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6" r:id="rId1"/>
  </p:sldMasterIdLst>
  <p:notesMasterIdLst>
    <p:notesMasterId r:id="rId21"/>
  </p:notesMasterIdLst>
  <p:sldIdLst>
    <p:sldId id="256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3" r:id="rId10"/>
    <p:sldId id="354" r:id="rId11"/>
    <p:sldId id="352" r:id="rId12"/>
    <p:sldId id="261" r:id="rId13"/>
    <p:sldId id="358" r:id="rId14"/>
    <p:sldId id="357" r:id="rId15"/>
    <p:sldId id="359" r:id="rId16"/>
    <p:sldId id="360" r:id="rId17"/>
    <p:sldId id="264" r:id="rId18"/>
    <p:sldId id="355" r:id="rId19"/>
    <p:sldId id="356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74B60A-9422-45ED-829F-F77C50CD2D5B}">
  <a:tblStyle styleId="{2174B60A-9422-45ED-829F-F77C50CD2D5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AD9AD10-9D15-4CFE-BE31-143107E4C1FB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mil\Downloads\prc_hicp_manr__custom_5480539_page_spread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>
                <a:solidFill>
                  <a:schemeClr val="tx1"/>
                </a:solidFill>
              </a:rPr>
              <a:t>Inflation in Deutschland </a:t>
            </a:r>
            <a:r>
              <a:rPr lang="pl-PL" dirty="0" err="1">
                <a:solidFill>
                  <a:schemeClr val="tx1"/>
                </a:solidFill>
              </a:rPr>
              <a:t>und</a:t>
            </a:r>
            <a:r>
              <a:rPr lang="pl-PL" dirty="0">
                <a:solidFill>
                  <a:schemeClr val="tx1"/>
                </a:solidFill>
              </a:rPr>
              <a:t> Polen im Jahr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Polen</c:v>
          </c:tx>
          <c:spPr>
            <a:ln w="34925" cap="rnd">
              <a:solidFill>
                <a:schemeClr val="accent2">
                  <a:shade val="76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Arkusz1!$F$4:$F$15</c:f>
              <c:strCache>
                <c:ptCount val="12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  <c:pt idx="3">
                  <c:v>April</c:v>
                </c:pt>
                <c:pt idx="4">
                  <c:v>Mai</c:v>
                </c:pt>
                <c:pt idx="5">
                  <c:v>Juni</c:v>
                </c:pt>
                <c:pt idx="6">
                  <c:v>Juli</c:v>
                </c:pt>
                <c:pt idx="7">
                  <c:v>August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Dezember</c:v>
                </c:pt>
              </c:strCache>
            </c:strRef>
          </c:cat>
          <c:val>
            <c:numRef>
              <c:f>Arkusz1!$C$4:$C$15</c:f>
              <c:numCache>
                <c:formatCode>#\ ##0.##########</c:formatCode>
                <c:ptCount val="12"/>
                <c:pt idx="0">
                  <c:v>8.6999999999999993</c:v>
                </c:pt>
                <c:pt idx="1">
                  <c:v>8.1</c:v>
                </c:pt>
                <c:pt idx="2">
                  <c:v>10.199999999999999</c:v>
                </c:pt>
                <c:pt idx="3">
                  <c:v>11.4</c:v>
                </c:pt>
                <c:pt idx="4">
                  <c:v>12.8</c:v>
                </c:pt>
                <c:pt idx="5">
                  <c:v>14.2</c:v>
                </c:pt>
                <c:pt idx="6">
                  <c:v>14.2</c:v>
                </c:pt>
                <c:pt idx="7">
                  <c:v>14.8</c:v>
                </c:pt>
                <c:pt idx="8">
                  <c:v>15.7</c:v>
                </c:pt>
                <c:pt idx="9">
                  <c:v>16.399999999999999</c:v>
                </c:pt>
                <c:pt idx="10">
                  <c:v>16.100000000000001</c:v>
                </c:pt>
                <c:pt idx="11">
                  <c:v>15.3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3D-42C8-BE69-C7B104FD40E1}"/>
            </c:ext>
          </c:extLst>
        </c:ser>
        <c:ser>
          <c:idx val="1"/>
          <c:order val="1"/>
          <c:tx>
            <c:v>Deutschland</c:v>
          </c:tx>
          <c:spPr>
            <a:ln w="34925" cap="rnd">
              <a:solidFill>
                <a:schemeClr val="accent2">
                  <a:tint val="77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Arkusz1!$F$4:$F$15</c:f>
              <c:strCache>
                <c:ptCount val="12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  <c:pt idx="3">
                  <c:v>April</c:v>
                </c:pt>
                <c:pt idx="4">
                  <c:v>Mai</c:v>
                </c:pt>
                <c:pt idx="5">
                  <c:v>Juni</c:v>
                </c:pt>
                <c:pt idx="6">
                  <c:v>Juli</c:v>
                </c:pt>
                <c:pt idx="7">
                  <c:v>August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Dezember</c:v>
                </c:pt>
              </c:strCache>
            </c:strRef>
          </c:cat>
          <c:val>
            <c:numRef>
              <c:f>Arkusz1!$D$4:$D$15</c:f>
              <c:numCache>
                <c:formatCode>#\ ##0.##########</c:formatCode>
                <c:ptCount val="12"/>
                <c:pt idx="0">
                  <c:v>5.0999999999999996</c:v>
                </c:pt>
                <c:pt idx="1">
                  <c:v>5.5</c:v>
                </c:pt>
                <c:pt idx="2">
                  <c:v>7.6</c:v>
                </c:pt>
                <c:pt idx="3">
                  <c:v>7.8</c:v>
                </c:pt>
                <c:pt idx="4">
                  <c:v>8.6999999999999993</c:v>
                </c:pt>
                <c:pt idx="5">
                  <c:v>8.1999999999999993</c:v>
                </c:pt>
                <c:pt idx="6">
                  <c:v>8.5</c:v>
                </c:pt>
                <c:pt idx="7">
                  <c:v>8.8000000000000007</c:v>
                </c:pt>
                <c:pt idx="8">
                  <c:v>10.9</c:v>
                </c:pt>
                <c:pt idx="9">
                  <c:v>11.6</c:v>
                </c:pt>
                <c:pt idx="10">
                  <c:v>11.3</c:v>
                </c:pt>
                <c:pt idx="11">
                  <c:v>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3D-42C8-BE69-C7B104FD40E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28902896"/>
        <c:axId val="399130304"/>
      </c:lineChart>
      <c:catAx>
        <c:axId val="92890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9130304"/>
        <c:crosses val="autoZero"/>
        <c:auto val="1"/>
        <c:lblAlgn val="ctr"/>
        <c:lblOffset val="100"/>
        <c:noMultiLvlLbl val="0"/>
      </c:catAx>
      <c:valAx>
        <c:axId val="39913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#######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2890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f60c6f113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f60c6f113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7636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1789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1124;g106996257d1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5" name="Google Shape;1125;g106996257d1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" name="Google Shape;1714;gf1e29d717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5" name="Google Shape;1715;gf1e29d717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075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-5400000">
            <a:off x="356940" y="-364566"/>
            <a:ext cx="5153976" cy="5867856"/>
          </a:xfrm>
          <a:prstGeom prst="flowChartDocumen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2725" y="1853638"/>
            <a:ext cx="4658400" cy="125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3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35100" y="3735075"/>
            <a:ext cx="2879400" cy="46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rot="-7820636">
            <a:off x="-2764275" y="1083460"/>
            <a:ext cx="9454879" cy="6719979"/>
          </a:xfrm>
          <a:prstGeom prst="flowChartDocumen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715100" y="3316350"/>
            <a:ext cx="4449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5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715100" y="2303100"/>
            <a:ext cx="1367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5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715100" y="4230800"/>
            <a:ext cx="4815600" cy="3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accent3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rot="-5400072" flipH="1">
            <a:off x="5044603" y="1191726"/>
            <a:ext cx="5136966" cy="2753514"/>
          </a:xfrm>
          <a:prstGeom prst="flowChartDocumen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24" name="Google Shape;24;p5"/>
          <p:cNvSpPr/>
          <p:nvPr/>
        </p:nvSpPr>
        <p:spPr>
          <a:xfrm rot="-5400000">
            <a:off x="1521963" y="-1545005"/>
            <a:ext cx="5182542" cy="8226468"/>
          </a:xfrm>
          <a:prstGeom prst="flowChartDocumen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1"/>
          </p:nvPr>
        </p:nvSpPr>
        <p:spPr>
          <a:xfrm>
            <a:off x="719988" y="2684125"/>
            <a:ext cx="26217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700" b="1"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2"/>
          </p:nvPr>
        </p:nvSpPr>
        <p:spPr>
          <a:xfrm>
            <a:off x="3898763" y="2684125"/>
            <a:ext cx="26217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700" b="1"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ubTitle" idx="3"/>
          </p:nvPr>
        </p:nvSpPr>
        <p:spPr>
          <a:xfrm>
            <a:off x="720150" y="3602950"/>
            <a:ext cx="26217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4"/>
          </p:nvPr>
        </p:nvSpPr>
        <p:spPr>
          <a:xfrm>
            <a:off x="3898925" y="3602950"/>
            <a:ext cx="26217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5800500" cy="48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600">
                <a:solidFill>
                  <a:schemeClr val="dk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dk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/>
          <p:nvPr/>
        </p:nvSpPr>
        <p:spPr>
          <a:xfrm rot="-4705227">
            <a:off x="852381" y="-2410078"/>
            <a:ext cx="7062052" cy="9886900"/>
          </a:xfrm>
          <a:prstGeom prst="flowChartDocumen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36" name="Google Shape;36;p7"/>
          <p:cNvSpPr/>
          <p:nvPr/>
        </p:nvSpPr>
        <p:spPr>
          <a:xfrm rot="5400000" flipH="1">
            <a:off x="9278336" y="-986958"/>
            <a:ext cx="5182542" cy="8226468"/>
          </a:xfrm>
          <a:prstGeom prst="flowChartDocumen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48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600">
                <a:solidFill>
                  <a:schemeClr val="dk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720000" y="1466850"/>
            <a:ext cx="5814300" cy="231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Lato"/>
              <a:buChar char="●"/>
              <a:defRPr sz="1600">
                <a:solidFill>
                  <a:srgbClr val="434343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9">
  <p:cSld name="CUSTOM_4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/>
          <p:nvPr/>
        </p:nvSpPr>
        <p:spPr>
          <a:xfrm rot="-10799920">
            <a:off x="-57021" y="233733"/>
            <a:ext cx="9228222" cy="7192638"/>
          </a:xfrm>
          <a:prstGeom prst="flowChartDocumen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subTitle" idx="1"/>
          </p:nvPr>
        </p:nvSpPr>
        <p:spPr>
          <a:xfrm>
            <a:off x="4367550" y="1535363"/>
            <a:ext cx="4066500" cy="8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subTitle" idx="2"/>
          </p:nvPr>
        </p:nvSpPr>
        <p:spPr>
          <a:xfrm>
            <a:off x="4367550" y="2331338"/>
            <a:ext cx="4066500" cy="127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accent3"/>
        </a:solidFill>
        <a:effectLst/>
      </p:bgPr>
    </p:bg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5"/>
          <p:cNvSpPr/>
          <p:nvPr/>
        </p:nvSpPr>
        <p:spPr>
          <a:xfrm rot="5400000" flipH="1">
            <a:off x="751888" y="-1428763"/>
            <a:ext cx="6573420" cy="7467606"/>
          </a:xfrm>
          <a:prstGeom prst="flowChartDocumen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45"/>
          <p:cNvSpPr/>
          <p:nvPr/>
        </p:nvSpPr>
        <p:spPr>
          <a:xfrm rot="5400000" flipH="1">
            <a:off x="1947638" y="-2138020"/>
            <a:ext cx="6573420" cy="9038520"/>
          </a:xfrm>
          <a:prstGeom prst="flowChartDocumen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dk2"/>
        </a:solidFill>
        <a:effectLst/>
      </p:bgPr>
    </p:bg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6"/>
          <p:cNvSpPr/>
          <p:nvPr/>
        </p:nvSpPr>
        <p:spPr>
          <a:xfrm rot="9054688" flipH="1">
            <a:off x="-787722" y="-114650"/>
            <a:ext cx="11007140" cy="6335133"/>
          </a:xfrm>
          <a:prstGeom prst="flowChartDocumen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46"/>
          <p:cNvSpPr/>
          <p:nvPr/>
        </p:nvSpPr>
        <p:spPr>
          <a:xfrm rot="9054688" flipH="1">
            <a:off x="-338445" y="149913"/>
            <a:ext cx="11007140" cy="8248640"/>
          </a:xfrm>
          <a:prstGeom prst="flowChartDocumen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445025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ontserrat ExtraBold"/>
              <a:buNone/>
              <a:defRPr sz="35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5100" y="1152475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62" r:id="rId5"/>
    <p:sldLayoutId id="2147483691" r:id="rId6"/>
    <p:sldLayoutId id="2147483692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ysmarter.de/schule/wirtschaft/volkswirtschaftslehre/inflation/" TargetMode="External"/><Relationship Id="rId2" Type="http://schemas.openxmlformats.org/officeDocument/2006/relationships/hyperlink" Target="https://mfiles.pl/pl/index.php/Inflacja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ec.europa.eu/eurostat/databrowser/view/tec00118/default/table?lang=en" TargetMode="External"/><Relationship Id="rId4" Type="http://schemas.openxmlformats.org/officeDocument/2006/relationships/hyperlink" Target="https://www.money.pl/gospodarka/inflacjabezrobocie/edukacja/inflacj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2"/>
          <p:cNvSpPr txBox="1">
            <a:spLocks noGrp="1"/>
          </p:cNvSpPr>
          <p:nvPr>
            <p:ph type="ctrTitle"/>
          </p:nvPr>
        </p:nvSpPr>
        <p:spPr>
          <a:xfrm>
            <a:off x="159758" y="1294322"/>
            <a:ext cx="4813569" cy="11395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5400" b="1" dirty="0"/>
              <a:t>Die Inflation</a:t>
            </a:r>
            <a:endParaRPr sz="5400" b="1" dirty="0"/>
          </a:p>
        </p:txBody>
      </p:sp>
      <p:sp>
        <p:nvSpPr>
          <p:cNvPr id="338" name="Google Shape;338;p52"/>
          <p:cNvSpPr txBox="1">
            <a:spLocks noGrp="1"/>
          </p:cNvSpPr>
          <p:nvPr>
            <p:ph type="subTitle" idx="1"/>
          </p:nvPr>
        </p:nvSpPr>
        <p:spPr>
          <a:xfrm>
            <a:off x="-124897" y="2802256"/>
            <a:ext cx="6036384" cy="282683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de-DE" sz="1400" b="1" dirty="0"/>
              <a:t>Kamil Pawlus </a:t>
            </a:r>
            <a:endParaRPr lang="pl-PL" sz="1400" dirty="0"/>
          </a:p>
          <a:p>
            <a:r>
              <a:rPr lang="de-DE" sz="1400" b="1" dirty="0"/>
              <a:t>Student des 2. Studienjahres </a:t>
            </a:r>
            <a:endParaRPr lang="pl-PL" sz="1400" dirty="0"/>
          </a:p>
          <a:p>
            <a:r>
              <a:rPr lang="de-DE" sz="1400" b="1" dirty="0"/>
              <a:t>An der Fakultät für Wirtschaftswissenschaften</a:t>
            </a:r>
            <a:endParaRPr lang="pl-PL" sz="1400" dirty="0"/>
          </a:p>
          <a:p>
            <a:r>
              <a:rPr lang="de-DE" sz="1400" b="1" dirty="0"/>
              <a:t>Rzeszower  Universität</a:t>
            </a:r>
            <a:endParaRPr lang="pl-PL" sz="1400" dirty="0"/>
          </a:p>
          <a:p>
            <a:r>
              <a:rPr lang="de-DE" sz="1400" b="1" dirty="0"/>
              <a:t>Institut für Wirtschaftswissenschaften und Finanzwesen</a:t>
            </a:r>
            <a:endParaRPr lang="pl-PL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40" name="Google Shape;340;p52"/>
          <p:cNvGrpSpPr/>
          <p:nvPr/>
        </p:nvGrpSpPr>
        <p:grpSpPr>
          <a:xfrm>
            <a:off x="5217605" y="1225809"/>
            <a:ext cx="3313718" cy="3917691"/>
            <a:chOff x="5200643" y="634721"/>
            <a:chExt cx="3313718" cy="3917691"/>
          </a:xfrm>
        </p:grpSpPr>
        <p:sp>
          <p:nvSpPr>
            <p:cNvPr id="341" name="Google Shape;341;p52"/>
            <p:cNvSpPr/>
            <p:nvPr/>
          </p:nvSpPr>
          <p:spPr>
            <a:xfrm flipH="1">
              <a:off x="8161205" y="4426483"/>
              <a:ext cx="352217" cy="59039"/>
            </a:xfrm>
            <a:custGeom>
              <a:avLst/>
              <a:gdLst/>
              <a:ahLst/>
              <a:cxnLst/>
              <a:rect l="l" t="t" r="r" b="b"/>
              <a:pathLst>
                <a:path w="12743" h="2136" extrusionOk="0">
                  <a:moveTo>
                    <a:pt x="67" y="1"/>
                  </a:moveTo>
                  <a:lnTo>
                    <a:pt x="0" y="1602"/>
                  </a:lnTo>
                  <a:lnTo>
                    <a:pt x="12676" y="2136"/>
                  </a:lnTo>
                  <a:lnTo>
                    <a:pt x="12742" y="5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52"/>
            <p:cNvSpPr/>
            <p:nvPr/>
          </p:nvSpPr>
          <p:spPr>
            <a:xfrm flipH="1">
              <a:off x="6267597" y="634721"/>
              <a:ext cx="1092607" cy="559337"/>
            </a:xfrm>
            <a:custGeom>
              <a:avLst/>
              <a:gdLst/>
              <a:ahLst/>
              <a:cxnLst/>
              <a:rect l="l" t="t" r="r" b="b"/>
              <a:pathLst>
                <a:path w="30756" h="15746" extrusionOk="0">
                  <a:moveTo>
                    <a:pt x="30755" y="1"/>
                  </a:moveTo>
                  <a:lnTo>
                    <a:pt x="26119" y="501"/>
                  </a:lnTo>
                  <a:lnTo>
                    <a:pt x="26819" y="1502"/>
                  </a:lnTo>
                  <a:lnTo>
                    <a:pt x="19814" y="9274"/>
                  </a:lnTo>
                  <a:lnTo>
                    <a:pt x="9307" y="7206"/>
                  </a:lnTo>
                  <a:lnTo>
                    <a:pt x="0" y="14578"/>
                  </a:lnTo>
                  <a:lnTo>
                    <a:pt x="1434" y="15745"/>
                  </a:lnTo>
                  <a:lnTo>
                    <a:pt x="9640" y="8740"/>
                  </a:lnTo>
                  <a:lnTo>
                    <a:pt x="20148" y="10842"/>
                  </a:lnTo>
                  <a:lnTo>
                    <a:pt x="28154" y="3303"/>
                  </a:lnTo>
                  <a:lnTo>
                    <a:pt x="28887" y="4270"/>
                  </a:lnTo>
                  <a:lnTo>
                    <a:pt x="30755" y="1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3" name="Google Shape;343;p52"/>
            <p:cNvGrpSpPr/>
            <p:nvPr/>
          </p:nvGrpSpPr>
          <p:grpSpPr>
            <a:xfrm>
              <a:off x="5533506" y="2488418"/>
              <a:ext cx="2753127" cy="2001695"/>
              <a:chOff x="5533506" y="2488418"/>
              <a:chExt cx="2753127" cy="2001695"/>
            </a:xfrm>
          </p:grpSpPr>
          <p:sp>
            <p:nvSpPr>
              <p:cNvPr id="344" name="Google Shape;344;p52"/>
              <p:cNvSpPr/>
              <p:nvPr/>
            </p:nvSpPr>
            <p:spPr>
              <a:xfrm flipH="1">
                <a:off x="6527433" y="2488418"/>
                <a:ext cx="760663" cy="2001644"/>
              </a:xfrm>
              <a:custGeom>
                <a:avLst/>
                <a:gdLst/>
                <a:ahLst/>
                <a:cxnLst/>
                <a:rect l="l" t="t" r="r" b="b"/>
                <a:pathLst>
                  <a:path w="27521" h="72420" extrusionOk="0">
                    <a:moveTo>
                      <a:pt x="1" y="1"/>
                    </a:moveTo>
                    <a:lnTo>
                      <a:pt x="1" y="72419"/>
                    </a:lnTo>
                    <a:lnTo>
                      <a:pt x="27520" y="72419"/>
                    </a:lnTo>
                    <a:lnTo>
                      <a:pt x="2752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52"/>
              <p:cNvSpPr/>
              <p:nvPr/>
            </p:nvSpPr>
            <p:spPr>
              <a:xfrm flipH="1">
                <a:off x="6524662" y="2488418"/>
                <a:ext cx="567962" cy="2001644"/>
              </a:xfrm>
              <a:custGeom>
                <a:avLst/>
                <a:gdLst/>
                <a:ahLst/>
                <a:cxnLst/>
                <a:rect l="l" t="t" r="r" b="b"/>
                <a:pathLst>
                  <a:path w="20549" h="72420" extrusionOk="0">
                    <a:moveTo>
                      <a:pt x="0" y="1"/>
                    </a:moveTo>
                    <a:lnTo>
                      <a:pt x="0" y="72419"/>
                    </a:lnTo>
                    <a:lnTo>
                      <a:pt x="20548" y="72419"/>
                    </a:lnTo>
                    <a:lnTo>
                      <a:pt x="2054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46" name="Google Shape;346;p52"/>
              <p:cNvSpPr/>
              <p:nvPr/>
            </p:nvSpPr>
            <p:spPr>
              <a:xfrm flipH="1">
                <a:off x="5533513" y="3170722"/>
                <a:ext cx="760663" cy="1319366"/>
              </a:xfrm>
              <a:custGeom>
                <a:avLst/>
                <a:gdLst/>
                <a:ahLst/>
                <a:cxnLst/>
                <a:rect l="l" t="t" r="r" b="b"/>
                <a:pathLst>
                  <a:path w="27521" h="47735" extrusionOk="0">
                    <a:moveTo>
                      <a:pt x="1" y="0"/>
                    </a:moveTo>
                    <a:lnTo>
                      <a:pt x="1" y="47734"/>
                    </a:lnTo>
                    <a:lnTo>
                      <a:pt x="27520" y="47734"/>
                    </a:lnTo>
                    <a:lnTo>
                      <a:pt x="2752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52"/>
              <p:cNvSpPr/>
              <p:nvPr/>
            </p:nvSpPr>
            <p:spPr>
              <a:xfrm flipH="1">
                <a:off x="5533506" y="3167958"/>
                <a:ext cx="567049" cy="1322130"/>
              </a:xfrm>
              <a:custGeom>
                <a:avLst/>
                <a:gdLst/>
                <a:ahLst/>
                <a:cxnLst/>
                <a:rect l="l" t="t" r="r" b="b"/>
                <a:pathLst>
                  <a:path w="20516" h="47835" extrusionOk="0">
                    <a:moveTo>
                      <a:pt x="1" y="0"/>
                    </a:moveTo>
                    <a:lnTo>
                      <a:pt x="1" y="47834"/>
                    </a:lnTo>
                    <a:lnTo>
                      <a:pt x="20515" y="47834"/>
                    </a:lnTo>
                    <a:lnTo>
                      <a:pt x="2051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52"/>
              <p:cNvSpPr/>
              <p:nvPr/>
            </p:nvSpPr>
            <p:spPr>
              <a:xfrm flipH="1">
                <a:off x="7525969" y="2845256"/>
                <a:ext cx="760663" cy="1644819"/>
              </a:xfrm>
              <a:custGeom>
                <a:avLst/>
                <a:gdLst/>
                <a:ahLst/>
                <a:cxnLst/>
                <a:rect l="l" t="t" r="r" b="b"/>
                <a:pathLst>
                  <a:path w="27521" h="59510" extrusionOk="0">
                    <a:moveTo>
                      <a:pt x="1" y="0"/>
                    </a:moveTo>
                    <a:lnTo>
                      <a:pt x="1" y="59509"/>
                    </a:lnTo>
                    <a:lnTo>
                      <a:pt x="27521" y="59509"/>
                    </a:lnTo>
                    <a:lnTo>
                      <a:pt x="2752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52"/>
              <p:cNvSpPr/>
              <p:nvPr/>
            </p:nvSpPr>
            <p:spPr>
              <a:xfrm flipH="1">
                <a:off x="7525949" y="2841552"/>
                <a:ext cx="567062" cy="1648560"/>
              </a:xfrm>
              <a:custGeom>
                <a:avLst/>
                <a:gdLst/>
                <a:ahLst/>
                <a:cxnLst/>
                <a:rect l="l" t="t" r="r" b="b"/>
                <a:pathLst>
                  <a:path w="20516" h="59644" extrusionOk="0">
                    <a:moveTo>
                      <a:pt x="1" y="1"/>
                    </a:moveTo>
                    <a:lnTo>
                      <a:pt x="1" y="59643"/>
                    </a:lnTo>
                    <a:lnTo>
                      <a:pt x="20516" y="59643"/>
                    </a:lnTo>
                    <a:lnTo>
                      <a:pt x="2051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350" name="Google Shape;350;p52"/>
            <p:cNvGrpSpPr/>
            <p:nvPr/>
          </p:nvGrpSpPr>
          <p:grpSpPr>
            <a:xfrm>
              <a:off x="5397634" y="1247552"/>
              <a:ext cx="543069" cy="551861"/>
              <a:chOff x="5294709" y="1524927"/>
              <a:chExt cx="543069" cy="551861"/>
            </a:xfrm>
          </p:grpSpPr>
          <p:sp>
            <p:nvSpPr>
              <p:cNvPr id="351" name="Google Shape;351;p52"/>
              <p:cNvSpPr/>
              <p:nvPr/>
            </p:nvSpPr>
            <p:spPr>
              <a:xfrm flipH="1">
                <a:off x="5576835" y="1524927"/>
                <a:ext cx="260943" cy="223630"/>
              </a:xfrm>
              <a:custGeom>
                <a:avLst/>
                <a:gdLst/>
                <a:ahLst/>
                <a:cxnLst/>
                <a:rect l="l" t="t" r="r" b="b"/>
                <a:pathLst>
                  <a:path w="9441" h="8091" extrusionOk="0">
                    <a:moveTo>
                      <a:pt x="5377" y="2010"/>
                    </a:moveTo>
                    <a:cubicBezTo>
                      <a:pt x="6415" y="2010"/>
                      <a:pt x="7417" y="2817"/>
                      <a:pt x="7439" y="4037"/>
                    </a:cubicBezTo>
                    <a:cubicBezTo>
                      <a:pt x="7406" y="5171"/>
                      <a:pt x="6505" y="6072"/>
                      <a:pt x="5404" y="6072"/>
                    </a:cubicBezTo>
                    <a:cubicBezTo>
                      <a:pt x="3603" y="6072"/>
                      <a:pt x="2702" y="3903"/>
                      <a:pt x="3970" y="2602"/>
                    </a:cubicBezTo>
                    <a:cubicBezTo>
                      <a:pt x="4379" y="2193"/>
                      <a:pt x="4882" y="2010"/>
                      <a:pt x="5377" y="2010"/>
                    </a:cubicBezTo>
                    <a:close/>
                    <a:moveTo>
                      <a:pt x="5404" y="0"/>
                    </a:moveTo>
                    <a:cubicBezTo>
                      <a:pt x="1802" y="0"/>
                      <a:pt x="0" y="4370"/>
                      <a:pt x="2536" y="6905"/>
                    </a:cubicBezTo>
                    <a:cubicBezTo>
                      <a:pt x="3365" y="7724"/>
                      <a:pt x="4378" y="8090"/>
                      <a:pt x="5370" y="8090"/>
                    </a:cubicBezTo>
                    <a:cubicBezTo>
                      <a:pt x="7452" y="8090"/>
                      <a:pt x="9441" y="6477"/>
                      <a:pt x="9441" y="4037"/>
                    </a:cubicBezTo>
                    <a:cubicBezTo>
                      <a:pt x="9441" y="1802"/>
                      <a:pt x="7639" y="0"/>
                      <a:pt x="5404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52"/>
              <p:cNvSpPr/>
              <p:nvPr/>
            </p:nvSpPr>
            <p:spPr>
              <a:xfrm flipH="1">
                <a:off x="5294709" y="1853157"/>
                <a:ext cx="261855" cy="223630"/>
              </a:xfrm>
              <a:custGeom>
                <a:avLst/>
                <a:gdLst/>
                <a:ahLst/>
                <a:cxnLst/>
                <a:rect l="l" t="t" r="r" b="b"/>
                <a:pathLst>
                  <a:path w="9474" h="8091" extrusionOk="0">
                    <a:moveTo>
                      <a:pt x="5409" y="2010"/>
                    </a:moveTo>
                    <a:cubicBezTo>
                      <a:pt x="6445" y="2010"/>
                      <a:pt x="7439" y="2817"/>
                      <a:pt x="7439" y="4037"/>
                    </a:cubicBezTo>
                    <a:cubicBezTo>
                      <a:pt x="7439" y="5138"/>
                      <a:pt x="6538" y="6038"/>
                      <a:pt x="5438" y="6072"/>
                    </a:cubicBezTo>
                    <a:cubicBezTo>
                      <a:pt x="3636" y="6072"/>
                      <a:pt x="2702" y="3870"/>
                      <a:pt x="4003" y="2603"/>
                    </a:cubicBezTo>
                    <a:cubicBezTo>
                      <a:pt x="4412" y="2193"/>
                      <a:pt x="4915" y="2010"/>
                      <a:pt x="5409" y="2010"/>
                    </a:cubicBezTo>
                    <a:close/>
                    <a:moveTo>
                      <a:pt x="5438" y="1"/>
                    </a:moveTo>
                    <a:cubicBezTo>
                      <a:pt x="1835" y="1"/>
                      <a:pt x="0" y="4337"/>
                      <a:pt x="2569" y="6906"/>
                    </a:cubicBezTo>
                    <a:cubicBezTo>
                      <a:pt x="3387" y="7724"/>
                      <a:pt x="4397" y="8090"/>
                      <a:pt x="5388" y="8090"/>
                    </a:cubicBezTo>
                    <a:cubicBezTo>
                      <a:pt x="7470" y="8090"/>
                      <a:pt x="9474" y="6477"/>
                      <a:pt x="9474" y="4037"/>
                    </a:cubicBezTo>
                    <a:cubicBezTo>
                      <a:pt x="9474" y="1802"/>
                      <a:pt x="7673" y="1"/>
                      <a:pt x="5438" y="1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52"/>
              <p:cNvSpPr/>
              <p:nvPr/>
            </p:nvSpPr>
            <p:spPr>
              <a:xfrm flipH="1">
                <a:off x="5387825" y="1524927"/>
                <a:ext cx="332869" cy="551390"/>
              </a:xfrm>
              <a:custGeom>
                <a:avLst/>
                <a:gdLst/>
                <a:ahLst/>
                <a:cxnLst/>
                <a:rect l="l" t="t" r="r" b="b"/>
                <a:pathLst>
                  <a:path w="12043" h="19949" extrusionOk="0">
                    <a:moveTo>
                      <a:pt x="9341" y="0"/>
                    </a:moveTo>
                    <a:lnTo>
                      <a:pt x="1" y="19948"/>
                    </a:lnTo>
                    <a:lnTo>
                      <a:pt x="2669" y="19948"/>
                    </a:lnTo>
                    <a:lnTo>
                      <a:pt x="12043" y="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54" name="Google Shape;354;p52"/>
            <p:cNvGrpSpPr/>
            <p:nvPr/>
          </p:nvGrpSpPr>
          <p:grpSpPr>
            <a:xfrm>
              <a:off x="7631397" y="1329903"/>
              <a:ext cx="638038" cy="554126"/>
              <a:chOff x="7631397" y="1329903"/>
              <a:chExt cx="638038" cy="554126"/>
            </a:xfrm>
          </p:grpSpPr>
          <p:sp>
            <p:nvSpPr>
              <p:cNvPr id="355" name="Google Shape;355;p52"/>
              <p:cNvSpPr/>
              <p:nvPr/>
            </p:nvSpPr>
            <p:spPr>
              <a:xfrm flipH="1">
                <a:off x="7808400" y="1329903"/>
                <a:ext cx="166914" cy="118020"/>
              </a:xfrm>
              <a:custGeom>
                <a:avLst/>
                <a:gdLst/>
                <a:ahLst/>
                <a:cxnLst/>
                <a:rect l="l" t="t" r="r" b="b"/>
                <a:pathLst>
                  <a:path w="6039" h="4270" extrusionOk="0">
                    <a:moveTo>
                      <a:pt x="1" y="0"/>
                    </a:moveTo>
                    <a:lnTo>
                      <a:pt x="1" y="2502"/>
                    </a:lnTo>
                    <a:cubicBezTo>
                      <a:pt x="1568" y="2602"/>
                      <a:pt x="3069" y="3236"/>
                      <a:pt x="4270" y="4270"/>
                    </a:cubicBezTo>
                    <a:lnTo>
                      <a:pt x="6038" y="2469"/>
                    </a:lnTo>
                    <a:cubicBezTo>
                      <a:pt x="4370" y="1001"/>
                      <a:pt x="2236" y="100"/>
                      <a:pt x="1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52"/>
              <p:cNvSpPr/>
              <p:nvPr/>
            </p:nvSpPr>
            <p:spPr>
              <a:xfrm flipH="1">
                <a:off x="8009404" y="1624025"/>
                <a:ext cx="260031" cy="260004"/>
              </a:xfrm>
              <a:custGeom>
                <a:avLst/>
                <a:gdLst/>
                <a:ahLst/>
                <a:cxnLst/>
                <a:rect l="l" t="t" r="r" b="b"/>
                <a:pathLst>
                  <a:path w="9408" h="9407" extrusionOk="0">
                    <a:moveTo>
                      <a:pt x="1" y="0"/>
                    </a:moveTo>
                    <a:cubicBezTo>
                      <a:pt x="301" y="5070"/>
                      <a:pt x="4337" y="9107"/>
                      <a:pt x="9407" y="9407"/>
                    </a:cubicBezTo>
                    <a:lnTo>
                      <a:pt x="9407" y="6905"/>
                    </a:lnTo>
                    <a:cubicBezTo>
                      <a:pt x="5738" y="6605"/>
                      <a:pt x="2803" y="3669"/>
                      <a:pt x="2502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52"/>
              <p:cNvSpPr/>
              <p:nvPr/>
            </p:nvSpPr>
            <p:spPr>
              <a:xfrm flipH="1">
                <a:off x="8009404" y="1329903"/>
                <a:ext cx="260031" cy="260943"/>
              </a:xfrm>
              <a:custGeom>
                <a:avLst/>
                <a:gdLst/>
                <a:ahLst/>
                <a:cxnLst/>
                <a:rect l="l" t="t" r="r" b="b"/>
                <a:pathLst>
                  <a:path w="9408" h="9441" extrusionOk="0">
                    <a:moveTo>
                      <a:pt x="9407" y="0"/>
                    </a:moveTo>
                    <a:cubicBezTo>
                      <a:pt x="4337" y="334"/>
                      <a:pt x="301" y="4370"/>
                      <a:pt x="1" y="9440"/>
                    </a:cubicBezTo>
                    <a:lnTo>
                      <a:pt x="2502" y="9407"/>
                    </a:lnTo>
                    <a:cubicBezTo>
                      <a:pt x="2803" y="5738"/>
                      <a:pt x="5738" y="2802"/>
                      <a:pt x="9407" y="2502"/>
                    </a:cubicBezTo>
                    <a:lnTo>
                      <a:pt x="940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52"/>
              <p:cNvSpPr/>
              <p:nvPr/>
            </p:nvSpPr>
            <p:spPr>
              <a:xfrm flipH="1">
                <a:off x="8009404" y="1329903"/>
                <a:ext cx="260031" cy="260943"/>
              </a:xfrm>
              <a:custGeom>
                <a:avLst/>
                <a:gdLst/>
                <a:ahLst/>
                <a:cxnLst/>
                <a:rect l="l" t="t" r="r" b="b"/>
                <a:pathLst>
                  <a:path w="9408" h="9441" extrusionOk="0">
                    <a:moveTo>
                      <a:pt x="9407" y="0"/>
                    </a:moveTo>
                    <a:cubicBezTo>
                      <a:pt x="4337" y="334"/>
                      <a:pt x="301" y="4370"/>
                      <a:pt x="1" y="9440"/>
                    </a:cubicBezTo>
                    <a:lnTo>
                      <a:pt x="2502" y="9407"/>
                    </a:lnTo>
                    <a:cubicBezTo>
                      <a:pt x="2803" y="5738"/>
                      <a:pt x="5738" y="2802"/>
                      <a:pt x="9407" y="2502"/>
                    </a:cubicBezTo>
                    <a:lnTo>
                      <a:pt x="9407" y="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52"/>
              <p:cNvSpPr/>
              <p:nvPr/>
            </p:nvSpPr>
            <p:spPr>
              <a:xfrm flipH="1">
                <a:off x="7631397" y="1423023"/>
                <a:ext cx="343917" cy="460997"/>
              </a:xfrm>
              <a:custGeom>
                <a:avLst/>
                <a:gdLst/>
                <a:ahLst/>
                <a:cxnLst/>
                <a:rect l="l" t="t" r="r" b="b"/>
                <a:pathLst>
                  <a:path w="12443" h="16679" extrusionOk="0">
                    <a:moveTo>
                      <a:pt x="6906" y="0"/>
                    </a:moveTo>
                    <a:lnTo>
                      <a:pt x="5104" y="1768"/>
                    </a:lnTo>
                    <a:cubicBezTo>
                      <a:pt x="9107" y="6438"/>
                      <a:pt x="6105" y="13677"/>
                      <a:pt x="1" y="14177"/>
                    </a:cubicBezTo>
                    <a:lnTo>
                      <a:pt x="1" y="16679"/>
                    </a:lnTo>
                    <a:cubicBezTo>
                      <a:pt x="8340" y="16145"/>
                      <a:pt x="12443" y="6271"/>
                      <a:pt x="6906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0" name="Google Shape;360;p52"/>
            <p:cNvSpPr/>
            <p:nvPr/>
          </p:nvSpPr>
          <p:spPr>
            <a:xfrm flipH="1">
              <a:off x="6507123" y="1547067"/>
              <a:ext cx="460123" cy="417060"/>
            </a:xfrm>
            <a:custGeom>
              <a:avLst/>
              <a:gdLst/>
              <a:ahLst/>
              <a:cxnLst/>
              <a:rect l="l" t="t" r="r" b="b"/>
              <a:pathLst>
                <a:path w="16647" h="15089" extrusionOk="0">
                  <a:moveTo>
                    <a:pt x="4404" y="0"/>
                  </a:moveTo>
                  <a:lnTo>
                    <a:pt x="1" y="1001"/>
                  </a:lnTo>
                  <a:cubicBezTo>
                    <a:pt x="101" y="1501"/>
                    <a:pt x="201" y="1968"/>
                    <a:pt x="335" y="2435"/>
                  </a:cubicBezTo>
                  <a:cubicBezTo>
                    <a:pt x="435" y="2902"/>
                    <a:pt x="568" y="3336"/>
                    <a:pt x="701" y="3803"/>
                  </a:cubicBezTo>
                  <a:cubicBezTo>
                    <a:pt x="968" y="4737"/>
                    <a:pt x="1302" y="5637"/>
                    <a:pt x="1635" y="6571"/>
                  </a:cubicBezTo>
                  <a:cubicBezTo>
                    <a:pt x="2336" y="8473"/>
                    <a:pt x="3270" y="10274"/>
                    <a:pt x="4437" y="11942"/>
                  </a:cubicBezTo>
                  <a:cubicBezTo>
                    <a:pt x="4804" y="12409"/>
                    <a:pt x="5171" y="12843"/>
                    <a:pt x="5605" y="13243"/>
                  </a:cubicBezTo>
                  <a:cubicBezTo>
                    <a:pt x="6072" y="13710"/>
                    <a:pt x="6606" y="14077"/>
                    <a:pt x="7206" y="14377"/>
                  </a:cubicBezTo>
                  <a:cubicBezTo>
                    <a:pt x="8185" y="14851"/>
                    <a:pt x="9268" y="15089"/>
                    <a:pt x="10364" y="15089"/>
                  </a:cubicBezTo>
                  <a:cubicBezTo>
                    <a:pt x="10501" y="15089"/>
                    <a:pt x="10638" y="15085"/>
                    <a:pt x="10775" y="15078"/>
                  </a:cubicBezTo>
                  <a:cubicBezTo>
                    <a:pt x="11876" y="14977"/>
                    <a:pt x="12944" y="14744"/>
                    <a:pt x="13944" y="14310"/>
                  </a:cubicBezTo>
                  <a:cubicBezTo>
                    <a:pt x="14411" y="14110"/>
                    <a:pt x="14878" y="13910"/>
                    <a:pt x="15345" y="13677"/>
                  </a:cubicBezTo>
                  <a:cubicBezTo>
                    <a:pt x="15545" y="13543"/>
                    <a:pt x="15779" y="13410"/>
                    <a:pt x="15979" y="13243"/>
                  </a:cubicBezTo>
                  <a:cubicBezTo>
                    <a:pt x="16179" y="13076"/>
                    <a:pt x="16413" y="12943"/>
                    <a:pt x="16646" y="12776"/>
                  </a:cubicBezTo>
                  <a:lnTo>
                    <a:pt x="15512" y="10841"/>
                  </a:lnTo>
                  <a:lnTo>
                    <a:pt x="14945" y="10975"/>
                  </a:lnTo>
                  <a:lnTo>
                    <a:pt x="14311" y="11141"/>
                  </a:lnTo>
                  <a:cubicBezTo>
                    <a:pt x="13911" y="11208"/>
                    <a:pt x="13477" y="11308"/>
                    <a:pt x="13077" y="11342"/>
                  </a:cubicBezTo>
                  <a:cubicBezTo>
                    <a:pt x="12628" y="11420"/>
                    <a:pt x="12178" y="11452"/>
                    <a:pt x="11735" y="11452"/>
                  </a:cubicBezTo>
                  <a:cubicBezTo>
                    <a:pt x="11422" y="11452"/>
                    <a:pt x="11113" y="11436"/>
                    <a:pt x="10809" y="11408"/>
                  </a:cubicBezTo>
                  <a:cubicBezTo>
                    <a:pt x="10175" y="11342"/>
                    <a:pt x="9608" y="11141"/>
                    <a:pt x="9107" y="10774"/>
                  </a:cubicBezTo>
                  <a:cubicBezTo>
                    <a:pt x="8874" y="10641"/>
                    <a:pt x="8674" y="10441"/>
                    <a:pt x="8507" y="10241"/>
                  </a:cubicBezTo>
                  <a:cubicBezTo>
                    <a:pt x="8274" y="9974"/>
                    <a:pt x="8073" y="9707"/>
                    <a:pt x="7907" y="9407"/>
                  </a:cubicBezTo>
                  <a:cubicBezTo>
                    <a:pt x="7473" y="8740"/>
                    <a:pt x="7106" y="8073"/>
                    <a:pt x="6806" y="7339"/>
                  </a:cubicBezTo>
                  <a:cubicBezTo>
                    <a:pt x="6439" y="6571"/>
                    <a:pt x="6139" y="5771"/>
                    <a:pt x="5872" y="4970"/>
                  </a:cubicBezTo>
                  <a:cubicBezTo>
                    <a:pt x="5572" y="4136"/>
                    <a:pt x="5338" y="3302"/>
                    <a:pt x="5071" y="2469"/>
                  </a:cubicBezTo>
                  <a:lnTo>
                    <a:pt x="4704" y="1201"/>
                  </a:lnTo>
                  <a:cubicBezTo>
                    <a:pt x="4604" y="801"/>
                    <a:pt x="4471" y="367"/>
                    <a:pt x="4404" y="0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52"/>
            <p:cNvSpPr/>
            <p:nvPr/>
          </p:nvSpPr>
          <p:spPr>
            <a:xfrm flipH="1">
              <a:off x="6743170" y="1467629"/>
              <a:ext cx="288617" cy="340387"/>
            </a:xfrm>
            <a:custGeom>
              <a:avLst/>
              <a:gdLst/>
              <a:ahLst/>
              <a:cxnLst/>
              <a:rect l="l" t="t" r="r" b="b"/>
              <a:pathLst>
                <a:path w="10442" h="12315" extrusionOk="0">
                  <a:moveTo>
                    <a:pt x="4356" y="1"/>
                  </a:moveTo>
                  <a:cubicBezTo>
                    <a:pt x="3492" y="1"/>
                    <a:pt x="2646" y="442"/>
                    <a:pt x="1936" y="1340"/>
                  </a:cubicBezTo>
                  <a:cubicBezTo>
                    <a:pt x="1" y="3808"/>
                    <a:pt x="1936" y="8712"/>
                    <a:pt x="3704" y="12314"/>
                  </a:cubicBezTo>
                  <a:lnTo>
                    <a:pt x="10442" y="9946"/>
                  </a:lnTo>
                  <a:cubicBezTo>
                    <a:pt x="9908" y="7778"/>
                    <a:pt x="9208" y="5676"/>
                    <a:pt x="8307" y="3641"/>
                  </a:cubicBezTo>
                  <a:cubicBezTo>
                    <a:pt x="7304" y="1239"/>
                    <a:pt x="5804" y="1"/>
                    <a:pt x="43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52"/>
            <p:cNvSpPr/>
            <p:nvPr/>
          </p:nvSpPr>
          <p:spPr>
            <a:xfrm flipH="1">
              <a:off x="6817852" y="1614897"/>
              <a:ext cx="143839" cy="193121"/>
            </a:xfrm>
            <a:custGeom>
              <a:avLst/>
              <a:gdLst/>
              <a:ahLst/>
              <a:cxnLst/>
              <a:rect l="l" t="t" r="r" b="b"/>
              <a:pathLst>
                <a:path w="5204" h="6987" extrusionOk="0">
                  <a:moveTo>
                    <a:pt x="2063" y="1"/>
                  </a:moveTo>
                  <a:cubicBezTo>
                    <a:pt x="1491" y="1"/>
                    <a:pt x="491" y="2054"/>
                    <a:pt x="0" y="4418"/>
                  </a:cubicBezTo>
                  <a:cubicBezTo>
                    <a:pt x="367" y="5318"/>
                    <a:pt x="767" y="6186"/>
                    <a:pt x="1168" y="6986"/>
                  </a:cubicBezTo>
                  <a:lnTo>
                    <a:pt x="5204" y="5552"/>
                  </a:lnTo>
                  <a:cubicBezTo>
                    <a:pt x="4537" y="3150"/>
                    <a:pt x="3469" y="882"/>
                    <a:pt x="2202" y="48"/>
                  </a:cubicBezTo>
                  <a:cubicBezTo>
                    <a:pt x="2159" y="16"/>
                    <a:pt x="2113" y="1"/>
                    <a:pt x="20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52"/>
            <p:cNvSpPr/>
            <p:nvPr/>
          </p:nvSpPr>
          <p:spPr>
            <a:xfrm flipH="1">
              <a:off x="6473922" y="1796909"/>
              <a:ext cx="87619" cy="111223"/>
            </a:xfrm>
            <a:custGeom>
              <a:avLst/>
              <a:gdLst/>
              <a:ahLst/>
              <a:cxnLst/>
              <a:rect l="l" t="t" r="r" b="b"/>
              <a:pathLst>
                <a:path w="3170" h="4024" extrusionOk="0">
                  <a:moveTo>
                    <a:pt x="2635" y="1"/>
                  </a:moveTo>
                  <a:lnTo>
                    <a:pt x="1168" y="801"/>
                  </a:lnTo>
                  <a:cubicBezTo>
                    <a:pt x="567" y="1235"/>
                    <a:pt x="167" y="1936"/>
                    <a:pt x="67" y="2703"/>
                  </a:cubicBezTo>
                  <a:lnTo>
                    <a:pt x="0" y="3537"/>
                  </a:lnTo>
                  <a:cubicBezTo>
                    <a:pt x="204" y="3896"/>
                    <a:pt x="558" y="4024"/>
                    <a:pt x="958" y="4024"/>
                  </a:cubicBezTo>
                  <a:cubicBezTo>
                    <a:pt x="1929" y="4024"/>
                    <a:pt x="3169" y="3270"/>
                    <a:pt x="3169" y="3270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52"/>
            <p:cNvSpPr/>
            <p:nvPr/>
          </p:nvSpPr>
          <p:spPr>
            <a:xfrm flipH="1">
              <a:off x="6401090" y="1792321"/>
              <a:ext cx="87619" cy="94971"/>
            </a:xfrm>
            <a:custGeom>
              <a:avLst/>
              <a:gdLst/>
              <a:ahLst/>
              <a:cxnLst/>
              <a:rect l="l" t="t" r="r" b="b"/>
              <a:pathLst>
                <a:path w="3170" h="3436" extrusionOk="0">
                  <a:moveTo>
                    <a:pt x="1868" y="0"/>
                  </a:moveTo>
                  <a:lnTo>
                    <a:pt x="0" y="167"/>
                  </a:lnTo>
                  <a:lnTo>
                    <a:pt x="534" y="3436"/>
                  </a:lnTo>
                  <a:lnTo>
                    <a:pt x="3169" y="2635"/>
                  </a:lnTo>
                  <a:lnTo>
                    <a:pt x="1868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52"/>
            <p:cNvSpPr/>
            <p:nvPr/>
          </p:nvSpPr>
          <p:spPr>
            <a:xfrm flipH="1">
              <a:off x="6836293" y="1431806"/>
              <a:ext cx="458244" cy="714577"/>
            </a:xfrm>
            <a:custGeom>
              <a:avLst/>
              <a:gdLst/>
              <a:ahLst/>
              <a:cxnLst/>
              <a:rect l="l" t="t" r="r" b="b"/>
              <a:pathLst>
                <a:path w="16579" h="25853" extrusionOk="0">
                  <a:moveTo>
                    <a:pt x="7973" y="0"/>
                  </a:moveTo>
                  <a:lnTo>
                    <a:pt x="3669" y="367"/>
                  </a:lnTo>
                  <a:cubicBezTo>
                    <a:pt x="2335" y="467"/>
                    <a:pt x="1234" y="1468"/>
                    <a:pt x="1001" y="2802"/>
                  </a:cubicBezTo>
                  <a:cubicBezTo>
                    <a:pt x="534" y="5938"/>
                    <a:pt x="234" y="9074"/>
                    <a:pt x="167" y="12243"/>
                  </a:cubicBezTo>
                  <a:cubicBezTo>
                    <a:pt x="0" y="15812"/>
                    <a:pt x="400" y="21082"/>
                    <a:pt x="1001" y="25852"/>
                  </a:cubicBezTo>
                  <a:lnTo>
                    <a:pt x="15311" y="24118"/>
                  </a:lnTo>
                  <a:cubicBezTo>
                    <a:pt x="15445" y="11609"/>
                    <a:pt x="16412" y="7706"/>
                    <a:pt x="16512" y="4404"/>
                  </a:cubicBezTo>
                  <a:cubicBezTo>
                    <a:pt x="16579" y="3069"/>
                    <a:pt x="15711" y="1868"/>
                    <a:pt x="14444" y="1468"/>
                  </a:cubicBezTo>
                  <a:lnTo>
                    <a:pt x="11408" y="467"/>
                  </a:lnTo>
                  <a:lnTo>
                    <a:pt x="797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52"/>
            <p:cNvSpPr/>
            <p:nvPr/>
          </p:nvSpPr>
          <p:spPr>
            <a:xfrm flipH="1">
              <a:off x="6698916" y="2961429"/>
              <a:ext cx="160450" cy="221286"/>
            </a:xfrm>
            <a:custGeom>
              <a:avLst/>
              <a:gdLst/>
              <a:ahLst/>
              <a:cxnLst/>
              <a:rect l="l" t="t" r="r" b="b"/>
              <a:pathLst>
                <a:path w="5805" h="8006" extrusionOk="0">
                  <a:moveTo>
                    <a:pt x="2736" y="0"/>
                  </a:moveTo>
                  <a:lnTo>
                    <a:pt x="1" y="7172"/>
                  </a:lnTo>
                  <a:lnTo>
                    <a:pt x="3070" y="8006"/>
                  </a:lnTo>
                  <a:lnTo>
                    <a:pt x="5805" y="83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52"/>
            <p:cNvSpPr/>
            <p:nvPr/>
          </p:nvSpPr>
          <p:spPr>
            <a:xfrm flipH="1">
              <a:off x="6590098" y="3123457"/>
              <a:ext cx="299701" cy="149726"/>
            </a:xfrm>
            <a:custGeom>
              <a:avLst/>
              <a:gdLst/>
              <a:ahLst/>
              <a:cxnLst/>
              <a:rect l="l" t="t" r="r" b="b"/>
              <a:pathLst>
                <a:path w="10843" h="5417" extrusionOk="0">
                  <a:moveTo>
                    <a:pt x="1331" y="0"/>
                  </a:moveTo>
                  <a:cubicBezTo>
                    <a:pt x="1215" y="0"/>
                    <a:pt x="1096" y="65"/>
                    <a:pt x="1068" y="176"/>
                  </a:cubicBezTo>
                  <a:lnTo>
                    <a:pt x="101" y="3044"/>
                  </a:lnTo>
                  <a:cubicBezTo>
                    <a:pt x="1" y="3378"/>
                    <a:pt x="168" y="3745"/>
                    <a:pt x="501" y="3845"/>
                  </a:cubicBezTo>
                  <a:lnTo>
                    <a:pt x="535" y="3845"/>
                  </a:lnTo>
                  <a:cubicBezTo>
                    <a:pt x="1669" y="4312"/>
                    <a:pt x="2469" y="4145"/>
                    <a:pt x="4271" y="4512"/>
                  </a:cubicBezTo>
                  <a:cubicBezTo>
                    <a:pt x="5326" y="4704"/>
                    <a:pt x="7546" y="5417"/>
                    <a:pt x="9079" y="5417"/>
                  </a:cubicBezTo>
                  <a:cubicBezTo>
                    <a:pt x="9146" y="5417"/>
                    <a:pt x="9211" y="5416"/>
                    <a:pt x="9274" y="5413"/>
                  </a:cubicBezTo>
                  <a:cubicBezTo>
                    <a:pt x="10809" y="5346"/>
                    <a:pt x="10842" y="3778"/>
                    <a:pt x="10175" y="3678"/>
                  </a:cubicBezTo>
                  <a:cubicBezTo>
                    <a:pt x="7840" y="3311"/>
                    <a:pt x="6039" y="1910"/>
                    <a:pt x="5538" y="1210"/>
                  </a:cubicBezTo>
                  <a:cubicBezTo>
                    <a:pt x="5271" y="876"/>
                    <a:pt x="4938" y="676"/>
                    <a:pt x="4538" y="609"/>
                  </a:cubicBezTo>
                  <a:lnTo>
                    <a:pt x="1402" y="9"/>
                  </a:lnTo>
                  <a:cubicBezTo>
                    <a:pt x="1379" y="3"/>
                    <a:pt x="1355" y="0"/>
                    <a:pt x="13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52"/>
            <p:cNvSpPr/>
            <p:nvPr/>
          </p:nvSpPr>
          <p:spPr>
            <a:xfrm flipH="1">
              <a:off x="6698915" y="2961429"/>
              <a:ext cx="123551" cy="129106"/>
            </a:xfrm>
            <a:custGeom>
              <a:avLst/>
              <a:gdLst/>
              <a:ahLst/>
              <a:cxnLst/>
              <a:rect l="l" t="t" r="r" b="b"/>
              <a:pathLst>
                <a:path w="4470" h="4671" extrusionOk="0">
                  <a:moveTo>
                    <a:pt x="1401" y="0"/>
                  </a:moveTo>
                  <a:lnTo>
                    <a:pt x="0" y="3703"/>
                  </a:lnTo>
                  <a:lnTo>
                    <a:pt x="3002" y="4670"/>
                  </a:lnTo>
                  <a:lnTo>
                    <a:pt x="4470" y="867"/>
                  </a:lnTo>
                  <a:lnTo>
                    <a:pt x="14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52"/>
            <p:cNvSpPr/>
            <p:nvPr/>
          </p:nvSpPr>
          <p:spPr>
            <a:xfrm flipH="1">
              <a:off x="6484074" y="2292033"/>
              <a:ext cx="624222" cy="776352"/>
            </a:xfrm>
            <a:custGeom>
              <a:avLst/>
              <a:gdLst/>
              <a:ahLst/>
              <a:cxnLst/>
              <a:rect l="l" t="t" r="r" b="b"/>
              <a:pathLst>
                <a:path w="22584" h="28088" extrusionOk="0">
                  <a:moveTo>
                    <a:pt x="19047" y="1"/>
                  </a:moveTo>
                  <a:cubicBezTo>
                    <a:pt x="17313" y="534"/>
                    <a:pt x="14110" y="2002"/>
                    <a:pt x="10708" y="3470"/>
                  </a:cubicBezTo>
                  <a:cubicBezTo>
                    <a:pt x="6839" y="5104"/>
                    <a:pt x="2669" y="6772"/>
                    <a:pt x="0" y="7106"/>
                  </a:cubicBezTo>
                  <a:cubicBezTo>
                    <a:pt x="267" y="7139"/>
                    <a:pt x="567" y="7172"/>
                    <a:pt x="868" y="7172"/>
                  </a:cubicBezTo>
                  <a:lnTo>
                    <a:pt x="16379" y="7172"/>
                  </a:lnTo>
                  <a:cubicBezTo>
                    <a:pt x="13844" y="8974"/>
                    <a:pt x="10108" y="26620"/>
                    <a:pt x="10108" y="26620"/>
                  </a:cubicBezTo>
                  <a:lnTo>
                    <a:pt x="14277" y="28087"/>
                  </a:lnTo>
                  <a:cubicBezTo>
                    <a:pt x="14277" y="28087"/>
                    <a:pt x="16212" y="22750"/>
                    <a:pt x="18447" y="16679"/>
                  </a:cubicBezTo>
                  <a:cubicBezTo>
                    <a:pt x="19614" y="13577"/>
                    <a:pt x="20982" y="10408"/>
                    <a:pt x="21783" y="7306"/>
                  </a:cubicBezTo>
                  <a:cubicBezTo>
                    <a:pt x="22083" y="6205"/>
                    <a:pt x="22283" y="5071"/>
                    <a:pt x="22416" y="3937"/>
                  </a:cubicBezTo>
                  <a:cubicBezTo>
                    <a:pt x="22583" y="2169"/>
                    <a:pt x="21149" y="901"/>
                    <a:pt x="190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52"/>
            <p:cNvSpPr/>
            <p:nvPr/>
          </p:nvSpPr>
          <p:spPr>
            <a:xfrm flipH="1">
              <a:off x="6581811" y="2152808"/>
              <a:ext cx="697993" cy="335633"/>
            </a:xfrm>
            <a:custGeom>
              <a:avLst/>
              <a:gdLst/>
              <a:ahLst/>
              <a:cxnLst/>
              <a:rect l="l" t="t" r="r" b="b"/>
              <a:pathLst>
                <a:path w="25253" h="12143" extrusionOk="0">
                  <a:moveTo>
                    <a:pt x="4704" y="1"/>
                  </a:moveTo>
                  <a:cubicBezTo>
                    <a:pt x="1" y="6172"/>
                    <a:pt x="1702" y="11542"/>
                    <a:pt x="6205" y="12143"/>
                  </a:cubicBezTo>
                  <a:cubicBezTo>
                    <a:pt x="8874" y="11809"/>
                    <a:pt x="13044" y="10175"/>
                    <a:pt x="16913" y="8507"/>
                  </a:cubicBezTo>
                  <a:cubicBezTo>
                    <a:pt x="20315" y="7072"/>
                    <a:pt x="23518" y="5605"/>
                    <a:pt x="25252" y="5038"/>
                  </a:cubicBezTo>
                  <a:cubicBezTo>
                    <a:pt x="20236" y="2934"/>
                    <a:pt x="11390" y="2903"/>
                    <a:pt x="10866" y="2903"/>
                  </a:cubicBezTo>
                  <a:cubicBezTo>
                    <a:pt x="10850" y="2903"/>
                    <a:pt x="10842" y="2903"/>
                    <a:pt x="10842" y="2903"/>
                  </a:cubicBezTo>
                  <a:cubicBezTo>
                    <a:pt x="10842" y="2903"/>
                    <a:pt x="7773" y="1"/>
                    <a:pt x="470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52"/>
            <p:cNvSpPr/>
            <p:nvPr/>
          </p:nvSpPr>
          <p:spPr>
            <a:xfrm flipH="1">
              <a:off x="6177038" y="2753048"/>
              <a:ext cx="163242" cy="236046"/>
            </a:xfrm>
            <a:custGeom>
              <a:avLst/>
              <a:gdLst/>
              <a:ahLst/>
              <a:cxnLst/>
              <a:rect l="l" t="t" r="r" b="b"/>
              <a:pathLst>
                <a:path w="5906" h="8540" extrusionOk="0">
                  <a:moveTo>
                    <a:pt x="2336" y="0"/>
                  </a:moveTo>
                  <a:lnTo>
                    <a:pt x="1" y="3903"/>
                  </a:lnTo>
                  <a:lnTo>
                    <a:pt x="2469" y="8540"/>
                  </a:lnTo>
                  <a:lnTo>
                    <a:pt x="5905" y="8540"/>
                  </a:lnTo>
                  <a:lnTo>
                    <a:pt x="2336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52"/>
            <p:cNvSpPr/>
            <p:nvPr/>
          </p:nvSpPr>
          <p:spPr>
            <a:xfrm flipH="1">
              <a:off x="6019379" y="2941473"/>
              <a:ext cx="319049" cy="170041"/>
            </a:xfrm>
            <a:custGeom>
              <a:avLst/>
              <a:gdLst/>
              <a:ahLst/>
              <a:cxnLst/>
              <a:rect l="l" t="t" r="r" b="b"/>
              <a:pathLst>
                <a:path w="11543" h="6152" extrusionOk="0">
                  <a:moveTo>
                    <a:pt x="1444" y="0"/>
                  </a:moveTo>
                  <a:cubicBezTo>
                    <a:pt x="1335" y="0"/>
                    <a:pt x="1227" y="84"/>
                    <a:pt x="1201" y="188"/>
                  </a:cubicBezTo>
                  <a:lnTo>
                    <a:pt x="101" y="3257"/>
                  </a:lnTo>
                  <a:cubicBezTo>
                    <a:pt x="1" y="3591"/>
                    <a:pt x="167" y="3924"/>
                    <a:pt x="501" y="4024"/>
                  </a:cubicBezTo>
                  <a:lnTo>
                    <a:pt x="534" y="4024"/>
                  </a:lnTo>
                  <a:cubicBezTo>
                    <a:pt x="1935" y="4325"/>
                    <a:pt x="2602" y="4391"/>
                    <a:pt x="4370" y="4792"/>
                  </a:cubicBezTo>
                  <a:cubicBezTo>
                    <a:pt x="5471" y="5058"/>
                    <a:pt x="8206" y="5759"/>
                    <a:pt x="9707" y="6093"/>
                  </a:cubicBezTo>
                  <a:cubicBezTo>
                    <a:pt x="9872" y="6133"/>
                    <a:pt x="10024" y="6151"/>
                    <a:pt x="10163" y="6151"/>
                  </a:cubicBezTo>
                  <a:cubicBezTo>
                    <a:pt x="11284" y="6151"/>
                    <a:pt x="11543" y="4959"/>
                    <a:pt x="11008" y="4692"/>
                  </a:cubicBezTo>
                  <a:cubicBezTo>
                    <a:pt x="8340" y="3457"/>
                    <a:pt x="6872" y="2290"/>
                    <a:pt x="6105" y="1256"/>
                  </a:cubicBezTo>
                  <a:cubicBezTo>
                    <a:pt x="5971" y="1089"/>
                    <a:pt x="5771" y="956"/>
                    <a:pt x="5538" y="922"/>
                  </a:cubicBezTo>
                  <a:lnTo>
                    <a:pt x="1535" y="22"/>
                  </a:lnTo>
                  <a:cubicBezTo>
                    <a:pt x="1506" y="7"/>
                    <a:pt x="1475" y="0"/>
                    <a:pt x="14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52"/>
            <p:cNvSpPr/>
            <p:nvPr/>
          </p:nvSpPr>
          <p:spPr>
            <a:xfrm flipH="1">
              <a:off x="6234225" y="2753048"/>
              <a:ext cx="106055" cy="147542"/>
            </a:xfrm>
            <a:custGeom>
              <a:avLst/>
              <a:gdLst/>
              <a:ahLst/>
              <a:cxnLst/>
              <a:rect l="l" t="t" r="r" b="b"/>
              <a:pathLst>
                <a:path w="3837" h="5338" extrusionOk="0">
                  <a:moveTo>
                    <a:pt x="2336" y="0"/>
                  </a:moveTo>
                  <a:lnTo>
                    <a:pt x="1" y="3903"/>
                  </a:lnTo>
                  <a:lnTo>
                    <a:pt x="768" y="5337"/>
                  </a:lnTo>
                  <a:lnTo>
                    <a:pt x="3837" y="3636"/>
                  </a:lnTo>
                  <a:lnTo>
                    <a:pt x="23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52"/>
            <p:cNvSpPr/>
            <p:nvPr/>
          </p:nvSpPr>
          <p:spPr>
            <a:xfrm flipH="1">
              <a:off x="6232387" y="2097306"/>
              <a:ext cx="1092582" cy="782986"/>
            </a:xfrm>
            <a:custGeom>
              <a:avLst/>
              <a:gdLst/>
              <a:ahLst/>
              <a:cxnLst/>
              <a:rect l="l" t="t" r="r" b="b"/>
              <a:pathLst>
                <a:path w="39529" h="28328" extrusionOk="0">
                  <a:moveTo>
                    <a:pt x="24402" y="0"/>
                  </a:moveTo>
                  <a:cubicBezTo>
                    <a:pt x="17742" y="0"/>
                    <a:pt x="10374" y="1775"/>
                    <a:pt x="10374" y="1775"/>
                  </a:cubicBezTo>
                  <a:cubicBezTo>
                    <a:pt x="10374" y="1775"/>
                    <a:pt x="5137" y="2075"/>
                    <a:pt x="2069" y="2075"/>
                  </a:cubicBezTo>
                  <a:cubicBezTo>
                    <a:pt x="0" y="9714"/>
                    <a:pt x="1768" y="14217"/>
                    <a:pt x="6905" y="14217"/>
                  </a:cubicBezTo>
                  <a:cubicBezTo>
                    <a:pt x="7239" y="14217"/>
                    <a:pt x="7539" y="14217"/>
                    <a:pt x="7839" y="14151"/>
                  </a:cubicBezTo>
                  <a:cubicBezTo>
                    <a:pt x="10508" y="13817"/>
                    <a:pt x="14678" y="12183"/>
                    <a:pt x="18547" y="10515"/>
                  </a:cubicBezTo>
                  <a:cubicBezTo>
                    <a:pt x="21949" y="9080"/>
                    <a:pt x="25152" y="7613"/>
                    <a:pt x="26886" y="7046"/>
                  </a:cubicBezTo>
                  <a:cubicBezTo>
                    <a:pt x="28988" y="7946"/>
                    <a:pt x="30422" y="9181"/>
                    <a:pt x="30255" y="10982"/>
                  </a:cubicBezTo>
                  <a:cubicBezTo>
                    <a:pt x="30122" y="12116"/>
                    <a:pt x="29922" y="13250"/>
                    <a:pt x="29622" y="14351"/>
                  </a:cubicBezTo>
                  <a:cubicBezTo>
                    <a:pt x="32624" y="21756"/>
                    <a:pt x="35759" y="28328"/>
                    <a:pt x="35759" y="28328"/>
                  </a:cubicBezTo>
                  <a:lnTo>
                    <a:pt x="39529" y="26059"/>
                  </a:lnTo>
                  <a:cubicBezTo>
                    <a:pt x="39529" y="26059"/>
                    <a:pt x="36693" y="16019"/>
                    <a:pt x="34825" y="6712"/>
                  </a:cubicBezTo>
                  <a:cubicBezTo>
                    <a:pt x="34125" y="3243"/>
                    <a:pt x="31256" y="574"/>
                    <a:pt x="27720" y="174"/>
                  </a:cubicBezTo>
                  <a:cubicBezTo>
                    <a:pt x="26662" y="52"/>
                    <a:pt x="25542" y="0"/>
                    <a:pt x="244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52"/>
            <p:cNvSpPr/>
            <p:nvPr/>
          </p:nvSpPr>
          <p:spPr>
            <a:xfrm flipH="1">
              <a:off x="6866724" y="2097499"/>
              <a:ext cx="413080" cy="63627"/>
            </a:xfrm>
            <a:custGeom>
              <a:avLst/>
              <a:gdLst/>
              <a:ahLst/>
              <a:cxnLst/>
              <a:rect l="l" t="t" r="r" b="b"/>
              <a:pathLst>
                <a:path w="14945" h="2302" extrusionOk="0">
                  <a:moveTo>
                    <a:pt x="14711" y="0"/>
                  </a:moveTo>
                  <a:lnTo>
                    <a:pt x="635" y="868"/>
                  </a:lnTo>
                  <a:cubicBezTo>
                    <a:pt x="568" y="868"/>
                    <a:pt x="468" y="901"/>
                    <a:pt x="435" y="968"/>
                  </a:cubicBezTo>
                  <a:lnTo>
                    <a:pt x="34" y="2135"/>
                  </a:lnTo>
                  <a:cubicBezTo>
                    <a:pt x="1" y="2202"/>
                    <a:pt x="101" y="2302"/>
                    <a:pt x="268" y="2302"/>
                  </a:cubicBezTo>
                  <a:lnTo>
                    <a:pt x="14578" y="1468"/>
                  </a:lnTo>
                  <a:cubicBezTo>
                    <a:pt x="14678" y="1468"/>
                    <a:pt x="14778" y="1401"/>
                    <a:pt x="14778" y="1335"/>
                  </a:cubicBezTo>
                  <a:lnTo>
                    <a:pt x="14945" y="167"/>
                  </a:lnTo>
                  <a:cubicBezTo>
                    <a:pt x="14945" y="67"/>
                    <a:pt x="14845" y="0"/>
                    <a:pt x="147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52"/>
            <p:cNvSpPr/>
            <p:nvPr/>
          </p:nvSpPr>
          <p:spPr>
            <a:xfrm flipH="1">
              <a:off x="7149233" y="1476225"/>
              <a:ext cx="176647" cy="321674"/>
            </a:xfrm>
            <a:custGeom>
              <a:avLst/>
              <a:gdLst/>
              <a:ahLst/>
              <a:cxnLst/>
              <a:rect l="l" t="t" r="r" b="b"/>
              <a:pathLst>
                <a:path w="6391" h="11638" extrusionOk="0">
                  <a:moveTo>
                    <a:pt x="3840" y="1"/>
                  </a:moveTo>
                  <a:cubicBezTo>
                    <a:pt x="3743" y="1"/>
                    <a:pt x="3641" y="10"/>
                    <a:pt x="3536" y="28"/>
                  </a:cubicBezTo>
                  <a:cubicBezTo>
                    <a:pt x="0" y="2096"/>
                    <a:pt x="600" y="10068"/>
                    <a:pt x="2402" y="11203"/>
                  </a:cubicBezTo>
                  <a:cubicBezTo>
                    <a:pt x="2679" y="11393"/>
                    <a:pt x="3252" y="11637"/>
                    <a:pt x="3791" y="11637"/>
                  </a:cubicBezTo>
                  <a:cubicBezTo>
                    <a:pt x="4290" y="11637"/>
                    <a:pt x="4760" y="11427"/>
                    <a:pt x="4937" y="10769"/>
                  </a:cubicBezTo>
                  <a:cubicBezTo>
                    <a:pt x="6190" y="6174"/>
                    <a:pt x="6391" y="1"/>
                    <a:pt x="38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52"/>
            <p:cNvSpPr/>
            <p:nvPr/>
          </p:nvSpPr>
          <p:spPr>
            <a:xfrm flipH="1">
              <a:off x="6925709" y="1698979"/>
              <a:ext cx="458271" cy="337678"/>
            </a:xfrm>
            <a:custGeom>
              <a:avLst/>
              <a:gdLst/>
              <a:ahLst/>
              <a:cxnLst/>
              <a:rect l="l" t="t" r="r" b="b"/>
              <a:pathLst>
                <a:path w="16580" h="12217" extrusionOk="0">
                  <a:moveTo>
                    <a:pt x="1093" y="0"/>
                  </a:moveTo>
                  <a:cubicBezTo>
                    <a:pt x="846" y="0"/>
                    <a:pt x="632" y="43"/>
                    <a:pt x="468" y="141"/>
                  </a:cubicBezTo>
                  <a:cubicBezTo>
                    <a:pt x="234" y="3511"/>
                    <a:pt x="1" y="8214"/>
                    <a:pt x="1335" y="9281"/>
                  </a:cubicBezTo>
                  <a:cubicBezTo>
                    <a:pt x="2803" y="10449"/>
                    <a:pt x="5805" y="10916"/>
                    <a:pt x="7673" y="11149"/>
                  </a:cubicBezTo>
                  <a:cubicBezTo>
                    <a:pt x="10208" y="11483"/>
                    <a:pt x="12776" y="11850"/>
                    <a:pt x="15311" y="12217"/>
                  </a:cubicBezTo>
                  <a:cubicBezTo>
                    <a:pt x="15745" y="11550"/>
                    <a:pt x="16145" y="10983"/>
                    <a:pt x="16579" y="10282"/>
                  </a:cubicBezTo>
                  <a:lnTo>
                    <a:pt x="16579" y="10282"/>
                  </a:lnTo>
                  <a:cubicBezTo>
                    <a:pt x="16565" y="10304"/>
                    <a:pt x="16522" y="10314"/>
                    <a:pt x="16452" y="10314"/>
                  </a:cubicBezTo>
                  <a:cubicBezTo>
                    <a:pt x="15330" y="10314"/>
                    <a:pt x="7418" y="7690"/>
                    <a:pt x="6005" y="6780"/>
                  </a:cubicBezTo>
                  <a:cubicBezTo>
                    <a:pt x="4504" y="5846"/>
                    <a:pt x="5404" y="4378"/>
                    <a:pt x="5304" y="1576"/>
                  </a:cubicBezTo>
                  <a:cubicBezTo>
                    <a:pt x="5304" y="1576"/>
                    <a:pt x="2596" y="0"/>
                    <a:pt x="1093" y="0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52"/>
            <p:cNvSpPr/>
            <p:nvPr/>
          </p:nvSpPr>
          <p:spPr>
            <a:xfrm flipH="1">
              <a:off x="7150395" y="1440071"/>
              <a:ext cx="244642" cy="333808"/>
            </a:xfrm>
            <a:custGeom>
              <a:avLst/>
              <a:gdLst/>
              <a:ahLst/>
              <a:cxnLst/>
              <a:rect l="l" t="t" r="r" b="b"/>
              <a:pathLst>
                <a:path w="8851" h="12077" extrusionOk="0">
                  <a:moveTo>
                    <a:pt x="6021" y="0"/>
                  </a:moveTo>
                  <a:cubicBezTo>
                    <a:pt x="5693" y="0"/>
                    <a:pt x="5331" y="55"/>
                    <a:pt x="4937" y="168"/>
                  </a:cubicBezTo>
                  <a:cubicBezTo>
                    <a:pt x="1935" y="1069"/>
                    <a:pt x="667" y="6173"/>
                    <a:pt x="0" y="10142"/>
                  </a:cubicBezTo>
                  <a:lnTo>
                    <a:pt x="6171" y="12077"/>
                  </a:lnTo>
                  <a:cubicBezTo>
                    <a:pt x="7005" y="10042"/>
                    <a:pt x="7639" y="7907"/>
                    <a:pt x="8073" y="5706"/>
                  </a:cubicBezTo>
                  <a:cubicBezTo>
                    <a:pt x="8851" y="2218"/>
                    <a:pt x="8110" y="0"/>
                    <a:pt x="60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52"/>
            <p:cNvSpPr/>
            <p:nvPr/>
          </p:nvSpPr>
          <p:spPr>
            <a:xfrm flipH="1">
              <a:off x="6900830" y="1401844"/>
              <a:ext cx="241574" cy="163684"/>
            </a:xfrm>
            <a:custGeom>
              <a:avLst/>
              <a:gdLst/>
              <a:ahLst/>
              <a:cxnLst/>
              <a:rect l="l" t="t" r="r" b="b"/>
              <a:pathLst>
                <a:path w="8740" h="5922" extrusionOk="0">
                  <a:moveTo>
                    <a:pt x="2427" y="0"/>
                  </a:moveTo>
                  <a:cubicBezTo>
                    <a:pt x="1379" y="0"/>
                    <a:pt x="245" y="391"/>
                    <a:pt x="67" y="1551"/>
                  </a:cubicBezTo>
                  <a:cubicBezTo>
                    <a:pt x="0" y="2185"/>
                    <a:pt x="134" y="2786"/>
                    <a:pt x="500" y="3319"/>
                  </a:cubicBezTo>
                  <a:cubicBezTo>
                    <a:pt x="867" y="3820"/>
                    <a:pt x="1301" y="4287"/>
                    <a:pt x="1768" y="4687"/>
                  </a:cubicBezTo>
                  <a:cubicBezTo>
                    <a:pt x="2291" y="5179"/>
                    <a:pt x="2927" y="5699"/>
                    <a:pt x="3650" y="5699"/>
                  </a:cubicBezTo>
                  <a:cubicBezTo>
                    <a:pt x="3712" y="5699"/>
                    <a:pt x="3774" y="5696"/>
                    <a:pt x="3836" y="5688"/>
                  </a:cubicBezTo>
                  <a:cubicBezTo>
                    <a:pt x="4537" y="5588"/>
                    <a:pt x="4970" y="5221"/>
                    <a:pt x="5237" y="4353"/>
                  </a:cubicBezTo>
                  <a:cubicBezTo>
                    <a:pt x="5871" y="5354"/>
                    <a:pt x="5904" y="5854"/>
                    <a:pt x="6571" y="5921"/>
                  </a:cubicBezTo>
                  <a:cubicBezTo>
                    <a:pt x="7005" y="5888"/>
                    <a:pt x="7439" y="5654"/>
                    <a:pt x="7706" y="5321"/>
                  </a:cubicBezTo>
                  <a:cubicBezTo>
                    <a:pt x="8206" y="4887"/>
                    <a:pt x="8540" y="4287"/>
                    <a:pt x="8606" y="3653"/>
                  </a:cubicBezTo>
                  <a:cubicBezTo>
                    <a:pt x="8740" y="2385"/>
                    <a:pt x="7739" y="1218"/>
                    <a:pt x="6538" y="784"/>
                  </a:cubicBezTo>
                  <a:cubicBezTo>
                    <a:pt x="5337" y="351"/>
                    <a:pt x="4070" y="117"/>
                    <a:pt x="2802" y="17"/>
                  </a:cubicBezTo>
                  <a:cubicBezTo>
                    <a:pt x="2679" y="6"/>
                    <a:pt x="2554" y="0"/>
                    <a:pt x="2427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52"/>
            <p:cNvSpPr/>
            <p:nvPr/>
          </p:nvSpPr>
          <p:spPr>
            <a:xfrm flipH="1">
              <a:off x="6900830" y="1401844"/>
              <a:ext cx="241574" cy="163684"/>
            </a:xfrm>
            <a:custGeom>
              <a:avLst/>
              <a:gdLst/>
              <a:ahLst/>
              <a:cxnLst/>
              <a:rect l="l" t="t" r="r" b="b"/>
              <a:pathLst>
                <a:path w="8740" h="5922" extrusionOk="0">
                  <a:moveTo>
                    <a:pt x="2427" y="0"/>
                  </a:moveTo>
                  <a:cubicBezTo>
                    <a:pt x="1379" y="0"/>
                    <a:pt x="245" y="391"/>
                    <a:pt x="67" y="1551"/>
                  </a:cubicBezTo>
                  <a:cubicBezTo>
                    <a:pt x="0" y="2185"/>
                    <a:pt x="134" y="2786"/>
                    <a:pt x="500" y="3319"/>
                  </a:cubicBezTo>
                  <a:cubicBezTo>
                    <a:pt x="867" y="3820"/>
                    <a:pt x="1301" y="4287"/>
                    <a:pt x="1768" y="4687"/>
                  </a:cubicBezTo>
                  <a:cubicBezTo>
                    <a:pt x="2291" y="5179"/>
                    <a:pt x="2927" y="5699"/>
                    <a:pt x="3650" y="5699"/>
                  </a:cubicBezTo>
                  <a:cubicBezTo>
                    <a:pt x="3712" y="5699"/>
                    <a:pt x="3774" y="5696"/>
                    <a:pt x="3836" y="5688"/>
                  </a:cubicBezTo>
                  <a:cubicBezTo>
                    <a:pt x="4537" y="5588"/>
                    <a:pt x="4970" y="5221"/>
                    <a:pt x="5237" y="4353"/>
                  </a:cubicBezTo>
                  <a:cubicBezTo>
                    <a:pt x="5871" y="5354"/>
                    <a:pt x="5904" y="5854"/>
                    <a:pt x="6571" y="5921"/>
                  </a:cubicBezTo>
                  <a:cubicBezTo>
                    <a:pt x="7005" y="5888"/>
                    <a:pt x="7439" y="5654"/>
                    <a:pt x="7706" y="5321"/>
                  </a:cubicBezTo>
                  <a:cubicBezTo>
                    <a:pt x="8206" y="4887"/>
                    <a:pt x="8540" y="4287"/>
                    <a:pt x="8606" y="3653"/>
                  </a:cubicBezTo>
                  <a:cubicBezTo>
                    <a:pt x="8740" y="2385"/>
                    <a:pt x="7739" y="1218"/>
                    <a:pt x="6538" y="784"/>
                  </a:cubicBezTo>
                  <a:cubicBezTo>
                    <a:pt x="5337" y="351"/>
                    <a:pt x="4070" y="117"/>
                    <a:pt x="2802" y="17"/>
                  </a:cubicBezTo>
                  <a:cubicBezTo>
                    <a:pt x="2679" y="6"/>
                    <a:pt x="2554" y="0"/>
                    <a:pt x="24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52"/>
            <p:cNvSpPr/>
            <p:nvPr/>
          </p:nvSpPr>
          <p:spPr>
            <a:xfrm flipH="1">
              <a:off x="6939056" y="1276909"/>
              <a:ext cx="160036" cy="240053"/>
            </a:xfrm>
            <a:custGeom>
              <a:avLst/>
              <a:gdLst/>
              <a:ahLst/>
              <a:cxnLst/>
              <a:rect l="l" t="t" r="r" b="b"/>
              <a:pathLst>
                <a:path w="5790" h="8685" extrusionOk="0">
                  <a:moveTo>
                    <a:pt x="1502" y="0"/>
                  </a:moveTo>
                  <a:cubicBezTo>
                    <a:pt x="1602" y="1868"/>
                    <a:pt x="1535" y="4203"/>
                    <a:pt x="401" y="5838"/>
                  </a:cubicBezTo>
                  <a:cubicBezTo>
                    <a:pt x="1" y="6405"/>
                    <a:pt x="101" y="6672"/>
                    <a:pt x="468" y="7206"/>
                  </a:cubicBezTo>
                  <a:cubicBezTo>
                    <a:pt x="1302" y="8106"/>
                    <a:pt x="2469" y="8640"/>
                    <a:pt x="3670" y="8673"/>
                  </a:cubicBezTo>
                  <a:cubicBezTo>
                    <a:pt x="3770" y="8681"/>
                    <a:pt x="3864" y="8685"/>
                    <a:pt x="3954" y="8685"/>
                  </a:cubicBezTo>
                  <a:cubicBezTo>
                    <a:pt x="5789" y="8685"/>
                    <a:pt x="5624" y="7133"/>
                    <a:pt x="5338" y="7005"/>
                  </a:cubicBezTo>
                  <a:cubicBezTo>
                    <a:pt x="4704" y="6605"/>
                    <a:pt x="4437" y="5805"/>
                    <a:pt x="4738" y="5137"/>
                  </a:cubicBezTo>
                  <a:cubicBezTo>
                    <a:pt x="4838" y="4804"/>
                    <a:pt x="4971" y="4504"/>
                    <a:pt x="5138" y="4270"/>
                  </a:cubicBezTo>
                  <a:lnTo>
                    <a:pt x="3036" y="1802"/>
                  </a:lnTo>
                  <a:lnTo>
                    <a:pt x="1502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52"/>
            <p:cNvSpPr/>
            <p:nvPr/>
          </p:nvSpPr>
          <p:spPr>
            <a:xfrm flipH="1">
              <a:off x="6955224" y="1329454"/>
              <a:ext cx="59951" cy="94087"/>
            </a:xfrm>
            <a:custGeom>
              <a:avLst/>
              <a:gdLst/>
              <a:ahLst/>
              <a:cxnLst/>
              <a:rect l="l" t="t" r="r" b="b"/>
              <a:pathLst>
                <a:path w="2169" h="3404" extrusionOk="0">
                  <a:moveTo>
                    <a:pt x="267" y="1"/>
                  </a:moveTo>
                  <a:cubicBezTo>
                    <a:pt x="267" y="34"/>
                    <a:pt x="234" y="101"/>
                    <a:pt x="234" y="168"/>
                  </a:cubicBezTo>
                  <a:cubicBezTo>
                    <a:pt x="167" y="401"/>
                    <a:pt x="100" y="668"/>
                    <a:pt x="100" y="901"/>
                  </a:cubicBezTo>
                  <a:cubicBezTo>
                    <a:pt x="0" y="1802"/>
                    <a:pt x="834" y="2903"/>
                    <a:pt x="1635" y="3403"/>
                  </a:cubicBezTo>
                  <a:lnTo>
                    <a:pt x="1702" y="3203"/>
                  </a:lnTo>
                  <a:cubicBezTo>
                    <a:pt x="1802" y="2903"/>
                    <a:pt x="1935" y="2636"/>
                    <a:pt x="2102" y="2369"/>
                  </a:cubicBezTo>
                  <a:cubicBezTo>
                    <a:pt x="2135" y="2369"/>
                    <a:pt x="2135" y="2369"/>
                    <a:pt x="2169" y="2336"/>
                  </a:cubicBezTo>
                  <a:lnTo>
                    <a:pt x="1602" y="1769"/>
                  </a:lnTo>
                  <a:lnTo>
                    <a:pt x="2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52"/>
            <p:cNvSpPr/>
            <p:nvPr/>
          </p:nvSpPr>
          <p:spPr>
            <a:xfrm flipH="1">
              <a:off x="6815090" y="1081464"/>
              <a:ext cx="252630" cy="317169"/>
            </a:xfrm>
            <a:custGeom>
              <a:avLst/>
              <a:gdLst/>
              <a:ahLst/>
              <a:cxnLst/>
              <a:rect l="l" t="t" r="r" b="b"/>
              <a:pathLst>
                <a:path w="9140" h="11475" extrusionOk="0">
                  <a:moveTo>
                    <a:pt x="4532" y="1"/>
                  </a:moveTo>
                  <a:cubicBezTo>
                    <a:pt x="3112" y="1"/>
                    <a:pt x="1730" y="747"/>
                    <a:pt x="1001" y="2068"/>
                  </a:cubicBezTo>
                  <a:cubicBezTo>
                    <a:pt x="701" y="2602"/>
                    <a:pt x="534" y="3169"/>
                    <a:pt x="500" y="3769"/>
                  </a:cubicBezTo>
                  <a:cubicBezTo>
                    <a:pt x="267" y="6671"/>
                    <a:pt x="0" y="8372"/>
                    <a:pt x="1234" y="10007"/>
                  </a:cubicBezTo>
                  <a:cubicBezTo>
                    <a:pt x="1990" y="11019"/>
                    <a:pt x="3057" y="11474"/>
                    <a:pt x="4130" y="11474"/>
                  </a:cubicBezTo>
                  <a:cubicBezTo>
                    <a:pt x="5710" y="11474"/>
                    <a:pt x="7303" y="10488"/>
                    <a:pt x="7939" y="8839"/>
                  </a:cubicBezTo>
                  <a:cubicBezTo>
                    <a:pt x="8940" y="6338"/>
                    <a:pt x="9140" y="2001"/>
                    <a:pt x="6471" y="500"/>
                  </a:cubicBezTo>
                  <a:cubicBezTo>
                    <a:pt x="5858" y="162"/>
                    <a:pt x="5191" y="1"/>
                    <a:pt x="4532" y="1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52"/>
            <p:cNvSpPr/>
            <p:nvPr/>
          </p:nvSpPr>
          <p:spPr>
            <a:xfrm flipH="1">
              <a:off x="6933086" y="1096169"/>
              <a:ext cx="186266" cy="175238"/>
            </a:xfrm>
            <a:custGeom>
              <a:avLst/>
              <a:gdLst/>
              <a:ahLst/>
              <a:cxnLst/>
              <a:rect l="l" t="t" r="r" b="b"/>
              <a:pathLst>
                <a:path w="6739" h="6340" extrusionOk="0">
                  <a:moveTo>
                    <a:pt x="2348" y="0"/>
                  </a:moveTo>
                  <a:cubicBezTo>
                    <a:pt x="1956" y="0"/>
                    <a:pt x="730" y="876"/>
                    <a:pt x="534" y="1269"/>
                  </a:cubicBezTo>
                  <a:cubicBezTo>
                    <a:pt x="0" y="2403"/>
                    <a:pt x="167" y="3771"/>
                    <a:pt x="934" y="4738"/>
                  </a:cubicBezTo>
                  <a:cubicBezTo>
                    <a:pt x="1234" y="5138"/>
                    <a:pt x="1568" y="5505"/>
                    <a:pt x="1935" y="5806"/>
                  </a:cubicBezTo>
                  <a:lnTo>
                    <a:pt x="3202" y="6339"/>
                  </a:lnTo>
                  <a:cubicBezTo>
                    <a:pt x="3603" y="6172"/>
                    <a:pt x="3703" y="5672"/>
                    <a:pt x="3669" y="5205"/>
                  </a:cubicBezTo>
                  <a:cubicBezTo>
                    <a:pt x="3536" y="3437"/>
                    <a:pt x="6738" y="1302"/>
                    <a:pt x="6738" y="1302"/>
                  </a:cubicBezTo>
                  <a:cubicBezTo>
                    <a:pt x="6738" y="1302"/>
                    <a:pt x="3369" y="168"/>
                    <a:pt x="2368" y="1"/>
                  </a:cubicBezTo>
                  <a:cubicBezTo>
                    <a:pt x="2362" y="1"/>
                    <a:pt x="2355" y="0"/>
                    <a:pt x="23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52"/>
            <p:cNvSpPr/>
            <p:nvPr/>
          </p:nvSpPr>
          <p:spPr>
            <a:xfrm flipH="1">
              <a:off x="7029908" y="1207034"/>
              <a:ext cx="67055" cy="88033"/>
            </a:xfrm>
            <a:custGeom>
              <a:avLst/>
              <a:gdLst/>
              <a:ahLst/>
              <a:cxnLst/>
              <a:rect l="l" t="t" r="r" b="b"/>
              <a:pathLst>
                <a:path w="2426" h="3185" extrusionOk="0">
                  <a:moveTo>
                    <a:pt x="990" y="0"/>
                  </a:moveTo>
                  <a:cubicBezTo>
                    <a:pt x="400" y="0"/>
                    <a:pt x="1" y="587"/>
                    <a:pt x="57" y="1294"/>
                  </a:cubicBezTo>
                  <a:cubicBezTo>
                    <a:pt x="124" y="1928"/>
                    <a:pt x="424" y="2528"/>
                    <a:pt x="891" y="2962"/>
                  </a:cubicBezTo>
                  <a:cubicBezTo>
                    <a:pt x="1064" y="3117"/>
                    <a:pt x="1244" y="3184"/>
                    <a:pt x="1417" y="3184"/>
                  </a:cubicBezTo>
                  <a:cubicBezTo>
                    <a:pt x="1878" y="3184"/>
                    <a:pt x="2286" y="2701"/>
                    <a:pt x="2359" y="2095"/>
                  </a:cubicBezTo>
                  <a:cubicBezTo>
                    <a:pt x="2426" y="1361"/>
                    <a:pt x="2059" y="293"/>
                    <a:pt x="1325" y="60"/>
                  </a:cubicBezTo>
                  <a:cubicBezTo>
                    <a:pt x="1208" y="19"/>
                    <a:pt x="1096" y="0"/>
                    <a:pt x="990" y="0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52"/>
            <p:cNvSpPr/>
            <p:nvPr/>
          </p:nvSpPr>
          <p:spPr>
            <a:xfrm flipH="1">
              <a:off x="6916499" y="1223950"/>
              <a:ext cx="18464" cy="23605"/>
            </a:xfrm>
            <a:custGeom>
              <a:avLst/>
              <a:gdLst/>
              <a:ahLst/>
              <a:cxnLst/>
              <a:rect l="l" t="t" r="r" b="b"/>
              <a:pathLst>
                <a:path w="668" h="854" extrusionOk="0">
                  <a:moveTo>
                    <a:pt x="327" y="0"/>
                  </a:moveTo>
                  <a:cubicBezTo>
                    <a:pt x="187" y="0"/>
                    <a:pt x="62" y="155"/>
                    <a:pt x="34" y="382"/>
                  </a:cubicBezTo>
                  <a:cubicBezTo>
                    <a:pt x="0" y="615"/>
                    <a:pt x="101" y="816"/>
                    <a:pt x="234" y="849"/>
                  </a:cubicBezTo>
                  <a:cubicBezTo>
                    <a:pt x="248" y="852"/>
                    <a:pt x="262" y="853"/>
                    <a:pt x="276" y="853"/>
                  </a:cubicBezTo>
                  <a:cubicBezTo>
                    <a:pt x="423" y="853"/>
                    <a:pt x="540" y="696"/>
                    <a:pt x="601" y="482"/>
                  </a:cubicBezTo>
                  <a:cubicBezTo>
                    <a:pt x="668" y="249"/>
                    <a:pt x="568" y="48"/>
                    <a:pt x="401" y="15"/>
                  </a:cubicBezTo>
                  <a:cubicBezTo>
                    <a:pt x="376" y="5"/>
                    <a:pt x="351" y="0"/>
                    <a:pt x="3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52"/>
            <p:cNvSpPr/>
            <p:nvPr/>
          </p:nvSpPr>
          <p:spPr>
            <a:xfrm flipH="1">
              <a:off x="6842727" y="1239899"/>
              <a:ext cx="18464" cy="24240"/>
            </a:xfrm>
            <a:custGeom>
              <a:avLst/>
              <a:gdLst/>
              <a:ahLst/>
              <a:cxnLst/>
              <a:rect l="l" t="t" r="r" b="b"/>
              <a:pathLst>
                <a:path w="668" h="877" extrusionOk="0">
                  <a:moveTo>
                    <a:pt x="365" y="1"/>
                  </a:moveTo>
                  <a:cubicBezTo>
                    <a:pt x="239" y="1"/>
                    <a:pt x="94" y="159"/>
                    <a:pt x="33" y="372"/>
                  </a:cubicBezTo>
                  <a:cubicBezTo>
                    <a:pt x="0" y="606"/>
                    <a:pt x="100" y="839"/>
                    <a:pt x="234" y="872"/>
                  </a:cubicBezTo>
                  <a:cubicBezTo>
                    <a:pt x="248" y="875"/>
                    <a:pt x="262" y="877"/>
                    <a:pt x="276" y="877"/>
                  </a:cubicBezTo>
                  <a:cubicBezTo>
                    <a:pt x="428" y="877"/>
                    <a:pt x="570" y="719"/>
                    <a:pt x="600" y="505"/>
                  </a:cubicBezTo>
                  <a:cubicBezTo>
                    <a:pt x="667" y="272"/>
                    <a:pt x="567" y="38"/>
                    <a:pt x="400" y="5"/>
                  </a:cubicBezTo>
                  <a:cubicBezTo>
                    <a:pt x="389" y="2"/>
                    <a:pt x="377" y="1"/>
                    <a:pt x="3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52"/>
            <p:cNvSpPr/>
            <p:nvPr/>
          </p:nvSpPr>
          <p:spPr>
            <a:xfrm flipH="1">
              <a:off x="6870395" y="1250181"/>
              <a:ext cx="27695" cy="56634"/>
            </a:xfrm>
            <a:custGeom>
              <a:avLst/>
              <a:gdLst/>
              <a:ahLst/>
              <a:cxnLst/>
              <a:rect l="l" t="t" r="r" b="b"/>
              <a:pathLst>
                <a:path w="1002" h="2049" extrusionOk="0">
                  <a:moveTo>
                    <a:pt x="501" y="0"/>
                  </a:moveTo>
                  <a:lnTo>
                    <a:pt x="1" y="1868"/>
                  </a:lnTo>
                  <a:cubicBezTo>
                    <a:pt x="181" y="1988"/>
                    <a:pt x="385" y="2048"/>
                    <a:pt x="592" y="2048"/>
                  </a:cubicBezTo>
                  <a:cubicBezTo>
                    <a:pt x="729" y="2048"/>
                    <a:pt x="868" y="2021"/>
                    <a:pt x="1001" y="1968"/>
                  </a:cubicBezTo>
                  <a:cubicBezTo>
                    <a:pt x="735" y="1334"/>
                    <a:pt x="568" y="667"/>
                    <a:pt x="501" y="0"/>
                  </a:cubicBezTo>
                  <a:close/>
                </a:path>
              </a:pathLst>
            </a:custGeom>
            <a:solidFill>
              <a:srgbClr val="FF56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52"/>
            <p:cNvSpPr/>
            <p:nvPr/>
          </p:nvSpPr>
          <p:spPr>
            <a:xfrm flipH="1">
              <a:off x="6906355" y="1306042"/>
              <a:ext cx="44279" cy="35434"/>
            </a:xfrm>
            <a:custGeom>
              <a:avLst/>
              <a:gdLst/>
              <a:ahLst/>
              <a:cxnLst/>
              <a:rect l="l" t="t" r="r" b="b"/>
              <a:pathLst>
                <a:path w="1602" h="1282" extrusionOk="0">
                  <a:moveTo>
                    <a:pt x="96" y="0"/>
                  </a:moveTo>
                  <a:cubicBezTo>
                    <a:pt x="87" y="0"/>
                    <a:pt x="77" y="4"/>
                    <a:pt x="67" y="14"/>
                  </a:cubicBezTo>
                  <a:cubicBezTo>
                    <a:pt x="34" y="14"/>
                    <a:pt x="0" y="47"/>
                    <a:pt x="34" y="81"/>
                  </a:cubicBezTo>
                  <a:cubicBezTo>
                    <a:pt x="267" y="614"/>
                    <a:pt x="701" y="1015"/>
                    <a:pt x="1235" y="1215"/>
                  </a:cubicBezTo>
                  <a:cubicBezTo>
                    <a:pt x="1335" y="1248"/>
                    <a:pt x="1435" y="1281"/>
                    <a:pt x="1501" y="1281"/>
                  </a:cubicBezTo>
                  <a:cubicBezTo>
                    <a:pt x="1568" y="1281"/>
                    <a:pt x="1602" y="1248"/>
                    <a:pt x="1602" y="1215"/>
                  </a:cubicBezTo>
                  <a:cubicBezTo>
                    <a:pt x="1602" y="1181"/>
                    <a:pt x="1568" y="1148"/>
                    <a:pt x="1535" y="1148"/>
                  </a:cubicBezTo>
                  <a:cubicBezTo>
                    <a:pt x="934" y="1015"/>
                    <a:pt x="434" y="614"/>
                    <a:pt x="167" y="47"/>
                  </a:cubicBezTo>
                  <a:cubicBezTo>
                    <a:pt x="144" y="24"/>
                    <a:pt x="120" y="0"/>
                    <a:pt x="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52"/>
            <p:cNvSpPr/>
            <p:nvPr/>
          </p:nvSpPr>
          <p:spPr>
            <a:xfrm flipH="1">
              <a:off x="6907267" y="1191418"/>
              <a:ext cx="39691" cy="16363"/>
            </a:xfrm>
            <a:custGeom>
              <a:avLst/>
              <a:gdLst/>
              <a:ahLst/>
              <a:cxnLst/>
              <a:rect l="l" t="t" r="r" b="b"/>
              <a:pathLst>
                <a:path w="1436" h="592" extrusionOk="0">
                  <a:moveTo>
                    <a:pt x="926" y="1"/>
                  </a:moveTo>
                  <a:cubicBezTo>
                    <a:pt x="612" y="1"/>
                    <a:pt x="306" y="120"/>
                    <a:pt x="68" y="358"/>
                  </a:cubicBezTo>
                  <a:cubicBezTo>
                    <a:pt x="1" y="391"/>
                    <a:pt x="1" y="492"/>
                    <a:pt x="68" y="558"/>
                  </a:cubicBezTo>
                  <a:cubicBezTo>
                    <a:pt x="68" y="558"/>
                    <a:pt x="101" y="592"/>
                    <a:pt x="101" y="592"/>
                  </a:cubicBezTo>
                  <a:cubicBezTo>
                    <a:pt x="168" y="592"/>
                    <a:pt x="201" y="592"/>
                    <a:pt x="234" y="558"/>
                  </a:cubicBezTo>
                  <a:cubicBezTo>
                    <a:pt x="447" y="372"/>
                    <a:pt x="722" y="271"/>
                    <a:pt x="1011" y="271"/>
                  </a:cubicBezTo>
                  <a:cubicBezTo>
                    <a:pt x="1085" y="271"/>
                    <a:pt x="1160" y="278"/>
                    <a:pt x="1235" y="291"/>
                  </a:cubicBezTo>
                  <a:cubicBezTo>
                    <a:pt x="1253" y="300"/>
                    <a:pt x="1271" y="304"/>
                    <a:pt x="1288" y="304"/>
                  </a:cubicBezTo>
                  <a:cubicBezTo>
                    <a:pt x="1335" y="304"/>
                    <a:pt x="1377" y="274"/>
                    <a:pt x="1402" y="225"/>
                  </a:cubicBezTo>
                  <a:cubicBezTo>
                    <a:pt x="1435" y="158"/>
                    <a:pt x="1368" y="58"/>
                    <a:pt x="1302" y="58"/>
                  </a:cubicBezTo>
                  <a:cubicBezTo>
                    <a:pt x="1178" y="20"/>
                    <a:pt x="1051" y="1"/>
                    <a:pt x="9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52"/>
            <p:cNvSpPr/>
            <p:nvPr/>
          </p:nvSpPr>
          <p:spPr>
            <a:xfrm flipH="1">
              <a:off x="6819675" y="1202805"/>
              <a:ext cx="32311" cy="28276"/>
            </a:xfrm>
            <a:custGeom>
              <a:avLst/>
              <a:gdLst/>
              <a:ahLst/>
              <a:cxnLst/>
              <a:rect l="l" t="t" r="r" b="b"/>
              <a:pathLst>
                <a:path w="1169" h="1023" extrusionOk="0">
                  <a:moveTo>
                    <a:pt x="132" y="0"/>
                  </a:moveTo>
                  <a:cubicBezTo>
                    <a:pt x="71" y="0"/>
                    <a:pt x="34" y="38"/>
                    <a:pt x="34" y="113"/>
                  </a:cubicBezTo>
                  <a:cubicBezTo>
                    <a:pt x="1" y="113"/>
                    <a:pt x="1" y="146"/>
                    <a:pt x="34" y="180"/>
                  </a:cubicBezTo>
                  <a:cubicBezTo>
                    <a:pt x="34" y="213"/>
                    <a:pt x="67" y="246"/>
                    <a:pt x="101" y="246"/>
                  </a:cubicBezTo>
                  <a:cubicBezTo>
                    <a:pt x="468" y="346"/>
                    <a:pt x="734" y="580"/>
                    <a:pt x="868" y="913"/>
                  </a:cubicBezTo>
                  <a:cubicBezTo>
                    <a:pt x="895" y="968"/>
                    <a:pt x="945" y="1022"/>
                    <a:pt x="1016" y="1022"/>
                  </a:cubicBezTo>
                  <a:cubicBezTo>
                    <a:pt x="1032" y="1022"/>
                    <a:pt x="1050" y="1020"/>
                    <a:pt x="1068" y="1014"/>
                  </a:cubicBezTo>
                  <a:cubicBezTo>
                    <a:pt x="1135" y="980"/>
                    <a:pt x="1168" y="913"/>
                    <a:pt x="1168" y="847"/>
                  </a:cubicBezTo>
                  <a:cubicBezTo>
                    <a:pt x="1001" y="413"/>
                    <a:pt x="634" y="113"/>
                    <a:pt x="201" y="13"/>
                  </a:cubicBezTo>
                  <a:cubicBezTo>
                    <a:pt x="176" y="4"/>
                    <a:pt x="153" y="0"/>
                    <a:pt x="1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52"/>
            <p:cNvSpPr/>
            <p:nvPr/>
          </p:nvSpPr>
          <p:spPr>
            <a:xfrm flipH="1">
              <a:off x="6260960" y="1795085"/>
              <a:ext cx="597466" cy="321785"/>
            </a:xfrm>
            <a:custGeom>
              <a:avLst/>
              <a:gdLst/>
              <a:ahLst/>
              <a:cxnLst/>
              <a:rect l="l" t="t" r="r" b="b"/>
              <a:pathLst>
                <a:path w="21616" h="11642" extrusionOk="0">
                  <a:moveTo>
                    <a:pt x="2168" y="0"/>
                  </a:moveTo>
                  <a:cubicBezTo>
                    <a:pt x="1501" y="0"/>
                    <a:pt x="967" y="501"/>
                    <a:pt x="901" y="1168"/>
                  </a:cubicBezTo>
                  <a:lnTo>
                    <a:pt x="67" y="10441"/>
                  </a:lnTo>
                  <a:cubicBezTo>
                    <a:pt x="0" y="11075"/>
                    <a:pt x="500" y="11608"/>
                    <a:pt x="1134" y="11608"/>
                  </a:cubicBezTo>
                  <a:lnTo>
                    <a:pt x="19447" y="11642"/>
                  </a:lnTo>
                  <a:cubicBezTo>
                    <a:pt x="20081" y="11642"/>
                    <a:pt x="20648" y="11141"/>
                    <a:pt x="20715" y="10474"/>
                  </a:cubicBezTo>
                  <a:lnTo>
                    <a:pt x="21549" y="1234"/>
                  </a:lnTo>
                  <a:cubicBezTo>
                    <a:pt x="21616" y="601"/>
                    <a:pt x="21115" y="34"/>
                    <a:pt x="20481" y="34"/>
                  </a:cubicBezTo>
                  <a:lnTo>
                    <a:pt x="2168" y="0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52"/>
            <p:cNvSpPr/>
            <p:nvPr/>
          </p:nvSpPr>
          <p:spPr>
            <a:xfrm flipH="1">
              <a:off x="6260960" y="1795085"/>
              <a:ext cx="597466" cy="321785"/>
            </a:xfrm>
            <a:custGeom>
              <a:avLst/>
              <a:gdLst/>
              <a:ahLst/>
              <a:cxnLst/>
              <a:rect l="l" t="t" r="r" b="b"/>
              <a:pathLst>
                <a:path w="21616" h="11642" extrusionOk="0">
                  <a:moveTo>
                    <a:pt x="2168" y="0"/>
                  </a:moveTo>
                  <a:cubicBezTo>
                    <a:pt x="1501" y="0"/>
                    <a:pt x="967" y="501"/>
                    <a:pt x="901" y="1168"/>
                  </a:cubicBezTo>
                  <a:lnTo>
                    <a:pt x="67" y="10441"/>
                  </a:lnTo>
                  <a:cubicBezTo>
                    <a:pt x="0" y="11075"/>
                    <a:pt x="500" y="11608"/>
                    <a:pt x="1134" y="11608"/>
                  </a:cubicBezTo>
                  <a:lnTo>
                    <a:pt x="19447" y="11642"/>
                  </a:lnTo>
                  <a:cubicBezTo>
                    <a:pt x="20081" y="11642"/>
                    <a:pt x="20648" y="11141"/>
                    <a:pt x="20715" y="10474"/>
                  </a:cubicBezTo>
                  <a:lnTo>
                    <a:pt x="21549" y="1234"/>
                  </a:lnTo>
                  <a:cubicBezTo>
                    <a:pt x="21616" y="601"/>
                    <a:pt x="21115" y="34"/>
                    <a:pt x="20481" y="34"/>
                  </a:cubicBezTo>
                  <a:lnTo>
                    <a:pt x="21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52"/>
            <p:cNvSpPr/>
            <p:nvPr/>
          </p:nvSpPr>
          <p:spPr>
            <a:xfrm flipH="1">
              <a:off x="6246200" y="1794145"/>
              <a:ext cx="597494" cy="321813"/>
            </a:xfrm>
            <a:custGeom>
              <a:avLst/>
              <a:gdLst/>
              <a:ahLst/>
              <a:cxnLst/>
              <a:rect l="l" t="t" r="r" b="b"/>
              <a:pathLst>
                <a:path w="21617" h="11643" extrusionOk="0">
                  <a:moveTo>
                    <a:pt x="2202" y="1"/>
                  </a:moveTo>
                  <a:cubicBezTo>
                    <a:pt x="1535" y="1"/>
                    <a:pt x="968" y="501"/>
                    <a:pt x="901" y="1168"/>
                  </a:cubicBezTo>
                  <a:lnTo>
                    <a:pt x="68" y="10408"/>
                  </a:lnTo>
                  <a:cubicBezTo>
                    <a:pt x="1" y="11042"/>
                    <a:pt x="501" y="11609"/>
                    <a:pt x="1135" y="11609"/>
                  </a:cubicBezTo>
                  <a:lnTo>
                    <a:pt x="19448" y="11642"/>
                  </a:lnTo>
                  <a:cubicBezTo>
                    <a:pt x="20082" y="11642"/>
                    <a:pt x="20649" y="11142"/>
                    <a:pt x="20716" y="10475"/>
                  </a:cubicBezTo>
                  <a:lnTo>
                    <a:pt x="21550" y="1202"/>
                  </a:lnTo>
                  <a:cubicBezTo>
                    <a:pt x="21616" y="601"/>
                    <a:pt x="21116" y="34"/>
                    <a:pt x="20482" y="34"/>
                  </a:cubicBezTo>
                  <a:lnTo>
                    <a:pt x="22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52"/>
            <p:cNvSpPr/>
            <p:nvPr/>
          </p:nvSpPr>
          <p:spPr>
            <a:xfrm flipH="1">
              <a:off x="6507118" y="1919301"/>
              <a:ext cx="84827" cy="71698"/>
            </a:xfrm>
            <a:custGeom>
              <a:avLst/>
              <a:gdLst/>
              <a:ahLst/>
              <a:cxnLst/>
              <a:rect l="l" t="t" r="r" b="b"/>
              <a:pathLst>
                <a:path w="3069" h="2594" extrusionOk="0">
                  <a:moveTo>
                    <a:pt x="1677" y="0"/>
                  </a:moveTo>
                  <a:cubicBezTo>
                    <a:pt x="634" y="0"/>
                    <a:pt x="0" y="1252"/>
                    <a:pt x="700" y="2111"/>
                  </a:cubicBezTo>
                  <a:cubicBezTo>
                    <a:pt x="970" y="2442"/>
                    <a:pt x="1335" y="2593"/>
                    <a:pt x="1695" y="2593"/>
                  </a:cubicBezTo>
                  <a:cubicBezTo>
                    <a:pt x="2313" y="2593"/>
                    <a:pt x="2917" y="2148"/>
                    <a:pt x="3001" y="1410"/>
                  </a:cubicBezTo>
                  <a:cubicBezTo>
                    <a:pt x="3068" y="710"/>
                    <a:pt x="2534" y="76"/>
                    <a:pt x="1834" y="9"/>
                  </a:cubicBezTo>
                  <a:cubicBezTo>
                    <a:pt x="1781" y="3"/>
                    <a:pt x="1729" y="0"/>
                    <a:pt x="16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52"/>
            <p:cNvSpPr/>
            <p:nvPr/>
          </p:nvSpPr>
          <p:spPr>
            <a:xfrm flipH="1">
              <a:off x="6298772" y="2114083"/>
              <a:ext cx="553215" cy="29547"/>
            </a:xfrm>
            <a:custGeom>
              <a:avLst/>
              <a:gdLst/>
              <a:ahLst/>
              <a:cxnLst/>
              <a:rect l="l" t="t" r="r" b="b"/>
              <a:pathLst>
                <a:path w="20015" h="1069" extrusionOk="0">
                  <a:moveTo>
                    <a:pt x="401" y="1"/>
                  </a:moveTo>
                  <a:cubicBezTo>
                    <a:pt x="167" y="1"/>
                    <a:pt x="1" y="234"/>
                    <a:pt x="1" y="501"/>
                  </a:cubicBezTo>
                  <a:cubicBezTo>
                    <a:pt x="1" y="768"/>
                    <a:pt x="167" y="1001"/>
                    <a:pt x="401" y="1001"/>
                  </a:cubicBezTo>
                  <a:lnTo>
                    <a:pt x="19281" y="1068"/>
                  </a:lnTo>
                  <a:cubicBezTo>
                    <a:pt x="19681" y="1068"/>
                    <a:pt x="20015" y="635"/>
                    <a:pt x="20015" y="67"/>
                  </a:cubicBezTo>
                  <a:lnTo>
                    <a:pt x="401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52"/>
            <p:cNvSpPr/>
            <p:nvPr/>
          </p:nvSpPr>
          <p:spPr>
            <a:xfrm flipH="1">
              <a:off x="6298772" y="2114083"/>
              <a:ext cx="553215" cy="29547"/>
            </a:xfrm>
            <a:custGeom>
              <a:avLst/>
              <a:gdLst/>
              <a:ahLst/>
              <a:cxnLst/>
              <a:rect l="l" t="t" r="r" b="b"/>
              <a:pathLst>
                <a:path w="20015" h="1069" extrusionOk="0">
                  <a:moveTo>
                    <a:pt x="401" y="1"/>
                  </a:moveTo>
                  <a:cubicBezTo>
                    <a:pt x="167" y="1"/>
                    <a:pt x="1" y="234"/>
                    <a:pt x="1" y="501"/>
                  </a:cubicBezTo>
                  <a:cubicBezTo>
                    <a:pt x="1" y="768"/>
                    <a:pt x="167" y="1001"/>
                    <a:pt x="401" y="1001"/>
                  </a:cubicBezTo>
                  <a:lnTo>
                    <a:pt x="19281" y="1068"/>
                  </a:lnTo>
                  <a:cubicBezTo>
                    <a:pt x="19681" y="1068"/>
                    <a:pt x="20015" y="635"/>
                    <a:pt x="20015" y="67"/>
                  </a:cubicBezTo>
                  <a:lnTo>
                    <a:pt x="40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52"/>
            <p:cNvSpPr/>
            <p:nvPr/>
          </p:nvSpPr>
          <p:spPr>
            <a:xfrm flipH="1">
              <a:off x="6830762" y="2113862"/>
              <a:ext cx="289529" cy="27916"/>
            </a:xfrm>
            <a:custGeom>
              <a:avLst/>
              <a:gdLst/>
              <a:ahLst/>
              <a:cxnLst/>
              <a:rect l="l" t="t" r="r" b="b"/>
              <a:pathLst>
                <a:path w="10475" h="1010" extrusionOk="0">
                  <a:moveTo>
                    <a:pt x="99" y="0"/>
                  </a:moveTo>
                  <a:cubicBezTo>
                    <a:pt x="46" y="0"/>
                    <a:pt x="1" y="60"/>
                    <a:pt x="1" y="142"/>
                  </a:cubicBezTo>
                  <a:cubicBezTo>
                    <a:pt x="1" y="609"/>
                    <a:pt x="401" y="1009"/>
                    <a:pt x="901" y="1009"/>
                  </a:cubicBezTo>
                  <a:lnTo>
                    <a:pt x="9974" y="1009"/>
                  </a:lnTo>
                  <a:cubicBezTo>
                    <a:pt x="10241" y="1009"/>
                    <a:pt x="10475" y="776"/>
                    <a:pt x="10475" y="509"/>
                  </a:cubicBezTo>
                  <a:cubicBezTo>
                    <a:pt x="10475" y="228"/>
                    <a:pt x="10270" y="6"/>
                    <a:pt x="10025" y="6"/>
                  </a:cubicBezTo>
                  <a:cubicBezTo>
                    <a:pt x="10009" y="6"/>
                    <a:pt x="9992" y="7"/>
                    <a:pt x="9974" y="9"/>
                  </a:cubicBezTo>
                  <a:lnTo>
                    <a:pt x="134" y="9"/>
                  </a:lnTo>
                  <a:cubicBezTo>
                    <a:pt x="122" y="3"/>
                    <a:pt x="110" y="0"/>
                    <a:pt x="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52"/>
            <p:cNvSpPr/>
            <p:nvPr/>
          </p:nvSpPr>
          <p:spPr>
            <a:xfrm flipH="1">
              <a:off x="6938612" y="1935222"/>
              <a:ext cx="99615" cy="108708"/>
            </a:xfrm>
            <a:custGeom>
              <a:avLst/>
              <a:gdLst/>
              <a:ahLst/>
              <a:cxnLst/>
              <a:rect l="l" t="t" r="r" b="b"/>
              <a:pathLst>
                <a:path w="3604" h="3933" extrusionOk="0">
                  <a:moveTo>
                    <a:pt x="3603" y="0"/>
                  </a:moveTo>
                  <a:lnTo>
                    <a:pt x="2102" y="467"/>
                  </a:lnTo>
                  <a:cubicBezTo>
                    <a:pt x="1268" y="668"/>
                    <a:pt x="768" y="1468"/>
                    <a:pt x="401" y="2169"/>
                  </a:cubicBezTo>
                  <a:lnTo>
                    <a:pt x="0" y="3003"/>
                  </a:lnTo>
                  <a:cubicBezTo>
                    <a:pt x="99" y="3745"/>
                    <a:pt x="949" y="3933"/>
                    <a:pt x="1782" y="3933"/>
                  </a:cubicBezTo>
                  <a:cubicBezTo>
                    <a:pt x="2634" y="3933"/>
                    <a:pt x="3470" y="3736"/>
                    <a:pt x="3470" y="3736"/>
                  </a:cubicBezTo>
                  <a:lnTo>
                    <a:pt x="3603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52"/>
            <p:cNvSpPr/>
            <p:nvPr/>
          </p:nvSpPr>
          <p:spPr>
            <a:xfrm flipH="1">
              <a:off x="6875924" y="1935222"/>
              <a:ext cx="66419" cy="103291"/>
            </a:xfrm>
            <a:custGeom>
              <a:avLst/>
              <a:gdLst/>
              <a:ahLst/>
              <a:cxnLst/>
              <a:rect l="l" t="t" r="r" b="b"/>
              <a:pathLst>
                <a:path w="2403" h="3737" extrusionOk="0">
                  <a:moveTo>
                    <a:pt x="134" y="0"/>
                  </a:moveTo>
                  <a:lnTo>
                    <a:pt x="1" y="3736"/>
                  </a:lnTo>
                  <a:lnTo>
                    <a:pt x="1" y="3736"/>
                  </a:lnTo>
                  <a:lnTo>
                    <a:pt x="1935" y="3136"/>
                  </a:lnTo>
                  <a:lnTo>
                    <a:pt x="2402" y="103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52"/>
            <p:cNvSpPr/>
            <p:nvPr/>
          </p:nvSpPr>
          <p:spPr>
            <a:xfrm flipH="1">
              <a:off x="6788335" y="1006779"/>
              <a:ext cx="334720" cy="188975"/>
            </a:xfrm>
            <a:custGeom>
              <a:avLst/>
              <a:gdLst/>
              <a:ahLst/>
              <a:cxnLst/>
              <a:rect l="l" t="t" r="r" b="b"/>
              <a:pathLst>
                <a:path w="12110" h="6837" extrusionOk="0">
                  <a:moveTo>
                    <a:pt x="6303" y="0"/>
                  </a:moveTo>
                  <a:cubicBezTo>
                    <a:pt x="5917" y="0"/>
                    <a:pt x="5491" y="154"/>
                    <a:pt x="5138" y="533"/>
                  </a:cubicBezTo>
                  <a:cubicBezTo>
                    <a:pt x="4802" y="329"/>
                    <a:pt x="4428" y="227"/>
                    <a:pt x="4058" y="227"/>
                  </a:cubicBezTo>
                  <a:cubicBezTo>
                    <a:pt x="3581" y="227"/>
                    <a:pt x="3111" y="396"/>
                    <a:pt x="2736" y="734"/>
                  </a:cubicBezTo>
                  <a:cubicBezTo>
                    <a:pt x="2536" y="934"/>
                    <a:pt x="2402" y="1234"/>
                    <a:pt x="2469" y="1534"/>
                  </a:cubicBezTo>
                  <a:cubicBezTo>
                    <a:pt x="935" y="1568"/>
                    <a:pt x="1" y="3302"/>
                    <a:pt x="868" y="4603"/>
                  </a:cubicBezTo>
                  <a:cubicBezTo>
                    <a:pt x="1040" y="4882"/>
                    <a:pt x="1377" y="4981"/>
                    <a:pt x="1729" y="4981"/>
                  </a:cubicBezTo>
                  <a:cubicBezTo>
                    <a:pt x="1924" y="4981"/>
                    <a:pt x="2124" y="4951"/>
                    <a:pt x="2302" y="4903"/>
                  </a:cubicBezTo>
                  <a:cubicBezTo>
                    <a:pt x="2602" y="5404"/>
                    <a:pt x="3036" y="5737"/>
                    <a:pt x="3603" y="5871"/>
                  </a:cubicBezTo>
                  <a:cubicBezTo>
                    <a:pt x="4165" y="6054"/>
                    <a:pt x="4802" y="6115"/>
                    <a:pt x="5413" y="6115"/>
                  </a:cubicBezTo>
                  <a:cubicBezTo>
                    <a:pt x="6577" y="6115"/>
                    <a:pt x="7644" y="5892"/>
                    <a:pt x="7906" y="5871"/>
                  </a:cubicBezTo>
                  <a:cubicBezTo>
                    <a:pt x="8003" y="5854"/>
                    <a:pt x="8101" y="5846"/>
                    <a:pt x="8197" y="5846"/>
                  </a:cubicBezTo>
                  <a:cubicBezTo>
                    <a:pt x="8499" y="5846"/>
                    <a:pt x="8796" y="5927"/>
                    <a:pt x="9074" y="6104"/>
                  </a:cubicBezTo>
                  <a:cubicBezTo>
                    <a:pt x="8907" y="6304"/>
                    <a:pt x="8673" y="6438"/>
                    <a:pt x="8407" y="6438"/>
                  </a:cubicBezTo>
                  <a:cubicBezTo>
                    <a:pt x="8310" y="6452"/>
                    <a:pt x="8207" y="6460"/>
                    <a:pt x="8104" y="6460"/>
                  </a:cubicBezTo>
                  <a:cubicBezTo>
                    <a:pt x="7958" y="6460"/>
                    <a:pt x="7810" y="6443"/>
                    <a:pt x="7673" y="6404"/>
                  </a:cubicBezTo>
                  <a:lnTo>
                    <a:pt x="7673" y="6404"/>
                  </a:lnTo>
                  <a:cubicBezTo>
                    <a:pt x="8092" y="6693"/>
                    <a:pt x="8614" y="6837"/>
                    <a:pt x="9143" y="6837"/>
                  </a:cubicBezTo>
                  <a:cubicBezTo>
                    <a:pt x="9287" y="6837"/>
                    <a:pt x="9431" y="6826"/>
                    <a:pt x="9574" y="6805"/>
                  </a:cubicBezTo>
                  <a:cubicBezTo>
                    <a:pt x="9841" y="6671"/>
                    <a:pt x="10141" y="6538"/>
                    <a:pt x="10441" y="6438"/>
                  </a:cubicBezTo>
                  <a:cubicBezTo>
                    <a:pt x="10484" y="6431"/>
                    <a:pt x="10530" y="6428"/>
                    <a:pt x="10578" y="6428"/>
                  </a:cubicBezTo>
                  <a:cubicBezTo>
                    <a:pt x="10706" y="6428"/>
                    <a:pt x="10838" y="6447"/>
                    <a:pt x="10889" y="6447"/>
                  </a:cubicBezTo>
                  <a:cubicBezTo>
                    <a:pt x="10908" y="6447"/>
                    <a:pt x="10915" y="6445"/>
                    <a:pt x="10908" y="6438"/>
                  </a:cubicBezTo>
                  <a:cubicBezTo>
                    <a:pt x="11776" y="6404"/>
                    <a:pt x="12109" y="5404"/>
                    <a:pt x="12009" y="4970"/>
                  </a:cubicBezTo>
                  <a:cubicBezTo>
                    <a:pt x="11876" y="4370"/>
                    <a:pt x="11542" y="3903"/>
                    <a:pt x="11042" y="3569"/>
                  </a:cubicBezTo>
                  <a:cubicBezTo>
                    <a:pt x="11342" y="2735"/>
                    <a:pt x="10942" y="1701"/>
                    <a:pt x="9908" y="1000"/>
                  </a:cubicBezTo>
                  <a:cubicBezTo>
                    <a:pt x="9485" y="751"/>
                    <a:pt x="8996" y="623"/>
                    <a:pt x="8498" y="623"/>
                  </a:cubicBezTo>
                  <a:cubicBezTo>
                    <a:pt x="8131" y="623"/>
                    <a:pt x="7760" y="692"/>
                    <a:pt x="7406" y="834"/>
                  </a:cubicBezTo>
                  <a:cubicBezTo>
                    <a:pt x="7406" y="368"/>
                    <a:pt x="6901" y="0"/>
                    <a:pt x="63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52"/>
            <p:cNvSpPr/>
            <p:nvPr/>
          </p:nvSpPr>
          <p:spPr>
            <a:xfrm flipH="1">
              <a:off x="7640267" y="4455229"/>
              <a:ext cx="351304" cy="89802"/>
            </a:xfrm>
            <a:custGeom>
              <a:avLst/>
              <a:gdLst/>
              <a:ahLst/>
              <a:cxnLst/>
              <a:rect l="l" t="t" r="r" b="b"/>
              <a:pathLst>
                <a:path w="12710" h="3249" extrusionOk="0">
                  <a:moveTo>
                    <a:pt x="5283" y="0"/>
                  </a:moveTo>
                  <a:cubicBezTo>
                    <a:pt x="2326" y="0"/>
                    <a:pt x="63" y="563"/>
                    <a:pt x="34" y="1362"/>
                  </a:cubicBezTo>
                  <a:cubicBezTo>
                    <a:pt x="0" y="2230"/>
                    <a:pt x="2802" y="3064"/>
                    <a:pt x="6271" y="3230"/>
                  </a:cubicBezTo>
                  <a:cubicBezTo>
                    <a:pt x="6600" y="3243"/>
                    <a:pt x="6922" y="3249"/>
                    <a:pt x="7237" y="3249"/>
                  </a:cubicBezTo>
                  <a:cubicBezTo>
                    <a:pt x="10287" y="3249"/>
                    <a:pt x="12646" y="2682"/>
                    <a:pt x="12676" y="1896"/>
                  </a:cubicBezTo>
                  <a:cubicBezTo>
                    <a:pt x="12709" y="995"/>
                    <a:pt x="9907" y="162"/>
                    <a:pt x="6438" y="28"/>
                  </a:cubicBezTo>
                  <a:cubicBezTo>
                    <a:pt x="6044" y="9"/>
                    <a:pt x="5658" y="0"/>
                    <a:pt x="52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52"/>
            <p:cNvSpPr/>
            <p:nvPr/>
          </p:nvSpPr>
          <p:spPr>
            <a:xfrm flipH="1">
              <a:off x="7638443" y="4447683"/>
              <a:ext cx="352217" cy="59979"/>
            </a:xfrm>
            <a:custGeom>
              <a:avLst/>
              <a:gdLst/>
              <a:ahLst/>
              <a:cxnLst/>
              <a:rect l="l" t="t" r="r" b="b"/>
              <a:pathLst>
                <a:path w="12743" h="2170" extrusionOk="0">
                  <a:moveTo>
                    <a:pt x="67" y="1"/>
                  </a:moveTo>
                  <a:lnTo>
                    <a:pt x="1" y="1602"/>
                  </a:lnTo>
                  <a:lnTo>
                    <a:pt x="12676" y="2169"/>
                  </a:lnTo>
                  <a:lnTo>
                    <a:pt x="12743" y="568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52"/>
            <p:cNvSpPr/>
            <p:nvPr/>
          </p:nvSpPr>
          <p:spPr>
            <a:xfrm flipH="1">
              <a:off x="7637503" y="4410977"/>
              <a:ext cx="352244" cy="89802"/>
            </a:xfrm>
            <a:custGeom>
              <a:avLst/>
              <a:gdLst/>
              <a:ahLst/>
              <a:cxnLst/>
              <a:rect l="l" t="t" r="r" b="b"/>
              <a:pathLst>
                <a:path w="12744" h="3249" extrusionOk="0">
                  <a:moveTo>
                    <a:pt x="5283" y="0"/>
                  </a:moveTo>
                  <a:cubicBezTo>
                    <a:pt x="2326" y="0"/>
                    <a:pt x="64" y="563"/>
                    <a:pt x="34" y="1362"/>
                  </a:cubicBezTo>
                  <a:cubicBezTo>
                    <a:pt x="1" y="2230"/>
                    <a:pt x="2803" y="3063"/>
                    <a:pt x="6272" y="3230"/>
                  </a:cubicBezTo>
                  <a:cubicBezTo>
                    <a:pt x="6600" y="3243"/>
                    <a:pt x="6923" y="3249"/>
                    <a:pt x="7238" y="3249"/>
                  </a:cubicBezTo>
                  <a:cubicBezTo>
                    <a:pt x="10287" y="3249"/>
                    <a:pt x="12646" y="2682"/>
                    <a:pt x="12677" y="1896"/>
                  </a:cubicBezTo>
                  <a:cubicBezTo>
                    <a:pt x="12743" y="995"/>
                    <a:pt x="9908" y="161"/>
                    <a:pt x="6439" y="28"/>
                  </a:cubicBezTo>
                  <a:cubicBezTo>
                    <a:pt x="6045" y="9"/>
                    <a:pt x="5658" y="0"/>
                    <a:pt x="52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52"/>
            <p:cNvSpPr/>
            <p:nvPr/>
          </p:nvSpPr>
          <p:spPr>
            <a:xfrm flipH="1">
              <a:off x="7660554" y="4423001"/>
              <a:ext cx="306141" cy="41322"/>
            </a:xfrm>
            <a:custGeom>
              <a:avLst/>
              <a:gdLst/>
              <a:ahLst/>
              <a:cxnLst/>
              <a:rect l="l" t="t" r="r" b="b"/>
              <a:pathLst>
                <a:path w="11076" h="1495" extrusionOk="0">
                  <a:moveTo>
                    <a:pt x="4406" y="1"/>
                  </a:moveTo>
                  <a:cubicBezTo>
                    <a:pt x="1901" y="1"/>
                    <a:pt x="30" y="372"/>
                    <a:pt x="1" y="894"/>
                  </a:cubicBezTo>
                  <a:cubicBezTo>
                    <a:pt x="1" y="927"/>
                    <a:pt x="34" y="994"/>
                    <a:pt x="68" y="1061"/>
                  </a:cubicBezTo>
                  <a:cubicBezTo>
                    <a:pt x="416" y="595"/>
                    <a:pt x="2235" y="308"/>
                    <a:pt x="4529" y="308"/>
                  </a:cubicBezTo>
                  <a:cubicBezTo>
                    <a:pt x="4867" y="308"/>
                    <a:pt x="5216" y="314"/>
                    <a:pt x="5571" y="327"/>
                  </a:cubicBezTo>
                  <a:cubicBezTo>
                    <a:pt x="8340" y="460"/>
                    <a:pt x="10642" y="961"/>
                    <a:pt x="10975" y="1494"/>
                  </a:cubicBezTo>
                  <a:cubicBezTo>
                    <a:pt x="11042" y="1461"/>
                    <a:pt x="11042" y="1394"/>
                    <a:pt x="11042" y="1361"/>
                  </a:cubicBezTo>
                  <a:cubicBezTo>
                    <a:pt x="11075" y="760"/>
                    <a:pt x="8640" y="160"/>
                    <a:pt x="5571" y="27"/>
                  </a:cubicBezTo>
                  <a:cubicBezTo>
                    <a:pt x="5172" y="9"/>
                    <a:pt x="4782" y="1"/>
                    <a:pt x="44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52"/>
            <p:cNvSpPr/>
            <p:nvPr/>
          </p:nvSpPr>
          <p:spPr>
            <a:xfrm flipH="1">
              <a:off x="7677167" y="4387925"/>
              <a:ext cx="352217" cy="90079"/>
            </a:xfrm>
            <a:custGeom>
              <a:avLst/>
              <a:gdLst/>
              <a:ahLst/>
              <a:cxnLst/>
              <a:rect l="l" t="t" r="r" b="b"/>
              <a:pathLst>
                <a:path w="12743" h="3259" extrusionOk="0">
                  <a:moveTo>
                    <a:pt x="5316" y="0"/>
                  </a:moveTo>
                  <a:cubicBezTo>
                    <a:pt x="2359" y="0"/>
                    <a:pt x="97" y="563"/>
                    <a:pt x="67" y="1362"/>
                  </a:cubicBezTo>
                  <a:cubicBezTo>
                    <a:pt x="1" y="2230"/>
                    <a:pt x="2803" y="3064"/>
                    <a:pt x="6305" y="3230"/>
                  </a:cubicBezTo>
                  <a:cubicBezTo>
                    <a:pt x="6699" y="3249"/>
                    <a:pt x="7085" y="3258"/>
                    <a:pt x="7460" y="3258"/>
                  </a:cubicBezTo>
                  <a:cubicBezTo>
                    <a:pt x="10417" y="3258"/>
                    <a:pt x="12680" y="2695"/>
                    <a:pt x="12710" y="1896"/>
                  </a:cubicBezTo>
                  <a:cubicBezTo>
                    <a:pt x="12743" y="1029"/>
                    <a:pt x="9941" y="161"/>
                    <a:pt x="6472" y="28"/>
                  </a:cubicBezTo>
                  <a:cubicBezTo>
                    <a:pt x="6078" y="9"/>
                    <a:pt x="5691" y="0"/>
                    <a:pt x="53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52"/>
            <p:cNvSpPr/>
            <p:nvPr/>
          </p:nvSpPr>
          <p:spPr>
            <a:xfrm flipH="1">
              <a:off x="7675315" y="4381319"/>
              <a:ext cx="352217" cy="59011"/>
            </a:xfrm>
            <a:custGeom>
              <a:avLst/>
              <a:gdLst/>
              <a:ahLst/>
              <a:cxnLst/>
              <a:rect l="l" t="t" r="r" b="b"/>
              <a:pathLst>
                <a:path w="12743" h="2135" extrusionOk="0">
                  <a:moveTo>
                    <a:pt x="67" y="0"/>
                  </a:moveTo>
                  <a:lnTo>
                    <a:pt x="0" y="1601"/>
                  </a:lnTo>
                  <a:lnTo>
                    <a:pt x="12676" y="2135"/>
                  </a:lnTo>
                  <a:lnTo>
                    <a:pt x="12743" y="5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52"/>
            <p:cNvSpPr/>
            <p:nvPr/>
          </p:nvSpPr>
          <p:spPr>
            <a:xfrm flipH="1">
              <a:off x="7674375" y="4343672"/>
              <a:ext cx="352244" cy="89802"/>
            </a:xfrm>
            <a:custGeom>
              <a:avLst/>
              <a:gdLst/>
              <a:ahLst/>
              <a:cxnLst/>
              <a:rect l="l" t="t" r="r" b="b"/>
              <a:pathLst>
                <a:path w="12744" h="3249" extrusionOk="0">
                  <a:moveTo>
                    <a:pt x="5283" y="0"/>
                  </a:moveTo>
                  <a:cubicBezTo>
                    <a:pt x="2326" y="0"/>
                    <a:pt x="64" y="563"/>
                    <a:pt x="34" y="1362"/>
                  </a:cubicBezTo>
                  <a:cubicBezTo>
                    <a:pt x="1" y="2229"/>
                    <a:pt x="2803" y="3063"/>
                    <a:pt x="6305" y="3230"/>
                  </a:cubicBezTo>
                  <a:cubicBezTo>
                    <a:pt x="6630" y="3243"/>
                    <a:pt x="6950" y="3249"/>
                    <a:pt x="7263" y="3249"/>
                  </a:cubicBezTo>
                  <a:cubicBezTo>
                    <a:pt x="10287" y="3249"/>
                    <a:pt x="12649" y="2682"/>
                    <a:pt x="12710" y="1896"/>
                  </a:cubicBezTo>
                  <a:cubicBezTo>
                    <a:pt x="12743" y="995"/>
                    <a:pt x="9941" y="161"/>
                    <a:pt x="6439" y="28"/>
                  </a:cubicBezTo>
                  <a:cubicBezTo>
                    <a:pt x="6044" y="9"/>
                    <a:pt x="5658" y="0"/>
                    <a:pt x="52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52"/>
            <p:cNvSpPr/>
            <p:nvPr/>
          </p:nvSpPr>
          <p:spPr>
            <a:xfrm flipH="1">
              <a:off x="7697426" y="4355696"/>
              <a:ext cx="306141" cy="42234"/>
            </a:xfrm>
            <a:custGeom>
              <a:avLst/>
              <a:gdLst/>
              <a:ahLst/>
              <a:cxnLst/>
              <a:rect l="l" t="t" r="r" b="b"/>
              <a:pathLst>
                <a:path w="11076" h="1528" extrusionOk="0">
                  <a:moveTo>
                    <a:pt x="4406" y="1"/>
                  </a:moveTo>
                  <a:cubicBezTo>
                    <a:pt x="1900" y="1"/>
                    <a:pt x="30" y="372"/>
                    <a:pt x="1" y="894"/>
                  </a:cubicBezTo>
                  <a:cubicBezTo>
                    <a:pt x="1" y="960"/>
                    <a:pt x="34" y="994"/>
                    <a:pt x="67" y="1061"/>
                  </a:cubicBezTo>
                  <a:cubicBezTo>
                    <a:pt x="416" y="595"/>
                    <a:pt x="2235" y="308"/>
                    <a:pt x="4529" y="308"/>
                  </a:cubicBezTo>
                  <a:cubicBezTo>
                    <a:pt x="4867" y="308"/>
                    <a:pt x="5216" y="314"/>
                    <a:pt x="5571" y="327"/>
                  </a:cubicBezTo>
                  <a:cubicBezTo>
                    <a:pt x="8340" y="460"/>
                    <a:pt x="10641" y="960"/>
                    <a:pt x="11008" y="1528"/>
                  </a:cubicBezTo>
                  <a:cubicBezTo>
                    <a:pt x="11042" y="1461"/>
                    <a:pt x="11042" y="1427"/>
                    <a:pt x="11075" y="1361"/>
                  </a:cubicBezTo>
                  <a:cubicBezTo>
                    <a:pt x="11075" y="760"/>
                    <a:pt x="8640" y="160"/>
                    <a:pt x="5571" y="26"/>
                  </a:cubicBezTo>
                  <a:cubicBezTo>
                    <a:pt x="5171" y="9"/>
                    <a:pt x="4782" y="1"/>
                    <a:pt x="44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52"/>
            <p:cNvSpPr/>
            <p:nvPr/>
          </p:nvSpPr>
          <p:spPr>
            <a:xfrm flipH="1">
              <a:off x="7671611" y="4307049"/>
              <a:ext cx="352244" cy="89802"/>
            </a:xfrm>
            <a:custGeom>
              <a:avLst/>
              <a:gdLst/>
              <a:ahLst/>
              <a:cxnLst/>
              <a:rect l="l" t="t" r="r" b="b"/>
              <a:pathLst>
                <a:path w="12744" h="3249" extrusionOk="0">
                  <a:moveTo>
                    <a:pt x="5480" y="0"/>
                  </a:moveTo>
                  <a:cubicBezTo>
                    <a:pt x="2451" y="0"/>
                    <a:pt x="64" y="567"/>
                    <a:pt x="34" y="1353"/>
                  </a:cubicBezTo>
                  <a:cubicBezTo>
                    <a:pt x="1" y="2253"/>
                    <a:pt x="2803" y="3087"/>
                    <a:pt x="6305" y="3221"/>
                  </a:cubicBezTo>
                  <a:cubicBezTo>
                    <a:pt x="6696" y="3240"/>
                    <a:pt x="7079" y="3249"/>
                    <a:pt x="7452" y="3249"/>
                  </a:cubicBezTo>
                  <a:cubicBezTo>
                    <a:pt x="10391" y="3249"/>
                    <a:pt x="12680" y="2686"/>
                    <a:pt x="12710" y="1887"/>
                  </a:cubicBezTo>
                  <a:cubicBezTo>
                    <a:pt x="12743" y="1019"/>
                    <a:pt x="9941" y="185"/>
                    <a:pt x="6439" y="19"/>
                  </a:cubicBezTo>
                  <a:cubicBezTo>
                    <a:pt x="6114" y="6"/>
                    <a:pt x="5793" y="0"/>
                    <a:pt x="54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52"/>
            <p:cNvSpPr/>
            <p:nvPr/>
          </p:nvSpPr>
          <p:spPr>
            <a:xfrm flipH="1">
              <a:off x="7670699" y="4300166"/>
              <a:ext cx="352217" cy="59039"/>
            </a:xfrm>
            <a:custGeom>
              <a:avLst/>
              <a:gdLst/>
              <a:ahLst/>
              <a:cxnLst/>
              <a:rect l="l" t="t" r="r" b="b"/>
              <a:pathLst>
                <a:path w="12743" h="2136" extrusionOk="0">
                  <a:moveTo>
                    <a:pt x="67" y="1"/>
                  </a:moveTo>
                  <a:lnTo>
                    <a:pt x="0" y="1602"/>
                  </a:lnTo>
                  <a:lnTo>
                    <a:pt x="12676" y="2136"/>
                  </a:lnTo>
                  <a:lnTo>
                    <a:pt x="12742" y="5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52"/>
            <p:cNvSpPr/>
            <p:nvPr/>
          </p:nvSpPr>
          <p:spPr>
            <a:xfrm flipH="1">
              <a:off x="7669787" y="4262520"/>
              <a:ext cx="352217" cy="90079"/>
            </a:xfrm>
            <a:custGeom>
              <a:avLst/>
              <a:gdLst/>
              <a:ahLst/>
              <a:cxnLst/>
              <a:rect l="l" t="t" r="r" b="b"/>
              <a:pathLst>
                <a:path w="12743" h="3259" extrusionOk="0">
                  <a:moveTo>
                    <a:pt x="5292" y="1"/>
                  </a:moveTo>
                  <a:cubicBezTo>
                    <a:pt x="2352" y="1"/>
                    <a:pt x="63" y="563"/>
                    <a:pt x="34" y="1363"/>
                  </a:cubicBezTo>
                  <a:cubicBezTo>
                    <a:pt x="0" y="2263"/>
                    <a:pt x="2802" y="3097"/>
                    <a:pt x="6305" y="3231"/>
                  </a:cubicBezTo>
                  <a:cubicBezTo>
                    <a:pt x="6695" y="3249"/>
                    <a:pt x="7078" y="3259"/>
                    <a:pt x="7450" y="3259"/>
                  </a:cubicBezTo>
                  <a:cubicBezTo>
                    <a:pt x="10384" y="3259"/>
                    <a:pt x="12650" y="2696"/>
                    <a:pt x="12709" y="1896"/>
                  </a:cubicBezTo>
                  <a:cubicBezTo>
                    <a:pt x="12743" y="1029"/>
                    <a:pt x="9941" y="162"/>
                    <a:pt x="6438" y="28"/>
                  </a:cubicBezTo>
                  <a:cubicBezTo>
                    <a:pt x="6048" y="10"/>
                    <a:pt x="5665" y="1"/>
                    <a:pt x="52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52"/>
            <p:cNvSpPr/>
            <p:nvPr/>
          </p:nvSpPr>
          <p:spPr>
            <a:xfrm flipH="1">
              <a:off x="7692838" y="4274571"/>
              <a:ext cx="306113" cy="42234"/>
            </a:xfrm>
            <a:custGeom>
              <a:avLst/>
              <a:gdLst/>
              <a:ahLst/>
              <a:cxnLst/>
              <a:rect l="l" t="t" r="r" b="b"/>
              <a:pathLst>
                <a:path w="11075" h="1528" extrusionOk="0">
                  <a:moveTo>
                    <a:pt x="4416" y="0"/>
                  </a:moveTo>
                  <a:cubicBezTo>
                    <a:pt x="1925" y="0"/>
                    <a:pt x="29" y="371"/>
                    <a:pt x="0" y="893"/>
                  </a:cubicBezTo>
                  <a:cubicBezTo>
                    <a:pt x="0" y="960"/>
                    <a:pt x="34" y="1027"/>
                    <a:pt x="67" y="1060"/>
                  </a:cubicBezTo>
                  <a:cubicBezTo>
                    <a:pt x="431" y="612"/>
                    <a:pt x="2115" y="328"/>
                    <a:pt x="4286" y="328"/>
                  </a:cubicBezTo>
                  <a:cubicBezTo>
                    <a:pt x="4698" y="328"/>
                    <a:pt x="5129" y="338"/>
                    <a:pt x="5571" y="360"/>
                  </a:cubicBezTo>
                  <a:cubicBezTo>
                    <a:pt x="8340" y="460"/>
                    <a:pt x="10641" y="960"/>
                    <a:pt x="11008" y="1527"/>
                  </a:cubicBezTo>
                  <a:cubicBezTo>
                    <a:pt x="11042" y="1494"/>
                    <a:pt x="11075" y="1427"/>
                    <a:pt x="11075" y="1360"/>
                  </a:cubicBezTo>
                  <a:cubicBezTo>
                    <a:pt x="11075" y="760"/>
                    <a:pt x="8640" y="159"/>
                    <a:pt x="5571" y="26"/>
                  </a:cubicBezTo>
                  <a:cubicBezTo>
                    <a:pt x="5175" y="9"/>
                    <a:pt x="4789" y="0"/>
                    <a:pt x="44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52"/>
            <p:cNvSpPr/>
            <p:nvPr/>
          </p:nvSpPr>
          <p:spPr>
            <a:xfrm flipH="1">
              <a:off x="7708511" y="4239717"/>
              <a:ext cx="352217" cy="89830"/>
            </a:xfrm>
            <a:custGeom>
              <a:avLst/>
              <a:gdLst/>
              <a:ahLst/>
              <a:cxnLst/>
              <a:rect l="l" t="t" r="r" b="b"/>
              <a:pathLst>
                <a:path w="12743" h="3250" extrusionOk="0">
                  <a:moveTo>
                    <a:pt x="5480" y="1"/>
                  </a:moveTo>
                  <a:cubicBezTo>
                    <a:pt x="2450" y="1"/>
                    <a:pt x="64" y="568"/>
                    <a:pt x="34" y="1354"/>
                  </a:cubicBezTo>
                  <a:cubicBezTo>
                    <a:pt x="0" y="2254"/>
                    <a:pt x="2802" y="3088"/>
                    <a:pt x="6305" y="3222"/>
                  </a:cubicBezTo>
                  <a:cubicBezTo>
                    <a:pt x="6695" y="3241"/>
                    <a:pt x="7079" y="3250"/>
                    <a:pt x="7451" y="3250"/>
                  </a:cubicBezTo>
                  <a:cubicBezTo>
                    <a:pt x="10391" y="3250"/>
                    <a:pt x="12680" y="2687"/>
                    <a:pt x="12709" y="1887"/>
                  </a:cubicBezTo>
                  <a:cubicBezTo>
                    <a:pt x="12743" y="1020"/>
                    <a:pt x="9941" y="186"/>
                    <a:pt x="6438" y="19"/>
                  </a:cubicBezTo>
                  <a:cubicBezTo>
                    <a:pt x="6113" y="7"/>
                    <a:pt x="5793" y="1"/>
                    <a:pt x="54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52"/>
            <p:cNvSpPr/>
            <p:nvPr/>
          </p:nvSpPr>
          <p:spPr>
            <a:xfrm flipH="1">
              <a:off x="7707571" y="4232862"/>
              <a:ext cx="352244" cy="59039"/>
            </a:xfrm>
            <a:custGeom>
              <a:avLst/>
              <a:gdLst/>
              <a:ahLst/>
              <a:cxnLst/>
              <a:rect l="l" t="t" r="r" b="b"/>
              <a:pathLst>
                <a:path w="12744" h="2136" extrusionOk="0">
                  <a:moveTo>
                    <a:pt x="67" y="1"/>
                  </a:moveTo>
                  <a:lnTo>
                    <a:pt x="1" y="1602"/>
                  </a:lnTo>
                  <a:lnTo>
                    <a:pt x="12676" y="2135"/>
                  </a:lnTo>
                  <a:lnTo>
                    <a:pt x="12743" y="5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52"/>
            <p:cNvSpPr/>
            <p:nvPr/>
          </p:nvSpPr>
          <p:spPr>
            <a:xfrm flipH="1">
              <a:off x="7706659" y="4195464"/>
              <a:ext cx="352217" cy="89830"/>
            </a:xfrm>
            <a:custGeom>
              <a:avLst/>
              <a:gdLst/>
              <a:ahLst/>
              <a:cxnLst/>
              <a:rect l="l" t="t" r="r" b="b"/>
              <a:pathLst>
                <a:path w="12743" h="3250" extrusionOk="0">
                  <a:moveTo>
                    <a:pt x="5480" y="1"/>
                  </a:moveTo>
                  <a:cubicBezTo>
                    <a:pt x="2450" y="1"/>
                    <a:pt x="64" y="568"/>
                    <a:pt x="33" y="1354"/>
                  </a:cubicBezTo>
                  <a:cubicBezTo>
                    <a:pt x="0" y="2254"/>
                    <a:pt x="2802" y="3088"/>
                    <a:pt x="6305" y="3222"/>
                  </a:cubicBezTo>
                  <a:cubicBezTo>
                    <a:pt x="6695" y="3240"/>
                    <a:pt x="7078" y="3249"/>
                    <a:pt x="7451" y="3249"/>
                  </a:cubicBezTo>
                  <a:cubicBezTo>
                    <a:pt x="10391" y="3249"/>
                    <a:pt x="12680" y="2687"/>
                    <a:pt x="12709" y="1887"/>
                  </a:cubicBezTo>
                  <a:cubicBezTo>
                    <a:pt x="12743" y="1020"/>
                    <a:pt x="9941" y="186"/>
                    <a:pt x="6438" y="19"/>
                  </a:cubicBezTo>
                  <a:cubicBezTo>
                    <a:pt x="6113" y="7"/>
                    <a:pt x="5793" y="1"/>
                    <a:pt x="54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52"/>
            <p:cNvSpPr/>
            <p:nvPr/>
          </p:nvSpPr>
          <p:spPr>
            <a:xfrm flipH="1">
              <a:off x="7728798" y="4207267"/>
              <a:ext cx="307025" cy="42234"/>
            </a:xfrm>
            <a:custGeom>
              <a:avLst/>
              <a:gdLst/>
              <a:ahLst/>
              <a:cxnLst/>
              <a:rect l="l" t="t" r="r" b="b"/>
              <a:pathLst>
                <a:path w="11108" h="1528" extrusionOk="0">
                  <a:moveTo>
                    <a:pt x="4416" y="0"/>
                  </a:moveTo>
                  <a:cubicBezTo>
                    <a:pt x="1926" y="0"/>
                    <a:pt x="33" y="371"/>
                    <a:pt x="33" y="893"/>
                  </a:cubicBezTo>
                  <a:cubicBezTo>
                    <a:pt x="0" y="960"/>
                    <a:pt x="33" y="993"/>
                    <a:pt x="67" y="1060"/>
                  </a:cubicBezTo>
                  <a:cubicBezTo>
                    <a:pt x="431" y="612"/>
                    <a:pt x="2114" y="328"/>
                    <a:pt x="4285" y="328"/>
                  </a:cubicBezTo>
                  <a:cubicBezTo>
                    <a:pt x="4698" y="328"/>
                    <a:pt x="5128" y="338"/>
                    <a:pt x="5571" y="360"/>
                  </a:cubicBezTo>
                  <a:cubicBezTo>
                    <a:pt x="8339" y="460"/>
                    <a:pt x="10641" y="960"/>
                    <a:pt x="11008" y="1527"/>
                  </a:cubicBezTo>
                  <a:cubicBezTo>
                    <a:pt x="11041" y="1460"/>
                    <a:pt x="11075" y="1427"/>
                    <a:pt x="11075" y="1360"/>
                  </a:cubicBezTo>
                  <a:cubicBezTo>
                    <a:pt x="11108" y="760"/>
                    <a:pt x="8640" y="159"/>
                    <a:pt x="5571" y="26"/>
                  </a:cubicBezTo>
                  <a:cubicBezTo>
                    <a:pt x="5175" y="9"/>
                    <a:pt x="4789" y="0"/>
                    <a:pt x="44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52"/>
            <p:cNvSpPr/>
            <p:nvPr/>
          </p:nvSpPr>
          <p:spPr>
            <a:xfrm flipH="1">
              <a:off x="7652263" y="4182556"/>
              <a:ext cx="352217" cy="90493"/>
            </a:xfrm>
            <a:custGeom>
              <a:avLst/>
              <a:gdLst/>
              <a:ahLst/>
              <a:cxnLst/>
              <a:rect l="l" t="t" r="r" b="b"/>
              <a:pathLst>
                <a:path w="12743" h="3274" extrusionOk="0">
                  <a:moveTo>
                    <a:pt x="5482" y="1"/>
                  </a:moveTo>
                  <a:cubicBezTo>
                    <a:pt x="2451" y="1"/>
                    <a:pt x="64" y="571"/>
                    <a:pt x="34" y="1387"/>
                  </a:cubicBezTo>
                  <a:cubicBezTo>
                    <a:pt x="0" y="2254"/>
                    <a:pt x="2802" y="3088"/>
                    <a:pt x="6305" y="3255"/>
                  </a:cubicBezTo>
                  <a:cubicBezTo>
                    <a:pt x="6630" y="3267"/>
                    <a:pt x="6950" y="3274"/>
                    <a:pt x="7263" y="3274"/>
                  </a:cubicBezTo>
                  <a:cubicBezTo>
                    <a:pt x="10292" y="3274"/>
                    <a:pt x="12679" y="2707"/>
                    <a:pt x="12709" y="1921"/>
                  </a:cubicBezTo>
                  <a:cubicBezTo>
                    <a:pt x="12743" y="1020"/>
                    <a:pt x="9941" y="186"/>
                    <a:pt x="6438" y="19"/>
                  </a:cubicBezTo>
                  <a:cubicBezTo>
                    <a:pt x="6114" y="7"/>
                    <a:pt x="5794" y="1"/>
                    <a:pt x="54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52"/>
            <p:cNvSpPr/>
            <p:nvPr/>
          </p:nvSpPr>
          <p:spPr>
            <a:xfrm flipH="1">
              <a:off x="7651351" y="4175701"/>
              <a:ext cx="352217" cy="59951"/>
            </a:xfrm>
            <a:custGeom>
              <a:avLst/>
              <a:gdLst/>
              <a:ahLst/>
              <a:cxnLst/>
              <a:rect l="l" t="t" r="r" b="b"/>
              <a:pathLst>
                <a:path w="12743" h="2169" extrusionOk="0">
                  <a:moveTo>
                    <a:pt x="67" y="0"/>
                  </a:moveTo>
                  <a:lnTo>
                    <a:pt x="1" y="1602"/>
                  </a:lnTo>
                  <a:lnTo>
                    <a:pt x="12676" y="2169"/>
                  </a:lnTo>
                  <a:lnTo>
                    <a:pt x="12743" y="5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52"/>
            <p:cNvSpPr/>
            <p:nvPr/>
          </p:nvSpPr>
          <p:spPr>
            <a:xfrm flipH="1">
              <a:off x="7650411" y="4138304"/>
              <a:ext cx="352244" cy="90493"/>
            </a:xfrm>
            <a:custGeom>
              <a:avLst/>
              <a:gdLst/>
              <a:ahLst/>
              <a:cxnLst/>
              <a:rect l="l" t="t" r="r" b="b"/>
              <a:pathLst>
                <a:path w="12744" h="3274" extrusionOk="0">
                  <a:moveTo>
                    <a:pt x="5480" y="1"/>
                  </a:moveTo>
                  <a:cubicBezTo>
                    <a:pt x="2451" y="1"/>
                    <a:pt x="64" y="567"/>
                    <a:pt x="34" y="1353"/>
                  </a:cubicBezTo>
                  <a:cubicBezTo>
                    <a:pt x="1" y="2254"/>
                    <a:pt x="2803" y="3088"/>
                    <a:pt x="6305" y="3255"/>
                  </a:cubicBezTo>
                  <a:cubicBezTo>
                    <a:pt x="6630" y="3267"/>
                    <a:pt x="6951" y="3273"/>
                    <a:pt x="7264" y="3273"/>
                  </a:cubicBezTo>
                  <a:cubicBezTo>
                    <a:pt x="10293" y="3273"/>
                    <a:pt x="12680" y="2707"/>
                    <a:pt x="12710" y="1921"/>
                  </a:cubicBezTo>
                  <a:cubicBezTo>
                    <a:pt x="12743" y="1020"/>
                    <a:pt x="9941" y="186"/>
                    <a:pt x="6439" y="19"/>
                  </a:cubicBezTo>
                  <a:cubicBezTo>
                    <a:pt x="6114" y="7"/>
                    <a:pt x="5794" y="1"/>
                    <a:pt x="54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52"/>
            <p:cNvSpPr/>
            <p:nvPr/>
          </p:nvSpPr>
          <p:spPr>
            <a:xfrm flipH="1">
              <a:off x="7672550" y="4151019"/>
              <a:ext cx="307053" cy="41294"/>
            </a:xfrm>
            <a:custGeom>
              <a:avLst/>
              <a:gdLst/>
              <a:ahLst/>
              <a:cxnLst/>
              <a:rect l="l" t="t" r="r" b="b"/>
              <a:pathLst>
                <a:path w="11109" h="1494" extrusionOk="0">
                  <a:moveTo>
                    <a:pt x="4416" y="0"/>
                  </a:moveTo>
                  <a:cubicBezTo>
                    <a:pt x="1926" y="0"/>
                    <a:pt x="30" y="371"/>
                    <a:pt x="1" y="893"/>
                  </a:cubicBezTo>
                  <a:cubicBezTo>
                    <a:pt x="1" y="927"/>
                    <a:pt x="34" y="994"/>
                    <a:pt x="68" y="1027"/>
                  </a:cubicBezTo>
                  <a:cubicBezTo>
                    <a:pt x="408" y="602"/>
                    <a:pt x="2145" y="297"/>
                    <a:pt x="4359" y="297"/>
                  </a:cubicBezTo>
                  <a:cubicBezTo>
                    <a:pt x="4750" y="297"/>
                    <a:pt x="5156" y="306"/>
                    <a:pt x="5571" y="326"/>
                  </a:cubicBezTo>
                  <a:cubicBezTo>
                    <a:pt x="8340" y="460"/>
                    <a:pt x="10642" y="960"/>
                    <a:pt x="11009" y="1494"/>
                  </a:cubicBezTo>
                  <a:cubicBezTo>
                    <a:pt x="11042" y="1461"/>
                    <a:pt x="11075" y="1394"/>
                    <a:pt x="11075" y="1360"/>
                  </a:cubicBezTo>
                  <a:cubicBezTo>
                    <a:pt x="11109" y="760"/>
                    <a:pt x="8640" y="160"/>
                    <a:pt x="5571" y="26"/>
                  </a:cubicBezTo>
                  <a:cubicBezTo>
                    <a:pt x="5176" y="9"/>
                    <a:pt x="4789" y="0"/>
                    <a:pt x="44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52"/>
            <p:cNvSpPr/>
            <p:nvPr/>
          </p:nvSpPr>
          <p:spPr>
            <a:xfrm flipH="1">
              <a:off x="7689135" y="4115915"/>
              <a:ext cx="352244" cy="89830"/>
            </a:xfrm>
            <a:custGeom>
              <a:avLst/>
              <a:gdLst/>
              <a:ahLst/>
              <a:cxnLst/>
              <a:rect l="l" t="t" r="r" b="b"/>
              <a:pathLst>
                <a:path w="12744" h="3250" extrusionOk="0">
                  <a:moveTo>
                    <a:pt x="5292" y="1"/>
                  </a:moveTo>
                  <a:cubicBezTo>
                    <a:pt x="2353" y="1"/>
                    <a:pt x="64" y="564"/>
                    <a:pt x="34" y="1363"/>
                  </a:cubicBezTo>
                  <a:cubicBezTo>
                    <a:pt x="1" y="2230"/>
                    <a:pt x="2803" y="3064"/>
                    <a:pt x="6305" y="3231"/>
                  </a:cubicBezTo>
                  <a:cubicBezTo>
                    <a:pt x="6630" y="3243"/>
                    <a:pt x="6951" y="3249"/>
                    <a:pt x="7264" y="3249"/>
                  </a:cubicBezTo>
                  <a:cubicBezTo>
                    <a:pt x="10293" y="3249"/>
                    <a:pt x="12680" y="2683"/>
                    <a:pt x="12710" y="1897"/>
                  </a:cubicBezTo>
                  <a:cubicBezTo>
                    <a:pt x="12743" y="996"/>
                    <a:pt x="9941" y="162"/>
                    <a:pt x="6439" y="29"/>
                  </a:cubicBezTo>
                  <a:cubicBezTo>
                    <a:pt x="6048" y="10"/>
                    <a:pt x="5665" y="1"/>
                    <a:pt x="52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52"/>
            <p:cNvSpPr/>
            <p:nvPr/>
          </p:nvSpPr>
          <p:spPr>
            <a:xfrm flipH="1">
              <a:off x="7688223" y="4108397"/>
              <a:ext cx="352217" cy="59951"/>
            </a:xfrm>
            <a:custGeom>
              <a:avLst/>
              <a:gdLst/>
              <a:ahLst/>
              <a:cxnLst/>
              <a:rect l="l" t="t" r="r" b="b"/>
              <a:pathLst>
                <a:path w="12743" h="2169" extrusionOk="0">
                  <a:moveTo>
                    <a:pt x="67" y="0"/>
                  </a:moveTo>
                  <a:lnTo>
                    <a:pt x="0" y="1602"/>
                  </a:lnTo>
                  <a:lnTo>
                    <a:pt x="12676" y="2169"/>
                  </a:lnTo>
                  <a:lnTo>
                    <a:pt x="12743" y="5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52"/>
            <p:cNvSpPr/>
            <p:nvPr/>
          </p:nvSpPr>
          <p:spPr>
            <a:xfrm flipH="1">
              <a:off x="7687283" y="4070999"/>
              <a:ext cx="352244" cy="90493"/>
            </a:xfrm>
            <a:custGeom>
              <a:avLst/>
              <a:gdLst/>
              <a:ahLst/>
              <a:cxnLst/>
              <a:rect l="l" t="t" r="r" b="b"/>
              <a:pathLst>
                <a:path w="12744" h="3274" extrusionOk="0">
                  <a:moveTo>
                    <a:pt x="5482" y="1"/>
                  </a:moveTo>
                  <a:cubicBezTo>
                    <a:pt x="2452" y="1"/>
                    <a:pt x="64" y="570"/>
                    <a:pt x="34" y="1387"/>
                  </a:cubicBezTo>
                  <a:cubicBezTo>
                    <a:pt x="1" y="2254"/>
                    <a:pt x="2803" y="3088"/>
                    <a:pt x="6305" y="3255"/>
                  </a:cubicBezTo>
                  <a:cubicBezTo>
                    <a:pt x="6630" y="3267"/>
                    <a:pt x="6950" y="3273"/>
                    <a:pt x="7263" y="3273"/>
                  </a:cubicBezTo>
                  <a:cubicBezTo>
                    <a:pt x="10293" y="3273"/>
                    <a:pt x="12679" y="2706"/>
                    <a:pt x="12710" y="1920"/>
                  </a:cubicBezTo>
                  <a:cubicBezTo>
                    <a:pt x="12743" y="1020"/>
                    <a:pt x="9941" y="186"/>
                    <a:pt x="6439" y="19"/>
                  </a:cubicBezTo>
                  <a:cubicBezTo>
                    <a:pt x="6114" y="7"/>
                    <a:pt x="5795" y="1"/>
                    <a:pt x="54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52"/>
            <p:cNvSpPr/>
            <p:nvPr/>
          </p:nvSpPr>
          <p:spPr>
            <a:xfrm flipH="1">
              <a:off x="7710335" y="4083714"/>
              <a:ext cx="306141" cy="41294"/>
            </a:xfrm>
            <a:custGeom>
              <a:avLst/>
              <a:gdLst/>
              <a:ahLst/>
              <a:cxnLst/>
              <a:rect l="l" t="t" r="r" b="b"/>
              <a:pathLst>
                <a:path w="11076" h="1494" extrusionOk="0">
                  <a:moveTo>
                    <a:pt x="4406" y="0"/>
                  </a:moveTo>
                  <a:cubicBezTo>
                    <a:pt x="1900" y="0"/>
                    <a:pt x="30" y="371"/>
                    <a:pt x="1" y="893"/>
                  </a:cubicBezTo>
                  <a:cubicBezTo>
                    <a:pt x="1" y="927"/>
                    <a:pt x="34" y="993"/>
                    <a:pt x="67" y="1027"/>
                  </a:cubicBezTo>
                  <a:cubicBezTo>
                    <a:pt x="407" y="602"/>
                    <a:pt x="2145" y="297"/>
                    <a:pt x="4359" y="297"/>
                  </a:cubicBezTo>
                  <a:cubicBezTo>
                    <a:pt x="4750" y="297"/>
                    <a:pt x="5156" y="306"/>
                    <a:pt x="5571" y="326"/>
                  </a:cubicBezTo>
                  <a:cubicBezTo>
                    <a:pt x="8340" y="460"/>
                    <a:pt x="10608" y="960"/>
                    <a:pt x="10975" y="1494"/>
                  </a:cubicBezTo>
                  <a:cubicBezTo>
                    <a:pt x="11008" y="1460"/>
                    <a:pt x="11042" y="1394"/>
                    <a:pt x="11042" y="1360"/>
                  </a:cubicBezTo>
                  <a:cubicBezTo>
                    <a:pt x="11075" y="760"/>
                    <a:pt x="8640" y="160"/>
                    <a:pt x="5571" y="26"/>
                  </a:cubicBezTo>
                  <a:cubicBezTo>
                    <a:pt x="5171" y="9"/>
                    <a:pt x="4782" y="0"/>
                    <a:pt x="44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52"/>
            <p:cNvSpPr/>
            <p:nvPr/>
          </p:nvSpPr>
          <p:spPr>
            <a:xfrm flipH="1">
              <a:off x="8162117" y="4433338"/>
              <a:ext cx="352244" cy="90493"/>
            </a:xfrm>
            <a:custGeom>
              <a:avLst/>
              <a:gdLst/>
              <a:ahLst/>
              <a:cxnLst/>
              <a:rect l="l" t="t" r="r" b="b"/>
              <a:pathLst>
                <a:path w="12744" h="3274" extrusionOk="0">
                  <a:moveTo>
                    <a:pt x="5481" y="1"/>
                  </a:moveTo>
                  <a:cubicBezTo>
                    <a:pt x="2456" y="1"/>
                    <a:pt x="94" y="568"/>
                    <a:pt x="34" y="1354"/>
                  </a:cubicBezTo>
                  <a:cubicBezTo>
                    <a:pt x="1" y="2254"/>
                    <a:pt x="2803" y="3088"/>
                    <a:pt x="6305" y="3255"/>
                  </a:cubicBezTo>
                  <a:cubicBezTo>
                    <a:pt x="6633" y="3268"/>
                    <a:pt x="6956" y="3274"/>
                    <a:pt x="7271" y="3274"/>
                  </a:cubicBezTo>
                  <a:cubicBezTo>
                    <a:pt x="10320" y="3274"/>
                    <a:pt x="12680" y="2707"/>
                    <a:pt x="12710" y="1921"/>
                  </a:cubicBezTo>
                  <a:cubicBezTo>
                    <a:pt x="12743" y="1020"/>
                    <a:pt x="9941" y="186"/>
                    <a:pt x="6439" y="20"/>
                  </a:cubicBezTo>
                  <a:cubicBezTo>
                    <a:pt x="6114" y="7"/>
                    <a:pt x="5794" y="1"/>
                    <a:pt x="54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52"/>
            <p:cNvSpPr/>
            <p:nvPr/>
          </p:nvSpPr>
          <p:spPr>
            <a:xfrm flipH="1">
              <a:off x="8160293" y="4389086"/>
              <a:ext cx="352217" cy="90493"/>
            </a:xfrm>
            <a:custGeom>
              <a:avLst/>
              <a:gdLst/>
              <a:ahLst/>
              <a:cxnLst/>
              <a:rect l="l" t="t" r="r" b="b"/>
              <a:pathLst>
                <a:path w="12743" h="3274" extrusionOk="0">
                  <a:moveTo>
                    <a:pt x="5481" y="1"/>
                  </a:moveTo>
                  <a:cubicBezTo>
                    <a:pt x="2456" y="1"/>
                    <a:pt x="94" y="568"/>
                    <a:pt x="34" y="1354"/>
                  </a:cubicBezTo>
                  <a:cubicBezTo>
                    <a:pt x="0" y="2254"/>
                    <a:pt x="2802" y="3088"/>
                    <a:pt x="6305" y="3255"/>
                  </a:cubicBezTo>
                  <a:cubicBezTo>
                    <a:pt x="6629" y="3267"/>
                    <a:pt x="6949" y="3274"/>
                    <a:pt x="7261" y="3274"/>
                  </a:cubicBezTo>
                  <a:cubicBezTo>
                    <a:pt x="10292" y="3274"/>
                    <a:pt x="12679" y="2704"/>
                    <a:pt x="12709" y="1887"/>
                  </a:cubicBezTo>
                  <a:cubicBezTo>
                    <a:pt x="12743" y="1020"/>
                    <a:pt x="9941" y="186"/>
                    <a:pt x="6438" y="19"/>
                  </a:cubicBezTo>
                  <a:cubicBezTo>
                    <a:pt x="6113" y="7"/>
                    <a:pt x="5793" y="1"/>
                    <a:pt x="54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52"/>
            <p:cNvSpPr/>
            <p:nvPr/>
          </p:nvSpPr>
          <p:spPr>
            <a:xfrm flipH="1">
              <a:off x="8182405" y="4401773"/>
              <a:ext cx="307053" cy="41349"/>
            </a:xfrm>
            <a:custGeom>
              <a:avLst/>
              <a:gdLst/>
              <a:ahLst/>
              <a:cxnLst/>
              <a:rect l="l" t="t" r="r" b="b"/>
              <a:pathLst>
                <a:path w="11109" h="1496" extrusionOk="0">
                  <a:moveTo>
                    <a:pt x="4346" y="0"/>
                  </a:moveTo>
                  <a:cubicBezTo>
                    <a:pt x="1891" y="0"/>
                    <a:pt x="34" y="344"/>
                    <a:pt x="34" y="861"/>
                  </a:cubicBezTo>
                  <a:cubicBezTo>
                    <a:pt x="0" y="928"/>
                    <a:pt x="34" y="995"/>
                    <a:pt x="67" y="1028"/>
                  </a:cubicBezTo>
                  <a:cubicBezTo>
                    <a:pt x="436" y="603"/>
                    <a:pt x="2153" y="298"/>
                    <a:pt x="4361" y="298"/>
                  </a:cubicBezTo>
                  <a:cubicBezTo>
                    <a:pt x="4750" y="298"/>
                    <a:pt x="5155" y="308"/>
                    <a:pt x="5571" y="328"/>
                  </a:cubicBezTo>
                  <a:cubicBezTo>
                    <a:pt x="8340" y="461"/>
                    <a:pt x="10641" y="961"/>
                    <a:pt x="11008" y="1495"/>
                  </a:cubicBezTo>
                  <a:cubicBezTo>
                    <a:pt x="11042" y="1462"/>
                    <a:pt x="11075" y="1395"/>
                    <a:pt x="11075" y="1362"/>
                  </a:cubicBezTo>
                  <a:cubicBezTo>
                    <a:pt x="11108" y="761"/>
                    <a:pt x="8640" y="161"/>
                    <a:pt x="5571" y="27"/>
                  </a:cubicBezTo>
                  <a:cubicBezTo>
                    <a:pt x="5151" y="9"/>
                    <a:pt x="4741" y="0"/>
                    <a:pt x="43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52"/>
            <p:cNvSpPr/>
            <p:nvPr/>
          </p:nvSpPr>
          <p:spPr>
            <a:xfrm flipH="1">
              <a:off x="8013688" y="4409263"/>
              <a:ext cx="353156" cy="118354"/>
            </a:xfrm>
            <a:custGeom>
              <a:avLst/>
              <a:gdLst/>
              <a:ahLst/>
              <a:cxnLst/>
              <a:rect l="l" t="t" r="r" b="b"/>
              <a:pathLst>
                <a:path w="12777" h="4282" extrusionOk="0">
                  <a:moveTo>
                    <a:pt x="2479" y="1"/>
                  </a:moveTo>
                  <a:cubicBezTo>
                    <a:pt x="1197" y="1"/>
                    <a:pt x="339" y="235"/>
                    <a:pt x="234" y="690"/>
                  </a:cubicBezTo>
                  <a:cubicBezTo>
                    <a:pt x="1" y="1524"/>
                    <a:pt x="2603" y="2892"/>
                    <a:pt x="6005" y="3693"/>
                  </a:cubicBezTo>
                  <a:cubicBezTo>
                    <a:pt x="7639" y="4089"/>
                    <a:pt x="9152" y="4282"/>
                    <a:pt x="10315" y="4282"/>
                  </a:cubicBezTo>
                  <a:cubicBezTo>
                    <a:pt x="11597" y="4282"/>
                    <a:pt x="12454" y="4047"/>
                    <a:pt x="12576" y="3592"/>
                  </a:cubicBezTo>
                  <a:cubicBezTo>
                    <a:pt x="12777" y="2759"/>
                    <a:pt x="10175" y="1391"/>
                    <a:pt x="6772" y="590"/>
                  </a:cubicBezTo>
                  <a:cubicBezTo>
                    <a:pt x="5154" y="194"/>
                    <a:pt x="3642" y="1"/>
                    <a:pt x="24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52"/>
            <p:cNvSpPr/>
            <p:nvPr/>
          </p:nvSpPr>
          <p:spPr>
            <a:xfrm flipH="1">
              <a:off x="8009072" y="4384995"/>
              <a:ext cx="351304" cy="124491"/>
            </a:xfrm>
            <a:custGeom>
              <a:avLst/>
              <a:gdLst/>
              <a:ahLst/>
              <a:cxnLst/>
              <a:rect l="l" t="t" r="r" b="b"/>
              <a:pathLst>
                <a:path w="12710" h="4504" extrusionOk="0">
                  <a:moveTo>
                    <a:pt x="367" y="1"/>
                  </a:moveTo>
                  <a:lnTo>
                    <a:pt x="0" y="1568"/>
                  </a:lnTo>
                  <a:lnTo>
                    <a:pt x="12342" y="4504"/>
                  </a:lnTo>
                  <a:lnTo>
                    <a:pt x="12709" y="2936"/>
                  </a:lnTo>
                  <a:lnTo>
                    <a:pt x="3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52"/>
            <p:cNvSpPr/>
            <p:nvPr/>
          </p:nvSpPr>
          <p:spPr>
            <a:xfrm flipH="1">
              <a:off x="8003544" y="4365951"/>
              <a:ext cx="353156" cy="118576"/>
            </a:xfrm>
            <a:custGeom>
              <a:avLst/>
              <a:gdLst/>
              <a:ahLst/>
              <a:cxnLst/>
              <a:rect l="l" t="t" r="r" b="b"/>
              <a:pathLst>
                <a:path w="12777" h="4290" extrusionOk="0">
                  <a:moveTo>
                    <a:pt x="2466" y="0"/>
                  </a:moveTo>
                  <a:cubicBezTo>
                    <a:pt x="1187" y="0"/>
                    <a:pt x="339" y="235"/>
                    <a:pt x="234" y="690"/>
                  </a:cubicBezTo>
                  <a:cubicBezTo>
                    <a:pt x="1" y="1557"/>
                    <a:pt x="2603" y="2891"/>
                    <a:pt x="6005" y="3725"/>
                  </a:cubicBezTo>
                  <a:cubicBezTo>
                    <a:pt x="7620" y="4105"/>
                    <a:pt x="9129" y="4290"/>
                    <a:pt x="10291" y="4290"/>
                  </a:cubicBezTo>
                  <a:cubicBezTo>
                    <a:pt x="11577" y="4290"/>
                    <a:pt x="12438" y="4063"/>
                    <a:pt x="12543" y="3625"/>
                  </a:cubicBezTo>
                  <a:cubicBezTo>
                    <a:pt x="12777" y="2758"/>
                    <a:pt x="10175" y="1423"/>
                    <a:pt x="6772" y="589"/>
                  </a:cubicBezTo>
                  <a:cubicBezTo>
                    <a:pt x="5138" y="193"/>
                    <a:pt x="3625" y="0"/>
                    <a:pt x="24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52"/>
            <p:cNvSpPr/>
            <p:nvPr/>
          </p:nvSpPr>
          <p:spPr>
            <a:xfrm flipH="1">
              <a:off x="8026596" y="4377615"/>
              <a:ext cx="302437" cy="84855"/>
            </a:xfrm>
            <a:custGeom>
              <a:avLst/>
              <a:gdLst/>
              <a:ahLst/>
              <a:cxnLst/>
              <a:rect l="l" t="t" r="r" b="b"/>
              <a:pathLst>
                <a:path w="10942" h="3070" extrusionOk="0">
                  <a:moveTo>
                    <a:pt x="1396" y="1"/>
                  </a:moveTo>
                  <a:cubicBezTo>
                    <a:pt x="597" y="1"/>
                    <a:pt x="92" y="121"/>
                    <a:pt x="34" y="368"/>
                  </a:cubicBezTo>
                  <a:cubicBezTo>
                    <a:pt x="0" y="434"/>
                    <a:pt x="34" y="501"/>
                    <a:pt x="34" y="534"/>
                  </a:cubicBezTo>
                  <a:cubicBezTo>
                    <a:pt x="236" y="383"/>
                    <a:pt x="698" y="307"/>
                    <a:pt x="1341" y="307"/>
                  </a:cubicBezTo>
                  <a:cubicBezTo>
                    <a:pt x="2393" y="307"/>
                    <a:pt x="3928" y="508"/>
                    <a:pt x="5604" y="901"/>
                  </a:cubicBezTo>
                  <a:cubicBezTo>
                    <a:pt x="8273" y="1535"/>
                    <a:pt x="10441" y="2469"/>
                    <a:pt x="10708" y="3070"/>
                  </a:cubicBezTo>
                  <a:cubicBezTo>
                    <a:pt x="10741" y="3036"/>
                    <a:pt x="10775" y="3003"/>
                    <a:pt x="10808" y="2936"/>
                  </a:cubicBezTo>
                  <a:cubicBezTo>
                    <a:pt x="10942" y="2369"/>
                    <a:pt x="8640" y="1302"/>
                    <a:pt x="5671" y="601"/>
                  </a:cubicBezTo>
                  <a:cubicBezTo>
                    <a:pt x="3973" y="205"/>
                    <a:pt x="2435" y="1"/>
                    <a:pt x="13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52"/>
            <p:cNvSpPr/>
            <p:nvPr/>
          </p:nvSpPr>
          <p:spPr>
            <a:xfrm flipH="1">
              <a:off x="7758291" y="3822567"/>
              <a:ext cx="316257" cy="316285"/>
            </a:xfrm>
            <a:custGeom>
              <a:avLst/>
              <a:gdLst/>
              <a:ahLst/>
              <a:cxnLst/>
              <a:rect l="l" t="t" r="r" b="b"/>
              <a:pathLst>
                <a:path w="11442" h="11443" extrusionOk="0">
                  <a:moveTo>
                    <a:pt x="5737" y="1"/>
                  </a:moveTo>
                  <a:cubicBezTo>
                    <a:pt x="2569" y="1"/>
                    <a:pt x="0" y="2569"/>
                    <a:pt x="0" y="5738"/>
                  </a:cubicBezTo>
                  <a:cubicBezTo>
                    <a:pt x="0" y="8874"/>
                    <a:pt x="2569" y="11442"/>
                    <a:pt x="5737" y="11442"/>
                  </a:cubicBezTo>
                  <a:cubicBezTo>
                    <a:pt x="8873" y="11442"/>
                    <a:pt x="11442" y="8874"/>
                    <a:pt x="11442" y="5738"/>
                  </a:cubicBezTo>
                  <a:cubicBezTo>
                    <a:pt x="11442" y="2569"/>
                    <a:pt x="8873" y="1"/>
                    <a:pt x="5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52"/>
            <p:cNvSpPr/>
            <p:nvPr/>
          </p:nvSpPr>
          <p:spPr>
            <a:xfrm flipH="1">
              <a:off x="7739855" y="3822567"/>
              <a:ext cx="315345" cy="316285"/>
            </a:xfrm>
            <a:custGeom>
              <a:avLst/>
              <a:gdLst/>
              <a:ahLst/>
              <a:cxnLst/>
              <a:rect l="l" t="t" r="r" b="b"/>
              <a:pathLst>
                <a:path w="11409" h="11443" extrusionOk="0">
                  <a:moveTo>
                    <a:pt x="5705" y="1"/>
                  </a:moveTo>
                  <a:cubicBezTo>
                    <a:pt x="2569" y="1"/>
                    <a:pt x="1" y="2569"/>
                    <a:pt x="1" y="5738"/>
                  </a:cubicBezTo>
                  <a:cubicBezTo>
                    <a:pt x="1" y="8874"/>
                    <a:pt x="2569" y="11442"/>
                    <a:pt x="5705" y="11442"/>
                  </a:cubicBezTo>
                  <a:cubicBezTo>
                    <a:pt x="8874" y="11442"/>
                    <a:pt x="11409" y="8874"/>
                    <a:pt x="11409" y="5738"/>
                  </a:cubicBezTo>
                  <a:cubicBezTo>
                    <a:pt x="11409" y="2569"/>
                    <a:pt x="8874" y="1"/>
                    <a:pt x="57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52"/>
            <p:cNvSpPr/>
            <p:nvPr/>
          </p:nvSpPr>
          <p:spPr>
            <a:xfrm flipH="1">
              <a:off x="7834825" y="3912841"/>
              <a:ext cx="143839" cy="139444"/>
            </a:xfrm>
            <a:custGeom>
              <a:avLst/>
              <a:gdLst/>
              <a:ahLst/>
              <a:cxnLst/>
              <a:rect l="l" t="t" r="r" b="b"/>
              <a:pathLst>
                <a:path w="5204" h="5045" extrusionOk="0">
                  <a:moveTo>
                    <a:pt x="3420" y="1"/>
                  </a:moveTo>
                  <a:cubicBezTo>
                    <a:pt x="3381" y="1"/>
                    <a:pt x="3342" y="2"/>
                    <a:pt x="3303" y="4"/>
                  </a:cubicBezTo>
                  <a:cubicBezTo>
                    <a:pt x="3278" y="3"/>
                    <a:pt x="3253" y="3"/>
                    <a:pt x="3228" y="3"/>
                  </a:cubicBezTo>
                  <a:cubicBezTo>
                    <a:pt x="2124" y="3"/>
                    <a:pt x="1127" y="728"/>
                    <a:pt x="801" y="1805"/>
                  </a:cubicBezTo>
                  <a:lnTo>
                    <a:pt x="0" y="1805"/>
                  </a:lnTo>
                  <a:lnTo>
                    <a:pt x="0" y="2305"/>
                  </a:lnTo>
                  <a:lnTo>
                    <a:pt x="734" y="2305"/>
                  </a:lnTo>
                  <a:lnTo>
                    <a:pt x="734" y="2539"/>
                  </a:lnTo>
                  <a:lnTo>
                    <a:pt x="734" y="2772"/>
                  </a:lnTo>
                  <a:lnTo>
                    <a:pt x="0" y="2772"/>
                  </a:lnTo>
                  <a:lnTo>
                    <a:pt x="0" y="3239"/>
                  </a:lnTo>
                  <a:lnTo>
                    <a:pt x="801" y="3239"/>
                  </a:lnTo>
                  <a:cubicBezTo>
                    <a:pt x="1121" y="4296"/>
                    <a:pt x="2086" y="5045"/>
                    <a:pt x="3165" y="5045"/>
                  </a:cubicBezTo>
                  <a:cubicBezTo>
                    <a:pt x="3211" y="5045"/>
                    <a:pt x="3257" y="5043"/>
                    <a:pt x="3303" y="5041"/>
                  </a:cubicBezTo>
                  <a:cubicBezTo>
                    <a:pt x="3342" y="5042"/>
                    <a:pt x="3381" y="5043"/>
                    <a:pt x="3420" y="5043"/>
                  </a:cubicBezTo>
                  <a:cubicBezTo>
                    <a:pt x="4077" y="5043"/>
                    <a:pt x="4696" y="4779"/>
                    <a:pt x="5137" y="4307"/>
                  </a:cubicBezTo>
                  <a:lnTo>
                    <a:pt x="5204" y="4240"/>
                  </a:lnTo>
                  <a:lnTo>
                    <a:pt x="4737" y="3806"/>
                  </a:lnTo>
                  <a:lnTo>
                    <a:pt x="4670" y="3873"/>
                  </a:lnTo>
                  <a:cubicBezTo>
                    <a:pt x="4361" y="4214"/>
                    <a:pt x="3908" y="4410"/>
                    <a:pt x="3444" y="4410"/>
                  </a:cubicBezTo>
                  <a:cubicBezTo>
                    <a:pt x="3408" y="4410"/>
                    <a:pt x="3372" y="4409"/>
                    <a:pt x="3336" y="4407"/>
                  </a:cubicBezTo>
                  <a:cubicBezTo>
                    <a:pt x="3310" y="4408"/>
                    <a:pt x="3284" y="4409"/>
                    <a:pt x="3259" y="4409"/>
                  </a:cubicBezTo>
                  <a:cubicBezTo>
                    <a:pt x="2520" y="4409"/>
                    <a:pt x="1826" y="3949"/>
                    <a:pt x="1568" y="3239"/>
                  </a:cubicBezTo>
                  <a:lnTo>
                    <a:pt x="3870" y="3239"/>
                  </a:lnTo>
                  <a:lnTo>
                    <a:pt x="3870" y="2772"/>
                  </a:lnTo>
                  <a:lnTo>
                    <a:pt x="1435" y="2772"/>
                  </a:lnTo>
                  <a:cubicBezTo>
                    <a:pt x="1435" y="2672"/>
                    <a:pt x="1435" y="2606"/>
                    <a:pt x="1435" y="2539"/>
                  </a:cubicBezTo>
                  <a:cubicBezTo>
                    <a:pt x="1435" y="2472"/>
                    <a:pt x="1435" y="2372"/>
                    <a:pt x="1435" y="2305"/>
                  </a:cubicBezTo>
                  <a:lnTo>
                    <a:pt x="3836" y="2305"/>
                  </a:lnTo>
                  <a:lnTo>
                    <a:pt x="3836" y="1805"/>
                  </a:lnTo>
                  <a:lnTo>
                    <a:pt x="1568" y="1805"/>
                  </a:lnTo>
                  <a:cubicBezTo>
                    <a:pt x="1835" y="1104"/>
                    <a:pt x="2569" y="637"/>
                    <a:pt x="3336" y="637"/>
                  </a:cubicBezTo>
                  <a:cubicBezTo>
                    <a:pt x="3836" y="637"/>
                    <a:pt x="4337" y="838"/>
                    <a:pt x="4670" y="1205"/>
                  </a:cubicBezTo>
                  <a:lnTo>
                    <a:pt x="4737" y="1271"/>
                  </a:lnTo>
                  <a:lnTo>
                    <a:pt x="5204" y="804"/>
                  </a:lnTo>
                  <a:lnTo>
                    <a:pt x="5137" y="738"/>
                  </a:lnTo>
                  <a:cubicBezTo>
                    <a:pt x="4696" y="265"/>
                    <a:pt x="4077" y="1"/>
                    <a:pt x="34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52"/>
            <p:cNvSpPr/>
            <p:nvPr/>
          </p:nvSpPr>
          <p:spPr>
            <a:xfrm flipH="1">
              <a:off x="5684710" y="4462886"/>
              <a:ext cx="351304" cy="89526"/>
            </a:xfrm>
            <a:custGeom>
              <a:avLst/>
              <a:gdLst/>
              <a:ahLst/>
              <a:cxnLst/>
              <a:rect l="l" t="t" r="r" b="b"/>
              <a:pathLst>
                <a:path w="12710" h="3239" extrusionOk="0">
                  <a:moveTo>
                    <a:pt x="5481" y="0"/>
                  </a:moveTo>
                  <a:cubicBezTo>
                    <a:pt x="2412" y="0"/>
                    <a:pt x="31" y="599"/>
                    <a:pt x="1" y="1419"/>
                  </a:cubicBezTo>
                  <a:cubicBezTo>
                    <a:pt x="1" y="2286"/>
                    <a:pt x="2803" y="3120"/>
                    <a:pt x="6305" y="3220"/>
                  </a:cubicBezTo>
                  <a:cubicBezTo>
                    <a:pt x="6633" y="3233"/>
                    <a:pt x="6954" y="3239"/>
                    <a:pt x="7268" y="3239"/>
                  </a:cubicBezTo>
                  <a:cubicBezTo>
                    <a:pt x="10313" y="3239"/>
                    <a:pt x="12646" y="2669"/>
                    <a:pt x="12676" y="1853"/>
                  </a:cubicBezTo>
                  <a:cubicBezTo>
                    <a:pt x="12710" y="985"/>
                    <a:pt x="9908" y="151"/>
                    <a:pt x="6405" y="18"/>
                  </a:cubicBezTo>
                  <a:cubicBezTo>
                    <a:pt x="6092" y="6"/>
                    <a:pt x="5783" y="0"/>
                    <a:pt x="54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52"/>
            <p:cNvSpPr/>
            <p:nvPr/>
          </p:nvSpPr>
          <p:spPr>
            <a:xfrm flipH="1">
              <a:off x="5683771" y="4456915"/>
              <a:ext cx="352244" cy="57187"/>
            </a:xfrm>
            <a:custGeom>
              <a:avLst/>
              <a:gdLst/>
              <a:ahLst/>
              <a:cxnLst/>
              <a:rect l="l" t="t" r="r" b="b"/>
              <a:pathLst>
                <a:path w="12744" h="2069" extrusionOk="0">
                  <a:moveTo>
                    <a:pt x="67" y="0"/>
                  </a:moveTo>
                  <a:lnTo>
                    <a:pt x="1" y="1602"/>
                  </a:lnTo>
                  <a:lnTo>
                    <a:pt x="12676" y="2069"/>
                  </a:lnTo>
                  <a:lnTo>
                    <a:pt x="12743" y="46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52"/>
            <p:cNvSpPr/>
            <p:nvPr/>
          </p:nvSpPr>
          <p:spPr>
            <a:xfrm flipH="1">
              <a:off x="5682858" y="4418633"/>
              <a:ext cx="352217" cy="89526"/>
            </a:xfrm>
            <a:custGeom>
              <a:avLst/>
              <a:gdLst/>
              <a:ahLst/>
              <a:cxnLst/>
              <a:rect l="l" t="t" r="r" b="b"/>
              <a:pathLst>
                <a:path w="12743" h="3239" extrusionOk="0">
                  <a:moveTo>
                    <a:pt x="5512" y="0"/>
                  </a:moveTo>
                  <a:cubicBezTo>
                    <a:pt x="2443" y="0"/>
                    <a:pt x="64" y="596"/>
                    <a:pt x="33" y="1385"/>
                  </a:cubicBezTo>
                  <a:cubicBezTo>
                    <a:pt x="0" y="2286"/>
                    <a:pt x="2802" y="3120"/>
                    <a:pt x="6305" y="3220"/>
                  </a:cubicBezTo>
                  <a:cubicBezTo>
                    <a:pt x="6632" y="3233"/>
                    <a:pt x="6954" y="3239"/>
                    <a:pt x="7269" y="3239"/>
                  </a:cubicBezTo>
                  <a:cubicBezTo>
                    <a:pt x="10319" y="3239"/>
                    <a:pt x="12679" y="2669"/>
                    <a:pt x="12709" y="1852"/>
                  </a:cubicBezTo>
                  <a:cubicBezTo>
                    <a:pt x="12742" y="952"/>
                    <a:pt x="9940" y="151"/>
                    <a:pt x="6438" y="18"/>
                  </a:cubicBezTo>
                  <a:cubicBezTo>
                    <a:pt x="6124" y="6"/>
                    <a:pt x="5814" y="0"/>
                    <a:pt x="55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52"/>
            <p:cNvSpPr/>
            <p:nvPr/>
          </p:nvSpPr>
          <p:spPr>
            <a:xfrm flipH="1">
              <a:off x="5704998" y="4430685"/>
              <a:ext cx="306113" cy="41018"/>
            </a:xfrm>
            <a:custGeom>
              <a:avLst/>
              <a:gdLst/>
              <a:ahLst/>
              <a:cxnLst/>
              <a:rect l="l" t="t" r="r" b="b"/>
              <a:pathLst>
                <a:path w="11075" h="1484" extrusionOk="0">
                  <a:moveTo>
                    <a:pt x="4642" y="0"/>
                  </a:moveTo>
                  <a:cubicBezTo>
                    <a:pt x="2019" y="0"/>
                    <a:pt x="30" y="378"/>
                    <a:pt x="0" y="916"/>
                  </a:cubicBezTo>
                  <a:cubicBezTo>
                    <a:pt x="0" y="983"/>
                    <a:pt x="0" y="1050"/>
                    <a:pt x="67" y="1083"/>
                  </a:cubicBezTo>
                  <a:cubicBezTo>
                    <a:pt x="416" y="618"/>
                    <a:pt x="2234" y="330"/>
                    <a:pt x="4529" y="330"/>
                  </a:cubicBezTo>
                  <a:cubicBezTo>
                    <a:pt x="4867" y="330"/>
                    <a:pt x="5215" y="336"/>
                    <a:pt x="5571" y="349"/>
                  </a:cubicBezTo>
                  <a:cubicBezTo>
                    <a:pt x="8306" y="449"/>
                    <a:pt x="10608" y="916"/>
                    <a:pt x="10975" y="1483"/>
                  </a:cubicBezTo>
                  <a:cubicBezTo>
                    <a:pt x="11008" y="1450"/>
                    <a:pt x="11042" y="1383"/>
                    <a:pt x="11042" y="1316"/>
                  </a:cubicBezTo>
                  <a:cubicBezTo>
                    <a:pt x="11075" y="749"/>
                    <a:pt x="8640" y="149"/>
                    <a:pt x="5571" y="15"/>
                  </a:cubicBezTo>
                  <a:cubicBezTo>
                    <a:pt x="5254" y="5"/>
                    <a:pt x="4944" y="0"/>
                    <a:pt x="46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52"/>
            <p:cNvSpPr/>
            <p:nvPr/>
          </p:nvSpPr>
          <p:spPr>
            <a:xfrm flipH="1">
              <a:off x="5642282" y="4399230"/>
              <a:ext cx="352244" cy="89554"/>
            </a:xfrm>
            <a:custGeom>
              <a:avLst/>
              <a:gdLst/>
              <a:ahLst/>
              <a:cxnLst/>
              <a:rect l="l" t="t" r="r" b="b"/>
              <a:pathLst>
                <a:path w="12744" h="3240" extrusionOk="0">
                  <a:moveTo>
                    <a:pt x="5475" y="1"/>
                  </a:moveTo>
                  <a:cubicBezTo>
                    <a:pt x="2425" y="1"/>
                    <a:pt x="64" y="570"/>
                    <a:pt x="34" y="1387"/>
                  </a:cubicBezTo>
                  <a:cubicBezTo>
                    <a:pt x="1" y="2288"/>
                    <a:pt x="2803" y="3088"/>
                    <a:pt x="6305" y="3222"/>
                  </a:cubicBezTo>
                  <a:cubicBezTo>
                    <a:pt x="6620" y="3234"/>
                    <a:pt x="6929" y="3239"/>
                    <a:pt x="7232" y="3239"/>
                  </a:cubicBezTo>
                  <a:cubicBezTo>
                    <a:pt x="10300" y="3239"/>
                    <a:pt x="12679" y="2643"/>
                    <a:pt x="12710" y="1854"/>
                  </a:cubicBezTo>
                  <a:cubicBezTo>
                    <a:pt x="12743" y="953"/>
                    <a:pt x="9941" y="119"/>
                    <a:pt x="6439" y="19"/>
                  </a:cubicBezTo>
                  <a:cubicBezTo>
                    <a:pt x="6111" y="7"/>
                    <a:pt x="5789" y="1"/>
                    <a:pt x="54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52"/>
            <p:cNvSpPr/>
            <p:nvPr/>
          </p:nvSpPr>
          <p:spPr>
            <a:xfrm flipH="1">
              <a:off x="5641370" y="4393287"/>
              <a:ext cx="352217" cy="57187"/>
            </a:xfrm>
            <a:custGeom>
              <a:avLst/>
              <a:gdLst/>
              <a:ahLst/>
              <a:cxnLst/>
              <a:rect l="l" t="t" r="r" b="b"/>
              <a:pathLst>
                <a:path w="12743" h="2069" extrusionOk="0">
                  <a:moveTo>
                    <a:pt x="67" y="1"/>
                  </a:moveTo>
                  <a:lnTo>
                    <a:pt x="0" y="1602"/>
                  </a:lnTo>
                  <a:lnTo>
                    <a:pt x="12676" y="2069"/>
                  </a:lnTo>
                  <a:lnTo>
                    <a:pt x="12743" y="468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52"/>
            <p:cNvSpPr/>
            <p:nvPr/>
          </p:nvSpPr>
          <p:spPr>
            <a:xfrm flipH="1">
              <a:off x="5640458" y="4354977"/>
              <a:ext cx="352217" cy="89554"/>
            </a:xfrm>
            <a:custGeom>
              <a:avLst/>
              <a:gdLst/>
              <a:ahLst/>
              <a:cxnLst/>
              <a:rect l="l" t="t" r="r" b="b"/>
              <a:pathLst>
                <a:path w="12743" h="3240" extrusionOk="0">
                  <a:moveTo>
                    <a:pt x="5442" y="1"/>
                  </a:moveTo>
                  <a:cubicBezTo>
                    <a:pt x="2397" y="1"/>
                    <a:pt x="64" y="570"/>
                    <a:pt x="34" y="1387"/>
                  </a:cubicBezTo>
                  <a:cubicBezTo>
                    <a:pt x="0" y="2254"/>
                    <a:pt x="2802" y="3088"/>
                    <a:pt x="6305" y="3221"/>
                  </a:cubicBezTo>
                  <a:cubicBezTo>
                    <a:pt x="6619" y="3233"/>
                    <a:pt x="6929" y="3239"/>
                    <a:pt x="7231" y="3239"/>
                  </a:cubicBezTo>
                  <a:cubicBezTo>
                    <a:pt x="10300" y="3239"/>
                    <a:pt x="12679" y="2643"/>
                    <a:pt x="12710" y="1854"/>
                  </a:cubicBezTo>
                  <a:cubicBezTo>
                    <a:pt x="12743" y="986"/>
                    <a:pt x="9908" y="119"/>
                    <a:pt x="6405" y="19"/>
                  </a:cubicBezTo>
                  <a:cubicBezTo>
                    <a:pt x="6078" y="7"/>
                    <a:pt x="5756" y="1"/>
                    <a:pt x="54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52"/>
            <p:cNvSpPr/>
            <p:nvPr/>
          </p:nvSpPr>
          <p:spPr>
            <a:xfrm flipH="1">
              <a:off x="5663509" y="4367056"/>
              <a:ext cx="306113" cy="40106"/>
            </a:xfrm>
            <a:custGeom>
              <a:avLst/>
              <a:gdLst/>
              <a:ahLst/>
              <a:cxnLst/>
              <a:rect l="l" t="t" r="r" b="b"/>
              <a:pathLst>
                <a:path w="11075" h="1451" extrusionOk="0">
                  <a:moveTo>
                    <a:pt x="4642" y="0"/>
                  </a:moveTo>
                  <a:cubicBezTo>
                    <a:pt x="2019" y="0"/>
                    <a:pt x="30" y="378"/>
                    <a:pt x="0" y="916"/>
                  </a:cubicBezTo>
                  <a:cubicBezTo>
                    <a:pt x="0" y="983"/>
                    <a:pt x="34" y="1016"/>
                    <a:pt x="67" y="1083"/>
                  </a:cubicBezTo>
                  <a:cubicBezTo>
                    <a:pt x="420" y="613"/>
                    <a:pt x="2273" y="298"/>
                    <a:pt x="4602" y="298"/>
                  </a:cubicBezTo>
                  <a:cubicBezTo>
                    <a:pt x="4917" y="298"/>
                    <a:pt x="5241" y="304"/>
                    <a:pt x="5571" y="316"/>
                  </a:cubicBezTo>
                  <a:cubicBezTo>
                    <a:pt x="8340" y="416"/>
                    <a:pt x="10608" y="916"/>
                    <a:pt x="11008" y="1450"/>
                  </a:cubicBezTo>
                  <a:cubicBezTo>
                    <a:pt x="11042" y="1417"/>
                    <a:pt x="11042" y="1350"/>
                    <a:pt x="11075" y="1317"/>
                  </a:cubicBezTo>
                  <a:cubicBezTo>
                    <a:pt x="11075" y="716"/>
                    <a:pt x="8640" y="116"/>
                    <a:pt x="5571" y="16"/>
                  </a:cubicBezTo>
                  <a:cubicBezTo>
                    <a:pt x="5254" y="5"/>
                    <a:pt x="4944" y="0"/>
                    <a:pt x="46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52"/>
            <p:cNvSpPr/>
            <p:nvPr/>
          </p:nvSpPr>
          <p:spPr>
            <a:xfrm flipH="1">
              <a:off x="5640458" y="4318105"/>
              <a:ext cx="352217" cy="89526"/>
            </a:xfrm>
            <a:custGeom>
              <a:avLst/>
              <a:gdLst/>
              <a:ahLst/>
              <a:cxnLst/>
              <a:rect l="l" t="t" r="r" b="b"/>
              <a:pathLst>
                <a:path w="12743" h="3239" extrusionOk="0">
                  <a:moveTo>
                    <a:pt x="5442" y="0"/>
                  </a:moveTo>
                  <a:cubicBezTo>
                    <a:pt x="2397" y="0"/>
                    <a:pt x="64" y="570"/>
                    <a:pt x="34" y="1386"/>
                  </a:cubicBezTo>
                  <a:cubicBezTo>
                    <a:pt x="0" y="2287"/>
                    <a:pt x="2802" y="3088"/>
                    <a:pt x="6305" y="3221"/>
                  </a:cubicBezTo>
                  <a:cubicBezTo>
                    <a:pt x="6619" y="3233"/>
                    <a:pt x="6929" y="3239"/>
                    <a:pt x="7231" y="3239"/>
                  </a:cubicBezTo>
                  <a:cubicBezTo>
                    <a:pt x="10300" y="3239"/>
                    <a:pt x="12679" y="2643"/>
                    <a:pt x="12710" y="1853"/>
                  </a:cubicBezTo>
                  <a:cubicBezTo>
                    <a:pt x="12743" y="953"/>
                    <a:pt x="9908" y="152"/>
                    <a:pt x="6405" y="19"/>
                  </a:cubicBezTo>
                  <a:cubicBezTo>
                    <a:pt x="6078" y="6"/>
                    <a:pt x="5756" y="0"/>
                    <a:pt x="54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52"/>
            <p:cNvSpPr/>
            <p:nvPr/>
          </p:nvSpPr>
          <p:spPr>
            <a:xfrm flipH="1">
              <a:off x="5640458" y="4312162"/>
              <a:ext cx="351304" cy="57187"/>
            </a:xfrm>
            <a:custGeom>
              <a:avLst/>
              <a:gdLst/>
              <a:ahLst/>
              <a:cxnLst/>
              <a:rect l="l" t="t" r="r" b="b"/>
              <a:pathLst>
                <a:path w="12710" h="2069" extrusionOk="0">
                  <a:moveTo>
                    <a:pt x="34" y="0"/>
                  </a:moveTo>
                  <a:lnTo>
                    <a:pt x="1" y="1601"/>
                  </a:lnTo>
                  <a:lnTo>
                    <a:pt x="12677" y="2068"/>
                  </a:lnTo>
                  <a:lnTo>
                    <a:pt x="12710" y="467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52"/>
            <p:cNvSpPr/>
            <p:nvPr/>
          </p:nvSpPr>
          <p:spPr>
            <a:xfrm flipH="1">
              <a:off x="5639518" y="4272941"/>
              <a:ext cx="352244" cy="89554"/>
            </a:xfrm>
            <a:custGeom>
              <a:avLst/>
              <a:gdLst/>
              <a:ahLst/>
              <a:cxnLst/>
              <a:rect l="l" t="t" r="r" b="b"/>
              <a:pathLst>
                <a:path w="12744" h="3240" extrusionOk="0">
                  <a:moveTo>
                    <a:pt x="5513" y="1"/>
                  </a:moveTo>
                  <a:cubicBezTo>
                    <a:pt x="2444" y="1"/>
                    <a:pt x="65" y="597"/>
                    <a:pt x="34" y="1386"/>
                  </a:cubicBezTo>
                  <a:cubicBezTo>
                    <a:pt x="1" y="2287"/>
                    <a:pt x="2836" y="3121"/>
                    <a:pt x="6339" y="3221"/>
                  </a:cubicBezTo>
                  <a:cubicBezTo>
                    <a:pt x="6666" y="3233"/>
                    <a:pt x="6988" y="3239"/>
                    <a:pt x="7302" y="3239"/>
                  </a:cubicBezTo>
                  <a:cubicBezTo>
                    <a:pt x="10347" y="3239"/>
                    <a:pt x="12680" y="2669"/>
                    <a:pt x="12710" y="1853"/>
                  </a:cubicBezTo>
                  <a:cubicBezTo>
                    <a:pt x="12743" y="986"/>
                    <a:pt x="9941" y="152"/>
                    <a:pt x="6439" y="18"/>
                  </a:cubicBezTo>
                  <a:cubicBezTo>
                    <a:pt x="6124" y="6"/>
                    <a:pt x="5815" y="1"/>
                    <a:pt x="55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52"/>
            <p:cNvSpPr/>
            <p:nvPr/>
          </p:nvSpPr>
          <p:spPr>
            <a:xfrm flipH="1">
              <a:off x="5661658" y="4285932"/>
              <a:ext cx="306113" cy="40078"/>
            </a:xfrm>
            <a:custGeom>
              <a:avLst/>
              <a:gdLst/>
              <a:ahLst/>
              <a:cxnLst/>
              <a:rect l="l" t="t" r="r" b="b"/>
              <a:pathLst>
                <a:path w="11075" h="1450" extrusionOk="0">
                  <a:moveTo>
                    <a:pt x="4641" y="0"/>
                  </a:moveTo>
                  <a:cubicBezTo>
                    <a:pt x="2012" y="0"/>
                    <a:pt x="0" y="378"/>
                    <a:pt x="0" y="916"/>
                  </a:cubicBezTo>
                  <a:cubicBezTo>
                    <a:pt x="0" y="983"/>
                    <a:pt x="33" y="1016"/>
                    <a:pt x="67" y="1083"/>
                  </a:cubicBezTo>
                  <a:cubicBezTo>
                    <a:pt x="419" y="613"/>
                    <a:pt x="2273" y="298"/>
                    <a:pt x="4602" y="298"/>
                  </a:cubicBezTo>
                  <a:cubicBezTo>
                    <a:pt x="4917" y="298"/>
                    <a:pt x="5241" y="304"/>
                    <a:pt x="5571" y="316"/>
                  </a:cubicBezTo>
                  <a:cubicBezTo>
                    <a:pt x="8306" y="416"/>
                    <a:pt x="10608" y="916"/>
                    <a:pt x="10975" y="1450"/>
                  </a:cubicBezTo>
                  <a:cubicBezTo>
                    <a:pt x="11008" y="1416"/>
                    <a:pt x="11041" y="1383"/>
                    <a:pt x="11041" y="1316"/>
                  </a:cubicBezTo>
                  <a:cubicBezTo>
                    <a:pt x="11075" y="716"/>
                    <a:pt x="8640" y="115"/>
                    <a:pt x="5571" y="15"/>
                  </a:cubicBezTo>
                  <a:cubicBezTo>
                    <a:pt x="5254" y="5"/>
                    <a:pt x="4943" y="0"/>
                    <a:pt x="4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52"/>
            <p:cNvSpPr/>
            <p:nvPr/>
          </p:nvSpPr>
          <p:spPr>
            <a:xfrm flipH="1">
              <a:off x="5598970" y="4253758"/>
              <a:ext cx="352217" cy="90079"/>
            </a:xfrm>
            <a:custGeom>
              <a:avLst/>
              <a:gdLst/>
              <a:ahLst/>
              <a:cxnLst/>
              <a:rect l="l" t="t" r="r" b="b"/>
              <a:pathLst>
                <a:path w="12743" h="3259" extrusionOk="0">
                  <a:moveTo>
                    <a:pt x="5683" y="1"/>
                  </a:moveTo>
                  <a:cubicBezTo>
                    <a:pt x="2533" y="1"/>
                    <a:pt x="65" y="578"/>
                    <a:pt x="34" y="1413"/>
                  </a:cubicBezTo>
                  <a:cubicBezTo>
                    <a:pt x="1" y="2280"/>
                    <a:pt x="2836" y="3114"/>
                    <a:pt x="6305" y="3247"/>
                  </a:cubicBezTo>
                  <a:cubicBezTo>
                    <a:pt x="6561" y="3255"/>
                    <a:pt x="6813" y="3258"/>
                    <a:pt x="7061" y="3258"/>
                  </a:cubicBezTo>
                  <a:cubicBezTo>
                    <a:pt x="10211" y="3258"/>
                    <a:pt x="12679" y="2681"/>
                    <a:pt x="12710" y="1846"/>
                  </a:cubicBezTo>
                  <a:cubicBezTo>
                    <a:pt x="12743" y="979"/>
                    <a:pt x="9941" y="145"/>
                    <a:pt x="6438" y="12"/>
                  </a:cubicBezTo>
                  <a:cubicBezTo>
                    <a:pt x="6183" y="5"/>
                    <a:pt x="5931" y="1"/>
                    <a:pt x="56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52"/>
            <p:cNvSpPr/>
            <p:nvPr/>
          </p:nvSpPr>
          <p:spPr>
            <a:xfrm flipH="1">
              <a:off x="5598030" y="4247622"/>
              <a:ext cx="352244" cy="57187"/>
            </a:xfrm>
            <a:custGeom>
              <a:avLst/>
              <a:gdLst/>
              <a:ahLst/>
              <a:cxnLst/>
              <a:rect l="l" t="t" r="r" b="b"/>
              <a:pathLst>
                <a:path w="12744" h="2069" extrusionOk="0">
                  <a:moveTo>
                    <a:pt x="68" y="0"/>
                  </a:moveTo>
                  <a:lnTo>
                    <a:pt x="1" y="1601"/>
                  </a:lnTo>
                  <a:lnTo>
                    <a:pt x="12677" y="2068"/>
                  </a:lnTo>
                  <a:lnTo>
                    <a:pt x="12743" y="467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52"/>
            <p:cNvSpPr/>
            <p:nvPr/>
          </p:nvSpPr>
          <p:spPr>
            <a:xfrm flipH="1">
              <a:off x="5597118" y="4209312"/>
              <a:ext cx="352217" cy="89554"/>
            </a:xfrm>
            <a:custGeom>
              <a:avLst/>
              <a:gdLst/>
              <a:ahLst/>
              <a:cxnLst/>
              <a:rect l="l" t="t" r="r" b="b"/>
              <a:pathLst>
                <a:path w="12743" h="3240" extrusionOk="0">
                  <a:moveTo>
                    <a:pt x="5512" y="1"/>
                  </a:moveTo>
                  <a:cubicBezTo>
                    <a:pt x="2444" y="1"/>
                    <a:pt x="64" y="597"/>
                    <a:pt x="34" y="1386"/>
                  </a:cubicBezTo>
                  <a:cubicBezTo>
                    <a:pt x="0" y="2287"/>
                    <a:pt x="2802" y="3121"/>
                    <a:pt x="6305" y="3221"/>
                  </a:cubicBezTo>
                  <a:cubicBezTo>
                    <a:pt x="6632" y="3233"/>
                    <a:pt x="6954" y="3240"/>
                    <a:pt x="7269" y="3240"/>
                  </a:cubicBezTo>
                  <a:cubicBezTo>
                    <a:pt x="10319" y="3240"/>
                    <a:pt x="12679" y="2670"/>
                    <a:pt x="12709" y="1853"/>
                  </a:cubicBezTo>
                  <a:cubicBezTo>
                    <a:pt x="12743" y="986"/>
                    <a:pt x="9907" y="152"/>
                    <a:pt x="6438" y="19"/>
                  </a:cubicBezTo>
                  <a:cubicBezTo>
                    <a:pt x="6124" y="7"/>
                    <a:pt x="5815" y="1"/>
                    <a:pt x="55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52"/>
            <p:cNvSpPr/>
            <p:nvPr/>
          </p:nvSpPr>
          <p:spPr>
            <a:xfrm flipH="1">
              <a:off x="5619230" y="4221999"/>
              <a:ext cx="306141" cy="40410"/>
            </a:xfrm>
            <a:custGeom>
              <a:avLst/>
              <a:gdLst/>
              <a:ahLst/>
              <a:cxnLst/>
              <a:rect l="l" t="t" r="r" b="b"/>
              <a:pathLst>
                <a:path w="11076" h="1462" extrusionOk="0">
                  <a:moveTo>
                    <a:pt x="4405" y="1"/>
                  </a:moveTo>
                  <a:cubicBezTo>
                    <a:pt x="1893" y="1"/>
                    <a:pt x="1" y="372"/>
                    <a:pt x="1" y="894"/>
                  </a:cubicBezTo>
                  <a:cubicBezTo>
                    <a:pt x="1" y="961"/>
                    <a:pt x="1" y="1027"/>
                    <a:pt x="34" y="1061"/>
                  </a:cubicBezTo>
                  <a:cubicBezTo>
                    <a:pt x="412" y="596"/>
                    <a:pt x="2234" y="308"/>
                    <a:pt x="4507" y="308"/>
                  </a:cubicBezTo>
                  <a:cubicBezTo>
                    <a:pt x="4842" y="308"/>
                    <a:pt x="5187" y="314"/>
                    <a:pt x="5538" y="327"/>
                  </a:cubicBezTo>
                  <a:cubicBezTo>
                    <a:pt x="8306" y="427"/>
                    <a:pt x="10575" y="894"/>
                    <a:pt x="10975" y="1461"/>
                  </a:cubicBezTo>
                  <a:cubicBezTo>
                    <a:pt x="11008" y="1428"/>
                    <a:pt x="11042" y="1361"/>
                    <a:pt x="11042" y="1294"/>
                  </a:cubicBezTo>
                  <a:cubicBezTo>
                    <a:pt x="11075" y="694"/>
                    <a:pt x="8640" y="127"/>
                    <a:pt x="5571" y="27"/>
                  </a:cubicBezTo>
                  <a:cubicBezTo>
                    <a:pt x="5171" y="9"/>
                    <a:pt x="4781" y="1"/>
                    <a:pt x="44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52"/>
            <p:cNvSpPr/>
            <p:nvPr/>
          </p:nvSpPr>
          <p:spPr>
            <a:xfrm flipH="1">
              <a:off x="6639906" y="4427561"/>
              <a:ext cx="352217" cy="89830"/>
            </a:xfrm>
            <a:custGeom>
              <a:avLst/>
              <a:gdLst/>
              <a:ahLst/>
              <a:cxnLst/>
              <a:rect l="l" t="t" r="r" b="b"/>
              <a:pathLst>
                <a:path w="12743" h="3250" extrusionOk="0">
                  <a:moveTo>
                    <a:pt x="5292" y="1"/>
                  </a:moveTo>
                  <a:cubicBezTo>
                    <a:pt x="2353" y="1"/>
                    <a:pt x="67" y="563"/>
                    <a:pt x="67" y="1363"/>
                  </a:cubicBezTo>
                  <a:cubicBezTo>
                    <a:pt x="0" y="2230"/>
                    <a:pt x="2802" y="3064"/>
                    <a:pt x="6305" y="3231"/>
                  </a:cubicBezTo>
                  <a:cubicBezTo>
                    <a:pt x="6633" y="3243"/>
                    <a:pt x="6956" y="3249"/>
                    <a:pt x="7271" y="3249"/>
                  </a:cubicBezTo>
                  <a:cubicBezTo>
                    <a:pt x="10320" y="3249"/>
                    <a:pt x="12679" y="2682"/>
                    <a:pt x="12709" y="1896"/>
                  </a:cubicBezTo>
                  <a:cubicBezTo>
                    <a:pt x="12743" y="996"/>
                    <a:pt x="9941" y="162"/>
                    <a:pt x="6438" y="28"/>
                  </a:cubicBezTo>
                  <a:cubicBezTo>
                    <a:pt x="6048" y="10"/>
                    <a:pt x="5665" y="1"/>
                    <a:pt x="52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52"/>
            <p:cNvSpPr/>
            <p:nvPr/>
          </p:nvSpPr>
          <p:spPr>
            <a:xfrm flipH="1">
              <a:off x="6638967" y="4420043"/>
              <a:ext cx="352244" cy="59951"/>
            </a:xfrm>
            <a:custGeom>
              <a:avLst/>
              <a:gdLst/>
              <a:ahLst/>
              <a:cxnLst/>
              <a:rect l="l" t="t" r="r" b="b"/>
              <a:pathLst>
                <a:path w="12744" h="2169" extrusionOk="0">
                  <a:moveTo>
                    <a:pt x="67" y="0"/>
                  </a:moveTo>
                  <a:lnTo>
                    <a:pt x="1" y="1601"/>
                  </a:lnTo>
                  <a:lnTo>
                    <a:pt x="12676" y="2168"/>
                  </a:lnTo>
                  <a:lnTo>
                    <a:pt x="12743" y="5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52"/>
            <p:cNvSpPr/>
            <p:nvPr/>
          </p:nvSpPr>
          <p:spPr>
            <a:xfrm flipH="1">
              <a:off x="6638054" y="4383309"/>
              <a:ext cx="352217" cy="89830"/>
            </a:xfrm>
            <a:custGeom>
              <a:avLst/>
              <a:gdLst/>
              <a:ahLst/>
              <a:cxnLst/>
              <a:rect l="l" t="t" r="r" b="b"/>
              <a:pathLst>
                <a:path w="12743" h="3250" extrusionOk="0">
                  <a:moveTo>
                    <a:pt x="5291" y="0"/>
                  </a:moveTo>
                  <a:cubicBezTo>
                    <a:pt x="2352" y="0"/>
                    <a:pt x="63" y="563"/>
                    <a:pt x="33" y="1363"/>
                  </a:cubicBezTo>
                  <a:cubicBezTo>
                    <a:pt x="0" y="2230"/>
                    <a:pt x="2802" y="3064"/>
                    <a:pt x="6305" y="3231"/>
                  </a:cubicBezTo>
                  <a:cubicBezTo>
                    <a:pt x="6630" y="3243"/>
                    <a:pt x="6949" y="3249"/>
                    <a:pt x="7262" y="3249"/>
                  </a:cubicBezTo>
                  <a:cubicBezTo>
                    <a:pt x="10287" y="3249"/>
                    <a:pt x="12649" y="2682"/>
                    <a:pt x="12709" y="1896"/>
                  </a:cubicBezTo>
                  <a:cubicBezTo>
                    <a:pt x="12742" y="996"/>
                    <a:pt x="9940" y="162"/>
                    <a:pt x="6438" y="28"/>
                  </a:cubicBezTo>
                  <a:cubicBezTo>
                    <a:pt x="6048" y="9"/>
                    <a:pt x="5664" y="0"/>
                    <a:pt x="52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52"/>
            <p:cNvSpPr/>
            <p:nvPr/>
          </p:nvSpPr>
          <p:spPr>
            <a:xfrm flipH="1">
              <a:off x="6661106" y="4395360"/>
              <a:ext cx="306141" cy="41294"/>
            </a:xfrm>
            <a:custGeom>
              <a:avLst/>
              <a:gdLst/>
              <a:ahLst/>
              <a:cxnLst/>
              <a:rect l="l" t="t" r="r" b="b"/>
              <a:pathLst>
                <a:path w="11076" h="1494" extrusionOk="0">
                  <a:moveTo>
                    <a:pt x="4416" y="0"/>
                  </a:moveTo>
                  <a:cubicBezTo>
                    <a:pt x="1926" y="0"/>
                    <a:pt x="30" y="371"/>
                    <a:pt x="1" y="893"/>
                  </a:cubicBezTo>
                  <a:cubicBezTo>
                    <a:pt x="1" y="927"/>
                    <a:pt x="34" y="993"/>
                    <a:pt x="68" y="1027"/>
                  </a:cubicBezTo>
                  <a:cubicBezTo>
                    <a:pt x="436" y="601"/>
                    <a:pt x="2154" y="297"/>
                    <a:pt x="4361" y="297"/>
                  </a:cubicBezTo>
                  <a:cubicBezTo>
                    <a:pt x="4751" y="297"/>
                    <a:pt x="5156" y="306"/>
                    <a:pt x="5572" y="326"/>
                  </a:cubicBezTo>
                  <a:cubicBezTo>
                    <a:pt x="8340" y="459"/>
                    <a:pt x="10642" y="960"/>
                    <a:pt x="11009" y="1494"/>
                  </a:cubicBezTo>
                  <a:cubicBezTo>
                    <a:pt x="11042" y="1460"/>
                    <a:pt x="11042" y="1394"/>
                    <a:pt x="11076" y="1360"/>
                  </a:cubicBezTo>
                  <a:cubicBezTo>
                    <a:pt x="11076" y="760"/>
                    <a:pt x="8640" y="159"/>
                    <a:pt x="5572" y="26"/>
                  </a:cubicBezTo>
                  <a:cubicBezTo>
                    <a:pt x="5176" y="8"/>
                    <a:pt x="4790" y="0"/>
                    <a:pt x="4416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52"/>
            <p:cNvSpPr/>
            <p:nvPr/>
          </p:nvSpPr>
          <p:spPr>
            <a:xfrm flipH="1">
              <a:off x="6661106" y="4395360"/>
              <a:ext cx="306141" cy="41294"/>
            </a:xfrm>
            <a:custGeom>
              <a:avLst/>
              <a:gdLst/>
              <a:ahLst/>
              <a:cxnLst/>
              <a:rect l="l" t="t" r="r" b="b"/>
              <a:pathLst>
                <a:path w="11076" h="1494" extrusionOk="0">
                  <a:moveTo>
                    <a:pt x="4416" y="0"/>
                  </a:moveTo>
                  <a:cubicBezTo>
                    <a:pt x="1926" y="0"/>
                    <a:pt x="30" y="371"/>
                    <a:pt x="1" y="893"/>
                  </a:cubicBezTo>
                  <a:cubicBezTo>
                    <a:pt x="1" y="927"/>
                    <a:pt x="34" y="993"/>
                    <a:pt x="68" y="1027"/>
                  </a:cubicBezTo>
                  <a:cubicBezTo>
                    <a:pt x="436" y="601"/>
                    <a:pt x="2154" y="297"/>
                    <a:pt x="4361" y="297"/>
                  </a:cubicBezTo>
                  <a:cubicBezTo>
                    <a:pt x="4751" y="297"/>
                    <a:pt x="5156" y="306"/>
                    <a:pt x="5572" y="326"/>
                  </a:cubicBezTo>
                  <a:cubicBezTo>
                    <a:pt x="8340" y="459"/>
                    <a:pt x="10642" y="960"/>
                    <a:pt x="11009" y="1494"/>
                  </a:cubicBezTo>
                  <a:cubicBezTo>
                    <a:pt x="11042" y="1460"/>
                    <a:pt x="11042" y="1394"/>
                    <a:pt x="11076" y="1360"/>
                  </a:cubicBezTo>
                  <a:cubicBezTo>
                    <a:pt x="11076" y="760"/>
                    <a:pt x="8640" y="159"/>
                    <a:pt x="5572" y="26"/>
                  </a:cubicBezTo>
                  <a:cubicBezTo>
                    <a:pt x="5176" y="8"/>
                    <a:pt x="4790" y="0"/>
                    <a:pt x="44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52"/>
            <p:cNvSpPr/>
            <p:nvPr/>
          </p:nvSpPr>
          <p:spPr>
            <a:xfrm flipH="1">
              <a:off x="6676779" y="4360257"/>
              <a:ext cx="352217" cy="90079"/>
            </a:xfrm>
            <a:custGeom>
              <a:avLst/>
              <a:gdLst/>
              <a:ahLst/>
              <a:cxnLst/>
              <a:rect l="l" t="t" r="r" b="b"/>
              <a:pathLst>
                <a:path w="12743" h="3259" extrusionOk="0">
                  <a:moveTo>
                    <a:pt x="5291" y="0"/>
                  </a:moveTo>
                  <a:cubicBezTo>
                    <a:pt x="2352" y="0"/>
                    <a:pt x="63" y="563"/>
                    <a:pt x="33" y="1363"/>
                  </a:cubicBezTo>
                  <a:cubicBezTo>
                    <a:pt x="0" y="2230"/>
                    <a:pt x="2802" y="3097"/>
                    <a:pt x="6305" y="3231"/>
                  </a:cubicBezTo>
                  <a:cubicBezTo>
                    <a:pt x="6695" y="3249"/>
                    <a:pt x="7078" y="3258"/>
                    <a:pt x="7451" y="3258"/>
                  </a:cubicBezTo>
                  <a:cubicBezTo>
                    <a:pt x="10391" y="3258"/>
                    <a:pt x="12680" y="2696"/>
                    <a:pt x="12709" y="1896"/>
                  </a:cubicBezTo>
                  <a:cubicBezTo>
                    <a:pt x="12742" y="996"/>
                    <a:pt x="9940" y="162"/>
                    <a:pt x="6438" y="28"/>
                  </a:cubicBezTo>
                  <a:cubicBezTo>
                    <a:pt x="6048" y="10"/>
                    <a:pt x="5664" y="0"/>
                    <a:pt x="52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52"/>
            <p:cNvSpPr/>
            <p:nvPr/>
          </p:nvSpPr>
          <p:spPr>
            <a:xfrm flipH="1">
              <a:off x="6675866" y="4353651"/>
              <a:ext cx="352217" cy="59039"/>
            </a:xfrm>
            <a:custGeom>
              <a:avLst/>
              <a:gdLst/>
              <a:ahLst/>
              <a:cxnLst/>
              <a:rect l="l" t="t" r="r" b="b"/>
              <a:pathLst>
                <a:path w="12743" h="2136" extrusionOk="0">
                  <a:moveTo>
                    <a:pt x="67" y="0"/>
                  </a:moveTo>
                  <a:lnTo>
                    <a:pt x="0" y="1602"/>
                  </a:lnTo>
                  <a:lnTo>
                    <a:pt x="12676" y="2135"/>
                  </a:lnTo>
                  <a:lnTo>
                    <a:pt x="12743" y="5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52"/>
            <p:cNvSpPr/>
            <p:nvPr/>
          </p:nvSpPr>
          <p:spPr>
            <a:xfrm flipH="1">
              <a:off x="6674927" y="4316004"/>
              <a:ext cx="352244" cy="89802"/>
            </a:xfrm>
            <a:custGeom>
              <a:avLst/>
              <a:gdLst/>
              <a:ahLst/>
              <a:cxnLst/>
              <a:rect l="l" t="t" r="r" b="b"/>
              <a:pathLst>
                <a:path w="12744" h="3249" extrusionOk="0">
                  <a:moveTo>
                    <a:pt x="5292" y="0"/>
                  </a:moveTo>
                  <a:cubicBezTo>
                    <a:pt x="2353" y="0"/>
                    <a:pt x="64" y="563"/>
                    <a:pt x="34" y="1362"/>
                  </a:cubicBezTo>
                  <a:cubicBezTo>
                    <a:pt x="1" y="2230"/>
                    <a:pt x="2803" y="3064"/>
                    <a:pt x="6305" y="3230"/>
                  </a:cubicBezTo>
                  <a:cubicBezTo>
                    <a:pt x="6630" y="3243"/>
                    <a:pt x="6950" y="3249"/>
                    <a:pt x="7264" y="3249"/>
                  </a:cubicBezTo>
                  <a:cubicBezTo>
                    <a:pt x="10293" y="3249"/>
                    <a:pt x="12680" y="2682"/>
                    <a:pt x="12710" y="1896"/>
                  </a:cubicBezTo>
                  <a:cubicBezTo>
                    <a:pt x="12743" y="995"/>
                    <a:pt x="9941" y="162"/>
                    <a:pt x="6439" y="28"/>
                  </a:cubicBezTo>
                  <a:cubicBezTo>
                    <a:pt x="6048" y="9"/>
                    <a:pt x="5665" y="0"/>
                    <a:pt x="52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52"/>
            <p:cNvSpPr/>
            <p:nvPr/>
          </p:nvSpPr>
          <p:spPr>
            <a:xfrm flipH="1">
              <a:off x="6697066" y="4328056"/>
              <a:ext cx="307053" cy="42206"/>
            </a:xfrm>
            <a:custGeom>
              <a:avLst/>
              <a:gdLst/>
              <a:ahLst/>
              <a:cxnLst/>
              <a:rect l="l" t="t" r="r" b="b"/>
              <a:pathLst>
                <a:path w="11109" h="1527" extrusionOk="0">
                  <a:moveTo>
                    <a:pt x="4416" y="0"/>
                  </a:moveTo>
                  <a:cubicBezTo>
                    <a:pt x="1926" y="0"/>
                    <a:pt x="30" y="371"/>
                    <a:pt x="1" y="893"/>
                  </a:cubicBezTo>
                  <a:cubicBezTo>
                    <a:pt x="1" y="960"/>
                    <a:pt x="34" y="993"/>
                    <a:pt x="67" y="1060"/>
                  </a:cubicBezTo>
                  <a:cubicBezTo>
                    <a:pt x="445" y="595"/>
                    <a:pt x="2242" y="307"/>
                    <a:pt x="4531" y="307"/>
                  </a:cubicBezTo>
                  <a:cubicBezTo>
                    <a:pt x="4868" y="307"/>
                    <a:pt x="5216" y="313"/>
                    <a:pt x="5571" y="326"/>
                  </a:cubicBezTo>
                  <a:cubicBezTo>
                    <a:pt x="8340" y="459"/>
                    <a:pt x="10642" y="960"/>
                    <a:pt x="11009" y="1527"/>
                  </a:cubicBezTo>
                  <a:cubicBezTo>
                    <a:pt x="11042" y="1460"/>
                    <a:pt x="11075" y="1427"/>
                    <a:pt x="11075" y="1360"/>
                  </a:cubicBezTo>
                  <a:cubicBezTo>
                    <a:pt x="11109" y="760"/>
                    <a:pt x="8640" y="159"/>
                    <a:pt x="5571" y="26"/>
                  </a:cubicBezTo>
                  <a:cubicBezTo>
                    <a:pt x="5176" y="8"/>
                    <a:pt x="4789" y="0"/>
                    <a:pt x="4416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52"/>
            <p:cNvSpPr/>
            <p:nvPr/>
          </p:nvSpPr>
          <p:spPr>
            <a:xfrm flipH="1">
              <a:off x="6697066" y="4328056"/>
              <a:ext cx="307053" cy="42206"/>
            </a:xfrm>
            <a:custGeom>
              <a:avLst/>
              <a:gdLst/>
              <a:ahLst/>
              <a:cxnLst/>
              <a:rect l="l" t="t" r="r" b="b"/>
              <a:pathLst>
                <a:path w="11109" h="1527" extrusionOk="0">
                  <a:moveTo>
                    <a:pt x="4416" y="0"/>
                  </a:moveTo>
                  <a:cubicBezTo>
                    <a:pt x="1926" y="0"/>
                    <a:pt x="30" y="371"/>
                    <a:pt x="1" y="893"/>
                  </a:cubicBezTo>
                  <a:cubicBezTo>
                    <a:pt x="1" y="960"/>
                    <a:pt x="34" y="993"/>
                    <a:pt x="67" y="1060"/>
                  </a:cubicBezTo>
                  <a:cubicBezTo>
                    <a:pt x="445" y="595"/>
                    <a:pt x="2242" y="307"/>
                    <a:pt x="4531" y="307"/>
                  </a:cubicBezTo>
                  <a:cubicBezTo>
                    <a:pt x="4868" y="307"/>
                    <a:pt x="5216" y="313"/>
                    <a:pt x="5571" y="326"/>
                  </a:cubicBezTo>
                  <a:cubicBezTo>
                    <a:pt x="8340" y="459"/>
                    <a:pt x="10642" y="960"/>
                    <a:pt x="11009" y="1527"/>
                  </a:cubicBezTo>
                  <a:cubicBezTo>
                    <a:pt x="11042" y="1460"/>
                    <a:pt x="11075" y="1427"/>
                    <a:pt x="11075" y="1360"/>
                  </a:cubicBezTo>
                  <a:cubicBezTo>
                    <a:pt x="11109" y="760"/>
                    <a:pt x="8640" y="159"/>
                    <a:pt x="5571" y="26"/>
                  </a:cubicBezTo>
                  <a:cubicBezTo>
                    <a:pt x="5176" y="8"/>
                    <a:pt x="4789" y="0"/>
                    <a:pt x="44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52"/>
            <p:cNvSpPr/>
            <p:nvPr/>
          </p:nvSpPr>
          <p:spPr>
            <a:xfrm flipH="1">
              <a:off x="6672163" y="4279381"/>
              <a:ext cx="352244" cy="89802"/>
            </a:xfrm>
            <a:custGeom>
              <a:avLst/>
              <a:gdLst/>
              <a:ahLst/>
              <a:cxnLst/>
              <a:rect l="l" t="t" r="r" b="b"/>
              <a:pathLst>
                <a:path w="12744" h="3249" extrusionOk="0">
                  <a:moveTo>
                    <a:pt x="5481" y="0"/>
                  </a:moveTo>
                  <a:cubicBezTo>
                    <a:pt x="2457" y="0"/>
                    <a:pt x="95" y="567"/>
                    <a:pt x="34" y="1353"/>
                  </a:cubicBezTo>
                  <a:cubicBezTo>
                    <a:pt x="1" y="2254"/>
                    <a:pt x="2803" y="3088"/>
                    <a:pt x="6305" y="3221"/>
                  </a:cubicBezTo>
                  <a:cubicBezTo>
                    <a:pt x="6696" y="3240"/>
                    <a:pt x="7079" y="3249"/>
                    <a:pt x="7452" y="3249"/>
                  </a:cubicBezTo>
                  <a:cubicBezTo>
                    <a:pt x="10391" y="3249"/>
                    <a:pt x="12680" y="2686"/>
                    <a:pt x="12710" y="1887"/>
                  </a:cubicBezTo>
                  <a:cubicBezTo>
                    <a:pt x="12743" y="1020"/>
                    <a:pt x="9941" y="152"/>
                    <a:pt x="6439" y="19"/>
                  </a:cubicBezTo>
                  <a:cubicBezTo>
                    <a:pt x="6114" y="6"/>
                    <a:pt x="5794" y="0"/>
                    <a:pt x="54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52"/>
            <p:cNvSpPr/>
            <p:nvPr/>
          </p:nvSpPr>
          <p:spPr>
            <a:xfrm flipH="1">
              <a:off x="6671251" y="4272498"/>
              <a:ext cx="352217" cy="59039"/>
            </a:xfrm>
            <a:custGeom>
              <a:avLst/>
              <a:gdLst/>
              <a:ahLst/>
              <a:cxnLst/>
              <a:rect l="l" t="t" r="r" b="b"/>
              <a:pathLst>
                <a:path w="12743" h="2136" extrusionOk="0">
                  <a:moveTo>
                    <a:pt x="67" y="1"/>
                  </a:moveTo>
                  <a:lnTo>
                    <a:pt x="0" y="1602"/>
                  </a:lnTo>
                  <a:lnTo>
                    <a:pt x="12676" y="2136"/>
                  </a:lnTo>
                  <a:lnTo>
                    <a:pt x="12743" y="53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52"/>
            <p:cNvSpPr/>
            <p:nvPr/>
          </p:nvSpPr>
          <p:spPr>
            <a:xfrm flipH="1">
              <a:off x="6670338" y="4235101"/>
              <a:ext cx="352217" cy="89830"/>
            </a:xfrm>
            <a:custGeom>
              <a:avLst/>
              <a:gdLst/>
              <a:ahLst/>
              <a:cxnLst/>
              <a:rect l="l" t="t" r="r" b="b"/>
              <a:pathLst>
                <a:path w="12743" h="3250" extrusionOk="0">
                  <a:moveTo>
                    <a:pt x="5441" y="0"/>
                  </a:moveTo>
                  <a:cubicBezTo>
                    <a:pt x="2435" y="0"/>
                    <a:pt x="94" y="541"/>
                    <a:pt x="34" y="1354"/>
                  </a:cubicBezTo>
                  <a:cubicBezTo>
                    <a:pt x="1" y="2255"/>
                    <a:pt x="2803" y="3089"/>
                    <a:pt x="6305" y="3222"/>
                  </a:cubicBezTo>
                  <a:cubicBezTo>
                    <a:pt x="6695" y="3241"/>
                    <a:pt x="7079" y="3250"/>
                    <a:pt x="7452" y="3250"/>
                  </a:cubicBezTo>
                  <a:cubicBezTo>
                    <a:pt x="10391" y="3250"/>
                    <a:pt x="12680" y="2687"/>
                    <a:pt x="12710" y="1888"/>
                  </a:cubicBezTo>
                  <a:cubicBezTo>
                    <a:pt x="12743" y="987"/>
                    <a:pt x="9941" y="153"/>
                    <a:pt x="6438" y="20"/>
                  </a:cubicBezTo>
                  <a:cubicBezTo>
                    <a:pt x="6099" y="7"/>
                    <a:pt x="5766" y="0"/>
                    <a:pt x="54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52"/>
            <p:cNvSpPr/>
            <p:nvPr/>
          </p:nvSpPr>
          <p:spPr>
            <a:xfrm flipH="1">
              <a:off x="6692450" y="4246903"/>
              <a:ext cx="306141" cy="42234"/>
            </a:xfrm>
            <a:custGeom>
              <a:avLst/>
              <a:gdLst/>
              <a:ahLst/>
              <a:cxnLst/>
              <a:rect l="l" t="t" r="r" b="b"/>
              <a:pathLst>
                <a:path w="11076" h="1528" extrusionOk="0">
                  <a:moveTo>
                    <a:pt x="4405" y="1"/>
                  </a:moveTo>
                  <a:cubicBezTo>
                    <a:pt x="1893" y="1"/>
                    <a:pt x="1" y="371"/>
                    <a:pt x="1" y="894"/>
                  </a:cubicBezTo>
                  <a:cubicBezTo>
                    <a:pt x="1" y="960"/>
                    <a:pt x="1" y="994"/>
                    <a:pt x="34" y="1060"/>
                  </a:cubicBezTo>
                  <a:cubicBezTo>
                    <a:pt x="399" y="612"/>
                    <a:pt x="2082" y="328"/>
                    <a:pt x="4253" y="328"/>
                  </a:cubicBezTo>
                  <a:cubicBezTo>
                    <a:pt x="4666" y="328"/>
                    <a:pt x="5096" y="339"/>
                    <a:pt x="5538" y="360"/>
                  </a:cubicBezTo>
                  <a:cubicBezTo>
                    <a:pt x="8307" y="460"/>
                    <a:pt x="10608" y="960"/>
                    <a:pt x="10975" y="1527"/>
                  </a:cubicBezTo>
                  <a:cubicBezTo>
                    <a:pt x="11009" y="1461"/>
                    <a:pt x="11042" y="1427"/>
                    <a:pt x="11042" y="1361"/>
                  </a:cubicBezTo>
                  <a:cubicBezTo>
                    <a:pt x="11075" y="760"/>
                    <a:pt x="8607" y="160"/>
                    <a:pt x="5571" y="26"/>
                  </a:cubicBezTo>
                  <a:cubicBezTo>
                    <a:pt x="5172" y="9"/>
                    <a:pt x="4781" y="1"/>
                    <a:pt x="4405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52"/>
            <p:cNvSpPr/>
            <p:nvPr/>
          </p:nvSpPr>
          <p:spPr>
            <a:xfrm flipH="1">
              <a:off x="6692450" y="4246903"/>
              <a:ext cx="306141" cy="42234"/>
            </a:xfrm>
            <a:custGeom>
              <a:avLst/>
              <a:gdLst/>
              <a:ahLst/>
              <a:cxnLst/>
              <a:rect l="l" t="t" r="r" b="b"/>
              <a:pathLst>
                <a:path w="11076" h="1528" extrusionOk="0">
                  <a:moveTo>
                    <a:pt x="4405" y="1"/>
                  </a:moveTo>
                  <a:cubicBezTo>
                    <a:pt x="1893" y="1"/>
                    <a:pt x="1" y="371"/>
                    <a:pt x="1" y="894"/>
                  </a:cubicBezTo>
                  <a:cubicBezTo>
                    <a:pt x="1" y="960"/>
                    <a:pt x="1" y="994"/>
                    <a:pt x="34" y="1060"/>
                  </a:cubicBezTo>
                  <a:cubicBezTo>
                    <a:pt x="399" y="612"/>
                    <a:pt x="2082" y="328"/>
                    <a:pt x="4253" y="328"/>
                  </a:cubicBezTo>
                  <a:cubicBezTo>
                    <a:pt x="4666" y="328"/>
                    <a:pt x="5096" y="339"/>
                    <a:pt x="5538" y="360"/>
                  </a:cubicBezTo>
                  <a:cubicBezTo>
                    <a:pt x="8307" y="460"/>
                    <a:pt x="10608" y="960"/>
                    <a:pt x="10975" y="1527"/>
                  </a:cubicBezTo>
                  <a:cubicBezTo>
                    <a:pt x="11009" y="1461"/>
                    <a:pt x="11042" y="1427"/>
                    <a:pt x="11042" y="1361"/>
                  </a:cubicBezTo>
                  <a:cubicBezTo>
                    <a:pt x="11075" y="760"/>
                    <a:pt x="8607" y="160"/>
                    <a:pt x="5571" y="26"/>
                  </a:cubicBezTo>
                  <a:cubicBezTo>
                    <a:pt x="5172" y="9"/>
                    <a:pt x="4781" y="1"/>
                    <a:pt x="44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52"/>
            <p:cNvSpPr/>
            <p:nvPr/>
          </p:nvSpPr>
          <p:spPr>
            <a:xfrm flipH="1">
              <a:off x="6709063" y="4212076"/>
              <a:ext cx="352217" cy="89802"/>
            </a:xfrm>
            <a:custGeom>
              <a:avLst/>
              <a:gdLst/>
              <a:ahLst/>
              <a:cxnLst/>
              <a:rect l="l" t="t" r="r" b="b"/>
              <a:pathLst>
                <a:path w="12743" h="3249" extrusionOk="0">
                  <a:moveTo>
                    <a:pt x="5506" y="0"/>
                  </a:moveTo>
                  <a:cubicBezTo>
                    <a:pt x="2457" y="0"/>
                    <a:pt x="97" y="567"/>
                    <a:pt x="67" y="1353"/>
                  </a:cubicBezTo>
                  <a:cubicBezTo>
                    <a:pt x="1" y="2254"/>
                    <a:pt x="2836" y="3088"/>
                    <a:pt x="6305" y="3221"/>
                  </a:cubicBezTo>
                  <a:cubicBezTo>
                    <a:pt x="6699" y="3240"/>
                    <a:pt x="7085" y="3249"/>
                    <a:pt x="7460" y="3249"/>
                  </a:cubicBezTo>
                  <a:cubicBezTo>
                    <a:pt x="10417" y="3249"/>
                    <a:pt x="12680" y="2686"/>
                    <a:pt x="12710" y="1887"/>
                  </a:cubicBezTo>
                  <a:cubicBezTo>
                    <a:pt x="12743" y="1019"/>
                    <a:pt x="9941" y="186"/>
                    <a:pt x="6472" y="19"/>
                  </a:cubicBezTo>
                  <a:cubicBezTo>
                    <a:pt x="6144" y="6"/>
                    <a:pt x="5821" y="0"/>
                    <a:pt x="55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52"/>
            <p:cNvSpPr/>
            <p:nvPr/>
          </p:nvSpPr>
          <p:spPr>
            <a:xfrm flipH="1">
              <a:off x="6708123" y="4205194"/>
              <a:ext cx="352244" cy="59039"/>
            </a:xfrm>
            <a:custGeom>
              <a:avLst/>
              <a:gdLst/>
              <a:ahLst/>
              <a:cxnLst/>
              <a:rect l="l" t="t" r="r" b="b"/>
              <a:pathLst>
                <a:path w="12744" h="2136" extrusionOk="0">
                  <a:moveTo>
                    <a:pt x="68" y="1"/>
                  </a:moveTo>
                  <a:lnTo>
                    <a:pt x="1" y="1602"/>
                  </a:lnTo>
                  <a:lnTo>
                    <a:pt x="12677" y="2136"/>
                  </a:lnTo>
                  <a:lnTo>
                    <a:pt x="12743" y="5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52"/>
            <p:cNvSpPr/>
            <p:nvPr/>
          </p:nvSpPr>
          <p:spPr>
            <a:xfrm flipH="1">
              <a:off x="6707211" y="4167824"/>
              <a:ext cx="352217" cy="89802"/>
            </a:xfrm>
            <a:custGeom>
              <a:avLst/>
              <a:gdLst/>
              <a:ahLst/>
              <a:cxnLst/>
              <a:rect l="l" t="t" r="r" b="b"/>
              <a:pathLst>
                <a:path w="12743" h="3249" extrusionOk="0">
                  <a:moveTo>
                    <a:pt x="5505" y="0"/>
                  </a:moveTo>
                  <a:cubicBezTo>
                    <a:pt x="2456" y="0"/>
                    <a:pt x="97" y="567"/>
                    <a:pt x="67" y="1353"/>
                  </a:cubicBezTo>
                  <a:cubicBezTo>
                    <a:pt x="0" y="2254"/>
                    <a:pt x="2836" y="3087"/>
                    <a:pt x="6305" y="3221"/>
                  </a:cubicBezTo>
                  <a:cubicBezTo>
                    <a:pt x="6699" y="3240"/>
                    <a:pt x="7085" y="3249"/>
                    <a:pt x="7460" y="3249"/>
                  </a:cubicBezTo>
                  <a:cubicBezTo>
                    <a:pt x="10417" y="3249"/>
                    <a:pt x="12680" y="2686"/>
                    <a:pt x="12709" y="1887"/>
                  </a:cubicBezTo>
                  <a:cubicBezTo>
                    <a:pt x="12743" y="1019"/>
                    <a:pt x="9941" y="185"/>
                    <a:pt x="6472" y="19"/>
                  </a:cubicBezTo>
                  <a:cubicBezTo>
                    <a:pt x="6143" y="6"/>
                    <a:pt x="5821" y="0"/>
                    <a:pt x="55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52"/>
            <p:cNvSpPr/>
            <p:nvPr/>
          </p:nvSpPr>
          <p:spPr>
            <a:xfrm flipH="1">
              <a:off x="6729322" y="4179848"/>
              <a:ext cx="306141" cy="41985"/>
            </a:xfrm>
            <a:custGeom>
              <a:avLst/>
              <a:gdLst/>
              <a:ahLst/>
              <a:cxnLst/>
              <a:rect l="l" t="t" r="r" b="b"/>
              <a:pathLst>
                <a:path w="11076" h="1519" extrusionOk="0">
                  <a:moveTo>
                    <a:pt x="4581" y="1"/>
                  </a:moveTo>
                  <a:cubicBezTo>
                    <a:pt x="1988" y="1"/>
                    <a:pt x="30" y="350"/>
                    <a:pt x="1" y="885"/>
                  </a:cubicBezTo>
                  <a:cubicBezTo>
                    <a:pt x="1" y="951"/>
                    <a:pt x="1" y="1018"/>
                    <a:pt x="34" y="1051"/>
                  </a:cubicBezTo>
                  <a:cubicBezTo>
                    <a:pt x="398" y="603"/>
                    <a:pt x="2105" y="319"/>
                    <a:pt x="4284" y="319"/>
                  </a:cubicBezTo>
                  <a:cubicBezTo>
                    <a:pt x="4698" y="319"/>
                    <a:pt x="5129" y="330"/>
                    <a:pt x="5571" y="351"/>
                  </a:cubicBezTo>
                  <a:cubicBezTo>
                    <a:pt x="8340" y="484"/>
                    <a:pt x="10608" y="951"/>
                    <a:pt x="10975" y="1518"/>
                  </a:cubicBezTo>
                  <a:cubicBezTo>
                    <a:pt x="11008" y="1485"/>
                    <a:pt x="11042" y="1418"/>
                    <a:pt x="11042" y="1352"/>
                  </a:cubicBezTo>
                  <a:cubicBezTo>
                    <a:pt x="11075" y="751"/>
                    <a:pt x="8607" y="151"/>
                    <a:pt x="5571" y="17"/>
                  </a:cubicBezTo>
                  <a:cubicBezTo>
                    <a:pt x="5233" y="6"/>
                    <a:pt x="4902" y="1"/>
                    <a:pt x="4581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52"/>
            <p:cNvSpPr/>
            <p:nvPr/>
          </p:nvSpPr>
          <p:spPr>
            <a:xfrm flipH="1">
              <a:off x="6729322" y="4179848"/>
              <a:ext cx="306141" cy="41985"/>
            </a:xfrm>
            <a:custGeom>
              <a:avLst/>
              <a:gdLst/>
              <a:ahLst/>
              <a:cxnLst/>
              <a:rect l="l" t="t" r="r" b="b"/>
              <a:pathLst>
                <a:path w="11076" h="1519" extrusionOk="0">
                  <a:moveTo>
                    <a:pt x="4581" y="1"/>
                  </a:moveTo>
                  <a:cubicBezTo>
                    <a:pt x="1988" y="1"/>
                    <a:pt x="30" y="350"/>
                    <a:pt x="1" y="885"/>
                  </a:cubicBezTo>
                  <a:cubicBezTo>
                    <a:pt x="1" y="951"/>
                    <a:pt x="1" y="1018"/>
                    <a:pt x="34" y="1051"/>
                  </a:cubicBezTo>
                  <a:cubicBezTo>
                    <a:pt x="398" y="603"/>
                    <a:pt x="2105" y="319"/>
                    <a:pt x="4284" y="319"/>
                  </a:cubicBezTo>
                  <a:cubicBezTo>
                    <a:pt x="4698" y="319"/>
                    <a:pt x="5129" y="330"/>
                    <a:pt x="5571" y="351"/>
                  </a:cubicBezTo>
                  <a:cubicBezTo>
                    <a:pt x="8340" y="484"/>
                    <a:pt x="10608" y="951"/>
                    <a:pt x="10975" y="1518"/>
                  </a:cubicBezTo>
                  <a:cubicBezTo>
                    <a:pt x="11008" y="1485"/>
                    <a:pt x="11042" y="1418"/>
                    <a:pt x="11042" y="1352"/>
                  </a:cubicBezTo>
                  <a:cubicBezTo>
                    <a:pt x="11075" y="751"/>
                    <a:pt x="8607" y="151"/>
                    <a:pt x="5571" y="17"/>
                  </a:cubicBezTo>
                  <a:cubicBezTo>
                    <a:pt x="5233" y="6"/>
                    <a:pt x="4902" y="1"/>
                    <a:pt x="45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52"/>
            <p:cNvSpPr/>
            <p:nvPr/>
          </p:nvSpPr>
          <p:spPr>
            <a:xfrm flipH="1">
              <a:off x="6652814" y="4154916"/>
              <a:ext cx="352217" cy="90466"/>
            </a:xfrm>
            <a:custGeom>
              <a:avLst/>
              <a:gdLst/>
              <a:ahLst/>
              <a:cxnLst/>
              <a:rect l="l" t="t" r="r" b="b"/>
              <a:pathLst>
                <a:path w="12743" h="3273" extrusionOk="0">
                  <a:moveTo>
                    <a:pt x="5481" y="0"/>
                  </a:moveTo>
                  <a:cubicBezTo>
                    <a:pt x="2456" y="0"/>
                    <a:pt x="94" y="567"/>
                    <a:pt x="34" y="1353"/>
                  </a:cubicBezTo>
                  <a:cubicBezTo>
                    <a:pt x="0" y="2254"/>
                    <a:pt x="2802" y="3087"/>
                    <a:pt x="6305" y="3254"/>
                  </a:cubicBezTo>
                  <a:cubicBezTo>
                    <a:pt x="6630" y="3267"/>
                    <a:pt x="6950" y="3273"/>
                    <a:pt x="7263" y="3273"/>
                  </a:cubicBezTo>
                  <a:cubicBezTo>
                    <a:pt x="10293" y="3273"/>
                    <a:pt x="12679" y="2706"/>
                    <a:pt x="12709" y="1920"/>
                  </a:cubicBezTo>
                  <a:cubicBezTo>
                    <a:pt x="12743" y="1019"/>
                    <a:pt x="9941" y="185"/>
                    <a:pt x="6438" y="19"/>
                  </a:cubicBezTo>
                  <a:cubicBezTo>
                    <a:pt x="6113" y="6"/>
                    <a:pt x="5793" y="0"/>
                    <a:pt x="54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52"/>
            <p:cNvSpPr/>
            <p:nvPr/>
          </p:nvSpPr>
          <p:spPr>
            <a:xfrm flipH="1">
              <a:off x="6651875" y="4148033"/>
              <a:ext cx="352244" cy="59951"/>
            </a:xfrm>
            <a:custGeom>
              <a:avLst/>
              <a:gdLst/>
              <a:ahLst/>
              <a:cxnLst/>
              <a:rect l="l" t="t" r="r" b="b"/>
              <a:pathLst>
                <a:path w="12744" h="2169" extrusionOk="0">
                  <a:moveTo>
                    <a:pt x="67" y="1"/>
                  </a:moveTo>
                  <a:lnTo>
                    <a:pt x="1" y="1602"/>
                  </a:lnTo>
                  <a:lnTo>
                    <a:pt x="12676" y="2169"/>
                  </a:lnTo>
                  <a:lnTo>
                    <a:pt x="12743" y="5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52"/>
            <p:cNvSpPr/>
            <p:nvPr/>
          </p:nvSpPr>
          <p:spPr>
            <a:xfrm flipH="1">
              <a:off x="6650963" y="4110636"/>
              <a:ext cx="352217" cy="90493"/>
            </a:xfrm>
            <a:custGeom>
              <a:avLst/>
              <a:gdLst/>
              <a:ahLst/>
              <a:cxnLst/>
              <a:rect l="l" t="t" r="r" b="b"/>
              <a:pathLst>
                <a:path w="12743" h="3274" extrusionOk="0">
                  <a:moveTo>
                    <a:pt x="5480" y="1"/>
                  </a:moveTo>
                  <a:cubicBezTo>
                    <a:pt x="2456" y="1"/>
                    <a:pt x="94" y="568"/>
                    <a:pt x="33" y="1354"/>
                  </a:cubicBezTo>
                  <a:cubicBezTo>
                    <a:pt x="0" y="2254"/>
                    <a:pt x="2802" y="3088"/>
                    <a:pt x="6305" y="3255"/>
                  </a:cubicBezTo>
                  <a:cubicBezTo>
                    <a:pt x="6629" y="3268"/>
                    <a:pt x="6948" y="3274"/>
                    <a:pt x="7260" y="3274"/>
                  </a:cubicBezTo>
                  <a:cubicBezTo>
                    <a:pt x="10286" y="3274"/>
                    <a:pt x="12649" y="2704"/>
                    <a:pt x="12709" y="1887"/>
                  </a:cubicBezTo>
                  <a:cubicBezTo>
                    <a:pt x="12742" y="1020"/>
                    <a:pt x="9940" y="186"/>
                    <a:pt x="6438" y="19"/>
                  </a:cubicBezTo>
                  <a:cubicBezTo>
                    <a:pt x="6113" y="7"/>
                    <a:pt x="5793" y="1"/>
                    <a:pt x="54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52"/>
            <p:cNvSpPr/>
            <p:nvPr/>
          </p:nvSpPr>
          <p:spPr>
            <a:xfrm flipH="1">
              <a:off x="6673102" y="4123350"/>
              <a:ext cx="306113" cy="41322"/>
            </a:xfrm>
            <a:custGeom>
              <a:avLst/>
              <a:gdLst/>
              <a:ahLst/>
              <a:cxnLst/>
              <a:rect l="l" t="t" r="r" b="b"/>
              <a:pathLst>
                <a:path w="11075" h="1495" extrusionOk="0">
                  <a:moveTo>
                    <a:pt x="4404" y="1"/>
                  </a:moveTo>
                  <a:cubicBezTo>
                    <a:pt x="1893" y="1"/>
                    <a:pt x="0" y="372"/>
                    <a:pt x="0" y="894"/>
                  </a:cubicBezTo>
                  <a:cubicBezTo>
                    <a:pt x="0" y="927"/>
                    <a:pt x="34" y="994"/>
                    <a:pt x="67" y="1027"/>
                  </a:cubicBezTo>
                  <a:cubicBezTo>
                    <a:pt x="407" y="602"/>
                    <a:pt x="2145" y="297"/>
                    <a:pt x="4359" y="297"/>
                  </a:cubicBezTo>
                  <a:cubicBezTo>
                    <a:pt x="4750" y="297"/>
                    <a:pt x="5155" y="307"/>
                    <a:pt x="5571" y="327"/>
                  </a:cubicBezTo>
                  <a:cubicBezTo>
                    <a:pt x="8340" y="460"/>
                    <a:pt x="10608" y="960"/>
                    <a:pt x="10975" y="1494"/>
                  </a:cubicBezTo>
                  <a:cubicBezTo>
                    <a:pt x="11042" y="1461"/>
                    <a:pt x="11042" y="1394"/>
                    <a:pt x="11042" y="1361"/>
                  </a:cubicBezTo>
                  <a:cubicBezTo>
                    <a:pt x="11075" y="760"/>
                    <a:pt x="8640" y="160"/>
                    <a:pt x="5571" y="26"/>
                  </a:cubicBezTo>
                  <a:cubicBezTo>
                    <a:pt x="5171" y="9"/>
                    <a:pt x="4781" y="1"/>
                    <a:pt x="4404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52"/>
            <p:cNvSpPr/>
            <p:nvPr/>
          </p:nvSpPr>
          <p:spPr>
            <a:xfrm flipH="1">
              <a:off x="6673102" y="4123350"/>
              <a:ext cx="306113" cy="41322"/>
            </a:xfrm>
            <a:custGeom>
              <a:avLst/>
              <a:gdLst/>
              <a:ahLst/>
              <a:cxnLst/>
              <a:rect l="l" t="t" r="r" b="b"/>
              <a:pathLst>
                <a:path w="11075" h="1495" extrusionOk="0">
                  <a:moveTo>
                    <a:pt x="4404" y="1"/>
                  </a:moveTo>
                  <a:cubicBezTo>
                    <a:pt x="1893" y="1"/>
                    <a:pt x="0" y="372"/>
                    <a:pt x="0" y="894"/>
                  </a:cubicBezTo>
                  <a:cubicBezTo>
                    <a:pt x="0" y="927"/>
                    <a:pt x="34" y="994"/>
                    <a:pt x="67" y="1027"/>
                  </a:cubicBezTo>
                  <a:cubicBezTo>
                    <a:pt x="407" y="602"/>
                    <a:pt x="2145" y="297"/>
                    <a:pt x="4359" y="297"/>
                  </a:cubicBezTo>
                  <a:cubicBezTo>
                    <a:pt x="4750" y="297"/>
                    <a:pt x="5155" y="307"/>
                    <a:pt x="5571" y="327"/>
                  </a:cubicBezTo>
                  <a:cubicBezTo>
                    <a:pt x="8340" y="460"/>
                    <a:pt x="10608" y="960"/>
                    <a:pt x="10975" y="1494"/>
                  </a:cubicBezTo>
                  <a:cubicBezTo>
                    <a:pt x="11042" y="1461"/>
                    <a:pt x="11042" y="1394"/>
                    <a:pt x="11042" y="1361"/>
                  </a:cubicBezTo>
                  <a:cubicBezTo>
                    <a:pt x="11075" y="760"/>
                    <a:pt x="8640" y="160"/>
                    <a:pt x="5571" y="26"/>
                  </a:cubicBezTo>
                  <a:cubicBezTo>
                    <a:pt x="5171" y="9"/>
                    <a:pt x="4781" y="1"/>
                    <a:pt x="44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52"/>
            <p:cNvSpPr/>
            <p:nvPr/>
          </p:nvSpPr>
          <p:spPr>
            <a:xfrm flipH="1">
              <a:off x="6689687" y="4088275"/>
              <a:ext cx="352217" cy="89802"/>
            </a:xfrm>
            <a:custGeom>
              <a:avLst/>
              <a:gdLst/>
              <a:ahLst/>
              <a:cxnLst/>
              <a:rect l="l" t="t" r="r" b="b"/>
              <a:pathLst>
                <a:path w="12743" h="3249" extrusionOk="0">
                  <a:moveTo>
                    <a:pt x="5316" y="0"/>
                  </a:moveTo>
                  <a:cubicBezTo>
                    <a:pt x="2359" y="0"/>
                    <a:pt x="96" y="563"/>
                    <a:pt x="67" y="1362"/>
                  </a:cubicBezTo>
                  <a:cubicBezTo>
                    <a:pt x="0" y="2229"/>
                    <a:pt x="2835" y="3063"/>
                    <a:pt x="6305" y="3230"/>
                  </a:cubicBezTo>
                  <a:cubicBezTo>
                    <a:pt x="6633" y="3243"/>
                    <a:pt x="6955" y="3249"/>
                    <a:pt x="7271" y="3249"/>
                  </a:cubicBezTo>
                  <a:cubicBezTo>
                    <a:pt x="10320" y="3249"/>
                    <a:pt x="12679" y="2682"/>
                    <a:pt x="12709" y="1896"/>
                  </a:cubicBezTo>
                  <a:cubicBezTo>
                    <a:pt x="12742" y="995"/>
                    <a:pt x="9940" y="161"/>
                    <a:pt x="6471" y="28"/>
                  </a:cubicBezTo>
                  <a:cubicBezTo>
                    <a:pt x="6077" y="9"/>
                    <a:pt x="5691" y="0"/>
                    <a:pt x="53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52"/>
            <p:cNvSpPr/>
            <p:nvPr/>
          </p:nvSpPr>
          <p:spPr>
            <a:xfrm flipH="1">
              <a:off x="6688775" y="4080729"/>
              <a:ext cx="352217" cy="59951"/>
            </a:xfrm>
            <a:custGeom>
              <a:avLst/>
              <a:gdLst/>
              <a:ahLst/>
              <a:cxnLst/>
              <a:rect l="l" t="t" r="r" b="b"/>
              <a:pathLst>
                <a:path w="12743" h="2169" extrusionOk="0">
                  <a:moveTo>
                    <a:pt x="67" y="1"/>
                  </a:moveTo>
                  <a:lnTo>
                    <a:pt x="0" y="1602"/>
                  </a:lnTo>
                  <a:lnTo>
                    <a:pt x="12676" y="2169"/>
                  </a:lnTo>
                  <a:lnTo>
                    <a:pt x="12743" y="5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52"/>
            <p:cNvSpPr/>
            <p:nvPr/>
          </p:nvSpPr>
          <p:spPr>
            <a:xfrm flipH="1">
              <a:off x="6687835" y="4043331"/>
              <a:ext cx="352244" cy="90493"/>
            </a:xfrm>
            <a:custGeom>
              <a:avLst/>
              <a:gdLst/>
              <a:ahLst/>
              <a:cxnLst/>
              <a:rect l="l" t="t" r="r" b="b"/>
              <a:pathLst>
                <a:path w="12744" h="3274" extrusionOk="0">
                  <a:moveTo>
                    <a:pt x="5508" y="1"/>
                  </a:moveTo>
                  <a:cubicBezTo>
                    <a:pt x="2458" y="1"/>
                    <a:pt x="98" y="571"/>
                    <a:pt x="67" y="1387"/>
                  </a:cubicBezTo>
                  <a:cubicBezTo>
                    <a:pt x="1" y="2254"/>
                    <a:pt x="2836" y="3088"/>
                    <a:pt x="6305" y="3255"/>
                  </a:cubicBezTo>
                  <a:cubicBezTo>
                    <a:pt x="6633" y="3268"/>
                    <a:pt x="6956" y="3274"/>
                    <a:pt x="7271" y="3274"/>
                  </a:cubicBezTo>
                  <a:cubicBezTo>
                    <a:pt x="10320" y="3274"/>
                    <a:pt x="12680" y="2707"/>
                    <a:pt x="12710" y="1921"/>
                  </a:cubicBezTo>
                  <a:cubicBezTo>
                    <a:pt x="12743" y="1020"/>
                    <a:pt x="9941" y="186"/>
                    <a:pt x="6472" y="19"/>
                  </a:cubicBezTo>
                  <a:cubicBezTo>
                    <a:pt x="6145" y="7"/>
                    <a:pt x="5823" y="1"/>
                    <a:pt x="55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52"/>
            <p:cNvSpPr/>
            <p:nvPr/>
          </p:nvSpPr>
          <p:spPr>
            <a:xfrm flipH="1">
              <a:off x="6709974" y="4056046"/>
              <a:ext cx="306113" cy="41322"/>
            </a:xfrm>
            <a:custGeom>
              <a:avLst/>
              <a:gdLst/>
              <a:ahLst/>
              <a:cxnLst/>
              <a:rect l="l" t="t" r="r" b="b"/>
              <a:pathLst>
                <a:path w="11075" h="1495" extrusionOk="0">
                  <a:moveTo>
                    <a:pt x="4406" y="1"/>
                  </a:moveTo>
                  <a:cubicBezTo>
                    <a:pt x="1900" y="1"/>
                    <a:pt x="29" y="371"/>
                    <a:pt x="0" y="894"/>
                  </a:cubicBezTo>
                  <a:cubicBezTo>
                    <a:pt x="0" y="927"/>
                    <a:pt x="0" y="994"/>
                    <a:pt x="33" y="1027"/>
                  </a:cubicBezTo>
                  <a:cubicBezTo>
                    <a:pt x="402" y="602"/>
                    <a:pt x="2144" y="297"/>
                    <a:pt x="4358" y="297"/>
                  </a:cubicBezTo>
                  <a:cubicBezTo>
                    <a:pt x="4749" y="297"/>
                    <a:pt x="5155" y="307"/>
                    <a:pt x="5571" y="327"/>
                  </a:cubicBezTo>
                  <a:cubicBezTo>
                    <a:pt x="8339" y="460"/>
                    <a:pt x="10608" y="960"/>
                    <a:pt x="10975" y="1494"/>
                  </a:cubicBezTo>
                  <a:cubicBezTo>
                    <a:pt x="11008" y="1461"/>
                    <a:pt x="11041" y="1394"/>
                    <a:pt x="11041" y="1361"/>
                  </a:cubicBezTo>
                  <a:cubicBezTo>
                    <a:pt x="11075" y="760"/>
                    <a:pt x="8606" y="160"/>
                    <a:pt x="5571" y="26"/>
                  </a:cubicBezTo>
                  <a:cubicBezTo>
                    <a:pt x="5171" y="9"/>
                    <a:pt x="4781" y="1"/>
                    <a:pt x="4406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52"/>
            <p:cNvSpPr/>
            <p:nvPr/>
          </p:nvSpPr>
          <p:spPr>
            <a:xfrm flipH="1">
              <a:off x="6709974" y="4056046"/>
              <a:ext cx="306113" cy="41322"/>
            </a:xfrm>
            <a:custGeom>
              <a:avLst/>
              <a:gdLst/>
              <a:ahLst/>
              <a:cxnLst/>
              <a:rect l="l" t="t" r="r" b="b"/>
              <a:pathLst>
                <a:path w="11075" h="1495" extrusionOk="0">
                  <a:moveTo>
                    <a:pt x="4406" y="1"/>
                  </a:moveTo>
                  <a:cubicBezTo>
                    <a:pt x="1900" y="1"/>
                    <a:pt x="29" y="371"/>
                    <a:pt x="0" y="894"/>
                  </a:cubicBezTo>
                  <a:cubicBezTo>
                    <a:pt x="0" y="927"/>
                    <a:pt x="0" y="994"/>
                    <a:pt x="33" y="1027"/>
                  </a:cubicBezTo>
                  <a:cubicBezTo>
                    <a:pt x="402" y="602"/>
                    <a:pt x="2144" y="297"/>
                    <a:pt x="4358" y="297"/>
                  </a:cubicBezTo>
                  <a:cubicBezTo>
                    <a:pt x="4749" y="297"/>
                    <a:pt x="5155" y="307"/>
                    <a:pt x="5571" y="327"/>
                  </a:cubicBezTo>
                  <a:cubicBezTo>
                    <a:pt x="8339" y="460"/>
                    <a:pt x="10608" y="960"/>
                    <a:pt x="10975" y="1494"/>
                  </a:cubicBezTo>
                  <a:cubicBezTo>
                    <a:pt x="11008" y="1461"/>
                    <a:pt x="11041" y="1394"/>
                    <a:pt x="11041" y="1361"/>
                  </a:cubicBezTo>
                  <a:cubicBezTo>
                    <a:pt x="11075" y="760"/>
                    <a:pt x="8606" y="160"/>
                    <a:pt x="5571" y="26"/>
                  </a:cubicBezTo>
                  <a:cubicBezTo>
                    <a:pt x="5171" y="9"/>
                    <a:pt x="4781" y="1"/>
                    <a:pt x="44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52"/>
            <p:cNvSpPr/>
            <p:nvPr/>
          </p:nvSpPr>
          <p:spPr>
            <a:xfrm flipH="1">
              <a:off x="6652814" y="4040319"/>
              <a:ext cx="352217" cy="89830"/>
            </a:xfrm>
            <a:custGeom>
              <a:avLst/>
              <a:gdLst/>
              <a:ahLst/>
              <a:cxnLst/>
              <a:rect l="l" t="t" r="r" b="b"/>
              <a:pathLst>
                <a:path w="12743" h="3250" extrusionOk="0">
                  <a:moveTo>
                    <a:pt x="7451" y="1"/>
                  </a:moveTo>
                  <a:cubicBezTo>
                    <a:pt x="7079" y="1"/>
                    <a:pt x="6695" y="10"/>
                    <a:pt x="6305" y="28"/>
                  </a:cubicBezTo>
                  <a:cubicBezTo>
                    <a:pt x="2802" y="162"/>
                    <a:pt x="0" y="1029"/>
                    <a:pt x="34" y="1896"/>
                  </a:cubicBezTo>
                  <a:cubicBezTo>
                    <a:pt x="94" y="2682"/>
                    <a:pt x="2456" y="3249"/>
                    <a:pt x="5506" y="3249"/>
                  </a:cubicBezTo>
                  <a:cubicBezTo>
                    <a:pt x="5821" y="3249"/>
                    <a:pt x="6143" y="3243"/>
                    <a:pt x="6472" y="3231"/>
                  </a:cubicBezTo>
                  <a:cubicBezTo>
                    <a:pt x="9941" y="3097"/>
                    <a:pt x="12743" y="2230"/>
                    <a:pt x="12709" y="1363"/>
                  </a:cubicBezTo>
                  <a:cubicBezTo>
                    <a:pt x="12680" y="563"/>
                    <a:pt x="10391" y="1"/>
                    <a:pt x="74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52"/>
            <p:cNvSpPr/>
            <p:nvPr/>
          </p:nvSpPr>
          <p:spPr>
            <a:xfrm flipH="1">
              <a:off x="6654639" y="3996066"/>
              <a:ext cx="352244" cy="89830"/>
            </a:xfrm>
            <a:custGeom>
              <a:avLst/>
              <a:gdLst/>
              <a:ahLst/>
              <a:cxnLst/>
              <a:rect l="l" t="t" r="r" b="b"/>
              <a:pathLst>
                <a:path w="12744" h="3250" extrusionOk="0">
                  <a:moveTo>
                    <a:pt x="7461" y="0"/>
                  </a:moveTo>
                  <a:cubicBezTo>
                    <a:pt x="7086" y="0"/>
                    <a:pt x="6699" y="9"/>
                    <a:pt x="6305" y="28"/>
                  </a:cubicBezTo>
                  <a:cubicBezTo>
                    <a:pt x="2803" y="162"/>
                    <a:pt x="1" y="996"/>
                    <a:pt x="34" y="1896"/>
                  </a:cubicBezTo>
                  <a:cubicBezTo>
                    <a:pt x="94" y="2709"/>
                    <a:pt x="2435" y="3250"/>
                    <a:pt x="5465" y="3250"/>
                  </a:cubicBezTo>
                  <a:cubicBezTo>
                    <a:pt x="5793" y="3250"/>
                    <a:pt x="6130" y="3244"/>
                    <a:pt x="6472" y="3230"/>
                  </a:cubicBezTo>
                  <a:cubicBezTo>
                    <a:pt x="9941" y="3064"/>
                    <a:pt x="12743" y="2230"/>
                    <a:pt x="12710" y="1362"/>
                  </a:cubicBezTo>
                  <a:cubicBezTo>
                    <a:pt x="12680" y="563"/>
                    <a:pt x="10417" y="0"/>
                    <a:pt x="74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52"/>
            <p:cNvSpPr/>
            <p:nvPr/>
          </p:nvSpPr>
          <p:spPr>
            <a:xfrm flipH="1">
              <a:off x="6677690" y="4008117"/>
              <a:ext cx="306141" cy="42206"/>
            </a:xfrm>
            <a:custGeom>
              <a:avLst/>
              <a:gdLst/>
              <a:ahLst/>
              <a:cxnLst/>
              <a:rect l="l" t="t" r="r" b="b"/>
              <a:pathLst>
                <a:path w="11076" h="1527" extrusionOk="0">
                  <a:moveTo>
                    <a:pt x="6670" y="0"/>
                  </a:moveTo>
                  <a:cubicBezTo>
                    <a:pt x="6294" y="0"/>
                    <a:pt x="5904" y="8"/>
                    <a:pt x="5504" y="26"/>
                  </a:cubicBezTo>
                  <a:cubicBezTo>
                    <a:pt x="2436" y="159"/>
                    <a:pt x="1" y="760"/>
                    <a:pt x="34" y="1360"/>
                  </a:cubicBezTo>
                  <a:cubicBezTo>
                    <a:pt x="34" y="1427"/>
                    <a:pt x="34" y="1460"/>
                    <a:pt x="101" y="1527"/>
                  </a:cubicBezTo>
                  <a:cubicBezTo>
                    <a:pt x="434" y="960"/>
                    <a:pt x="2736" y="459"/>
                    <a:pt x="5504" y="326"/>
                  </a:cubicBezTo>
                  <a:cubicBezTo>
                    <a:pt x="5860" y="313"/>
                    <a:pt x="6209" y="307"/>
                    <a:pt x="6547" y="307"/>
                  </a:cubicBezTo>
                  <a:cubicBezTo>
                    <a:pt x="8841" y="307"/>
                    <a:pt x="10660" y="595"/>
                    <a:pt x="11008" y="1060"/>
                  </a:cubicBezTo>
                  <a:cubicBezTo>
                    <a:pt x="11042" y="993"/>
                    <a:pt x="11075" y="960"/>
                    <a:pt x="11075" y="893"/>
                  </a:cubicBezTo>
                  <a:cubicBezTo>
                    <a:pt x="11046" y="371"/>
                    <a:pt x="9175" y="0"/>
                    <a:pt x="6670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52"/>
            <p:cNvSpPr/>
            <p:nvPr/>
          </p:nvSpPr>
          <p:spPr>
            <a:xfrm flipH="1">
              <a:off x="6677690" y="4008117"/>
              <a:ext cx="306141" cy="42206"/>
            </a:xfrm>
            <a:custGeom>
              <a:avLst/>
              <a:gdLst/>
              <a:ahLst/>
              <a:cxnLst/>
              <a:rect l="l" t="t" r="r" b="b"/>
              <a:pathLst>
                <a:path w="11076" h="1527" extrusionOk="0">
                  <a:moveTo>
                    <a:pt x="6670" y="0"/>
                  </a:moveTo>
                  <a:cubicBezTo>
                    <a:pt x="6294" y="0"/>
                    <a:pt x="5904" y="8"/>
                    <a:pt x="5504" y="26"/>
                  </a:cubicBezTo>
                  <a:cubicBezTo>
                    <a:pt x="2436" y="159"/>
                    <a:pt x="1" y="760"/>
                    <a:pt x="34" y="1360"/>
                  </a:cubicBezTo>
                  <a:cubicBezTo>
                    <a:pt x="34" y="1427"/>
                    <a:pt x="34" y="1460"/>
                    <a:pt x="101" y="1527"/>
                  </a:cubicBezTo>
                  <a:cubicBezTo>
                    <a:pt x="434" y="960"/>
                    <a:pt x="2736" y="459"/>
                    <a:pt x="5504" y="326"/>
                  </a:cubicBezTo>
                  <a:cubicBezTo>
                    <a:pt x="5860" y="313"/>
                    <a:pt x="6209" y="307"/>
                    <a:pt x="6547" y="307"/>
                  </a:cubicBezTo>
                  <a:cubicBezTo>
                    <a:pt x="8841" y="307"/>
                    <a:pt x="10660" y="595"/>
                    <a:pt x="11008" y="1060"/>
                  </a:cubicBezTo>
                  <a:cubicBezTo>
                    <a:pt x="11042" y="993"/>
                    <a:pt x="11075" y="960"/>
                    <a:pt x="11075" y="893"/>
                  </a:cubicBezTo>
                  <a:cubicBezTo>
                    <a:pt x="11046" y="371"/>
                    <a:pt x="9175" y="0"/>
                    <a:pt x="66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52"/>
            <p:cNvSpPr/>
            <p:nvPr/>
          </p:nvSpPr>
          <p:spPr>
            <a:xfrm flipH="1">
              <a:off x="6615915" y="3973235"/>
              <a:ext cx="352244" cy="89858"/>
            </a:xfrm>
            <a:custGeom>
              <a:avLst/>
              <a:gdLst/>
              <a:ahLst/>
              <a:cxnLst/>
              <a:rect l="l" t="t" r="r" b="b"/>
              <a:pathLst>
                <a:path w="12744" h="3251" extrusionOk="0">
                  <a:moveTo>
                    <a:pt x="7312" y="1"/>
                  </a:moveTo>
                  <a:cubicBezTo>
                    <a:pt x="6984" y="1"/>
                    <a:pt x="6647" y="7"/>
                    <a:pt x="6305" y="20"/>
                  </a:cubicBezTo>
                  <a:cubicBezTo>
                    <a:pt x="2803" y="154"/>
                    <a:pt x="1" y="1021"/>
                    <a:pt x="67" y="1888"/>
                  </a:cubicBezTo>
                  <a:cubicBezTo>
                    <a:pt x="97" y="2688"/>
                    <a:pt x="2360" y="3250"/>
                    <a:pt x="5316" y="3250"/>
                  </a:cubicBezTo>
                  <a:cubicBezTo>
                    <a:pt x="5692" y="3250"/>
                    <a:pt x="6078" y="3241"/>
                    <a:pt x="6472" y="3223"/>
                  </a:cubicBezTo>
                  <a:cubicBezTo>
                    <a:pt x="9941" y="3089"/>
                    <a:pt x="12743" y="2255"/>
                    <a:pt x="12710" y="1355"/>
                  </a:cubicBezTo>
                  <a:cubicBezTo>
                    <a:pt x="12680" y="542"/>
                    <a:pt x="10341" y="1"/>
                    <a:pt x="73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52"/>
            <p:cNvSpPr/>
            <p:nvPr/>
          </p:nvSpPr>
          <p:spPr>
            <a:xfrm flipH="1">
              <a:off x="6616854" y="3966408"/>
              <a:ext cx="352217" cy="59039"/>
            </a:xfrm>
            <a:custGeom>
              <a:avLst/>
              <a:gdLst/>
              <a:ahLst/>
              <a:cxnLst/>
              <a:rect l="l" t="t" r="r" b="b"/>
              <a:pathLst>
                <a:path w="12743" h="2136" extrusionOk="0">
                  <a:moveTo>
                    <a:pt x="12676" y="0"/>
                  </a:moveTo>
                  <a:lnTo>
                    <a:pt x="0" y="534"/>
                  </a:lnTo>
                  <a:lnTo>
                    <a:pt x="67" y="2135"/>
                  </a:lnTo>
                  <a:lnTo>
                    <a:pt x="12743" y="1602"/>
                  </a:lnTo>
                  <a:lnTo>
                    <a:pt x="1267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52"/>
            <p:cNvSpPr/>
            <p:nvPr/>
          </p:nvSpPr>
          <p:spPr>
            <a:xfrm flipH="1">
              <a:off x="6617766" y="3929646"/>
              <a:ext cx="352244" cy="89858"/>
            </a:xfrm>
            <a:custGeom>
              <a:avLst/>
              <a:gdLst/>
              <a:ahLst/>
              <a:cxnLst/>
              <a:rect l="l" t="t" r="r" b="b"/>
              <a:pathLst>
                <a:path w="12744" h="3251" extrusionOk="0">
                  <a:moveTo>
                    <a:pt x="7506" y="0"/>
                  </a:moveTo>
                  <a:cubicBezTo>
                    <a:pt x="7117" y="0"/>
                    <a:pt x="6715" y="10"/>
                    <a:pt x="6305" y="29"/>
                  </a:cubicBezTo>
                  <a:cubicBezTo>
                    <a:pt x="2803" y="163"/>
                    <a:pt x="1" y="997"/>
                    <a:pt x="68" y="1897"/>
                  </a:cubicBezTo>
                  <a:cubicBezTo>
                    <a:pt x="98" y="2683"/>
                    <a:pt x="2457" y="3250"/>
                    <a:pt x="5481" y="3250"/>
                  </a:cubicBezTo>
                  <a:cubicBezTo>
                    <a:pt x="5794" y="3250"/>
                    <a:pt x="6114" y="3244"/>
                    <a:pt x="6439" y="3232"/>
                  </a:cubicBezTo>
                  <a:cubicBezTo>
                    <a:pt x="9941" y="3065"/>
                    <a:pt x="12743" y="2231"/>
                    <a:pt x="12710" y="1364"/>
                  </a:cubicBezTo>
                  <a:cubicBezTo>
                    <a:pt x="12681" y="539"/>
                    <a:pt x="10441" y="0"/>
                    <a:pt x="75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52"/>
            <p:cNvSpPr/>
            <p:nvPr/>
          </p:nvSpPr>
          <p:spPr>
            <a:xfrm flipH="1">
              <a:off x="6640818" y="3940813"/>
              <a:ext cx="306141" cy="42206"/>
            </a:xfrm>
            <a:custGeom>
              <a:avLst/>
              <a:gdLst/>
              <a:ahLst/>
              <a:cxnLst/>
              <a:rect l="l" t="t" r="r" b="b"/>
              <a:pathLst>
                <a:path w="11076" h="1527" extrusionOk="0">
                  <a:moveTo>
                    <a:pt x="6660" y="0"/>
                  </a:moveTo>
                  <a:cubicBezTo>
                    <a:pt x="6287" y="0"/>
                    <a:pt x="5900" y="8"/>
                    <a:pt x="5505" y="26"/>
                  </a:cubicBezTo>
                  <a:cubicBezTo>
                    <a:pt x="2436" y="159"/>
                    <a:pt x="1" y="760"/>
                    <a:pt x="34" y="1360"/>
                  </a:cubicBezTo>
                  <a:cubicBezTo>
                    <a:pt x="34" y="1427"/>
                    <a:pt x="34" y="1493"/>
                    <a:pt x="101" y="1527"/>
                  </a:cubicBezTo>
                  <a:cubicBezTo>
                    <a:pt x="434" y="960"/>
                    <a:pt x="2736" y="459"/>
                    <a:pt x="5505" y="359"/>
                  </a:cubicBezTo>
                  <a:cubicBezTo>
                    <a:pt x="5947" y="338"/>
                    <a:pt x="6378" y="328"/>
                    <a:pt x="6792" y="328"/>
                  </a:cubicBezTo>
                  <a:cubicBezTo>
                    <a:pt x="8970" y="328"/>
                    <a:pt x="10672" y="611"/>
                    <a:pt x="11009" y="1060"/>
                  </a:cubicBezTo>
                  <a:cubicBezTo>
                    <a:pt x="11042" y="993"/>
                    <a:pt x="11075" y="960"/>
                    <a:pt x="11075" y="893"/>
                  </a:cubicBezTo>
                  <a:cubicBezTo>
                    <a:pt x="11046" y="371"/>
                    <a:pt x="9150" y="0"/>
                    <a:pt x="6660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52"/>
            <p:cNvSpPr/>
            <p:nvPr/>
          </p:nvSpPr>
          <p:spPr>
            <a:xfrm flipH="1">
              <a:off x="6640818" y="3940813"/>
              <a:ext cx="306141" cy="42206"/>
            </a:xfrm>
            <a:custGeom>
              <a:avLst/>
              <a:gdLst/>
              <a:ahLst/>
              <a:cxnLst/>
              <a:rect l="l" t="t" r="r" b="b"/>
              <a:pathLst>
                <a:path w="11076" h="1527" extrusionOk="0">
                  <a:moveTo>
                    <a:pt x="6660" y="0"/>
                  </a:moveTo>
                  <a:cubicBezTo>
                    <a:pt x="6287" y="0"/>
                    <a:pt x="5900" y="8"/>
                    <a:pt x="5505" y="26"/>
                  </a:cubicBezTo>
                  <a:cubicBezTo>
                    <a:pt x="2436" y="159"/>
                    <a:pt x="1" y="760"/>
                    <a:pt x="34" y="1360"/>
                  </a:cubicBezTo>
                  <a:cubicBezTo>
                    <a:pt x="34" y="1427"/>
                    <a:pt x="34" y="1493"/>
                    <a:pt x="101" y="1527"/>
                  </a:cubicBezTo>
                  <a:cubicBezTo>
                    <a:pt x="434" y="960"/>
                    <a:pt x="2736" y="459"/>
                    <a:pt x="5505" y="359"/>
                  </a:cubicBezTo>
                  <a:cubicBezTo>
                    <a:pt x="5947" y="338"/>
                    <a:pt x="6378" y="328"/>
                    <a:pt x="6792" y="328"/>
                  </a:cubicBezTo>
                  <a:cubicBezTo>
                    <a:pt x="8970" y="328"/>
                    <a:pt x="10672" y="611"/>
                    <a:pt x="11009" y="1060"/>
                  </a:cubicBezTo>
                  <a:cubicBezTo>
                    <a:pt x="11042" y="993"/>
                    <a:pt x="11075" y="960"/>
                    <a:pt x="11075" y="893"/>
                  </a:cubicBezTo>
                  <a:cubicBezTo>
                    <a:pt x="11046" y="371"/>
                    <a:pt x="9150" y="0"/>
                    <a:pt x="66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52"/>
            <p:cNvSpPr/>
            <p:nvPr/>
          </p:nvSpPr>
          <p:spPr>
            <a:xfrm flipH="1">
              <a:off x="6620530" y="3892138"/>
              <a:ext cx="352244" cy="89802"/>
            </a:xfrm>
            <a:custGeom>
              <a:avLst/>
              <a:gdLst/>
              <a:ahLst/>
              <a:cxnLst/>
              <a:rect l="l" t="t" r="r" b="b"/>
              <a:pathLst>
                <a:path w="12744" h="3249" extrusionOk="0">
                  <a:moveTo>
                    <a:pt x="7264" y="0"/>
                  </a:moveTo>
                  <a:cubicBezTo>
                    <a:pt x="6950" y="0"/>
                    <a:pt x="6630" y="6"/>
                    <a:pt x="6305" y="19"/>
                  </a:cubicBezTo>
                  <a:cubicBezTo>
                    <a:pt x="2803" y="186"/>
                    <a:pt x="1" y="1020"/>
                    <a:pt x="34" y="1887"/>
                  </a:cubicBezTo>
                  <a:cubicBezTo>
                    <a:pt x="64" y="2686"/>
                    <a:pt x="2326" y="3249"/>
                    <a:pt x="5283" y="3249"/>
                  </a:cubicBezTo>
                  <a:cubicBezTo>
                    <a:pt x="5658" y="3249"/>
                    <a:pt x="6045" y="3240"/>
                    <a:pt x="6439" y="3221"/>
                  </a:cubicBezTo>
                  <a:cubicBezTo>
                    <a:pt x="9941" y="3088"/>
                    <a:pt x="12743" y="2254"/>
                    <a:pt x="12710" y="1353"/>
                  </a:cubicBezTo>
                  <a:cubicBezTo>
                    <a:pt x="12680" y="567"/>
                    <a:pt x="10293" y="0"/>
                    <a:pt x="72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52"/>
            <p:cNvSpPr/>
            <p:nvPr/>
          </p:nvSpPr>
          <p:spPr>
            <a:xfrm flipH="1">
              <a:off x="6621470" y="3885256"/>
              <a:ext cx="352217" cy="59039"/>
            </a:xfrm>
            <a:custGeom>
              <a:avLst/>
              <a:gdLst/>
              <a:ahLst/>
              <a:cxnLst/>
              <a:rect l="l" t="t" r="r" b="b"/>
              <a:pathLst>
                <a:path w="12743" h="2136" extrusionOk="0">
                  <a:moveTo>
                    <a:pt x="12676" y="1"/>
                  </a:moveTo>
                  <a:lnTo>
                    <a:pt x="0" y="535"/>
                  </a:lnTo>
                  <a:lnTo>
                    <a:pt x="67" y="2136"/>
                  </a:lnTo>
                  <a:lnTo>
                    <a:pt x="12743" y="1602"/>
                  </a:lnTo>
                  <a:lnTo>
                    <a:pt x="126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52"/>
            <p:cNvSpPr/>
            <p:nvPr/>
          </p:nvSpPr>
          <p:spPr>
            <a:xfrm flipH="1">
              <a:off x="6622382" y="3847886"/>
              <a:ext cx="352217" cy="89802"/>
            </a:xfrm>
            <a:custGeom>
              <a:avLst/>
              <a:gdLst/>
              <a:ahLst/>
              <a:cxnLst/>
              <a:rect l="l" t="t" r="r" b="b"/>
              <a:pathLst>
                <a:path w="12743" h="3249" extrusionOk="0">
                  <a:moveTo>
                    <a:pt x="7263" y="0"/>
                  </a:moveTo>
                  <a:cubicBezTo>
                    <a:pt x="6950" y="0"/>
                    <a:pt x="6630" y="6"/>
                    <a:pt x="6305" y="19"/>
                  </a:cubicBezTo>
                  <a:cubicBezTo>
                    <a:pt x="2802" y="185"/>
                    <a:pt x="0" y="1019"/>
                    <a:pt x="33" y="1887"/>
                  </a:cubicBezTo>
                  <a:cubicBezTo>
                    <a:pt x="63" y="2686"/>
                    <a:pt x="2352" y="3249"/>
                    <a:pt x="5292" y="3249"/>
                  </a:cubicBezTo>
                  <a:cubicBezTo>
                    <a:pt x="5664" y="3249"/>
                    <a:pt x="6048" y="3240"/>
                    <a:pt x="6438" y="3221"/>
                  </a:cubicBezTo>
                  <a:cubicBezTo>
                    <a:pt x="9941" y="3088"/>
                    <a:pt x="12743" y="2254"/>
                    <a:pt x="12709" y="1353"/>
                  </a:cubicBezTo>
                  <a:cubicBezTo>
                    <a:pt x="12679" y="567"/>
                    <a:pt x="10292" y="0"/>
                    <a:pt x="72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52"/>
            <p:cNvSpPr/>
            <p:nvPr/>
          </p:nvSpPr>
          <p:spPr>
            <a:xfrm flipH="1">
              <a:off x="6645434" y="3860545"/>
              <a:ext cx="306113" cy="41349"/>
            </a:xfrm>
            <a:custGeom>
              <a:avLst/>
              <a:gdLst/>
              <a:ahLst/>
              <a:cxnLst/>
              <a:rect l="l" t="t" r="r" b="b"/>
              <a:pathLst>
                <a:path w="11075" h="1496" extrusionOk="0">
                  <a:moveTo>
                    <a:pt x="6729" y="0"/>
                  </a:moveTo>
                  <a:cubicBezTo>
                    <a:pt x="6334" y="0"/>
                    <a:pt x="5924" y="9"/>
                    <a:pt x="5504" y="28"/>
                  </a:cubicBezTo>
                  <a:cubicBezTo>
                    <a:pt x="2435" y="128"/>
                    <a:pt x="0" y="728"/>
                    <a:pt x="0" y="1329"/>
                  </a:cubicBezTo>
                  <a:cubicBezTo>
                    <a:pt x="0" y="1395"/>
                    <a:pt x="33" y="1462"/>
                    <a:pt x="67" y="1495"/>
                  </a:cubicBezTo>
                  <a:cubicBezTo>
                    <a:pt x="434" y="928"/>
                    <a:pt x="2735" y="461"/>
                    <a:pt x="5504" y="328"/>
                  </a:cubicBezTo>
                  <a:cubicBezTo>
                    <a:pt x="5946" y="307"/>
                    <a:pt x="6377" y="296"/>
                    <a:pt x="6789" y="296"/>
                  </a:cubicBezTo>
                  <a:cubicBezTo>
                    <a:pt x="8960" y="296"/>
                    <a:pt x="10644" y="580"/>
                    <a:pt x="11008" y="1028"/>
                  </a:cubicBezTo>
                  <a:cubicBezTo>
                    <a:pt x="11041" y="995"/>
                    <a:pt x="11075" y="928"/>
                    <a:pt x="11075" y="862"/>
                  </a:cubicBezTo>
                  <a:cubicBezTo>
                    <a:pt x="11046" y="344"/>
                    <a:pt x="9185" y="0"/>
                    <a:pt x="6729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52"/>
            <p:cNvSpPr/>
            <p:nvPr/>
          </p:nvSpPr>
          <p:spPr>
            <a:xfrm flipH="1">
              <a:off x="6645434" y="3860545"/>
              <a:ext cx="306113" cy="41349"/>
            </a:xfrm>
            <a:custGeom>
              <a:avLst/>
              <a:gdLst/>
              <a:ahLst/>
              <a:cxnLst/>
              <a:rect l="l" t="t" r="r" b="b"/>
              <a:pathLst>
                <a:path w="11075" h="1496" extrusionOk="0">
                  <a:moveTo>
                    <a:pt x="6729" y="0"/>
                  </a:moveTo>
                  <a:cubicBezTo>
                    <a:pt x="6334" y="0"/>
                    <a:pt x="5924" y="9"/>
                    <a:pt x="5504" y="28"/>
                  </a:cubicBezTo>
                  <a:cubicBezTo>
                    <a:pt x="2435" y="128"/>
                    <a:pt x="0" y="728"/>
                    <a:pt x="0" y="1329"/>
                  </a:cubicBezTo>
                  <a:cubicBezTo>
                    <a:pt x="0" y="1395"/>
                    <a:pt x="33" y="1462"/>
                    <a:pt x="67" y="1495"/>
                  </a:cubicBezTo>
                  <a:cubicBezTo>
                    <a:pt x="434" y="928"/>
                    <a:pt x="2735" y="461"/>
                    <a:pt x="5504" y="328"/>
                  </a:cubicBezTo>
                  <a:cubicBezTo>
                    <a:pt x="5946" y="307"/>
                    <a:pt x="6377" y="296"/>
                    <a:pt x="6789" y="296"/>
                  </a:cubicBezTo>
                  <a:cubicBezTo>
                    <a:pt x="8960" y="296"/>
                    <a:pt x="10644" y="580"/>
                    <a:pt x="11008" y="1028"/>
                  </a:cubicBezTo>
                  <a:cubicBezTo>
                    <a:pt x="11041" y="995"/>
                    <a:pt x="11075" y="928"/>
                    <a:pt x="11075" y="862"/>
                  </a:cubicBezTo>
                  <a:cubicBezTo>
                    <a:pt x="11046" y="344"/>
                    <a:pt x="9185" y="0"/>
                    <a:pt x="6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52"/>
            <p:cNvSpPr/>
            <p:nvPr/>
          </p:nvSpPr>
          <p:spPr>
            <a:xfrm flipH="1">
              <a:off x="6583658" y="3825718"/>
              <a:ext cx="352217" cy="89858"/>
            </a:xfrm>
            <a:custGeom>
              <a:avLst/>
              <a:gdLst/>
              <a:ahLst/>
              <a:cxnLst/>
              <a:rect l="l" t="t" r="r" b="b"/>
              <a:pathLst>
                <a:path w="12743" h="3251" extrusionOk="0">
                  <a:moveTo>
                    <a:pt x="7303" y="1"/>
                  </a:moveTo>
                  <a:cubicBezTo>
                    <a:pt x="6977" y="1"/>
                    <a:pt x="6644" y="7"/>
                    <a:pt x="6305" y="20"/>
                  </a:cubicBezTo>
                  <a:cubicBezTo>
                    <a:pt x="2802" y="154"/>
                    <a:pt x="0" y="1021"/>
                    <a:pt x="33" y="1888"/>
                  </a:cubicBezTo>
                  <a:cubicBezTo>
                    <a:pt x="63" y="2687"/>
                    <a:pt x="2352" y="3250"/>
                    <a:pt x="5292" y="3250"/>
                  </a:cubicBezTo>
                  <a:cubicBezTo>
                    <a:pt x="5664" y="3250"/>
                    <a:pt x="6048" y="3241"/>
                    <a:pt x="6438" y="3222"/>
                  </a:cubicBezTo>
                  <a:cubicBezTo>
                    <a:pt x="9941" y="3089"/>
                    <a:pt x="12743" y="2255"/>
                    <a:pt x="12709" y="1354"/>
                  </a:cubicBezTo>
                  <a:cubicBezTo>
                    <a:pt x="12679" y="542"/>
                    <a:pt x="10314" y="1"/>
                    <a:pt x="73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52"/>
            <p:cNvSpPr/>
            <p:nvPr/>
          </p:nvSpPr>
          <p:spPr>
            <a:xfrm flipH="1">
              <a:off x="6585510" y="3817951"/>
              <a:ext cx="352217" cy="59979"/>
            </a:xfrm>
            <a:custGeom>
              <a:avLst/>
              <a:gdLst/>
              <a:ahLst/>
              <a:cxnLst/>
              <a:rect l="l" t="t" r="r" b="b"/>
              <a:pathLst>
                <a:path w="12743" h="2170" extrusionOk="0">
                  <a:moveTo>
                    <a:pt x="12676" y="1"/>
                  </a:moveTo>
                  <a:lnTo>
                    <a:pt x="0" y="568"/>
                  </a:lnTo>
                  <a:lnTo>
                    <a:pt x="100" y="2169"/>
                  </a:lnTo>
                  <a:lnTo>
                    <a:pt x="12743" y="1635"/>
                  </a:lnTo>
                  <a:lnTo>
                    <a:pt x="126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52"/>
            <p:cNvSpPr/>
            <p:nvPr/>
          </p:nvSpPr>
          <p:spPr>
            <a:xfrm flipH="1">
              <a:off x="6585510" y="3780581"/>
              <a:ext cx="352217" cy="90466"/>
            </a:xfrm>
            <a:custGeom>
              <a:avLst/>
              <a:gdLst/>
              <a:ahLst/>
              <a:cxnLst/>
              <a:rect l="l" t="t" r="r" b="b"/>
              <a:pathLst>
                <a:path w="12743" h="3273" extrusionOk="0">
                  <a:moveTo>
                    <a:pt x="7263" y="0"/>
                  </a:moveTo>
                  <a:cubicBezTo>
                    <a:pt x="6950" y="0"/>
                    <a:pt x="6630" y="6"/>
                    <a:pt x="6305" y="19"/>
                  </a:cubicBezTo>
                  <a:cubicBezTo>
                    <a:pt x="2802" y="185"/>
                    <a:pt x="0" y="1019"/>
                    <a:pt x="34" y="1887"/>
                  </a:cubicBezTo>
                  <a:cubicBezTo>
                    <a:pt x="64" y="2703"/>
                    <a:pt x="2452" y="3273"/>
                    <a:pt x="5482" y="3273"/>
                  </a:cubicBezTo>
                  <a:cubicBezTo>
                    <a:pt x="5795" y="3273"/>
                    <a:pt x="6114" y="3267"/>
                    <a:pt x="6438" y="3254"/>
                  </a:cubicBezTo>
                  <a:cubicBezTo>
                    <a:pt x="9941" y="3087"/>
                    <a:pt x="12743" y="2254"/>
                    <a:pt x="12709" y="1353"/>
                  </a:cubicBezTo>
                  <a:cubicBezTo>
                    <a:pt x="12679" y="567"/>
                    <a:pt x="10293" y="0"/>
                    <a:pt x="72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52"/>
            <p:cNvSpPr/>
            <p:nvPr/>
          </p:nvSpPr>
          <p:spPr>
            <a:xfrm flipH="1">
              <a:off x="6608562" y="3792384"/>
              <a:ext cx="307053" cy="42206"/>
            </a:xfrm>
            <a:custGeom>
              <a:avLst/>
              <a:gdLst/>
              <a:ahLst/>
              <a:cxnLst/>
              <a:rect l="l" t="t" r="r" b="b"/>
              <a:pathLst>
                <a:path w="11109" h="1527" extrusionOk="0">
                  <a:moveTo>
                    <a:pt x="6635" y="1"/>
                  </a:moveTo>
                  <a:cubicBezTo>
                    <a:pt x="6280" y="1"/>
                    <a:pt x="5913" y="9"/>
                    <a:pt x="5538" y="25"/>
                  </a:cubicBezTo>
                  <a:cubicBezTo>
                    <a:pt x="2469" y="159"/>
                    <a:pt x="1" y="759"/>
                    <a:pt x="34" y="1360"/>
                  </a:cubicBezTo>
                  <a:cubicBezTo>
                    <a:pt x="34" y="1426"/>
                    <a:pt x="68" y="1460"/>
                    <a:pt x="101" y="1526"/>
                  </a:cubicBezTo>
                  <a:cubicBezTo>
                    <a:pt x="468" y="959"/>
                    <a:pt x="2770" y="459"/>
                    <a:pt x="5538" y="325"/>
                  </a:cubicBezTo>
                  <a:cubicBezTo>
                    <a:pt x="5894" y="313"/>
                    <a:pt x="6242" y="306"/>
                    <a:pt x="6579" y="306"/>
                  </a:cubicBezTo>
                  <a:cubicBezTo>
                    <a:pt x="8867" y="306"/>
                    <a:pt x="10664" y="594"/>
                    <a:pt x="11042" y="1059"/>
                  </a:cubicBezTo>
                  <a:cubicBezTo>
                    <a:pt x="11076" y="993"/>
                    <a:pt x="11076" y="959"/>
                    <a:pt x="11109" y="893"/>
                  </a:cubicBezTo>
                  <a:cubicBezTo>
                    <a:pt x="11080" y="395"/>
                    <a:pt x="9154" y="1"/>
                    <a:pt x="6635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52"/>
            <p:cNvSpPr/>
            <p:nvPr/>
          </p:nvSpPr>
          <p:spPr>
            <a:xfrm flipH="1">
              <a:off x="6608562" y="3792384"/>
              <a:ext cx="307053" cy="42206"/>
            </a:xfrm>
            <a:custGeom>
              <a:avLst/>
              <a:gdLst/>
              <a:ahLst/>
              <a:cxnLst/>
              <a:rect l="l" t="t" r="r" b="b"/>
              <a:pathLst>
                <a:path w="11109" h="1527" extrusionOk="0">
                  <a:moveTo>
                    <a:pt x="6635" y="1"/>
                  </a:moveTo>
                  <a:cubicBezTo>
                    <a:pt x="6280" y="1"/>
                    <a:pt x="5913" y="9"/>
                    <a:pt x="5538" y="25"/>
                  </a:cubicBezTo>
                  <a:cubicBezTo>
                    <a:pt x="2469" y="159"/>
                    <a:pt x="1" y="759"/>
                    <a:pt x="34" y="1360"/>
                  </a:cubicBezTo>
                  <a:cubicBezTo>
                    <a:pt x="34" y="1426"/>
                    <a:pt x="68" y="1460"/>
                    <a:pt x="101" y="1526"/>
                  </a:cubicBezTo>
                  <a:cubicBezTo>
                    <a:pt x="468" y="959"/>
                    <a:pt x="2770" y="459"/>
                    <a:pt x="5538" y="325"/>
                  </a:cubicBezTo>
                  <a:cubicBezTo>
                    <a:pt x="5894" y="313"/>
                    <a:pt x="6242" y="306"/>
                    <a:pt x="6579" y="306"/>
                  </a:cubicBezTo>
                  <a:cubicBezTo>
                    <a:pt x="8867" y="306"/>
                    <a:pt x="10664" y="594"/>
                    <a:pt x="11042" y="1059"/>
                  </a:cubicBezTo>
                  <a:cubicBezTo>
                    <a:pt x="11076" y="993"/>
                    <a:pt x="11076" y="959"/>
                    <a:pt x="11109" y="893"/>
                  </a:cubicBezTo>
                  <a:cubicBezTo>
                    <a:pt x="11080" y="395"/>
                    <a:pt x="9154" y="1"/>
                    <a:pt x="66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52"/>
            <p:cNvSpPr/>
            <p:nvPr/>
          </p:nvSpPr>
          <p:spPr>
            <a:xfrm flipH="1">
              <a:off x="6639906" y="3768337"/>
              <a:ext cx="350365" cy="89802"/>
            </a:xfrm>
            <a:custGeom>
              <a:avLst/>
              <a:gdLst/>
              <a:ahLst/>
              <a:cxnLst/>
              <a:rect l="l" t="t" r="r" b="b"/>
              <a:pathLst>
                <a:path w="12676" h="3249" extrusionOk="0">
                  <a:moveTo>
                    <a:pt x="7393" y="0"/>
                  </a:moveTo>
                  <a:cubicBezTo>
                    <a:pt x="7018" y="0"/>
                    <a:pt x="6632" y="9"/>
                    <a:pt x="6238" y="28"/>
                  </a:cubicBezTo>
                  <a:cubicBezTo>
                    <a:pt x="2769" y="161"/>
                    <a:pt x="0" y="995"/>
                    <a:pt x="0" y="1896"/>
                  </a:cubicBezTo>
                  <a:cubicBezTo>
                    <a:pt x="0" y="2682"/>
                    <a:pt x="2384" y="3249"/>
                    <a:pt x="5413" y="3249"/>
                  </a:cubicBezTo>
                  <a:cubicBezTo>
                    <a:pt x="5726" y="3249"/>
                    <a:pt x="6046" y="3243"/>
                    <a:pt x="6371" y="3230"/>
                  </a:cubicBezTo>
                  <a:cubicBezTo>
                    <a:pt x="9874" y="3063"/>
                    <a:pt x="12676" y="2230"/>
                    <a:pt x="12642" y="1362"/>
                  </a:cubicBezTo>
                  <a:cubicBezTo>
                    <a:pt x="12613" y="563"/>
                    <a:pt x="10350" y="0"/>
                    <a:pt x="73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52"/>
            <p:cNvSpPr/>
            <p:nvPr/>
          </p:nvSpPr>
          <p:spPr>
            <a:xfrm flipH="1">
              <a:off x="6640818" y="3760791"/>
              <a:ext cx="352244" cy="59951"/>
            </a:xfrm>
            <a:custGeom>
              <a:avLst/>
              <a:gdLst/>
              <a:ahLst/>
              <a:cxnLst/>
              <a:rect l="l" t="t" r="r" b="b"/>
              <a:pathLst>
                <a:path w="12744" h="2169" extrusionOk="0">
                  <a:moveTo>
                    <a:pt x="12677" y="1"/>
                  </a:moveTo>
                  <a:lnTo>
                    <a:pt x="1" y="568"/>
                  </a:lnTo>
                  <a:lnTo>
                    <a:pt x="68" y="2169"/>
                  </a:lnTo>
                  <a:lnTo>
                    <a:pt x="12743" y="1635"/>
                  </a:lnTo>
                  <a:lnTo>
                    <a:pt x="1267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52"/>
            <p:cNvSpPr/>
            <p:nvPr/>
          </p:nvSpPr>
          <p:spPr>
            <a:xfrm flipH="1">
              <a:off x="6641731" y="3724057"/>
              <a:ext cx="352244" cy="89830"/>
            </a:xfrm>
            <a:custGeom>
              <a:avLst/>
              <a:gdLst/>
              <a:ahLst/>
              <a:cxnLst/>
              <a:rect l="l" t="t" r="r" b="b"/>
              <a:pathLst>
                <a:path w="12744" h="3250" extrusionOk="0">
                  <a:moveTo>
                    <a:pt x="7452" y="1"/>
                  </a:moveTo>
                  <a:cubicBezTo>
                    <a:pt x="7079" y="1"/>
                    <a:pt x="6696" y="10"/>
                    <a:pt x="6305" y="29"/>
                  </a:cubicBezTo>
                  <a:cubicBezTo>
                    <a:pt x="2803" y="162"/>
                    <a:pt x="1" y="996"/>
                    <a:pt x="34" y="1897"/>
                  </a:cubicBezTo>
                  <a:cubicBezTo>
                    <a:pt x="64" y="2683"/>
                    <a:pt x="2451" y="3250"/>
                    <a:pt x="5480" y="3250"/>
                  </a:cubicBezTo>
                  <a:cubicBezTo>
                    <a:pt x="5793" y="3250"/>
                    <a:pt x="6113" y="3244"/>
                    <a:pt x="6439" y="3231"/>
                  </a:cubicBezTo>
                  <a:cubicBezTo>
                    <a:pt x="9941" y="3064"/>
                    <a:pt x="12743" y="2230"/>
                    <a:pt x="12710" y="1363"/>
                  </a:cubicBezTo>
                  <a:cubicBezTo>
                    <a:pt x="12680" y="564"/>
                    <a:pt x="10391" y="1"/>
                    <a:pt x="74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52"/>
            <p:cNvSpPr/>
            <p:nvPr/>
          </p:nvSpPr>
          <p:spPr>
            <a:xfrm flipH="1">
              <a:off x="6664782" y="3736108"/>
              <a:ext cx="306141" cy="41322"/>
            </a:xfrm>
            <a:custGeom>
              <a:avLst/>
              <a:gdLst/>
              <a:ahLst/>
              <a:cxnLst/>
              <a:rect l="l" t="t" r="r" b="b"/>
              <a:pathLst>
                <a:path w="11076" h="1495" extrusionOk="0">
                  <a:moveTo>
                    <a:pt x="6660" y="1"/>
                  </a:moveTo>
                  <a:cubicBezTo>
                    <a:pt x="6286" y="1"/>
                    <a:pt x="5900" y="9"/>
                    <a:pt x="5504" y="26"/>
                  </a:cubicBezTo>
                  <a:cubicBezTo>
                    <a:pt x="2436" y="160"/>
                    <a:pt x="1" y="760"/>
                    <a:pt x="1" y="1361"/>
                  </a:cubicBezTo>
                  <a:cubicBezTo>
                    <a:pt x="1" y="1394"/>
                    <a:pt x="34" y="1461"/>
                    <a:pt x="67" y="1494"/>
                  </a:cubicBezTo>
                  <a:cubicBezTo>
                    <a:pt x="434" y="960"/>
                    <a:pt x="2736" y="460"/>
                    <a:pt x="5504" y="327"/>
                  </a:cubicBezTo>
                  <a:cubicBezTo>
                    <a:pt x="5920" y="307"/>
                    <a:pt x="6325" y="297"/>
                    <a:pt x="6715" y="297"/>
                  </a:cubicBezTo>
                  <a:cubicBezTo>
                    <a:pt x="8922" y="297"/>
                    <a:pt x="10640" y="602"/>
                    <a:pt x="11008" y="1027"/>
                  </a:cubicBezTo>
                  <a:cubicBezTo>
                    <a:pt x="11042" y="994"/>
                    <a:pt x="11075" y="927"/>
                    <a:pt x="11075" y="894"/>
                  </a:cubicBezTo>
                  <a:cubicBezTo>
                    <a:pt x="11046" y="372"/>
                    <a:pt x="9150" y="1"/>
                    <a:pt x="6660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52"/>
            <p:cNvSpPr/>
            <p:nvPr/>
          </p:nvSpPr>
          <p:spPr>
            <a:xfrm flipH="1">
              <a:off x="6664782" y="3736108"/>
              <a:ext cx="306141" cy="41322"/>
            </a:xfrm>
            <a:custGeom>
              <a:avLst/>
              <a:gdLst/>
              <a:ahLst/>
              <a:cxnLst/>
              <a:rect l="l" t="t" r="r" b="b"/>
              <a:pathLst>
                <a:path w="11076" h="1495" extrusionOk="0">
                  <a:moveTo>
                    <a:pt x="6660" y="1"/>
                  </a:moveTo>
                  <a:cubicBezTo>
                    <a:pt x="6286" y="1"/>
                    <a:pt x="5900" y="9"/>
                    <a:pt x="5504" y="26"/>
                  </a:cubicBezTo>
                  <a:cubicBezTo>
                    <a:pt x="2436" y="160"/>
                    <a:pt x="1" y="760"/>
                    <a:pt x="1" y="1361"/>
                  </a:cubicBezTo>
                  <a:cubicBezTo>
                    <a:pt x="1" y="1394"/>
                    <a:pt x="34" y="1461"/>
                    <a:pt x="67" y="1494"/>
                  </a:cubicBezTo>
                  <a:cubicBezTo>
                    <a:pt x="434" y="960"/>
                    <a:pt x="2736" y="460"/>
                    <a:pt x="5504" y="327"/>
                  </a:cubicBezTo>
                  <a:cubicBezTo>
                    <a:pt x="5920" y="307"/>
                    <a:pt x="6325" y="297"/>
                    <a:pt x="6715" y="297"/>
                  </a:cubicBezTo>
                  <a:cubicBezTo>
                    <a:pt x="8922" y="297"/>
                    <a:pt x="10640" y="602"/>
                    <a:pt x="11008" y="1027"/>
                  </a:cubicBezTo>
                  <a:cubicBezTo>
                    <a:pt x="11042" y="994"/>
                    <a:pt x="11075" y="927"/>
                    <a:pt x="11075" y="894"/>
                  </a:cubicBezTo>
                  <a:cubicBezTo>
                    <a:pt x="11046" y="372"/>
                    <a:pt x="9150" y="1"/>
                    <a:pt x="66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52"/>
            <p:cNvSpPr/>
            <p:nvPr/>
          </p:nvSpPr>
          <p:spPr>
            <a:xfrm flipH="1">
              <a:off x="6666634" y="3744593"/>
              <a:ext cx="302437" cy="53649"/>
            </a:xfrm>
            <a:custGeom>
              <a:avLst/>
              <a:gdLst/>
              <a:ahLst/>
              <a:cxnLst/>
              <a:rect l="l" t="t" r="r" b="b"/>
              <a:pathLst>
                <a:path w="10942" h="1941" extrusionOk="0">
                  <a:moveTo>
                    <a:pt x="6484" y="0"/>
                  </a:moveTo>
                  <a:cubicBezTo>
                    <a:pt x="6145" y="0"/>
                    <a:pt x="5795" y="7"/>
                    <a:pt x="5437" y="20"/>
                  </a:cubicBezTo>
                  <a:cubicBezTo>
                    <a:pt x="2669" y="153"/>
                    <a:pt x="367" y="653"/>
                    <a:pt x="0" y="1187"/>
                  </a:cubicBezTo>
                  <a:cubicBezTo>
                    <a:pt x="378" y="1652"/>
                    <a:pt x="2200" y="1940"/>
                    <a:pt x="4473" y="1940"/>
                  </a:cubicBezTo>
                  <a:cubicBezTo>
                    <a:pt x="4808" y="1940"/>
                    <a:pt x="5153" y="1934"/>
                    <a:pt x="5504" y="1921"/>
                  </a:cubicBezTo>
                  <a:cubicBezTo>
                    <a:pt x="8273" y="1788"/>
                    <a:pt x="10574" y="1287"/>
                    <a:pt x="10941" y="720"/>
                  </a:cubicBezTo>
                  <a:cubicBezTo>
                    <a:pt x="10564" y="284"/>
                    <a:pt x="8770" y="0"/>
                    <a:pt x="6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52"/>
            <p:cNvSpPr/>
            <p:nvPr/>
          </p:nvSpPr>
          <p:spPr>
            <a:xfrm flipH="1">
              <a:off x="6603006" y="3701032"/>
              <a:ext cx="352244" cy="90051"/>
            </a:xfrm>
            <a:custGeom>
              <a:avLst/>
              <a:gdLst/>
              <a:ahLst/>
              <a:cxnLst/>
              <a:rect l="l" t="t" r="r" b="b"/>
              <a:pathLst>
                <a:path w="12744" h="3258" extrusionOk="0">
                  <a:moveTo>
                    <a:pt x="7461" y="0"/>
                  </a:moveTo>
                  <a:cubicBezTo>
                    <a:pt x="7086" y="0"/>
                    <a:pt x="6699" y="9"/>
                    <a:pt x="6305" y="28"/>
                  </a:cubicBezTo>
                  <a:cubicBezTo>
                    <a:pt x="2803" y="161"/>
                    <a:pt x="1" y="995"/>
                    <a:pt x="34" y="1896"/>
                  </a:cubicBezTo>
                  <a:cubicBezTo>
                    <a:pt x="93" y="2695"/>
                    <a:pt x="2359" y="3258"/>
                    <a:pt x="5293" y="3258"/>
                  </a:cubicBezTo>
                  <a:cubicBezTo>
                    <a:pt x="5665" y="3258"/>
                    <a:pt x="6048" y="3249"/>
                    <a:pt x="6439" y="3230"/>
                  </a:cubicBezTo>
                  <a:cubicBezTo>
                    <a:pt x="9941" y="3097"/>
                    <a:pt x="12743" y="2229"/>
                    <a:pt x="12710" y="1362"/>
                  </a:cubicBezTo>
                  <a:cubicBezTo>
                    <a:pt x="12680" y="563"/>
                    <a:pt x="10417" y="0"/>
                    <a:pt x="74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52"/>
            <p:cNvSpPr/>
            <p:nvPr/>
          </p:nvSpPr>
          <p:spPr>
            <a:xfrm flipH="1">
              <a:off x="6603946" y="3694426"/>
              <a:ext cx="352217" cy="59011"/>
            </a:xfrm>
            <a:custGeom>
              <a:avLst/>
              <a:gdLst/>
              <a:ahLst/>
              <a:cxnLst/>
              <a:rect l="l" t="t" r="r" b="b"/>
              <a:pathLst>
                <a:path w="12743" h="2135" extrusionOk="0">
                  <a:moveTo>
                    <a:pt x="12676" y="0"/>
                  </a:moveTo>
                  <a:lnTo>
                    <a:pt x="0" y="534"/>
                  </a:lnTo>
                  <a:lnTo>
                    <a:pt x="67" y="2135"/>
                  </a:lnTo>
                  <a:lnTo>
                    <a:pt x="12743" y="1601"/>
                  </a:lnTo>
                  <a:lnTo>
                    <a:pt x="1267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52"/>
            <p:cNvSpPr/>
            <p:nvPr/>
          </p:nvSpPr>
          <p:spPr>
            <a:xfrm flipH="1">
              <a:off x="6604858" y="3656752"/>
              <a:ext cx="352244" cy="89830"/>
            </a:xfrm>
            <a:custGeom>
              <a:avLst/>
              <a:gdLst/>
              <a:ahLst/>
              <a:cxnLst/>
              <a:rect l="l" t="t" r="r" b="b"/>
              <a:pathLst>
                <a:path w="12744" h="3250" extrusionOk="0">
                  <a:moveTo>
                    <a:pt x="7451" y="1"/>
                  </a:moveTo>
                  <a:cubicBezTo>
                    <a:pt x="7079" y="1"/>
                    <a:pt x="6696" y="10"/>
                    <a:pt x="6305" y="29"/>
                  </a:cubicBezTo>
                  <a:cubicBezTo>
                    <a:pt x="2803" y="162"/>
                    <a:pt x="1" y="996"/>
                    <a:pt x="34" y="1897"/>
                  </a:cubicBezTo>
                  <a:cubicBezTo>
                    <a:pt x="64" y="2683"/>
                    <a:pt x="2451" y="3250"/>
                    <a:pt x="5480" y="3250"/>
                  </a:cubicBezTo>
                  <a:cubicBezTo>
                    <a:pt x="5794" y="3250"/>
                    <a:pt x="6114" y="3244"/>
                    <a:pt x="6439" y="3231"/>
                  </a:cubicBezTo>
                  <a:cubicBezTo>
                    <a:pt x="9941" y="3064"/>
                    <a:pt x="12743" y="2230"/>
                    <a:pt x="12710" y="1363"/>
                  </a:cubicBezTo>
                  <a:cubicBezTo>
                    <a:pt x="12651" y="564"/>
                    <a:pt x="10385" y="1"/>
                    <a:pt x="74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52"/>
            <p:cNvSpPr/>
            <p:nvPr/>
          </p:nvSpPr>
          <p:spPr>
            <a:xfrm flipH="1">
              <a:off x="6628822" y="3668803"/>
              <a:ext cx="306141" cy="42234"/>
            </a:xfrm>
            <a:custGeom>
              <a:avLst/>
              <a:gdLst/>
              <a:ahLst/>
              <a:cxnLst/>
              <a:rect l="l" t="t" r="r" b="b"/>
              <a:pathLst>
                <a:path w="11076" h="1528" extrusionOk="0">
                  <a:moveTo>
                    <a:pt x="6693" y="1"/>
                  </a:moveTo>
                  <a:cubicBezTo>
                    <a:pt x="6320" y="1"/>
                    <a:pt x="5933" y="9"/>
                    <a:pt x="5538" y="26"/>
                  </a:cubicBezTo>
                  <a:cubicBezTo>
                    <a:pt x="2469" y="160"/>
                    <a:pt x="0" y="760"/>
                    <a:pt x="34" y="1361"/>
                  </a:cubicBezTo>
                  <a:cubicBezTo>
                    <a:pt x="34" y="1427"/>
                    <a:pt x="67" y="1461"/>
                    <a:pt x="101" y="1527"/>
                  </a:cubicBezTo>
                  <a:cubicBezTo>
                    <a:pt x="467" y="960"/>
                    <a:pt x="2769" y="460"/>
                    <a:pt x="5538" y="327"/>
                  </a:cubicBezTo>
                  <a:cubicBezTo>
                    <a:pt x="5893" y="314"/>
                    <a:pt x="6241" y="307"/>
                    <a:pt x="6578" y="307"/>
                  </a:cubicBezTo>
                  <a:cubicBezTo>
                    <a:pt x="8867" y="307"/>
                    <a:pt x="10664" y="595"/>
                    <a:pt x="11042" y="1060"/>
                  </a:cubicBezTo>
                  <a:cubicBezTo>
                    <a:pt x="11075" y="994"/>
                    <a:pt x="11075" y="960"/>
                    <a:pt x="11075" y="894"/>
                  </a:cubicBezTo>
                  <a:cubicBezTo>
                    <a:pt x="11075" y="371"/>
                    <a:pt x="9183" y="1"/>
                    <a:pt x="66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52"/>
            <p:cNvSpPr/>
            <p:nvPr/>
          </p:nvSpPr>
          <p:spPr>
            <a:xfrm flipH="1">
              <a:off x="6626998" y="3382448"/>
              <a:ext cx="356832" cy="315621"/>
            </a:xfrm>
            <a:custGeom>
              <a:avLst/>
              <a:gdLst/>
              <a:ahLst/>
              <a:cxnLst/>
              <a:rect l="l" t="t" r="r" b="b"/>
              <a:pathLst>
                <a:path w="12910" h="11419" extrusionOk="0">
                  <a:moveTo>
                    <a:pt x="6473" y="1"/>
                  </a:moveTo>
                  <a:cubicBezTo>
                    <a:pt x="5798" y="1"/>
                    <a:pt x="5110" y="122"/>
                    <a:pt x="4437" y="379"/>
                  </a:cubicBezTo>
                  <a:cubicBezTo>
                    <a:pt x="1502" y="1480"/>
                    <a:pt x="1" y="4749"/>
                    <a:pt x="1101" y="7718"/>
                  </a:cubicBezTo>
                  <a:cubicBezTo>
                    <a:pt x="1955" y="10019"/>
                    <a:pt x="4131" y="11419"/>
                    <a:pt x="6434" y="11419"/>
                  </a:cubicBezTo>
                  <a:cubicBezTo>
                    <a:pt x="7102" y="11419"/>
                    <a:pt x="7780" y="11301"/>
                    <a:pt x="8440" y="11054"/>
                  </a:cubicBezTo>
                  <a:cubicBezTo>
                    <a:pt x="11409" y="9953"/>
                    <a:pt x="12910" y="6650"/>
                    <a:pt x="11809" y="3715"/>
                  </a:cubicBezTo>
                  <a:cubicBezTo>
                    <a:pt x="10932" y="1419"/>
                    <a:pt x="8778" y="1"/>
                    <a:pt x="64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52"/>
            <p:cNvSpPr/>
            <p:nvPr/>
          </p:nvSpPr>
          <p:spPr>
            <a:xfrm flipH="1">
              <a:off x="6611326" y="3390243"/>
              <a:ext cx="354068" cy="315676"/>
            </a:xfrm>
            <a:custGeom>
              <a:avLst/>
              <a:gdLst/>
              <a:ahLst/>
              <a:cxnLst/>
              <a:rect l="l" t="t" r="r" b="b"/>
              <a:pathLst>
                <a:path w="12810" h="11421" extrusionOk="0">
                  <a:moveTo>
                    <a:pt x="6394" y="1"/>
                  </a:moveTo>
                  <a:cubicBezTo>
                    <a:pt x="4785" y="1"/>
                    <a:pt x="3189" y="676"/>
                    <a:pt x="2069" y="1999"/>
                  </a:cubicBezTo>
                  <a:cubicBezTo>
                    <a:pt x="1" y="4400"/>
                    <a:pt x="301" y="8036"/>
                    <a:pt x="2703" y="10071"/>
                  </a:cubicBezTo>
                  <a:cubicBezTo>
                    <a:pt x="3773" y="10978"/>
                    <a:pt x="5082" y="11421"/>
                    <a:pt x="6387" y="11421"/>
                  </a:cubicBezTo>
                  <a:cubicBezTo>
                    <a:pt x="8011" y="11421"/>
                    <a:pt x="9629" y="10735"/>
                    <a:pt x="10775" y="9404"/>
                  </a:cubicBezTo>
                  <a:cubicBezTo>
                    <a:pt x="12810" y="7002"/>
                    <a:pt x="12510" y="3400"/>
                    <a:pt x="10108" y="1365"/>
                  </a:cubicBezTo>
                  <a:cubicBezTo>
                    <a:pt x="9029" y="450"/>
                    <a:pt x="7707" y="1"/>
                    <a:pt x="63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52"/>
            <p:cNvSpPr/>
            <p:nvPr/>
          </p:nvSpPr>
          <p:spPr>
            <a:xfrm flipH="1">
              <a:off x="6711824" y="3464844"/>
              <a:ext cx="151218" cy="163214"/>
            </a:xfrm>
            <a:custGeom>
              <a:avLst/>
              <a:gdLst/>
              <a:ahLst/>
              <a:cxnLst/>
              <a:rect l="l" t="t" r="r" b="b"/>
              <a:pathLst>
                <a:path w="5471" h="5905" extrusionOk="0">
                  <a:moveTo>
                    <a:pt x="2669" y="1234"/>
                  </a:moveTo>
                  <a:lnTo>
                    <a:pt x="3703" y="1701"/>
                  </a:lnTo>
                  <a:cubicBezTo>
                    <a:pt x="3903" y="1801"/>
                    <a:pt x="4070" y="1935"/>
                    <a:pt x="4203" y="2102"/>
                  </a:cubicBezTo>
                  <a:cubicBezTo>
                    <a:pt x="4270" y="2235"/>
                    <a:pt x="4270" y="2435"/>
                    <a:pt x="4203" y="2569"/>
                  </a:cubicBezTo>
                  <a:cubicBezTo>
                    <a:pt x="4137" y="2735"/>
                    <a:pt x="4003" y="2835"/>
                    <a:pt x="3836" y="2869"/>
                  </a:cubicBezTo>
                  <a:cubicBezTo>
                    <a:pt x="3795" y="2875"/>
                    <a:pt x="3755" y="2877"/>
                    <a:pt x="3715" y="2877"/>
                  </a:cubicBezTo>
                  <a:cubicBezTo>
                    <a:pt x="3532" y="2877"/>
                    <a:pt x="3367" y="2818"/>
                    <a:pt x="3203" y="2735"/>
                  </a:cubicBezTo>
                  <a:lnTo>
                    <a:pt x="2169" y="2302"/>
                  </a:lnTo>
                  <a:lnTo>
                    <a:pt x="2669" y="1234"/>
                  </a:lnTo>
                  <a:close/>
                  <a:moveTo>
                    <a:pt x="1868" y="3036"/>
                  </a:moveTo>
                  <a:lnTo>
                    <a:pt x="3036" y="3569"/>
                  </a:lnTo>
                  <a:cubicBezTo>
                    <a:pt x="3603" y="3803"/>
                    <a:pt x="3770" y="4136"/>
                    <a:pt x="3603" y="4470"/>
                  </a:cubicBezTo>
                  <a:cubicBezTo>
                    <a:pt x="3570" y="4670"/>
                    <a:pt x="3403" y="4804"/>
                    <a:pt x="3236" y="4837"/>
                  </a:cubicBezTo>
                  <a:lnTo>
                    <a:pt x="3236" y="4804"/>
                  </a:lnTo>
                  <a:cubicBezTo>
                    <a:pt x="3002" y="4804"/>
                    <a:pt x="2769" y="4770"/>
                    <a:pt x="2569" y="4670"/>
                  </a:cubicBezTo>
                  <a:lnTo>
                    <a:pt x="1368" y="4103"/>
                  </a:lnTo>
                  <a:lnTo>
                    <a:pt x="1868" y="3036"/>
                  </a:lnTo>
                  <a:close/>
                  <a:moveTo>
                    <a:pt x="2002" y="0"/>
                  </a:moveTo>
                  <a:lnTo>
                    <a:pt x="0" y="4437"/>
                  </a:lnTo>
                  <a:lnTo>
                    <a:pt x="1068" y="4904"/>
                  </a:lnTo>
                  <a:lnTo>
                    <a:pt x="901" y="5237"/>
                  </a:lnTo>
                  <a:lnTo>
                    <a:pt x="1401" y="5437"/>
                  </a:lnTo>
                  <a:lnTo>
                    <a:pt x="1535" y="5137"/>
                  </a:lnTo>
                  <a:lnTo>
                    <a:pt x="2035" y="5371"/>
                  </a:lnTo>
                  <a:lnTo>
                    <a:pt x="1902" y="5671"/>
                  </a:lnTo>
                  <a:lnTo>
                    <a:pt x="2402" y="5904"/>
                  </a:lnTo>
                  <a:lnTo>
                    <a:pt x="2535" y="5571"/>
                  </a:lnTo>
                  <a:cubicBezTo>
                    <a:pt x="2808" y="5694"/>
                    <a:pt x="3116" y="5763"/>
                    <a:pt x="3421" y="5763"/>
                  </a:cubicBezTo>
                  <a:cubicBezTo>
                    <a:pt x="3527" y="5763"/>
                    <a:pt x="3633" y="5755"/>
                    <a:pt x="3736" y="5738"/>
                  </a:cubicBezTo>
                  <a:cubicBezTo>
                    <a:pt x="4103" y="5671"/>
                    <a:pt x="4403" y="5404"/>
                    <a:pt x="4570" y="5070"/>
                  </a:cubicBezTo>
                  <a:cubicBezTo>
                    <a:pt x="4704" y="4837"/>
                    <a:pt x="4737" y="4537"/>
                    <a:pt x="4704" y="4270"/>
                  </a:cubicBezTo>
                  <a:cubicBezTo>
                    <a:pt x="4637" y="4003"/>
                    <a:pt x="4470" y="3769"/>
                    <a:pt x="4270" y="3603"/>
                  </a:cubicBezTo>
                  <a:cubicBezTo>
                    <a:pt x="4504" y="3603"/>
                    <a:pt x="4704" y="3536"/>
                    <a:pt x="4870" y="3403"/>
                  </a:cubicBezTo>
                  <a:cubicBezTo>
                    <a:pt x="5071" y="3269"/>
                    <a:pt x="5204" y="3102"/>
                    <a:pt x="5304" y="2902"/>
                  </a:cubicBezTo>
                  <a:cubicBezTo>
                    <a:pt x="5471" y="2569"/>
                    <a:pt x="5438" y="2168"/>
                    <a:pt x="5237" y="1868"/>
                  </a:cubicBezTo>
                  <a:cubicBezTo>
                    <a:pt x="5071" y="1601"/>
                    <a:pt x="4837" y="1368"/>
                    <a:pt x="4537" y="1201"/>
                  </a:cubicBezTo>
                  <a:lnTo>
                    <a:pt x="4670" y="867"/>
                  </a:lnTo>
                  <a:lnTo>
                    <a:pt x="4170" y="667"/>
                  </a:lnTo>
                  <a:lnTo>
                    <a:pt x="4037" y="967"/>
                  </a:lnTo>
                  <a:lnTo>
                    <a:pt x="3570" y="734"/>
                  </a:lnTo>
                  <a:lnTo>
                    <a:pt x="3703" y="434"/>
                  </a:lnTo>
                  <a:lnTo>
                    <a:pt x="3203" y="200"/>
                  </a:lnTo>
                  <a:lnTo>
                    <a:pt x="3069" y="500"/>
                  </a:lnTo>
                  <a:lnTo>
                    <a:pt x="20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52"/>
            <p:cNvSpPr/>
            <p:nvPr/>
          </p:nvSpPr>
          <p:spPr>
            <a:xfrm flipH="1">
              <a:off x="5296527" y="4379467"/>
              <a:ext cx="212109" cy="73439"/>
            </a:xfrm>
            <a:custGeom>
              <a:avLst/>
              <a:gdLst/>
              <a:ahLst/>
              <a:cxnLst/>
              <a:rect l="l" t="t" r="r" b="b"/>
              <a:pathLst>
                <a:path w="7674" h="2657" extrusionOk="0">
                  <a:moveTo>
                    <a:pt x="1360" y="0"/>
                  </a:moveTo>
                  <a:cubicBezTo>
                    <a:pt x="643" y="0"/>
                    <a:pt x="168" y="134"/>
                    <a:pt x="101" y="401"/>
                  </a:cubicBezTo>
                  <a:cubicBezTo>
                    <a:pt x="1" y="901"/>
                    <a:pt x="1535" y="1735"/>
                    <a:pt x="3604" y="2269"/>
                  </a:cubicBezTo>
                  <a:cubicBezTo>
                    <a:pt x="4605" y="2531"/>
                    <a:pt x="5541" y="2657"/>
                    <a:pt x="6250" y="2657"/>
                  </a:cubicBezTo>
                  <a:cubicBezTo>
                    <a:pt x="6982" y="2657"/>
                    <a:pt x="7472" y="2523"/>
                    <a:pt x="7540" y="2269"/>
                  </a:cubicBezTo>
                  <a:cubicBezTo>
                    <a:pt x="7673" y="1768"/>
                    <a:pt x="6139" y="901"/>
                    <a:pt x="4071" y="401"/>
                  </a:cubicBezTo>
                  <a:cubicBezTo>
                    <a:pt x="3036" y="134"/>
                    <a:pt x="2077" y="0"/>
                    <a:pt x="1360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52"/>
            <p:cNvSpPr/>
            <p:nvPr/>
          </p:nvSpPr>
          <p:spPr>
            <a:xfrm flipH="1">
              <a:off x="5293763" y="4364707"/>
              <a:ext cx="211170" cy="77475"/>
            </a:xfrm>
            <a:custGeom>
              <a:avLst/>
              <a:gdLst/>
              <a:ahLst/>
              <a:cxnLst/>
              <a:rect l="l" t="t" r="r" b="b"/>
              <a:pathLst>
                <a:path w="7640" h="2803" extrusionOk="0">
                  <a:moveTo>
                    <a:pt x="234" y="1"/>
                  </a:moveTo>
                  <a:lnTo>
                    <a:pt x="0" y="935"/>
                  </a:lnTo>
                  <a:lnTo>
                    <a:pt x="7406" y="2803"/>
                  </a:lnTo>
                  <a:lnTo>
                    <a:pt x="7639" y="1869"/>
                  </a:lnTo>
                  <a:lnTo>
                    <a:pt x="234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52"/>
            <p:cNvSpPr/>
            <p:nvPr/>
          </p:nvSpPr>
          <p:spPr>
            <a:xfrm flipH="1">
              <a:off x="5290087" y="4353651"/>
              <a:ext cx="212082" cy="73771"/>
            </a:xfrm>
            <a:custGeom>
              <a:avLst/>
              <a:gdLst/>
              <a:ahLst/>
              <a:cxnLst/>
              <a:rect l="l" t="t" r="r" b="b"/>
              <a:pathLst>
                <a:path w="7673" h="2669" extrusionOk="0">
                  <a:moveTo>
                    <a:pt x="1389" y="0"/>
                  </a:moveTo>
                  <a:cubicBezTo>
                    <a:pt x="676" y="0"/>
                    <a:pt x="201" y="134"/>
                    <a:pt x="134" y="401"/>
                  </a:cubicBezTo>
                  <a:cubicBezTo>
                    <a:pt x="0" y="934"/>
                    <a:pt x="1535" y="1735"/>
                    <a:pt x="3603" y="2269"/>
                  </a:cubicBezTo>
                  <a:cubicBezTo>
                    <a:pt x="4620" y="2536"/>
                    <a:pt x="5571" y="2669"/>
                    <a:pt x="6284" y="2669"/>
                  </a:cubicBezTo>
                  <a:cubicBezTo>
                    <a:pt x="6997" y="2669"/>
                    <a:pt x="7472" y="2536"/>
                    <a:pt x="7539" y="2269"/>
                  </a:cubicBezTo>
                  <a:cubicBezTo>
                    <a:pt x="7673" y="1735"/>
                    <a:pt x="6138" y="934"/>
                    <a:pt x="4070" y="401"/>
                  </a:cubicBezTo>
                  <a:cubicBezTo>
                    <a:pt x="3053" y="134"/>
                    <a:pt x="2102" y="0"/>
                    <a:pt x="1389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52"/>
            <p:cNvSpPr/>
            <p:nvPr/>
          </p:nvSpPr>
          <p:spPr>
            <a:xfrm flipH="1">
              <a:off x="5290087" y="4353651"/>
              <a:ext cx="212082" cy="73771"/>
            </a:xfrm>
            <a:custGeom>
              <a:avLst/>
              <a:gdLst/>
              <a:ahLst/>
              <a:cxnLst/>
              <a:rect l="l" t="t" r="r" b="b"/>
              <a:pathLst>
                <a:path w="7673" h="2669" extrusionOk="0">
                  <a:moveTo>
                    <a:pt x="1389" y="0"/>
                  </a:moveTo>
                  <a:cubicBezTo>
                    <a:pt x="676" y="0"/>
                    <a:pt x="201" y="134"/>
                    <a:pt x="134" y="401"/>
                  </a:cubicBezTo>
                  <a:cubicBezTo>
                    <a:pt x="0" y="934"/>
                    <a:pt x="1535" y="1735"/>
                    <a:pt x="3603" y="2269"/>
                  </a:cubicBezTo>
                  <a:cubicBezTo>
                    <a:pt x="4620" y="2536"/>
                    <a:pt x="5571" y="2669"/>
                    <a:pt x="6284" y="2669"/>
                  </a:cubicBezTo>
                  <a:cubicBezTo>
                    <a:pt x="6997" y="2669"/>
                    <a:pt x="7472" y="2536"/>
                    <a:pt x="7539" y="2269"/>
                  </a:cubicBezTo>
                  <a:cubicBezTo>
                    <a:pt x="7673" y="1735"/>
                    <a:pt x="6138" y="934"/>
                    <a:pt x="4070" y="401"/>
                  </a:cubicBezTo>
                  <a:cubicBezTo>
                    <a:pt x="3053" y="134"/>
                    <a:pt x="2102" y="0"/>
                    <a:pt x="1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52"/>
            <p:cNvSpPr/>
            <p:nvPr/>
          </p:nvSpPr>
          <p:spPr>
            <a:xfrm flipH="1">
              <a:off x="5303907" y="4360727"/>
              <a:ext cx="180738" cy="52875"/>
            </a:xfrm>
            <a:custGeom>
              <a:avLst/>
              <a:gdLst/>
              <a:ahLst/>
              <a:cxnLst/>
              <a:rect l="l" t="t" r="r" b="b"/>
              <a:pathLst>
                <a:path w="6539" h="1913" extrusionOk="0">
                  <a:moveTo>
                    <a:pt x="800" y="0"/>
                  </a:moveTo>
                  <a:cubicBezTo>
                    <a:pt x="337" y="0"/>
                    <a:pt x="43" y="70"/>
                    <a:pt x="0" y="211"/>
                  </a:cubicBezTo>
                  <a:cubicBezTo>
                    <a:pt x="0" y="245"/>
                    <a:pt x="0" y="278"/>
                    <a:pt x="0" y="311"/>
                  </a:cubicBezTo>
                  <a:cubicBezTo>
                    <a:pt x="107" y="217"/>
                    <a:pt x="351" y="173"/>
                    <a:pt x="695" y="173"/>
                  </a:cubicBezTo>
                  <a:cubicBezTo>
                    <a:pt x="1322" y="173"/>
                    <a:pt x="2281" y="320"/>
                    <a:pt x="3336" y="578"/>
                  </a:cubicBezTo>
                  <a:cubicBezTo>
                    <a:pt x="4937" y="979"/>
                    <a:pt x="6238" y="1546"/>
                    <a:pt x="6405" y="1913"/>
                  </a:cubicBezTo>
                  <a:cubicBezTo>
                    <a:pt x="6438" y="1913"/>
                    <a:pt x="6438" y="1879"/>
                    <a:pt x="6438" y="1846"/>
                  </a:cubicBezTo>
                  <a:cubicBezTo>
                    <a:pt x="6538" y="1479"/>
                    <a:pt x="5204" y="845"/>
                    <a:pt x="3403" y="378"/>
                  </a:cubicBezTo>
                  <a:cubicBezTo>
                    <a:pt x="2365" y="129"/>
                    <a:pt x="1428" y="0"/>
                    <a:pt x="800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52"/>
            <p:cNvSpPr/>
            <p:nvPr/>
          </p:nvSpPr>
          <p:spPr>
            <a:xfrm flipH="1">
              <a:off x="5303907" y="4360727"/>
              <a:ext cx="180738" cy="52875"/>
            </a:xfrm>
            <a:custGeom>
              <a:avLst/>
              <a:gdLst/>
              <a:ahLst/>
              <a:cxnLst/>
              <a:rect l="l" t="t" r="r" b="b"/>
              <a:pathLst>
                <a:path w="6539" h="1913" extrusionOk="0">
                  <a:moveTo>
                    <a:pt x="800" y="0"/>
                  </a:moveTo>
                  <a:cubicBezTo>
                    <a:pt x="337" y="0"/>
                    <a:pt x="43" y="70"/>
                    <a:pt x="0" y="211"/>
                  </a:cubicBezTo>
                  <a:cubicBezTo>
                    <a:pt x="0" y="245"/>
                    <a:pt x="0" y="278"/>
                    <a:pt x="0" y="311"/>
                  </a:cubicBezTo>
                  <a:cubicBezTo>
                    <a:pt x="107" y="217"/>
                    <a:pt x="351" y="173"/>
                    <a:pt x="695" y="173"/>
                  </a:cubicBezTo>
                  <a:cubicBezTo>
                    <a:pt x="1322" y="173"/>
                    <a:pt x="2281" y="320"/>
                    <a:pt x="3336" y="578"/>
                  </a:cubicBezTo>
                  <a:cubicBezTo>
                    <a:pt x="4937" y="979"/>
                    <a:pt x="6238" y="1546"/>
                    <a:pt x="6405" y="1913"/>
                  </a:cubicBezTo>
                  <a:cubicBezTo>
                    <a:pt x="6438" y="1913"/>
                    <a:pt x="6438" y="1879"/>
                    <a:pt x="6438" y="1846"/>
                  </a:cubicBezTo>
                  <a:cubicBezTo>
                    <a:pt x="6538" y="1479"/>
                    <a:pt x="5204" y="845"/>
                    <a:pt x="3403" y="378"/>
                  </a:cubicBezTo>
                  <a:cubicBezTo>
                    <a:pt x="2365" y="129"/>
                    <a:pt x="1428" y="0"/>
                    <a:pt x="800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52"/>
            <p:cNvSpPr/>
            <p:nvPr/>
          </p:nvSpPr>
          <p:spPr>
            <a:xfrm flipH="1">
              <a:off x="5307610" y="4365895"/>
              <a:ext cx="177034" cy="51825"/>
            </a:xfrm>
            <a:custGeom>
              <a:avLst/>
              <a:gdLst/>
              <a:ahLst/>
              <a:cxnLst/>
              <a:rect l="l" t="t" r="r" b="b"/>
              <a:pathLst>
                <a:path w="6405" h="1875" extrusionOk="0">
                  <a:moveTo>
                    <a:pt x="701" y="0"/>
                  </a:moveTo>
                  <a:cubicBezTo>
                    <a:pt x="354" y="0"/>
                    <a:pt x="107" y="41"/>
                    <a:pt x="0" y="124"/>
                  </a:cubicBezTo>
                  <a:cubicBezTo>
                    <a:pt x="134" y="491"/>
                    <a:pt x="1435" y="1092"/>
                    <a:pt x="3069" y="1492"/>
                  </a:cubicBezTo>
                  <a:cubicBezTo>
                    <a:pt x="4067" y="1742"/>
                    <a:pt x="4988" y="1875"/>
                    <a:pt x="5620" y="1875"/>
                  </a:cubicBezTo>
                  <a:cubicBezTo>
                    <a:pt x="6002" y="1875"/>
                    <a:pt x="6279" y="1826"/>
                    <a:pt x="6405" y="1726"/>
                  </a:cubicBezTo>
                  <a:cubicBezTo>
                    <a:pt x="6238" y="1359"/>
                    <a:pt x="4937" y="792"/>
                    <a:pt x="3336" y="391"/>
                  </a:cubicBezTo>
                  <a:cubicBezTo>
                    <a:pt x="2284" y="134"/>
                    <a:pt x="1329" y="0"/>
                    <a:pt x="701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52"/>
            <p:cNvSpPr/>
            <p:nvPr/>
          </p:nvSpPr>
          <p:spPr>
            <a:xfrm flipH="1">
              <a:off x="5200643" y="4466590"/>
              <a:ext cx="213021" cy="54202"/>
            </a:xfrm>
            <a:custGeom>
              <a:avLst/>
              <a:gdLst/>
              <a:ahLst/>
              <a:cxnLst/>
              <a:rect l="l" t="t" r="r" b="b"/>
              <a:pathLst>
                <a:path w="7707" h="1961" extrusionOk="0">
                  <a:moveTo>
                    <a:pt x="4498" y="1"/>
                  </a:moveTo>
                  <a:cubicBezTo>
                    <a:pt x="4273" y="1"/>
                    <a:pt x="4041" y="6"/>
                    <a:pt x="3803" y="17"/>
                  </a:cubicBezTo>
                  <a:cubicBezTo>
                    <a:pt x="1702" y="117"/>
                    <a:pt x="1" y="618"/>
                    <a:pt x="34" y="1152"/>
                  </a:cubicBezTo>
                  <a:cubicBezTo>
                    <a:pt x="65" y="1640"/>
                    <a:pt x="1491" y="1961"/>
                    <a:pt x="3368" y="1961"/>
                  </a:cubicBezTo>
                  <a:cubicBezTo>
                    <a:pt x="3543" y="1961"/>
                    <a:pt x="3722" y="1958"/>
                    <a:pt x="3904" y="1952"/>
                  </a:cubicBezTo>
                  <a:cubicBezTo>
                    <a:pt x="6005" y="1852"/>
                    <a:pt x="7706" y="1352"/>
                    <a:pt x="7673" y="818"/>
                  </a:cubicBezTo>
                  <a:cubicBezTo>
                    <a:pt x="7673" y="344"/>
                    <a:pt x="6302" y="1"/>
                    <a:pt x="44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52"/>
            <p:cNvSpPr/>
            <p:nvPr/>
          </p:nvSpPr>
          <p:spPr>
            <a:xfrm flipH="1">
              <a:off x="5201582" y="4462443"/>
              <a:ext cx="212994" cy="35987"/>
            </a:xfrm>
            <a:custGeom>
              <a:avLst/>
              <a:gdLst/>
              <a:ahLst/>
              <a:cxnLst/>
              <a:rect l="l" t="t" r="r" b="b"/>
              <a:pathLst>
                <a:path w="7706" h="1302" extrusionOk="0">
                  <a:moveTo>
                    <a:pt x="7673" y="1"/>
                  </a:moveTo>
                  <a:lnTo>
                    <a:pt x="0" y="334"/>
                  </a:lnTo>
                  <a:lnTo>
                    <a:pt x="67" y="1302"/>
                  </a:lnTo>
                  <a:lnTo>
                    <a:pt x="7706" y="968"/>
                  </a:lnTo>
                  <a:lnTo>
                    <a:pt x="76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52"/>
            <p:cNvSpPr/>
            <p:nvPr/>
          </p:nvSpPr>
          <p:spPr>
            <a:xfrm flipH="1">
              <a:off x="5201582" y="4439861"/>
              <a:ext cx="212994" cy="54423"/>
            </a:xfrm>
            <a:custGeom>
              <a:avLst/>
              <a:gdLst/>
              <a:ahLst/>
              <a:cxnLst/>
              <a:rect l="l" t="t" r="r" b="b"/>
              <a:pathLst>
                <a:path w="7706" h="1969" extrusionOk="0">
                  <a:moveTo>
                    <a:pt x="4497" y="1"/>
                  </a:moveTo>
                  <a:cubicBezTo>
                    <a:pt x="4272" y="1"/>
                    <a:pt x="4040" y="6"/>
                    <a:pt x="3803" y="17"/>
                  </a:cubicBezTo>
                  <a:cubicBezTo>
                    <a:pt x="1702" y="117"/>
                    <a:pt x="0" y="617"/>
                    <a:pt x="34" y="1151"/>
                  </a:cubicBezTo>
                  <a:cubicBezTo>
                    <a:pt x="34" y="1626"/>
                    <a:pt x="1404" y="1968"/>
                    <a:pt x="3208" y="1968"/>
                  </a:cubicBezTo>
                  <a:cubicBezTo>
                    <a:pt x="3434" y="1968"/>
                    <a:pt x="3666" y="1963"/>
                    <a:pt x="3903" y="1952"/>
                  </a:cubicBezTo>
                  <a:cubicBezTo>
                    <a:pt x="6005" y="1852"/>
                    <a:pt x="7706" y="1351"/>
                    <a:pt x="7673" y="818"/>
                  </a:cubicBezTo>
                  <a:cubicBezTo>
                    <a:pt x="7643" y="343"/>
                    <a:pt x="6295" y="1"/>
                    <a:pt x="44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52"/>
            <p:cNvSpPr/>
            <p:nvPr/>
          </p:nvSpPr>
          <p:spPr>
            <a:xfrm flipH="1">
              <a:off x="5215402" y="4447960"/>
              <a:ext cx="185354" cy="25567"/>
            </a:xfrm>
            <a:custGeom>
              <a:avLst/>
              <a:gdLst/>
              <a:ahLst/>
              <a:cxnLst/>
              <a:rect l="l" t="t" r="r" b="b"/>
              <a:pathLst>
                <a:path w="6706" h="925" extrusionOk="0">
                  <a:moveTo>
                    <a:pt x="4156" y="1"/>
                  </a:moveTo>
                  <a:cubicBezTo>
                    <a:pt x="3883" y="1"/>
                    <a:pt x="3597" y="8"/>
                    <a:pt x="3303" y="24"/>
                  </a:cubicBezTo>
                  <a:cubicBezTo>
                    <a:pt x="1468" y="91"/>
                    <a:pt x="1" y="458"/>
                    <a:pt x="1" y="825"/>
                  </a:cubicBezTo>
                  <a:cubicBezTo>
                    <a:pt x="1" y="858"/>
                    <a:pt x="1" y="892"/>
                    <a:pt x="34" y="925"/>
                  </a:cubicBezTo>
                  <a:cubicBezTo>
                    <a:pt x="268" y="591"/>
                    <a:pt x="1669" y="291"/>
                    <a:pt x="3336" y="191"/>
                  </a:cubicBezTo>
                  <a:cubicBezTo>
                    <a:pt x="3554" y="182"/>
                    <a:pt x="3767" y="178"/>
                    <a:pt x="3973" y="178"/>
                  </a:cubicBezTo>
                  <a:cubicBezTo>
                    <a:pt x="5350" y="178"/>
                    <a:pt x="6440" y="364"/>
                    <a:pt x="6672" y="625"/>
                  </a:cubicBezTo>
                  <a:cubicBezTo>
                    <a:pt x="6672" y="591"/>
                    <a:pt x="6706" y="558"/>
                    <a:pt x="6706" y="525"/>
                  </a:cubicBezTo>
                  <a:cubicBezTo>
                    <a:pt x="6706" y="215"/>
                    <a:pt x="5616" y="1"/>
                    <a:pt x="41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52"/>
            <p:cNvSpPr/>
            <p:nvPr/>
          </p:nvSpPr>
          <p:spPr>
            <a:xfrm flipH="1">
              <a:off x="5265185" y="4192120"/>
              <a:ext cx="359624" cy="315704"/>
            </a:xfrm>
            <a:custGeom>
              <a:avLst/>
              <a:gdLst/>
              <a:ahLst/>
              <a:cxnLst/>
              <a:rect l="l" t="t" r="r" b="b"/>
              <a:pathLst>
                <a:path w="13011" h="11422" extrusionOk="0">
                  <a:moveTo>
                    <a:pt x="6511" y="1"/>
                  </a:moveTo>
                  <a:cubicBezTo>
                    <a:pt x="4654" y="1"/>
                    <a:pt x="2834" y="907"/>
                    <a:pt x="1736" y="2575"/>
                  </a:cubicBezTo>
                  <a:cubicBezTo>
                    <a:pt x="1" y="5211"/>
                    <a:pt x="735" y="8747"/>
                    <a:pt x="3370" y="10481"/>
                  </a:cubicBezTo>
                  <a:cubicBezTo>
                    <a:pt x="4337" y="11117"/>
                    <a:pt x="5429" y="11421"/>
                    <a:pt x="6510" y="11421"/>
                  </a:cubicBezTo>
                  <a:cubicBezTo>
                    <a:pt x="8377" y="11421"/>
                    <a:pt x="10211" y="10515"/>
                    <a:pt x="11309" y="8847"/>
                  </a:cubicBezTo>
                  <a:cubicBezTo>
                    <a:pt x="13010" y="6211"/>
                    <a:pt x="12276" y="2642"/>
                    <a:pt x="9641" y="941"/>
                  </a:cubicBezTo>
                  <a:cubicBezTo>
                    <a:pt x="8675" y="305"/>
                    <a:pt x="7587" y="1"/>
                    <a:pt x="65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52"/>
            <p:cNvSpPr/>
            <p:nvPr/>
          </p:nvSpPr>
          <p:spPr>
            <a:xfrm flipH="1">
              <a:off x="5254128" y="4204779"/>
              <a:ext cx="339613" cy="316312"/>
            </a:xfrm>
            <a:custGeom>
              <a:avLst/>
              <a:gdLst/>
              <a:ahLst/>
              <a:cxnLst/>
              <a:rect l="l" t="t" r="r" b="b"/>
              <a:pathLst>
                <a:path w="12287" h="11444" extrusionOk="0">
                  <a:moveTo>
                    <a:pt x="5962" y="0"/>
                  </a:moveTo>
                  <a:cubicBezTo>
                    <a:pt x="2900" y="0"/>
                    <a:pt x="0" y="2492"/>
                    <a:pt x="211" y="6054"/>
                  </a:cubicBezTo>
                  <a:cubicBezTo>
                    <a:pt x="407" y="9358"/>
                    <a:pt x="3138" y="11443"/>
                    <a:pt x="5959" y="11443"/>
                  </a:cubicBezTo>
                  <a:cubicBezTo>
                    <a:pt x="7466" y="11443"/>
                    <a:pt x="9000" y="10847"/>
                    <a:pt x="10185" y="9523"/>
                  </a:cubicBezTo>
                  <a:cubicBezTo>
                    <a:pt x="12287" y="7154"/>
                    <a:pt x="12053" y="3552"/>
                    <a:pt x="9718" y="1450"/>
                  </a:cubicBezTo>
                  <a:cubicBezTo>
                    <a:pt x="8586" y="448"/>
                    <a:pt x="7260" y="0"/>
                    <a:pt x="59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52"/>
            <p:cNvSpPr/>
            <p:nvPr/>
          </p:nvSpPr>
          <p:spPr>
            <a:xfrm flipH="1">
              <a:off x="5355538" y="4288198"/>
              <a:ext cx="157686" cy="148454"/>
            </a:xfrm>
            <a:custGeom>
              <a:avLst/>
              <a:gdLst/>
              <a:ahLst/>
              <a:cxnLst/>
              <a:rect l="l" t="t" r="r" b="b"/>
              <a:pathLst>
                <a:path w="5705" h="5371" extrusionOk="0">
                  <a:moveTo>
                    <a:pt x="3341" y="1136"/>
                  </a:moveTo>
                  <a:cubicBezTo>
                    <a:pt x="3464" y="1136"/>
                    <a:pt x="3607" y="1179"/>
                    <a:pt x="3770" y="1268"/>
                  </a:cubicBezTo>
                  <a:lnTo>
                    <a:pt x="3069" y="2035"/>
                  </a:lnTo>
                  <a:cubicBezTo>
                    <a:pt x="2902" y="1835"/>
                    <a:pt x="2869" y="1568"/>
                    <a:pt x="2969" y="1334"/>
                  </a:cubicBezTo>
                  <a:cubicBezTo>
                    <a:pt x="3062" y="1204"/>
                    <a:pt x="3186" y="1136"/>
                    <a:pt x="3341" y="1136"/>
                  </a:cubicBezTo>
                  <a:close/>
                  <a:moveTo>
                    <a:pt x="2769" y="3402"/>
                  </a:moveTo>
                  <a:cubicBezTo>
                    <a:pt x="2902" y="3569"/>
                    <a:pt x="2936" y="3836"/>
                    <a:pt x="2836" y="4036"/>
                  </a:cubicBezTo>
                  <a:cubicBezTo>
                    <a:pt x="2763" y="4163"/>
                    <a:pt x="2652" y="4221"/>
                    <a:pt x="2512" y="4221"/>
                  </a:cubicBezTo>
                  <a:cubicBezTo>
                    <a:pt x="2393" y="4221"/>
                    <a:pt x="2254" y="4179"/>
                    <a:pt x="2102" y="4103"/>
                  </a:cubicBezTo>
                  <a:lnTo>
                    <a:pt x="2769" y="3402"/>
                  </a:lnTo>
                  <a:close/>
                  <a:moveTo>
                    <a:pt x="4970" y="0"/>
                  </a:moveTo>
                  <a:lnTo>
                    <a:pt x="4437" y="567"/>
                  </a:lnTo>
                  <a:cubicBezTo>
                    <a:pt x="3980" y="236"/>
                    <a:pt x="3538" y="69"/>
                    <a:pt x="3146" y="69"/>
                  </a:cubicBezTo>
                  <a:cubicBezTo>
                    <a:pt x="2708" y="69"/>
                    <a:pt x="2332" y="278"/>
                    <a:pt x="2068" y="701"/>
                  </a:cubicBezTo>
                  <a:cubicBezTo>
                    <a:pt x="1601" y="1434"/>
                    <a:pt x="2002" y="2168"/>
                    <a:pt x="2402" y="2769"/>
                  </a:cubicBezTo>
                  <a:lnTo>
                    <a:pt x="1568" y="3636"/>
                  </a:lnTo>
                  <a:cubicBezTo>
                    <a:pt x="1201" y="3269"/>
                    <a:pt x="968" y="2802"/>
                    <a:pt x="834" y="2302"/>
                  </a:cubicBezTo>
                  <a:lnTo>
                    <a:pt x="0" y="2769"/>
                  </a:lnTo>
                  <a:cubicBezTo>
                    <a:pt x="167" y="3336"/>
                    <a:pt x="501" y="3869"/>
                    <a:pt x="901" y="4303"/>
                  </a:cubicBezTo>
                  <a:lnTo>
                    <a:pt x="367" y="4904"/>
                  </a:lnTo>
                  <a:lnTo>
                    <a:pt x="901" y="5371"/>
                  </a:lnTo>
                  <a:lnTo>
                    <a:pt x="1435" y="4804"/>
                  </a:lnTo>
                  <a:cubicBezTo>
                    <a:pt x="1871" y="5131"/>
                    <a:pt x="2308" y="5298"/>
                    <a:pt x="2700" y="5298"/>
                  </a:cubicBezTo>
                  <a:cubicBezTo>
                    <a:pt x="3147" y="5298"/>
                    <a:pt x="3536" y="5081"/>
                    <a:pt x="3803" y="4637"/>
                  </a:cubicBezTo>
                  <a:cubicBezTo>
                    <a:pt x="4237" y="3936"/>
                    <a:pt x="3836" y="3236"/>
                    <a:pt x="3469" y="2635"/>
                  </a:cubicBezTo>
                  <a:lnTo>
                    <a:pt x="4337" y="1735"/>
                  </a:lnTo>
                  <a:cubicBezTo>
                    <a:pt x="4603" y="2001"/>
                    <a:pt x="4804" y="2368"/>
                    <a:pt x="4937" y="2735"/>
                  </a:cubicBezTo>
                  <a:lnTo>
                    <a:pt x="5704" y="2268"/>
                  </a:lnTo>
                  <a:cubicBezTo>
                    <a:pt x="5537" y="1835"/>
                    <a:pt x="5304" y="1401"/>
                    <a:pt x="4970" y="1067"/>
                  </a:cubicBezTo>
                  <a:lnTo>
                    <a:pt x="5504" y="500"/>
                  </a:lnTo>
                  <a:lnTo>
                    <a:pt x="49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52"/>
            <p:cNvSpPr/>
            <p:nvPr/>
          </p:nvSpPr>
          <p:spPr>
            <a:xfrm flipH="1">
              <a:off x="7172811" y="4481350"/>
              <a:ext cx="213021" cy="54202"/>
            </a:xfrm>
            <a:custGeom>
              <a:avLst/>
              <a:gdLst/>
              <a:ahLst/>
              <a:cxnLst/>
              <a:rect l="l" t="t" r="r" b="b"/>
              <a:pathLst>
                <a:path w="7707" h="1961" extrusionOk="0">
                  <a:moveTo>
                    <a:pt x="3210" y="1"/>
                  </a:moveTo>
                  <a:cubicBezTo>
                    <a:pt x="1411" y="1"/>
                    <a:pt x="64" y="343"/>
                    <a:pt x="34" y="818"/>
                  </a:cubicBezTo>
                  <a:cubicBezTo>
                    <a:pt x="1" y="1351"/>
                    <a:pt x="1702" y="1852"/>
                    <a:pt x="3804" y="1952"/>
                  </a:cubicBezTo>
                  <a:cubicBezTo>
                    <a:pt x="3985" y="1957"/>
                    <a:pt x="4164" y="1960"/>
                    <a:pt x="4339" y="1960"/>
                  </a:cubicBezTo>
                  <a:cubicBezTo>
                    <a:pt x="6221" y="1960"/>
                    <a:pt x="7673" y="1639"/>
                    <a:pt x="7673" y="1151"/>
                  </a:cubicBezTo>
                  <a:cubicBezTo>
                    <a:pt x="7706" y="618"/>
                    <a:pt x="6005" y="84"/>
                    <a:pt x="3904" y="17"/>
                  </a:cubicBezTo>
                  <a:cubicBezTo>
                    <a:pt x="3666" y="6"/>
                    <a:pt x="3435" y="1"/>
                    <a:pt x="32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52"/>
            <p:cNvSpPr/>
            <p:nvPr/>
          </p:nvSpPr>
          <p:spPr>
            <a:xfrm flipH="1">
              <a:off x="7172811" y="4477203"/>
              <a:ext cx="212082" cy="35987"/>
            </a:xfrm>
            <a:custGeom>
              <a:avLst/>
              <a:gdLst/>
              <a:ahLst/>
              <a:cxnLst/>
              <a:rect l="l" t="t" r="r" b="b"/>
              <a:pathLst>
                <a:path w="7673" h="1302" extrusionOk="0">
                  <a:moveTo>
                    <a:pt x="34" y="0"/>
                  </a:moveTo>
                  <a:lnTo>
                    <a:pt x="0" y="968"/>
                  </a:lnTo>
                  <a:lnTo>
                    <a:pt x="7639" y="1301"/>
                  </a:lnTo>
                  <a:lnTo>
                    <a:pt x="7672" y="33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52"/>
            <p:cNvSpPr/>
            <p:nvPr/>
          </p:nvSpPr>
          <p:spPr>
            <a:xfrm flipH="1">
              <a:off x="7171899" y="4454621"/>
              <a:ext cx="212994" cy="54396"/>
            </a:xfrm>
            <a:custGeom>
              <a:avLst/>
              <a:gdLst/>
              <a:ahLst/>
              <a:cxnLst/>
              <a:rect l="l" t="t" r="r" b="b"/>
              <a:pathLst>
                <a:path w="7706" h="1968" extrusionOk="0">
                  <a:moveTo>
                    <a:pt x="3209" y="0"/>
                  </a:moveTo>
                  <a:cubicBezTo>
                    <a:pt x="1411" y="0"/>
                    <a:pt x="63" y="343"/>
                    <a:pt x="34" y="817"/>
                  </a:cubicBezTo>
                  <a:cubicBezTo>
                    <a:pt x="0" y="1351"/>
                    <a:pt x="1701" y="1851"/>
                    <a:pt x="3836" y="1951"/>
                  </a:cubicBezTo>
                  <a:cubicBezTo>
                    <a:pt x="4070" y="1963"/>
                    <a:pt x="4299" y="1968"/>
                    <a:pt x="4521" y="1968"/>
                  </a:cubicBezTo>
                  <a:cubicBezTo>
                    <a:pt x="6302" y="1968"/>
                    <a:pt x="7672" y="1625"/>
                    <a:pt x="7672" y="1151"/>
                  </a:cubicBezTo>
                  <a:cubicBezTo>
                    <a:pt x="7706" y="584"/>
                    <a:pt x="6004" y="83"/>
                    <a:pt x="3903" y="17"/>
                  </a:cubicBezTo>
                  <a:cubicBezTo>
                    <a:pt x="3666" y="6"/>
                    <a:pt x="3434" y="0"/>
                    <a:pt x="32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52"/>
            <p:cNvSpPr/>
            <p:nvPr/>
          </p:nvSpPr>
          <p:spPr>
            <a:xfrm flipH="1">
              <a:off x="7185719" y="4462084"/>
              <a:ext cx="184442" cy="25291"/>
            </a:xfrm>
            <a:custGeom>
              <a:avLst/>
              <a:gdLst/>
              <a:ahLst/>
              <a:cxnLst/>
              <a:rect l="l" t="t" r="r" b="b"/>
              <a:pathLst>
                <a:path w="6673" h="915" extrusionOk="0">
                  <a:moveTo>
                    <a:pt x="2682" y="1"/>
                  </a:moveTo>
                  <a:cubicBezTo>
                    <a:pt x="1167" y="1"/>
                    <a:pt x="1" y="194"/>
                    <a:pt x="1" y="514"/>
                  </a:cubicBezTo>
                  <a:cubicBezTo>
                    <a:pt x="1" y="547"/>
                    <a:pt x="1" y="581"/>
                    <a:pt x="34" y="614"/>
                  </a:cubicBezTo>
                  <a:cubicBezTo>
                    <a:pt x="226" y="367"/>
                    <a:pt x="1232" y="188"/>
                    <a:pt x="2511" y="188"/>
                  </a:cubicBezTo>
                  <a:cubicBezTo>
                    <a:pt x="2786" y="188"/>
                    <a:pt x="3075" y="196"/>
                    <a:pt x="3370" y="214"/>
                  </a:cubicBezTo>
                  <a:cubicBezTo>
                    <a:pt x="5038" y="280"/>
                    <a:pt x="6405" y="581"/>
                    <a:pt x="6639" y="914"/>
                  </a:cubicBezTo>
                  <a:cubicBezTo>
                    <a:pt x="6672" y="881"/>
                    <a:pt x="6672" y="848"/>
                    <a:pt x="6672" y="814"/>
                  </a:cubicBezTo>
                  <a:cubicBezTo>
                    <a:pt x="6672" y="447"/>
                    <a:pt x="5205" y="80"/>
                    <a:pt x="3370" y="14"/>
                  </a:cubicBezTo>
                  <a:cubicBezTo>
                    <a:pt x="3135" y="5"/>
                    <a:pt x="2905" y="1"/>
                    <a:pt x="26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52"/>
            <p:cNvSpPr/>
            <p:nvPr/>
          </p:nvSpPr>
          <p:spPr>
            <a:xfrm flipH="1">
              <a:off x="7194951" y="4440773"/>
              <a:ext cx="212082" cy="54202"/>
            </a:xfrm>
            <a:custGeom>
              <a:avLst/>
              <a:gdLst/>
              <a:ahLst/>
              <a:cxnLst/>
              <a:rect l="l" t="t" r="r" b="b"/>
              <a:pathLst>
                <a:path w="7673" h="1961" extrusionOk="0">
                  <a:moveTo>
                    <a:pt x="3175" y="1"/>
                  </a:moveTo>
                  <a:cubicBezTo>
                    <a:pt x="1371" y="1"/>
                    <a:pt x="1" y="344"/>
                    <a:pt x="1" y="818"/>
                  </a:cubicBezTo>
                  <a:cubicBezTo>
                    <a:pt x="1" y="1352"/>
                    <a:pt x="1668" y="1852"/>
                    <a:pt x="3770" y="1952"/>
                  </a:cubicBezTo>
                  <a:cubicBezTo>
                    <a:pt x="3952" y="1958"/>
                    <a:pt x="4130" y="1961"/>
                    <a:pt x="4305" y="1961"/>
                  </a:cubicBezTo>
                  <a:cubicBezTo>
                    <a:pt x="6182" y="1961"/>
                    <a:pt x="7609" y="1640"/>
                    <a:pt x="7639" y="1152"/>
                  </a:cubicBezTo>
                  <a:cubicBezTo>
                    <a:pt x="7673" y="618"/>
                    <a:pt x="5972" y="84"/>
                    <a:pt x="3870" y="17"/>
                  </a:cubicBezTo>
                  <a:cubicBezTo>
                    <a:pt x="3633" y="6"/>
                    <a:pt x="3401" y="1"/>
                    <a:pt x="3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52"/>
            <p:cNvSpPr/>
            <p:nvPr/>
          </p:nvSpPr>
          <p:spPr>
            <a:xfrm flipH="1">
              <a:off x="7194951" y="4435715"/>
              <a:ext cx="212994" cy="35987"/>
            </a:xfrm>
            <a:custGeom>
              <a:avLst/>
              <a:gdLst/>
              <a:ahLst/>
              <a:cxnLst/>
              <a:rect l="l" t="t" r="r" b="b"/>
              <a:pathLst>
                <a:path w="7706" h="1302" extrusionOk="0">
                  <a:moveTo>
                    <a:pt x="67" y="0"/>
                  </a:moveTo>
                  <a:lnTo>
                    <a:pt x="0" y="1001"/>
                  </a:lnTo>
                  <a:lnTo>
                    <a:pt x="7672" y="1301"/>
                  </a:lnTo>
                  <a:lnTo>
                    <a:pt x="7706" y="3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52"/>
            <p:cNvSpPr/>
            <p:nvPr/>
          </p:nvSpPr>
          <p:spPr>
            <a:xfrm flipH="1">
              <a:off x="7193099" y="4414045"/>
              <a:ext cx="212082" cy="54423"/>
            </a:xfrm>
            <a:custGeom>
              <a:avLst/>
              <a:gdLst/>
              <a:ahLst/>
              <a:cxnLst/>
              <a:rect l="l" t="t" r="r" b="b"/>
              <a:pathLst>
                <a:path w="7673" h="1969" extrusionOk="0">
                  <a:moveTo>
                    <a:pt x="3175" y="1"/>
                  </a:moveTo>
                  <a:cubicBezTo>
                    <a:pt x="1371" y="1"/>
                    <a:pt x="0" y="343"/>
                    <a:pt x="0" y="818"/>
                  </a:cubicBezTo>
                  <a:cubicBezTo>
                    <a:pt x="0" y="1351"/>
                    <a:pt x="1668" y="1852"/>
                    <a:pt x="3770" y="1952"/>
                  </a:cubicBezTo>
                  <a:cubicBezTo>
                    <a:pt x="4007" y="1963"/>
                    <a:pt x="4239" y="1968"/>
                    <a:pt x="4464" y="1968"/>
                  </a:cubicBezTo>
                  <a:cubicBezTo>
                    <a:pt x="6262" y="1968"/>
                    <a:pt x="7609" y="1626"/>
                    <a:pt x="7639" y="1151"/>
                  </a:cubicBezTo>
                  <a:cubicBezTo>
                    <a:pt x="7672" y="584"/>
                    <a:pt x="5971" y="84"/>
                    <a:pt x="3870" y="17"/>
                  </a:cubicBezTo>
                  <a:cubicBezTo>
                    <a:pt x="3633" y="6"/>
                    <a:pt x="3400" y="1"/>
                    <a:pt x="31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52"/>
            <p:cNvSpPr/>
            <p:nvPr/>
          </p:nvSpPr>
          <p:spPr>
            <a:xfrm flipH="1">
              <a:off x="7207859" y="4421536"/>
              <a:ext cx="184414" cy="25263"/>
            </a:xfrm>
            <a:custGeom>
              <a:avLst/>
              <a:gdLst/>
              <a:ahLst/>
              <a:cxnLst/>
              <a:rect l="l" t="t" r="r" b="b"/>
              <a:pathLst>
                <a:path w="6672" h="914" extrusionOk="0">
                  <a:moveTo>
                    <a:pt x="2682" y="0"/>
                  </a:moveTo>
                  <a:cubicBezTo>
                    <a:pt x="1167" y="0"/>
                    <a:pt x="0" y="193"/>
                    <a:pt x="0" y="513"/>
                  </a:cubicBezTo>
                  <a:cubicBezTo>
                    <a:pt x="0" y="547"/>
                    <a:pt x="0" y="580"/>
                    <a:pt x="34" y="613"/>
                  </a:cubicBezTo>
                  <a:cubicBezTo>
                    <a:pt x="226" y="366"/>
                    <a:pt x="1231" y="187"/>
                    <a:pt x="2510" y="187"/>
                  </a:cubicBezTo>
                  <a:cubicBezTo>
                    <a:pt x="2786" y="187"/>
                    <a:pt x="3074" y="195"/>
                    <a:pt x="3369" y="213"/>
                  </a:cubicBezTo>
                  <a:cubicBezTo>
                    <a:pt x="5037" y="280"/>
                    <a:pt x="6405" y="580"/>
                    <a:pt x="6638" y="914"/>
                  </a:cubicBezTo>
                  <a:cubicBezTo>
                    <a:pt x="6638" y="880"/>
                    <a:pt x="6672" y="847"/>
                    <a:pt x="6672" y="813"/>
                  </a:cubicBezTo>
                  <a:cubicBezTo>
                    <a:pt x="6672" y="447"/>
                    <a:pt x="5204" y="80"/>
                    <a:pt x="3369" y="13"/>
                  </a:cubicBezTo>
                  <a:cubicBezTo>
                    <a:pt x="3134" y="4"/>
                    <a:pt x="2904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52"/>
            <p:cNvSpPr/>
            <p:nvPr/>
          </p:nvSpPr>
          <p:spPr>
            <a:xfrm flipH="1">
              <a:off x="7192187" y="4391343"/>
              <a:ext cx="212082" cy="54202"/>
            </a:xfrm>
            <a:custGeom>
              <a:avLst/>
              <a:gdLst/>
              <a:ahLst/>
              <a:cxnLst/>
              <a:rect l="l" t="t" r="r" b="b"/>
              <a:pathLst>
                <a:path w="7673" h="1961" extrusionOk="0">
                  <a:moveTo>
                    <a:pt x="3176" y="1"/>
                  </a:moveTo>
                  <a:cubicBezTo>
                    <a:pt x="1378" y="1"/>
                    <a:pt x="30" y="344"/>
                    <a:pt x="1" y="818"/>
                  </a:cubicBezTo>
                  <a:cubicBezTo>
                    <a:pt x="1" y="1352"/>
                    <a:pt x="1669" y="1852"/>
                    <a:pt x="3770" y="1952"/>
                  </a:cubicBezTo>
                  <a:cubicBezTo>
                    <a:pt x="3952" y="1958"/>
                    <a:pt x="4131" y="1961"/>
                    <a:pt x="4306" y="1961"/>
                  </a:cubicBezTo>
                  <a:cubicBezTo>
                    <a:pt x="6188" y="1961"/>
                    <a:pt x="7639" y="1640"/>
                    <a:pt x="7639" y="1152"/>
                  </a:cubicBezTo>
                  <a:cubicBezTo>
                    <a:pt x="7673" y="618"/>
                    <a:pt x="5972" y="84"/>
                    <a:pt x="3870" y="17"/>
                  </a:cubicBezTo>
                  <a:cubicBezTo>
                    <a:pt x="3633" y="6"/>
                    <a:pt x="3401" y="1"/>
                    <a:pt x="31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52"/>
            <p:cNvSpPr/>
            <p:nvPr/>
          </p:nvSpPr>
          <p:spPr>
            <a:xfrm flipH="1">
              <a:off x="7192187" y="4386847"/>
              <a:ext cx="212082" cy="35987"/>
            </a:xfrm>
            <a:custGeom>
              <a:avLst/>
              <a:gdLst/>
              <a:ahLst/>
              <a:cxnLst/>
              <a:rect l="l" t="t" r="r" b="b"/>
              <a:pathLst>
                <a:path w="7673" h="1302" extrusionOk="0">
                  <a:moveTo>
                    <a:pt x="34" y="0"/>
                  </a:moveTo>
                  <a:lnTo>
                    <a:pt x="1" y="1001"/>
                  </a:lnTo>
                  <a:lnTo>
                    <a:pt x="7639" y="1301"/>
                  </a:lnTo>
                  <a:lnTo>
                    <a:pt x="7673" y="33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52"/>
            <p:cNvSpPr/>
            <p:nvPr/>
          </p:nvSpPr>
          <p:spPr>
            <a:xfrm flipH="1">
              <a:off x="7191247" y="4365177"/>
              <a:ext cx="212082" cy="54423"/>
            </a:xfrm>
            <a:custGeom>
              <a:avLst/>
              <a:gdLst/>
              <a:ahLst/>
              <a:cxnLst/>
              <a:rect l="l" t="t" r="r" b="b"/>
              <a:pathLst>
                <a:path w="7673" h="1969" extrusionOk="0">
                  <a:moveTo>
                    <a:pt x="3184" y="1"/>
                  </a:moveTo>
                  <a:cubicBezTo>
                    <a:pt x="1404" y="1"/>
                    <a:pt x="30" y="343"/>
                    <a:pt x="0" y="818"/>
                  </a:cubicBezTo>
                  <a:cubicBezTo>
                    <a:pt x="0" y="1351"/>
                    <a:pt x="1668" y="1852"/>
                    <a:pt x="3803" y="1952"/>
                  </a:cubicBezTo>
                  <a:cubicBezTo>
                    <a:pt x="4036" y="1963"/>
                    <a:pt x="4265" y="1968"/>
                    <a:pt x="4488" y="1968"/>
                  </a:cubicBezTo>
                  <a:cubicBezTo>
                    <a:pt x="6268" y="1968"/>
                    <a:pt x="7639" y="1626"/>
                    <a:pt x="7639" y="1151"/>
                  </a:cubicBezTo>
                  <a:cubicBezTo>
                    <a:pt x="7672" y="584"/>
                    <a:pt x="5971" y="84"/>
                    <a:pt x="3869" y="17"/>
                  </a:cubicBezTo>
                  <a:cubicBezTo>
                    <a:pt x="3636" y="6"/>
                    <a:pt x="3407" y="1"/>
                    <a:pt x="31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52"/>
            <p:cNvSpPr/>
            <p:nvPr/>
          </p:nvSpPr>
          <p:spPr>
            <a:xfrm flipH="1">
              <a:off x="7205094" y="4372695"/>
              <a:ext cx="184414" cy="25235"/>
            </a:xfrm>
            <a:custGeom>
              <a:avLst/>
              <a:gdLst/>
              <a:ahLst/>
              <a:cxnLst/>
              <a:rect l="l" t="t" r="r" b="b"/>
              <a:pathLst>
                <a:path w="6672" h="913" extrusionOk="0">
                  <a:moveTo>
                    <a:pt x="2747" y="1"/>
                  </a:moveTo>
                  <a:cubicBezTo>
                    <a:pt x="1201" y="1"/>
                    <a:pt x="0" y="217"/>
                    <a:pt x="0" y="512"/>
                  </a:cubicBezTo>
                  <a:cubicBezTo>
                    <a:pt x="0" y="546"/>
                    <a:pt x="0" y="579"/>
                    <a:pt x="34" y="612"/>
                  </a:cubicBezTo>
                  <a:cubicBezTo>
                    <a:pt x="226" y="365"/>
                    <a:pt x="1231" y="186"/>
                    <a:pt x="2511" y="186"/>
                  </a:cubicBezTo>
                  <a:cubicBezTo>
                    <a:pt x="2786" y="186"/>
                    <a:pt x="3074" y="194"/>
                    <a:pt x="3369" y="212"/>
                  </a:cubicBezTo>
                  <a:cubicBezTo>
                    <a:pt x="5037" y="279"/>
                    <a:pt x="6405" y="579"/>
                    <a:pt x="6638" y="913"/>
                  </a:cubicBezTo>
                  <a:cubicBezTo>
                    <a:pt x="6672" y="879"/>
                    <a:pt x="6672" y="846"/>
                    <a:pt x="6672" y="812"/>
                  </a:cubicBezTo>
                  <a:cubicBezTo>
                    <a:pt x="6672" y="446"/>
                    <a:pt x="5204" y="79"/>
                    <a:pt x="3369" y="12"/>
                  </a:cubicBezTo>
                  <a:cubicBezTo>
                    <a:pt x="3157" y="4"/>
                    <a:pt x="2949" y="1"/>
                    <a:pt x="27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52"/>
            <p:cNvSpPr/>
            <p:nvPr/>
          </p:nvSpPr>
          <p:spPr>
            <a:xfrm flipH="1">
              <a:off x="7214299" y="4351357"/>
              <a:ext cx="212082" cy="54174"/>
            </a:xfrm>
            <a:custGeom>
              <a:avLst/>
              <a:gdLst/>
              <a:ahLst/>
              <a:cxnLst/>
              <a:rect l="l" t="t" r="r" b="b"/>
              <a:pathLst>
                <a:path w="7673" h="1960" extrusionOk="0">
                  <a:moveTo>
                    <a:pt x="3175" y="0"/>
                  </a:moveTo>
                  <a:cubicBezTo>
                    <a:pt x="1371" y="0"/>
                    <a:pt x="0" y="343"/>
                    <a:pt x="0" y="817"/>
                  </a:cubicBezTo>
                  <a:cubicBezTo>
                    <a:pt x="0" y="1351"/>
                    <a:pt x="1668" y="1851"/>
                    <a:pt x="3769" y="1951"/>
                  </a:cubicBezTo>
                  <a:cubicBezTo>
                    <a:pt x="3951" y="1957"/>
                    <a:pt x="4130" y="1960"/>
                    <a:pt x="4305" y="1960"/>
                  </a:cubicBezTo>
                  <a:cubicBezTo>
                    <a:pt x="6182" y="1960"/>
                    <a:pt x="7608" y="1639"/>
                    <a:pt x="7639" y="1151"/>
                  </a:cubicBezTo>
                  <a:cubicBezTo>
                    <a:pt x="7672" y="617"/>
                    <a:pt x="5971" y="83"/>
                    <a:pt x="3870" y="17"/>
                  </a:cubicBezTo>
                  <a:cubicBezTo>
                    <a:pt x="3632" y="6"/>
                    <a:pt x="3400" y="0"/>
                    <a:pt x="3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52"/>
            <p:cNvSpPr/>
            <p:nvPr/>
          </p:nvSpPr>
          <p:spPr>
            <a:xfrm flipH="1">
              <a:off x="7214299" y="4347183"/>
              <a:ext cx="212082" cy="35075"/>
            </a:xfrm>
            <a:custGeom>
              <a:avLst/>
              <a:gdLst/>
              <a:ahLst/>
              <a:cxnLst/>
              <a:rect l="l" t="t" r="r" b="b"/>
              <a:pathLst>
                <a:path w="7673" h="1269" extrusionOk="0">
                  <a:moveTo>
                    <a:pt x="33" y="1"/>
                  </a:moveTo>
                  <a:lnTo>
                    <a:pt x="0" y="968"/>
                  </a:lnTo>
                  <a:lnTo>
                    <a:pt x="7639" y="1268"/>
                  </a:lnTo>
                  <a:lnTo>
                    <a:pt x="7672" y="301"/>
                  </a:lnTo>
                  <a:lnTo>
                    <a:pt x="3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52"/>
            <p:cNvSpPr/>
            <p:nvPr/>
          </p:nvSpPr>
          <p:spPr>
            <a:xfrm flipH="1">
              <a:off x="7213387" y="4324601"/>
              <a:ext cx="212994" cy="54423"/>
            </a:xfrm>
            <a:custGeom>
              <a:avLst/>
              <a:gdLst/>
              <a:ahLst/>
              <a:cxnLst/>
              <a:rect l="l" t="t" r="r" b="b"/>
              <a:pathLst>
                <a:path w="7706" h="1969" extrusionOk="0">
                  <a:moveTo>
                    <a:pt x="3218" y="1"/>
                  </a:moveTo>
                  <a:cubicBezTo>
                    <a:pt x="1437" y="1"/>
                    <a:pt x="63" y="344"/>
                    <a:pt x="33" y="818"/>
                  </a:cubicBezTo>
                  <a:cubicBezTo>
                    <a:pt x="0" y="1352"/>
                    <a:pt x="1701" y="1852"/>
                    <a:pt x="3803" y="1952"/>
                  </a:cubicBezTo>
                  <a:cubicBezTo>
                    <a:pt x="4040" y="1963"/>
                    <a:pt x="4272" y="1969"/>
                    <a:pt x="4498" y="1969"/>
                  </a:cubicBezTo>
                  <a:cubicBezTo>
                    <a:pt x="6302" y="1969"/>
                    <a:pt x="7672" y="1626"/>
                    <a:pt x="7672" y="1151"/>
                  </a:cubicBezTo>
                  <a:cubicBezTo>
                    <a:pt x="7706" y="618"/>
                    <a:pt x="6004" y="117"/>
                    <a:pt x="3903" y="17"/>
                  </a:cubicBezTo>
                  <a:cubicBezTo>
                    <a:pt x="3669" y="6"/>
                    <a:pt x="3440" y="1"/>
                    <a:pt x="321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52"/>
            <p:cNvSpPr/>
            <p:nvPr/>
          </p:nvSpPr>
          <p:spPr>
            <a:xfrm flipH="1">
              <a:off x="7227207" y="4332119"/>
              <a:ext cx="184442" cy="25235"/>
            </a:xfrm>
            <a:custGeom>
              <a:avLst/>
              <a:gdLst/>
              <a:ahLst/>
              <a:cxnLst/>
              <a:rect l="l" t="t" r="r" b="b"/>
              <a:pathLst>
                <a:path w="6673" h="913" extrusionOk="0">
                  <a:moveTo>
                    <a:pt x="2748" y="1"/>
                  </a:moveTo>
                  <a:cubicBezTo>
                    <a:pt x="1201" y="1"/>
                    <a:pt x="1" y="218"/>
                    <a:pt x="1" y="513"/>
                  </a:cubicBezTo>
                  <a:cubicBezTo>
                    <a:pt x="1" y="546"/>
                    <a:pt x="1" y="579"/>
                    <a:pt x="34" y="613"/>
                  </a:cubicBezTo>
                  <a:cubicBezTo>
                    <a:pt x="226" y="366"/>
                    <a:pt x="1232" y="186"/>
                    <a:pt x="2511" y="186"/>
                  </a:cubicBezTo>
                  <a:cubicBezTo>
                    <a:pt x="2786" y="186"/>
                    <a:pt x="3074" y="195"/>
                    <a:pt x="3370" y="212"/>
                  </a:cubicBezTo>
                  <a:cubicBezTo>
                    <a:pt x="5038" y="279"/>
                    <a:pt x="6405" y="579"/>
                    <a:pt x="6639" y="913"/>
                  </a:cubicBezTo>
                  <a:cubicBezTo>
                    <a:pt x="6639" y="879"/>
                    <a:pt x="6672" y="846"/>
                    <a:pt x="6672" y="813"/>
                  </a:cubicBezTo>
                  <a:cubicBezTo>
                    <a:pt x="6672" y="446"/>
                    <a:pt x="5205" y="79"/>
                    <a:pt x="3370" y="12"/>
                  </a:cubicBezTo>
                  <a:cubicBezTo>
                    <a:pt x="3158" y="4"/>
                    <a:pt x="2950" y="1"/>
                    <a:pt x="27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52"/>
            <p:cNvSpPr/>
            <p:nvPr/>
          </p:nvSpPr>
          <p:spPr>
            <a:xfrm flipH="1">
              <a:off x="7180191" y="4316530"/>
              <a:ext cx="213021" cy="54893"/>
            </a:xfrm>
            <a:custGeom>
              <a:avLst/>
              <a:gdLst/>
              <a:ahLst/>
              <a:cxnLst/>
              <a:rect l="l" t="t" r="r" b="b"/>
              <a:pathLst>
                <a:path w="7707" h="1986" extrusionOk="0">
                  <a:moveTo>
                    <a:pt x="3344" y="1"/>
                  </a:moveTo>
                  <a:cubicBezTo>
                    <a:pt x="1487" y="1"/>
                    <a:pt x="34" y="324"/>
                    <a:pt x="34" y="843"/>
                  </a:cubicBezTo>
                  <a:cubicBezTo>
                    <a:pt x="1" y="1377"/>
                    <a:pt x="1702" y="1877"/>
                    <a:pt x="3804" y="1977"/>
                  </a:cubicBezTo>
                  <a:cubicBezTo>
                    <a:pt x="3972" y="1982"/>
                    <a:pt x="4138" y="1985"/>
                    <a:pt x="4300" y="1985"/>
                  </a:cubicBezTo>
                  <a:cubicBezTo>
                    <a:pt x="6196" y="1985"/>
                    <a:pt x="7642" y="1635"/>
                    <a:pt x="7673" y="1143"/>
                  </a:cubicBezTo>
                  <a:cubicBezTo>
                    <a:pt x="7706" y="610"/>
                    <a:pt x="6005" y="109"/>
                    <a:pt x="3870" y="9"/>
                  </a:cubicBezTo>
                  <a:cubicBezTo>
                    <a:pt x="3692" y="3"/>
                    <a:pt x="3516" y="1"/>
                    <a:pt x="33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52"/>
            <p:cNvSpPr/>
            <p:nvPr/>
          </p:nvSpPr>
          <p:spPr>
            <a:xfrm flipH="1">
              <a:off x="7180191" y="4312162"/>
              <a:ext cx="213021" cy="35987"/>
            </a:xfrm>
            <a:custGeom>
              <a:avLst/>
              <a:gdLst/>
              <a:ahLst/>
              <a:cxnLst/>
              <a:rect l="l" t="t" r="r" b="b"/>
              <a:pathLst>
                <a:path w="7707" h="1302" extrusionOk="0">
                  <a:moveTo>
                    <a:pt x="68" y="0"/>
                  </a:moveTo>
                  <a:lnTo>
                    <a:pt x="1" y="968"/>
                  </a:lnTo>
                  <a:lnTo>
                    <a:pt x="7673" y="1301"/>
                  </a:lnTo>
                  <a:lnTo>
                    <a:pt x="7706" y="3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52"/>
            <p:cNvSpPr/>
            <p:nvPr/>
          </p:nvSpPr>
          <p:spPr>
            <a:xfrm flipH="1">
              <a:off x="7179279" y="4289801"/>
              <a:ext cx="212994" cy="54865"/>
            </a:xfrm>
            <a:custGeom>
              <a:avLst/>
              <a:gdLst/>
              <a:ahLst/>
              <a:cxnLst/>
              <a:rect l="l" t="t" r="r" b="b"/>
              <a:pathLst>
                <a:path w="7706" h="1985" extrusionOk="0">
                  <a:moveTo>
                    <a:pt x="3406" y="1"/>
                  </a:moveTo>
                  <a:cubicBezTo>
                    <a:pt x="1506" y="1"/>
                    <a:pt x="34" y="351"/>
                    <a:pt x="34" y="843"/>
                  </a:cubicBezTo>
                  <a:cubicBezTo>
                    <a:pt x="0" y="1376"/>
                    <a:pt x="1702" y="1877"/>
                    <a:pt x="3803" y="1977"/>
                  </a:cubicBezTo>
                  <a:cubicBezTo>
                    <a:pt x="3971" y="1982"/>
                    <a:pt x="4137" y="1985"/>
                    <a:pt x="4299" y="1985"/>
                  </a:cubicBezTo>
                  <a:cubicBezTo>
                    <a:pt x="6196" y="1985"/>
                    <a:pt x="7642" y="1635"/>
                    <a:pt x="7672" y="1143"/>
                  </a:cubicBezTo>
                  <a:cubicBezTo>
                    <a:pt x="7706" y="609"/>
                    <a:pt x="6005" y="109"/>
                    <a:pt x="3903" y="9"/>
                  </a:cubicBezTo>
                  <a:cubicBezTo>
                    <a:pt x="3735" y="4"/>
                    <a:pt x="3569" y="1"/>
                    <a:pt x="34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52"/>
            <p:cNvSpPr/>
            <p:nvPr/>
          </p:nvSpPr>
          <p:spPr>
            <a:xfrm flipH="1">
              <a:off x="7193099" y="4297983"/>
              <a:ext cx="185354" cy="25263"/>
            </a:xfrm>
            <a:custGeom>
              <a:avLst/>
              <a:gdLst/>
              <a:ahLst/>
              <a:cxnLst/>
              <a:rect l="l" t="t" r="r" b="b"/>
              <a:pathLst>
                <a:path w="6706" h="914" extrusionOk="0">
                  <a:moveTo>
                    <a:pt x="2711" y="0"/>
                  </a:moveTo>
                  <a:cubicBezTo>
                    <a:pt x="1177" y="0"/>
                    <a:pt x="30" y="197"/>
                    <a:pt x="1" y="547"/>
                  </a:cubicBezTo>
                  <a:cubicBezTo>
                    <a:pt x="1" y="580"/>
                    <a:pt x="34" y="613"/>
                    <a:pt x="34" y="613"/>
                  </a:cubicBezTo>
                  <a:cubicBezTo>
                    <a:pt x="254" y="366"/>
                    <a:pt x="1241" y="187"/>
                    <a:pt x="2513" y="187"/>
                  </a:cubicBezTo>
                  <a:cubicBezTo>
                    <a:pt x="2787" y="187"/>
                    <a:pt x="3074" y="195"/>
                    <a:pt x="3370" y="213"/>
                  </a:cubicBezTo>
                  <a:cubicBezTo>
                    <a:pt x="5038" y="280"/>
                    <a:pt x="6439" y="580"/>
                    <a:pt x="6672" y="914"/>
                  </a:cubicBezTo>
                  <a:cubicBezTo>
                    <a:pt x="6672" y="880"/>
                    <a:pt x="6705" y="847"/>
                    <a:pt x="6705" y="814"/>
                  </a:cubicBezTo>
                  <a:cubicBezTo>
                    <a:pt x="6705" y="480"/>
                    <a:pt x="5238" y="113"/>
                    <a:pt x="3403" y="13"/>
                  </a:cubicBezTo>
                  <a:cubicBezTo>
                    <a:pt x="3166" y="5"/>
                    <a:pt x="2934" y="0"/>
                    <a:pt x="27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52"/>
            <p:cNvSpPr/>
            <p:nvPr/>
          </p:nvSpPr>
          <p:spPr>
            <a:xfrm flipH="1">
              <a:off x="7333236" y="4438811"/>
              <a:ext cx="212082" cy="73439"/>
            </a:xfrm>
            <a:custGeom>
              <a:avLst/>
              <a:gdLst/>
              <a:ahLst/>
              <a:cxnLst/>
              <a:rect l="l" t="t" r="r" b="b"/>
              <a:pathLst>
                <a:path w="7673" h="2657" extrusionOk="0">
                  <a:moveTo>
                    <a:pt x="6278" y="1"/>
                  </a:moveTo>
                  <a:cubicBezTo>
                    <a:pt x="5565" y="1"/>
                    <a:pt x="4620" y="126"/>
                    <a:pt x="3603" y="389"/>
                  </a:cubicBezTo>
                  <a:cubicBezTo>
                    <a:pt x="1568" y="922"/>
                    <a:pt x="0" y="1756"/>
                    <a:pt x="133" y="2257"/>
                  </a:cubicBezTo>
                  <a:cubicBezTo>
                    <a:pt x="200" y="2523"/>
                    <a:pt x="676" y="2657"/>
                    <a:pt x="1389" y="2657"/>
                  </a:cubicBezTo>
                  <a:cubicBezTo>
                    <a:pt x="2102" y="2657"/>
                    <a:pt x="3052" y="2523"/>
                    <a:pt x="4070" y="2257"/>
                  </a:cubicBezTo>
                  <a:cubicBezTo>
                    <a:pt x="6138" y="1756"/>
                    <a:pt x="7672" y="922"/>
                    <a:pt x="7572" y="389"/>
                  </a:cubicBezTo>
                  <a:cubicBezTo>
                    <a:pt x="7504" y="134"/>
                    <a:pt x="7015" y="1"/>
                    <a:pt x="6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52"/>
            <p:cNvSpPr/>
            <p:nvPr/>
          </p:nvSpPr>
          <p:spPr>
            <a:xfrm flipH="1">
              <a:off x="7336000" y="4423719"/>
              <a:ext cx="212109" cy="77475"/>
            </a:xfrm>
            <a:custGeom>
              <a:avLst/>
              <a:gdLst/>
              <a:ahLst/>
              <a:cxnLst/>
              <a:rect l="l" t="t" r="r" b="b"/>
              <a:pathLst>
                <a:path w="7674" h="2803" extrusionOk="0">
                  <a:moveTo>
                    <a:pt x="7406" y="1"/>
                  </a:moveTo>
                  <a:lnTo>
                    <a:pt x="1" y="1869"/>
                  </a:lnTo>
                  <a:lnTo>
                    <a:pt x="234" y="2803"/>
                  </a:lnTo>
                  <a:lnTo>
                    <a:pt x="7673" y="935"/>
                  </a:lnTo>
                  <a:lnTo>
                    <a:pt x="740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52"/>
            <p:cNvSpPr/>
            <p:nvPr/>
          </p:nvSpPr>
          <p:spPr>
            <a:xfrm flipH="1">
              <a:off x="7339703" y="4412995"/>
              <a:ext cx="212082" cy="73439"/>
            </a:xfrm>
            <a:custGeom>
              <a:avLst/>
              <a:gdLst/>
              <a:ahLst/>
              <a:cxnLst/>
              <a:rect l="l" t="t" r="r" b="b"/>
              <a:pathLst>
                <a:path w="7673" h="2657" extrusionOk="0">
                  <a:moveTo>
                    <a:pt x="6262" y="1"/>
                  </a:moveTo>
                  <a:cubicBezTo>
                    <a:pt x="5557" y="1"/>
                    <a:pt x="4621" y="126"/>
                    <a:pt x="3603" y="389"/>
                  </a:cubicBezTo>
                  <a:cubicBezTo>
                    <a:pt x="1568" y="922"/>
                    <a:pt x="1" y="1756"/>
                    <a:pt x="134" y="2257"/>
                  </a:cubicBezTo>
                  <a:cubicBezTo>
                    <a:pt x="201" y="2523"/>
                    <a:pt x="676" y="2657"/>
                    <a:pt x="1389" y="2657"/>
                  </a:cubicBezTo>
                  <a:cubicBezTo>
                    <a:pt x="2102" y="2657"/>
                    <a:pt x="3053" y="2523"/>
                    <a:pt x="4070" y="2257"/>
                  </a:cubicBezTo>
                  <a:cubicBezTo>
                    <a:pt x="6138" y="1723"/>
                    <a:pt x="7673" y="922"/>
                    <a:pt x="7539" y="389"/>
                  </a:cubicBezTo>
                  <a:cubicBezTo>
                    <a:pt x="7471" y="134"/>
                    <a:pt x="6990" y="1"/>
                    <a:pt x="626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52"/>
            <p:cNvSpPr/>
            <p:nvPr/>
          </p:nvSpPr>
          <p:spPr>
            <a:xfrm flipH="1">
              <a:off x="7356287" y="4419988"/>
              <a:ext cx="181678" cy="53539"/>
            </a:xfrm>
            <a:custGeom>
              <a:avLst/>
              <a:gdLst/>
              <a:ahLst/>
              <a:cxnLst/>
              <a:rect l="l" t="t" r="r" b="b"/>
              <a:pathLst>
                <a:path w="6573" h="1937" extrusionOk="0">
                  <a:moveTo>
                    <a:pt x="5734" y="0"/>
                  </a:moveTo>
                  <a:cubicBezTo>
                    <a:pt x="5103" y="0"/>
                    <a:pt x="4163" y="136"/>
                    <a:pt x="3136" y="402"/>
                  </a:cubicBezTo>
                  <a:cubicBezTo>
                    <a:pt x="1369" y="836"/>
                    <a:pt x="1" y="1503"/>
                    <a:pt x="101" y="1870"/>
                  </a:cubicBezTo>
                  <a:cubicBezTo>
                    <a:pt x="101" y="1870"/>
                    <a:pt x="134" y="1904"/>
                    <a:pt x="134" y="1937"/>
                  </a:cubicBezTo>
                  <a:cubicBezTo>
                    <a:pt x="301" y="1570"/>
                    <a:pt x="1602" y="1003"/>
                    <a:pt x="3203" y="569"/>
                  </a:cubicBezTo>
                  <a:cubicBezTo>
                    <a:pt x="4222" y="320"/>
                    <a:pt x="5151" y="187"/>
                    <a:pt x="5778" y="187"/>
                  </a:cubicBezTo>
                  <a:cubicBezTo>
                    <a:pt x="6157" y="187"/>
                    <a:pt x="6426" y="235"/>
                    <a:pt x="6539" y="336"/>
                  </a:cubicBezTo>
                  <a:cubicBezTo>
                    <a:pt x="6572" y="302"/>
                    <a:pt x="6572" y="269"/>
                    <a:pt x="6539" y="236"/>
                  </a:cubicBezTo>
                  <a:cubicBezTo>
                    <a:pt x="6510" y="78"/>
                    <a:pt x="6210" y="0"/>
                    <a:pt x="57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52"/>
            <p:cNvSpPr/>
            <p:nvPr/>
          </p:nvSpPr>
          <p:spPr>
            <a:xfrm flipH="1">
              <a:off x="7428208" y="4481350"/>
              <a:ext cx="212082" cy="54202"/>
            </a:xfrm>
            <a:custGeom>
              <a:avLst/>
              <a:gdLst/>
              <a:ahLst/>
              <a:cxnLst/>
              <a:rect l="l" t="t" r="r" b="b"/>
              <a:pathLst>
                <a:path w="7673" h="1961" extrusionOk="0">
                  <a:moveTo>
                    <a:pt x="3185" y="1"/>
                  </a:moveTo>
                  <a:cubicBezTo>
                    <a:pt x="1404" y="1"/>
                    <a:pt x="30" y="343"/>
                    <a:pt x="0" y="818"/>
                  </a:cubicBezTo>
                  <a:cubicBezTo>
                    <a:pt x="0" y="1351"/>
                    <a:pt x="1668" y="1852"/>
                    <a:pt x="3803" y="1952"/>
                  </a:cubicBezTo>
                  <a:cubicBezTo>
                    <a:pt x="3982" y="1957"/>
                    <a:pt x="4158" y="1960"/>
                    <a:pt x="4331" y="1960"/>
                  </a:cubicBezTo>
                  <a:cubicBezTo>
                    <a:pt x="6188" y="1960"/>
                    <a:pt x="7642" y="1639"/>
                    <a:pt x="7672" y="1151"/>
                  </a:cubicBezTo>
                  <a:cubicBezTo>
                    <a:pt x="7672" y="618"/>
                    <a:pt x="6005" y="84"/>
                    <a:pt x="3870" y="17"/>
                  </a:cubicBezTo>
                  <a:cubicBezTo>
                    <a:pt x="3636" y="6"/>
                    <a:pt x="3407" y="1"/>
                    <a:pt x="318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52"/>
            <p:cNvSpPr/>
            <p:nvPr/>
          </p:nvSpPr>
          <p:spPr>
            <a:xfrm flipH="1">
              <a:off x="7427296" y="4477203"/>
              <a:ext cx="212994" cy="35048"/>
            </a:xfrm>
            <a:custGeom>
              <a:avLst/>
              <a:gdLst/>
              <a:ahLst/>
              <a:cxnLst/>
              <a:rect l="l" t="t" r="r" b="b"/>
              <a:pathLst>
                <a:path w="7706" h="1268" extrusionOk="0">
                  <a:moveTo>
                    <a:pt x="34" y="0"/>
                  </a:moveTo>
                  <a:lnTo>
                    <a:pt x="0" y="968"/>
                  </a:lnTo>
                  <a:lnTo>
                    <a:pt x="7672" y="1268"/>
                  </a:lnTo>
                  <a:lnTo>
                    <a:pt x="7706" y="301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52"/>
            <p:cNvSpPr/>
            <p:nvPr/>
          </p:nvSpPr>
          <p:spPr>
            <a:xfrm flipH="1">
              <a:off x="7426356" y="4454621"/>
              <a:ext cx="213021" cy="54396"/>
            </a:xfrm>
            <a:custGeom>
              <a:avLst/>
              <a:gdLst/>
              <a:ahLst/>
              <a:cxnLst/>
              <a:rect l="l" t="t" r="r" b="b"/>
              <a:pathLst>
                <a:path w="7707" h="1968" extrusionOk="0">
                  <a:moveTo>
                    <a:pt x="3208" y="0"/>
                  </a:moveTo>
                  <a:cubicBezTo>
                    <a:pt x="1404" y="0"/>
                    <a:pt x="34" y="343"/>
                    <a:pt x="34" y="817"/>
                  </a:cubicBezTo>
                  <a:cubicBezTo>
                    <a:pt x="1" y="1351"/>
                    <a:pt x="1702" y="1851"/>
                    <a:pt x="3803" y="1951"/>
                  </a:cubicBezTo>
                  <a:cubicBezTo>
                    <a:pt x="4041" y="1963"/>
                    <a:pt x="4272" y="1968"/>
                    <a:pt x="4497" y="1968"/>
                  </a:cubicBezTo>
                  <a:cubicBezTo>
                    <a:pt x="6296" y="1968"/>
                    <a:pt x="7643" y="1625"/>
                    <a:pt x="7673" y="1151"/>
                  </a:cubicBezTo>
                  <a:cubicBezTo>
                    <a:pt x="7706" y="584"/>
                    <a:pt x="6005" y="83"/>
                    <a:pt x="3903" y="17"/>
                  </a:cubicBezTo>
                  <a:cubicBezTo>
                    <a:pt x="3666" y="6"/>
                    <a:pt x="3434" y="0"/>
                    <a:pt x="32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52"/>
            <p:cNvSpPr/>
            <p:nvPr/>
          </p:nvSpPr>
          <p:spPr>
            <a:xfrm flipH="1">
              <a:off x="7440204" y="4462084"/>
              <a:ext cx="185354" cy="25291"/>
            </a:xfrm>
            <a:custGeom>
              <a:avLst/>
              <a:gdLst/>
              <a:ahLst/>
              <a:cxnLst/>
              <a:rect l="l" t="t" r="r" b="b"/>
              <a:pathLst>
                <a:path w="6706" h="915" extrusionOk="0">
                  <a:moveTo>
                    <a:pt x="2706" y="1"/>
                  </a:moveTo>
                  <a:cubicBezTo>
                    <a:pt x="1175" y="1"/>
                    <a:pt x="30" y="194"/>
                    <a:pt x="1" y="514"/>
                  </a:cubicBezTo>
                  <a:cubicBezTo>
                    <a:pt x="1" y="547"/>
                    <a:pt x="34" y="581"/>
                    <a:pt x="34" y="614"/>
                  </a:cubicBezTo>
                  <a:cubicBezTo>
                    <a:pt x="254" y="367"/>
                    <a:pt x="1241" y="188"/>
                    <a:pt x="2514" y="188"/>
                  </a:cubicBezTo>
                  <a:cubicBezTo>
                    <a:pt x="2788" y="188"/>
                    <a:pt x="3075" y="196"/>
                    <a:pt x="3370" y="214"/>
                  </a:cubicBezTo>
                  <a:cubicBezTo>
                    <a:pt x="5038" y="280"/>
                    <a:pt x="6439" y="581"/>
                    <a:pt x="6672" y="914"/>
                  </a:cubicBezTo>
                  <a:cubicBezTo>
                    <a:pt x="6672" y="881"/>
                    <a:pt x="6706" y="848"/>
                    <a:pt x="6706" y="814"/>
                  </a:cubicBezTo>
                  <a:cubicBezTo>
                    <a:pt x="6706" y="447"/>
                    <a:pt x="5238" y="80"/>
                    <a:pt x="3403" y="14"/>
                  </a:cubicBezTo>
                  <a:cubicBezTo>
                    <a:pt x="3164" y="5"/>
                    <a:pt x="2931" y="1"/>
                    <a:pt x="27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52"/>
            <p:cNvSpPr/>
            <p:nvPr/>
          </p:nvSpPr>
          <p:spPr>
            <a:xfrm flipH="1">
              <a:off x="6329171" y="4479498"/>
              <a:ext cx="219462" cy="55335"/>
            </a:xfrm>
            <a:custGeom>
              <a:avLst/>
              <a:gdLst/>
              <a:ahLst/>
              <a:cxnLst/>
              <a:rect l="l" t="t" r="r" b="b"/>
              <a:pathLst>
                <a:path w="7940" h="2002" extrusionOk="0">
                  <a:moveTo>
                    <a:pt x="3300" y="1"/>
                  </a:moveTo>
                  <a:cubicBezTo>
                    <a:pt x="1465" y="1"/>
                    <a:pt x="63" y="347"/>
                    <a:pt x="33" y="851"/>
                  </a:cubicBezTo>
                  <a:cubicBezTo>
                    <a:pt x="0" y="1385"/>
                    <a:pt x="1768" y="1919"/>
                    <a:pt x="3936" y="1985"/>
                  </a:cubicBezTo>
                  <a:cubicBezTo>
                    <a:pt x="4176" y="1997"/>
                    <a:pt x="4411" y="2002"/>
                    <a:pt x="4639" y="2002"/>
                  </a:cubicBezTo>
                  <a:cubicBezTo>
                    <a:pt x="6474" y="2002"/>
                    <a:pt x="7876" y="1656"/>
                    <a:pt x="7906" y="1152"/>
                  </a:cubicBezTo>
                  <a:cubicBezTo>
                    <a:pt x="7939" y="618"/>
                    <a:pt x="6205" y="84"/>
                    <a:pt x="4003" y="17"/>
                  </a:cubicBezTo>
                  <a:cubicBezTo>
                    <a:pt x="3763" y="6"/>
                    <a:pt x="3528" y="1"/>
                    <a:pt x="33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52"/>
            <p:cNvSpPr/>
            <p:nvPr/>
          </p:nvSpPr>
          <p:spPr>
            <a:xfrm flipH="1">
              <a:off x="6329171" y="4474439"/>
              <a:ext cx="218549" cy="36899"/>
            </a:xfrm>
            <a:custGeom>
              <a:avLst/>
              <a:gdLst/>
              <a:ahLst/>
              <a:cxnLst/>
              <a:rect l="l" t="t" r="r" b="b"/>
              <a:pathLst>
                <a:path w="7907" h="1335" extrusionOk="0">
                  <a:moveTo>
                    <a:pt x="34" y="0"/>
                  </a:moveTo>
                  <a:lnTo>
                    <a:pt x="0" y="1001"/>
                  </a:lnTo>
                  <a:lnTo>
                    <a:pt x="7873" y="1335"/>
                  </a:lnTo>
                  <a:lnTo>
                    <a:pt x="7906" y="33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52"/>
            <p:cNvSpPr/>
            <p:nvPr/>
          </p:nvSpPr>
          <p:spPr>
            <a:xfrm flipH="1">
              <a:off x="6328259" y="4451857"/>
              <a:ext cx="218549" cy="55999"/>
            </a:xfrm>
            <a:custGeom>
              <a:avLst/>
              <a:gdLst/>
              <a:ahLst/>
              <a:cxnLst/>
              <a:rect l="l" t="t" r="r" b="b"/>
              <a:pathLst>
                <a:path w="7907" h="2026" extrusionOk="0">
                  <a:moveTo>
                    <a:pt x="3291" y="0"/>
                  </a:moveTo>
                  <a:cubicBezTo>
                    <a:pt x="1433" y="0"/>
                    <a:pt x="34" y="346"/>
                    <a:pt x="34" y="851"/>
                  </a:cubicBezTo>
                  <a:cubicBezTo>
                    <a:pt x="1" y="1384"/>
                    <a:pt x="1735" y="1918"/>
                    <a:pt x="3904" y="2018"/>
                  </a:cubicBezTo>
                  <a:cubicBezTo>
                    <a:pt x="4075" y="2023"/>
                    <a:pt x="4243" y="2026"/>
                    <a:pt x="4409" y="2026"/>
                  </a:cubicBezTo>
                  <a:cubicBezTo>
                    <a:pt x="6345" y="2026"/>
                    <a:pt x="7873" y="1676"/>
                    <a:pt x="7873" y="1184"/>
                  </a:cubicBezTo>
                  <a:cubicBezTo>
                    <a:pt x="7906" y="617"/>
                    <a:pt x="6172" y="117"/>
                    <a:pt x="4004" y="17"/>
                  </a:cubicBezTo>
                  <a:cubicBezTo>
                    <a:pt x="3760" y="6"/>
                    <a:pt x="3522" y="0"/>
                    <a:pt x="32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52"/>
            <p:cNvSpPr/>
            <p:nvPr/>
          </p:nvSpPr>
          <p:spPr>
            <a:xfrm flipH="1">
              <a:off x="6343019" y="4459099"/>
              <a:ext cx="189030" cy="26424"/>
            </a:xfrm>
            <a:custGeom>
              <a:avLst/>
              <a:gdLst/>
              <a:ahLst/>
              <a:cxnLst/>
              <a:rect l="l" t="t" r="r" b="b"/>
              <a:pathLst>
                <a:path w="6839" h="956" extrusionOk="0">
                  <a:moveTo>
                    <a:pt x="2642" y="0"/>
                  </a:moveTo>
                  <a:cubicBezTo>
                    <a:pt x="1125" y="0"/>
                    <a:pt x="1" y="241"/>
                    <a:pt x="1" y="555"/>
                  </a:cubicBezTo>
                  <a:cubicBezTo>
                    <a:pt x="1" y="589"/>
                    <a:pt x="1" y="622"/>
                    <a:pt x="1" y="655"/>
                  </a:cubicBezTo>
                  <a:cubicBezTo>
                    <a:pt x="228" y="370"/>
                    <a:pt x="1308" y="207"/>
                    <a:pt x="2699" y="207"/>
                  </a:cubicBezTo>
                  <a:cubicBezTo>
                    <a:pt x="2937" y="207"/>
                    <a:pt x="3183" y="212"/>
                    <a:pt x="3436" y="222"/>
                  </a:cubicBezTo>
                  <a:cubicBezTo>
                    <a:pt x="5171" y="288"/>
                    <a:pt x="6572" y="589"/>
                    <a:pt x="6805" y="956"/>
                  </a:cubicBezTo>
                  <a:cubicBezTo>
                    <a:pt x="6839" y="922"/>
                    <a:pt x="6839" y="889"/>
                    <a:pt x="6839" y="855"/>
                  </a:cubicBezTo>
                  <a:cubicBezTo>
                    <a:pt x="6839" y="489"/>
                    <a:pt x="5338" y="122"/>
                    <a:pt x="3436" y="22"/>
                  </a:cubicBezTo>
                  <a:cubicBezTo>
                    <a:pt x="3163" y="7"/>
                    <a:pt x="2897" y="0"/>
                    <a:pt x="2642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52"/>
            <p:cNvSpPr/>
            <p:nvPr/>
          </p:nvSpPr>
          <p:spPr>
            <a:xfrm flipH="1">
              <a:off x="6343019" y="4459099"/>
              <a:ext cx="189030" cy="26424"/>
            </a:xfrm>
            <a:custGeom>
              <a:avLst/>
              <a:gdLst/>
              <a:ahLst/>
              <a:cxnLst/>
              <a:rect l="l" t="t" r="r" b="b"/>
              <a:pathLst>
                <a:path w="6839" h="956" extrusionOk="0">
                  <a:moveTo>
                    <a:pt x="2642" y="0"/>
                  </a:moveTo>
                  <a:cubicBezTo>
                    <a:pt x="1125" y="0"/>
                    <a:pt x="1" y="241"/>
                    <a:pt x="1" y="555"/>
                  </a:cubicBezTo>
                  <a:cubicBezTo>
                    <a:pt x="1" y="589"/>
                    <a:pt x="1" y="622"/>
                    <a:pt x="1" y="655"/>
                  </a:cubicBezTo>
                  <a:cubicBezTo>
                    <a:pt x="228" y="370"/>
                    <a:pt x="1308" y="207"/>
                    <a:pt x="2699" y="207"/>
                  </a:cubicBezTo>
                  <a:cubicBezTo>
                    <a:pt x="2937" y="207"/>
                    <a:pt x="3183" y="212"/>
                    <a:pt x="3436" y="222"/>
                  </a:cubicBezTo>
                  <a:cubicBezTo>
                    <a:pt x="5171" y="288"/>
                    <a:pt x="6572" y="589"/>
                    <a:pt x="6805" y="956"/>
                  </a:cubicBezTo>
                  <a:cubicBezTo>
                    <a:pt x="6839" y="922"/>
                    <a:pt x="6839" y="889"/>
                    <a:pt x="6839" y="855"/>
                  </a:cubicBezTo>
                  <a:cubicBezTo>
                    <a:pt x="6839" y="489"/>
                    <a:pt x="5338" y="122"/>
                    <a:pt x="3436" y="22"/>
                  </a:cubicBezTo>
                  <a:cubicBezTo>
                    <a:pt x="3163" y="7"/>
                    <a:pt x="2897" y="0"/>
                    <a:pt x="2642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52"/>
            <p:cNvSpPr/>
            <p:nvPr/>
          </p:nvSpPr>
          <p:spPr>
            <a:xfrm flipH="1">
              <a:off x="6343931" y="4464821"/>
              <a:ext cx="188118" cy="33085"/>
            </a:xfrm>
            <a:custGeom>
              <a:avLst/>
              <a:gdLst/>
              <a:ahLst/>
              <a:cxnLst/>
              <a:rect l="l" t="t" r="r" b="b"/>
              <a:pathLst>
                <a:path w="6806" h="1197" extrusionOk="0">
                  <a:moveTo>
                    <a:pt x="2699" y="0"/>
                  </a:moveTo>
                  <a:cubicBezTo>
                    <a:pt x="1308" y="0"/>
                    <a:pt x="228" y="163"/>
                    <a:pt x="1" y="448"/>
                  </a:cubicBezTo>
                  <a:cubicBezTo>
                    <a:pt x="267" y="782"/>
                    <a:pt x="1668" y="1115"/>
                    <a:pt x="3403" y="1182"/>
                  </a:cubicBezTo>
                  <a:cubicBezTo>
                    <a:pt x="3651" y="1192"/>
                    <a:pt x="3894" y="1197"/>
                    <a:pt x="4128" y="1197"/>
                  </a:cubicBezTo>
                  <a:cubicBezTo>
                    <a:pt x="5498" y="1197"/>
                    <a:pt x="6577" y="1033"/>
                    <a:pt x="6805" y="749"/>
                  </a:cubicBezTo>
                  <a:cubicBezTo>
                    <a:pt x="6572" y="382"/>
                    <a:pt x="5171" y="81"/>
                    <a:pt x="3436" y="15"/>
                  </a:cubicBezTo>
                  <a:cubicBezTo>
                    <a:pt x="3183" y="5"/>
                    <a:pt x="2937" y="0"/>
                    <a:pt x="26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52"/>
            <p:cNvSpPr/>
            <p:nvPr/>
          </p:nvSpPr>
          <p:spPr>
            <a:xfrm flipH="1">
              <a:off x="6352224" y="4437125"/>
              <a:ext cx="218549" cy="56220"/>
            </a:xfrm>
            <a:custGeom>
              <a:avLst/>
              <a:gdLst/>
              <a:ahLst/>
              <a:cxnLst/>
              <a:rect l="l" t="t" r="r" b="b"/>
              <a:pathLst>
                <a:path w="7907" h="2034" extrusionOk="0">
                  <a:moveTo>
                    <a:pt x="3341" y="1"/>
                  </a:moveTo>
                  <a:cubicBezTo>
                    <a:pt x="1480" y="1"/>
                    <a:pt x="30" y="372"/>
                    <a:pt x="1" y="850"/>
                  </a:cubicBezTo>
                  <a:cubicBezTo>
                    <a:pt x="1" y="1417"/>
                    <a:pt x="1735" y="1917"/>
                    <a:pt x="3903" y="2017"/>
                  </a:cubicBezTo>
                  <a:cubicBezTo>
                    <a:pt x="4143" y="2028"/>
                    <a:pt x="4379" y="2034"/>
                    <a:pt x="4608" y="2034"/>
                  </a:cubicBezTo>
                  <a:cubicBezTo>
                    <a:pt x="6448" y="2034"/>
                    <a:pt x="7873" y="1688"/>
                    <a:pt x="7873" y="1183"/>
                  </a:cubicBezTo>
                  <a:cubicBezTo>
                    <a:pt x="7906" y="650"/>
                    <a:pt x="6172" y="116"/>
                    <a:pt x="4003" y="16"/>
                  </a:cubicBezTo>
                  <a:cubicBezTo>
                    <a:pt x="3778" y="6"/>
                    <a:pt x="3557" y="1"/>
                    <a:pt x="33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52"/>
            <p:cNvSpPr/>
            <p:nvPr/>
          </p:nvSpPr>
          <p:spPr>
            <a:xfrm flipH="1">
              <a:off x="6351311" y="4432951"/>
              <a:ext cx="219462" cy="36899"/>
            </a:xfrm>
            <a:custGeom>
              <a:avLst/>
              <a:gdLst/>
              <a:ahLst/>
              <a:cxnLst/>
              <a:rect l="l" t="t" r="r" b="b"/>
              <a:pathLst>
                <a:path w="7940" h="1335" extrusionOk="0">
                  <a:moveTo>
                    <a:pt x="67" y="0"/>
                  </a:moveTo>
                  <a:lnTo>
                    <a:pt x="1" y="1001"/>
                  </a:lnTo>
                  <a:lnTo>
                    <a:pt x="7873" y="1334"/>
                  </a:lnTo>
                  <a:lnTo>
                    <a:pt x="7940" y="3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52"/>
            <p:cNvSpPr/>
            <p:nvPr/>
          </p:nvSpPr>
          <p:spPr>
            <a:xfrm flipH="1">
              <a:off x="6351311" y="4409678"/>
              <a:ext cx="218549" cy="56026"/>
            </a:xfrm>
            <a:custGeom>
              <a:avLst/>
              <a:gdLst/>
              <a:ahLst/>
              <a:cxnLst/>
              <a:rect l="l" t="t" r="r" b="b"/>
              <a:pathLst>
                <a:path w="7907" h="2027" extrusionOk="0">
                  <a:moveTo>
                    <a:pt x="3499" y="0"/>
                  </a:moveTo>
                  <a:cubicBezTo>
                    <a:pt x="1563" y="0"/>
                    <a:pt x="34" y="351"/>
                    <a:pt x="34" y="842"/>
                  </a:cubicBezTo>
                  <a:cubicBezTo>
                    <a:pt x="1" y="1409"/>
                    <a:pt x="1735" y="1943"/>
                    <a:pt x="3904" y="2010"/>
                  </a:cubicBezTo>
                  <a:cubicBezTo>
                    <a:pt x="4144" y="2021"/>
                    <a:pt x="4379" y="2026"/>
                    <a:pt x="4608" y="2026"/>
                  </a:cubicBezTo>
                  <a:cubicBezTo>
                    <a:pt x="6449" y="2026"/>
                    <a:pt x="7877" y="1680"/>
                    <a:pt x="7907" y="1176"/>
                  </a:cubicBezTo>
                  <a:cubicBezTo>
                    <a:pt x="7907" y="642"/>
                    <a:pt x="6172" y="108"/>
                    <a:pt x="4004" y="8"/>
                  </a:cubicBezTo>
                  <a:cubicBezTo>
                    <a:pt x="3833" y="3"/>
                    <a:pt x="3664" y="0"/>
                    <a:pt x="34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52"/>
            <p:cNvSpPr/>
            <p:nvPr/>
          </p:nvSpPr>
          <p:spPr>
            <a:xfrm flipH="1">
              <a:off x="6365131" y="4417611"/>
              <a:ext cx="189970" cy="26424"/>
            </a:xfrm>
            <a:custGeom>
              <a:avLst/>
              <a:gdLst/>
              <a:ahLst/>
              <a:cxnLst/>
              <a:rect l="l" t="t" r="r" b="b"/>
              <a:pathLst>
                <a:path w="6873" h="956" extrusionOk="0">
                  <a:moveTo>
                    <a:pt x="2652" y="0"/>
                  </a:moveTo>
                  <a:cubicBezTo>
                    <a:pt x="1150" y="0"/>
                    <a:pt x="1" y="241"/>
                    <a:pt x="1" y="555"/>
                  </a:cubicBezTo>
                  <a:cubicBezTo>
                    <a:pt x="1" y="589"/>
                    <a:pt x="1" y="622"/>
                    <a:pt x="34" y="655"/>
                  </a:cubicBezTo>
                  <a:cubicBezTo>
                    <a:pt x="262" y="370"/>
                    <a:pt x="1342" y="207"/>
                    <a:pt x="2712" y="207"/>
                  </a:cubicBezTo>
                  <a:cubicBezTo>
                    <a:pt x="2946" y="207"/>
                    <a:pt x="3188" y="212"/>
                    <a:pt x="3436" y="222"/>
                  </a:cubicBezTo>
                  <a:cubicBezTo>
                    <a:pt x="5171" y="288"/>
                    <a:pt x="6572" y="589"/>
                    <a:pt x="6805" y="955"/>
                  </a:cubicBezTo>
                  <a:cubicBezTo>
                    <a:pt x="6839" y="922"/>
                    <a:pt x="6872" y="889"/>
                    <a:pt x="6872" y="855"/>
                  </a:cubicBezTo>
                  <a:cubicBezTo>
                    <a:pt x="6872" y="488"/>
                    <a:pt x="5338" y="88"/>
                    <a:pt x="3436" y="21"/>
                  </a:cubicBezTo>
                  <a:cubicBezTo>
                    <a:pt x="3168" y="7"/>
                    <a:pt x="2905" y="0"/>
                    <a:pt x="26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52"/>
            <p:cNvSpPr/>
            <p:nvPr/>
          </p:nvSpPr>
          <p:spPr>
            <a:xfrm flipH="1">
              <a:off x="6302443" y="4402519"/>
              <a:ext cx="219462" cy="36899"/>
            </a:xfrm>
            <a:custGeom>
              <a:avLst/>
              <a:gdLst/>
              <a:ahLst/>
              <a:cxnLst/>
              <a:rect l="l" t="t" r="r" b="b"/>
              <a:pathLst>
                <a:path w="7940" h="1335" extrusionOk="0">
                  <a:moveTo>
                    <a:pt x="67" y="0"/>
                  </a:moveTo>
                  <a:lnTo>
                    <a:pt x="0" y="1001"/>
                  </a:lnTo>
                  <a:lnTo>
                    <a:pt x="7873" y="1335"/>
                  </a:lnTo>
                  <a:lnTo>
                    <a:pt x="7939" y="3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52"/>
            <p:cNvSpPr/>
            <p:nvPr/>
          </p:nvSpPr>
          <p:spPr>
            <a:xfrm flipH="1">
              <a:off x="6301531" y="4379052"/>
              <a:ext cx="219462" cy="56220"/>
            </a:xfrm>
            <a:custGeom>
              <a:avLst/>
              <a:gdLst/>
              <a:ahLst/>
              <a:cxnLst/>
              <a:rect l="l" t="t" r="r" b="b"/>
              <a:pathLst>
                <a:path w="7940" h="2034" extrusionOk="0">
                  <a:moveTo>
                    <a:pt x="3342" y="0"/>
                  </a:moveTo>
                  <a:cubicBezTo>
                    <a:pt x="1487" y="0"/>
                    <a:pt x="64" y="371"/>
                    <a:pt x="34" y="849"/>
                  </a:cubicBezTo>
                  <a:cubicBezTo>
                    <a:pt x="1" y="1383"/>
                    <a:pt x="1735" y="1917"/>
                    <a:pt x="3904" y="2017"/>
                  </a:cubicBezTo>
                  <a:cubicBezTo>
                    <a:pt x="4147" y="2028"/>
                    <a:pt x="4385" y="2033"/>
                    <a:pt x="4617" y="2033"/>
                  </a:cubicBezTo>
                  <a:cubicBezTo>
                    <a:pt x="6475" y="2033"/>
                    <a:pt x="7877" y="1687"/>
                    <a:pt x="7906" y="1183"/>
                  </a:cubicBezTo>
                  <a:cubicBezTo>
                    <a:pt x="7940" y="616"/>
                    <a:pt x="6172" y="115"/>
                    <a:pt x="4004" y="15"/>
                  </a:cubicBezTo>
                  <a:cubicBezTo>
                    <a:pt x="3778" y="5"/>
                    <a:pt x="3557" y="0"/>
                    <a:pt x="3342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52"/>
            <p:cNvSpPr/>
            <p:nvPr/>
          </p:nvSpPr>
          <p:spPr>
            <a:xfrm flipH="1">
              <a:off x="6301531" y="4379052"/>
              <a:ext cx="219462" cy="56220"/>
            </a:xfrm>
            <a:custGeom>
              <a:avLst/>
              <a:gdLst/>
              <a:ahLst/>
              <a:cxnLst/>
              <a:rect l="l" t="t" r="r" b="b"/>
              <a:pathLst>
                <a:path w="7940" h="2034" extrusionOk="0">
                  <a:moveTo>
                    <a:pt x="3342" y="0"/>
                  </a:moveTo>
                  <a:cubicBezTo>
                    <a:pt x="1487" y="0"/>
                    <a:pt x="64" y="371"/>
                    <a:pt x="34" y="849"/>
                  </a:cubicBezTo>
                  <a:cubicBezTo>
                    <a:pt x="1" y="1383"/>
                    <a:pt x="1735" y="1917"/>
                    <a:pt x="3904" y="2017"/>
                  </a:cubicBezTo>
                  <a:cubicBezTo>
                    <a:pt x="4147" y="2028"/>
                    <a:pt x="4385" y="2033"/>
                    <a:pt x="4617" y="2033"/>
                  </a:cubicBezTo>
                  <a:cubicBezTo>
                    <a:pt x="6475" y="2033"/>
                    <a:pt x="7877" y="1687"/>
                    <a:pt x="7906" y="1183"/>
                  </a:cubicBezTo>
                  <a:cubicBezTo>
                    <a:pt x="7940" y="616"/>
                    <a:pt x="6172" y="115"/>
                    <a:pt x="4004" y="15"/>
                  </a:cubicBezTo>
                  <a:cubicBezTo>
                    <a:pt x="3778" y="5"/>
                    <a:pt x="3557" y="0"/>
                    <a:pt x="33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52"/>
            <p:cNvSpPr/>
            <p:nvPr/>
          </p:nvSpPr>
          <p:spPr>
            <a:xfrm flipH="1">
              <a:off x="6317203" y="4386515"/>
              <a:ext cx="189030" cy="26175"/>
            </a:xfrm>
            <a:custGeom>
              <a:avLst/>
              <a:gdLst/>
              <a:ahLst/>
              <a:cxnLst/>
              <a:rect l="l" t="t" r="r" b="b"/>
              <a:pathLst>
                <a:path w="6839" h="947" extrusionOk="0">
                  <a:moveTo>
                    <a:pt x="2798" y="1"/>
                  </a:moveTo>
                  <a:cubicBezTo>
                    <a:pt x="1203" y="1"/>
                    <a:pt x="1" y="221"/>
                    <a:pt x="1" y="546"/>
                  </a:cubicBezTo>
                  <a:cubicBezTo>
                    <a:pt x="1" y="579"/>
                    <a:pt x="1" y="613"/>
                    <a:pt x="34" y="646"/>
                  </a:cubicBezTo>
                  <a:cubicBezTo>
                    <a:pt x="237" y="385"/>
                    <a:pt x="1348" y="200"/>
                    <a:pt x="2776" y="200"/>
                  </a:cubicBezTo>
                  <a:cubicBezTo>
                    <a:pt x="2989" y="200"/>
                    <a:pt x="3210" y="204"/>
                    <a:pt x="3436" y="212"/>
                  </a:cubicBezTo>
                  <a:cubicBezTo>
                    <a:pt x="5138" y="279"/>
                    <a:pt x="6572" y="613"/>
                    <a:pt x="6805" y="946"/>
                  </a:cubicBezTo>
                  <a:cubicBezTo>
                    <a:pt x="6839" y="913"/>
                    <a:pt x="6839" y="880"/>
                    <a:pt x="6839" y="846"/>
                  </a:cubicBezTo>
                  <a:cubicBezTo>
                    <a:pt x="6839" y="479"/>
                    <a:pt x="5338" y="112"/>
                    <a:pt x="3436" y="12"/>
                  </a:cubicBezTo>
                  <a:cubicBezTo>
                    <a:pt x="3218" y="5"/>
                    <a:pt x="3005" y="1"/>
                    <a:pt x="2798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52"/>
            <p:cNvSpPr/>
            <p:nvPr/>
          </p:nvSpPr>
          <p:spPr>
            <a:xfrm flipH="1">
              <a:off x="6317203" y="4386515"/>
              <a:ext cx="189030" cy="26175"/>
            </a:xfrm>
            <a:custGeom>
              <a:avLst/>
              <a:gdLst/>
              <a:ahLst/>
              <a:cxnLst/>
              <a:rect l="l" t="t" r="r" b="b"/>
              <a:pathLst>
                <a:path w="6839" h="947" extrusionOk="0">
                  <a:moveTo>
                    <a:pt x="2798" y="1"/>
                  </a:moveTo>
                  <a:cubicBezTo>
                    <a:pt x="1203" y="1"/>
                    <a:pt x="1" y="221"/>
                    <a:pt x="1" y="546"/>
                  </a:cubicBezTo>
                  <a:cubicBezTo>
                    <a:pt x="1" y="579"/>
                    <a:pt x="1" y="613"/>
                    <a:pt x="34" y="646"/>
                  </a:cubicBezTo>
                  <a:cubicBezTo>
                    <a:pt x="237" y="385"/>
                    <a:pt x="1348" y="200"/>
                    <a:pt x="2776" y="200"/>
                  </a:cubicBezTo>
                  <a:cubicBezTo>
                    <a:pt x="2989" y="200"/>
                    <a:pt x="3210" y="204"/>
                    <a:pt x="3436" y="212"/>
                  </a:cubicBezTo>
                  <a:cubicBezTo>
                    <a:pt x="5138" y="279"/>
                    <a:pt x="6572" y="613"/>
                    <a:pt x="6805" y="946"/>
                  </a:cubicBezTo>
                  <a:cubicBezTo>
                    <a:pt x="6839" y="913"/>
                    <a:pt x="6839" y="880"/>
                    <a:pt x="6839" y="846"/>
                  </a:cubicBezTo>
                  <a:cubicBezTo>
                    <a:pt x="6839" y="479"/>
                    <a:pt x="5338" y="112"/>
                    <a:pt x="3436" y="12"/>
                  </a:cubicBezTo>
                  <a:cubicBezTo>
                    <a:pt x="3218" y="5"/>
                    <a:pt x="3005" y="1"/>
                    <a:pt x="2798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52"/>
            <p:cNvSpPr/>
            <p:nvPr/>
          </p:nvSpPr>
          <p:spPr>
            <a:xfrm flipH="1">
              <a:off x="6318115" y="4392016"/>
              <a:ext cx="187206" cy="33361"/>
            </a:xfrm>
            <a:custGeom>
              <a:avLst/>
              <a:gdLst/>
              <a:ahLst/>
              <a:cxnLst/>
              <a:rect l="l" t="t" r="r" b="b"/>
              <a:pathLst>
                <a:path w="6773" h="1207" extrusionOk="0">
                  <a:moveTo>
                    <a:pt x="2759" y="1"/>
                  </a:moveTo>
                  <a:cubicBezTo>
                    <a:pt x="1351" y="1"/>
                    <a:pt x="233" y="190"/>
                    <a:pt x="1" y="480"/>
                  </a:cubicBezTo>
                  <a:cubicBezTo>
                    <a:pt x="234" y="814"/>
                    <a:pt x="1669" y="1114"/>
                    <a:pt x="3370" y="1181"/>
                  </a:cubicBezTo>
                  <a:cubicBezTo>
                    <a:pt x="3668" y="1198"/>
                    <a:pt x="3959" y="1207"/>
                    <a:pt x="4237" y="1207"/>
                  </a:cubicBezTo>
                  <a:cubicBezTo>
                    <a:pt x="5548" y="1207"/>
                    <a:pt x="6580" y="1022"/>
                    <a:pt x="6772" y="747"/>
                  </a:cubicBezTo>
                  <a:cubicBezTo>
                    <a:pt x="6572" y="414"/>
                    <a:pt x="5138" y="113"/>
                    <a:pt x="3403" y="13"/>
                  </a:cubicBezTo>
                  <a:cubicBezTo>
                    <a:pt x="3184" y="5"/>
                    <a:pt x="2968" y="1"/>
                    <a:pt x="27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52"/>
            <p:cNvSpPr/>
            <p:nvPr/>
          </p:nvSpPr>
          <p:spPr>
            <a:xfrm flipH="1">
              <a:off x="6302443" y="4365177"/>
              <a:ext cx="219462" cy="56026"/>
            </a:xfrm>
            <a:custGeom>
              <a:avLst/>
              <a:gdLst/>
              <a:ahLst/>
              <a:cxnLst/>
              <a:rect l="l" t="t" r="r" b="b"/>
              <a:pathLst>
                <a:path w="7940" h="2027" extrusionOk="0">
                  <a:moveTo>
                    <a:pt x="3300" y="1"/>
                  </a:moveTo>
                  <a:cubicBezTo>
                    <a:pt x="1465" y="1"/>
                    <a:pt x="64" y="347"/>
                    <a:pt x="34" y="851"/>
                  </a:cubicBezTo>
                  <a:cubicBezTo>
                    <a:pt x="0" y="1385"/>
                    <a:pt x="1768" y="1918"/>
                    <a:pt x="3937" y="2019"/>
                  </a:cubicBezTo>
                  <a:cubicBezTo>
                    <a:pt x="4108" y="2024"/>
                    <a:pt x="4276" y="2026"/>
                    <a:pt x="4441" y="2026"/>
                  </a:cubicBezTo>
                  <a:cubicBezTo>
                    <a:pt x="6373" y="2026"/>
                    <a:pt x="7875" y="1676"/>
                    <a:pt x="7906" y="1185"/>
                  </a:cubicBezTo>
                  <a:cubicBezTo>
                    <a:pt x="7939" y="617"/>
                    <a:pt x="6205" y="84"/>
                    <a:pt x="4003" y="17"/>
                  </a:cubicBezTo>
                  <a:cubicBezTo>
                    <a:pt x="3763" y="6"/>
                    <a:pt x="3528" y="1"/>
                    <a:pt x="33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52"/>
            <p:cNvSpPr/>
            <p:nvPr/>
          </p:nvSpPr>
          <p:spPr>
            <a:xfrm flipH="1">
              <a:off x="6301531" y="4337509"/>
              <a:ext cx="218522" cy="56026"/>
            </a:xfrm>
            <a:custGeom>
              <a:avLst/>
              <a:gdLst/>
              <a:ahLst/>
              <a:cxnLst/>
              <a:rect l="l" t="t" r="r" b="b"/>
              <a:pathLst>
                <a:path w="7906" h="2027" extrusionOk="0">
                  <a:moveTo>
                    <a:pt x="3299" y="1"/>
                  </a:moveTo>
                  <a:cubicBezTo>
                    <a:pt x="1458" y="1"/>
                    <a:pt x="34" y="347"/>
                    <a:pt x="34" y="851"/>
                  </a:cubicBezTo>
                  <a:cubicBezTo>
                    <a:pt x="0" y="1385"/>
                    <a:pt x="1735" y="1919"/>
                    <a:pt x="3903" y="2019"/>
                  </a:cubicBezTo>
                  <a:cubicBezTo>
                    <a:pt x="4074" y="2024"/>
                    <a:pt x="4243" y="2027"/>
                    <a:pt x="4408" y="2027"/>
                  </a:cubicBezTo>
                  <a:cubicBezTo>
                    <a:pt x="6344" y="2027"/>
                    <a:pt x="7872" y="1676"/>
                    <a:pt x="7872" y="1185"/>
                  </a:cubicBezTo>
                  <a:cubicBezTo>
                    <a:pt x="7906" y="618"/>
                    <a:pt x="6171" y="117"/>
                    <a:pt x="4003" y="17"/>
                  </a:cubicBezTo>
                  <a:cubicBezTo>
                    <a:pt x="3763" y="6"/>
                    <a:pt x="3528" y="1"/>
                    <a:pt x="32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52"/>
            <p:cNvSpPr/>
            <p:nvPr/>
          </p:nvSpPr>
          <p:spPr>
            <a:xfrm flipH="1">
              <a:off x="6316263" y="4344778"/>
              <a:ext cx="189058" cy="26424"/>
            </a:xfrm>
            <a:custGeom>
              <a:avLst/>
              <a:gdLst/>
              <a:ahLst/>
              <a:cxnLst/>
              <a:rect l="l" t="t" r="r" b="b"/>
              <a:pathLst>
                <a:path w="6840" h="956" extrusionOk="0">
                  <a:moveTo>
                    <a:pt x="2642" y="0"/>
                  </a:moveTo>
                  <a:cubicBezTo>
                    <a:pt x="1126" y="0"/>
                    <a:pt x="1" y="241"/>
                    <a:pt x="1" y="555"/>
                  </a:cubicBezTo>
                  <a:cubicBezTo>
                    <a:pt x="1" y="588"/>
                    <a:pt x="1" y="622"/>
                    <a:pt x="1" y="655"/>
                  </a:cubicBezTo>
                  <a:cubicBezTo>
                    <a:pt x="229" y="370"/>
                    <a:pt x="1308" y="207"/>
                    <a:pt x="2699" y="207"/>
                  </a:cubicBezTo>
                  <a:cubicBezTo>
                    <a:pt x="2937" y="207"/>
                    <a:pt x="3184" y="212"/>
                    <a:pt x="3437" y="221"/>
                  </a:cubicBezTo>
                  <a:cubicBezTo>
                    <a:pt x="5138" y="288"/>
                    <a:pt x="6572" y="622"/>
                    <a:pt x="6806" y="955"/>
                  </a:cubicBezTo>
                  <a:cubicBezTo>
                    <a:pt x="6839" y="922"/>
                    <a:pt x="6839" y="888"/>
                    <a:pt x="6839" y="855"/>
                  </a:cubicBezTo>
                  <a:cubicBezTo>
                    <a:pt x="6839" y="488"/>
                    <a:pt x="5338" y="121"/>
                    <a:pt x="3437" y="21"/>
                  </a:cubicBezTo>
                  <a:cubicBezTo>
                    <a:pt x="3163" y="7"/>
                    <a:pt x="2897" y="0"/>
                    <a:pt x="2642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52"/>
            <p:cNvSpPr/>
            <p:nvPr/>
          </p:nvSpPr>
          <p:spPr>
            <a:xfrm flipH="1">
              <a:off x="6316263" y="4344778"/>
              <a:ext cx="189058" cy="26424"/>
            </a:xfrm>
            <a:custGeom>
              <a:avLst/>
              <a:gdLst/>
              <a:ahLst/>
              <a:cxnLst/>
              <a:rect l="l" t="t" r="r" b="b"/>
              <a:pathLst>
                <a:path w="6840" h="956" extrusionOk="0">
                  <a:moveTo>
                    <a:pt x="2642" y="0"/>
                  </a:moveTo>
                  <a:cubicBezTo>
                    <a:pt x="1126" y="0"/>
                    <a:pt x="1" y="241"/>
                    <a:pt x="1" y="555"/>
                  </a:cubicBezTo>
                  <a:cubicBezTo>
                    <a:pt x="1" y="588"/>
                    <a:pt x="1" y="622"/>
                    <a:pt x="1" y="655"/>
                  </a:cubicBezTo>
                  <a:cubicBezTo>
                    <a:pt x="229" y="370"/>
                    <a:pt x="1308" y="207"/>
                    <a:pt x="2699" y="207"/>
                  </a:cubicBezTo>
                  <a:cubicBezTo>
                    <a:pt x="2937" y="207"/>
                    <a:pt x="3184" y="212"/>
                    <a:pt x="3437" y="221"/>
                  </a:cubicBezTo>
                  <a:cubicBezTo>
                    <a:pt x="5138" y="288"/>
                    <a:pt x="6572" y="622"/>
                    <a:pt x="6806" y="955"/>
                  </a:cubicBezTo>
                  <a:cubicBezTo>
                    <a:pt x="6839" y="922"/>
                    <a:pt x="6839" y="888"/>
                    <a:pt x="6839" y="855"/>
                  </a:cubicBezTo>
                  <a:cubicBezTo>
                    <a:pt x="6839" y="488"/>
                    <a:pt x="5338" y="121"/>
                    <a:pt x="3437" y="21"/>
                  </a:cubicBezTo>
                  <a:cubicBezTo>
                    <a:pt x="3163" y="7"/>
                    <a:pt x="2897" y="0"/>
                    <a:pt x="26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52"/>
            <p:cNvSpPr/>
            <p:nvPr/>
          </p:nvSpPr>
          <p:spPr>
            <a:xfrm flipH="1">
              <a:off x="6317203" y="4350472"/>
              <a:ext cx="187178" cy="33113"/>
            </a:xfrm>
            <a:custGeom>
              <a:avLst/>
              <a:gdLst/>
              <a:ahLst/>
              <a:cxnLst/>
              <a:rect l="l" t="t" r="r" b="b"/>
              <a:pathLst>
                <a:path w="6772" h="1198" extrusionOk="0">
                  <a:moveTo>
                    <a:pt x="2665" y="1"/>
                  </a:moveTo>
                  <a:cubicBezTo>
                    <a:pt x="1275" y="1"/>
                    <a:pt x="200" y="164"/>
                    <a:pt x="0" y="449"/>
                  </a:cubicBezTo>
                  <a:cubicBezTo>
                    <a:pt x="234" y="816"/>
                    <a:pt x="1668" y="1116"/>
                    <a:pt x="3369" y="1183"/>
                  </a:cubicBezTo>
                  <a:cubicBezTo>
                    <a:pt x="3618" y="1193"/>
                    <a:pt x="3860" y="1197"/>
                    <a:pt x="4094" y="1197"/>
                  </a:cubicBezTo>
                  <a:cubicBezTo>
                    <a:pt x="5464" y="1197"/>
                    <a:pt x="6544" y="1034"/>
                    <a:pt x="6772" y="749"/>
                  </a:cubicBezTo>
                  <a:cubicBezTo>
                    <a:pt x="6538" y="416"/>
                    <a:pt x="5137" y="82"/>
                    <a:pt x="3403" y="15"/>
                  </a:cubicBezTo>
                  <a:cubicBezTo>
                    <a:pt x="3150" y="6"/>
                    <a:pt x="2903" y="1"/>
                    <a:pt x="266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52"/>
            <p:cNvSpPr/>
            <p:nvPr/>
          </p:nvSpPr>
          <p:spPr>
            <a:xfrm flipH="1">
              <a:off x="6086682" y="4431099"/>
              <a:ext cx="204729" cy="102157"/>
            </a:xfrm>
            <a:custGeom>
              <a:avLst/>
              <a:gdLst/>
              <a:ahLst/>
              <a:cxnLst/>
              <a:rect l="l" t="t" r="r" b="b"/>
              <a:pathLst>
                <a:path w="7407" h="3696" extrusionOk="0">
                  <a:moveTo>
                    <a:pt x="864" y="1"/>
                  </a:moveTo>
                  <a:cubicBezTo>
                    <a:pt x="532" y="1"/>
                    <a:pt x="308" y="76"/>
                    <a:pt x="234" y="234"/>
                  </a:cubicBezTo>
                  <a:cubicBezTo>
                    <a:pt x="1" y="701"/>
                    <a:pt x="1368" y="1835"/>
                    <a:pt x="3303" y="2736"/>
                  </a:cubicBezTo>
                  <a:cubicBezTo>
                    <a:pt x="4618" y="3335"/>
                    <a:pt x="5853" y="3696"/>
                    <a:pt x="6567" y="3696"/>
                  </a:cubicBezTo>
                  <a:cubicBezTo>
                    <a:pt x="6885" y="3696"/>
                    <a:pt x="7100" y="3624"/>
                    <a:pt x="7173" y="3470"/>
                  </a:cubicBezTo>
                  <a:cubicBezTo>
                    <a:pt x="7406" y="2969"/>
                    <a:pt x="6038" y="1868"/>
                    <a:pt x="4137" y="968"/>
                  </a:cubicBezTo>
                  <a:cubicBezTo>
                    <a:pt x="2814" y="352"/>
                    <a:pt x="1584" y="1"/>
                    <a:pt x="86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52"/>
            <p:cNvSpPr/>
            <p:nvPr/>
          </p:nvSpPr>
          <p:spPr>
            <a:xfrm flipH="1">
              <a:off x="6082094" y="4413575"/>
              <a:ext cx="202850" cy="114347"/>
            </a:xfrm>
            <a:custGeom>
              <a:avLst/>
              <a:gdLst/>
              <a:ahLst/>
              <a:cxnLst/>
              <a:rect l="l" t="t" r="r" b="b"/>
              <a:pathLst>
                <a:path w="7339" h="4137" extrusionOk="0">
                  <a:moveTo>
                    <a:pt x="434" y="1"/>
                  </a:moveTo>
                  <a:lnTo>
                    <a:pt x="0" y="868"/>
                  </a:lnTo>
                  <a:lnTo>
                    <a:pt x="6939" y="4137"/>
                  </a:lnTo>
                  <a:lnTo>
                    <a:pt x="7339" y="3236"/>
                  </a:lnTo>
                  <a:lnTo>
                    <a:pt x="43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52"/>
            <p:cNvSpPr/>
            <p:nvPr/>
          </p:nvSpPr>
          <p:spPr>
            <a:xfrm flipH="1">
              <a:off x="6075626" y="4406831"/>
              <a:ext cx="203790" cy="102434"/>
            </a:xfrm>
            <a:custGeom>
              <a:avLst/>
              <a:gdLst/>
              <a:ahLst/>
              <a:cxnLst/>
              <a:rect l="l" t="t" r="r" b="b"/>
              <a:pathLst>
                <a:path w="7373" h="3706" extrusionOk="0">
                  <a:moveTo>
                    <a:pt x="815" y="1"/>
                  </a:moveTo>
                  <a:cubicBezTo>
                    <a:pt x="502" y="1"/>
                    <a:pt x="295" y="69"/>
                    <a:pt x="234" y="211"/>
                  </a:cubicBezTo>
                  <a:cubicBezTo>
                    <a:pt x="0" y="712"/>
                    <a:pt x="1368" y="1846"/>
                    <a:pt x="3269" y="2713"/>
                  </a:cubicBezTo>
                  <a:cubicBezTo>
                    <a:pt x="4588" y="3338"/>
                    <a:pt x="5842" y="3706"/>
                    <a:pt x="6554" y="3706"/>
                  </a:cubicBezTo>
                  <a:cubicBezTo>
                    <a:pt x="6869" y="3706"/>
                    <a:pt x="7077" y="3634"/>
                    <a:pt x="7139" y="3480"/>
                  </a:cubicBezTo>
                  <a:cubicBezTo>
                    <a:pt x="7372" y="2980"/>
                    <a:pt x="6005" y="1879"/>
                    <a:pt x="4103" y="979"/>
                  </a:cubicBezTo>
                  <a:cubicBezTo>
                    <a:pt x="2782" y="353"/>
                    <a:pt x="1526" y="1"/>
                    <a:pt x="815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52"/>
            <p:cNvSpPr/>
            <p:nvPr/>
          </p:nvSpPr>
          <p:spPr>
            <a:xfrm flipH="1">
              <a:off x="6075626" y="4406831"/>
              <a:ext cx="203790" cy="102434"/>
            </a:xfrm>
            <a:custGeom>
              <a:avLst/>
              <a:gdLst/>
              <a:ahLst/>
              <a:cxnLst/>
              <a:rect l="l" t="t" r="r" b="b"/>
              <a:pathLst>
                <a:path w="7373" h="3706" extrusionOk="0">
                  <a:moveTo>
                    <a:pt x="815" y="1"/>
                  </a:moveTo>
                  <a:cubicBezTo>
                    <a:pt x="502" y="1"/>
                    <a:pt x="295" y="69"/>
                    <a:pt x="234" y="211"/>
                  </a:cubicBezTo>
                  <a:cubicBezTo>
                    <a:pt x="0" y="712"/>
                    <a:pt x="1368" y="1846"/>
                    <a:pt x="3269" y="2713"/>
                  </a:cubicBezTo>
                  <a:cubicBezTo>
                    <a:pt x="4588" y="3338"/>
                    <a:pt x="5842" y="3706"/>
                    <a:pt x="6554" y="3706"/>
                  </a:cubicBezTo>
                  <a:cubicBezTo>
                    <a:pt x="6869" y="3706"/>
                    <a:pt x="7077" y="3634"/>
                    <a:pt x="7139" y="3480"/>
                  </a:cubicBezTo>
                  <a:cubicBezTo>
                    <a:pt x="7372" y="2980"/>
                    <a:pt x="6005" y="1879"/>
                    <a:pt x="4103" y="979"/>
                  </a:cubicBezTo>
                  <a:cubicBezTo>
                    <a:pt x="2782" y="353"/>
                    <a:pt x="1526" y="1"/>
                    <a:pt x="8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52"/>
            <p:cNvSpPr/>
            <p:nvPr/>
          </p:nvSpPr>
          <p:spPr>
            <a:xfrm flipH="1">
              <a:off x="6089473" y="4414764"/>
              <a:ext cx="171506" cy="83666"/>
            </a:xfrm>
            <a:custGeom>
              <a:avLst/>
              <a:gdLst/>
              <a:ahLst/>
              <a:cxnLst/>
              <a:rect l="l" t="t" r="r" b="b"/>
              <a:pathLst>
                <a:path w="6205" h="3027" extrusionOk="0">
                  <a:moveTo>
                    <a:pt x="357" y="1"/>
                  </a:moveTo>
                  <a:cubicBezTo>
                    <a:pt x="167" y="1"/>
                    <a:pt x="43" y="40"/>
                    <a:pt x="1" y="124"/>
                  </a:cubicBezTo>
                  <a:cubicBezTo>
                    <a:pt x="1" y="124"/>
                    <a:pt x="1" y="191"/>
                    <a:pt x="1" y="225"/>
                  </a:cubicBezTo>
                  <a:cubicBezTo>
                    <a:pt x="68" y="188"/>
                    <a:pt x="169" y="170"/>
                    <a:pt x="298" y="170"/>
                  </a:cubicBezTo>
                  <a:cubicBezTo>
                    <a:pt x="874" y="170"/>
                    <a:pt x="2010" y="520"/>
                    <a:pt x="3236" y="1092"/>
                  </a:cubicBezTo>
                  <a:cubicBezTo>
                    <a:pt x="4737" y="1826"/>
                    <a:pt x="5905" y="2626"/>
                    <a:pt x="6005" y="3027"/>
                  </a:cubicBezTo>
                  <a:cubicBezTo>
                    <a:pt x="6038" y="2993"/>
                    <a:pt x="6038" y="2993"/>
                    <a:pt x="6072" y="2960"/>
                  </a:cubicBezTo>
                  <a:cubicBezTo>
                    <a:pt x="6205" y="2626"/>
                    <a:pt x="5004" y="1692"/>
                    <a:pt x="3336" y="925"/>
                  </a:cubicBezTo>
                  <a:cubicBezTo>
                    <a:pt x="2063" y="351"/>
                    <a:pt x="921" y="1"/>
                    <a:pt x="3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52"/>
            <p:cNvSpPr/>
            <p:nvPr/>
          </p:nvSpPr>
          <p:spPr>
            <a:xfrm flipH="1">
              <a:off x="6183507" y="4462001"/>
              <a:ext cx="212994" cy="54396"/>
            </a:xfrm>
            <a:custGeom>
              <a:avLst/>
              <a:gdLst/>
              <a:ahLst/>
              <a:cxnLst/>
              <a:rect l="l" t="t" r="r" b="b"/>
              <a:pathLst>
                <a:path w="7706" h="1968" extrusionOk="0">
                  <a:moveTo>
                    <a:pt x="3208" y="0"/>
                  </a:moveTo>
                  <a:cubicBezTo>
                    <a:pt x="1404" y="0"/>
                    <a:pt x="33" y="343"/>
                    <a:pt x="33" y="817"/>
                  </a:cubicBezTo>
                  <a:cubicBezTo>
                    <a:pt x="0" y="1351"/>
                    <a:pt x="1701" y="1851"/>
                    <a:pt x="3803" y="1951"/>
                  </a:cubicBezTo>
                  <a:cubicBezTo>
                    <a:pt x="4040" y="1962"/>
                    <a:pt x="4272" y="1968"/>
                    <a:pt x="4497" y="1968"/>
                  </a:cubicBezTo>
                  <a:cubicBezTo>
                    <a:pt x="6295" y="1968"/>
                    <a:pt x="7643" y="1625"/>
                    <a:pt x="7672" y="1151"/>
                  </a:cubicBezTo>
                  <a:cubicBezTo>
                    <a:pt x="7706" y="617"/>
                    <a:pt x="6004" y="117"/>
                    <a:pt x="3903" y="17"/>
                  </a:cubicBezTo>
                  <a:cubicBezTo>
                    <a:pt x="3666" y="5"/>
                    <a:pt x="3433" y="0"/>
                    <a:pt x="32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52"/>
            <p:cNvSpPr/>
            <p:nvPr/>
          </p:nvSpPr>
          <p:spPr>
            <a:xfrm flipH="1">
              <a:off x="6183507" y="4457828"/>
              <a:ext cx="212994" cy="35987"/>
            </a:xfrm>
            <a:custGeom>
              <a:avLst/>
              <a:gdLst/>
              <a:ahLst/>
              <a:cxnLst/>
              <a:rect l="l" t="t" r="r" b="b"/>
              <a:pathLst>
                <a:path w="7706" h="1302" extrusionOk="0">
                  <a:moveTo>
                    <a:pt x="67" y="1"/>
                  </a:moveTo>
                  <a:lnTo>
                    <a:pt x="0" y="968"/>
                  </a:lnTo>
                  <a:lnTo>
                    <a:pt x="7672" y="1302"/>
                  </a:lnTo>
                  <a:lnTo>
                    <a:pt x="7706" y="301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52"/>
            <p:cNvSpPr/>
            <p:nvPr/>
          </p:nvSpPr>
          <p:spPr>
            <a:xfrm flipH="1">
              <a:off x="6182594" y="4435245"/>
              <a:ext cx="212082" cy="54423"/>
            </a:xfrm>
            <a:custGeom>
              <a:avLst/>
              <a:gdLst/>
              <a:ahLst/>
              <a:cxnLst/>
              <a:rect l="l" t="t" r="r" b="b"/>
              <a:pathLst>
                <a:path w="7673" h="1969" extrusionOk="0">
                  <a:moveTo>
                    <a:pt x="3176" y="1"/>
                  </a:moveTo>
                  <a:cubicBezTo>
                    <a:pt x="1378" y="1"/>
                    <a:pt x="30" y="343"/>
                    <a:pt x="1" y="818"/>
                  </a:cubicBezTo>
                  <a:cubicBezTo>
                    <a:pt x="1" y="1352"/>
                    <a:pt x="1669" y="1852"/>
                    <a:pt x="3770" y="1952"/>
                  </a:cubicBezTo>
                  <a:cubicBezTo>
                    <a:pt x="4007" y="1963"/>
                    <a:pt x="4240" y="1968"/>
                    <a:pt x="4465" y="1968"/>
                  </a:cubicBezTo>
                  <a:cubicBezTo>
                    <a:pt x="6269" y="1968"/>
                    <a:pt x="7640" y="1626"/>
                    <a:pt x="7640" y="1151"/>
                  </a:cubicBezTo>
                  <a:cubicBezTo>
                    <a:pt x="7673" y="618"/>
                    <a:pt x="5972" y="117"/>
                    <a:pt x="3870" y="17"/>
                  </a:cubicBezTo>
                  <a:cubicBezTo>
                    <a:pt x="3633" y="6"/>
                    <a:pt x="3401" y="1"/>
                    <a:pt x="3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52"/>
            <p:cNvSpPr/>
            <p:nvPr/>
          </p:nvSpPr>
          <p:spPr>
            <a:xfrm flipH="1">
              <a:off x="6196414" y="4442763"/>
              <a:ext cx="184414" cy="25235"/>
            </a:xfrm>
            <a:custGeom>
              <a:avLst/>
              <a:gdLst/>
              <a:ahLst/>
              <a:cxnLst/>
              <a:rect l="l" t="t" r="r" b="b"/>
              <a:pathLst>
                <a:path w="6672" h="913" extrusionOk="0">
                  <a:moveTo>
                    <a:pt x="2751" y="1"/>
                  </a:moveTo>
                  <a:cubicBezTo>
                    <a:pt x="1203" y="1"/>
                    <a:pt x="0" y="221"/>
                    <a:pt x="0" y="546"/>
                  </a:cubicBezTo>
                  <a:cubicBezTo>
                    <a:pt x="0" y="579"/>
                    <a:pt x="0" y="613"/>
                    <a:pt x="0" y="646"/>
                  </a:cubicBezTo>
                  <a:cubicBezTo>
                    <a:pt x="228" y="361"/>
                    <a:pt x="1283" y="198"/>
                    <a:pt x="2626" y="198"/>
                  </a:cubicBezTo>
                  <a:cubicBezTo>
                    <a:pt x="2855" y="198"/>
                    <a:pt x="3092" y="202"/>
                    <a:pt x="3336" y="212"/>
                  </a:cubicBezTo>
                  <a:cubicBezTo>
                    <a:pt x="5004" y="312"/>
                    <a:pt x="6405" y="579"/>
                    <a:pt x="6638" y="913"/>
                  </a:cubicBezTo>
                  <a:cubicBezTo>
                    <a:pt x="6672" y="913"/>
                    <a:pt x="6672" y="879"/>
                    <a:pt x="6672" y="846"/>
                  </a:cubicBezTo>
                  <a:cubicBezTo>
                    <a:pt x="6672" y="479"/>
                    <a:pt x="5204" y="112"/>
                    <a:pt x="3369" y="12"/>
                  </a:cubicBezTo>
                  <a:cubicBezTo>
                    <a:pt x="3159" y="4"/>
                    <a:pt x="2952" y="1"/>
                    <a:pt x="2751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52"/>
            <p:cNvSpPr/>
            <p:nvPr/>
          </p:nvSpPr>
          <p:spPr>
            <a:xfrm flipH="1">
              <a:off x="6196414" y="4442763"/>
              <a:ext cx="184414" cy="25235"/>
            </a:xfrm>
            <a:custGeom>
              <a:avLst/>
              <a:gdLst/>
              <a:ahLst/>
              <a:cxnLst/>
              <a:rect l="l" t="t" r="r" b="b"/>
              <a:pathLst>
                <a:path w="6672" h="913" extrusionOk="0">
                  <a:moveTo>
                    <a:pt x="2751" y="1"/>
                  </a:moveTo>
                  <a:cubicBezTo>
                    <a:pt x="1203" y="1"/>
                    <a:pt x="0" y="221"/>
                    <a:pt x="0" y="546"/>
                  </a:cubicBezTo>
                  <a:cubicBezTo>
                    <a:pt x="0" y="579"/>
                    <a:pt x="0" y="613"/>
                    <a:pt x="0" y="646"/>
                  </a:cubicBezTo>
                  <a:cubicBezTo>
                    <a:pt x="228" y="361"/>
                    <a:pt x="1283" y="198"/>
                    <a:pt x="2626" y="198"/>
                  </a:cubicBezTo>
                  <a:cubicBezTo>
                    <a:pt x="2855" y="198"/>
                    <a:pt x="3092" y="202"/>
                    <a:pt x="3336" y="212"/>
                  </a:cubicBezTo>
                  <a:cubicBezTo>
                    <a:pt x="5004" y="312"/>
                    <a:pt x="6405" y="579"/>
                    <a:pt x="6638" y="913"/>
                  </a:cubicBezTo>
                  <a:cubicBezTo>
                    <a:pt x="6672" y="913"/>
                    <a:pt x="6672" y="879"/>
                    <a:pt x="6672" y="846"/>
                  </a:cubicBezTo>
                  <a:cubicBezTo>
                    <a:pt x="6672" y="479"/>
                    <a:pt x="5204" y="112"/>
                    <a:pt x="3369" y="12"/>
                  </a:cubicBezTo>
                  <a:cubicBezTo>
                    <a:pt x="3159" y="4"/>
                    <a:pt x="2952" y="1"/>
                    <a:pt x="27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4" descr="Logo&#10;&#10;Description automatically generated">
            <a:extLst>
              <a:ext uri="{FF2B5EF4-FFF2-40B4-BE49-F238E27FC236}">
                <a16:creationId xmlns:a16="http://schemas.microsoft.com/office/drawing/2014/main" id="{098E006B-170E-068F-8CE8-052B9340A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877" y="2166"/>
            <a:ext cx="1735485" cy="1726853"/>
          </a:xfrm>
          <a:prstGeom prst="rect">
            <a:avLst/>
          </a:prstGeom>
        </p:spPr>
      </p:pic>
      <p:sp>
        <p:nvSpPr>
          <p:cNvPr id="5" name="Google Shape;1868;p60">
            <a:extLst>
              <a:ext uri="{FF2B5EF4-FFF2-40B4-BE49-F238E27FC236}">
                <a16:creationId xmlns:a16="http://schemas.microsoft.com/office/drawing/2014/main" id="{6DE2A91C-1CA9-97B7-4098-94C94DEEFF79}"/>
              </a:ext>
            </a:extLst>
          </p:cNvPr>
          <p:cNvSpPr/>
          <p:nvPr/>
        </p:nvSpPr>
        <p:spPr>
          <a:xfrm>
            <a:off x="5627798" y="359660"/>
            <a:ext cx="791177" cy="725378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1869;p60">
            <a:extLst>
              <a:ext uri="{FF2B5EF4-FFF2-40B4-BE49-F238E27FC236}">
                <a16:creationId xmlns:a16="http://schemas.microsoft.com/office/drawing/2014/main" id="{17D855CF-9D92-AF61-E146-E70EC858BEF7}"/>
              </a:ext>
            </a:extLst>
          </p:cNvPr>
          <p:cNvSpPr/>
          <p:nvPr/>
        </p:nvSpPr>
        <p:spPr>
          <a:xfrm rot="19571044">
            <a:off x="5859810" y="529234"/>
            <a:ext cx="308236" cy="343687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>
            <a:extLst>
              <a:ext uri="{FF2B5EF4-FFF2-40B4-BE49-F238E27FC236}">
                <a16:creationId xmlns:a16="http://schemas.microsoft.com/office/drawing/2014/main" id="{F4967B72-BDA8-81A0-2DE9-8D409FE1FF7B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532964" y="1911928"/>
            <a:ext cx="7156159" cy="2604654"/>
          </a:xfrm>
        </p:spPr>
        <p:txBody>
          <a:bodyPr/>
          <a:lstStyle/>
          <a:p>
            <a:b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000" b="0" i="0" dirty="0">
                <a:solidFill>
                  <a:srgbClr val="35353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Versuchen Sie, Öko-Shopping zu tun.</a:t>
            </a:r>
            <a:endParaRPr lang="pl-PL" sz="2000" b="0" i="0" dirty="0">
              <a:solidFill>
                <a:srgbClr val="35353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b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000" b="0" i="0" dirty="0">
                <a:solidFill>
                  <a:srgbClr val="35353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Begrenzen Sie Ihre Autonutzung auf ein Minimum, um Kraftstoff zu sparen.</a:t>
            </a:r>
            <a:endParaRPr lang="pl-PL" sz="2000" b="0" i="0" dirty="0">
              <a:solidFill>
                <a:srgbClr val="35353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b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000" b="0" i="0" dirty="0">
                <a:solidFill>
                  <a:srgbClr val="35353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Suchen Sie nach Aktionen, Rabatten und planen Einkäufe.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2AE23E79-2170-B57E-35B1-D8B03FEC2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818" y="61686"/>
            <a:ext cx="6248836" cy="1974932"/>
          </a:xfrm>
        </p:spPr>
        <p:txBody>
          <a:bodyPr/>
          <a:lstStyle/>
          <a:p>
            <a:r>
              <a:rPr lang="de-DE" sz="3200" dirty="0"/>
              <a:t>Wie kann man die Auswirkungen der Inflation bekämpfen?</a:t>
            </a:r>
            <a:endParaRPr lang="pl-PL" sz="3200" dirty="0"/>
          </a:p>
        </p:txBody>
      </p:sp>
      <p:sp>
        <p:nvSpPr>
          <p:cNvPr id="2" name="Google Shape;1868;p60">
            <a:extLst>
              <a:ext uri="{FF2B5EF4-FFF2-40B4-BE49-F238E27FC236}">
                <a16:creationId xmlns:a16="http://schemas.microsoft.com/office/drawing/2014/main" id="{D2FBF7E7-426D-FB40-80DD-C5BC2702A93E}"/>
              </a:ext>
            </a:extLst>
          </p:cNvPr>
          <p:cNvSpPr/>
          <p:nvPr/>
        </p:nvSpPr>
        <p:spPr>
          <a:xfrm>
            <a:off x="574092" y="2379035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Google Shape;1868;p60">
            <a:extLst>
              <a:ext uri="{FF2B5EF4-FFF2-40B4-BE49-F238E27FC236}">
                <a16:creationId xmlns:a16="http://schemas.microsoft.com/office/drawing/2014/main" id="{774D0BAE-3199-9173-DAF3-C857771D3BF6}"/>
              </a:ext>
            </a:extLst>
          </p:cNvPr>
          <p:cNvSpPr/>
          <p:nvPr/>
        </p:nvSpPr>
        <p:spPr>
          <a:xfrm>
            <a:off x="574092" y="3021092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Google Shape;1868;p60">
            <a:extLst>
              <a:ext uri="{FF2B5EF4-FFF2-40B4-BE49-F238E27FC236}">
                <a16:creationId xmlns:a16="http://schemas.microsoft.com/office/drawing/2014/main" id="{A5188D92-B171-D10C-161F-381D0A749562}"/>
              </a:ext>
            </a:extLst>
          </p:cNvPr>
          <p:cNvSpPr/>
          <p:nvPr/>
        </p:nvSpPr>
        <p:spPr>
          <a:xfrm>
            <a:off x="629945" y="3886860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Google Shape;1869;p60">
            <a:extLst>
              <a:ext uri="{FF2B5EF4-FFF2-40B4-BE49-F238E27FC236}">
                <a16:creationId xmlns:a16="http://schemas.microsoft.com/office/drawing/2014/main" id="{760C428E-E326-CF81-C59F-F63B62394087}"/>
              </a:ext>
            </a:extLst>
          </p:cNvPr>
          <p:cNvSpPr/>
          <p:nvPr/>
        </p:nvSpPr>
        <p:spPr>
          <a:xfrm rot="19571044">
            <a:off x="706820" y="2475068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1869;p60">
            <a:extLst>
              <a:ext uri="{FF2B5EF4-FFF2-40B4-BE49-F238E27FC236}">
                <a16:creationId xmlns:a16="http://schemas.microsoft.com/office/drawing/2014/main" id="{17C9D2B6-90D2-5101-3258-69CCBDB532EC}"/>
              </a:ext>
            </a:extLst>
          </p:cNvPr>
          <p:cNvSpPr/>
          <p:nvPr/>
        </p:nvSpPr>
        <p:spPr>
          <a:xfrm rot="19571044">
            <a:off x="706820" y="3107359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869;p60">
            <a:extLst>
              <a:ext uri="{FF2B5EF4-FFF2-40B4-BE49-F238E27FC236}">
                <a16:creationId xmlns:a16="http://schemas.microsoft.com/office/drawing/2014/main" id="{F6E34DC3-43C9-FDD5-CB3F-EB98794947DE}"/>
              </a:ext>
            </a:extLst>
          </p:cNvPr>
          <p:cNvSpPr/>
          <p:nvPr/>
        </p:nvSpPr>
        <p:spPr>
          <a:xfrm rot="19571044">
            <a:off x="762672" y="3990321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7" name="Google Shape;4495;p102">
            <a:extLst>
              <a:ext uri="{FF2B5EF4-FFF2-40B4-BE49-F238E27FC236}">
                <a16:creationId xmlns:a16="http://schemas.microsoft.com/office/drawing/2014/main" id="{E4C2CD52-8C67-6B65-81C7-971E901F76D6}"/>
              </a:ext>
            </a:extLst>
          </p:cNvPr>
          <p:cNvGrpSpPr/>
          <p:nvPr/>
        </p:nvGrpSpPr>
        <p:grpSpPr>
          <a:xfrm>
            <a:off x="6050015" y="113601"/>
            <a:ext cx="3002662" cy="2650863"/>
            <a:chOff x="736797" y="534924"/>
            <a:chExt cx="3002662" cy="2650863"/>
          </a:xfrm>
        </p:grpSpPr>
        <p:sp>
          <p:nvSpPr>
            <p:cNvPr id="1028" name="Google Shape;4496;p102">
              <a:extLst>
                <a:ext uri="{FF2B5EF4-FFF2-40B4-BE49-F238E27FC236}">
                  <a16:creationId xmlns:a16="http://schemas.microsoft.com/office/drawing/2014/main" id="{C87D3AC5-575E-0807-B8F0-6FDDC82A9EED}"/>
                </a:ext>
              </a:extLst>
            </p:cNvPr>
            <p:cNvSpPr/>
            <p:nvPr/>
          </p:nvSpPr>
          <p:spPr>
            <a:xfrm>
              <a:off x="2772964" y="621170"/>
              <a:ext cx="633913" cy="540574"/>
            </a:xfrm>
            <a:custGeom>
              <a:avLst/>
              <a:gdLst/>
              <a:ahLst/>
              <a:cxnLst/>
              <a:rect l="l" t="t" r="r" b="b"/>
              <a:pathLst>
                <a:path w="34141" h="29114" extrusionOk="0">
                  <a:moveTo>
                    <a:pt x="17561" y="1"/>
                  </a:moveTo>
                  <a:cubicBezTo>
                    <a:pt x="7795" y="1"/>
                    <a:pt x="0" y="10208"/>
                    <a:pt x="4285" y="20273"/>
                  </a:cubicBezTo>
                  <a:cubicBezTo>
                    <a:pt x="6565" y="25626"/>
                    <a:pt x="11824" y="29114"/>
                    <a:pt x="17630" y="29114"/>
                  </a:cubicBezTo>
                  <a:cubicBezTo>
                    <a:pt x="17685" y="29114"/>
                    <a:pt x="17740" y="29113"/>
                    <a:pt x="17795" y="29113"/>
                  </a:cubicBezTo>
                  <a:cubicBezTo>
                    <a:pt x="23666" y="29046"/>
                    <a:pt x="28936" y="25477"/>
                    <a:pt x="31138" y="20006"/>
                  </a:cubicBezTo>
                  <a:cubicBezTo>
                    <a:pt x="34140" y="12567"/>
                    <a:pt x="30537" y="4095"/>
                    <a:pt x="23065" y="1093"/>
                  </a:cubicBezTo>
                  <a:cubicBezTo>
                    <a:pt x="21206" y="344"/>
                    <a:pt x="19351" y="1"/>
                    <a:pt x="175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4497;p102">
              <a:extLst>
                <a:ext uri="{FF2B5EF4-FFF2-40B4-BE49-F238E27FC236}">
                  <a16:creationId xmlns:a16="http://schemas.microsoft.com/office/drawing/2014/main" id="{70D056EF-DB36-9F74-15EE-94693BD4E3F8}"/>
                </a:ext>
              </a:extLst>
            </p:cNvPr>
            <p:cNvSpPr/>
            <p:nvPr/>
          </p:nvSpPr>
          <p:spPr>
            <a:xfrm>
              <a:off x="3067445" y="1969356"/>
              <a:ext cx="105315" cy="50188"/>
            </a:xfrm>
            <a:custGeom>
              <a:avLst/>
              <a:gdLst/>
              <a:ahLst/>
              <a:cxnLst/>
              <a:rect l="l" t="t" r="r" b="b"/>
              <a:pathLst>
                <a:path w="5672" h="2703" extrusionOk="0">
                  <a:moveTo>
                    <a:pt x="367" y="0"/>
                  </a:moveTo>
                  <a:lnTo>
                    <a:pt x="0" y="2702"/>
                  </a:lnTo>
                  <a:lnTo>
                    <a:pt x="5671" y="2702"/>
                  </a:lnTo>
                  <a:lnTo>
                    <a:pt x="54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4498;p102">
              <a:extLst>
                <a:ext uri="{FF2B5EF4-FFF2-40B4-BE49-F238E27FC236}">
                  <a16:creationId xmlns:a16="http://schemas.microsoft.com/office/drawing/2014/main" id="{5B22D309-01B0-5549-2B91-24E5414BA182}"/>
                </a:ext>
              </a:extLst>
            </p:cNvPr>
            <p:cNvSpPr/>
            <p:nvPr/>
          </p:nvSpPr>
          <p:spPr>
            <a:xfrm>
              <a:off x="3197510" y="1969356"/>
              <a:ext cx="116455" cy="50188"/>
            </a:xfrm>
            <a:custGeom>
              <a:avLst/>
              <a:gdLst/>
              <a:ahLst/>
              <a:cxnLst/>
              <a:rect l="l" t="t" r="r" b="b"/>
              <a:pathLst>
                <a:path w="6272" h="2703" extrusionOk="0">
                  <a:moveTo>
                    <a:pt x="0" y="0"/>
                  </a:moveTo>
                  <a:lnTo>
                    <a:pt x="534" y="2702"/>
                  </a:lnTo>
                  <a:lnTo>
                    <a:pt x="6271" y="2169"/>
                  </a:lnTo>
                  <a:lnTo>
                    <a:pt x="54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4499;p102">
              <a:extLst>
                <a:ext uri="{FF2B5EF4-FFF2-40B4-BE49-F238E27FC236}">
                  <a16:creationId xmlns:a16="http://schemas.microsoft.com/office/drawing/2014/main" id="{E00FB60D-E0F3-20C0-C97C-911903962FFD}"/>
                </a:ext>
              </a:extLst>
            </p:cNvPr>
            <p:cNvSpPr/>
            <p:nvPr/>
          </p:nvSpPr>
          <p:spPr>
            <a:xfrm>
              <a:off x="3062664" y="767095"/>
              <a:ext cx="54514" cy="46642"/>
            </a:xfrm>
            <a:custGeom>
              <a:avLst/>
              <a:gdLst/>
              <a:ahLst/>
              <a:cxnLst/>
              <a:rect l="l" t="t" r="r" b="b"/>
              <a:pathLst>
                <a:path w="2936" h="2512" extrusionOk="0">
                  <a:moveTo>
                    <a:pt x="1668" y="1"/>
                  </a:moveTo>
                  <a:cubicBezTo>
                    <a:pt x="568" y="1"/>
                    <a:pt x="0" y="1368"/>
                    <a:pt x="801" y="2135"/>
                  </a:cubicBezTo>
                  <a:cubicBezTo>
                    <a:pt x="1050" y="2395"/>
                    <a:pt x="1363" y="2511"/>
                    <a:pt x="1671" y="2511"/>
                  </a:cubicBezTo>
                  <a:cubicBezTo>
                    <a:pt x="2313" y="2511"/>
                    <a:pt x="2936" y="2011"/>
                    <a:pt x="2936" y="1268"/>
                  </a:cubicBezTo>
                  <a:cubicBezTo>
                    <a:pt x="2936" y="568"/>
                    <a:pt x="2369" y="1"/>
                    <a:pt x="16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4500;p102">
              <a:extLst>
                <a:ext uri="{FF2B5EF4-FFF2-40B4-BE49-F238E27FC236}">
                  <a16:creationId xmlns:a16="http://schemas.microsoft.com/office/drawing/2014/main" id="{8E49E273-DA4F-A675-261A-118541486718}"/>
                </a:ext>
              </a:extLst>
            </p:cNvPr>
            <p:cNvSpPr/>
            <p:nvPr/>
          </p:nvSpPr>
          <p:spPr>
            <a:xfrm>
              <a:off x="736797" y="3010491"/>
              <a:ext cx="3002662" cy="175296"/>
            </a:xfrm>
            <a:custGeom>
              <a:avLst/>
              <a:gdLst/>
              <a:ahLst/>
              <a:cxnLst/>
              <a:rect l="l" t="t" r="r" b="b"/>
              <a:pathLst>
                <a:path w="161716" h="9441" extrusionOk="0">
                  <a:moveTo>
                    <a:pt x="80858" y="1"/>
                  </a:moveTo>
                  <a:cubicBezTo>
                    <a:pt x="36193" y="1"/>
                    <a:pt x="0" y="2136"/>
                    <a:pt x="0" y="4738"/>
                  </a:cubicBezTo>
                  <a:cubicBezTo>
                    <a:pt x="0" y="7339"/>
                    <a:pt x="36193" y="9441"/>
                    <a:pt x="80858" y="9441"/>
                  </a:cubicBezTo>
                  <a:cubicBezTo>
                    <a:pt x="125523" y="9441"/>
                    <a:pt x="161716" y="7339"/>
                    <a:pt x="161716" y="4738"/>
                  </a:cubicBezTo>
                  <a:cubicBezTo>
                    <a:pt x="161716" y="2136"/>
                    <a:pt x="125523" y="1"/>
                    <a:pt x="808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4501;p102">
              <a:extLst>
                <a:ext uri="{FF2B5EF4-FFF2-40B4-BE49-F238E27FC236}">
                  <a16:creationId xmlns:a16="http://schemas.microsoft.com/office/drawing/2014/main" id="{DC97DD45-17C5-8A48-65D5-661056A31ACB}"/>
                </a:ext>
              </a:extLst>
            </p:cNvPr>
            <p:cNvSpPr/>
            <p:nvPr/>
          </p:nvSpPr>
          <p:spPr>
            <a:xfrm>
              <a:off x="2810415" y="1817455"/>
              <a:ext cx="111498" cy="112890"/>
            </a:xfrm>
            <a:custGeom>
              <a:avLst/>
              <a:gdLst/>
              <a:ahLst/>
              <a:cxnLst/>
              <a:rect l="l" t="t" r="r" b="b"/>
              <a:pathLst>
                <a:path w="6005" h="6080" extrusionOk="0">
                  <a:moveTo>
                    <a:pt x="229" y="1"/>
                  </a:moveTo>
                  <a:cubicBezTo>
                    <a:pt x="175" y="1"/>
                    <a:pt x="117" y="26"/>
                    <a:pt x="67" y="76"/>
                  </a:cubicBezTo>
                  <a:cubicBezTo>
                    <a:pt x="0" y="142"/>
                    <a:pt x="0" y="276"/>
                    <a:pt x="67" y="376"/>
                  </a:cubicBezTo>
                  <a:lnTo>
                    <a:pt x="5637" y="6013"/>
                  </a:lnTo>
                  <a:cubicBezTo>
                    <a:pt x="5671" y="6047"/>
                    <a:pt x="5704" y="6080"/>
                    <a:pt x="5771" y="6080"/>
                  </a:cubicBezTo>
                  <a:cubicBezTo>
                    <a:pt x="5838" y="6080"/>
                    <a:pt x="5871" y="6047"/>
                    <a:pt x="5904" y="6013"/>
                  </a:cubicBezTo>
                  <a:cubicBezTo>
                    <a:pt x="6004" y="5946"/>
                    <a:pt x="6004" y="5813"/>
                    <a:pt x="5904" y="5713"/>
                  </a:cubicBezTo>
                  <a:lnTo>
                    <a:pt x="367" y="76"/>
                  </a:lnTo>
                  <a:cubicBezTo>
                    <a:pt x="334" y="26"/>
                    <a:pt x="284" y="1"/>
                    <a:pt x="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4502;p102">
              <a:extLst>
                <a:ext uri="{FF2B5EF4-FFF2-40B4-BE49-F238E27FC236}">
                  <a16:creationId xmlns:a16="http://schemas.microsoft.com/office/drawing/2014/main" id="{5C793067-AD46-A5D7-34EE-8B10AA98BA00}"/>
                </a:ext>
              </a:extLst>
            </p:cNvPr>
            <p:cNvSpPr/>
            <p:nvPr/>
          </p:nvSpPr>
          <p:spPr>
            <a:xfrm>
              <a:off x="2255470" y="1852882"/>
              <a:ext cx="180866" cy="263900"/>
            </a:xfrm>
            <a:custGeom>
              <a:avLst/>
              <a:gdLst/>
              <a:ahLst/>
              <a:cxnLst/>
              <a:rect l="l" t="t" r="r" b="b"/>
              <a:pathLst>
                <a:path w="9741" h="14213" extrusionOk="0">
                  <a:moveTo>
                    <a:pt x="9493" y="1"/>
                  </a:moveTo>
                  <a:cubicBezTo>
                    <a:pt x="9421" y="1"/>
                    <a:pt x="9350" y="38"/>
                    <a:pt x="9307" y="102"/>
                  </a:cubicBezTo>
                  <a:lnTo>
                    <a:pt x="67" y="13879"/>
                  </a:lnTo>
                  <a:cubicBezTo>
                    <a:pt x="0" y="13979"/>
                    <a:pt x="33" y="14112"/>
                    <a:pt x="134" y="14179"/>
                  </a:cubicBezTo>
                  <a:cubicBezTo>
                    <a:pt x="167" y="14179"/>
                    <a:pt x="200" y="14212"/>
                    <a:pt x="234" y="14212"/>
                  </a:cubicBezTo>
                  <a:cubicBezTo>
                    <a:pt x="300" y="14212"/>
                    <a:pt x="367" y="14179"/>
                    <a:pt x="400" y="14112"/>
                  </a:cubicBezTo>
                  <a:lnTo>
                    <a:pt x="9674" y="336"/>
                  </a:lnTo>
                  <a:cubicBezTo>
                    <a:pt x="9740" y="236"/>
                    <a:pt x="9707" y="102"/>
                    <a:pt x="9607" y="36"/>
                  </a:cubicBezTo>
                  <a:cubicBezTo>
                    <a:pt x="9572" y="12"/>
                    <a:pt x="9532" y="1"/>
                    <a:pt x="94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4503;p102">
              <a:extLst>
                <a:ext uri="{FF2B5EF4-FFF2-40B4-BE49-F238E27FC236}">
                  <a16:creationId xmlns:a16="http://schemas.microsoft.com/office/drawing/2014/main" id="{21A9A4C1-FF12-2D33-5787-7638FD50756A}"/>
                </a:ext>
              </a:extLst>
            </p:cNvPr>
            <p:cNvSpPr/>
            <p:nvPr/>
          </p:nvSpPr>
          <p:spPr>
            <a:xfrm>
              <a:off x="2064707" y="1060607"/>
              <a:ext cx="327661" cy="331523"/>
            </a:xfrm>
            <a:custGeom>
              <a:avLst/>
              <a:gdLst/>
              <a:ahLst/>
              <a:cxnLst/>
              <a:rect l="l" t="t" r="r" b="b"/>
              <a:pathLst>
                <a:path w="17647" h="17855" extrusionOk="0">
                  <a:moveTo>
                    <a:pt x="238" y="0"/>
                  </a:moveTo>
                  <a:cubicBezTo>
                    <a:pt x="184" y="0"/>
                    <a:pt x="134" y="25"/>
                    <a:pt x="100" y="75"/>
                  </a:cubicBezTo>
                  <a:cubicBezTo>
                    <a:pt x="0" y="142"/>
                    <a:pt x="0" y="275"/>
                    <a:pt x="100" y="375"/>
                  </a:cubicBezTo>
                  <a:lnTo>
                    <a:pt x="17279" y="17788"/>
                  </a:lnTo>
                  <a:cubicBezTo>
                    <a:pt x="17312" y="17821"/>
                    <a:pt x="17379" y="17854"/>
                    <a:pt x="17413" y="17854"/>
                  </a:cubicBezTo>
                  <a:cubicBezTo>
                    <a:pt x="17479" y="17854"/>
                    <a:pt x="17513" y="17821"/>
                    <a:pt x="17579" y="17788"/>
                  </a:cubicBezTo>
                  <a:cubicBezTo>
                    <a:pt x="17646" y="17721"/>
                    <a:pt x="17646" y="17588"/>
                    <a:pt x="17579" y="17521"/>
                  </a:cubicBezTo>
                  <a:lnTo>
                    <a:pt x="400" y="75"/>
                  </a:lnTo>
                  <a:cubicBezTo>
                    <a:pt x="350" y="25"/>
                    <a:pt x="292" y="0"/>
                    <a:pt x="2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4504;p102">
              <a:extLst>
                <a:ext uri="{FF2B5EF4-FFF2-40B4-BE49-F238E27FC236}">
                  <a16:creationId xmlns:a16="http://schemas.microsoft.com/office/drawing/2014/main" id="{C14FEF8F-CC6D-5A56-B3A1-A6FB8694EF81}"/>
                </a:ext>
              </a:extLst>
            </p:cNvPr>
            <p:cNvSpPr/>
            <p:nvPr/>
          </p:nvSpPr>
          <p:spPr>
            <a:xfrm>
              <a:off x="2771999" y="1136288"/>
              <a:ext cx="159198" cy="222402"/>
            </a:xfrm>
            <a:custGeom>
              <a:avLst/>
              <a:gdLst/>
              <a:ahLst/>
              <a:cxnLst/>
              <a:rect l="l" t="t" r="r" b="b"/>
              <a:pathLst>
                <a:path w="8574" h="11978" extrusionOk="0">
                  <a:moveTo>
                    <a:pt x="8359" y="1"/>
                  </a:moveTo>
                  <a:cubicBezTo>
                    <a:pt x="8287" y="1"/>
                    <a:pt x="8217" y="37"/>
                    <a:pt x="8173" y="102"/>
                  </a:cubicBezTo>
                  <a:lnTo>
                    <a:pt x="68" y="11644"/>
                  </a:lnTo>
                  <a:cubicBezTo>
                    <a:pt x="1" y="11744"/>
                    <a:pt x="1" y="11877"/>
                    <a:pt x="101" y="11944"/>
                  </a:cubicBezTo>
                  <a:cubicBezTo>
                    <a:pt x="134" y="11944"/>
                    <a:pt x="168" y="11977"/>
                    <a:pt x="234" y="11977"/>
                  </a:cubicBezTo>
                  <a:cubicBezTo>
                    <a:pt x="301" y="11977"/>
                    <a:pt x="368" y="11944"/>
                    <a:pt x="401" y="11877"/>
                  </a:cubicBezTo>
                  <a:lnTo>
                    <a:pt x="8507" y="336"/>
                  </a:lnTo>
                  <a:cubicBezTo>
                    <a:pt x="8574" y="235"/>
                    <a:pt x="8540" y="102"/>
                    <a:pt x="8474" y="35"/>
                  </a:cubicBezTo>
                  <a:cubicBezTo>
                    <a:pt x="8438" y="12"/>
                    <a:pt x="8399" y="1"/>
                    <a:pt x="83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4505;p102">
              <a:extLst>
                <a:ext uri="{FF2B5EF4-FFF2-40B4-BE49-F238E27FC236}">
                  <a16:creationId xmlns:a16="http://schemas.microsoft.com/office/drawing/2014/main" id="{7289B163-C84E-BD16-D013-678C74046D9E}"/>
                </a:ext>
              </a:extLst>
            </p:cNvPr>
            <p:cNvSpPr/>
            <p:nvPr/>
          </p:nvSpPr>
          <p:spPr>
            <a:xfrm>
              <a:off x="2822800" y="1836784"/>
              <a:ext cx="616887" cy="615680"/>
            </a:xfrm>
            <a:custGeom>
              <a:avLst/>
              <a:gdLst/>
              <a:ahLst/>
              <a:cxnLst/>
              <a:rect l="l" t="t" r="r" b="b"/>
              <a:pathLst>
                <a:path w="33224" h="33159" extrusionOk="0">
                  <a:moveTo>
                    <a:pt x="18118" y="0"/>
                  </a:moveTo>
                  <a:cubicBezTo>
                    <a:pt x="17878" y="0"/>
                    <a:pt x="17856" y="402"/>
                    <a:pt x="18113" y="402"/>
                  </a:cubicBezTo>
                  <a:cubicBezTo>
                    <a:pt x="18814" y="469"/>
                    <a:pt x="19481" y="602"/>
                    <a:pt x="20148" y="736"/>
                  </a:cubicBezTo>
                  <a:lnTo>
                    <a:pt x="20215" y="736"/>
                  </a:lnTo>
                  <a:cubicBezTo>
                    <a:pt x="20315" y="736"/>
                    <a:pt x="20381" y="669"/>
                    <a:pt x="20381" y="569"/>
                  </a:cubicBezTo>
                  <a:cubicBezTo>
                    <a:pt x="20415" y="469"/>
                    <a:pt x="20348" y="369"/>
                    <a:pt x="20248" y="336"/>
                  </a:cubicBezTo>
                  <a:cubicBezTo>
                    <a:pt x="19548" y="169"/>
                    <a:pt x="18847" y="69"/>
                    <a:pt x="18147" y="2"/>
                  </a:cubicBezTo>
                  <a:cubicBezTo>
                    <a:pt x="18137" y="1"/>
                    <a:pt x="18127" y="0"/>
                    <a:pt x="18118" y="0"/>
                  </a:cubicBezTo>
                  <a:close/>
                  <a:moveTo>
                    <a:pt x="13061" y="296"/>
                  </a:moveTo>
                  <a:cubicBezTo>
                    <a:pt x="13045" y="296"/>
                    <a:pt x="13027" y="298"/>
                    <a:pt x="13010" y="302"/>
                  </a:cubicBezTo>
                  <a:cubicBezTo>
                    <a:pt x="12743" y="369"/>
                    <a:pt x="12442" y="436"/>
                    <a:pt x="12176" y="502"/>
                  </a:cubicBezTo>
                  <a:cubicBezTo>
                    <a:pt x="12076" y="536"/>
                    <a:pt x="12009" y="669"/>
                    <a:pt x="12042" y="769"/>
                  </a:cubicBezTo>
                  <a:cubicBezTo>
                    <a:pt x="12076" y="869"/>
                    <a:pt x="12142" y="936"/>
                    <a:pt x="12242" y="936"/>
                  </a:cubicBezTo>
                  <a:lnTo>
                    <a:pt x="12309" y="903"/>
                  </a:lnTo>
                  <a:cubicBezTo>
                    <a:pt x="12576" y="836"/>
                    <a:pt x="12843" y="769"/>
                    <a:pt x="13110" y="702"/>
                  </a:cubicBezTo>
                  <a:cubicBezTo>
                    <a:pt x="13210" y="702"/>
                    <a:pt x="13310" y="569"/>
                    <a:pt x="13276" y="469"/>
                  </a:cubicBezTo>
                  <a:cubicBezTo>
                    <a:pt x="13248" y="382"/>
                    <a:pt x="13169" y="296"/>
                    <a:pt x="13061" y="296"/>
                  </a:cubicBezTo>
                  <a:close/>
                  <a:moveTo>
                    <a:pt x="21390" y="628"/>
                  </a:moveTo>
                  <a:cubicBezTo>
                    <a:pt x="21164" y="628"/>
                    <a:pt x="21072" y="977"/>
                    <a:pt x="21349" y="1069"/>
                  </a:cubicBezTo>
                  <a:cubicBezTo>
                    <a:pt x="23317" y="1670"/>
                    <a:pt x="25152" y="2637"/>
                    <a:pt x="26753" y="3938"/>
                  </a:cubicBezTo>
                  <a:cubicBezTo>
                    <a:pt x="26786" y="3971"/>
                    <a:pt x="26853" y="3971"/>
                    <a:pt x="26886" y="3971"/>
                  </a:cubicBezTo>
                  <a:cubicBezTo>
                    <a:pt x="26953" y="3971"/>
                    <a:pt x="27020" y="3938"/>
                    <a:pt x="27053" y="3871"/>
                  </a:cubicBezTo>
                  <a:cubicBezTo>
                    <a:pt x="27120" y="3805"/>
                    <a:pt x="27120" y="3671"/>
                    <a:pt x="27020" y="3605"/>
                  </a:cubicBezTo>
                  <a:cubicBezTo>
                    <a:pt x="25385" y="2270"/>
                    <a:pt x="23484" y="1270"/>
                    <a:pt x="21449" y="636"/>
                  </a:cubicBezTo>
                  <a:cubicBezTo>
                    <a:pt x="21429" y="631"/>
                    <a:pt x="21409" y="628"/>
                    <a:pt x="21390" y="628"/>
                  </a:cubicBezTo>
                  <a:close/>
                  <a:moveTo>
                    <a:pt x="8421" y="2102"/>
                  </a:moveTo>
                  <a:cubicBezTo>
                    <a:pt x="8381" y="2102"/>
                    <a:pt x="8342" y="2113"/>
                    <a:pt x="8306" y="2137"/>
                  </a:cubicBezTo>
                  <a:cubicBezTo>
                    <a:pt x="6472" y="3204"/>
                    <a:pt x="4870" y="4572"/>
                    <a:pt x="3536" y="6240"/>
                  </a:cubicBezTo>
                  <a:cubicBezTo>
                    <a:pt x="3469" y="6340"/>
                    <a:pt x="3503" y="6473"/>
                    <a:pt x="3569" y="6540"/>
                  </a:cubicBezTo>
                  <a:cubicBezTo>
                    <a:pt x="3603" y="6573"/>
                    <a:pt x="3670" y="6573"/>
                    <a:pt x="3703" y="6573"/>
                  </a:cubicBezTo>
                  <a:cubicBezTo>
                    <a:pt x="3770" y="6573"/>
                    <a:pt x="3836" y="6573"/>
                    <a:pt x="3870" y="6507"/>
                  </a:cubicBezTo>
                  <a:cubicBezTo>
                    <a:pt x="5137" y="4872"/>
                    <a:pt x="6738" y="3538"/>
                    <a:pt x="8506" y="2504"/>
                  </a:cubicBezTo>
                  <a:cubicBezTo>
                    <a:pt x="8606" y="2437"/>
                    <a:pt x="8640" y="2304"/>
                    <a:pt x="8606" y="2204"/>
                  </a:cubicBezTo>
                  <a:cubicBezTo>
                    <a:pt x="8563" y="2139"/>
                    <a:pt x="8492" y="2102"/>
                    <a:pt x="8421" y="2102"/>
                  </a:cubicBezTo>
                  <a:close/>
                  <a:moveTo>
                    <a:pt x="29799" y="6564"/>
                  </a:moveTo>
                  <a:cubicBezTo>
                    <a:pt x="29646" y="6564"/>
                    <a:pt x="29499" y="6736"/>
                    <a:pt x="29621" y="6907"/>
                  </a:cubicBezTo>
                  <a:cubicBezTo>
                    <a:pt x="29755" y="7107"/>
                    <a:pt x="29922" y="7341"/>
                    <a:pt x="30088" y="7574"/>
                  </a:cubicBezTo>
                  <a:cubicBezTo>
                    <a:pt x="30122" y="7641"/>
                    <a:pt x="30188" y="7674"/>
                    <a:pt x="30255" y="7674"/>
                  </a:cubicBezTo>
                  <a:cubicBezTo>
                    <a:pt x="30289" y="7674"/>
                    <a:pt x="30322" y="7641"/>
                    <a:pt x="30389" y="7641"/>
                  </a:cubicBezTo>
                  <a:cubicBezTo>
                    <a:pt x="30455" y="7574"/>
                    <a:pt x="30489" y="7441"/>
                    <a:pt x="30422" y="7341"/>
                  </a:cubicBezTo>
                  <a:cubicBezTo>
                    <a:pt x="30289" y="7107"/>
                    <a:pt x="30122" y="6874"/>
                    <a:pt x="29955" y="6640"/>
                  </a:cubicBezTo>
                  <a:cubicBezTo>
                    <a:pt x="29911" y="6587"/>
                    <a:pt x="29854" y="6564"/>
                    <a:pt x="29799" y="6564"/>
                  </a:cubicBezTo>
                  <a:close/>
                  <a:moveTo>
                    <a:pt x="2988" y="7172"/>
                  </a:moveTo>
                  <a:cubicBezTo>
                    <a:pt x="2916" y="7172"/>
                    <a:pt x="2845" y="7209"/>
                    <a:pt x="2802" y="7274"/>
                  </a:cubicBezTo>
                  <a:cubicBezTo>
                    <a:pt x="2402" y="7841"/>
                    <a:pt x="2068" y="8475"/>
                    <a:pt x="1735" y="9108"/>
                  </a:cubicBezTo>
                  <a:cubicBezTo>
                    <a:pt x="1668" y="9209"/>
                    <a:pt x="1735" y="9309"/>
                    <a:pt x="1835" y="9375"/>
                  </a:cubicBezTo>
                  <a:cubicBezTo>
                    <a:pt x="1865" y="9375"/>
                    <a:pt x="1894" y="9402"/>
                    <a:pt x="1924" y="9408"/>
                  </a:cubicBezTo>
                  <a:lnTo>
                    <a:pt x="1924" y="9408"/>
                  </a:lnTo>
                  <a:cubicBezTo>
                    <a:pt x="2012" y="9399"/>
                    <a:pt x="2071" y="9337"/>
                    <a:pt x="2102" y="9275"/>
                  </a:cubicBezTo>
                  <a:cubicBezTo>
                    <a:pt x="2402" y="8675"/>
                    <a:pt x="2769" y="8074"/>
                    <a:pt x="3136" y="7507"/>
                  </a:cubicBezTo>
                  <a:cubicBezTo>
                    <a:pt x="3203" y="7407"/>
                    <a:pt x="3169" y="7274"/>
                    <a:pt x="3102" y="7207"/>
                  </a:cubicBezTo>
                  <a:cubicBezTo>
                    <a:pt x="3067" y="7183"/>
                    <a:pt x="3027" y="7172"/>
                    <a:pt x="2988" y="7172"/>
                  </a:cubicBezTo>
                  <a:close/>
                  <a:moveTo>
                    <a:pt x="1924" y="9408"/>
                  </a:moveTo>
                  <a:lnTo>
                    <a:pt x="1924" y="9408"/>
                  </a:lnTo>
                  <a:cubicBezTo>
                    <a:pt x="1917" y="9408"/>
                    <a:pt x="1909" y="9409"/>
                    <a:pt x="1902" y="9409"/>
                  </a:cubicBezTo>
                  <a:lnTo>
                    <a:pt x="1935" y="9409"/>
                  </a:lnTo>
                  <a:cubicBezTo>
                    <a:pt x="1931" y="9409"/>
                    <a:pt x="1928" y="9408"/>
                    <a:pt x="1924" y="9408"/>
                  </a:cubicBezTo>
                  <a:close/>
                  <a:moveTo>
                    <a:pt x="32664" y="12971"/>
                  </a:moveTo>
                  <a:cubicBezTo>
                    <a:pt x="32650" y="12971"/>
                    <a:pt x="32637" y="12973"/>
                    <a:pt x="32624" y="12978"/>
                  </a:cubicBezTo>
                  <a:cubicBezTo>
                    <a:pt x="32490" y="13011"/>
                    <a:pt x="32423" y="13111"/>
                    <a:pt x="32457" y="13245"/>
                  </a:cubicBezTo>
                  <a:cubicBezTo>
                    <a:pt x="32590" y="13912"/>
                    <a:pt x="32690" y="14579"/>
                    <a:pt x="32757" y="15280"/>
                  </a:cubicBezTo>
                  <a:cubicBezTo>
                    <a:pt x="32757" y="15380"/>
                    <a:pt x="32857" y="15446"/>
                    <a:pt x="32957" y="15446"/>
                  </a:cubicBezTo>
                  <a:cubicBezTo>
                    <a:pt x="33091" y="15446"/>
                    <a:pt x="33157" y="15346"/>
                    <a:pt x="33157" y="15246"/>
                  </a:cubicBezTo>
                  <a:cubicBezTo>
                    <a:pt x="33091" y="14546"/>
                    <a:pt x="32990" y="13845"/>
                    <a:pt x="32857" y="13145"/>
                  </a:cubicBezTo>
                  <a:cubicBezTo>
                    <a:pt x="32828" y="13058"/>
                    <a:pt x="32749" y="12971"/>
                    <a:pt x="32664" y="12971"/>
                  </a:cubicBezTo>
                  <a:close/>
                  <a:moveTo>
                    <a:pt x="267" y="14979"/>
                  </a:moveTo>
                  <a:cubicBezTo>
                    <a:pt x="167" y="14979"/>
                    <a:pt x="67" y="15046"/>
                    <a:pt x="34" y="15179"/>
                  </a:cubicBezTo>
                  <a:cubicBezTo>
                    <a:pt x="34" y="15446"/>
                    <a:pt x="0" y="15713"/>
                    <a:pt x="0" y="16013"/>
                  </a:cubicBezTo>
                  <a:cubicBezTo>
                    <a:pt x="0" y="16113"/>
                    <a:pt x="100" y="16214"/>
                    <a:pt x="200" y="16214"/>
                  </a:cubicBezTo>
                  <a:cubicBezTo>
                    <a:pt x="300" y="16214"/>
                    <a:pt x="401" y="16147"/>
                    <a:pt x="401" y="16047"/>
                  </a:cubicBezTo>
                  <a:cubicBezTo>
                    <a:pt x="434" y="15747"/>
                    <a:pt x="434" y="15480"/>
                    <a:pt x="467" y="15213"/>
                  </a:cubicBezTo>
                  <a:cubicBezTo>
                    <a:pt x="467" y="15079"/>
                    <a:pt x="401" y="14979"/>
                    <a:pt x="267" y="14979"/>
                  </a:cubicBezTo>
                  <a:close/>
                  <a:moveTo>
                    <a:pt x="32990" y="16314"/>
                  </a:moveTo>
                  <a:cubicBezTo>
                    <a:pt x="32890" y="16314"/>
                    <a:pt x="32790" y="16414"/>
                    <a:pt x="32790" y="16514"/>
                  </a:cubicBezTo>
                  <a:cubicBezTo>
                    <a:pt x="32790" y="17047"/>
                    <a:pt x="32757" y="17581"/>
                    <a:pt x="32724" y="18082"/>
                  </a:cubicBezTo>
                  <a:cubicBezTo>
                    <a:pt x="32590" y="19616"/>
                    <a:pt x="32223" y="21117"/>
                    <a:pt x="31656" y="22551"/>
                  </a:cubicBezTo>
                  <a:cubicBezTo>
                    <a:pt x="31623" y="22651"/>
                    <a:pt x="31656" y="22785"/>
                    <a:pt x="31756" y="22818"/>
                  </a:cubicBezTo>
                  <a:lnTo>
                    <a:pt x="31823" y="22818"/>
                  </a:lnTo>
                  <a:cubicBezTo>
                    <a:pt x="31923" y="22818"/>
                    <a:pt x="31990" y="22785"/>
                    <a:pt x="32023" y="22685"/>
                  </a:cubicBezTo>
                  <a:cubicBezTo>
                    <a:pt x="32624" y="21217"/>
                    <a:pt x="32990" y="19683"/>
                    <a:pt x="33124" y="18115"/>
                  </a:cubicBezTo>
                  <a:cubicBezTo>
                    <a:pt x="33191" y="17581"/>
                    <a:pt x="33224" y="17047"/>
                    <a:pt x="33224" y="16514"/>
                  </a:cubicBezTo>
                  <a:cubicBezTo>
                    <a:pt x="33224" y="16414"/>
                    <a:pt x="33124" y="16314"/>
                    <a:pt x="32990" y="16314"/>
                  </a:cubicBezTo>
                  <a:close/>
                  <a:moveTo>
                    <a:pt x="589" y="19941"/>
                  </a:moveTo>
                  <a:cubicBezTo>
                    <a:pt x="570" y="19941"/>
                    <a:pt x="552" y="19944"/>
                    <a:pt x="534" y="19950"/>
                  </a:cubicBezTo>
                  <a:cubicBezTo>
                    <a:pt x="434" y="19950"/>
                    <a:pt x="367" y="20083"/>
                    <a:pt x="367" y="20183"/>
                  </a:cubicBezTo>
                  <a:cubicBezTo>
                    <a:pt x="834" y="22251"/>
                    <a:pt x="1701" y="24219"/>
                    <a:pt x="2902" y="25954"/>
                  </a:cubicBezTo>
                  <a:cubicBezTo>
                    <a:pt x="2936" y="26021"/>
                    <a:pt x="3002" y="26054"/>
                    <a:pt x="3069" y="26054"/>
                  </a:cubicBezTo>
                  <a:cubicBezTo>
                    <a:pt x="3102" y="26054"/>
                    <a:pt x="3169" y="26054"/>
                    <a:pt x="3203" y="26021"/>
                  </a:cubicBezTo>
                  <a:cubicBezTo>
                    <a:pt x="3303" y="25954"/>
                    <a:pt x="3303" y="25820"/>
                    <a:pt x="3236" y="25754"/>
                  </a:cubicBezTo>
                  <a:cubicBezTo>
                    <a:pt x="2068" y="24019"/>
                    <a:pt x="1234" y="22118"/>
                    <a:pt x="767" y="20083"/>
                  </a:cubicBezTo>
                  <a:cubicBezTo>
                    <a:pt x="767" y="20001"/>
                    <a:pt x="677" y="19941"/>
                    <a:pt x="589" y="19941"/>
                  </a:cubicBezTo>
                  <a:close/>
                  <a:moveTo>
                    <a:pt x="29803" y="26041"/>
                  </a:moveTo>
                  <a:cubicBezTo>
                    <a:pt x="29748" y="26041"/>
                    <a:pt x="29692" y="26066"/>
                    <a:pt x="29655" y="26121"/>
                  </a:cubicBezTo>
                  <a:cubicBezTo>
                    <a:pt x="29488" y="26354"/>
                    <a:pt x="29321" y="26554"/>
                    <a:pt x="29154" y="26754"/>
                  </a:cubicBezTo>
                  <a:cubicBezTo>
                    <a:pt x="29054" y="26854"/>
                    <a:pt x="29088" y="26988"/>
                    <a:pt x="29154" y="27055"/>
                  </a:cubicBezTo>
                  <a:cubicBezTo>
                    <a:pt x="29221" y="27088"/>
                    <a:pt x="29254" y="27121"/>
                    <a:pt x="29288" y="27121"/>
                  </a:cubicBezTo>
                  <a:cubicBezTo>
                    <a:pt x="29355" y="27121"/>
                    <a:pt x="29421" y="27088"/>
                    <a:pt x="29455" y="27021"/>
                  </a:cubicBezTo>
                  <a:cubicBezTo>
                    <a:pt x="29655" y="26821"/>
                    <a:pt x="29822" y="26588"/>
                    <a:pt x="29988" y="26354"/>
                  </a:cubicBezTo>
                  <a:cubicBezTo>
                    <a:pt x="30055" y="26287"/>
                    <a:pt x="30022" y="26154"/>
                    <a:pt x="29922" y="26087"/>
                  </a:cubicBezTo>
                  <a:cubicBezTo>
                    <a:pt x="29892" y="26057"/>
                    <a:pt x="29848" y="26041"/>
                    <a:pt x="29803" y="26041"/>
                  </a:cubicBezTo>
                  <a:close/>
                  <a:moveTo>
                    <a:pt x="3812" y="26627"/>
                  </a:moveTo>
                  <a:cubicBezTo>
                    <a:pt x="3771" y="26627"/>
                    <a:pt x="3731" y="26646"/>
                    <a:pt x="3703" y="26688"/>
                  </a:cubicBezTo>
                  <a:cubicBezTo>
                    <a:pt x="3603" y="26754"/>
                    <a:pt x="3569" y="26888"/>
                    <a:pt x="3670" y="26955"/>
                  </a:cubicBezTo>
                  <a:cubicBezTo>
                    <a:pt x="4103" y="27522"/>
                    <a:pt x="4570" y="28022"/>
                    <a:pt x="5071" y="28522"/>
                  </a:cubicBezTo>
                  <a:cubicBezTo>
                    <a:pt x="5137" y="28556"/>
                    <a:pt x="5171" y="28589"/>
                    <a:pt x="5237" y="28589"/>
                  </a:cubicBezTo>
                  <a:cubicBezTo>
                    <a:pt x="5404" y="28589"/>
                    <a:pt x="5504" y="28356"/>
                    <a:pt x="5371" y="28222"/>
                  </a:cubicBezTo>
                  <a:cubicBezTo>
                    <a:pt x="4870" y="27755"/>
                    <a:pt x="4403" y="27255"/>
                    <a:pt x="3970" y="26721"/>
                  </a:cubicBezTo>
                  <a:cubicBezTo>
                    <a:pt x="3931" y="26663"/>
                    <a:pt x="3870" y="26627"/>
                    <a:pt x="3812" y="26627"/>
                  </a:cubicBezTo>
                  <a:close/>
                  <a:moveTo>
                    <a:pt x="24545" y="30651"/>
                  </a:moveTo>
                  <a:cubicBezTo>
                    <a:pt x="24505" y="30651"/>
                    <a:pt x="24462" y="30663"/>
                    <a:pt x="24418" y="30691"/>
                  </a:cubicBezTo>
                  <a:cubicBezTo>
                    <a:pt x="23817" y="31024"/>
                    <a:pt x="23217" y="31324"/>
                    <a:pt x="22583" y="31558"/>
                  </a:cubicBezTo>
                  <a:cubicBezTo>
                    <a:pt x="22295" y="31622"/>
                    <a:pt x="22376" y="31993"/>
                    <a:pt x="22619" y="31993"/>
                  </a:cubicBezTo>
                  <a:cubicBezTo>
                    <a:pt x="22629" y="31993"/>
                    <a:pt x="22639" y="31993"/>
                    <a:pt x="22650" y="31992"/>
                  </a:cubicBezTo>
                  <a:lnTo>
                    <a:pt x="22716" y="31992"/>
                  </a:lnTo>
                  <a:cubicBezTo>
                    <a:pt x="23384" y="31725"/>
                    <a:pt x="24017" y="31391"/>
                    <a:pt x="24651" y="31058"/>
                  </a:cubicBezTo>
                  <a:cubicBezTo>
                    <a:pt x="24846" y="30946"/>
                    <a:pt x="24740" y="30651"/>
                    <a:pt x="24545" y="30651"/>
                  </a:cubicBezTo>
                  <a:close/>
                  <a:moveTo>
                    <a:pt x="10457" y="31542"/>
                  </a:moveTo>
                  <a:cubicBezTo>
                    <a:pt x="10243" y="31542"/>
                    <a:pt x="10137" y="31869"/>
                    <a:pt x="10374" y="31958"/>
                  </a:cubicBezTo>
                  <a:cubicBezTo>
                    <a:pt x="10641" y="32058"/>
                    <a:pt x="10908" y="32158"/>
                    <a:pt x="11175" y="32258"/>
                  </a:cubicBezTo>
                  <a:lnTo>
                    <a:pt x="11242" y="32258"/>
                  </a:lnTo>
                  <a:cubicBezTo>
                    <a:pt x="11308" y="32258"/>
                    <a:pt x="11408" y="32192"/>
                    <a:pt x="11442" y="32125"/>
                  </a:cubicBezTo>
                  <a:cubicBezTo>
                    <a:pt x="11475" y="32025"/>
                    <a:pt x="11408" y="31891"/>
                    <a:pt x="11308" y="31858"/>
                  </a:cubicBezTo>
                  <a:cubicBezTo>
                    <a:pt x="11041" y="31758"/>
                    <a:pt x="10775" y="31658"/>
                    <a:pt x="10541" y="31558"/>
                  </a:cubicBezTo>
                  <a:cubicBezTo>
                    <a:pt x="10512" y="31547"/>
                    <a:pt x="10484" y="31542"/>
                    <a:pt x="10457" y="31542"/>
                  </a:cubicBezTo>
                  <a:close/>
                  <a:moveTo>
                    <a:pt x="21471" y="31983"/>
                  </a:moveTo>
                  <a:cubicBezTo>
                    <a:pt x="21452" y="31983"/>
                    <a:pt x="21433" y="31986"/>
                    <a:pt x="21416" y="31992"/>
                  </a:cubicBezTo>
                  <a:cubicBezTo>
                    <a:pt x="19858" y="32493"/>
                    <a:pt x="18237" y="32744"/>
                    <a:pt x="16603" y="32744"/>
                  </a:cubicBezTo>
                  <a:cubicBezTo>
                    <a:pt x="16173" y="32744"/>
                    <a:pt x="15742" y="32727"/>
                    <a:pt x="15311" y="32692"/>
                  </a:cubicBezTo>
                  <a:cubicBezTo>
                    <a:pt x="15301" y="32691"/>
                    <a:pt x="15290" y="32690"/>
                    <a:pt x="15280" y="32690"/>
                  </a:cubicBezTo>
                  <a:cubicBezTo>
                    <a:pt x="15042" y="32690"/>
                    <a:pt x="15022" y="33060"/>
                    <a:pt x="15278" y="33092"/>
                  </a:cubicBezTo>
                  <a:cubicBezTo>
                    <a:pt x="15711" y="33159"/>
                    <a:pt x="16178" y="33159"/>
                    <a:pt x="16612" y="33159"/>
                  </a:cubicBezTo>
                  <a:cubicBezTo>
                    <a:pt x="18280" y="33159"/>
                    <a:pt x="19948" y="32892"/>
                    <a:pt x="21549" y="32392"/>
                  </a:cubicBezTo>
                  <a:cubicBezTo>
                    <a:pt x="21649" y="32358"/>
                    <a:pt x="21716" y="32225"/>
                    <a:pt x="21682" y="32125"/>
                  </a:cubicBezTo>
                  <a:cubicBezTo>
                    <a:pt x="21655" y="32043"/>
                    <a:pt x="21560" y="31983"/>
                    <a:pt x="21471" y="3198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4506;p102">
              <a:extLst>
                <a:ext uri="{FF2B5EF4-FFF2-40B4-BE49-F238E27FC236}">
                  <a16:creationId xmlns:a16="http://schemas.microsoft.com/office/drawing/2014/main" id="{BDD223F0-E86B-F19F-BC4E-EE546AE14B7A}"/>
                </a:ext>
              </a:extLst>
            </p:cNvPr>
            <p:cNvSpPr/>
            <p:nvPr/>
          </p:nvSpPr>
          <p:spPr>
            <a:xfrm>
              <a:off x="2833940" y="1873956"/>
              <a:ext cx="593993" cy="539553"/>
            </a:xfrm>
            <a:custGeom>
              <a:avLst/>
              <a:gdLst/>
              <a:ahLst/>
              <a:cxnLst/>
              <a:rect l="l" t="t" r="r" b="b"/>
              <a:pathLst>
                <a:path w="31991" h="29059" extrusionOk="0">
                  <a:moveTo>
                    <a:pt x="16004" y="1"/>
                  </a:moveTo>
                  <a:cubicBezTo>
                    <a:pt x="14885" y="1"/>
                    <a:pt x="13748" y="130"/>
                    <a:pt x="12610" y="402"/>
                  </a:cubicBezTo>
                  <a:cubicBezTo>
                    <a:pt x="4804" y="2270"/>
                    <a:pt x="1" y="10075"/>
                    <a:pt x="1835" y="17914"/>
                  </a:cubicBezTo>
                  <a:cubicBezTo>
                    <a:pt x="3431" y="24581"/>
                    <a:pt x="9383" y="29058"/>
                    <a:pt x="15949" y="29058"/>
                  </a:cubicBezTo>
                  <a:cubicBezTo>
                    <a:pt x="17070" y="29058"/>
                    <a:pt x="18209" y="28928"/>
                    <a:pt x="19348" y="28655"/>
                  </a:cubicBezTo>
                  <a:cubicBezTo>
                    <a:pt x="27153" y="26821"/>
                    <a:pt x="31990" y="18982"/>
                    <a:pt x="30122" y="11176"/>
                  </a:cubicBezTo>
                  <a:cubicBezTo>
                    <a:pt x="28525" y="4504"/>
                    <a:pt x="22590" y="1"/>
                    <a:pt x="160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4507;p102">
              <a:extLst>
                <a:ext uri="{FF2B5EF4-FFF2-40B4-BE49-F238E27FC236}">
                  <a16:creationId xmlns:a16="http://schemas.microsoft.com/office/drawing/2014/main" id="{85D5A228-00E8-C10D-F33F-4595E1A55259}"/>
                </a:ext>
              </a:extLst>
            </p:cNvPr>
            <p:cNvSpPr/>
            <p:nvPr/>
          </p:nvSpPr>
          <p:spPr>
            <a:xfrm>
              <a:off x="2292623" y="1295485"/>
              <a:ext cx="616905" cy="616905"/>
            </a:xfrm>
            <a:custGeom>
              <a:avLst/>
              <a:gdLst/>
              <a:ahLst/>
              <a:cxnLst/>
              <a:rect l="l" t="t" r="r" b="b"/>
              <a:pathLst>
                <a:path w="33225" h="33225" extrusionOk="0">
                  <a:moveTo>
                    <a:pt x="16379" y="1"/>
                  </a:moveTo>
                  <a:cubicBezTo>
                    <a:pt x="16245" y="1"/>
                    <a:pt x="16179" y="101"/>
                    <a:pt x="16179" y="234"/>
                  </a:cubicBezTo>
                  <a:cubicBezTo>
                    <a:pt x="16179" y="334"/>
                    <a:pt x="16279" y="434"/>
                    <a:pt x="16379" y="434"/>
                  </a:cubicBezTo>
                  <a:lnTo>
                    <a:pt x="16612" y="434"/>
                  </a:lnTo>
                  <a:cubicBezTo>
                    <a:pt x="17213" y="434"/>
                    <a:pt x="17847" y="468"/>
                    <a:pt x="18447" y="534"/>
                  </a:cubicBezTo>
                  <a:lnTo>
                    <a:pt x="18480" y="534"/>
                  </a:lnTo>
                  <a:cubicBezTo>
                    <a:pt x="18580" y="534"/>
                    <a:pt x="18647" y="434"/>
                    <a:pt x="18681" y="334"/>
                  </a:cubicBezTo>
                  <a:cubicBezTo>
                    <a:pt x="18681" y="234"/>
                    <a:pt x="18580" y="134"/>
                    <a:pt x="18480" y="101"/>
                  </a:cubicBezTo>
                  <a:cubicBezTo>
                    <a:pt x="17880" y="34"/>
                    <a:pt x="17246" y="1"/>
                    <a:pt x="16612" y="1"/>
                  </a:cubicBezTo>
                  <a:close/>
                  <a:moveTo>
                    <a:pt x="19696" y="294"/>
                  </a:moveTo>
                  <a:cubicBezTo>
                    <a:pt x="19589" y="294"/>
                    <a:pt x="19510" y="381"/>
                    <a:pt x="19481" y="468"/>
                  </a:cubicBezTo>
                  <a:cubicBezTo>
                    <a:pt x="19481" y="601"/>
                    <a:pt x="19548" y="701"/>
                    <a:pt x="19648" y="735"/>
                  </a:cubicBezTo>
                  <a:cubicBezTo>
                    <a:pt x="20048" y="801"/>
                    <a:pt x="20448" y="901"/>
                    <a:pt x="20849" y="1001"/>
                  </a:cubicBezTo>
                  <a:lnTo>
                    <a:pt x="20915" y="1001"/>
                  </a:lnTo>
                  <a:cubicBezTo>
                    <a:pt x="21016" y="1001"/>
                    <a:pt x="21116" y="935"/>
                    <a:pt x="21149" y="835"/>
                  </a:cubicBezTo>
                  <a:cubicBezTo>
                    <a:pt x="21149" y="735"/>
                    <a:pt x="21082" y="635"/>
                    <a:pt x="20982" y="601"/>
                  </a:cubicBezTo>
                  <a:cubicBezTo>
                    <a:pt x="20582" y="468"/>
                    <a:pt x="20148" y="401"/>
                    <a:pt x="19748" y="301"/>
                  </a:cubicBezTo>
                  <a:cubicBezTo>
                    <a:pt x="19730" y="296"/>
                    <a:pt x="19713" y="294"/>
                    <a:pt x="19696" y="294"/>
                  </a:cubicBezTo>
                  <a:close/>
                  <a:moveTo>
                    <a:pt x="14179" y="199"/>
                  </a:moveTo>
                  <a:cubicBezTo>
                    <a:pt x="14168" y="199"/>
                    <a:pt x="14156" y="200"/>
                    <a:pt x="14144" y="201"/>
                  </a:cubicBezTo>
                  <a:cubicBezTo>
                    <a:pt x="12743" y="401"/>
                    <a:pt x="11409" y="801"/>
                    <a:pt x="10108" y="1335"/>
                  </a:cubicBezTo>
                  <a:cubicBezTo>
                    <a:pt x="10008" y="1368"/>
                    <a:pt x="9941" y="1502"/>
                    <a:pt x="10008" y="1602"/>
                  </a:cubicBezTo>
                  <a:cubicBezTo>
                    <a:pt x="10008" y="1702"/>
                    <a:pt x="10108" y="1735"/>
                    <a:pt x="10174" y="1735"/>
                  </a:cubicBezTo>
                  <a:lnTo>
                    <a:pt x="10275" y="1735"/>
                  </a:lnTo>
                  <a:cubicBezTo>
                    <a:pt x="11509" y="1202"/>
                    <a:pt x="12843" y="801"/>
                    <a:pt x="14211" y="601"/>
                  </a:cubicBezTo>
                  <a:cubicBezTo>
                    <a:pt x="14467" y="569"/>
                    <a:pt x="14446" y="199"/>
                    <a:pt x="14179" y="199"/>
                  </a:cubicBezTo>
                  <a:close/>
                  <a:moveTo>
                    <a:pt x="8321" y="2268"/>
                  </a:moveTo>
                  <a:cubicBezTo>
                    <a:pt x="8281" y="2268"/>
                    <a:pt x="8242" y="2279"/>
                    <a:pt x="8206" y="2302"/>
                  </a:cubicBezTo>
                  <a:cubicBezTo>
                    <a:pt x="7839" y="2503"/>
                    <a:pt x="7506" y="2736"/>
                    <a:pt x="7139" y="2970"/>
                  </a:cubicBezTo>
                  <a:cubicBezTo>
                    <a:pt x="7039" y="3036"/>
                    <a:pt x="7039" y="3170"/>
                    <a:pt x="7106" y="3270"/>
                  </a:cubicBezTo>
                  <a:cubicBezTo>
                    <a:pt x="7139" y="3303"/>
                    <a:pt x="7206" y="3336"/>
                    <a:pt x="7272" y="3336"/>
                  </a:cubicBezTo>
                  <a:cubicBezTo>
                    <a:pt x="7306" y="3336"/>
                    <a:pt x="7339" y="3336"/>
                    <a:pt x="7372" y="3303"/>
                  </a:cubicBezTo>
                  <a:cubicBezTo>
                    <a:pt x="7706" y="3070"/>
                    <a:pt x="8073" y="2869"/>
                    <a:pt x="8407" y="2636"/>
                  </a:cubicBezTo>
                  <a:cubicBezTo>
                    <a:pt x="8507" y="2603"/>
                    <a:pt x="8540" y="2469"/>
                    <a:pt x="8507" y="2369"/>
                  </a:cubicBezTo>
                  <a:cubicBezTo>
                    <a:pt x="8464" y="2304"/>
                    <a:pt x="8393" y="2268"/>
                    <a:pt x="8321" y="2268"/>
                  </a:cubicBezTo>
                  <a:close/>
                  <a:moveTo>
                    <a:pt x="22862" y="1241"/>
                  </a:moveTo>
                  <a:cubicBezTo>
                    <a:pt x="22783" y="1241"/>
                    <a:pt x="22707" y="1296"/>
                    <a:pt x="22683" y="1368"/>
                  </a:cubicBezTo>
                  <a:cubicBezTo>
                    <a:pt x="22650" y="1468"/>
                    <a:pt x="22683" y="1602"/>
                    <a:pt x="22783" y="1635"/>
                  </a:cubicBezTo>
                  <a:cubicBezTo>
                    <a:pt x="24051" y="2169"/>
                    <a:pt x="25252" y="2869"/>
                    <a:pt x="26353" y="3703"/>
                  </a:cubicBezTo>
                  <a:cubicBezTo>
                    <a:pt x="26386" y="3703"/>
                    <a:pt x="26453" y="3737"/>
                    <a:pt x="26486" y="3737"/>
                  </a:cubicBezTo>
                  <a:cubicBezTo>
                    <a:pt x="26553" y="3737"/>
                    <a:pt x="26620" y="3703"/>
                    <a:pt x="26653" y="3637"/>
                  </a:cubicBezTo>
                  <a:cubicBezTo>
                    <a:pt x="26720" y="3537"/>
                    <a:pt x="26720" y="3403"/>
                    <a:pt x="26620" y="3336"/>
                  </a:cubicBezTo>
                  <a:cubicBezTo>
                    <a:pt x="25485" y="2503"/>
                    <a:pt x="24251" y="1802"/>
                    <a:pt x="22950" y="1268"/>
                  </a:cubicBezTo>
                  <a:cubicBezTo>
                    <a:pt x="22922" y="1250"/>
                    <a:pt x="22892" y="1241"/>
                    <a:pt x="22862" y="1241"/>
                  </a:cubicBezTo>
                  <a:close/>
                  <a:moveTo>
                    <a:pt x="6284" y="3690"/>
                  </a:moveTo>
                  <a:cubicBezTo>
                    <a:pt x="6235" y="3690"/>
                    <a:pt x="6183" y="3707"/>
                    <a:pt x="6138" y="3737"/>
                  </a:cubicBezTo>
                  <a:cubicBezTo>
                    <a:pt x="5605" y="4170"/>
                    <a:pt x="5071" y="4637"/>
                    <a:pt x="4604" y="5171"/>
                  </a:cubicBezTo>
                  <a:cubicBezTo>
                    <a:pt x="4504" y="5238"/>
                    <a:pt x="4504" y="5371"/>
                    <a:pt x="4604" y="5471"/>
                  </a:cubicBezTo>
                  <a:cubicBezTo>
                    <a:pt x="4637" y="5505"/>
                    <a:pt x="4671" y="5505"/>
                    <a:pt x="4737" y="5505"/>
                  </a:cubicBezTo>
                  <a:cubicBezTo>
                    <a:pt x="4804" y="5505"/>
                    <a:pt x="4871" y="5505"/>
                    <a:pt x="4904" y="5438"/>
                  </a:cubicBezTo>
                  <a:cubicBezTo>
                    <a:pt x="5371" y="4938"/>
                    <a:pt x="5871" y="4504"/>
                    <a:pt x="6405" y="4070"/>
                  </a:cubicBezTo>
                  <a:cubicBezTo>
                    <a:pt x="6505" y="3970"/>
                    <a:pt x="6505" y="3837"/>
                    <a:pt x="6438" y="3770"/>
                  </a:cubicBezTo>
                  <a:cubicBezTo>
                    <a:pt x="6402" y="3715"/>
                    <a:pt x="6345" y="3690"/>
                    <a:pt x="6284" y="3690"/>
                  </a:cubicBezTo>
                  <a:close/>
                  <a:moveTo>
                    <a:pt x="29476" y="6234"/>
                  </a:moveTo>
                  <a:cubicBezTo>
                    <a:pt x="29319" y="6234"/>
                    <a:pt x="29163" y="6422"/>
                    <a:pt x="29288" y="6572"/>
                  </a:cubicBezTo>
                  <a:cubicBezTo>
                    <a:pt x="29722" y="7106"/>
                    <a:pt x="30122" y="7673"/>
                    <a:pt x="30489" y="8240"/>
                  </a:cubicBezTo>
                  <a:cubicBezTo>
                    <a:pt x="30522" y="8307"/>
                    <a:pt x="30589" y="8340"/>
                    <a:pt x="30656" y="8340"/>
                  </a:cubicBezTo>
                  <a:cubicBezTo>
                    <a:pt x="30689" y="8340"/>
                    <a:pt x="30722" y="8340"/>
                    <a:pt x="30756" y="8307"/>
                  </a:cubicBezTo>
                  <a:cubicBezTo>
                    <a:pt x="30856" y="8240"/>
                    <a:pt x="30889" y="8107"/>
                    <a:pt x="30856" y="8040"/>
                  </a:cubicBezTo>
                  <a:cubicBezTo>
                    <a:pt x="30456" y="7439"/>
                    <a:pt x="30055" y="6839"/>
                    <a:pt x="29622" y="6305"/>
                  </a:cubicBezTo>
                  <a:cubicBezTo>
                    <a:pt x="29580" y="6255"/>
                    <a:pt x="29528" y="6234"/>
                    <a:pt x="29476" y="6234"/>
                  </a:cubicBezTo>
                  <a:close/>
                  <a:moveTo>
                    <a:pt x="31246" y="9014"/>
                  </a:moveTo>
                  <a:cubicBezTo>
                    <a:pt x="31215" y="9014"/>
                    <a:pt x="31184" y="9022"/>
                    <a:pt x="31156" y="9041"/>
                  </a:cubicBezTo>
                  <a:cubicBezTo>
                    <a:pt x="31056" y="9107"/>
                    <a:pt x="31023" y="9207"/>
                    <a:pt x="31089" y="9307"/>
                  </a:cubicBezTo>
                  <a:cubicBezTo>
                    <a:pt x="31256" y="9674"/>
                    <a:pt x="31423" y="10075"/>
                    <a:pt x="31590" y="10442"/>
                  </a:cubicBezTo>
                  <a:cubicBezTo>
                    <a:pt x="31623" y="10508"/>
                    <a:pt x="31690" y="10575"/>
                    <a:pt x="31790" y="10575"/>
                  </a:cubicBezTo>
                  <a:cubicBezTo>
                    <a:pt x="31823" y="10575"/>
                    <a:pt x="31823" y="10575"/>
                    <a:pt x="31857" y="10542"/>
                  </a:cubicBezTo>
                  <a:cubicBezTo>
                    <a:pt x="31957" y="10508"/>
                    <a:pt x="32023" y="10375"/>
                    <a:pt x="31990" y="10275"/>
                  </a:cubicBezTo>
                  <a:cubicBezTo>
                    <a:pt x="31823" y="9908"/>
                    <a:pt x="31623" y="9508"/>
                    <a:pt x="31456" y="9141"/>
                  </a:cubicBezTo>
                  <a:cubicBezTo>
                    <a:pt x="31408" y="9068"/>
                    <a:pt x="31326" y="9014"/>
                    <a:pt x="31246" y="9014"/>
                  </a:cubicBezTo>
                  <a:close/>
                  <a:moveTo>
                    <a:pt x="2286" y="8448"/>
                  </a:moveTo>
                  <a:cubicBezTo>
                    <a:pt x="2217" y="8448"/>
                    <a:pt x="2147" y="8485"/>
                    <a:pt x="2102" y="8574"/>
                  </a:cubicBezTo>
                  <a:cubicBezTo>
                    <a:pt x="1402" y="9808"/>
                    <a:pt x="868" y="11109"/>
                    <a:pt x="534" y="12476"/>
                  </a:cubicBezTo>
                  <a:cubicBezTo>
                    <a:pt x="501" y="12576"/>
                    <a:pt x="568" y="12710"/>
                    <a:pt x="668" y="12743"/>
                  </a:cubicBezTo>
                  <a:lnTo>
                    <a:pt x="734" y="12743"/>
                  </a:lnTo>
                  <a:cubicBezTo>
                    <a:pt x="834" y="12710"/>
                    <a:pt x="901" y="12676"/>
                    <a:pt x="935" y="12576"/>
                  </a:cubicBezTo>
                  <a:cubicBezTo>
                    <a:pt x="1268" y="11242"/>
                    <a:pt x="1802" y="9975"/>
                    <a:pt x="2469" y="8774"/>
                  </a:cubicBezTo>
                  <a:cubicBezTo>
                    <a:pt x="2558" y="8596"/>
                    <a:pt x="2424" y="8448"/>
                    <a:pt x="2286" y="8448"/>
                  </a:cubicBezTo>
                  <a:close/>
                  <a:moveTo>
                    <a:pt x="327" y="14371"/>
                  </a:moveTo>
                  <a:cubicBezTo>
                    <a:pt x="242" y="14371"/>
                    <a:pt x="163" y="14458"/>
                    <a:pt x="134" y="14544"/>
                  </a:cubicBezTo>
                  <a:cubicBezTo>
                    <a:pt x="101" y="14978"/>
                    <a:pt x="67" y="15378"/>
                    <a:pt x="34" y="15812"/>
                  </a:cubicBezTo>
                  <a:cubicBezTo>
                    <a:pt x="34" y="15912"/>
                    <a:pt x="101" y="16012"/>
                    <a:pt x="234" y="16012"/>
                  </a:cubicBezTo>
                  <a:cubicBezTo>
                    <a:pt x="334" y="16012"/>
                    <a:pt x="434" y="15945"/>
                    <a:pt x="468" y="15845"/>
                  </a:cubicBezTo>
                  <a:cubicBezTo>
                    <a:pt x="468" y="15445"/>
                    <a:pt x="501" y="15011"/>
                    <a:pt x="568" y="14611"/>
                  </a:cubicBezTo>
                  <a:cubicBezTo>
                    <a:pt x="568" y="14478"/>
                    <a:pt x="501" y="14378"/>
                    <a:pt x="367" y="14378"/>
                  </a:cubicBezTo>
                  <a:cubicBezTo>
                    <a:pt x="354" y="14373"/>
                    <a:pt x="341" y="14371"/>
                    <a:pt x="327" y="14371"/>
                  </a:cubicBezTo>
                  <a:close/>
                  <a:moveTo>
                    <a:pt x="32463" y="12119"/>
                  </a:moveTo>
                  <a:cubicBezTo>
                    <a:pt x="32341" y="12119"/>
                    <a:pt x="32218" y="12219"/>
                    <a:pt x="32257" y="12376"/>
                  </a:cubicBezTo>
                  <a:cubicBezTo>
                    <a:pt x="32590" y="13677"/>
                    <a:pt x="32791" y="15045"/>
                    <a:pt x="32824" y="16379"/>
                  </a:cubicBezTo>
                  <a:lnTo>
                    <a:pt x="32824" y="16446"/>
                  </a:lnTo>
                  <a:cubicBezTo>
                    <a:pt x="32824" y="16579"/>
                    <a:pt x="32891" y="16646"/>
                    <a:pt x="33024" y="16646"/>
                  </a:cubicBezTo>
                  <a:cubicBezTo>
                    <a:pt x="33158" y="16646"/>
                    <a:pt x="33224" y="16579"/>
                    <a:pt x="33224" y="16446"/>
                  </a:cubicBezTo>
                  <a:lnTo>
                    <a:pt x="33224" y="16379"/>
                  </a:lnTo>
                  <a:cubicBezTo>
                    <a:pt x="33224" y="14978"/>
                    <a:pt x="33024" y="13610"/>
                    <a:pt x="32657" y="12276"/>
                  </a:cubicBezTo>
                  <a:cubicBezTo>
                    <a:pt x="32630" y="12167"/>
                    <a:pt x="32547" y="12119"/>
                    <a:pt x="32463" y="12119"/>
                  </a:cubicBezTo>
                  <a:close/>
                  <a:moveTo>
                    <a:pt x="201" y="16879"/>
                  </a:moveTo>
                  <a:cubicBezTo>
                    <a:pt x="101" y="16879"/>
                    <a:pt x="1" y="16980"/>
                    <a:pt x="1" y="17080"/>
                  </a:cubicBezTo>
                  <a:cubicBezTo>
                    <a:pt x="34" y="17780"/>
                    <a:pt x="101" y="18481"/>
                    <a:pt x="201" y="19181"/>
                  </a:cubicBezTo>
                  <a:cubicBezTo>
                    <a:pt x="201" y="19281"/>
                    <a:pt x="301" y="19348"/>
                    <a:pt x="401" y="19348"/>
                  </a:cubicBezTo>
                  <a:lnTo>
                    <a:pt x="434" y="19348"/>
                  </a:lnTo>
                  <a:cubicBezTo>
                    <a:pt x="534" y="19348"/>
                    <a:pt x="634" y="19248"/>
                    <a:pt x="601" y="19114"/>
                  </a:cubicBezTo>
                  <a:cubicBezTo>
                    <a:pt x="501" y="18447"/>
                    <a:pt x="434" y="17747"/>
                    <a:pt x="434" y="17080"/>
                  </a:cubicBezTo>
                  <a:cubicBezTo>
                    <a:pt x="434" y="16946"/>
                    <a:pt x="334" y="16879"/>
                    <a:pt x="201" y="16879"/>
                  </a:cubicBezTo>
                  <a:close/>
                  <a:moveTo>
                    <a:pt x="32550" y="20375"/>
                  </a:moveTo>
                  <a:cubicBezTo>
                    <a:pt x="32465" y="20375"/>
                    <a:pt x="32386" y="20462"/>
                    <a:pt x="32357" y="20549"/>
                  </a:cubicBezTo>
                  <a:cubicBezTo>
                    <a:pt x="32190" y="21216"/>
                    <a:pt x="31990" y="21850"/>
                    <a:pt x="31723" y="22517"/>
                  </a:cubicBezTo>
                  <a:cubicBezTo>
                    <a:pt x="31690" y="22617"/>
                    <a:pt x="31723" y="22750"/>
                    <a:pt x="31857" y="22784"/>
                  </a:cubicBezTo>
                  <a:lnTo>
                    <a:pt x="31923" y="22784"/>
                  </a:lnTo>
                  <a:cubicBezTo>
                    <a:pt x="31990" y="22784"/>
                    <a:pt x="32090" y="22750"/>
                    <a:pt x="32123" y="22650"/>
                  </a:cubicBezTo>
                  <a:cubicBezTo>
                    <a:pt x="32357" y="21983"/>
                    <a:pt x="32590" y="21316"/>
                    <a:pt x="32757" y="20649"/>
                  </a:cubicBezTo>
                  <a:cubicBezTo>
                    <a:pt x="32791" y="20549"/>
                    <a:pt x="32724" y="20415"/>
                    <a:pt x="32590" y="20382"/>
                  </a:cubicBezTo>
                  <a:cubicBezTo>
                    <a:pt x="32577" y="20378"/>
                    <a:pt x="32564" y="20375"/>
                    <a:pt x="32550" y="20375"/>
                  </a:cubicBezTo>
                  <a:close/>
                  <a:moveTo>
                    <a:pt x="31416" y="23492"/>
                  </a:moveTo>
                  <a:cubicBezTo>
                    <a:pt x="31341" y="23492"/>
                    <a:pt x="31267" y="23529"/>
                    <a:pt x="31223" y="23618"/>
                  </a:cubicBezTo>
                  <a:cubicBezTo>
                    <a:pt x="31089" y="23985"/>
                    <a:pt x="30856" y="24351"/>
                    <a:pt x="30656" y="24718"/>
                  </a:cubicBezTo>
                  <a:cubicBezTo>
                    <a:pt x="30589" y="24818"/>
                    <a:pt x="30622" y="24952"/>
                    <a:pt x="30722" y="25019"/>
                  </a:cubicBezTo>
                  <a:lnTo>
                    <a:pt x="30856" y="25019"/>
                  </a:lnTo>
                  <a:cubicBezTo>
                    <a:pt x="30923" y="25019"/>
                    <a:pt x="30989" y="24985"/>
                    <a:pt x="31023" y="24919"/>
                  </a:cubicBezTo>
                  <a:cubicBezTo>
                    <a:pt x="31223" y="24552"/>
                    <a:pt x="31423" y="24185"/>
                    <a:pt x="31623" y="23818"/>
                  </a:cubicBezTo>
                  <a:cubicBezTo>
                    <a:pt x="31712" y="23640"/>
                    <a:pt x="31564" y="23492"/>
                    <a:pt x="31416" y="23492"/>
                  </a:cubicBezTo>
                  <a:close/>
                  <a:moveTo>
                    <a:pt x="1576" y="22901"/>
                  </a:moveTo>
                  <a:cubicBezTo>
                    <a:pt x="1432" y="22901"/>
                    <a:pt x="1282" y="23045"/>
                    <a:pt x="1368" y="23217"/>
                  </a:cubicBezTo>
                  <a:cubicBezTo>
                    <a:pt x="1935" y="24485"/>
                    <a:pt x="2669" y="25719"/>
                    <a:pt x="3536" y="26820"/>
                  </a:cubicBezTo>
                  <a:cubicBezTo>
                    <a:pt x="3567" y="26881"/>
                    <a:pt x="3625" y="26914"/>
                    <a:pt x="3686" y="26919"/>
                  </a:cubicBezTo>
                  <a:lnTo>
                    <a:pt x="3686" y="26919"/>
                  </a:lnTo>
                  <a:cubicBezTo>
                    <a:pt x="3742" y="26914"/>
                    <a:pt x="3773" y="26884"/>
                    <a:pt x="3803" y="26853"/>
                  </a:cubicBezTo>
                  <a:cubicBezTo>
                    <a:pt x="3903" y="26787"/>
                    <a:pt x="3903" y="26653"/>
                    <a:pt x="3837" y="26586"/>
                  </a:cubicBezTo>
                  <a:cubicBezTo>
                    <a:pt x="3003" y="25486"/>
                    <a:pt x="2302" y="24285"/>
                    <a:pt x="1768" y="23051"/>
                  </a:cubicBezTo>
                  <a:cubicBezTo>
                    <a:pt x="1733" y="22944"/>
                    <a:pt x="1656" y="22901"/>
                    <a:pt x="1576" y="22901"/>
                  </a:cubicBezTo>
                  <a:close/>
                  <a:moveTo>
                    <a:pt x="3686" y="26919"/>
                  </a:moveTo>
                  <a:cubicBezTo>
                    <a:pt x="3681" y="26920"/>
                    <a:pt x="3676" y="26920"/>
                    <a:pt x="3670" y="26920"/>
                  </a:cubicBezTo>
                  <a:lnTo>
                    <a:pt x="3703" y="26920"/>
                  </a:lnTo>
                  <a:cubicBezTo>
                    <a:pt x="3698" y="26920"/>
                    <a:pt x="3692" y="26920"/>
                    <a:pt x="3686" y="26919"/>
                  </a:cubicBezTo>
                  <a:close/>
                  <a:moveTo>
                    <a:pt x="5071" y="28071"/>
                  </a:moveTo>
                  <a:cubicBezTo>
                    <a:pt x="5021" y="28071"/>
                    <a:pt x="4971" y="28088"/>
                    <a:pt x="4937" y="28121"/>
                  </a:cubicBezTo>
                  <a:cubicBezTo>
                    <a:pt x="4837" y="28221"/>
                    <a:pt x="4837" y="28354"/>
                    <a:pt x="4937" y="28421"/>
                  </a:cubicBezTo>
                  <a:cubicBezTo>
                    <a:pt x="5238" y="28688"/>
                    <a:pt x="5538" y="28988"/>
                    <a:pt x="5871" y="29255"/>
                  </a:cubicBezTo>
                  <a:cubicBezTo>
                    <a:pt x="5902" y="29286"/>
                    <a:pt x="5932" y="29316"/>
                    <a:pt x="5988" y="29321"/>
                  </a:cubicBezTo>
                  <a:lnTo>
                    <a:pt x="5988" y="29321"/>
                  </a:lnTo>
                  <a:cubicBezTo>
                    <a:pt x="6049" y="29316"/>
                    <a:pt x="6108" y="29286"/>
                    <a:pt x="6138" y="29255"/>
                  </a:cubicBezTo>
                  <a:cubicBezTo>
                    <a:pt x="6205" y="29188"/>
                    <a:pt x="6205" y="29055"/>
                    <a:pt x="6138" y="28955"/>
                  </a:cubicBezTo>
                  <a:cubicBezTo>
                    <a:pt x="5805" y="28688"/>
                    <a:pt x="5504" y="28421"/>
                    <a:pt x="5204" y="28121"/>
                  </a:cubicBezTo>
                  <a:cubicBezTo>
                    <a:pt x="5171" y="28088"/>
                    <a:pt x="5121" y="28071"/>
                    <a:pt x="5071" y="28071"/>
                  </a:cubicBezTo>
                  <a:close/>
                  <a:moveTo>
                    <a:pt x="5988" y="29321"/>
                  </a:moveTo>
                  <a:lnTo>
                    <a:pt x="5988" y="29321"/>
                  </a:lnTo>
                  <a:cubicBezTo>
                    <a:pt x="5983" y="29321"/>
                    <a:pt x="5977" y="29322"/>
                    <a:pt x="5971" y="29322"/>
                  </a:cubicBezTo>
                  <a:lnTo>
                    <a:pt x="6005" y="29322"/>
                  </a:lnTo>
                  <a:cubicBezTo>
                    <a:pt x="5999" y="29322"/>
                    <a:pt x="5994" y="29321"/>
                    <a:pt x="5988" y="29321"/>
                  </a:cubicBezTo>
                  <a:close/>
                  <a:moveTo>
                    <a:pt x="29694" y="26356"/>
                  </a:moveTo>
                  <a:cubicBezTo>
                    <a:pt x="29634" y="26356"/>
                    <a:pt x="29570" y="26385"/>
                    <a:pt x="29522" y="26453"/>
                  </a:cubicBezTo>
                  <a:cubicBezTo>
                    <a:pt x="28688" y="27520"/>
                    <a:pt x="27720" y="28521"/>
                    <a:pt x="26653" y="29355"/>
                  </a:cubicBezTo>
                  <a:cubicBezTo>
                    <a:pt x="26488" y="29487"/>
                    <a:pt x="26584" y="29717"/>
                    <a:pt x="26779" y="29722"/>
                  </a:cubicBezTo>
                  <a:lnTo>
                    <a:pt x="26779" y="29722"/>
                  </a:lnTo>
                  <a:cubicBezTo>
                    <a:pt x="26830" y="29721"/>
                    <a:pt x="26862" y="29717"/>
                    <a:pt x="26920" y="29689"/>
                  </a:cubicBezTo>
                  <a:cubicBezTo>
                    <a:pt x="28021" y="28821"/>
                    <a:pt x="28988" y="27821"/>
                    <a:pt x="29855" y="26687"/>
                  </a:cubicBezTo>
                  <a:cubicBezTo>
                    <a:pt x="29973" y="26521"/>
                    <a:pt x="29841" y="26356"/>
                    <a:pt x="29694" y="26356"/>
                  </a:cubicBezTo>
                  <a:close/>
                  <a:moveTo>
                    <a:pt x="26779" y="29722"/>
                  </a:moveTo>
                  <a:lnTo>
                    <a:pt x="26779" y="29722"/>
                  </a:lnTo>
                  <a:cubicBezTo>
                    <a:pt x="26771" y="29722"/>
                    <a:pt x="26762" y="29722"/>
                    <a:pt x="26753" y="29722"/>
                  </a:cubicBezTo>
                  <a:lnTo>
                    <a:pt x="26786" y="29722"/>
                  </a:lnTo>
                  <a:cubicBezTo>
                    <a:pt x="26784" y="29722"/>
                    <a:pt x="26782" y="29722"/>
                    <a:pt x="26779" y="29722"/>
                  </a:cubicBezTo>
                  <a:close/>
                  <a:moveTo>
                    <a:pt x="6960" y="29676"/>
                  </a:moveTo>
                  <a:cubicBezTo>
                    <a:pt x="6899" y="29676"/>
                    <a:pt x="6842" y="29700"/>
                    <a:pt x="6805" y="29755"/>
                  </a:cubicBezTo>
                  <a:cubicBezTo>
                    <a:pt x="6739" y="29855"/>
                    <a:pt x="6772" y="29989"/>
                    <a:pt x="6839" y="30056"/>
                  </a:cubicBezTo>
                  <a:cubicBezTo>
                    <a:pt x="7406" y="30456"/>
                    <a:pt x="8006" y="30856"/>
                    <a:pt x="8640" y="31190"/>
                  </a:cubicBezTo>
                  <a:cubicBezTo>
                    <a:pt x="8673" y="31190"/>
                    <a:pt x="8707" y="31223"/>
                    <a:pt x="8740" y="31223"/>
                  </a:cubicBezTo>
                  <a:cubicBezTo>
                    <a:pt x="8807" y="31223"/>
                    <a:pt x="8874" y="31156"/>
                    <a:pt x="8907" y="31090"/>
                  </a:cubicBezTo>
                  <a:cubicBezTo>
                    <a:pt x="8974" y="30990"/>
                    <a:pt x="8940" y="30890"/>
                    <a:pt x="8840" y="30823"/>
                  </a:cubicBezTo>
                  <a:cubicBezTo>
                    <a:pt x="8240" y="30489"/>
                    <a:pt x="7639" y="30122"/>
                    <a:pt x="7106" y="29722"/>
                  </a:cubicBezTo>
                  <a:cubicBezTo>
                    <a:pt x="7061" y="29692"/>
                    <a:pt x="7009" y="29676"/>
                    <a:pt x="6960" y="29676"/>
                  </a:cubicBezTo>
                  <a:close/>
                  <a:moveTo>
                    <a:pt x="23196" y="31444"/>
                  </a:moveTo>
                  <a:cubicBezTo>
                    <a:pt x="23169" y="31444"/>
                    <a:pt x="23142" y="31448"/>
                    <a:pt x="23117" y="31457"/>
                  </a:cubicBezTo>
                  <a:cubicBezTo>
                    <a:pt x="22483" y="31723"/>
                    <a:pt x="21849" y="31957"/>
                    <a:pt x="21182" y="32157"/>
                  </a:cubicBezTo>
                  <a:cubicBezTo>
                    <a:pt x="20925" y="32189"/>
                    <a:pt x="20947" y="32593"/>
                    <a:pt x="21217" y="32593"/>
                  </a:cubicBezTo>
                  <a:cubicBezTo>
                    <a:pt x="21227" y="32593"/>
                    <a:pt x="21238" y="32592"/>
                    <a:pt x="21249" y="32591"/>
                  </a:cubicBezTo>
                  <a:cubicBezTo>
                    <a:pt x="21282" y="32557"/>
                    <a:pt x="21282" y="32557"/>
                    <a:pt x="21316" y="32557"/>
                  </a:cubicBezTo>
                  <a:cubicBezTo>
                    <a:pt x="21983" y="32357"/>
                    <a:pt x="22650" y="32124"/>
                    <a:pt x="23284" y="31824"/>
                  </a:cubicBezTo>
                  <a:cubicBezTo>
                    <a:pt x="23384" y="31790"/>
                    <a:pt x="23451" y="31657"/>
                    <a:pt x="23384" y="31557"/>
                  </a:cubicBezTo>
                  <a:cubicBezTo>
                    <a:pt x="23359" y="31482"/>
                    <a:pt x="23278" y="31444"/>
                    <a:pt x="23196" y="31444"/>
                  </a:cubicBezTo>
                  <a:close/>
                  <a:moveTo>
                    <a:pt x="19981" y="32457"/>
                  </a:moveTo>
                  <a:cubicBezTo>
                    <a:pt x="19615" y="32557"/>
                    <a:pt x="19181" y="32624"/>
                    <a:pt x="18781" y="32691"/>
                  </a:cubicBezTo>
                  <a:cubicBezTo>
                    <a:pt x="18647" y="32691"/>
                    <a:pt x="18580" y="32791"/>
                    <a:pt x="18580" y="32924"/>
                  </a:cubicBezTo>
                  <a:cubicBezTo>
                    <a:pt x="18614" y="33024"/>
                    <a:pt x="18681" y="33091"/>
                    <a:pt x="18814" y="33091"/>
                  </a:cubicBezTo>
                  <a:cubicBezTo>
                    <a:pt x="19248" y="33024"/>
                    <a:pt x="19648" y="32958"/>
                    <a:pt x="20082" y="32891"/>
                  </a:cubicBezTo>
                  <a:cubicBezTo>
                    <a:pt x="20182" y="32858"/>
                    <a:pt x="20248" y="32724"/>
                    <a:pt x="20248" y="32624"/>
                  </a:cubicBezTo>
                  <a:cubicBezTo>
                    <a:pt x="20215" y="32524"/>
                    <a:pt x="20115" y="32457"/>
                    <a:pt x="19981" y="32457"/>
                  </a:cubicBezTo>
                  <a:close/>
                  <a:moveTo>
                    <a:pt x="12589" y="32315"/>
                  </a:moveTo>
                  <a:cubicBezTo>
                    <a:pt x="12500" y="32315"/>
                    <a:pt x="12404" y="32380"/>
                    <a:pt x="12376" y="32491"/>
                  </a:cubicBezTo>
                  <a:cubicBezTo>
                    <a:pt x="12376" y="32591"/>
                    <a:pt x="12443" y="32691"/>
                    <a:pt x="12543" y="32724"/>
                  </a:cubicBezTo>
                  <a:cubicBezTo>
                    <a:pt x="13877" y="33058"/>
                    <a:pt x="15245" y="33225"/>
                    <a:pt x="16612" y="33225"/>
                  </a:cubicBezTo>
                  <a:lnTo>
                    <a:pt x="16712" y="33225"/>
                  </a:lnTo>
                  <a:cubicBezTo>
                    <a:pt x="17013" y="33225"/>
                    <a:pt x="17013" y="32824"/>
                    <a:pt x="16712" y="32824"/>
                  </a:cubicBezTo>
                  <a:lnTo>
                    <a:pt x="16612" y="32824"/>
                  </a:lnTo>
                  <a:cubicBezTo>
                    <a:pt x="15278" y="32824"/>
                    <a:pt x="13944" y="32657"/>
                    <a:pt x="12643" y="32324"/>
                  </a:cubicBezTo>
                  <a:cubicBezTo>
                    <a:pt x="12626" y="32318"/>
                    <a:pt x="12608" y="32315"/>
                    <a:pt x="12589" y="323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4508;p102">
              <a:extLst>
                <a:ext uri="{FF2B5EF4-FFF2-40B4-BE49-F238E27FC236}">
                  <a16:creationId xmlns:a16="http://schemas.microsoft.com/office/drawing/2014/main" id="{4429A84A-CA74-7C1B-83DA-8822F4D75732}"/>
                </a:ext>
              </a:extLst>
            </p:cNvPr>
            <p:cNvSpPr/>
            <p:nvPr/>
          </p:nvSpPr>
          <p:spPr>
            <a:xfrm>
              <a:off x="2344037" y="1346899"/>
              <a:ext cx="514691" cy="514710"/>
            </a:xfrm>
            <a:custGeom>
              <a:avLst/>
              <a:gdLst/>
              <a:ahLst/>
              <a:cxnLst/>
              <a:rect l="l" t="t" r="r" b="b"/>
              <a:pathLst>
                <a:path w="27720" h="27721" extrusionOk="0">
                  <a:moveTo>
                    <a:pt x="13843" y="0"/>
                  </a:moveTo>
                  <a:cubicBezTo>
                    <a:pt x="6205" y="0"/>
                    <a:pt x="0" y="6205"/>
                    <a:pt x="0" y="13844"/>
                  </a:cubicBezTo>
                  <a:cubicBezTo>
                    <a:pt x="0" y="21516"/>
                    <a:pt x="6205" y="27720"/>
                    <a:pt x="13843" y="27720"/>
                  </a:cubicBezTo>
                  <a:cubicBezTo>
                    <a:pt x="21516" y="27720"/>
                    <a:pt x="27720" y="21516"/>
                    <a:pt x="27720" y="13844"/>
                  </a:cubicBezTo>
                  <a:cubicBezTo>
                    <a:pt x="27720" y="6205"/>
                    <a:pt x="21516" y="0"/>
                    <a:pt x="138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4509;p102">
              <a:extLst>
                <a:ext uri="{FF2B5EF4-FFF2-40B4-BE49-F238E27FC236}">
                  <a16:creationId xmlns:a16="http://schemas.microsoft.com/office/drawing/2014/main" id="{A542F705-1574-0355-F925-1D03193DF158}"/>
                </a:ext>
              </a:extLst>
            </p:cNvPr>
            <p:cNvSpPr/>
            <p:nvPr/>
          </p:nvSpPr>
          <p:spPr>
            <a:xfrm>
              <a:off x="2518070" y="1463948"/>
              <a:ext cx="166625" cy="280592"/>
            </a:xfrm>
            <a:custGeom>
              <a:avLst/>
              <a:gdLst/>
              <a:ahLst/>
              <a:cxnLst/>
              <a:rect l="l" t="t" r="r" b="b"/>
              <a:pathLst>
                <a:path w="8974" h="15112" extrusionOk="0">
                  <a:moveTo>
                    <a:pt x="3937" y="3570"/>
                  </a:moveTo>
                  <a:lnTo>
                    <a:pt x="3937" y="6405"/>
                  </a:lnTo>
                  <a:cubicBezTo>
                    <a:pt x="3003" y="6139"/>
                    <a:pt x="2302" y="5738"/>
                    <a:pt x="2302" y="5038"/>
                  </a:cubicBezTo>
                  <a:cubicBezTo>
                    <a:pt x="2302" y="4337"/>
                    <a:pt x="2803" y="3737"/>
                    <a:pt x="3937" y="3570"/>
                  </a:cubicBezTo>
                  <a:close/>
                  <a:moveTo>
                    <a:pt x="5238" y="8707"/>
                  </a:moveTo>
                  <a:cubicBezTo>
                    <a:pt x="6198" y="8972"/>
                    <a:pt x="6896" y="9336"/>
                    <a:pt x="6905" y="10125"/>
                  </a:cubicBezTo>
                  <a:lnTo>
                    <a:pt x="6905" y="10125"/>
                  </a:lnTo>
                  <a:cubicBezTo>
                    <a:pt x="6897" y="10817"/>
                    <a:pt x="6396" y="11344"/>
                    <a:pt x="5238" y="11542"/>
                  </a:cubicBezTo>
                  <a:lnTo>
                    <a:pt x="5238" y="8707"/>
                  </a:lnTo>
                  <a:close/>
                  <a:moveTo>
                    <a:pt x="3937" y="1"/>
                  </a:moveTo>
                  <a:lnTo>
                    <a:pt x="3937" y="1802"/>
                  </a:lnTo>
                  <a:cubicBezTo>
                    <a:pt x="1435" y="2036"/>
                    <a:pt x="234" y="3470"/>
                    <a:pt x="234" y="5105"/>
                  </a:cubicBezTo>
                  <a:cubicBezTo>
                    <a:pt x="234" y="7339"/>
                    <a:pt x="2135" y="7940"/>
                    <a:pt x="3937" y="8340"/>
                  </a:cubicBezTo>
                  <a:lnTo>
                    <a:pt x="3937" y="11576"/>
                  </a:lnTo>
                  <a:cubicBezTo>
                    <a:pt x="2769" y="11476"/>
                    <a:pt x="1635" y="11042"/>
                    <a:pt x="734" y="10342"/>
                  </a:cubicBezTo>
                  <a:lnTo>
                    <a:pt x="1" y="11976"/>
                  </a:lnTo>
                  <a:cubicBezTo>
                    <a:pt x="834" y="12677"/>
                    <a:pt x="2369" y="13210"/>
                    <a:pt x="3937" y="13310"/>
                  </a:cubicBezTo>
                  <a:lnTo>
                    <a:pt x="3937" y="15112"/>
                  </a:lnTo>
                  <a:lnTo>
                    <a:pt x="5238" y="15112"/>
                  </a:lnTo>
                  <a:lnTo>
                    <a:pt x="5238" y="13310"/>
                  </a:lnTo>
                  <a:cubicBezTo>
                    <a:pt x="7773" y="13010"/>
                    <a:pt x="8974" y="11643"/>
                    <a:pt x="8974" y="9975"/>
                  </a:cubicBezTo>
                  <a:cubicBezTo>
                    <a:pt x="8974" y="7740"/>
                    <a:pt x="7039" y="7173"/>
                    <a:pt x="5271" y="6739"/>
                  </a:cubicBezTo>
                  <a:lnTo>
                    <a:pt x="5271" y="3503"/>
                  </a:lnTo>
                  <a:cubicBezTo>
                    <a:pt x="6172" y="3603"/>
                    <a:pt x="7072" y="3904"/>
                    <a:pt x="7873" y="4371"/>
                  </a:cubicBezTo>
                  <a:lnTo>
                    <a:pt x="8507" y="2736"/>
                  </a:lnTo>
                  <a:cubicBezTo>
                    <a:pt x="7506" y="2169"/>
                    <a:pt x="6405" y="1802"/>
                    <a:pt x="5238" y="1769"/>
                  </a:cubicBezTo>
                  <a:lnTo>
                    <a:pt x="5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4510;p102">
              <a:extLst>
                <a:ext uri="{FF2B5EF4-FFF2-40B4-BE49-F238E27FC236}">
                  <a16:creationId xmlns:a16="http://schemas.microsoft.com/office/drawing/2014/main" id="{43F5B51A-B7FC-A663-BCFA-E569E2DE9305}"/>
                </a:ext>
              </a:extLst>
            </p:cNvPr>
            <p:cNvSpPr/>
            <p:nvPr/>
          </p:nvSpPr>
          <p:spPr>
            <a:xfrm>
              <a:off x="1781646" y="2058498"/>
              <a:ext cx="615048" cy="615086"/>
            </a:xfrm>
            <a:custGeom>
              <a:avLst/>
              <a:gdLst/>
              <a:ahLst/>
              <a:cxnLst/>
              <a:rect l="l" t="t" r="r" b="b"/>
              <a:pathLst>
                <a:path w="33125" h="33127" extrusionOk="0">
                  <a:moveTo>
                    <a:pt x="14809" y="1"/>
                  </a:moveTo>
                  <a:cubicBezTo>
                    <a:pt x="14799" y="1"/>
                    <a:pt x="14789" y="1"/>
                    <a:pt x="14778" y="3"/>
                  </a:cubicBezTo>
                  <a:cubicBezTo>
                    <a:pt x="14511" y="36"/>
                    <a:pt x="14211" y="70"/>
                    <a:pt x="13944" y="103"/>
                  </a:cubicBezTo>
                  <a:cubicBezTo>
                    <a:pt x="13688" y="135"/>
                    <a:pt x="13708" y="505"/>
                    <a:pt x="13947" y="505"/>
                  </a:cubicBezTo>
                  <a:cubicBezTo>
                    <a:pt x="13957" y="505"/>
                    <a:pt x="13967" y="505"/>
                    <a:pt x="13978" y="503"/>
                  </a:cubicBezTo>
                  <a:cubicBezTo>
                    <a:pt x="14278" y="470"/>
                    <a:pt x="14545" y="436"/>
                    <a:pt x="14811" y="403"/>
                  </a:cubicBezTo>
                  <a:cubicBezTo>
                    <a:pt x="15068" y="371"/>
                    <a:pt x="15047" y="1"/>
                    <a:pt x="14809" y="1"/>
                  </a:cubicBezTo>
                  <a:close/>
                  <a:moveTo>
                    <a:pt x="20995" y="528"/>
                  </a:moveTo>
                  <a:cubicBezTo>
                    <a:pt x="20906" y="528"/>
                    <a:pt x="20810" y="593"/>
                    <a:pt x="20782" y="703"/>
                  </a:cubicBezTo>
                  <a:cubicBezTo>
                    <a:pt x="20749" y="803"/>
                    <a:pt x="20816" y="903"/>
                    <a:pt x="20949" y="937"/>
                  </a:cubicBezTo>
                  <a:cubicBezTo>
                    <a:pt x="21583" y="1137"/>
                    <a:pt x="22250" y="1370"/>
                    <a:pt x="22884" y="1637"/>
                  </a:cubicBezTo>
                  <a:lnTo>
                    <a:pt x="22951" y="1637"/>
                  </a:lnTo>
                  <a:cubicBezTo>
                    <a:pt x="23017" y="1637"/>
                    <a:pt x="23117" y="1604"/>
                    <a:pt x="23151" y="1504"/>
                  </a:cubicBezTo>
                  <a:cubicBezTo>
                    <a:pt x="23184" y="1404"/>
                    <a:pt x="23151" y="1304"/>
                    <a:pt x="23051" y="1237"/>
                  </a:cubicBezTo>
                  <a:cubicBezTo>
                    <a:pt x="22384" y="970"/>
                    <a:pt x="21716" y="737"/>
                    <a:pt x="21049" y="537"/>
                  </a:cubicBezTo>
                  <a:cubicBezTo>
                    <a:pt x="21032" y="531"/>
                    <a:pt x="21014" y="528"/>
                    <a:pt x="20995" y="528"/>
                  </a:cubicBezTo>
                  <a:close/>
                  <a:moveTo>
                    <a:pt x="9960" y="1285"/>
                  </a:moveTo>
                  <a:cubicBezTo>
                    <a:pt x="9933" y="1285"/>
                    <a:pt x="9904" y="1291"/>
                    <a:pt x="9875" y="1304"/>
                  </a:cubicBezTo>
                  <a:cubicBezTo>
                    <a:pt x="7940" y="2138"/>
                    <a:pt x="6205" y="3339"/>
                    <a:pt x="4704" y="4840"/>
                  </a:cubicBezTo>
                  <a:cubicBezTo>
                    <a:pt x="4638" y="4906"/>
                    <a:pt x="4638" y="5040"/>
                    <a:pt x="4704" y="5140"/>
                  </a:cubicBezTo>
                  <a:cubicBezTo>
                    <a:pt x="4735" y="5170"/>
                    <a:pt x="4793" y="5201"/>
                    <a:pt x="4854" y="5206"/>
                  </a:cubicBezTo>
                  <a:lnTo>
                    <a:pt x="4854" y="5206"/>
                  </a:lnTo>
                  <a:cubicBezTo>
                    <a:pt x="4910" y="5201"/>
                    <a:pt x="4943" y="5170"/>
                    <a:pt x="5004" y="5140"/>
                  </a:cubicBezTo>
                  <a:cubicBezTo>
                    <a:pt x="6439" y="3672"/>
                    <a:pt x="8173" y="2505"/>
                    <a:pt x="10041" y="1671"/>
                  </a:cubicBezTo>
                  <a:cubicBezTo>
                    <a:pt x="10245" y="1554"/>
                    <a:pt x="10144" y="1285"/>
                    <a:pt x="9960" y="1285"/>
                  </a:cubicBezTo>
                  <a:close/>
                  <a:moveTo>
                    <a:pt x="4854" y="5206"/>
                  </a:moveTo>
                  <a:lnTo>
                    <a:pt x="4854" y="5206"/>
                  </a:lnTo>
                  <a:cubicBezTo>
                    <a:pt x="4849" y="5206"/>
                    <a:pt x="4843" y="5207"/>
                    <a:pt x="4838" y="5207"/>
                  </a:cubicBezTo>
                  <a:lnTo>
                    <a:pt x="4871" y="5207"/>
                  </a:lnTo>
                  <a:cubicBezTo>
                    <a:pt x="4865" y="5207"/>
                    <a:pt x="4860" y="5206"/>
                    <a:pt x="4854" y="5206"/>
                  </a:cubicBezTo>
                  <a:close/>
                  <a:moveTo>
                    <a:pt x="24118" y="1761"/>
                  </a:moveTo>
                  <a:cubicBezTo>
                    <a:pt x="23922" y="1761"/>
                    <a:pt x="23804" y="2017"/>
                    <a:pt x="23985" y="2138"/>
                  </a:cubicBezTo>
                  <a:cubicBezTo>
                    <a:pt x="25819" y="3105"/>
                    <a:pt x="27454" y="4406"/>
                    <a:pt x="28821" y="5974"/>
                  </a:cubicBezTo>
                  <a:cubicBezTo>
                    <a:pt x="28855" y="6007"/>
                    <a:pt x="28888" y="6040"/>
                    <a:pt x="28955" y="6040"/>
                  </a:cubicBezTo>
                  <a:cubicBezTo>
                    <a:pt x="29022" y="6040"/>
                    <a:pt x="29055" y="6007"/>
                    <a:pt x="29088" y="5974"/>
                  </a:cubicBezTo>
                  <a:cubicBezTo>
                    <a:pt x="29188" y="5907"/>
                    <a:pt x="29188" y="5774"/>
                    <a:pt x="29122" y="5674"/>
                  </a:cubicBezTo>
                  <a:cubicBezTo>
                    <a:pt x="27754" y="4072"/>
                    <a:pt x="26053" y="2738"/>
                    <a:pt x="24185" y="1771"/>
                  </a:cubicBezTo>
                  <a:cubicBezTo>
                    <a:pt x="24162" y="1764"/>
                    <a:pt x="24140" y="1761"/>
                    <a:pt x="24118" y="1761"/>
                  </a:cubicBezTo>
                  <a:close/>
                  <a:moveTo>
                    <a:pt x="4003" y="5708"/>
                  </a:moveTo>
                  <a:cubicBezTo>
                    <a:pt x="3942" y="5708"/>
                    <a:pt x="3881" y="5736"/>
                    <a:pt x="3837" y="5807"/>
                  </a:cubicBezTo>
                  <a:cubicBezTo>
                    <a:pt x="3403" y="6341"/>
                    <a:pt x="2970" y="6908"/>
                    <a:pt x="2603" y="7475"/>
                  </a:cubicBezTo>
                  <a:cubicBezTo>
                    <a:pt x="2536" y="7575"/>
                    <a:pt x="2569" y="7708"/>
                    <a:pt x="2669" y="7775"/>
                  </a:cubicBezTo>
                  <a:cubicBezTo>
                    <a:pt x="2703" y="7775"/>
                    <a:pt x="2736" y="7808"/>
                    <a:pt x="2770" y="7808"/>
                  </a:cubicBezTo>
                  <a:cubicBezTo>
                    <a:pt x="2836" y="7808"/>
                    <a:pt x="2903" y="7775"/>
                    <a:pt x="2936" y="7742"/>
                  </a:cubicBezTo>
                  <a:cubicBezTo>
                    <a:pt x="3303" y="7175"/>
                    <a:pt x="3704" y="6608"/>
                    <a:pt x="4171" y="6074"/>
                  </a:cubicBezTo>
                  <a:cubicBezTo>
                    <a:pt x="4342" y="5927"/>
                    <a:pt x="4171" y="5708"/>
                    <a:pt x="4003" y="5708"/>
                  </a:cubicBezTo>
                  <a:close/>
                  <a:moveTo>
                    <a:pt x="31268" y="9082"/>
                  </a:moveTo>
                  <a:cubicBezTo>
                    <a:pt x="31128" y="9082"/>
                    <a:pt x="30990" y="9222"/>
                    <a:pt x="31056" y="9376"/>
                  </a:cubicBezTo>
                  <a:cubicBezTo>
                    <a:pt x="31190" y="9643"/>
                    <a:pt x="31290" y="9877"/>
                    <a:pt x="31423" y="10143"/>
                  </a:cubicBezTo>
                  <a:cubicBezTo>
                    <a:pt x="31457" y="10210"/>
                    <a:pt x="31523" y="10243"/>
                    <a:pt x="31590" y="10243"/>
                  </a:cubicBezTo>
                  <a:lnTo>
                    <a:pt x="31690" y="10243"/>
                  </a:lnTo>
                  <a:cubicBezTo>
                    <a:pt x="31790" y="10177"/>
                    <a:pt x="31857" y="10077"/>
                    <a:pt x="31790" y="9977"/>
                  </a:cubicBezTo>
                  <a:cubicBezTo>
                    <a:pt x="31690" y="9710"/>
                    <a:pt x="31557" y="9443"/>
                    <a:pt x="31457" y="9209"/>
                  </a:cubicBezTo>
                  <a:cubicBezTo>
                    <a:pt x="31411" y="9119"/>
                    <a:pt x="31339" y="9082"/>
                    <a:pt x="31268" y="9082"/>
                  </a:cubicBezTo>
                  <a:close/>
                  <a:moveTo>
                    <a:pt x="433" y="13142"/>
                  </a:moveTo>
                  <a:cubicBezTo>
                    <a:pt x="341" y="13142"/>
                    <a:pt x="249" y="13195"/>
                    <a:pt x="234" y="13312"/>
                  </a:cubicBezTo>
                  <a:cubicBezTo>
                    <a:pt x="168" y="13579"/>
                    <a:pt x="134" y="13846"/>
                    <a:pt x="101" y="14146"/>
                  </a:cubicBezTo>
                  <a:cubicBezTo>
                    <a:pt x="68" y="14246"/>
                    <a:pt x="134" y="14346"/>
                    <a:pt x="268" y="14380"/>
                  </a:cubicBezTo>
                  <a:cubicBezTo>
                    <a:pt x="368" y="14380"/>
                    <a:pt x="468" y="14313"/>
                    <a:pt x="501" y="14213"/>
                  </a:cubicBezTo>
                  <a:cubicBezTo>
                    <a:pt x="535" y="13946"/>
                    <a:pt x="601" y="13646"/>
                    <a:pt x="635" y="13379"/>
                  </a:cubicBezTo>
                  <a:cubicBezTo>
                    <a:pt x="672" y="13229"/>
                    <a:pt x="552" y="13142"/>
                    <a:pt x="433" y="13142"/>
                  </a:cubicBezTo>
                  <a:close/>
                  <a:moveTo>
                    <a:pt x="32824" y="14780"/>
                  </a:moveTo>
                  <a:cubicBezTo>
                    <a:pt x="32724" y="14780"/>
                    <a:pt x="32624" y="14880"/>
                    <a:pt x="32658" y="15014"/>
                  </a:cubicBezTo>
                  <a:cubicBezTo>
                    <a:pt x="32691" y="15514"/>
                    <a:pt x="32724" y="16014"/>
                    <a:pt x="32724" y="16548"/>
                  </a:cubicBezTo>
                  <a:lnTo>
                    <a:pt x="32724" y="17048"/>
                  </a:lnTo>
                  <a:cubicBezTo>
                    <a:pt x="32724" y="17182"/>
                    <a:pt x="32824" y="17282"/>
                    <a:pt x="32924" y="17282"/>
                  </a:cubicBezTo>
                  <a:cubicBezTo>
                    <a:pt x="33024" y="17282"/>
                    <a:pt x="33125" y="17182"/>
                    <a:pt x="33125" y="17082"/>
                  </a:cubicBezTo>
                  <a:lnTo>
                    <a:pt x="33125" y="16548"/>
                  </a:lnTo>
                  <a:cubicBezTo>
                    <a:pt x="33125" y="16014"/>
                    <a:pt x="33125" y="15481"/>
                    <a:pt x="33058" y="14947"/>
                  </a:cubicBezTo>
                  <a:cubicBezTo>
                    <a:pt x="33058" y="14847"/>
                    <a:pt x="32958" y="14780"/>
                    <a:pt x="32824" y="14780"/>
                  </a:cubicBezTo>
                  <a:close/>
                  <a:moveTo>
                    <a:pt x="201" y="18116"/>
                  </a:moveTo>
                  <a:cubicBezTo>
                    <a:pt x="101" y="18149"/>
                    <a:pt x="1" y="18249"/>
                    <a:pt x="34" y="18349"/>
                  </a:cubicBezTo>
                  <a:cubicBezTo>
                    <a:pt x="268" y="20451"/>
                    <a:pt x="902" y="22486"/>
                    <a:pt x="1902" y="24354"/>
                  </a:cubicBezTo>
                  <a:cubicBezTo>
                    <a:pt x="1936" y="24420"/>
                    <a:pt x="2002" y="24487"/>
                    <a:pt x="2069" y="24487"/>
                  </a:cubicBezTo>
                  <a:cubicBezTo>
                    <a:pt x="2102" y="24487"/>
                    <a:pt x="2136" y="24454"/>
                    <a:pt x="2169" y="24454"/>
                  </a:cubicBezTo>
                  <a:cubicBezTo>
                    <a:pt x="2269" y="24387"/>
                    <a:pt x="2303" y="24254"/>
                    <a:pt x="2269" y="24153"/>
                  </a:cubicBezTo>
                  <a:cubicBezTo>
                    <a:pt x="1268" y="22352"/>
                    <a:pt x="668" y="20351"/>
                    <a:pt x="435" y="18316"/>
                  </a:cubicBezTo>
                  <a:cubicBezTo>
                    <a:pt x="435" y="18182"/>
                    <a:pt x="334" y="18116"/>
                    <a:pt x="201" y="18116"/>
                  </a:cubicBezTo>
                  <a:close/>
                  <a:moveTo>
                    <a:pt x="32858" y="18116"/>
                  </a:moveTo>
                  <a:cubicBezTo>
                    <a:pt x="32758" y="18116"/>
                    <a:pt x="32658" y="18182"/>
                    <a:pt x="32658" y="18316"/>
                  </a:cubicBezTo>
                  <a:cubicBezTo>
                    <a:pt x="32424" y="20351"/>
                    <a:pt x="31790" y="22352"/>
                    <a:pt x="30823" y="24153"/>
                  </a:cubicBezTo>
                  <a:cubicBezTo>
                    <a:pt x="30756" y="24254"/>
                    <a:pt x="30823" y="24387"/>
                    <a:pt x="30923" y="24454"/>
                  </a:cubicBezTo>
                  <a:cubicBezTo>
                    <a:pt x="30956" y="24454"/>
                    <a:pt x="30990" y="24454"/>
                    <a:pt x="31023" y="24487"/>
                  </a:cubicBezTo>
                  <a:lnTo>
                    <a:pt x="30990" y="24454"/>
                  </a:lnTo>
                  <a:cubicBezTo>
                    <a:pt x="31056" y="24454"/>
                    <a:pt x="31156" y="24420"/>
                    <a:pt x="31190" y="24354"/>
                  </a:cubicBezTo>
                  <a:cubicBezTo>
                    <a:pt x="32191" y="22486"/>
                    <a:pt x="32824" y="20451"/>
                    <a:pt x="33058" y="18349"/>
                  </a:cubicBezTo>
                  <a:cubicBezTo>
                    <a:pt x="33058" y="18249"/>
                    <a:pt x="32991" y="18149"/>
                    <a:pt x="32858" y="18116"/>
                  </a:cubicBezTo>
                  <a:close/>
                  <a:moveTo>
                    <a:pt x="2670" y="25124"/>
                  </a:moveTo>
                  <a:cubicBezTo>
                    <a:pt x="2531" y="25124"/>
                    <a:pt x="2408" y="25289"/>
                    <a:pt x="2503" y="25454"/>
                  </a:cubicBezTo>
                  <a:cubicBezTo>
                    <a:pt x="2870" y="26021"/>
                    <a:pt x="3270" y="26589"/>
                    <a:pt x="3737" y="27156"/>
                  </a:cubicBezTo>
                  <a:cubicBezTo>
                    <a:pt x="3770" y="27189"/>
                    <a:pt x="3837" y="27222"/>
                    <a:pt x="3904" y="27222"/>
                  </a:cubicBezTo>
                  <a:cubicBezTo>
                    <a:pt x="3970" y="27222"/>
                    <a:pt x="4004" y="27189"/>
                    <a:pt x="4037" y="27189"/>
                  </a:cubicBezTo>
                  <a:cubicBezTo>
                    <a:pt x="4104" y="27089"/>
                    <a:pt x="4137" y="26955"/>
                    <a:pt x="4037" y="26889"/>
                  </a:cubicBezTo>
                  <a:cubicBezTo>
                    <a:pt x="3603" y="26355"/>
                    <a:pt x="3203" y="25788"/>
                    <a:pt x="2836" y="25221"/>
                  </a:cubicBezTo>
                  <a:cubicBezTo>
                    <a:pt x="2787" y="25152"/>
                    <a:pt x="2727" y="25124"/>
                    <a:pt x="2670" y="25124"/>
                  </a:cubicBezTo>
                  <a:close/>
                  <a:moveTo>
                    <a:pt x="28556" y="27423"/>
                  </a:moveTo>
                  <a:cubicBezTo>
                    <a:pt x="28508" y="27423"/>
                    <a:pt x="28460" y="27443"/>
                    <a:pt x="28421" y="27489"/>
                  </a:cubicBezTo>
                  <a:cubicBezTo>
                    <a:pt x="28221" y="27689"/>
                    <a:pt x="28021" y="27889"/>
                    <a:pt x="27821" y="28090"/>
                  </a:cubicBezTo>
                  <a:cubicBezTo>
                    <a:pt x="27687" y="28223"/>
                    <a:pt x="27787" y="28457"/>
                    <a:pt x="27988" y="28457"/>
                  </a:cubicBezTo>
                  <a:cubicBezTo>
                    <a:pt x="28054" y="28457"/>
                    <a:pt x="28088" y="28423"/>
                    <a:pt x="28121" y="28390"/>
                  </a:cubicBezTo>
                  <a:cubicBezTo>
                    <a:pt x="28321" y="28190"/>
                    <a:pt x="28521" y="27990"/>
                    <a:pt x="28721" y="27789"/>
                  </a:cubicBezTo>
                  <a:cubicBezTo>
                    <a:pt x="28875" y="27636"/>
                    <a:pt x="28714" y="27423"/>
                    <a:pt x="28556" y="27423"/>
                  </a:cubicBezTo>
                  <a:close/>
                  <a:moveTo>
                    <a:pt x="8693" y="30757"/>
                  </a:moveTo>
                  <a:cubicBezTo>
                    <a:pt x="8621" y="30757"/>
                    <a:pt x="8550" y="30794"/>
                    <a:pt x="8507" y="30858"/>
                  </a:cubicBezTo>
                  <a:cubicBezTo>
                    <a:pt x="8474" y="30958"/>
                    <a:pt x="8507" y="31092"/>
                    <a:pt x="8607" y="31158"/>
                  </a:cubicBezTo>
                  <a:cubicBezTo>
                    <a:pt x="8841" y="31292"/>
                    <a:pt x="9107" y="31392"/>
                    <a:pt x="9374" y="31525"/>
                  </a:cubicBezTo>
                  <a:cubicBezTo>
                    <a:pt x="9374" y="31559"/>
                    <a:pt x="9408" y="31559"/>
                    <a:pt x="9441" y="31559"/>
                  </a:cubicBezTo>
                  <a:lnTo>
                    <a:pt x="9474" y="31559"/>
                  </a:lnTo>
                  <a:cubicBezTo>
                    <a:pt x="9541" y="31525"/>
                    <a:pt x="9608" y="31492"/>
                    <a:pt x="9641" y="31425"/>
                  </a:cubicBezTo>
                  <a:cubicBezTo>
                    <a:pt x="9674" y="31325"/>
                    <a:pt x="9641" y="31192"/>
                    <a:pt x="9541" y="31158"/>
                  </a:cubicBezTo>
                  <a:cubicBezTo>
                    <a:pt x="9274" y="31025"/>
                    <a:pt x="9041" y="30925"/>
                    <a:pt x="8807" y="30792"/>
                  </a:cubicBezTo>
                  <a:cubicBezTo>
                    <a:pt x="8772" y="30768"/>
                    <a:pt x="8732" y="30757"/>
                    <a:pt x="8693" y="30757"/>
                  </a:cubicBezTo>
                  <a:close/>
                  <a:moveTo>
                    <a:pt x="22807" y="31475"/>
                  </a:moveTo>
                  <a:cubicBezTo>
                    <a:pt x="22779" y="31475"/>
                    <a:pt x="22749" y="31480"/>
                    <a:pt x="22717" y="31492"/>
                  </a:cubicBezTo>
                  <a:cubicBezTo>
                    <a:pt x="22083" y="31759"/>
                    <a:pt x="21450" y="31959"/>
                    <a:pt x="20782" y="32159"/>
                  </a:cubicBezTo>
                  <a:cubicBezTo>
                    <a:pt x="20682" y="32193"/>
                    <a:pt x="20616" y="32293"/>
                    <a:pt x="20649" y="32393"/>
                  </a:cubicBezTo>
                  <a:cubicBezTo>
                    <a:pt x="20649" y="32493"/>
                    <a:pt x="20749" y="32559"/>
                    <a:pt x="20849" y="32559"/>
                  </a:cubicBezTo>
                  <a:lnTo>
                    <a:pt x="20882" y="32559"/>
                  </a:lnTo>
                  <a:cubicBezTo>
                    <a:pt x="21550" y="32359"/>
                    <a:pt x="22217" y="32126"/>
                    <a:pt x="22884" y="31859"/>
                  </a:cubicBezTo>
                  <a:cubicBezTo>
                    <a:pt x="23119" y="31771"/>
                    <a:pt x="23017" y="31475"/>
                    <a:pt x="22807" y="31475"/>
                  </a:cubicBezTo>
                  <a:close/>
                  <a:moveTo>
                    <a:pt x="13390" y="32419"/>
                  </a:moveTo>
                  <a:cubicBezTo>
                    <a:pt x="13169" y="32419"/>
                    <a:pt x="13129" y="32795"/>
                    <a:pt x="13377" y="32826"/>
                  </a:cubicBezTo>
                  <a:cubicBezTo>
                    <a:pt x="14411" y="33026"/>
                    <a:pt x="15445" y="33127"/>
                    <a:pt x="16513" y="33127"/>
                  </a:cubicBezTo>
                  <a:cubicBezTo>
                    <a:pt x="17013" y="33127"/>
                    <a:pt x="17547" y="33127"/>
                    <a:pt x="18080" y="33060"/>
                  </a:cubicBezTo>
                  <a:cubicBezTo>
                    <a:pt x="18614" y="33026"/>
                    <a:pt x="19148" y="32926"/>
                    <a:pt x="19682" y="32826"/>
                  </a:cubicBezTo>
                  <a:cubicBezTo>
                    <a:pt x="19929" y="32795"/>
                    <a:pt x="19890" y="32419"/>
                    <a:pt x="19642" y="32419"/>
                  </a:cubicBezTo>
                  <a:cubicBezTo>
                    <a:pt x="19623" y="32419"/>
                    <a:pt x="19603" y="32421"/>
                    <a:pt x="19582" y="32426"/>
                  </a:cubicBezTo>
                  <a:cubicBezTo>
                    <a:pt x="19081" y="32526"/>
                    <a:pt x="18547" y="32593"/>
                    <a:pt x="18047" y="32626"/>
                  </a:cubicBezTo>
                  <a:cubicBezTo>
                    <a:pt x="17499" y="32686"/>
                    <a:pt x="16951" y="32716"/>
                    <a:pt x="16403" y="32716"/>
                  </a:cubicBezTo>
                  <a:cubicBezTo>
                    <a:pt x="15417" y="32716"/>
                    <a:pt x="14430" y="32619"/>
                    <a:pt x="13444" y="32426"/>
                  </a:cubicBezTo>
                  <a:cubicBezTo>
                    <a:pt x="13425" y="32421"/>
                    <a:pt x="13407" y="32419"/>
                    <a:pt x="13390" y="3241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4511;p102">
              <a:extLst>
                <a:ext uri="{FF2B5EF4-FFF2-40B4-BE49-F238E27FC236}">
                  <a16:creationId xmlns:a16="http://schemas.microsoft.com/office/drawing/2014/main" id="{CFEF0C15-A320-D11D-FA89-64B873023816}"/>
                </a:ext>
              </a:extLst>
            </p:cNvPr>
            <p:cNvSpPr/>
            <p:nvPr/>
          </p:nvSpPr>
          <p:spPr>
            <a:xfrm>
              <a:off x="1798375" y="2095373"/>
              <a:ext cx="579733" cy="540129"/>
            </a:xfrm>
            <a:custGeom>
              <a:avLst/>
              <a:gdLst/>
              <a:ahLst/>
              <a:cxnLst/>
              <a:rect l="l" t="t" r="r" b="b"/>
              <a:pathLst>
                <a:path w="31223" h="29090" extrusionOk="0">
                  <a:moveTo>
                    <a:pt x="15624" y="1"/>
                  </a:moveTo>
                  <a:cubicBezTo>
                    <a:pt x="14861" y="1"/>
                    <a:pt x="14088" y="61"/>
                    <a:pt x="13310" y="185"/>
                  </a:cubicBezTo>
                  <a:cubicBezTo>
                    <a:pt x="5404" y="1453"/>
                    <a:pt x="1" y="8925"/>
                    <a:pt x="1268" y="16830"/>
                  </a:cubicBezTo>
                  <a:cubicBezTo>
                    <a:pt x="2411" y="23991"/>
                    <a:pt x="8576" y="29090"/>
                    <a:pt x="15600" y="29090"/>
                  </a:cubicBezTo>
                  <a:cubicBezTo>
                    <a:pt x="16362" y="29090"/>
                    <a:pt x="17135" y="29030"/>
                    <a:pt x="17913" y="28906"/>
                  </a:cubicBezTo>
                  <a:cubicBezTo>
                    <a:pt x="25819" y="27638"/>
                    <a:pt x="31223" y="20166"/>
                    <a:pt x="29955" y="12260"/>
                  </a:cubicBezTo>
                  <a:cubicBezTo>
                    <a:pt x="28812" y="5099"/>
                    <a:pt x="22647" y="1"/>
                    <a:pt x="156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4512;p102">
              <a:extLst>
                <a:ext uri="{FF2B5EF4-FFF2-40B4-BE49-F238E27FC236}">
                  <a16:creationId xmlns:a16="http://schemas.microsoft.com/office/drawing/2014/main" id="{D3C3FE61-953E-1DF8-9AF7-D5A1A28DB1C9}"/>
                </a:ext>
              </a:extLst>
            </p:cNvPr>
            <p:cNvSpPr/>
            <p:nvPr/>
          </p:nvSpPr>
          <p:spPr>
            <a:xfrm>
              <a:off x="1836160" y="2365122"/>
              <a:ext cx="490553" cy="223608"/>
            </a:xfrm>
            <a:custGeom>
              <a:avLst/>
              <a:gdLst/>
              <a:ahLst/>
              <a:cxnLst/>
              <a:rect l="l" t="t" r="r" b="b"/>
              <a:pathLst>
                <a:path w="26420" h="12043" extrusionOk="0">
                  <a:moveTo>
                    <a:pt x="0" y="1"/>
                  </a:moveTo>
                  <a:lnTo>
                    <a:pt x="0" y="12043"/>
                  </a:lnTo>
                  <a:lnTo>
                    <a:pt x="26419" y="12043"/>
                  </a:lnTo>
                  <a:lnTo>
                    <a:pt x="2641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4513;p102">
              <a:extLst>
                <a:ext uri="{FF2B5EF4-FFF2-40B4-BE49-F238E27FC236}">
                  <a16:creationId xmlns:a16="http://schemas.microsoft.com/office/drawing/2014/main" id="{93392559-1180-7521-DEB5-9EEF20C5B0AC}"/>
                </a:ext>
              </a:extLst>
            </p:cNvPr>
            <p:cNvSpPr/>
            <p:nvPr/>
          </p:nvSpPr>
          <p:spPr>
            <a:xfrm>
              <a:off x="2111776" y="2423350"/>
              <a:ext cx="56371" cy="165381"/>
            </a:xfrm>
            <a:custGeom>
              <a:avLst/>
              <a:gdLst/>
              <a:ahLst/>
              <a:cxnLst/>
              <a:rect l="l" t="t" r="r" b="b"/>
              <a:pathLst>
                <a:path w="3036" h="8907" extrusionOk="0">
                  <a:moveTo>
                    <a:pt x="0" y="0"/>
                  </a:moveTo>
                  <a:lnTo>
                    <a:pt x="0" y="8907"/>
                  </a:lnTo>
                  <a:lnTo>
                    <a:pt x="3036" y="8907"/>
                  </a:lnTo>
                  <a:lnTo>
                    <a:pt x="30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4514;p102">
              <a:extLst>
                <a:ext uri="{FF2B5EF4-FFF2-40B4-BE49-F238E27FC236}">
                  <a16:creationId xmlns:a16="http://schemas.microsoft.com/office/drawing/2014/main" id="{078D39C5-0F9A-F8E5-D1D0-DC1E9C386E95}"/>
                </a:ext>
              </a:extLst>
            </p:cNvPr>
            <p:cNvSpPr/>
            <p:nvPr/>
          </p:nvSpPr>
          <p:spPr>
            <a:xfrm>
              <a:off x="2199711" y="2477232"/>
              <a:ext cx="50819" cy="47700"/>
            </a:xfrm>
            <a:custGeom>
              <a:avLst/>
              <a:gdLst/>
              <a:ahLst/>
              <a:cxnLst/>
              <a:rect l="l" t="t" r="r" b="b"/>
              <a:pathLst>
                <a:path w="2737" h="2569" extrusionOk="0">
                  <a:moveTo>
                    <a:pt x="1" y="1"/>
                  </a:moveTo>
                  <a:lnTo>
                    <a:pt x="1" y="2569"/>
                  </a:lnTo>
                  <a:lnTo>
                    <a:pt x="2736" y="2569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4515;p102">
              <a:extLst>
                <a:ext uri="{FF2B5EF4-FFF2-40B4-BE49-F238E27FC236}">
                  <a16:creationId xmlns:a16="http://schemas.microsoft.com/office/drawing/2014/main" id="{94A2E06F-BAB4-61D8-7A68-A2C2313317FF}"/>
                </a:ext>
              </a:extLst>
            </p:cNvPr>
            <p:cNvSpPr/>
            <p:nvPr/>
          </p:nvSpPr>
          <p:spPr>
            <a:xfrm>
              <a:off x="2199711" y="2426450"/>
              <a:ext cx="50819" cy="47087"/>
            </a:xfrm>
            <a:custGeom>
              <a:avLst/>
              <a:gdLst/>
              <a:ahLst/>
              <a:cxnLst/>
              <a:rect l="l" t="t" r="r" b="b"/>
              <a:pathLst>
                <a:path w="2737" h="2536" extrusionOk="0">
                  <a:moveTo>
                    <a:pt x="1" y="0"/>
                  </a:moveTo>
                  <a:lnTo>
                    <a:pt x="1" y="2535"/>
                  </a:lnTo>
                  <a:lnTo>
                    <a:pt x="2736" y="2535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4516;p102">
              <a:extLst>
                <a:ext uri="{FF2B5EF4-FFF2-40B4-BE49-F238E27FC236}">
                  <a16:creationId xmlns:a16="http://schemas.microsoft.com/office/drawing/2014/main" id="{C61231A6-1C96-4302-A733-1D3EE274DF25}"/>
                </a:ext>
              </a:extLst>
            </p:cNvPr>
            <p:cNvSpPr/>
            <p:nvPr/>
          </p:nvSpPr>
          <p:spPr>
            <a:xfrm>
              <a:off x="2254226" y="2477232"/>
              <a:ext cx="50801" cy="47700"/>
            </a:xfrm>
            <a:custGeom>
              <a:avLst/>
              <a:gdLst/>
              <a:ahLst/>
              <a:cxnLst/>
              <a:rect l="l" t="t" r="r" b="b"/>
              <a:pathLst>
                <a:path w="2736" h="2569" extrusionOk="0">
                  <a:moveTo>
                    <a:pt x="0" y="1"/>
                  </a:moveTo>
                  <a:lnTo>
                    <a:pt x="0" y="2569"/>
                  </a:lnTo>
                  <a:lnTo>
                    <a:pt x="2736" y="2569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4517;p102">
              <a:extLst>
                <a:ext uri="{FF2B5EF4-FFF2-40B4-BE49-F238E27FC236}">
                  <a16:creationId xmlns:a16="http://schemas.microsoft.com/office/drawing/2014/main" id="{01BD886E-4137-2A49-C0C3-8306901FB345}"/>
                </a:ext>
              </a:extLst>
            </p:cNvPr>
            <p:cNvSpPr/>
            <p:nvPr/>
          </p:nvSpPr>
          <p:spPr>
            <a:xfrm>
              <a:off x="2254226" y="2426450"/>
              <a:ext cx="50801" cy="47087"/>
            </a:xfrm>
            <a:custGeom>
              <a:avLst/>
              <a:gdLst/>
              <a:ahLst/>
              <a:cxnLst/>
              <a:rect l="l" t="t" r="r" b="b"/>
              <a:pathLst>
                <a:path w="2736" h="2536" extrusionOk="0">
                  <a:moveTo>
                    <a:pt x="0" y="0"/>
                  </a:moveTo>
                  <a:lnTo>
                    <a:pt x="0" y="2535"/>
                  </a:lnTo>
                  <a:lnTo>
                    <a:pt x="2736" y="2535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4518;p102">
              <a:extLst>
                <a:ext uri="{FF2B5EF4-FFF2-40B4-BE49-F238E27FC236}">
                  <a16:creationId xmlns:a16="http://schemas.microsoft.com/office/drawing/2014/main" id="{EA6AA824-BEEA-546B-6FF6-4457593321D9}"/>
                </a:ext>
              </a:extLst>
            </p:cNvPr>
            <p:cNvSpPr/>
            <p:nvPr/>
          </p:nvSpPr>
          <p:spPr>
            <a:xfrm>
              <a:off x="1974265" y="2477232"/>
              <a:ext cx="29132" cy="47700"/>
            </a:xfrm>
            <a:custGeom>
              <a:avLst/>
              <a:gdLst/>
              <a:ahLst/>
              <a:cxnLst/>
              <a:rect l="l" t="t" r="r" b="b"/>
              <a:pathLst>
                <a:path w="1569" h="2569" extrusionOk="0">
                  <a:moveTo>
                    <a:pt x="1" y="1"/>
                  </a:moveTo>
                  <a:lnTo>
                    <a:pt x="1" y="2569"/>
                  </a:lnTo>
                  <a:lnTo>
                    <a:pt x="1569" y="2569"/>
                  </a:lnTo>
                  <a:lnTo>
                    <a:pt x="156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4519;p102">
              <a:extLst>
                <a:ext uri="{FF2B5EF4-FFF2-40B4-BE49-F238E27FC236}">
                  <a16:creationId xmlns:a16="http://schemas.microsoft.com/office/drawing/2014/main" id="{534E18CD-141E-0E2D-8C5E-394176CFD2CB}"/>
                </a:ext>
              </a:extLst>
            </p:cNvPr>
            <p:cNvSpPr/>
            <p:nvPr/>
          </p:nvSpPr>
          <p:spPr>
            <a:xfrm>
              <a:off x="1974265" y="2426450"/>
              <a:ext cx="29132" cy="47087"/>
            </a:xfrm>
            <a:custGeom>
              <a:avLst/>
              <a:gdLst/>
              <a:ahLst/>
              <a:cxnLst/>
              <a:rect l="l" t="t" r="r" b="b"/>
              <a:pathLst>
                <a:path w="1569" h="2536" extrusionOk="0">
                  <a:moveTo>
                    <a:pt x="1" y="0"/>
                  </a:moveTo>
                  <a:lnTo>
                    <a:pt x="1" y="2535"/>
                  </a:lnTo>
                  <a:lnTo>
                    <a:pt x="1569" y="2535"/>
                  </a:lnTo>
                  <a:lnTo>
                    <a:pt x="156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4520;p102">
              <a:extLst>
                <a:ext uri="{FF2B5EF4-FFF2-40B4-BE49-F238E27FC236}">
                  <a16:creationId xmlns:a16="http://schemas.microsoft.com/office/drawing/2014/main" id="{2E2367E4-DAF2-4623-F449-86D9737990EC}"/>
                </a:ext>
              </a:extLst>
            </p:cNvPr>
            <p:cNvSpPr/>
            <p:nvPr/>
          </p:nvSpPr>
          <p:spPr>
            <a:xfrm>
              <a:off x="2006479" y="2477232"/>
              <a:ext cx="29745" cy="47700"/>
            </a:xfrm>
            <a:custGeom>
              <a:avLst/>
              <a:gdLst/>
              <a:ahLst/>
              <a:cxnLst/>
              <a:rect l="l" t="t" r="r" b="b"/>
              <a:pathLst>
                <a:path w="1602" h="2569" extrusionOk="0">
                  <a:moveTo>
                    <a:pt x="1" y="1"/>
                  </a:moveTo>
                  <a:lnTo>
                    <a:pt x="1" y="2569"/>
                  </a:lnTo>
                  <a:lnTo>
                    <a:pt x="1602" y="2569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4521;p102">
              <a:extLst>
                <a:ext uri="{FF2B5EF4-FFF2-40B4-BE49-F238E27FC236}">
                  <a16:creationId xmlns:a16="http://schemas.microsoft.com/office/drawing/2014/main" id="{8D07B3F6-CDD3-E149-87E1-38889D2AA21E}"/>
                </a:ext>
              </a:extLst>
            </p:cNvPr>
            <p:cNvSpPr/>
            <p:nvPr/>
          </p:nvSpPr>
          <p:spPr>
            <a:xfrm>
              <a:off x="2006479" y="2426450"/>
              <a:ext cx="29745" cy="47087"/>
            </a:xfrm>
            <a:custGeom>
              <a:avLst/>
              <a:gdLst/>
              <a:ahLst/>
              <a:cxnLst/>
              <a:rect l="l" t="t" r="r" b="b"/>
              <a:pathLst>
                <a:path w="1602" h="2536" extrusionOk="0">
                  <a:moveTo>
                    <a:pt x="1" y="0"/>
                  </a:moveTo>
                  <a:lnTo>
                    <a:pt x="1" y="2535"/>
                  </a:lnTo>
                  <a:lnTo>
                    <a:pt x="1602" y="2535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4522;p102">
              <a:extLst>
                <a:ext uri="{FF2B5EF4-FFF2-40B4-BE49-F238E27FC236}">
                  <a16:creationId xmlns:a16="http://schemas.microsoft.com/office/drawing/2014/main" id="{62896230-116A-BCA1-D14B-01E9A58A71E2}"/>
                </a:ext>
              </a:extLst>
            </p:cNvPr>
            <p:cNvSpPr/>
            <p:nvPr/>
          </p:nvSpPr>
          <p:spPr>
            <a:xfrm>
              <a:off x="1873313" y="2477232"/>
              <a:ext cx="29132" cy="47700"/>
            </a:xfrm>
            <a:custGeom>
              <a:avLst/>
              <a:gdLst/>
              <a:ahLst/>
              <a:cxnLst/>
              <a:rect l="l" t="t" r="r" b="b"/>
              <a:pathLst>
                <a:path w="1569" h="2569" extrusionOk="0">
                  <a:moveTo>
                    <a:pt x="1" y="1"/>
                  </a:moveTo>
                  <a:lnTo>
                    <a:pt x="1" y="2569"/>
                  </a:lnTo>
                  <a:lnTo>
                    <a:pt x="1569" y="2569"/>
                  </a:lnTo>
                  <a:lnTo>
                    <a:pt x="156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4523;p102">
              <a:extLst>
                <a:ext uri="{FF2B5EF4-FFF2-40B4-BE49-F238E27FC236}">
                  <a16:creationId xmlns:a16="http://schemas.microsoft.com/office/drawing/2014/main" id="{1B04AF32-D8B6-CFD0-1124-E2C677AD6C7F}"/>
                </a:ext>
              </a:extLst>
            </p:cNvPr>
            <p:cNvSpPr/>
            <p:nvPr/>
          </p:nvSpPr>
          <p:spPr>
            <a:xfrm>
              <a:off x="1873313" y="2426450"/>
              <a:ext cx="29132" cy="47087"/>
            </a:xfrm>
            <a:custGeom>
              <a:avLst/>
              <a:gdLst/>
              <a:ahLst/>
              <a:cxnLst/>
              <a:rect l="l" t="t" r="r" b="b"/>
              <a:pathLst>
                <a:path w="1569" h="2536" extrusionOk="0">
                  <a:moveTo>
                    <a:pt x="1" y="0"/>
                  </a:moveTo>
                  <a:lnTo>
                    <a:pt x="1" y="2535"/>
                  </a:lnTo>
                  <a:lnTo>
                    <a:pt x="1569" y="2535"/>
                  </a:lnTo>
                  <a:lnTo>
                    <a:pt x="156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4524;p102">
              <a:extLst>
                <a:ext uri="{FF2B5EF4-FFF2-40B4-BE49-F238E27FC236}">
                  <a16:creationId xmlns:a16="http://schemas.microsoft.com/office/drawing/2014/main" id="{FCE85104-DE84-515A-0D71-BBDBBF58C0F8}"/>
                </a:ext>
              </a:extLst>
            </p:cNvPr>
            <p:cNvSpPr/>
            <p:nvPr/>
          </p:nvSpPr>
          <p:spPr>
            <a:xfrm>
              <a:off x="1905528" y="2477232"/>
              <a:ext cx="29745" cy="47700"/>
            </a:xfrm>
            <a:custGeom>
              <a:avLst/>
              <a:gdLst/>
              <a:ahLst/>
              <a:cxnLst/>
              <a:rect l="l" t="t" r="r" b="b"/>
              <a:pathLst>
                <a:path w="1602" h="2569" extrusionOk="0">
                  <a:moveTo>
                    <a:pt x="0" y="1"/>
                  </a:moveTo>
                  <a:lnTo>
                    <a:pt x="0" y="2569"/>
                  </a:lnTo>
                  <a:lnTo>
                    <a:pt x="1601" y="2569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4525;p102">
              <a:extLst>
                <a:ext uri="{FF2B5EF4-FFF2-40B4-BE49-F238E27FC236}">
                  <a16:creationId xmlns:a16="http://schemas.microsoft.com/office/drawing/2014/main" id="{720DA444-2D0A-EB68-3E08-CE9CF6D8D6C6}"/>
                </a:ext>
              </a:extLst>
            </p:cNvPr>
            <p:cNvSpPr/>
            <p:nvPr/>
          </p:nvSpPr>
          <p:spPr>
            <a:xfrm>
              <a:off x="1905528" y="2426450"/>
              <a:ext cx="29745" cy="47087"/>
            </a:xfrm>
            <a:custGeom>
              <a:avLst/>
              <a:gdLst/>
              <a:ahLst/>
              <a:cxnLst/>
              <a:rect l="l" t="t" r="r" b="b"/>
              <a:pathLst>
                <a:path w="1602" h="2536" extrusionOk="0">
                  <a:moveTo>
                    <a:pt x="0" y="0"/>
                  </a:moveTo>
                  <a:lnTo>
                    <a:pt x="0" y="2535"/>
                  </a:lnTo>
                  <a:lnTo>
                    <a:pt x="1601" y="2535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4526;p102">
              <a:extLst>
                <a:ext uri="{FF2B5EF4-FFF2-40B4-BE49-F238E27FC236}">
                  <a16:creationId xmlns:a16="http://schemas.microsoft.com/office/drawing/2014/main" id="{1A7D5C07-4E5E-20FA-E5BA-6C878589B61F}"/>
                </a:ext>
              </a:extLst>
            </p:cNvPr>
            <p:cNvSpPr/>
            <p:nvPr/>
          </p:nvSpPr>
          <p:spPr>
            <a:xfrm>
              <a:off x="1867743" y="2200985"/>
              <a:ext cx="424286" cy="143712"/>
            </a:xfrm>
            <a:custGeom>
              <a:avLst/>
              <a:gdLst/>
              <a:ahLst/>
              <a:cxnLst/>
              <a:rect l="l" t="t" r="r" b="b"/>
              <a:pathLst>
                <a:path w="22851" h="7740" extrusionOk="0">
                  <a:moveTo>
                    <a:pt x="1" y="1"/>
                  </a:moveTo>
                  <a:lnTo>
                    <a:pt x="1" y="7740"/>
                  </a:lnTo>
                  <a:lnTo>
                    <a:pt x="22850" y="7740"/>
                  </a:lnTo>
                  <a:lnTo>
                    <a:pt x="2285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4527;p102">
              <a:extLst>
                <a:ext uri="{FF2B5EF4-FFF2-40B4-BE49-F238E27FC236}">
                  <a16:creationId xmlns:a16="http://schemas.microsoft.com/office/drawing/2014/main" id="{1FF44567-73EF-EE42-6798-FD2D59C0AF8F}"/>
                </a:ext>
              </a:extLst>
            </p:cNvPr>
            <p:cNvSpPr/>
            <p:nvPr/>
          </p:nvSpPr>
          <p:spPr>
            <a:xfrm>
              <a:off x="1849788" y="2153304"/>
              <a:ext cx="464540" cy="51432"/>
            </a:xfrm>
            <a:custGeom>
              <a:avLst/>
              <a:gdLst/>
              <a:ahLst/>
              <a:cxnLst/>
              <a:rect l="l" t="t" r="r" b="b"/>
              <a:pathLst>
                <a:path w="25019" h="2770" extrusionOk="0">
                  <a:moveTo>
                    <a:pt x="3536" y="0"/>
                  </a:moveTo>
                  <a:lnTo>
                    <a:pt x="0" y="2769"/>
                  </a:lnTo>
                  <a:lnTo>
                    <a:pt x="25018" y="2769"/>
                  </a:lnTo>
                  <a:lnTo>
                    <a:pt x="24718" y="2569"/>
                  </a:lnTo>
                  <a:lnTo>
                    <a:pt x="2138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4528;p102">
              <a:extLst>
                <a:ext uri="{FF2B5EF4-FFF2-40B4-BE49-F238E27FC236}">
                  <a16:creationId xmlns:a16="http://schemas.microsoft.com/office/drawing/2014/main" id="{46734323-0FBD-382A-6BD2-6ACDADD30401}"/>
                </a:ext>
              </a:extLst>
            </p:cNvPr>
            <p:cNvSpPr/>
            <p:nvPr/>
          </p:nvSpPr>
          <p:spPr>
            <a:xfrm>
              <a:off x="1843587" y="2195415"/>
              <a:ext cx="470111" cy="14260"/>
            </a:xfrm>
            <a:custGeom>
              <a:avLst/>
              <a:gdLst/>
              <a:ahLst/>
              <a:cxnLst/>
              <a:rect l="l" t="t" r="r" b="b"/>
              <a:pathLst>
                <a:path w="25319" h="768" extrusionOk="0">
                  <a:moveTo>
                    <a:pt x="1" y="1"/>
                  </a:moveTo>
                  <a:lnTo>
                    <a:pt x="1" y="768"/>
                  </a:lnTo>
                  <a:lnTo>
                    <a:pt x="25319" y="768"/>
                  </a:lnTo>
                  <a:lnTo>
                    <a:pt x="25319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4529;p102">
              <a:extLst>
                <a:ext uri="{FF2B5EF4-FFF2-40B4-BE49-F238E27FC236}">
                  <a16:creationId xmlns:a16="http://schemas.microsoft.com/office/drawing/2014/main" id="{98252461-6C7B-D877-FF32-05AE46FCEB32}"/>
                </a:ext>
              </a:extLst>
            </p:cNvPr>
            <p:cNvSpPr/>
            <p:nvPr/>
          </p:nvSpPr>
          <p:spPr>
            <a:xfrm>
              <a:off x="1843587" y="2195415"/>
              <a:ext cx="470111" cy="14260"/>
            </a:xfrm>
            <a:custGeom>
              <a:avLst/>
              <a:gdLst/>
              <a:ahLst/>
              <a:cxnLst/>
              <a:rect l="l" t="t" r="r" b="b"/>
              <a:pathLst>
                <a:path w="25319" h="768" extrusionOk="0">
                  <a:moveTo>
                    <a:pt x="1" y="1"/>
                  </a:moveTo>
                  <a:lnTo>
                    <a:pt x="1" y="768"/>
                  </a:lnTo>
                  <a:lnTo>
                    <a:pt x="25319" y="768"/>
                  </a:lnTo>
                  <a:lnTo>
                    <a:pt x="2531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4530;p102">
              <a:extLst>
                <a:ext uri="{FF2B5EF4-FFF2-40B4-BE49-F238E27FC236}">
                  <a16:creationId xmlns:a16="http://schemas.microsoft.com/office/drawing/2014/main" id="{396CD4AE-CCB8-EF7F-C85A-C2263BC84FAD}"/>
                </a:ext>
              </a:extLst>
            </p:cNvPr>
            <p:cNvSpPr/>
            <p:nvPr/>
          </p:nvSpPr>
          <p:spPr>
            <a:xfrm>
              <a:off x="1992851" y="2288940"/>
              <a:ext cx="28520" cy="47718"/>
            </a:xfrm>
            <a:custGeom>
              <a:avLst/>
              <a:gdLst/>
              <a:ahLst/>
              <a:cxnLst/>
              <a:rect l="l" t="t" r="r" b="b"/>
              <a:pathLst>
                <a:path w="1536" h="2570" extrusionOk="0">
                  <a:moveTo>
                    <a:pt x="1" y="1"/>
                  </a:moveTo>
                  <a:lnTo>
                    <a:pt x="1" y="2569"/>
                  </a:lnTo>
                  <a:lnTo>
                    <a:pt x="1535" y="2569"/>
                  </a:lnTo>
                  <a:lnTo>
                    <a:pt x="15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4531;p102">
              <a:extLst>
                <a:ext uri="{FF2B5EF4-FFF2-40B4-BE49-F238E27FC236}">
                  <a16:creationId xmlns:a16="http://schemas.microsoft.com/office/drawing/2014/main" id="{17E98C84-5A86-665F-EFBC-82B94C0FA82E}"/>
                </a:ext>
              </a:extLst>
            </p:cNvPr>
            <p:cNvSpPr/>
            <p:nvPr/>
          </p:nvSpPr>
          <p:spPr>
            <a:xfrm>
              <a:off x="1992851" y="2241257"/>
              <a:ext cx="28520" cy="47700"/>
            </a:xfrm>
            <a:custGeom>
              <a:avLst/>
              <a:gdLst/>
              <a:ahLst/>
              <a:cxnLst/>
              <a:rect l="l" t="t" r="r" b="b"/>
              <a:pathLst>
                <a:path w="1536" h="2569" extrusionOk="0">
                  <a:moveTo>
                    <a:pt x="1" y="0"/>
                  </a:moveTo>
                  <a:lnTo>
                    <a:pt x="1" y="2569"/>
                  </a:lnTo>
                  <a:lnTo>
                    <a:pt x="1535" y="2569"/>
                  </a:lnTo>
                  <a:lnTo>
                    <a:pt x="15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4532;p102">
              <a:extLst>
                <a:ext uri="{FF2B5EF4-FFF2-40B4-BE49-F238E27FC236}">
                  <a16:creationId xmlns:a16="http://schemas.microsoft.com/office/drawing/2014/main" id="{4D184AB9-F204-E578-4FEE-65DA56F8DCA7}"/>
                </a:ext>
              </a:extLst>
            </p:cNvPr>
            <p:cNvSpPr/>
            <p:nvPr/>
          </p:nvSpPr>
          <p:spPr>
            <a:xfrm>
              <a:off x="2025066" y="2288940"/>
              <a:ext cx="29745" cy="47718"/>
            </a:xfrm>
            <a:custGeom>
              <a:avLst/>
              <a:gdLst/>
              <a:ahLst/>
              <a:cxnLst/>
              <a:rect l="l" t="t" r="r" b="b"/>
              <a:pathLst>
                <a:path w="1602" h="2570" extrusionOk="0">
                  <a:moveTo>
                    <a:pt x="0" y="1"/>
                  </a:moveTo>
                  <a:lnTo>
                    <a:pt x="0" y="2569"/>
                  </a:lnTo>
                  <a:lnTo>
                    <a:pt x="1601" y="2569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4533;p102">
              <a:extLst>
                <a:ext uri="{FF2B5EF4-FFF2-40B4-BE49-F238E27FC236}">
                  <a16:creationId xmlns:a16="http://schemas.microsoft.com/office/drawing/2014/main" id="{003E39FE-2E93-58B4-BFD8-C5148CB82ECB}"/>
                </a:ext>
              </a:extLst>
            </p:cNvPr>
            <p:cNvSpPr/>
            <p:nvPr/>
          </p:nvSpPr>
          <p:spPr>
            <a:xfrm>
              <a:off x="2025066" y="2241257"/>
              <a:ext cx="29745" cy="47700"/>
            </a:xfrm>
            <a:custGeom>
              <a:avLst/>
              <a:gdLst/>
              <a:ahLst/>
              <a:cxnLst/>
              <a:rect l="l" t="t" r="r" b="b"/>
              <a:pathLst>
                <a:path w="1602" h="2569" extrusionOk="0">
                  <a:moveTo>
                    <a:pt x="0" y="0"/>
                  </a:moveTo>
                  <a:lnTo>
                    <a:pt x="0" y="2569"/>
                  </a:lnTo>
                  <a:lnTo>
                    <a:pt x="1601" y="2569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4534;p102">
              <a:extLst>
                <a:ext uri="{FF2B5EF4-FFF2-40B4-BE49-F238E27FC236}">
                  <a16:creationId xmlns:a16="http://schemas.microsoft.com/office/drawing/2014/main" id="{47021D31-E93E-ACBD-9CFD-295F0BB6A37A}"/>
                </a:ext>
              </a:extLst>
            </p:cNvPr>
            <p:cNvSpPr/>
            <p:nvPr/>
          </p:nvSpPr>
          <p:spPr>
            <a:xfrm>
              <a:off x="1891899" y="2288940"/>
              <a:ext cx="28501" cy="47718"/>
            </a:xfrm>
            <a:custGeom>
              <a:avLst/>
              <a:gdLst/>
              <a:ahLst/>
              <a:cxnLst/>
              <a:rect l="l" t="t" r="r" b="b"/>
              <a:pathLst>
                <a:path w="1535" h="2570" extrusionOk="0">
                  <a:moveTo>
                    <a:pt x="0" y="1"/>
                  </a:moveTo>
                  <a:lnTo>
                    <a:pt x="0" y="2569"/>
                  </a:lnTo>
                  <a:lnTo>
                    <a:pt x="1535" y="2569"/>
                  </a:lnTo>
                  <a:lnTo>
                    <a:pt x="15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4535;p102">
              <a:extLst>
                <a:ext uri="{FF2B5EF4-FFF2-40B4-BE49-F238E27FC236}">
                  <a16:creationId xmlns:a16="http://schemas.microsoft.com/office/drawing/2014/main" id="{D5D3A152-3F85-6BB4-FEA4-27E96CD36D84}"/>
                </a:ext>
              </a:extLst>
            </p:cNvPr>
            <p:cNvSpPr/>
            <p:nvPr/>
          </p:nvSpPr>
          <p:spPr>
            <a:xfrm>
              <a:off x="1891899" y="2238157"/>
              <a:ext cx="28501" cy="47700"/>
            </a:xfrm>
            <a:custGeom>
              <a:avLst/>
              <a:gdLst/>
              <a:ahLst/>
              <a:cxnLst/>
              <a:rect l="l" t="t" r="r" b="b"/>
              <a:pathLst>
                <a:path w="1535" h="2569" extrusionOk="0">
                  <a:moveTo>
                    <a:pt x="0" y="0"/>
                  </a:moveTo>
                  <a:lnTo>
                    <a:pt x="0" y="2569"/>
                  </a:lnTo>
                  <a:lnTo>
                    <a:pt x="1535" y="2569"/>
                  </a:lnTo>
                  <a:lnTo>
                    <a:pt x="15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4536;p102">
              <a:extLst>
                <a:ext uri="{FF2B5EF4-FFF2-40B4-BE49-F238E27FC236}">
                  <a16:creationId xmlns:a16="http://schemas.microsoft.com/office/drawing/2014/main" id="{E9EE1084-82EB-E5B2-E254-9DF58FE57B20}"/>
                </a:ext>
              </a:extLst>
            </p:cNvPr>
            <p:cNvSpPr/>
            <p:nvPr/>
          </p:nvSpPr>
          <p:spPr>
            <a:xfrm>
              <a:off x="1924114" y="2288940"/>
              <a:ext cx="29745" cy="47718"/>
            </a:xfrm>
            <a:custGeom>
              <a:avLst/>
              <a:gdLst/>
              <a:ahLst/>
              <a:cxnLst/>
              <a:rect l="l" t="t" r="r" b="b"/>
              <a:pathLst>
                <a:path w="1602" h="2570" extrusionOk="0">
                  <a:moveTo>
                    <a:pt x="0" y="1"/>
                  </a:moveTo>
                  <a:lnTo>
                    <a:pt x="0" y="2569"/>
                  </a:lnTo>
                  <a:lnTo>
                    <a:pt x="1601" y="2569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4537;p102">
              <a:extLst>
                <a:ext uri="{FF2B5EF4-FFF2-40B4-BE49-F238E27FC236}">
                  <a16:creationId xmlns:a16="http://schemas.microsoft.com/office/drawing/2014/main" id="{E367AB4D-D584-6D44-E437-DE99E801B5E8}"/>
                </a:ext>
              </a:extLst>
            </p:cNvPr>
            <p:cNvSpPr/>
            <p:nvPr/>
          </p:nvSpPr>
          <p:spPr>
            <a:xfrm>
              <a:off x="1924114" y="2238157"/>
              <a:ext cx="29745" cy="47700"/>
            </a:xfrm>
            <a:custGeom>
              <a:avLst/>
              <a:gdLst/>
              <a:ahLst/>
              <a:cxnLst/>
              <a:rect l="l" t="t" r="r" b="b"/>
              <a:pathLst>
                <a:path w="1602" h="2569" extrusionOk="0">
                  <a:moveTo>
                    <a:pt x="0" y="0"/>
                  </a:moveTo>
                  <a:lnTo>
                    <a:pt x="0" y="2569"/>
                  </a:lnTo>
                  <a:lnTo>
                    <a:pt x="1601" y="2569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4538;p102">
              <a:extLst>
                <a:ext uri="{FF2B5EF4-FFF2-40B4-BE49-F238E27FC236}">
                  <a16:creationId xmlns:a16="http://schemas.microsoft.com/office/drawing/2014/main" id="{6B9A01D3-780D-1BDC-A04C-5C1F854E4DF1}"/>
                </a:ext>
              </a:extLst>
            </p:cNvPr>
            <p:cNvSpPr/>
            <p:nvPr/>
          </p:nvSpPr>
          <p:spPr>
            <a:xfrm>
              <a:off x="2214584" y="2292040"/>
              <a:ext cx="29132" cy="47718"/>
            </a:xfrm>
            <a:custGeom>
              <a:avLst/>
              <a:gdLst/>
              <a:ahLst/>
              <a:cxnLst/>
              <a:rect l="l" t="t" r="r" b="b"/>
              <a:pathLst>
                <a:path w="1569" h="2570" extrusionOk="0">
                  <a:moveTo>
                    <a:pt x="1" y="1"/>
                  </a:moveTo>
                  <a:lnTo>
                    <a:pt x="1" y="2569"/>
                  </a:lnTo>
                  <a:lnTo>
                    <a:pt x="1568" y="2569"/>
                  </a:lnTo>
                  <a:lnTo>
                    <a:pt x="15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4539;p102">
              <a:extLst>
                <a:ext uri="{FF2B5EF4-FFF2-40B4-BE49-F238E27FC236}">
                  <a16:creationId xmlns:a16="http://schemas.microsoft.com/office/drawing/2014/main" id="{DBFEC655-8E05-7D8F-DB75-038555867F22}"/>
                </a:ext>
              </a:extLst>
            </p:cNvPr>
            <p:cNvSpPr/>
            <p:nvPr/>
          </p:nvSpPr>
          <p:spPr>
            <a:xfrm>
              <a:off x="2214584" y="2241257"/>
              <a:ext cx="29132" cy="47700"/>
            </a:xfrm>
            <a:custGeom>
              <a:avLst/>
              <a:gdLst/>
              <a:ahLst/>
              <a:cxnLst/>
              <a:rect l="l" t="t" r="r" b="b"/>
              <a:pathLst>
                <a:path w="1569" h="2569" extrusionOk="0">
                  <a:moveTo>
                    <a:pt x="1" y="0"/>
                  </a:moveTo>
                  <a:lnTo>
                    <a:pt x="1" y="2569"/>
                  </a:lnTo>
                  <a:lnTo>
                    <a:pt x="1568" y="2569"/>
                  </a:lnTo>
                  <a:lnTo>
                    <a:pt x="15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4540;p102">
              <a:extLst>
                <a:ext uri="{FF2B5EF4-FFF2-40B4-BE49-F238E27FC236}">
                  <a16:creationId xmlns:a16="http://schemas.microsoft.com/office/drawing/2014/main" id="{42522BF1-7E5B-D7F5-BC56-8078C0044765}"/>
                </a:ext>
              </a:extLst>
            </p:cNvPr>
            <p:cNvSpPr/>
            <p:nvPr/>
          </p:nvSpPr>
          <p:spPr>
            <a:xfrm>
              <a:off x="2247411" y="2292040"/>
              <a:ext cx="29132" cy="47718"/>
            </a:xfrm>
            <a:custGeom>
              <a:avLst/>
              <a:gdLst/>
              <a:ahLst/>
              <a:cxnLst/>
              <a:rect l="l" t="t" r="r" b="b"/>
              <a:pathLst>
                <a:path w="1569" h="2570" extrusionOk="0">
                  <a:moveTo>
                    <a:pt x="0" y="1"/>
                  </a:moveTo>
                  <a:lnTo>
                    <a:pt x="0" y="2569"/>
                  </a:lnTo>
                  <a:lnTo>
                    <a:pt x="1568" y="2569"/>
                  </a:lnTo>
                  <a:lnTo>
                    <a:pt x="15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4541;p102">
              <a:extLst>
                <a:ext uri="{FF2B5EF4-FFF2-40B4-BE49-F238E27FC236}">
                  <a16:creationId xmlns:a16="http://schemas.microsoft.com/office/drawing/2014/main" id="{9C12E85F-F802-599D-1007-D27398650063}"/>
                </a:ext>
              </a:extLst>
            </p:cNvPr>
            <p:cNvSpPr/>
            <p:nvPr/>
          </p:nvSpPr>
          <p:spPr>
            <a:xfrm>
              <a:off x="2247411" y="2241257"/>
              <a:ext cx="29132" cy="47700"/>
            </a:xfrm>
            <a:custGeom>
              <a:avLst/>
              <a:gdLst/>
              <a:ahLst/>
              <a:cxnLst/>
              <a:rect l="l" t="t" r="r" b="b"/>
              <a:pathLst>
                <a:path w="1569" h="2569" extrusionOk="0">
                  <a:moveTo>
                    <a:pt x="0" y="0"/>
                  </a:moveTo>
                  <a:lnTo>
                    <a:pt x="0" y="2569"/>
                  </a:lnTo>
                  <a:lnTo>
                    <a:pt x="1568" y="2569"/>
                  </a:lnTo>
                  <a:lnTo>
                    <a:pt x="15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4542;p102">
              <a:extLst>
                <a:ext uri="{FF2B5EF4-FFF2-40B4-BE49-F238E27FC236}">
                  <a16:creationId xmlns:a16="http://schemas.microsoft.com/office/drawing/2014/main" id="{98ED2D88-7FF4-E36E-6146-3D7F934ED2D3}"/>
                </a:ext>
              </a:extLst>
            </p:cNvPr>
            <p:cNvSpPr/>
            <p:nvPr/>
          </p:nvSpPr>
          <p:spPr>
            <a:xfrm>
              <a:off x="2113633" y="2292040"/>
              <a:ext cx="29132" cy="47718"/>
            </a:xfrm>
            <a:custGeom>
              <a:avLst/>
              <a:gdLst/>
              <a:ahLst/>
              <a:cxnLst/>
              <a:rect l="l" t="t" r="r" b="b"/>
              <a:pathLst>
                <a:path w="1569" h="2570" extrusionOk="0">
                  <a:moveTo>
                    <a:pt x="0" y="1"/>
                  </a:moveTo>
                  <a:lnTo>
                    <a:pt x="0" y="2569"/>
                  </a:lnTo>
                  <a:lnTo>
                    <a:pt x="1568" y="2569"/>
                  </a:lnTo>
                  <a:lnTo>
                    <a:pt x="15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4543;p102">
              <a:extLst>
                <a:ext uri="{FF2B5EF4-FFF2-40B4-BE49-F238E27FC236}">
                  <a16:creationId xmlns:a16="http://schemas.microsoft.com/office/drawing/2014/main" id="{52175D90-D88E-8383-4BBB-823711DE31F4}"/>
                </a:ext>
              </a:extLst>
            </p:cNvPr>
            <p:cNvSpPr/>
            <p:nvPr/>
          </p:nvSpPr>
          <p:spPr>
            <a:xfrm>
              <a:off x="2113633" y="2241257"/>
              <a:ext cx="29132" cy="47700"/>
            </a:xfrm>
            <a:custGeom>
              <a:avLst/>
              <a:gdLst/>
              <a:ahLst/>
              <a:cxnLst/>
              <a:rect l="l" t="t" r="r" b="b"/>
              <a:pathLst>
                <a:path w="1569" h="2569" extrusionOk="0">
                  <a:moveTo>
                    <a:pt x="0" y="0"/>
                  </a:moveTo>
                  <a:lnTo>
                    <a:pt x="0" y="2569"/>
                  </a:lnTo>
                  <a:lnTo>
                    <a:pt x="1568" y="2569"/>
                  </a:lnTo>
                  <a:lnTo>
                    <a:pt x="15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4544;p102">
              <a:extLst>
                <a:ext uri="{FF2B5EF4-FFF2-40B4-BE49-F238E27FC236}">
                  <a16:creationId xmlns:a16="http://schemas.microsoft.com/office/drawing/2014/main" id="{1FD41966-03A3-B40D-DB54-672E7D597C31}"/>
                </a:ext>
              </a:extLst>
            </p:cNvPr>
            <p:cNvSpPr/>
            <p:nvPr/>
          </p:nvSpPr>
          <p:spPr>
            <a:xfrm>
              <a:off x="2145829" y="2292040"/>
              <a:ext cx="29764" cy="47718"/>
            </a:xfrm>
            <a:custGeom>
              <a:avLst/>
              <a:gdLst/>
              <a:ahLst/>
              <a:cxnLst/>
              <a:rect l="l" t="t" r="r" b="b"/>
              <a:pathLst>
                <a:path w="1603" h="2570" extrusionOk="0">
                  <a:moveTo>
                    <a:pt x="1" y="1"/>
                  </a:moveTo>
                  <a:lnTo>
                    <a:pt x="1" y="2569"/>
                  </a:lnTo>
                  <a:lnTo>
                    <a:pt x="1602" y="2569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4545;p102">
              <a:extLst>
                <a:ext uri="{FF2B5EF4-FFF2-40B4-BE49-F238E27FC236}">
                  <a16:creationId xmlns:a16="http://schemas.microsoft.com/office/drawing/2014/main" id="{251DAB52-84F1-1B1F-32CD-F1AC0DE7B208}"/>
                </a:ext>
              </a:extLst>
            </p:cNvPr>
            <p:cNvSpPr/>
            <p:nvPr/>
          </p:nvSpPr>
          <p:spPr>
            <a:xfrm>
              <a:off x="2145829" y="2241257"/>
              <a:ext cx="29764" cy="47700"/>
            </a:xfrm>
            <a:custGeom>
              <a:avLst/>
              <a:gdLst/>
              <a:ahLst/>
              <a:cxnLst/>
              <a:rect l="l" t="t" r="r" b="b"/>
              <a:pathLst>
                <a:path w="1603" h="2569" extrusionOk="0">
                  <a:moveTo>
                    <a:pt x="1" y="0"/>
                  </a:moveTo>
                  <a:lnTo>
                    <a:pt x="1" y="2569"/>
                  </a:lnTo>
                  <a:lnTo>
                    <a:pt x="1602" y="2569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4546;p102">
              <a:extLst>
                <a:ext uri="{FF2B5EF4-FFF2-40B4-BE49-F238E27FC236}">
                  <a16:creationId xmlns:a16="http://schemas.microsoft.com/office/drawing/2014/main" id="{B3F0913F-A485-F23D-8706-C6F6DD6481E8}"/>
                </a:ext>
              </a:extLst>
            </p:cNvPr>
            <p:cNvSpPr/>
            <p:nvPr/>
          </p:nvSpPr>
          <p:spPr>
            <a:xfrm>
              <a:off x="1801476" y="2345923"/>
              <a:ext cx="558065" cy="30989"/>
            </a:xfrm>
            <a:custGeom>
              <a:avLst/>
              <a:gdLst/>
              <a:ahLst/>
              <a:cxnLst/>
              <a:rect l="l" t="t" r="r" b="b"/>
              <a:pathLst>
                <a:path w="30056" h="1669" extrusionOk="0">
                  <a:moveTo>
                    <a:pt x="2135" y="1"/>
                  </a:moveTo>
                  <a:lnTo>
                    <a:pt x="0" y="1668"/>
                  </a:lnTo>
                  <a:lnTo>
                    <a:pt x="30055" y="1668"/>
                  </a:lnTo>
                  <a:lnTo>
                    <a:pt x="29755" y="1435"/>
                  </a:lnTo>
                  <a:lnTo>
                    <a:pt x="2788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4547;p102">
              <a:extLst>
                <a:ext uri="{FF2B5EF4-FFF2-40B4-BE49-F238E27FC236}">
                  <a16:creationId xmlns:a16="http://schemas.microsoft.com/office/drawing/2014/main" id="{EC3DD071-30E7-8CBC-5CA0-4FD8894024CA}"/>
                </a:ext>
              </a:extLst>
            </p:cNvPr>
            <p:cNvSpPr/>
            <p:nvPr/>
          </p:nvSpPr>
          <p:spPr>
            <a:xfrm>
              <a:off x="1795274" y="2366979"/>
              <a:ext cx="564266" cy="14260"/>
            </a:xfrm>
            <a:custGeom>
              <a:avLst/>
              <a:gdLst/>
              <a:ahLst/>
              <a:cxnLst/>
              <a:rect l="l" t="t" r="r" b="b"/>
              <a:pathLst>
                <a:path w="30390" h="768" extrusionOk="0">
                  <a:moveTo>
                    <a:pt x="1" y="1"/>
                  </a:moveTo>
                  <a:lnTo>
                    <a:pt x="1" y="768"/>
                  </a:lnTo>
                  <a:lnTo>
                    <a:pt x="30389" y="768"/>
                  </a:lnTo>
                  <a:lnTo>
                    <a:pt x="30389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4548;p102">
              <a:extLst>
                <a:ext uri="{FF2B5EF4-FFF2-40B4-BE49-F238E27FC236}">
                  <a16:creationId xmlns:a16="http://schemas.microsoft.com/office/drawing/2014/main" id="{6D87CF03-4220-C5C2-4976-CF336E621D4C}"/>
                </a:ext>
              </a:extLst>
            </p:cNvPr>
            <p:cNvSpPr/>
            <p:nvPr/>
          </p:nvSpPr>
          <p:spPr>
            <a:xfrm>
              <a:off x="1795274" y="2366979"/>
              <a:ext cx="564266" cy="14260"/>
            </a:xfrm>
            <a:custGeom>
              <a:avLst/>
              <a:gdLst/>
              <a:ahLst/>
              <a:cxnLst/>
              <a:rect l="l" t="t" r="r" b="b"/>
              <a:pathLst>
                <a:path w="30390" h="768" extrusionOk="0">
                  <a:moveTo>
                    <a:pt x="1" y="1"/>
                  </a:moveTo>
                  <a:lnTo>
                    <a:pt x="1" y="768"/>
                  </a:lnTo>
                  <a:lnTo>
                    <a:pt x="30389" y="768"/>
                  </a:lnTo>
                  <a:lnTo>
                    <a:pt x="3038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4549;p102">
              <a:extLst>
                <a:ext uri="{FF2B5EF4-FFF2-40B4-BE49-F238E27FC236}">
                  <a16:creationId xmlns:a16="http://schemas.microsoft.com/office/drawing/2014/main" id="{CB44A44E-1C74-E244-DB09-92AB02D57B69}"/>
                </a:ext>
              </a:extLst>
            </p:cNvPr>
            <p:cNvSpPr/>
            <p:nvPr/>
          </p:nvSpPr>
          <p:spPr>
            <a:xfrm>
              <a:off x="1808903" y="2583754"/>
              <a:ext cx="546906" cy="5589"/>
            </a:xfrm>
            <a:custGeom>
              <a:avLst/>
              <a:gdLst/>
              <a:ahLst/>
              <a:cxnLst/>
              <a:rect l="l" t="t" r="r" b="b"/>
              <a:pathLst>
                <a:path w="29455" h="301" extrusionOk="0">
                  <a:moveTo>
                    <a:pt x="401" y="1"/>
                  </a:moveTo>
                  <a:lnTo>
                    <a:pt x="1" y="301"/>
                  </a:lnTo>
                  <a:lnTo>
                    <a:pt x="29455" y="301"/>
                  </a:lnTo>
                  <a:lnTo>
                    <a:pt x="29055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4550;p102">
              <a:extLst>
                <a:ext uri="{FF2B5EF4-FFF2-40B4-BE49-F238E27FC236}">
                  <a16:creationId xmlns:a16="http://schemas.microsoft.com/office/drawing/2014/main" id="{748E2F8D-7487-4B22-9C3A-8D1FF7AE839B}"/>
                </a:ext>
              </a:extLst>
            </p:cNvPr>
            <p:cNvSpPr/>
            <p:nvPr/>
          </p:nvSpPr>
          <p:spPr>
            <a:xfrm>
              <a:off x="2792442" y="583218"/>
              <a:ext cx="616905" cy="616905"/>
            </a:xfrm>
            <a:custGeom>
              <a:avLst/>
              <a:gdLst/>
              <a:ahLst/>
              <a:cxnLst/>
              <a:rect l="l" t="t" r="r" b="b"/>
              <a:pathLst>
                <a:path w="33225" h="33225" extrusionOk="0">
                  <a:moveTo>
                    <a:pt x="16653" y="1"/>
                  </a:moveTo>
                  <a:cubicBezTo>
                    <a:pt x="14899" y="1"/>
                    <a:pt x="13141" y="274"/>
                    <a:pt x="11476" y="802"/>
                  </a:cubicBezTo>
                  <a:cubicBezTo>
                    <a:pt x="11187" y="866"/>
                    <a:pt x="11237" y="1237"/>
                    <a:pt x="11508" y="1237"/>
                  </a:cubicBezTo>
                  <a:cubicBezTo>
                    <a:pt x="11519" y="1237"/>
                    <a:pt x="11530" y="1236"/>
                    <a:pt x="11542" y="1235"/>
                  </a:cubicBezTo>
                  <a:lnTo>
                    <a:pt x="11609" y="1202"/>
                  </a:lnTo>
                  <a:cubicBezTo>
                    <a:pt x="13247" y="674"/>
                    <a:pt x="14954" y="401"/>
                    <a:pt x="16653" y="401"/>
                  </a:cubicBezTo>
                  <a:cubicBezTo>
                    <a:pt x="16996" y="401"/>
                    <a:pt x="17339" y="412"/>
                    <a:pt x="17680" y="435"/>
                  </a:cubicBezTo>
                  <a:cubicBezTo>
                    <a:pt x="17698" y="439"/>
                    <a:pt x="17715" y="441"/>
                    <a:pt x="17732" y="441"/>
                  </a:cubicBezTo>
                  <a:cubicBezTo>
                    <a:pt x="17839" y="441"/>
                    <a:pt x="17914" y="354"/>
                    <a:pt x="17914" y="268"/>
                  </a:cubicBezTo>
                  <a:cubicBezTo>
                    <a:pt x="17914" y="134"/>
                    <a:pt x="17847" y="34"/>
                    <a:pt x="17713" y="34"/>
                  </a:cubicBezTo>
                  <a:cubicBezTo>
                    <a:pt x="17361" y="12"/>
                    <a:pt x="17007" y="1"/>
                    <a:pt x="16653" y="1"/>
                  </a:cubicBezTo>
                  <a:close/>
                  <a:moveTo>
                    <a:pt x="21782" y="860"/>
                  </a:moveTo>
                  <a:cubicBezTo>
                    <a:pt x="21683" y="860"/>
                    <a:pt x="21610" y="919"/>
                    <a:pt x="21583" y="1002"/>
                  </a:cubicBezTo>
                  <a:cubicBezTo>
                    <a:pt x="21549" y="1102"/>
                    <a:pt x="21583" y="1235"/>
                    <a:pt x="21716" y="1269"/>
                  </a:cubicBezTo>
                  <a:cubicBezTo>
                    <a:pt x="21983" y="1369"/>
                    <a:pt x="22217" y="1435"/>
                    <a:pt x="22483" y="1535"/>
                  </a:cubicBezTo>
                  <a:cubicBezTo>
                    <a:pt x="22500" y="1552"/>
                    <a:pt x="22517" y="1560"/>
                    <a:pt x="22529" y="1560"/>
                  </a:cubicBezTo>
                  <a:cubicBezTo>
                    <a:pt x="22542" y="1560"/>
                    <a:pt x="22550" y="1552"/>
                    <a:pt x="22550" y="1535"/>
                  </a:cubicBezTo>
                  <a:lnTo>
                    <a:pt x="22550" y="1569"/>
                  </a:lnTo>
                  <a:cubicBezTo>
                    <a:pt x="22572" y="1573"/>
                    <a:pt x="22592" y="1576"/>
                    <a:pt x="22611" y="1576"/>
                  </a:cubicBezTo>
                  <a:cubicBezTo>
                    <a:pt x="22858" y="1576"/>
                    <a:pt x="22898" y="1199"/>
                    <a:pt x="22650" y="1168"/>
                  </a:cubicBezTo>
                  <a:cubicBezTo>
                    <a:pt x="22383" y="1068"/>
                    <a:pt x="22117" y="968"/>
                    <a:pt x="21850" y="868"/>
                  </a:cubicBezTo>
                  <a:cubicBezTo>
                    <a:pt x="21826" y="862"/>
                    <a:pt x="21803" y="860"/>
                    <a:pt x="21782" y="860"/>
                  </a:cubicBezTo>
                  <a:close/>
                  <a:moveTo>
                    <a:pt x="10335" y="1260"/>
                  </a:moveTo>
                  <a:cubicBezTo>
                    <a:pt x="10316" y="1260"/>
                    <a:pt x="10296" y="1263"/>
                    <a:pt x="10275" y="1269"/>
                  </a:cubicBezTo>
                  <a:cubicBezTo>
                    <a:pt x="9608" y="1535"/>
                    <a:pt x="9007" y="1836"/>
                    <a:pt x="8373" y="2203"/>
                  </a:cubicBezTo>
                  <a:cubicBezTo>
                    <a:pt x="8273" y="2236"/>
                    <a:pt x="8240" y="2369"/>
                    <a:pt x="8307" y="2469"/>
                  </a:cubicBezTo>
                  <a:cubicBezTo>
                    <a:pt x="8340" y="2536"/>
                    <a:pt x="8407" y="2569"/>
                    <a:pt x="8473" y="2569"/>
                  </a:cubicBezTo>
                  <a:cubicBezTo>
                    <a:pt x="8507" y="2569"/>
                    <a:pt x="8540" y="2569"/>
                    <a:pt x="8574" y="2536"/>
                  </a:cubicBezTo>
                  <a:cubicBezTo>
                    <a:pt x="9174" y="2203"/>
                    <a:pt x="9808" y="1902"/>
                    <a:pt x="10442" y="1635"/>
                  </a:cubicBezTo>
                  <a:cubicBezTo>
                    <a:pt x="10624" y="1544"/>
                    <a:pt x="10530" y="1260"/>
                    <a:pt x="10335" y="1260"/>
                  </a:cubicBezTo>
                  <a:close/>
                  <a:moveTo>
                    <a:pt x="27825" y="4454"/>
                  </a:moveTo>
                  <a:cubicBezTo>
                    <a:pt x="27771" y="4454"/>
                    <a:pt x="27721" y="4471"/>
                    <a:pt x="27687" y="4504"/>
                  </a:cubicBezTo>
                  <a:cubicBezTo>
                    <a:pt x="27587" y="4604"/>
                    <a:pt x="27587" y="4738"/>
                    <a:pt x="27687" y="4804"/>
                  </a:cubicBezTo>
                  <a:cubicBezTo>
                    <a:pt x="28188" y="5271"/>
                    <a:pt x="28655" y="5772"/>
                    <a:pt x="29088" y="6305"/>
                  </a:cubicBezTo>
                  <a:cubicBezTo>
                    <a:pt x="29122" y="6339"/>
                    <a:pt x="29188" y="6372"/>
                    <a:pt x="29255" y="6372"/>
                  </a:cubicBezTo>
                  <a:cubicBezTo>
                    <a:pt x="29288" y="6372"/>
                    <a:pt x="29355" y="6372"/>
                    <a:pt x="29388" y="6339"/>
                  </a:cubicBezTo>
                  <a:cubicBezTo>
                    <a:pt x="29488" y="6272"/>
                    <a:pt x="29488" y="6139"/>
                    <a:pt x="29422" y="6039"/>
                  </a:cubicBezTo>
                  <a:cubicBezTo>
                    <a:pt x="28955" y="5505"/>
                    <a:pt x="28488" y="5005"/>
                    <a:pt x="27987" y="4504"/>
                  </a:cubicBezTo>
                  <a:cubicBezTo>
                    <a:pt x="27937" y="4471"/>
                    <a:pt x="27879" y="4454"/>
                    <a:pt x="27825" y="4454"/>
                  </a:cubicBezTo>
                  <a:close/>
                  <a:moveTo>
                    <a:pt x="3749" y="6201"/>
                  </a:moveTo>
                  <a:cubicBezTo>
                    <a:pt x="3697" y="6201"/>
                    <a:pt x="3645" y="6222"/>
                    <a:pt x="3603" y="6272"/>
                  </a:cubicBezTo>
                  <a:cubicBezTo>
                    <a:pt x="3437" y="6506"/>
                    <a:pt x="3270" y="6739"/>
                    <a:pt x="3103" y="6973"/>
                  </a:cubicBezTo>
                  <a:cubicBezTo>
                    <a:pt x="3003" y="7039"/>
                    <a:pt x="3036" y="7173"/>
                    <a:pt x="3136" y="7239"/>
                  </a:cubicBezTo>
                  <a:cubicBezTo>
                    <a:pt x="3170" y="7273"/>
                    <a:pt x="3203" y="7273"/>
                    <a:pt x="3270" y="7273"/>
                  </a:cubicBezTo>
                  <a:cubicBezTo>
                    <a:pt x="3288" y="7282"/>
                    <a:pt x="3306" y="7286"/>
                    <a:pt x="3323" y="7286"/>
                  </a:cubicBezTo>
                  <a:cubicBezTo>
                    <a:pt x="3370" y="7286"/>
                    <a:pt x="3412" y="7255"/>
                    <a:pt x="3437" y="7206"/>
                  </a:cubicBezTo>
                  <a:cubicBezTo>
                    <a:pt x="3603" y="6973"/>
                    <a:pt x="3770" y="6772"/>
                    <a:pt x="3937" y="6539"/>
                  </a:cubicBezTo>
                  <a:cubicBezTo>
                    <a:pt x="4062" y="6389"/>
                    <a:pt x="3906" y="6201"/>
                    <a:pt x="3749" y="6201"/>
                  </a:cubicBezTo>
                  <a:close/>
                  <a:moveTo>
                    <a:pt x="30009" y="6943"/>
                  </a:moveTo>
                  <a:cubicBezTo>
                    <a:pt x="29853" y="6943"/>
                    <a:pt x="29704" y="7108"/>
                    <a:pt x="29822" y="7273"/>
                  </a:cubicBezTo>
                  <a:cubicBezTo>
                    <a:pt x="31023" y="8974"/>
                    <a:pt x="31890" y="10875"/>
                    <a:pt x="32357" y="12877"/>
                  </a:cubicBezTo>
                  <a:cubicBezTo>
                    <a:pt x="32391" y="12977"/>
                    <a:pt x="32457" y="13044"/>
                    <a:pt x="32557" y="13044"/>
                  </a:cubicBezTo>
                  <a:lnTo>
                    <a:pt x="32624" y="13044"/>
                  </a:lnTo>
                  <a:cubicBezTo>
                    <a:pt x="32724" y="13010"/>
                    <a:pt x="32791" y="12877"/>
                    <a:pt x="32757" y="12777"/>
                  </a:cubicBezTo>
                  <a:cubicBezTo>
                    <a:pt x="32290" y="10709"/>
                    <a:pt x="31390" y="8774"/>
                    <a:pt x="30189" y="7039"/>
                  </a:cubicBezTo>
                  <a:cubicBezTo>
                    <a:pt x="30140" y="6971"/>
                    <a:pt x="30074" y="6943"/>
                    <a:pt x="30009" y="6943"/>
                  </a:cubicBezTo>
                  <a:close/>
                  <a:moveTo>
                    <a:pt x="1294" y="10563"/>
                  </a:moveTo>
                  <a:cubicBezTo>
                    <a:pt x="1211" y="10563"/>
                    <a:pt x="1127" y="10607"/>
                    <a:pt x="1102" y="10709"/>
                  </a:cubicBezTo>
                  <a:cubicBezTo>
                    <a:pt x="368" y="12577"/>
                    <a:pt x="1" y="14578"/>
                    <a:pt x="1" y="16613"/>
                  </a:cubicBezTo>
                  <a:lnTo>
                    <a:pt x="1" y="16880"/>
                  </a:lnTo>
                  <a:cubicBezTo>
                    <a:pt x="1" y="16980"/>
                    <a:pt x="67" y="17080"/>
                    <a:pt x="201" y="17080"/>
                  </a:cubicBezTo>
                  <a:cubicBezTo>
                    <a:pt x="301" y="17080"/>
                    <a:pt x="401" y="16980"/>
                    <a:pt x="401" y="16880"/>
                  </a:cubicBezTo>
                  <a:lnTo>
                    <a:pt x="401" y="16646"/>
                  </a:lnTo>
                  <a:cubicBezTo>
                    <a:pt x="401" y="14645"/>
                    <a:pt x="768" y="12677"/>
                    <a:pt x="1502" y="10842"/>
                  </a:cubicBezTo>
                  <a:cubicBezTo>
                    <a:pt x="1535" y="10742"/>
                    <a:pt x="1468" y="10609"/>
                    <a:pt x="1368" y="10575"/>
                  </a:cubicBezTo>
                  <a:cubicBezTo>
                    <a:pt x="1345" y="10567"/>
                    <a:pt x="1319" y="10563"/>
                    <a:pt x="1294" y="10563"/>
                  </a:cubicBezTo>
                  <a:close/>
                  <a:moveTo>
                    <a:pt x="33024" y="16746"/>
                  </a:moveTo>
                  <a:cubicBezTo>
                    <a:pt x="32924" y="16746"/>
                    <a:pt x="32824" y="16846"/>
                    <a:pt x="32824" y="16946"/>
                  </a:cubicBezTo>
                  <a:cubicBezTo>
                    <a:pt x="32824" y="17247"/>
                    <a:pt x="32791" y="17513"/>
                    <a:pt x="32791" y="17780"/>
                  </a:cubicBezTo>
                  <a:cubicBezTo>
                    <a:pt x="32757" y="17914"/>
                    <a:pt x="32858" y="18014"/>
                    <a:pt x="32958" y="18014"/>
                  </a:cubicBezTo>
                  <a:cubicBezTo>
                    <a:pt x="33091" y="18014"/>
                    <a:pt x="33191" y="17914"/>
                    <a:pt x="33191" y="17780"/>
                  </a:cubicBezTo>
                  <a:cubicBezTo>
                    <a:pt x="33224" y="17513"/>
                    <a:pt x="33224" y="17247"/>
                    <a:pt x="33224" y="16946"/>
                  </a:cubicBezTo>
                  <a:cubicBezTo>
                    <a:pt x="33224" y="16846"/>
                    <a:pt x="33158" y="16746"/>
                    <a:pt x="33024" y="16746"/>
                  </a:cubicBezTo>
                  <a:close/>
                  <a:moveTo>
                    <a:pt x="286" y="17907"/>
                  </a:moveTo>
                  <a:cubicBezTo>
                    <a:pt x="269" y="17907"/>
                    <a:pt x="252" y="17909"/>
                    <a:pt x="234" y="17914"/>
                  </a:cubicBezTo>
                  <a:cubicBezTo>
                    <a:pt x="134" y="17914"/>
                    <a:pt x="34" y="18014"/>
                    <a:pt x="67" y="18147"/>
                  </a:cubicBezTo>
                  <a:cubicBezTo>
                    <a:pt x="134" y="18848"/>
                    <a:pt x="234" y="19515"/>
                    <a:pt x="368" y="20215"/>
                  </a:cubicBezTo>
                  <a:cubicBezTo>
                    <a:pt x="401" y="20315"/>
                    <a:pt x="501" y="20382"/>
                    <a:pt x="601" y="20382"/>
                  </a:cubicBezTo>
                  <a:lnTo>
                    <a:pt x="635" y="20382"/>
                  </a:lnTo>
                  <a:cubicBezTo>
                    <a:pt x="735" y="20349"/>
                    <a:pt x="801" y="20249"/>
                    <a:pt x="801" y="20115"/>
                  </a:cubicBezTo>
                  <a:cubicBezTo>
                    <a:pt x="635" y="19448"/>
                    <a:pt x="534" y="18781"/>
                    <a:pt x="468" y="18081"/>
                  </a:cubicBezTo>
                  <a:cubicBezTo>
                    <a:pt x="468" y="17994"/>
                    <a:pt x="393" y="17907"/>
                    <a:pt x="286" y="17907"/>
                  </a:cubicBezTo>
                  <a:close/>
                  <a:moveTo>
                    <a:pt x="31811" y="22571"/>
                  </a:moveTo>
                  <a:cubicBezTo>
                    <a:pt x="31730" y="22571"/>
                    <a:pt x="31648" y="22609"/>
                    <a:pt x="31623" y="22684"/>
                  </a:cubicBezTo>
                  <a:cubicBezTo>
                    <a:pt x="31356" y="23318"/>
                    <a:pt x="31090" y="23951"/>
                    <a:pt x="30756" y="24552"/>
                  </a:cubicBezTo>
                  <a:cubicBezTo>
                    <a:pt x="30656" y="24685"/>
                    <a:pt x="30756" y="24852"/>
                    <a:pt x="30923" y="24852"/>
                  </a:cubicBezTo>
                  <a:cubicBezTo>
                    <a:pt x="30990" y="24852"/>
                    <a:pt x="31056" y="24819"/>
                    <a:pt x="31123" y="24752"/>
                  </a:cubicBezTo>
                  <a:cubicBezTo>
                    <a:pt x="31457" y="24152"/>
                    <a:pt x="31757" y="23518"/>
                    <a:pt x="32024" y="22851"/>
                  </a:cubicBezTo>
                  <a:cubicBezTo>
                    <a:pt x="32057" y="22751"/>
                    <a:pt x="31990" y="22617"/>
                    <a:pt x="31890" y="22584"/>
                  </a:cubicBezTo>
                  <a:cubicBezTo>
                    <a:pt x="31865" y="22575"/>
                    <a:pt x="31838" y="22571"/>
                    <a:pt x="31811" y="22571"/>
                  </a:cubicBezTo>
                  <a:close/>
                  <a:moveTo>
                    <a:pt x="3063" y="25689"/>
                  </a:moveTo>
                  <a:cubicBezTo>
                    <a:pt x="2914" y="25689"/>
                    <a:pt x="2775" y="25854"/>
                    <a:pt x="2869" y="26020"/>
                  </a:cubicBezTo>
                  <a:cubicBezTo>
                    <a:pt x="3036" y="26253"/>
                    <a:pt x="3203" y="26487"/>
                    <a:pt x="3370" y="26687"/>
                  </a:cubicBezTo>
                  <a:cubicBezTo>
                    <a:pt x="3403" y="26753"/>
                    <a:pt x="3470" y="26787"/>
                    <a:pt x="3537" y="26787"/>
                  </a:cubicBezTo>
                  <a:lnTo>
                    <a:pt x="3537" y="26753"/>
                  </a:lnTo>
                  <a:lnTo>
                    <a:pt x="3670" y="26753"/>
                  </a:lnTo>
                  <a:cubicBezTo>
                    <a:pt x="3770" y="26687"/>
                    <a:pt x="3770" y="26553"/>
                    <a:pt x="3703" y="26453"/>
                  </a:cubicBezTo>
                  <a:cubicBezTo>
                    <a:pt x="3537" y="26220"/>
                    <a:pt x="3370" y="26020"/>
                    <a:pt x="3236" y="25786"/>
                  </a:cubicBezTo>
                  <a:cubicBezTo>
                    <a:pt x="3188" y="25718"/>
                    <a:pt x="3124" y="25689"/>
                    <a:pt x="3063" y="25689"/>
                  </a:cubicBezTo>
                  <a:close/>
                  <a:moveTo>
                    <a:pt x="30262" y="25523"/>
                  </a:moveTo>
                  <a:cubicBezTo>
                    <a:pt x="30201" y="25523"/>
                    <a:pt x="30138" y="25551"/>
                    <a:pt x="30089" y="25619"/>
                  </a:cubicBezTo>
                  <a:cubicBezTo>
                    <a:pt x="28955" y="27320"/>
                    <a:pt x="27487" y="28822"/>
                    <a:pt x="25786" y="29989"/>
                  </a:cubicBezTo>
                  <a:cubicBezTo>
                    <a:pt x="25686" y="30056"/>
                    <a:pt x="25686" y="30189"/>
                    <a:pt x="25752" y="30256"/>
                  </a:cubicBezTo>
                  <a:cubicBezTo>
                    <a:pt x="25786" y="30323"/>
                    <a:pt x="25853" y="30356"/>
                    <a:pt x="25919" y="30356"/>
                  </a:cubicBezTo>
                  <a:cubicBezTo>
                    <a:pt x="25953" y="30323"/>
                    <a:pt x="25986" y="30323"/>
                    <a:pt x="26019" y="30289"/>
                  </a:cubicBezTo>
                  <a:cubicBezTo>
                    <a:pt x="27754" y="29088"/>
                    <a:pt x="29255" y="27587"/>
                    <a:pt x="30456" y="25853"/>
                  </a:cubicBezTo>
                  <a:cubicBezTo>
                    <a:pt x="30550" y="25688"/>
                    <a:pt x="30411" y="25523"/>
                    <a:pt x="30262" y="25523"/>
                  </a:cubicBezTo>
                  <a:close/>
                  <a:moveTo>
                    <a:pt x="22205" y="31848"/>
                  </a:moveTo>
                  <a:cubicBezTo>
                    <a:pt x="22186" y="31848"/>
                    <a:pt x="22168" y="31851"/>
                    <a:pt x="22150" y="31857"/>
                  </a:cubicBezTo>
                  <a:cubicBezTo>
                    <a:pt x="21883" y="31957"/>
                    <a:pt x="21616" y="32057"/>
                    <a:pt x="21383" y="32124"/>
                  </a:cubicBezTo>
                  <a:cubicBezTo>
                    <a:pt x="21249" y="32157"/>
                    <a:pt x="21216" y="32291"/>
                    <a:pt x="21249" y="32391"/>
                  </a:cubicBezTo>
                  <a:cubicBezTo>
                    <a:pt x="21249" y="32458"/>
                    <a:pt x="21349" y="32524"/>
                    <a:pt x="21416" y="32524"/>
                  </a:cubicBezTo>
                  <a:lnTo>
                    <a:pt x="21483" y="32524"/>
                  </a:lnTo>
                  <a:cubicBezTo>
                    <a:pt x="21750" y="32458"/>
                    <a:pt x="22016" y="32357"/>
                    <a:pt x="22283" y="32257"/>
                  </a:cubicBezTo>
                  <a:cubicBezTo>
                    <a:pt x="22383" y="32224"/>
                    <a:pt x="22450" y="32091"/>
                    <a:pt x="22417" y="31991"/>
                  </a:cubicBezTo>
                  <a:cubicBezTo>
                    <a:pt x="22389" y="31908"/>
                    <a:pt x="22294" y="31848"/>
                    <a:pt x="22205" y="31848"/>
                  </a:cubicBezTo>
                  <a:close/>
                  <a:moveTo>
                    <a:pt x="6454" y="29342"/>
                  </a:moveTo>
                  <a:cubicBezTo>
                    <a:pt x="6399" y="29342"/>
                    <a:pt x="6342" y="29367"/>
                    <a:pt x="6305" y="29422"/>
                  </a:cubicBezTo>
                  <a:cubicBezTo>
                    <a:pt x="6205" y="29522"/>
                    <a:pt x="6239" y="29655"/>
                    <a:pt x="6339" y="29722"/>
                  </a:cubicBezTo>
                  <a:cubicBezTo>
                    <a:pt x="7573" y="30690"/>
                    <a:pt x="8940" y="31490"/>
                    <a:pt x="10408" y="32057"/>
                  </a:cubicBezTo>
                  <a:cubicBezTo>
                    <a:pt x="10909" y="32257"/>
                    <a:pt x="11409" y="32458"/>
                    <a:pt x="11909" y="32591"/>
                  </a:cubicBezTo>
                  <a:lnTo>
                    <a:pt x="11976" y="32591"/>
                  </a:lnTo>
                  <a:lnTo>
                    <a:pt x="11976" y="32624"/>
                  </a:lnTo>
                  <a:cubicBezTo>
                    <a:pt x="11986" y="32626"/>
                    <a:pt x="11995" y="32626"/>
                    <a:pt x="12005" y="32626"/>
                  </a:cubicBezTo>
                  <a:cubicBezTo>
                    <a:pt x="12247" y="32626"/>
                    <a:pt x="12300" y="32223"/>
                    <a:pt x="12043" y="32191"/>
                  </a:cubicBezTo>
                  <a:cubicBezTo>
                    <a:pt x="11542" y="32057"/>
                    <a:pt x="11042" y="31890"/>
                    <a:pt x="10542" y="31690"/>
                  </a:cubicBezTo>
                  <a:cubicBezTo>
                    <a:pt x="9141" y="31123"/>
                    <a:pt x="7806" y="30323"/>
                    <a:pt x="6572" y="29389"/>
                  </a:cubicBezTo>
                  <a:cubicBezTo>
                    <a:pt x="6542" y="29359"/>
                    <a:pt x="6499" y="29342"/>
                    <a:pt x="6454" y="29342"/>
                  </a:cubicBezTo>
                  <a:close/>
                  <a:moveTo>
                    <a:pt x="13183" y="32484"/>
                  </a:moveTo>
                  <a:cubicBezTo>
                    <a:pt x="12936" y="32484"/>
                    <a:pt x="12896" y="32860"/>
                    <a:pt x="13143" y="32891"/>
                  </a:cubicBezTo>
                  <a:cubicBezTo>
                    <a:pt x="13844" y="33058"/>
                    <a:pt x="14544" y="33158"/>
                    <a:pt x="15245" y="33225"/>
                  </a:cubicBezTo>
                  <a:lnTo>
                    <a:pt x="15278" y="33191"/>
                  </a:lnTo>
                  <a:cubicBezTo>
                    <a:pt x="15545" y="33191"/>
                    <a:pt x="15545" y="32791"/>
                    <a:pt x="15278" y="32791"/>
                  </a:cubicBezTo>
                  <a:cubicBezTo>
                    <a:pt x="14578" y="32724"/>
                    <a:pt x="13911" y="32624"/>
                    <a:pt x="13244" y="32491"/>
                  </a:cubicBezTo>
                  <a:cubicBezTo>
                    <a:pt x="13222" y="32486"/>
                    <a:pt x="13202" y="32484"/>
                    <a:pt x="13183" y="324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4551;p102">
              <a:extLst>
                <a:ext uri="{FF2B5EF4-FFF2-40B4-BE49-F238E27FC236}">
                  <a16:creationId xmlns:a16="http://schemas.microsoft.com/office/drawing/2014/main" id="{85030B0A-F6DF-6B66-B766-AE7C0D1DC714}"/>
                </a:ext>
              </a:extLst>
            </p:cNvPr>
            <p:cNvSpPr/>
            <p:nvPr/>
          </p:nvSpPr>
          <p:spPr>
            <a:xfrm>
              <a:off x="1542589" y="534924"/>
              <a:ext cx="616887" cy="616887"/>
            </a:xfrm>
            <a:custGeom>
              <a:avLst/>
              <a:gdLst/>
              <a:ahLst/>
              <a:cxnLst/>
              <a:rect l="l" t="t" r="r" b="b"/>
              <a:pathLst>
                <a:path w="33224" h="33224" extrusionOk="0">
                  <a:moveTo>
                    <a:pt x="20228" y="425"/>
                  </a:moveTo>
                  <a:cubicBezTo>
                    <a:pt x="20139" y="425"/>
                    <a:pt x="20048" y="490"/>
                    <a:pt x="20048" y="601"/>
                  </a:cubicBezTo>
                  <a:cubicBezTo>
                    <a:pt x="20014" y="701"/>
                    <a:pt x="20081" y="801"/>
                    <a:pt x="20181" y="834"/>
                  </a:cubicBezTo>
                  <a:cubicBezTo>
                    <a:pt x="20448" y="901"/>
                    <a:pt x="20715" y="967"/>
                    <a:pt x="20982" y="1034"/>
                  </a:cubicBezTo>
                  <a:lnTo>
                    <a:pt x="21048" y="1034"/>
                  </a:lnTo>
                  <a:cubicBezTo>
                    <a:pt x="21148" y="1034"/>
                    <a:pt x="21215" y="967"/>
                    <a:pt x="21249" y="901"/>
                  </a:cubicBezTo>
                  <a:cubicBezTo>
                    <a:pt x="21282" y="767"/>
                    <a:pt x="21215" y="667"/>
                    <a:pt x="21115" y="634"/>
                  </a:cubicBezTo>
                  <a:cubicBezTo>
                    <a:pt x="20815" y="567"/>
                    <a:pt x="20548" y="500"/>
                    <a:pt x="20281" y="434"/>
                  </a:cubicBezTo>
                  <a:cubicBezTo>
                    <a:pt x="20264" y="428"/>
                    <a:pt x="20246" y="425"/>
                    <a:pt x="20228" y="425"/>
                  </a:cubicBezTo>
                  <a:close/>
                  <a:moveTo>
                    <a:pt x="16078" y="0"/>
                  </a:moveTo>
                  <a:cubicBezTo>
                    <a:pt x="13977" y="67"/>
                    <a:pt x="11909" y="534"/>
                    <a:pt x="9940" y="1401"/>
                  </a:cubicBezTo>
                  <a:cubicBezTo>
                    <a:pt x="9693" y="1432"/>
                    <a:pt x="9761" y="1808"/>
                    <a:pt x="9986" y="1808"/>
                  </a:cubicBezTo>
                  <a:cubicBezTo>
                    <a:pt x="10003" y="1808"/>
                    <a:pt x="10022" y="1806"/>
                    <a:pt x="10041" y="1801"/>
                  </a:cubicBezTo>
                  <a:cubicBezTo>
                    <a:pt x="10074" y="1801"/>
                    <a:pt x="10107" y="1768"/>
                    <a:pt x="10107" y="1768"/>
                  </a:cubicBezTo>
                  <a:cubicBezTo>
                    <a:pt x="12009" y="934"/>
                    <a:pt x="14043" y="500"/>
                    <a:pt x="16112" y="434"/>
                  </a:cubicBezTo>
                  <a:cubicBezTo>
                    <a:pt x="16212" y="434"/>
                    <a:pt x="16312" y="334"/>
                    <a:pt x="16312" y="200"/>
                  </a:cubicBezTo>
                  <a:cubicBezTo>
                    <a:pt x="16312" y="100"/>
                    <a:pt x="16212" y="0"/>
                    <a:pt x="16078" y="0"/>
                  </a:cubicBezTo>
                  <a:close/>
                  <a:moveTo>
                    <a:pt x="8920" y="1939"/>
                  </a:moveTo>
                  <a:cubicBezTo>
                    <a:pt x="8885" y="1939"/>
                    <a:pt x="8846" y="1948"/>
                    <a:pt x="8806" y="1968"/>
                  </a:cubicBezTo>
                  <a:cubicBezTo>
                    <a:pt x="8206" y="2302"/>
                    <a:pt x="7605" y="2669"/>
                    <a:pt x="7005" y="3069"/>
                  </a:cubicBezTo>
                  <a:cubicBezTo>
                    <a:pt x="6938" y="3136"/>
                    <a:pt x="6905" y="3269"/>
                    <a:pt x="6972" y="3369"/>
                  </a:cubicBezTo>
                  <a:cubicBezTo>
                    <a:pt x="7005" y="3403"/>
                    <a:pt x="7072" y="3436"/>
                    <a:pt x="7138" y="3436"/>
                  </a:cubicBezTo>
                  <a:cubicBezTo>
                    <a:pt x="7172" y="3436"/>
                    <a:pt x="7239" y="3436"/>
                    <a:pt x="7272" y="3403"/>
                  </a:cubicBezTo>
                  <a:cubicBezTo>
                    <a:pt x="7839" y="3002"/>
                    <a:pt x="8406" y="2635"/>
                    <a:pt x="9006" y="2335"/>
                  </a:cubicBezTo>
                  <a:cubicBezTo>
                    <a:pt x="9233" y="2222"/>
                    <a:pt x="9123" y="1939"/>
                    <a:pt x="8920" y="1939"/>
                  </a:cubicBezTo>
                  <a:close/>
                  <a:moveTo>
                    <a:pt x="26595" y="3420"/>
                  </a:moveTo>
                  <a:cubicBezTo>
                    <a:pt x="26441" y="3420"/>
                    <a:pt x="26327" y="3637"/>
                    <a:pt x="26486" y="3769"/>
                  </a:cubicBezTo>
                  <a:cubicBezTo>
                    <a:pt x="27019" y="4203"/>
                    <a:pt x="27553" y="4637"/>
                    <a:pt x="28020" y="5137"/>
                  </a:cubicBezTo>
                  <a:cubicBezTo>
                    <a:pt x="28053" y="5170"/>
                    <a:pt x="28120" y="5204"/>
                    <a:pt x="28153" y="5204"/>
                  </a:cubicBezTo>
                  <a:lnTo>
                    <a:pt x="28187" y="5170"/>
                  </a:lnTo>
                  <a:cubicBezTo>
                    <a:pt x="28220" y="5170"/>
                    <a:pt x="28287" y="5170"/>
                    <a:pt x="28320" y="5137"/>
                  </a:cubicBezTo>
                  <a:cubicBezTo>
                    <a:pt x="28387" y="5070"/>
                    <a:pt x="28387" y="4937"/>
                    <a:pt x="28320" y="4837"/>
                  </a:cubicBezTo>
                  <a:cubicBezTo>
                    <a:pt x="27820" y="4337"/>
                    <a:pt x="27286" y="3870"/>
                    <a:pt x="26719" y="3469"/>
                  </a:cubicBezTo>
                  <a:cubicBezTo>
                    <a:pt x="26678" y="3435"/>
                    <a:pt x="26635" y="3420"/>
                    <a:pt x="26595" y="3420"/>
                  </a:cubicBezTo>
                  <a:close/>
                  <a:moveTo>
                    <a:pt x="2818" y="7523"/>
                  </a:moveTo>
                  <a:cubicBezTo>
                    <a:pt x="2762" y="7523"/>
                    <a:pt x="2707" y="7548"/>
                    <a:pt x="2669" y="7606"/>
                  </a:cubicBezTo>
                  <a:cubicBezTo>
                    <a:pt x="2502" y="7839"/>
                    <a:pt x="2368" y="8073"/>
                    <a:pt x="2235" y="8339"/>
                  </a:cubicBezTo>
                  <a:cubicBezTo>
                    <a:pt x="2168" y="8439"/>
                    <a:pt x="2202" y="8540"/>
                    <a:pt x="2302" y="8606"/>
                  </a:cubicBezTo>
                  <a:cubicBezTo>
                    <a:pt x="2335" y="8640"/>
                    <a:pt x="2368" y="8640"/>
                    <a:pt x="2402" y="8640"/>
                  </a:cubicBezTo>
                  <a:cubicBezTo>
                    <a:pt x="2468" y="8640"/>
                    <a:pt x="2569" y="8606"/>
                    <a:pt x="2602" y="8540"/>
                  </a:cubicBezTo>
                  <a:cubicBezTo>
                    <a:pt x="2702" y="8306"/>
                    <a:pt x="2869" y="8073"/>
                    <a:pt x="3002" y="7839"/>
                  </a:cubicBezTo>
                  <a:cubicBezTo>
                    <a:pt x="3097" y="7673"/>
                    <a:pt x="2955" y="7523"/>
                    <a:pt x="2818" y="7523"/>
                  </a:cubicBezTo>
                  <a:close/>
                  <a:moveTo>
                    <a:pt x="29025" y="5687"/>
                  </a:moveTo>
                  <a:cubicBezTo>
                    <a:pt x="28971" y="5687"/>
                    <a:pt x="28921" y="5704"/>
                    <a:pt x="28887" y="5738"/>
                  </a:cubicBezTo>
                  <a:cubicBezTo>
                    <a:pt x="28787" y="5804"/>
                    <a:pt x="28787" y="5938"/>
                    <a:pt x="28854" y="6038"/>
                  </a:cubicBezTo>
                  <a:cubicBezTo>
                    <a:pt x="30222" y="7606"/>
                    <a:pt x="31256" y="9407"/>
                    <a:pt x="31923" y="11342"/>
                  </a:cubicBezTo>
                  <a:cubicBezTo>
                    <a:pt x="31956" y="11442"/>
                    <a:pt x="32023" y="11508"/>
                    <a:pt x="32123" y="11508"/>
                  </a:cubicBezTo>
                  <a:lnTo>
                    <a:pt x="32123" y="11475"/>
                  </a:lnTo>
                  <a:lnTo>
                    <a:pt x="32190" y="11475"/>
                  </a:lnTo>
                  <a:cubicBezTo>
                    <a:pt x="32290" y="11442"/>
                    <a:pt x="32356" y="11308"/>
                    <a:pt x="32323" y="11208"/>
                  </a:cubicBezTo>
                  <a:cubicBezTo>
                    <a:pt x="31623" y="9207"/>
                    <a:pt x="30555" y="7339"/>
                    <a:pt x="29188" y="5738"/>
                  </a:cubicBezTo>
                  <a:cubicBezTo>
                    <a:pt x="29138" y="5704"/>
                    <a:pt x="29079" y="5687"/>
                    <a:pt x="29025" y="5687"/>
                  </a:cubicBezTo>
                  <a:close/>
                  <a:moveTo>
                    <a:pt x="32957" y="15144"/>
                  </a:moveTo>
                  <a:cubicBezTo>
                    <a:pt x="32823" y="15144"/>
                    <a:pt x="32757" y="15244"/>
                    <a:pt x="32757" y="15378"/>
                  </a:cubicBezTo>
                  <a:cubicBezTo>
                    <a:pt x="32790" y="15645"/>
                    <a:pt x="32790" y="15911"/>
                    <a:pt x="32790" y="16212"/>
                  </a:cubicBezTo>
                  <a:cubicBezTo>
                    <a:pt x="32790" y="16312"/>
                    <a:pt x="32890" y="16412"/>
                    <a:pt x="33024" y="16412"/>
                  </a:cubicBezTo>
                  <a:lnTo>
                    <a:pt x="33024" y="16378"/>
                  </a:lnTo>
                  <a:cubicBezTo>
                    <a:pt x="33124" y="16378"/>
                    <a:pt x="33224" y="16278"/>
                    <a:pt x="33224" y="16178"/>
                  </a:cubicBezTo>
                  <a:cubicBezTo>
                    <a:pt x="33224" y="15878"/>
                    <a:pt x="33190" y="15611"/>
                    <a:pt x="33190" y="15344"/>
                  </a:cubicBezTo>
                  <a:cubicBezTo>
                    <a:pt x="33157" y="15211"/>
                    <a:pt x="33057" y="15144"/>
                    <a:pt x="32957" y="15144"/>
                  </a:cubicBezTo>
                  <a:close/>
                  <a:moveTo>
                    <a:pt x="800" y="12067"/>
                  </a:moveTo>
                  <a:cubicBezTo>
                    <a:pt x="701" y="12067"/>
                    <a:pt x="628" y="12126"/>
                    <a:pt x="600" y="12209"/>
                  </a:cubicBezTo>
                  <a:cubicBezTo>
                    <a:pt x="200" y="13643"/>
                    <a:pt x="0" y="15144"/>
                    <a:pt x="0" y="16645"/>
                  </a:cubicBezTo>
                  <a:lnTo>
                    <a:pt x="0" y="16879"/>
                  </a:lnTo>
                  <a:cubicBezTo>
                    <a:pt x="0" y="17413"/>
                    <a:pt x="33" y="17946"/>
                    <a:pt x="100" y="18480"/>
                  </a:cubicBezTo>
                  <a:cubicBezTo>
                    <a:pt x="100" y="18580"/>
                    <a:pt x="200" y="18680"/>
                    <a:pt x="300" y="18680"/>
                  </a:cubicBezTo>
                  <a:lnTo>
                    <a:pt x="334" y="18680"/>
                  </a:lnTo>
                  <a:cubicBezTo>
                    <a:pt x="434" y="18647"/>
                    <a:pt x="534" y="18547"/>
                    <a:pt x="500" y="18447"/>
                  </a:cubicBezTo>
                  <a:cubicBezTo>
                    <a:pt x="467" y="17913"/>
                    <a:pt x="434" y="17413"/>
                    <a:pt x="434" y="16879"/>
                  </a:cubicBezTo>
                  <a:lnTo>
                    <a:pt x="434" y="16645"/>
                  </a:lnTo>
                  <a:cubicBezTo>
                    <a:pt x="434" y="15178"/>
                    <a:pt x="600" y="13743"/>
                    <a:pt x="1001" y="12342"/>
                  </a:cubicBezTo>
                  <a:cubicBezTo>
                    <a:pt x="1034" y="12209"/>
                    <a:pt x="967" y="12109"/>
                    <a:pt x="867" y="12075"/>
                  </a:cubicBezTo>
                  <a:cubicBezTo>
                    <a:pt x="844" y="12069"/>
                    <a:pt x="821" y="12067"/>
                    <a:pt x="800" y="12067"/>
                  </a:cubicBezTo>
                  <a:close/>
                  <a:moveTo>
                    <a:pt x="509" y="19480"/>
                  </a:moveTo>
                  <a:cubicBezTo>
                    <a:pt x="388" y="19480"/>
                    <a:pt x="262" y="19576"/>
                    <a:pt x="300" y="19748"/>
                  </a:cubicBezTo>
                  <a:cubicBezTo>
                    <a:pt x="434" y="20415"/>
                    <a:pt x="600" y="21115"/>
                    <a:pt x="801" y="21782"/>
                  </a:cubicBezTo>
                  <a:cubicBezTo>
                    <a:pt x="834" y="21882"/>
                    <a:pt x="934" y="21916"/>
                    <a:pt x="1001" y="21916"/>
                  </a:cubicBezTo>
                  <a:lnTo>
                    <a:pt x="1067" y="21916"/>
                  </a:lnTo>
                  <a:cubicBezTo>
                    <a:pt x="1201" y="21882"/>
                    <a:pt x="1268" y="21749"/>
                    <a:pt x="1234" y="21649"/>
                  </a:cubicBezTo>
                  <a:cubicBezTo>
                    <a:pt x="1001" y="21015"/>
                    <a:pt x="834" y="20348"/>
                    <a:pt x="701" y="19647"/>
                  </a:cubicBezTo>
                  <a:cubicBezTo>
                    <a:pt x="686" y="19533"/>
                    <a:pt x="599" y="19480"/>
                    <a:pt x="509" y="19480"/>
                  </a:cubicBezTo>
                  <a:close/>
                  <a:moveTo>
                    <a:pt x="32003" y="22107"/>
                  </a:moveTo>
                  <a:cubicBezTo>
                    <a:pt x="31922" y="22107"/>
                    <a:pt x="31844" y="22167"/>
                    <a:pt x="31789" y="22249"/>
                  </a:cubicBezTo>
                  <a:cubicBezTo>
                    <a:pt x="31556" y="22883"/>
                    <a:pt x="31289" y="23517"/>
                    <a:pt x="30955" y="24117"/>
                  </a:cubicBezTo>
                  <a:cubicBezTo>
                    <a:pt x="30922" y="24217"/>
                    <a:pt x="30955" y="24351"/>
                    <a:pt x="31056" y="24418"/>
                  </a:cubicBezTo>
                  <a:lnTo>
                    <a:pt x="31156" y="24418"/>
                  </a:lnTo>
                  <a:cubicBezTo>
                    <a:pt x="31222" y="24418"/>
                    <a:pt x="31289" y="24384"/>
                    <a:pt x="31322" y="24317"/>
                  </a:cubicBezTo>
                  <a:cubicBezTo>
                    <a:pt x="31656" y="23684"/>
                    <a:pt x="31956" y="23050"/>
                    <a:pt x="32190" y="22383"/>
                  </a:cubicBezTo>
                  <a:cubicBezTo>
                    <a:pt x="32223" y="22283"/>
                    <a:pt x="32190" y="22149"/>
                    <a:pt x="32056" y="22116"/>
                  </a:cubicBezTo>
                  <a:cubicBezTo>
                    <a:pt x="32039" y="22110"/>
                    <a:pt x="32021" y="22107"/>
                    <a:pt x="32003" y="22107"/>
                  </a:cubicBezTo>
                  <a:close/>
                  <a:moveTo>
                    <a:pt x="4015" y="26929"/>
                  </a:moveTo>
                  <a:cubicBezTo>
                    <a:pt x="3874" y="26929"/>
                    <a:pt x="3748" y="27117"/>
                    <a:pt x="3869" y="27286"/>
                  </a:cubicBezTo>
                  <a:cubicBezTo>
                    <a:pt x="4036" y="27486"/>
                    <a:pt x="4236" y="27687"/>
                    <a:pt x="4437" y="27920"/>
                  </a:cubicBezTo>
                  <a:cubicBezTo>
                    <a:pt x="4470" y="27953"/>
                    <a:pt x="4537" y="27987"/>
                    <a:pt x="4570" y="27987"/>
                  </a:cubicBezTo>
                  <a:lnTo>
                    <a:pt x="4570" y="27953"/>
                  </a:lnTo>
                  <a:cubicBezTo>
                    <a:pt x="4589" y="27963"/>
                    <a:pt x="4609" y="27967"/>
                    <a:pt x="4628" y="27967"/>
                  </a:cubicBezTo>
                  <a:cubicBezTo>
                    <a:pt x="4673" y="27967"/>
                    <a:pt x="4713" y="27944"/>
                    <a:pt x="4737" y="27920"/>
                  </a:cubicBezTo>
                  <a:cubicBezTo>
                    <a:pt x="4803" y="27820"/>
                    <a:pt x="4803" y="27720"/>
                    <a:pt x="4737" y="27620"/>
                  </a:cubicBezTo>
                  <a:cubicBezTo>
                    <a:pt x="4537" y="27420"/>
                    <a:pt x="4370" y="27220"/>
                    <a:pt x="4170" y="27019"/>
                  </a:cubicBezTo>
                  <a:cubicBezTo>
                    <a:pt x="4124" y="26956"/>
                    <a:pt x="4069" y="26929"/>
                    <a:pt x="4015" y="26929"/>
                  </a:cubicBezTo>
                  <a:close/>
                  <a:moveTo>
                    <a:pt x="30513" y="25088"/>
                  </a:moveTo>
                  <a:cubicBezTo>
                    <a:pt x="30453" y="25088"/>
                    <a:pt x="30394" y="25116"/>
                    <a:pt x="30355" y="25185"/>
                  </a:cubicBezTo>
                  <a:cubicBezTo>
                    <a:pt x="29254" y="26919"/>
                    <a:pt x="27853" y="28454"/>
                    <a:pt x="26185" y="29688"/>
                  </a:cubicBezTo>
                  <a:cubicBezTo>
                    <a:pt x="26085" y="29755"/>
                    <a:pt x="26052" y="29888"/>
                    <a:pt x="26119" y="29988"/>
                  </a:cubicBezTo>
                  <a:cubicBezTo>
                    <a:pt x="26185" y="30022"/>
                    <a:pt x="26219" y="30055"/>
                    <a:pt x="26285" y="30055"/>
                  </a:cubicBezTo>
                  <a:cubicBezTo>
                    <a:pt x="26352" y="30055"/>
                    <a:pt x="26386" y="30055"/>
                    <a:pt x="26419" y="30022"/>
                  </a:cubicBezTo>
                  <a:cubicBezTo>
                    <a:pt x="28120" y="28754"/>
                    <a:pt x="29588" y="27220"/>
                    <a:pt x="30689" y="25418"/>
                  </a:cubicBezTo>
                  <a:cubicBezTo>
                    <a:pt x="30807" y="25253"/>
                    <a:pt x="30658" y="25088"/>
                    <a:pt x="30513" y="25088"/>
                  </a:cubicBezTo>
                  <a:close/>
                  <a:moveTo>
                    <a:pt x="22638" y="31647"/>
                  </a:moveTo>
                  <a:cubicBezTo>
                    <a:pt x="22619" y="31647"/>
                    <a:pt x="22601" y="31650"/>
                    <a:pt x="22583" y="31656"/>
                  </a:cubicBezTo>
                  <a:cubicBezTo>
                    <a:pt x="22349" y="31789"/>
                    <a:pt x="22082" y="31856"/>
                    <a:pt x="21816" y="31956"/>
                  </a:cubicBezTo>
                  <a:cubicBezTo>
                    <a:pt x="21716" y="31990"/>
                    <a:pt x="21649" y="32123"/>
                    <a:pt x="21682" y="32223"/>
                  </a:cubicBezTo>
                  <a:cubicBezTo>
                    <a:pt x="21716" y="32290"/>
                    <a:pt x="21782" y="32357"/>
                    <a:pt x="21882" y="32357"/>
                  </a:cubicBezTo>
                  <a:lnTo>
                    <a:pt x="21949" y="32357"/>
                  </a:lnTo>
                  <a:cubicBezTo>
                    <a:pt x="22216" y="32256"/>
                    <a:pt x="22483" y="32156"/>
                    <a:pt x="22750" y="32056"/>
                  </a:cubicBezTo>
                  <a:cubicBezTo>
                    <a:pt x="22850" y="32023"/>
                    <a:pt x="22916" y="31890"/>
                    <a:pt x="22850" y="31789"/>
                  </a:cubicBezTo>
                  <a:cubicBezTo>
                    <a:pt x="22822" y="31707"/>
                    <a:pt x="22727" y="31647"/>
                    <a:pt x="22638" y="31647"/>
                  </a:cubicBezTo>
                  <a:close/>
                  <a:moveTo>
                    <a:pt x="7769" y="30213"/>
                  </a:moveTo>
                  <a:cubicBezTo>
                    <a:pt x="7572" y="30213"/>
                    <a:pt x="7453" y="30485"/>
                    <a:pt x="7672" y="30622"/>
                  </a:cubicBezTo>
                  <a:cubicBezTo>
                    <a:pt x="9440" y="31756"/>
                    <a:pt x="11442" y="32557"/>
                    <a:pt x="13510" y="32924"/>
                  </a:cubicBezTo>
                  <a:lnTo>
                    <a:pt x="13543" y="32924"/>
                  </a:lnTo>
                  <a:cubicBezTo>
                    <a:pt x="13561" y="32930"/>
                    <a:pt x="13578" y="32932"/>
                    <a:pt x="13596" y="32932"/>
                  </a:cubicBezTo>
                  <a:cubicBezTo>
                    <a:pt x="13675" y="32932"/>
                    <a:pt x="13743" y="32873"/>
                    <a:pt x="13743" y="32790"/>
                  </a:cubicBezTo>
                  <a:cubicBezTo>
                    <a:pt x="13777" y="32657"/>
                    <a:pt x="13710" y="32557"/>
                    <a:pt x="13576" y="32523"/>
                  </a:cubicBezTo>
                  <a:cubicBezTo>
                    <a:pt x="11575" y="32156"/>
                    <a:pt x="9640" y="31389"/>
                    <a:pt x="7906" y="30255"/>
                  </a:cubicBezTo>
                  <a:cubicBezTo>
                    <a:pt x="7858" y="30225"/>
                    <a:pt x="7812" y="30213"/>
                    <a:pt x="7769" y="30213"/>
                  </a:cubicBezTo>
                  <a:close/>
                  <a:moveTo>
                    <a:pt x="14776" y="32722"/>
                  </a:moveTo>
                  <a:cubicBezTo>
                    <a:pt x="14508" y="32722"/>
                    <a:pt x="14488" y="33092"/>
                    <a:pt x="14744" y="33124"/>
                  </a:cubicBezTo>
                  <a:cubicBezTo>
                    <a:pt x="15378" y="33191"/>
                    <a:pt x="15978" y="33224"/>
                    <a:pt x="16612" y="33224"/>
                  </a:cubicBezTo>
                  <a:lnTo>
                    <a:pt x="16879" y="33224"/>
                  </a:lnTo>
                  <a:cubicBezTo>
                    <a:pt x="16979" y="33224"/>
                    <a:pt x="17079" y="33124"/>
                    <a:pt x="17079" y="33024"/>
                  </a:cubicBezTo>
                  <a:cubicBezTo>
                    <a:pt x="17079" y="32908"/>
                    <a:pt x="17003" y="32817"/>
                    <a:pt x="16896" y="32817"/>
                  </a:cubicBezTo>
                  <a:cubicBezTo>
                    <a:pt x="16880" y="32817"/>
                    <a:pt x="16863" y="32819"/>
                    <a:pt x="16845" y="32824"/>
                  </a:cubicBezTo>
                  <a:lnTo>
                    <a:pt x="16612" y="32824"/>
                  </a:lnTo>
                  <a:cubicBezTo>
                    <a:pt x="16011" y="32824"/>
                    <a:pt x="15411" y="32790"/>
                    <a:pt x="14811" y="32724"/>
                  </a:cubicBezTo>
                  <a:cubicBezTo>
                    <a:pt x="14799" y="32722"/>
                    <a:pt x="14787" y="32722"/>
                    <a:pt x="14776" y="3272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4552;p102">
              <a:extLst>
                <a:ext uri="{FF2B5EF4-FFF2-40B4-BE49-F238E27FC236}">
                  <a16:creationId xmlns:a16="http://schemas.microsoft.com/office/drawing/2014/main" id="{9E33D5E6-042D-6ACC-C173-9F1E07AF5E07}"/>
                </a:ext>
              </a:extLst>
            </p:cNvPr>
            <p:cNvSpPr/>
            <p:nvPr/>
          </p:nvSpPr>
          <p:spPr>
            <a:xfrm>
              <a:off x="1554342" y="573507"/>
              <a:ext cx="593362" cy="539924"/>
            </a:xfrm>
            <a:custGeom>
              <a:avLst/>
              <a:gdLst/>
              <a:ahLst/>
              <a:cxnLst/>
              <a:rect l="l" t="t" r="r" b="b"/>
              <a:pathLst>
                <a:path w="31957" h="29079" extrusionOk="0">
                  <a:moveTo>
                    <a:pt x="15963" y="0"/>
                  </a:moveTo>
                  <a:cubicBezTo>
                    <a:pt x="14856" y="0"/>
                    <a:pt x="13733" y="127"/>
                    <a:pt x="12610" y="391"/>
                  </a:cubicBezTo>
                  <a:cubicBezTo>
                    <a:pt x="4804" y="2259"/>
                    <a:pt x="1" y="10097"/>
                    <a:pt x="1835" y="17903"/>
                  </a:cubicBezTo>
                  <a:cubicBezTo>
                    <a:pt x="3432" y="24575"/>
                    <a:pt x="9392" y="29078"/>
                    <a:pt x="15965" y="29078"/>
                  </a:cubicBezTo>
                  <a:cubicBezTo>
                    <a:pt x="17081" y="29078"/>
                    <a:pt x="18215" y="28949"/>
                    <a:pt x="19348" y="28677"/>
                  </a:cubicBezTo>
                  <a:cubicBezTo>
                    <a:pt x="27154" y="26809"/>
                    <a:pt x="31957" y="18970"/>
                    <a:pt x="30122" y="11165"/>
                  </a:cubicBezTo>
                  <a:cubicBezTo>
                    <a:pt x="28523" y="4482"/>
                    <a:pt x="22547" y="0"/>
                    <a:pt x="1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4553;p102">
              <a:extLst>
                <a:ext uri="{FF2B5EF4-FFF2-40B4-BE49-F238E27FC236}">
                  <a16:creationId xmlns:a16="http://schemas.microsoft.com/office/drawing/2014/main" id="{59952EFE-8955-2221-449F-DB3282DA87FC}"/>
                </a:ext>
              </a:extLst>
            </p:cNvPr>
            <p:cNvSpPr/>
            <p:nvPr/>
          </p:nvSpPr>
          <p:spPr>
            <a:xfrm>
              <a:off x="1761834" y="759739"/>
              <a:ext cx="175296" cy="393315"/>
            </a:xfrm>
            <a:custGeom>
              <a:avLst/>
              <a:gdLst/>
              <a:ahLst/>
              <a:cxnLst/>
              <a:rect l="l" t="t" r="r" b="b"/>
              <a:pathLst>
                <a:path w="9441" h="21183" extrusionOk="0">
                  <a:moveTo>
                    <a:pt x="4103" y="1"/>
                  </a:moveTo>
                  <a:lnTo>
                    <a:pt x="4103" y="19548"/>
                  </a:lnTo>
                  <a:lnTo>
                    <a:pt x="0" y="20349"/>
                  </a:lnTo>
                  <a:lnTo>
                    <a:pt x="0" y="21183"/>
                  </a:lnTo>
                  <a:lnTo>
                    <a:pt x="9441" y="21183"/>
                  </a:lnTo>
                  <a:lnTo>
                    <a:pt x="9441" y="20349"/>
                  </a:lnTo>
                  <a:lnTo>
                    <a:pt x="5338" y="19548"/>
                  </a:lnTo>
                  <a:lnTo>
                    <a:pt x="533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4554;p102">
              <a:extLst>
                <a:ext uri="{FF2B5EF4-FFF2-40B4-BE49-F238E27FC236}">
                  <a16:creationId xmlns:a16="http://schemas.microsoft.com/office/drawing/2014/main" id="{FE112BF5-D785-5802-15D2-4FADFEF09946}"/>
                </a:ext>
              </a:extLst>
            </p:cNvPr>
            <p:cNvSpPr/>
            <p:nvPr/>
          </p:nvSpPr>
          <p:spPr>
            <a:xfrm>
              <a:off x="1716622" y="546064"/>
              <a:ext cx="265107" cy="475681"/>
            </a:xfrm>
            <a:custGeom>
              <a:avLst/>
              <a:gdLst/>
              <a:ahLst/>
              <a:cxnLst/>
              <a:rect l="l" t="t" r="r" b="b"/>
              <a:pathLst>
                <a:path w="14278" h="25619" extrusionOk="0">
                  <a:moveTo>
                    <a:pt x="6138" y="1"/>
                  </a:moveTo>
                  <a:lnTo>
                    <a:pt x="6138" y="1602"/>
                  </a:lnTo>
                  <a:lnTo>
                    <a:pt x="1902" y="2135"/>
                  </a:lnTo>
                  <a:cubicBezTo>
                    <a:pt x="1301" y="3770"/>
                    <a:pt x="1635" y="5571"/>
                    <a:pt x="2736" y="6939"/>
                  </a:cubicBezTo>
                  <a:cubicBezTo>
                    <a:pt x="4570" y="9407"/>
                    <a:pt x="4937" y="11075"/>
                    <a:pt x="2469" y="14377"/>
                  </a:cubicBezTo>
                  <a:cubicBezTo>
                    <a:pt x="0" y="17646"/>
                    <a:pt x="2836" y="25619"/>
                    <a:pt x="2836" y="25619"/>
                  </a:cubicBezTo>
                  <a:lnTo>
                    <a:pt x="11442" y="25619"/>
                  </a:lnTo>
                  <a:cubicBezTo>
                    <a:pt x="11442" y="25619"/>
                    <a:pt x="14277" y="17646"/>
                    <a:pt x="11809" y="14377"/>
                  </a:cubicBezTo>
                  <a:cubicBezTo>
                    <a:pt x="9340" y="11108"/>
                    <a:pt x="9707" y="9407"/>
                    <a:pt x="11542" y="6939"/>
                  </a:cubicBezTo>
                  <a:cubicBezTo>
                    <a:pt x="12643" y="5571"/>
                    <a:pt x="12943" y="3737"/>
                    <a:pt x="12376" y="2135"/>
                  </a:cubicBezTo>
                  <a:lnTo>
                    <a:pt x="8140" y="1602"/>
                  </a:lnTo>
                  <a:lnTo>
                    <a:pt x="814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4555;p102">
              <a:extLst>
                <a:ext uri="{FF2B5EF4-FFF2-40B4-BE49-F238E27FC236}">
                  <a16:creationId xmlns:a16="http://schemas.microsoft.com/office/drawing/2014/main" id="{58D8CD5D-03B8-4B6E-89B8-E8930EA9009F}"/>
                </a:ext>
              </a:extLst>
            </p:cNvPr>
            <p:cNvSpPr/>
            <p:nvPr/>
          </p:nvSpPr>
          <p:spPr>
            <a:xfrm>
              <a:off x="1736434" y="574547"/>
              <a:ext cx="226096" cy="471986"/>
            </a:xfrm>
            <a:custGeom>
              <a:avLst/>
              <a:gdLst/>
              <a:ahLst/>
              <a:cxnLst/>
              <a:rect l="l" t="t" r="r" b="b"/>
              <a:pathLst>
                <a:path w="12177" h="25420" extrusionOk="0">
                  <a:moveTo>
                    <a:pt x="3870" y="1"/>
                  </a:moveTo>
                  <a:lnTo>
                    <a:pt x="2269" y="234"/>
                  </a:lnTo>
                  <a:cubicBezTo>
                    <a:pt x="2703" y="1969"/>
                    <a:pt x="2469" y="3837"/>
                    <a:pt x="1669" y="5438"/>
                  </a:cubicBezTo>
                  <a:cubicBezTo>
                    <a:pt x="2036" y="6272"/>
                    <a:pt x="3103" y="7440"/>
                    <a:pt x="3003" y="8974"/>
                  </a:cubicBezTo>
                  <a:cubicBezTo>
                    <a:pt x="2803" y="11576"/>
                    <a:pt x="568" y="12410"/>
                    <a:pt x="301" y="16046"/>
                  </a:cubicBezTo>
                  <a:cubicBezTo>
                    <a:pt x="1" y="20516"/>
                    <a:pt x="1502" y="25186"/>
                    <a:pt x="1502" y="25186"/>
                  </a:cubicBezTo>
                  <a:lnTo>
                    <a:pt x="5938" y="25419"/>
                  </a:lnTo>
                  <a:lnTo>
                    <a:pt x="6239" y="25419"/>
                  </a:lnTo>
                  <a:lnTo>
                    <a:pt x="10642" y="25186"/>
                  </a:lnTo>
                  <a:cubicBezTo>
                    <a:pt x="10642" y="25186"/>
                    <a:pt x="12176" y="20516"/>
                    <a:pt x="11876" y="16046"/>
                  </a:cubicBezTo>
                  <a:cubicBezTo>
                    <a:pt x="11609" y="12410"/>
                    <a:pt x="9374" y="11576"/>
                    <a:pt x="9174" y="8974"/>
                  </a:cubicBezTo>
                  <a:cubicBezTo>
                    <a:pt x="9041" y="7440"/>
                    <a:pt x="10108" y="6272"/>
                    <a:pt x="10508" y="5438"/>
                  </a:cubicBezTo>
                  <a:cubicBezTo>
                    <a:pt x="9674" y="3837"/>
                    <a:pt x="9441" y="1969"/>
                    <a:pt x="9875" y="234"/>
                  </a:cubicBezTo>
                  <a:lnTo>
                    <a:pt x="8307" y="1"/>
                  </a:lnTo>
                  <a:cubicBezTo>
                    <a:pt x="8307" y="1"/>
                    <a:pt x="7873" y="3237"/>
                    <a:pt x="6072" y="3403"/>
                  </a:cubicBezTo>
                  <a:cubicBezTo>
                    <a:pt x="4271" y="3237"/>
                    <a:pt x="3870" y="1"/>
                    <a:pt x="38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4556;p102">
              <a:extLst>
                <a:ext uri="{FF2B5EF4-FFF2-40B4-BE49-F238E27FC236}">
                  <a16:creationId xmlns:a16="http://schemas.microsoft.com/office/drawing/2014/main" id="{246D93B6-4CE3-1FEF-2D0C-55EEE0C0BBD8}"/>
                </a:ext>
              </a:extLst>
            </p:cNvPr>
            <p:cNvSpPr/>
            <p:nvPr/>
          </p:nvSpPr>
          <p:spPr>
            <a:xfrm>
              <a:off x="1748818" y="889266"/>
              <a:ext cx="331393" cy="214863"/>
            </a:xfrm>
            <a:custGeom>
              <a:avLst/>
              <a:gdLst/>
              <a:ahLst/>
              <a:cxnLst/>
              <a:rect l="l" t="t" r="r" b="b"/>
              <a:pathLst>
                <a:path w="17848" h="11572" extrusionOk="0">
                  <a:moveTo>
                    <a:pt x="14630" y="1"/>
                  </a:moveTo>
                  <a:cubicBezTo>
                    <a:pt x="13001" y="1"/>
                    <a:pt x="11219" y="2961"/>
                    <a:pt x="10008" y="4566"/>
                  </a:cubicBezTo>
                  <a:cubicBezTo>
                    <a:pt x="8540" y="6468"/>
                    <a:pt x="4204" y="8936"/>
                    <a:pt x="4204" y="8936"/>
                  </a:cubicBezTo>
                  <a:cubicBezTo>
                    <a:pt x="4071" y="8969"/>
                    <a:pt x="234" y="9970"/>
                    <a:pt x="1" y="11571"/>
                  </a:cubicBezTo>
                  <a:lnTo>
                    <a:pt x="7940" y="11571"/>
                  </a:lnTo>
                  <a:cubicBezTo>
                    <a:pt x="7940" y="11571"/>
                    <a:pt x="10275" y="11571"/>
                    <a:pt x="10875" y="10437"/>
                  </a:cubicBezTo>
                  <a:cubicBezTo>
                    <a:pt x="11843" y="8703"/>
                    <a:pt x="14745" y="7402"/>
                    <a:pt x="14978" y="7402"/>
                  </a:cubicBezTo>
                  <a:cubicBezTo>
                    <a:pt x="14980" y="7402"/>
                    <a:pt x="14981" y="7402"/>
                    <a:pt x="14983" y="7402"/>
                  </a:cubicBezTo>
                  <a:cubicBezTo>
                    <a:pt x="15348" y="7402"/>
                    <a:pt x="15645" y="11571"/>
                    <a:pt x="15645" y="11571"/>
                  </a:cubicBezTo>
                  <a:lnTo>
                    <a:pt x="16446" y="11571"/>
                  </a:lnTo>
                  <a:lnTo>
                    <a:pt x="17847" y="6835"/>
                  </a:lnTo>
                  <a:cubicBezTo>
                    <a:pt x="17847" y="6835"/>
                    <a:pt x="17413" y="2365"/>
                    <a:pt x="15779" y="630"/>
                  </a:cubicBezTo>
                  <a:cubicBezTo>
                    <a:pt x="15712" y="530"/>
                    <a:pt x="15612" y="430"/>
                    <a:pt x="15512" y="330"/>
                  </a:cubicBezTo>
                  <a:cubicBezTo>
                    <a:pt x="15226" y="101"/>
                    <a:pt x="14931" y="1"/>
                    <a:pt x="1463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4557;p102">
              <a:extLst>
                <a:ext uri="{FF2B5EF4-FFF2-40B4-BE49-F238E27FC236}">
                  <a16:creationId xmlns:a16="http://schemas.microsoft.com/office/drawing/2014/main" id="{50ED91A4-1DB5-79CC-BF6E-EB84CFE5D866}"/>
                </a:ext>
              </a:extLst>
            </p:cNvPr>
            <p:cNvSpPr/>
            <p:nvPr/>
          </p:nvSpPr>
          <p:spPr>
            <a:xfrm>
              <a:off x="1826857" y="889266"/>
              <a:ext cx="215569" cy="167962"/>
            </a:xfrm>
            <a:custGeom>
              <a:avLst/>
              <a:gdLst/>
              <a:ahLst/>
              <a:cxnLst/>
              <a:rect l="l" t="t" r="r" b="b"/>
              <a:pathLst>
                <a:path w="11610" h="9046" extrusionOk="0">
                  <a:moveTo>
                    <a:pt x="10429" y="1"/>
                  </a:moveTo>
                  <a:cubicBezTo>
                    <a:pt x="8806" y="1"/>
                    <a:pt x="7044" y="2961"/>
                    <a:pt x="5805" y="4566"/>
                  </a:cubicBezTo>
                  <a:cubicBezTo>
                    <a:pt x="4337" y="6468"/>
                    <a:pt x="1" y="8936"/>
                    <a:pt x="1" y="8936"/>
                  </a:cubicBezTo>
                  <a:lnTo>
                    <a:pt x="168" y="8969"/>
                  </a:lnTo>
                  <a:cubicBezTo>
                    <a:pt x="479" y="9018"/>
                    <a:pt x="848" y="9046"/>
                    <a:pt x="1252" y="9046"/>
                  </a:cubicBezTo>
                  <a:cubicBezTo>
                    <a:pt x="3053" y="9046"/>
                    <a:pt x="5552" y="8497"/>
                    <a:pt x="6806" y="6835"/>
                  </a:cubicBezTo>
                  <a:cubicBezTo>
                    <a:pt x="8574" y="4533"/>
                    <a:pt x="8941" y="1831"/>
                    <a:pt x="10709" y="1197"/>
                  </a:cubicBezTo>
                  <a:cubicBezTo>
                    <a:pt x="11042" y="1097"/>
                    <a:pt x="11376" y="897"/>
                    <a:pt x="11609" y="630"/>
                  </a:cubicBezTo>
                  <a:cubicBezTo>
                    <a:pt x="11509" y="530"/>
                    <a:pt x="11409" y="430"/>
                    <a:pt x="11309" y="330"/>
                  </a:cubicBezTo>
                  <a:cubicBezTo>
                    <a:pt x="11023" y="101"/>
                    <a:pt x="10729" y="1"/>
                    <a:pt x="104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4558;p102">
              <a:extLst>
                <a:ext uri="{FF2B5EF4-FFF2-40B4-BE49-F238E27FC236}">
                  <a16:creationId xmlns:a16="http://schemas.microsoft.com/office/drawing/2014/main" id="{93985CE5-B7B4-0B3C-B161-104266C5D3D9}"/>
                </a:ext>
              </a:extLst>
            </p:cNvPr>
            <p:cNvSpPr/>
            <p:nvPr/>
          </p:nvSpPr>
          <p:spPr>
            <a:xfrm>
              <a:off x="1834916" y="889266"/>
              <a:ext cx="331374" cy="214863"/>
            </a:xfrm>
            <a:custGeom>
              <a:avLst/>
              <a:gdLst/>
              <a:ahLst/>
              <a:cxnLst/>
              <a:rect l="l" t="t" r="r" b="b"/>
              <a:pathLst>
                <a:path w="17847" h="11572" extrusionOk="0">
                  <a:moveTo>
                    <a:pt x="14632" y="1"/>
                  </a:moveTo>
                  <a:cubicBezTo>
                    <a:pt x="13009" y="1"/>
                    <a:pt x="11247" y="2961"/>
                    <a:pt x="10008" y="4566"/>
                  </a:cubicBezTo>
                  <a:cubicBezTo>
                    <a:pt x="8540" y="6468"/>
                    <a:pt x="4204" y="8936"/>
                    <a:pt x="4204" y="8936"/>
                  </a:cubicBezTo>
                  <a:cubicBezTo>
                    <a:pt x="4104" y="8969"/>
                    <a:pt x="234" y="9970"/>
                    <a:pt x="1" y="11571"/>
                  </a:cubicBezTo>
                  <a:lnTo>
                    <a:pt x="7940" y="11571"/>
                  </a:lnTo>
                  <a:cubicBezTo>
                    <a:pt x="7940" y="11571"/>
                    <a:pt x="10275" y="11571"/>
                    <a:pt x="10908" y="10437"/>
                  </a:cubicBezTo>
                  <a:cubicBezTo>
                    <a:pt x="11842" y="8703"/>
                    <a:pt x="14778" y="7402"/>
                    <a:pt x="15011" y="7402"/>
                  </a:cubicBezTo>
                  <a:cubicBezTo>
                    <a:pt x="15013" y="7402"/>
                    <a:pt x="15014" y="7402"/>
                    <a:pt x="15016" y="7402"/>
                  </a:cubicBezTo>
                  <a:cubicBezTo>
                    <a:pt x="15380" y="7402"/>
                    <a:pt x="15645" y="11571"/>
                    <a:pt x="15645" y="11571"/>
                  </a:cubicBezTo>
                  <a:lnTo>
                    <a:pt x="16446" y="11571"/>
                  </a:lnTo>
                  <a:lnTo>
                    <a:pt x="17847" y="6835"/>
                  </a:lnTo>
                  <a:cubicBezTo>
                    <a:pt x="17847" y="6835"/>
                    <a:pt x="17413" y="2365"/>
                    <a:pt x="15812" y="630"/>
                  </a:cubicBezTo>
                  <a:cubicBezTo>
                    <a:pt x="15712" y="530"/>
                    <a:pt x="15612" y="430"/>
                    <a:pt x="15512" y="330"/>
                  </a:cubicBezTo>
                  <a:cubicBezTo>
                    <a:pt x="15226" y="101"/>
                    <a:pt x="14931" y="1"/>
                    <a:pt x="146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4559;p102">
              <a:extLst>
                <a:ext uri="{FF2B5EF4-FFF2-40B4-BE49-F238E27FC236}">
                  <a16:creationId xmlns:a16="http://schemas.microsoft.com/office/drawing/2014/main" id="{61E560AA-C174-05A7-1F9B-57CC77C3FE3F}"/>
                </a:ext>
              </a:extLst>
            </p:cNvPr>
            <p:cNvSpPr/>
            <p:nvPr/>
          </p:nvSpPr>
          <p:spPr>
            <a:xfrm>
              <a:off x="1912955" y="889266"/>
              <a:ext cx="215550" cy="167962"/>
            </a:xfrm>
            <a:custGeom>
              <a:avLst/>
              <a:gdLst/>
              <a:ahLst/>
              <a:cxnLst/>
              <a:rect l="l" t="t" r="r" b="b"/>
              <a:pathLst>
                <a:path w="11609" h="9046" extrusionOk="0">
                  <a:moveTo>
                    <a:pt x="10429" y="1"/>
                  </a:moveTo>
                  <a:cubicBezTo>
                    <a:pt x="8806" y="1"/>
                    <a:pt x="7044" y="2961"/>
                    <a:pt x="5805" y="4566"/>
                  </a:cubicBezTo>
                  <a:cubicBezTo>
                    <a:pt x="4337" y="6468"/>
                    <a:pt x="1" y="8936"/>
                    <a:pt x="1" y="8936"/>
                  </a:cubicBezTo>
                  <a:lnTo>
                    <a:pt x="201" y="8969"/>
                  </a:lnTo>
                  <a:cubicBezTo>
                    <a:pt x="506" y="9018"/>
                    <a:pt x="870" y="9046"/>
                    <a:pt x="1270" y="9046"/>
                  </a:cubicBezTo>
                  <a:cubicBezTo>
                    <a:pt x="3052" y="9046"/>
                    <a:pt x="5552" y="8497"/>
                    <a:pt x="6805" y="6835"/>
                  </a:cubicBezTo>
                  <a:cubicBezTo>
                    <a:pt x="8573" y="4533"/>
                    <a:pt x="8974" y="1831"/>
                    <a:pt x="10708" y="1197"/>
                  </a:cubicBezTo>
                  <a:cubicBezTo>
                    <a:pt x="11042" y="1097"/>
                    <a:pt x="11375" y="897"/>
                    <a:pt x="11609" y="630"/>
                  </a:cubicBezTo>
                  <a:cubicBezTo>
                    <a:pt x="11509" y="530"/>
                    <a:pt x="11409" y="430"/>
                    <a:pt x="11309" y="330"/>
                  </a:cubicBezTo>
                  <a:cubicBezTo>
                    <a:pt x="11023" y="101"/>
                    <a:pt x="10728" y="1"/>
                    <a:pt x="104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4560;p102">
              <a:extLst>
                <a:ext uri="{FF2B5EF4-FFF2-40B4-BE49-F238E27FC236}">
                  <a16:creationId xmlns:a16="http://schemas.microsoft.com/office/drawing/2014/main" id="{0414E60C-C11E-FC32-53D3-7A2E6DEE3269}"/>
                </a:ext>
              </a:extLst>
            </p:cNvPr>
            <p:cNvSpPr/>
            <p:nvPr/>
          </p:nvSpPr>
          <p:spPr>
            <a:xfrm>
              <a:off x="1521515" y="736827"/>
              <a:ext cx="209367" cy="152383"/>
            </a:xfrm>
            <a:custGeom>
              <a:avLst/>
              <a:gdLst/>
              <a:ahLst/>
              <a:cxnLst/>
              <a:rect l="l" t="t" r="r" b="b"/>
              <a:pathLst>
                <a:path w="11276" h="8207" extrusionOk="0">
                  <a:moveTo>
                    <a:pt x="1202" y="1"/>
                  </a:moveTo>
                  <a:lnTo>
                    <a:pt x="701" y="734"/>
                  </a:lnTo>
                  <a:cubicBezTo>
                    <a:pt x="101" y="1635"/>
                    <a:pt x="1" y="2803"/>
                    <a:pt x="401" y="3803"/>
                  </a:cubicBezTo>
                  <a:lnTo>
                    <a:pt x="1402" y="6205"/>
                  </a:lnTo>
                  <a:cubicBezTo>
                    <a:pt x="1869" y="7406"/>
                    <a:pt x="3070" y="8206"/>
                    <a:pt x="4404" y="8206"/>
                  </a:cubicBezTo>
                  <a:lnTo>
                    <a:pt x="8140" y="8206"/>
                  </a:lnTo>
                  <a:lnTo>
                    <a:pt x="11276" y="6705"/>
                  </a:lnTo>
                  <a:lnTo>
                    <a:pt x="120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4561;p102">
              <a:extLst>
                <a:ext uri="{FF2B5EF4-FFF2-40B4-BE49-F238E27FC236}">
                  <a16:creationId xmlns:a16="http://schemas.microsoft.com/office/drawing/2014/main" id="{14ABC81A-6BE8-E4F2-D0F2-C03D03E57876}"/>
                </a:ext>
              </a:extLst>
            </p:cNvPr>
            <p:cNvSpPr/>
            <p:nvPr/>
          </p:nvSpPr>
          <p:spPr>
            <a:xfrm>
              <a:off x="1543815" y="736827"/>
              <a:ext cx="212468" cy="130697"/>
            </a:xfrm>
            <a:custGeom>
              <a:avLst/>
              <a:gdLst/>
              <a:ahLst/>
              <a:cxnLst/>
              <a:rect l="l" t="t" r="r" b="b"/>
              <a:pathLst>
                <a:path w="11443" h="7039" extrusionOk="0">
                  <a:moveTo>
                    <a:pt x="1" y="1"/>
                  </a:moveTo>
                  <a:lnTo>
                    <a:pt x="3170" y="7039"/>
                  </a:lnTo>
                  <a:lnTo>
                    <a:pt x="11442" y="7039"/>
                  </a:lnTo>
                  <a:lnTo>
                    <a:pt x="827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4562;p102">
              <a:extLst>
                <a:ext uri="{FF2B5EF4-FFF2-40B4-BE49-F238E27FC236}">
                  <a16:creationId xmlns:a16="http://schemas.microsoft.com/office/drawing/2014/main" id="{BFD9FF29-084C-AED6-FD5D-73B337134A57}"/>
                </a:ext>
              </a:extLst>
            </p:cNvPr>
            <p:cNvSpPr/>
            <p:nvPr/>
          </p:nvSpPr>
          <p:spPr>
            <a:xfrm>
              <a:off x="1631156" y="802908"/>
              <a:ext cx="156710" cy="133983"/>
            </a:xfrm>
            <a:custGeom>
              <a:avLst/>
              <a:gdLst/>
              <a:ahLst/>
              <a:cxnLst/>
              <a:rect l="l" t="t" r="r" b="b"/>
              <a:pathLst>
                <a:path w="8440" h="7216" extrusionOk="0">
                  <a:moveTo>
                    <a:pt x="4837" y="1178"/>
                  </a:moveTo>
                  <a:cubicBezTo>
                    <a:pt x="6171" y="1178"/>
                    <a:pt x="7272" y="2279"/>
                    <a:pt x="7272" y="3613"/>
                  </a:cubicBezTo>
                  <a:cubicBezTo>
                    <a:pt x="7272" y="5083"/>
                    <a:pt x="6061" y="6063"/>
                    <a:pt x="4802" y="6063"/>
                  </a:cubicBezTo>
                  <a:cubicBezTo>
                    <a:pt x="4205" y="6063"/>
                    <a:pt x="3596" y="5842"/>
                    <a:pt x="3102" y="5348"/>
                  </a:cubicBezTo>
                  <a:cubicBezTo>
                    <a:pt x="1568" y="3813"/>
                    <a:pt x="2669" y="1178"/>
                    <a:pt x="4837" y="1178"/>
                  </a:cubicBezTo>
                  <a:close/>
                  <a:moveTo>
                    <a:pt x="4799" y="0"/>
                  </a:moveTo>
                  <a:cubicBezTo>
                    <a:pt x="3910" y="0"/>
                    <a:pt x="3003" y="333"/>
                    <a:pt x="2268" y="1078"/>
                  </a:cubicBezTo>
                  <a:cubicBezTo>
                    <a:pt x="0" y="3346"/>
                    <a:pt x="1635" y="7216"/>
                    <a:pt x="4837" y="7216"/>
                  </a:cubicBezTo>
                  <a:cubicBezTo>
                    <a:pt x="6838" y="7216"/>
                    <a:pt x="8439" y="5615"/>
                    <a:pt x="8439" y="3613"/>
                  </a:cubicBezTo>
                  <a:cubicBezTo>
                    <a:pt x="8439" y="1448"/>
                    <a:pt x="6656" y="0"/>
                    <a:pt x="47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4563;p102">
              <a:extLst>
                <a:ext uri="{FF2B5EF4-FFF2-40B4-BE49-F238E27FC236}">
                  <a16:creationId xmlns:a16="http://schemas.microsoft.com/office/drawing/2014/main" id="{24A5653D-0763-0B5D-1462-3CCBB94060E6}"/>
                </a:ext>
              </a:extLst>
            </p:cNvPr>
            <p:cNvSpPr/>
            <p:nvPr/>
          </p:nvSpPr>
          <p:spPr>
            <a:xfrm>
              <a:off x="1675124" y="760983"/>
              <a:ext cx="91686" cy="58859"/>
            </a:xfrm>
            <a:custGeom>
              <a:avLst/>
              <a:gdLst/>
              <a:ahLst/>
              <a:cxnLst/>
              <a:rect l="l" t="t" r="r" b="b"/>
              <a:pathLst>
                <a:path w="4938" h="3170" extrusionOk="0">
                  <a:moveTo>
                    <a:pt x="701" y="0"/>
                  </a:moveTo>
                  <a:lnTo>
                    <a:pt x="0" y="701"/>
                  </a:lnTo>
                  <a:lnTo>
                    <a:pt x="2469" y="3169"/>
                  </a:lnTo>
                  <a:lnTo>
                    <a:pt x="4937" y="701"/>
                  </a:lnTo>
                  <a:lnTo>
                    <a:pt x="423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4564;p102">
              <a:extLst>
                <a:ext uri="{FF2B5EF4-FFF2-40B4-BE49-F238E27FC236}">
                  <a16:creationId xmlns:a16="http://schemas.microsoft.com/office/drawing/2014/main" id="{58B64384-42D7-AD43-18C8-016B5135DFF0}"/>
                </a:ext>
              </a:extLst>
            </p:cNvPr>
            <p:cNvSpPr/>
            <p:nvPr/>
          </p:nvSpPr>
          <p:spPr>
            <a:xfrm>
              <a:off x="1699893" y="760983"/>
              <a:ext cx="42148" cy="58859"/>
            </a:xfrm>
            <a:custGeom>
              <a:avLst/>
              <a:gdLst/>
              <a:ahLst/>
              <a:cxnLst/>
              <a:rect l="l" t="t" r="r" b="b"/>
              <a:pathLst>
                <a:path w="2270" h="3170" extrusionOk="0">
                  <a:moveTo>
                    <a:pt x="334" y="0"/>
                  </a:moveTo>
                  <a:lnTo>
                    <a:pt x="1" y="701"/>
                  </a:lnTo>
                  <a:lnTo>
                    <a:pt x="1135" y="3169"/>
                  </a:lnTo>
                  <a:lnTo>
                    <a:pt x="2269" y="701"/>
                  </a:lnTo>
                  <a:lnTo>
                    <a:pt x="19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4565;p102">
              <a:extLst>
                <a:ext uri="{FF2B5EF4-FFF2-40B4-BE49-F238E27FC236}">
                  <a16:creationId xmlns:a16="http://schemas.microsoft.com/office/drawing/2014/main" id="{D48C12D4-C191-564A-38CF-C6CA152BE5A0}"/>
                </a:ext>
              </a:extLst>
            </p:cNvPr>
            <p:cNvSpPr/>
            <p:nvPr/>
          </p:nvSpPr>
          <p:spPr>
            <a:xfrm>
              <a:off x="1589658" y="864422"/>
              <a:ext cx="262619" cy="127596"/>
            </a:xfrm>
            <a:custGeom>
              <a:avLst/>
              <a:gdLst/>
              <a:ahLst/>
              <a:cxnLst/>
              <a:rect l="l" t="t" r="r" b="b"/>
              <a:pathLst>
                <a:path w="14144" h="6872" extrusionOk="0">
                  <a:moveTo>
                    <a:pt x="0" y="0"/>
                  </a:moveTo>
                  <a:lnTo>
                    <a:pt x="0" y="4603"/>
                  </a:lnTo>
                  <a:cubicBezTo>
                    <a:pt x="34" y="5871"/>
                    <a:pt x="1034" y="6872"/>
                    <a:pt x="2302" y="6872"/>
                  </a:cubicBezTo>
                  <a:lnTo>
                    <a:pt x="11842" y="6872"/>
                  </a:lnTo>
                  <a:cubicBezTo>
                    <a:pt x="13110" y="6872"/>
                    <a:pt x="14110" y="5871"/>
                    <a:pt x="14144" y="4603"/>
                  </a:cubicBezTo>
                  <a:lnTo>
                    <a:pt x="1414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4566;p102">
              <a:extLst>
                <a:ext uri="{FF2B5EF4-FFF2-40B4-BE49-F238E27FC236}">
                  <a16:creationId xmlns:a16="http://schemas.microsoft.com/office/drawing/2014/main" id="{D535E125-1A01-A5E7-D9C8-C28E0D76AF73}"/>
                </a:ext>
              </a:extLst>
            </p:cNvPr>
            <p:cNvSpPr/>
            <p:nvPr/>
          </p:nvSpPr>
          <p:spPr>
            <a:xfrm>
              <a:off x="1589658" y="864422"/>
              <a:ext cx="123270" cy="127596"/>
            </a:xfrm>
            <a:custGeom>
              <a:avLst/>
              <a:gdLst/>
              <a:ahLst/>
              <a:cxnLst/>
              <a:rect l="l" t="t" r="r" b="b"/>
              <a:pathLst>
                <a:path w="6639" h="6872" extrusionOk="0">
                  <a:moveTo>
                    <a:pt x="0" y="0"/>
                  </a:moveTo>
                  <a:lnTo>
                    <a:pt x="0" y="4603"/>
                  </a:lnTo>
                  <a:cubicBezTo>
                    <a:pt x="34" y="5871"/>
                    <a:pt x="1034" y="6872"/>
                    <a:pt x="2302" y="6872"/>
                  </a:cubicBezTo>
                  <a:lnTo>
                    <a:pt x="4337" y="6872"/>
                  </a:lnTo>
                  <a:cubicBezTo>
                    <a:pt x="5604" y="6872"/>
                    <a:pt x="6605" y="5871"/>
                    <a:pt x="6638" y="4603"/>
                  </a:cubicBezTo>
                  <a:lnTo>
                    <a:pt x="66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4567;p102">
              <a:extLst>
                <a:ext uri="{FF2B5EF4-FFF2-40B4-BE49-F238E27FC236}">
                  <a16:creationId xmlns:a16="http://schemas.microsoft.com/office/drawing/2014/main" id="{7EC934B3-7B60-1285-6762-4E38C8A883DD}"/>
                </a:ext>
              </a:extLst>
            </p:cNvPr>
            <p:cNvSpPr/>
            <p:nvPr/>
          </p:nvSpPr>
          <p:spPr>
            <a:xfrm>
              <a:off x="886061" y="925008"/>
              <a:ext cx="304748" cy="268152"/>
            </a:xfrm>
            <a:custGeom>
              <a:avLst/>
              <a:gdLst/>
              <a:ahLst/>
              <a:cxnLst/>
              <a:rect l="l" t="t" r="r" b="b"/>
              <a:pathLst>
                <a:path w="16413" h="14442" extrusionOk="0">
                  <a:moveTo>
                    <a:pt x="8226" y="1"/>
                  </a:moveTo>
                  <a:cubicBezTo>
                    <a:pt x="5383" y="1"/>
                    <a:pt x="2696" y="1675"/>
                    <a:pt x="1535" y="4476"/>
                  </a:cubicBezTo>
                  <a:cubicBezTo>
                    <a:pt x="0" y="8145"/>
                    <a:pt x="1768" y="12382"/>
                    <a:pt x="5438" y="13883"/>
                  </a:cubicBezTo>
                  <a:cubicBezTo>
                    <a:pt x="6352" y="14261"/>
                    <a:pt x="7296" y="14441"/>
                    <a:pt x="8223" y="14441"/>
                  </a:cubicBezTo>
                  <a:cubicBezTo>
                    <a:pt x="11052" y="14441"/>
                    <a:pt x="13722" y="12769"/>
                    <a:pt x="14878" y="9980"/>
                  </a:cubicBezTo>
                  <a:cubicBezTo>
                    <a:pt x="16412" y="6311"/>
                    <a:pt x="14644" y="2074"/>
                    <a:pt x="10975" y="540"/>
                  </a:cubicBezTo>
                  <a:cubicBezTo>
                    <a:pt x="10073" y="174"/>
                    <a:pt x="9141" y="1"/>
                    <a:pt x="82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4568;p102">
              <a:extLst>
                <a:ext uri="{FF2B5EF4-FFF2-40B4-BE49-F238E27FC236}">
                  <a16:creationId xmlns:a16="http://schemas.microsoft.com/office/drawing/2014/main" id="{693F714D-A3EB-FB38-5821-B8022D9BC845}"/>
                </a:ext>
              </a:extLst>
            </p:cNvPr>
            <p:cNvSpPr/>
            <p:nvPr/>
          </p:nvSpPr>
          <p:spPr>
            <a:xfrm>
              <a:off x="1087351" y="1183393"/>
              <a:ext cx="73732" cy="63130"/>
            </a:xfrm>
            <a:custGeom>
              <a:avLst/>
              <a:gdLst/>
              <a:ahLst/>
              <a:cxnLst/>
              <a:rect l="l" t="t" r="r" b="b"/>
              <a:pathLst>
                <a:path w="3971" h="3400" extrusionOk="0">
                  <a:moveTo>
                    <a:pt x="1702" y="0"/>
                  </a:moveTo>
                  <a:cubicBezTo>
                    <a:pt x="768" y="0"/>
                    <a:pt x="1" y="767"/>
                    <a:pt x="1" y="1701"/>
                  </a:cubicBezTo>
                  <a:cubicBezTo>
                    <a:pt x="1" y="2719"/>
                    <a:pt x="844" y="3399"/>
                    <a:pt x="1720" y="3399"/>
                  </a:cubicBezTo>
                  <a:cubicBezTo>
                    <a:pt x="2136" y="3399"/>
                    <a:pt x="2559" y="3246"/>
                    <a:pt x="2903" y="2902"/>
                  </a:cubicBezTo>
                  <a:cubicBezTo>
                    <a:pt x="3970" y="1835"/>
                    <a:pt x="3203" y="0"/>
                    <a:pt x="17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4569;p102">
              <a:extLst>
                <a:ext uri="{FF2B5EF4-FFF2-40B4-BE49-F238E27FC236}">
                  <a16:creationId xmlns:a16="http://schemas.microsoft.com/office/drawing/2014/main" id="{B8E4809C-D279-0A89-B15C-E4155FD9EB39}"/>
                </a:ext>
              </a:extLst>
            </p:cNvPr>
            <p:cNvSpPr/>
            <p:nvPr/>
          </p:nvSpPr>
          <p:spPr>
            <a:xfrm>
              <a:off x="1136908" y="1239746"/>
              <a:ext cx="39029" cy="33440"/>
            </a:xfrm>
            <a:custGeom>
              <a:avLst/>
              <a:gdLst/>
              <a:ahLst/>
              <a:cxnLst/>
              <a:rect l="l" t="t" r="r" b="b"/>
              <a:pathLst>
                <a:path w="2102" h="1801" extrusionOk="0">
                  <a:moveTo>
                    <a:pt x="901" y="1"/>
                  </a:moveTo>
                  <a:cubicBezTo>
                    <a:pt x="400" y="1"/>
                    <a:pt x="0" y="401"/>
                    <a:pt x="0" y="901"/>
                  </a:cubicBezTo>
                  <a:cubicBezTo>
                    <a:pt x="0" y="1443"/>
                    <a:pt x="442" y="1801"/>
                    <a:pt x="904" y="1801"/>
                  </a:cubicBezTo>
                  <a:cubicBezTo>
                    <a:pt x="1125" y="1801"/>
                    <a:pt x="1351" y="1719"/>
                    <a:pt x="1535" y="1535"/>
                  </a:cubicBezTo>
                  <a:cubicBezTo>
                    <a:pt x="2102" y="968"/>
                    <a:pt x="1701" y="1"/>
                    <a:pt x="9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4570;p102">
              <a:extLst>
                <a:ext uri="{FF2B5EF4-FFF2-40B4-BE49-F238E27FC236}">
                  <a16:creationId xmlns:a16="http://schemas.microsoft.com/office/drawing/2014/main" id="{046C8A0C-8E59-3B1E-A695-59353AEA87E9}"/>
                </a:ext>
              </a:extLst>
            </p:cNvPr>
            <p:cNvSpPr/>
            <p:nvPr/>
          </p:nvSpPr>
          <p:spPr>
            <a:xfrm>
              <a:off x="1173449" y="1261990"/>
              <a:ext cx="25400" cy="21334"/>
            </a:xfrm>
            <a:custGeom>
              <a:avLst/>
              <a:gdLst/>
              <a:ahLst/>
              <a:cxnLst/>
              <a:rect l="l" t="t" r="r" b="b"/>
              <a:pathLst>
                <a:path w="1368" h="1149" extrusionOk="0">
                  <a:moveTo>
                    <a:pt x="550" y="1"/>
                  </a:moveTo>
                  <a:cubicBezTo>
                    <a:pt x="240" y="1"/>
                    <a:pt x="0" y="286"/>
                    <a:pt x="0" y="571"/>
                  </a:cubicBezTo>
                  <a:cubicBezTo>
                    <a:pt x="22" y="926"/>
                    <a:pt x="297" y="1149"/>
                    <a:pt x="586" y="1149"/>
                  </a:cubicBezTo>
                  <a:cubicBezTo>
                    <a:pt x="730" y="1149"/>
                    <a:pt x="879" y="1093"/>
                    <a:pt x="1001" y="971"/>
                  </a:cubicBezTo>
                  <a:cubicBezTo>
                    <a:pt x="1368" y="604"/>
                    <a:pt x="1101" y="3"/>
                    <a:pt x="601" y="3"/>
                  </a:cubicBezTo>
                  <a:cubicBezTo>
                    <a:pt x="583" y="2"/>
                    <a:pt x="567" y="1"/>
                    <a:pt x="5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4571;p102">
              <a:extLst>
                <a:ext uri="{FF2B5EF4-FFF2-40B4-BE49-F238E27FC236}">
                  <a16:creationId xmlns:a16="http://schemas.microsoft.com/office/drawing/2014/main" id="{F63DE9C6-3C2D-1CD9-383C-67E7FACD3F54}"/>
                </a:ext>
              </a:extLst>
            </p:cNvPr>
            <p:cNvSpPr/>
            <p:nvPr/>
          </p:nvSpPr>
          <p:spPr>
            <a:xfrm>
              <a:off x="999397" y="987488"/>
              <a:ext cx="74344" cy="150694"/>
            </a:xfrm>
            <a:custGeom>
              <a:avLst/>
              <a:gdLst/>
              <a:ahLst/>
              <a:cxnLst/>
              <a:rect l="l" t="t" r="r" b="b"/>
              <a:pathLst>
                <a:path w="4004" h="8116" extrusionOk="0">
                  <a:moveTo>
                    <a:pt x="1551" y="1"/>
                  </a:moveTo>
                  <a:cubicBezTo>
                    <a:pt x="947" y="1"/>
                    <a:pt x="364" y="293"/>
                    <a:pt x="1" y="777"/>
                  </a:cubicBezTo>
                  <a:lnTo>
                    <a:pt x="301" y="1778"/>
                  </a:lnTo>
                  <a:cubicBezTo>
                    <a:pt x="601" y="1311"/>
                    <a:pt x="1102" y="1044"/>
                    <a:pt x="1635" y="1044"/>
                  </a:cubicBezTo>
                  <a:cubicBezTo>
                    <a:pt x="1674" y="1040"/>
                    <a:pt x="1712" y="1038"/>
                    <a:pt x="1749" y="1038"/>
                  </a:cubicBezTo>
                  <a:cubicBezTo>
                    <a:pt x="2302" y="1038"/>
                    <a:pt x="2767" y="1485"/>
                    <a:pt x="2736" y="2078"/>
                  </a:cubicBezTo>
                  <a:cubicBezTo>
                    <a:pt x="2736" y="3246"/>
                    <a:pt x="1368" y="4013"/>
                    <a:pt x="1368" y="5381"/>
                  </a:cubicBezTo>
                  <a:cubicBezTo>
                    <a:pt x="1368" y="5414"/>
                    <a:pt x="1368" y="5481"/>
                    <a:pt x="1402" y="5948"/>
                  </a:cubicBezTo>
                  <a:lnTo>
                    <a:pt x="2336" y="5948"/>
                  </a:lnTo>
                  <a:lnTo>
                    <a:pt x="2336" y="5814"/>
                  </a:lnTo>
                  <a:cubicBezTo>
                    <a:pt x="2336" y="4247"/>
                    <a:pt x="4004" y="3346"/>
                    <a:pt x="4004" y="2045"/>
                  </a:cubicBezTo>
                  <a:cubicBezTo>
                    <a:pt x="3939" y="886"/>
                    <a:pt x="3005" y="7"/>
                    <a:pt x="1860" y="7"/>
                  </a:cubicBezTo>
                  <a:cubicBezTo>
                    <a:pt x="1819" y="7"/>
                    <a:pt x="1777" y="8"/>
                    <a:pt x="1735" y="10"/>
                  </a:cubicBezTo>
                  <a:cubicBezTo>
                    <a:pt x="1674" y="4"/>
                    <a:pt x="1612" y="1"/>
                    <a:pt x="1551" y="1"/>
                  </a:cubicBezTo>
                  <a:close/>
                  <a:moveTo>
                    <a:pt x="1202" y="6748"/>
                  </a:moveTo>
                  <a:lnTo>
                    <a:pt x="1202" y="8116"/>
                  </a:lnTo>
                  <a:lnTo>
                    <a:pt x="2536" y="8116"/>
                  </a:lnTo>
                  <a:lnTo>
                    <a:pt x="2536" y="674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4572;p102">
              <a:extLst>
                <a:ext uri="{FF2B5EF4-FFF2-40B4-BE49-F238E27FC236}">
                  <a16:creationId xmlns:a16="http://schemas.microsoft.com/office/drawing/2014/main" id="{A1A31B4F-D0F4-96AA-4C24-AC044B437BE7}"/>
                </a:ext>
              </a:extLst>
            </p:cNvPr>
            <p:cNvSpPr/>
            <p:nvPr/>
          </p:nvSpPr>
          <p:spPr>
            <a:xfrm>
              <a:off x="1636726" y="2900256"/>
              <a:ext cx="80527" cy="135654"/>
            </a:xfrm>
            <a:custGeom>
              <a:avLst/>
              <a:gdLst/>
              <a:ahLst/>
              <a:cxnLst/>
              <a:rect l="l" t="t" r="r" b="b"/>
              <a:pathLst>
                <a:path w="4337" h="7306" extrusionOk="0">
                  <a:moveTo>
                    <a:pt x="2802" y="0"/>
                  </a:moveTo>
                  <a:lnTo>
                    <a:pt x="0" y="968"/>
                  </a:lnTo>
                  <a:lnTo>
                    <a:pt x="901" y="4003"/>
                  </a:lnTo>
                  <a:lnTo>
                    <a:pt x="1902" y="7305"/>
                  </a:lnTo>
                  <a:lnTo>
                    <a:pt x="4337" y="6872"/>
                  </a:lnTo>
                  <a:lnTo>
                    <a:pt x="3603" y="3636"/>
                  </a:lnTo>
                  <a:lnTo>
                    <a:pt x="2802" y="0"/>
                  </a:lnTo>
                  <a:close/>
                </a:path>
              </a:pathLst>
            </a:custGeom>
            <a:solidFill>
              <a:srgbClr val="EEC1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4573;p102">
              <a:extLst>
                <a:ext uri="{FF2B5EF4-FFF2-40B4-BE49-F238E27FC236}">
                  <a16:creationId xmlns:a16="http://schemas.microsoft.com/office/drawing/2014/main" id="{3BF089EC-1648-5236-4F63-4530CE874B07}"/>
                </a:ext>
              </a:extLst>
            </p:cNvPr>
            <p:cNvSpPr/>
            <p:nvPr/>
          </p:nvSpPr>
          <p:spPr>
            <a:xfrm>
              <a:off x="1657875" y="3022876"/>
              <a:ext cx="185118" cy="86692"/>
            </a:xfrm>
            <a:custGeom>
              <a:avLst/>
              <a:gdLst/>
              <a:ahLst/>
              <a:cxnLst/>
              <a:rect l="l" t="t" r="r" b="b"/>
              <a:pathLst>
                <a:path w="9970" h="4669" extrusionOk="0">
                  <a:moveTo>
                    <a:pt x="3498" y="1"/>
                  </a:moveTo>
                  <a:cubicBezTo>
                    <a:pt x="3498" y="1"/>
                    <a:pt x="162" y="368"/>
                    <a:pt x="229" y="635"/>
                  </a:cubicBezTo>
                  <a:cubicBezTo>
                    <a:pt x="599" y="3192"/>
                    <a:pt x="1" y="4668"/>
                    <a:pt x="1143" y="4668"/>
                  </a:cubicBezTo>
                  <a:cubicBezTo>
                    <a:pt x="1237" y="4668"/>
                    <a:pt x="1344" y="4658"/>
                    <a:pt x="1463" y="4638"/>
                  </a:cubicBezTo>
                  <a:lnTo>
                    <a:pt x="6867" y="3670"/>
                  </a:lnTo>
                  <a:cubicBezTo>
                    <a:pt x="9069" y="3303"/>
                    <a:pt x="9969" y="1936"/>
                    <a:pt x="7901" y="1802"/>
                  </a:cubicBezTo>
                  <a:cubicBezTo>
                    <a:pt x="5866" y="1702"/>
                    <a:pt x="3498" y="1"/>
                    <a:pt x="34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4574;p102">
              <a:extLst>
                <a:ext uri="{FF2B5EF4-FFF2-40B4-BE49-F238E27FC236}">
                  <a16:creationId xmlns:a16="http://schemas.microsoft.com/office/drawing/2014/main" id="{9CE06072-E90B-32B9-1C54-3B7A0F39F2B8}"/>
                </a:ext>
              </a:extLst>
            </p:cNvPr>
            <p:cNvSpPr/>
            <p:nvPr/>
          </p:nvSpPr>
          <p:spPr>
            <a:xfrm>
              <a:off x="1729619" y="3005924"/>
              <a:ext cx="34703" cy="27666"/>
            </a:xfrm>
            <a:custGeom>
              <a:avLst/>
              <a:gdLst/>
              <a:ahLst/>
              <a:cxnLst/>
              <a:rect l="l" t="t" r="r" b="b"/>
              <a:pathLst>
                <a:path w="1869" h="1490" extrusionOk="0">
                  <a:moveTo>
                    <a:pt x="835" y="147"/>
                  </a:moveTo>
                  <a:lnTo>
                    <a:pt x="968" y="180"/>
                  </a:lnTo>
                  <a:cubicBezTo>
                    <a:pt x="1002" y="180"/>
                    <a:pt x="1102" y="213"/>
                    <a:pt x="1102" y="247"/>
                  </a:cubicBezTo>
                  <a:cubicBezTo>
                    <a:pt x="1102" y="414"/>
                    <a:pt x="701" y="747"/>
                    <a:pt x="234" y="1014"/>
                  </a:cubicBezTo>
                  <a:cubicBezTo>
                    <a:pt x="301" y="714"/>
                    <a:pt x="435" y="414"/>
                    <a:pt x="668" y="213"/>
                  </a:cubicBezTo>
                  <a:cubicBezTo>
                    <a:pt x="701" y="180"/>
                    <a:pt x="768" y="147"/>
                    <a:pt x="835" y="147"/>
                  </a:cubicBezTo>
                  <a:close/>
                  <a:moveTo>
                    <a:pt x="1282" y="927"/>
                  </a:moveTo>
                  <a:cubicBezTo>
                    <a:pt x="1367" y="927"/>
                    <a:pt x="1452" y="933"/>
                    <a:pt x="1535" y="947"/>
                  </a:cubicBezTo>
                  <a:cubicBezTo>
                    <a:pt x="1569" y="947"/>
                    <a:pt x="1602" y="981"/>
                    <a:pt x="1635" y="1014"/>
                  </a:cubicBezTo>
                  <a:cubicBezTo>
                    <a:pt x="1702" y="1147"/>
                    <a:pt x="1635" y="1214"/>
                    <a:pt x="1635" y="1214"/>
                  </a:cubicBezTo>
                  <a:cubicBezTo>
                    <a:pt x="1582" y="1268"/>
                    <a:pt x="1449" y="1289"/>
                    <a:pt x="1276" y="1289"/>
                  </a:cubicBezTo>
                  <a:cubicBezTo>
                    <a:pt x="1016" y="1289"/>
                    <a:pt x="668" y="1241"/>
                    <a:pt x="368" y="1181"/>
                  </a:cubicBezTo>
                  <a:cubicBezTo>
                    <a:pt x="632" y="1022"/>
                    <a:pt x="958" y="927"/>
                    <a:pt x="1282" y="927"/>
                  </a:cubicBezTo>
                  <a:close/>
                  <a:moveTo>
                    <a:pt x="874" y="0"/>
                  </a:moveTo>
                  <a:cubicBezTo>
                    <a:pt x="763" y="0"/>
                    <a:pt x="666" y="31"/>
                    <a:pt x="568" y="80"/>
                  </a:cubicBezTo>
                  <a:cubicBezTo>
                    <a:pt x="168" y="347"/>
                    <a:pt x="1" y="1147"/>
                    <a:pt x="1" y="1181"/>
                  </a:cubicBezTo>
                  <a:cubicBezTo>
                    <a:pt x="1" y="1214"/>
                    <a:pt x="1" y="1214"/>
                    <a:pt x="1" y="1214"/>
                  </a:cubicBezTo>
                  <a:lnTo>
                    <a:pt x="1" y="1248"/>
                  </a:lnTo>
                  <a:lnTo>
                    <a:pt x="34" y="1281"/>
                  </a:lnTo>
                  <a:lnTo>
                    <a:pt x="68" y="1281"/>
                  </a:lnTo>
                  <a:cubicBezTo>
                    <a:pt x="468" y="1381"/>
                    <a:pt x="835" y="1448"/>
                    <a:pt x="1268" y="1481"/>
                  </a:cubicBezTo>
                  <a:cubicBezTo>
                    <a:pt x="1297" y="1487"/>
                    <a:pt x="1327" y="1490"/>
                    <a:pt x="1357" y="1490"/>
                  </a:cubicBezTo>
                  <a:cubicBezTo>
                    <a:pt x="1503" y="1490"/>
                    <a:pt x="1664" y="1425"/>
                    <a:pt x="1802" y="1314"/>
                  </a:cubicBezTo>
                  <a:cubicBezTo>
                    <a:pt x="1869" y="1214"/>
                    <a:pt x="1869" y="1081"/>
                    <a:pt x="1802" y="981"/>
                  </a:cubicBezTo>
                  <a:cubicBezTo>
                    <a:pt x="1769" y="881"/>
                    <a:pt x="1669" y="814"/>
                    <a:pt x="1569" y="781"/>
                  </a:cubicBezTo>
                  <a:cubicBezTo>
                    <a:pt x="1479" y="755"/>
                    <a:pt x="1385" y="744"/>
                    <a:pt x="1290" y="744"/>
                  </a:cubicBezTo>
                  <a:cubicBezTo>
                    <a:pt x="1136" y="744"/>
                    <a:pt x="979" y="773"/>
                    <a:pt x="835" y="814"/>
                  </a:cubicBezTo>
                  <a:cubicBezTo>
                    <a:pt x="1068" y="647"/>
                    <a:pt x="1268" y="380"/>
                    <a:pt x="1235" y="247"/>
                  </a:cubicBezTo>
                  <a:cubicBezTo>
                    <a:pt x="1235" y="147"/>
                    <a:pt x="1135" y="47"/>
                    <a:pt x="1002" y="13"/>
                  </a:cubicBezTo>
                  <a:cubicBezTo>
                    <a:pt x="957" y="4"/>
                    <a:pt x="915" y="0"/>
                    <a:pt x="8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4575;p102">
              <a:extLst>
                <a:ext uri="{FF2B5EF4-FFF2-40B4-BE49-F238E27FC236}">
                  <a16:creationId xmlns:a16="http://schemas.microsoft.com/office/drawing/2014/main" id="{1095E90B-7277-F2B0-3DDD-7BAF4E435764}"/>
                </a:ext>
              </a:extLst>
            </p:cNvPr>
            <p:cNvSpPr/>
            <p:nvPr/>
          </p:nvSpPr>
          <p:spPr>
            <a:xfrm>
              <a:off x="1636726" y="2900869"/>
              <a:ext cx="66899" cy="74957"/>
            </a:xfrm>
            <a:custGeom>
              <a:avLst/>
              <a:gdLst/>
              <a:ahLst/>
              <a:cxnLst/>
              <a:rect l="l" t="t" r="r" b="b"/>
              <a:pathLst>
                <a:path w="3603" h="4037" extrusionOk="0">
                  <a:moveTo>
                    <a:pt x="2802" y="1"/>
                  </a:moveTo>
                  <a:lnTo>
                    <a:pt x="0" y="968"/>
                  </a:lnTo>
                  <a:lnTo>
                    <a:pt x="934" y="4037"/>
                  </a:lnTo>
                  <a:lnTo>
                    <a:pt x="3603" y="3703"/>
                  </a:lnTo>
                  <a:lnTo>
                    <a:pt x="280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4576;p102">
              <a:extLst>
                <a:ext uri="{FF2B5EF4-FFF2-40B4-BE49-F238E27FC236}">
                  <a16:creationId xmlns:a16="http://schemas.microsoft.com/office/drawing/2014/main" id="{BBF5D637-D945-FF53-DE9B-B6D8A36456E8}"/>
                </a:ext>
              </a:extLst>
            </p:cNvPr>
            <p:cNvSpPr/>
            <p:nvPr/>
          </p:nvSpPr>
          <p:spPr>
            <a:xfrm>
              <a:off x="1356766" y="2916354"/>
              <a:ext cx="60103" cy="130697"/>
            </a:xfrm>
            <a:custGeom>
              <a:avLst/>
              <a:gdLst/>
              <a:ahLst/>
              <a:cxnLst/>
              <a:rect l="l" t="t" r="r" b="b"/>
              <a:pathLst>
                <a:path w="3237" h="7039" extrusionOk="0">
                  <a:moveTo>
                    <a:pt x="2936" y="1"/>
                  </a:moveTo>
                  <a:lnTo>
                    <a:pt x="1" y="501"/>
                  </a:lnTo>
                  <a:lnTo>
                    <a:pt x="401" y="3636"/>
                  </a:lnTo>
                  <a:lnTo>
                    <a:pt x="801" y="7039"/>
                  </a:lnTo>
                  <a:lnTo>
                    <a:pt x="3237" y="7039"/>
                  </a:lnTo>
                  <a:lnTo>
                    <a:pt x="3103" y="3737"/>
                  </a:lnTo>
                  <a:lnTo>
                    <a:pt x="2936" y="1"/>
                  </a:lnTo>
                  <a:close/>
                </a:path>
              </a:pathLst>
            </a:custGeom>
            <a:solidFill>
              <a:srgbClr val="EEC1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4577;p102">
              <a:extLst>
                <a:ext uri="{FF2B5EF4-FFF2-40B4-BE49-F238E27FC236}">
                  <a16:creationId xmlns:a16="http://schemas.microsoft.com/office/drawing/2014/main" id="{BD386278-2F8C-EA2A-131F-DDEFE3FC30E7}"/>
                </a:ext>
              </a:extLst>
            </p:cNvPr>
            <p:cNvSpPr/>
            <p:nvPr/>
          </p:nvSpPr>
          <p:spPr>
            <a:xfrm>
              <a:off x="1341912" y="3041982"/>
              <a:ext cx="193251" cy="79395"/>
            </a:xfrm>
            <a:custGeom>
              <a:avLst/>
              <a:gdLst/>
              <a:ahLst/>
              <a:cxnLst/>
              <a:rect l="l" t="t" r="r" b="b"/>
              <a:pathLst>
                <a:path w="10408" h="4276" extrusionOk="0">
                  <a:moveTo>
                    <a:pt x="2242" y="1"/>
                  </a:moveTo>
                  <a:cubicBezTo>
                    <a:pt x="1601" y="1"/>
                    <a:pt x="1068" y="33"/>
                    <a:pt x="1068" y="139"/>
                  </a:cubicBezTo>
                  <a:cubicBezTo>
                    <a:pt x="1001" y="2942"/>
                    <a:pt x="0" y="4276"/>
                    <a:pt x="1568" y="4276"/>
                  </a:cubicBezTo>
                  <a:lnTo>
                    <a:pt x="7072" y="4276"/>
                  </a:lnTo>
                  <a:cubicBezTo>
                    <a:pt x="9307" y="4276"/>
                    <a:pt x="10408" y="3075"/>
                    <a:pt x="8440" y="2608"/>
                  </a:cubicBezTo>
                  <a:cubicBezTo>
                    <a:pt x="6438" y="2141"/>
                    <a:pt x="4403" y="73"/>
                    <a:pt x="4403" y="73"/>
                  </a:cubicBezTo>
                  <a:cubicBezTo>
                    <a:pt x="4403" y="73"/>
                    <a:pt x="3203" y="1"/>
                    <a:pt x="2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4578;p102">
              <a:extLst>
                <a:ext uri="{FF2B5EF4-FFF2-40B4-BE49-F238E27FC236}">
                  <a16:creationId xmlns:a16="http://schemas.microsoft.com/office/drawing/2014/main" id="{3DDD7012-1271-8C5F-22C6-80E743798BBD}"/>
                </a:ext>
              </a:extLst>
            </p:cNvPr>
            <p:cNvSpPr/>
            <p:nvPr/>
          </p:nvSpPr>
          <p:spPr>
            <a:xfrm>
              <a:off x="1429866" y="3030006"/>
              <a:ext cx="34071" cy="29058"/>
            </a:xfrm>
            <a:custGeom>
              <a:avLst/>
              <a:gdLst/>
              <a:ahLst/>
              <a:cxnLst/>
              <a:rect l="l" t="t" r="r" b="b"/>
              <a:pathLst>
                <a:path w="1835" h="1565" extrusionOk="0">
                  <a:moveTo>
                    <a:pt x="934" y="184"/>
                  </a:moveTo>
                  <a:cubicBezTo>
                    <a:pt x="967" y="184"/>
                    <a:pt x="1034" y="184"/>
                    <a:pt x="1101" y="217"/>
                  </a:cubicBezTo>
                  <a:cubicBezTo>
                    <a:pt x="1134" y="217"/>
                    <a:pt x="1201" y="284"/>
                    <a:pt x="1201" y="317"/>
                  </a:cubicBezTo>
                  <a:cubicBezTo>
                    <a:pt x="1201" y="484"/>
                    <a:pt x="734" y="718"/>
                    <a:pt x="234" y="918"/>
                  </a:cubicBezTo>
                  <a:cubicBezTo>
                    <a:pt x="334" y="618"/>
                    <a:pt x="534" y="384"/>
                    <a:pt x="801" y="184"/>
                  </a:cubicBezTo>
                  <a:close/>
                  <a:moveTo>
                    <a:pt x="1015" y="991"/>
                  </a:moveTo>
                  <a:cubicBezTo>
                    <a:pt x="1182" y="991"/>
                    <a:pt x="1347" y="1009"/>
                    <a:pt x="1501" y="1051"/>
                  </a:cubicBezTo>
                  <a:cubicBezTo>
                    <a:pt x="1568" y="1085"/>
                    <a:pt x="1601" y="1118"/>
                    <a:pt x="1601" y="1185"/>
                  </a:cubicBezTo>
                  <a:cubicBezTo>
                    <a:pt x="1635" y="1318"/>
                    <a:pt x="1601" y="1352"/>
                    <a:pt x="1601" y="1352"/>
                  </a:cubicBezTo>
                  <a:cubicBezTo>
                    <a:pt x="1564" y="1382"/>
                    <a:pt x="1504" y="1395"/>
                    <a:pt x="1428" y="1395"/>
                  </a:cubicBezTo>
                  <a:cubicBezTo>
                    <a:pt x="1169" y="1395"/>
                    <a:pt x="721" y="1240"/>
                    <a:pt x="334" y="1085"/>
                  </a:cubicBezTo>
                  <a:cubicBezTo>
                    <a:pt x="547" y="1027"/>
                    <a:pt x="783" y="991"/>
                    <a:pt x="1015" y="991"/>
                  </a:cubicBezTo>
                  <a:close/>
                  <a:moveTo>
                    <a:pt x="955" y="1"/>
                  </a:moveTo>
                  <a:cubicBezTo>
                    <a:pt x="884" y="1"/>
                    <a:pt x="817" y="17"/>
                    <a:pt x="767" y="51"/>
                  </a:cubicBezTo>
                  <a:cubicBezTo>
                    <a:pt x="300" y="251"/>
                    <a:pt x="0" y="1018"/>
                    <a:pt x="0" y="1051"/>
                  </a:cubicBezTo>
                  <a:cubicBezTo>
                    <a:pt x="0" y="1085"/>
                    <a:pt x="0" y="1085"/>
                    <a:pt x="0" y="1118"/>
                  </a:cubicBezTo>
                  <a:cubicBezTo>
                    <a:pt x="0" y="1118"/>
                    <a:pt x="33" y="1151"/>
                    <a:pt x="33" y="1151"/>
                  </a:cubicBezTo>
                  <a:cubicBezTo>
                    <a:pt x="467" y="1352"/>
                    <a:pt x="934" y="1518"/>
                    <a:pt x="1434" y="1552"/>
                  </a:cubicBezTo>
                  <a:cubicBezTo>
                    <a:pt x="1461" y="1561"/>
                    <a:pt x="1488" y="1565"/>
                    <a:pt x="1514" y="1565"/>
                  </a:cubicBezTo>
                  <a:cubicBezTo>
                    <a:pt x="1586" y="1565"/>
                    <a:pt x="1652" y="1534"/>
                    <a:pt x="1701" y="1485"/>
                  </a:cubicBezTo>
                  <a:cubicBezTo>
                    <a:pt x="1801" y="1418"/>
                    <a:pt x="1835" y="1252"/>
                    <a:pt x="1801" y="1151"/>
                  </a:cubicBezTo>
                  <a:cubicBezTo>
                    <a:pt x="1768" y="1051"/>
                    <a:pt x="1701" y="951"/>
                    <a:pt x="1601" y="918"/>
                  </a:cubicBezTo>
                  <a:cubicBezTo>
                    <a:pt x="1450" y="853"/>
                    <a:pt x="1300" y="817"/>
                    <a:pt x="1140" y="817"/>
                  </a:cubicBezTo>
                  <a:cubicBezTo>
                    <a:pt x="1052" y="817"/>
                    <a:pt x="962" y="828"/>
                    <a:pt x="867" y="851"/>
                  </a:cubicBezTo>
                  <a:cubicBezTo>
                    <a:pt x="1134" y="684"/>
                    <a:pt x="1401" y="518"/>
                    <a:pt x="1401" y="351"/>
                  </a:cubicBezTo>
                  <a:cubicBezTo>
                    <a:pt x="1401" y="217"/>
                    <a:pt x="1334" y="151"/>
                    <a:pt x="1168" y="51"/>
                  </a:cubicBezTo>
                  <a:cubicBezTo>
                    <a:pt x="1101" y="17"/>
                    <a:pt x="1026" y="1"/>
                    <a:pt x="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4579;p102">
              <a:extLst>
                <a:ext uri="{FF2B5EF4-FFF2-40B4-BE49-F238E27FC236}">
                  <a16:creationId xmlns:a16="http://schemas.microsoft.com/office/drawing/2014/main" id="{228E0B7F-18FB-41AF-8500-6542C0FD86E4}"/>
                </a:ext>
              </a:extLst>
            </p:cNvPr>
            <p:cNvSpPr/>
            <p:nvPr/>
          </p:nvSpPr>
          <p:spPr>
            <a:xfrm>
              <a:off x="1356766" y="2916967"/>
              <a:ext cx="57634" cy="70018"/>
            </a:xfrm>
            <a:custGeom>
              <a:avLst/>
              <a:gdLst/>
              <a:ahLst/>
              <a:cxnLst/>
              <a:rect l="l" t="t" r="r" b="b"/>
              <a:pathLst>
                <a:path w="3104" h="3771" extrusionOk="0">
                  <a:moveTo>
                    <a:pt x="2936" y="1"/>
                  </a:moveTo>
                  <a:lnTo>
                    <a:pt x="1" y="501"/>
                  </a:lnTo>
                  <a:lnTo>
                    <a:pt x="401" y="3670"/>
                  </a:lnTo>
                  <a:lnTo>
                    <a:pt x="3103" y="3770"/>
                  </a:lnTo>
                  <a:lnTo>
                    <a:pt x="29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4580;p102">
              <a:extLst>
                <a:ext uri="{FF2B5EF4-FFF2-40B4-BE49-F238E27FC236}">
                  <a16:creationId xmlns:a16="http://schemas.microsoft.com/office/drawing/2014/main" id="{D07F1D8B-CCD3-ABF2-8F39-8357C472EE66}"/>
                </a:ext>
              </a:extLst>
            </p:cNvPr>
            <p:cNvSpPr/>
            <p:nvPr/>
          </p:nvSpPr>
          <p:spPr>
            <a:xfrm>
              <a:off x="1167247" y="1846717"/>
              <a:ext cx="540723" cy="1106196"/>
            </a:xfrm>
            <a:custGeom>
              <a:avLst/>
              <a:gdLst/>
              <a:ahLst/>
              <a:cxnLst/>
              <a:rect l="l" t="t" r="r" b="b"/>
              <a:pathLst>
                <a:path w="29122" h="59577" extrusionOk="0">
                  <a:moveTo>
                    <a:pt x="18714" y="1"/>
                  </a:moveTo>
                  <a:lnTo>
                    <a:pt x="6972" y="2002"/>
                  </a:lnTo>
                  <a:cubicBezTo>
                    <a:pt x="6972" y="2002"/>
                    <a:pt x="1" y="12710"/>
                    <a:pt x="9841" y="59577"/>
                  </a:cubicBezTo>
                  <a:lnTo>
                    <a:pt x="13877" y="59577"/>
                  </a:lnTo>
                  <a:lnTo>
                    <a:pt x="13877" y="34859"/>
                  </a:lnTo>
                  <a:lnTo>
                    <a:pt x="13677" y="23951"/>
                  </a:lnTo>
                  <a:lnTo>
                    <a:pt x="13677" y="23951"/>
                  </a:lnTo>
                  <a:cubicBezTo>
                    <a:pt x="14344" y="26920"/>
                    <a:pt x="15178" y="30222"/>
                    <a:pt x="16279" y="33958"/>
                  </a:cubicBezTo>
                  <a:cubicBezTo>
                    <a:pt x="18280" y="40897"/>
                    <a:pt x="21149" y="49236"/>
                    <a:pt x="25152" y="59243"/>
                  </a:cubicBezTo>
                  <a:lnTo>
                    <a:pt x="29121" y="58576"/>
                  </a:lnTo>
                  <a:lnTo>
                    <a:pt x="24818" y="34192"/>
                  </a:lnTo>
                  <a:lnTo>
                    <a:pt x="20248" y="10475"/>
                  </a:lnTo>
                  <a:lnTo>
                    <a:pt x="19715" y="6572"/>
                  </a:lnTo>
                  <a:cubicBezTo>
                    <a:pt x="19515" y="4370"/>
                    <a:pt x="19181" y="2169"/>
                    <a:pt x="187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4581;p102">
              <a:extLst>
                <a:ext uri="{FF2B5EF4-FFF2-40B4-BE49-F238E27FC236}">
                  <a16:creationId xmlns:a16="http://schemas.microsoft.com/office/drawing/2014/main" id="{789821BB-601F-4DDC-1ED8-09411EC2D596}"/>
                </a:ext>
              </a:extLst>
            </p:cNvPr>
            <p:cNvSpPr/>
            <p:nvPr/>
          </p:nvSpPr>
          <p:spPr>
            <a:xfrm>
              <a:off x="1622485" y="2907070"/>
              <a:ext cx="91668" cy="63185"/>
            </a:xfrm>
            <a:custGeom>
              <a:avLst/>
              <a:gdLst/>
              <a:ahLst/>
              <a:cxnLst/>
              <a:rect l="l" t="t" r="r" b="b"/>
              <a:pathLst>
                <a:path w="4937" h="3403" extrusionOk="0">
                  <a:moveTo>
                    <a:pt x="4937" y="0"/>
                  </a:moveTo>
                  <a:lnTo>
                    <a:pt x="0" y="1635"/>
                  </a:lnTo>
                  <a:lnTo>
                    <a:pt x="801" y="3403"/>
                  </a:lnTo>
                  <a:lnTo>
                    <a:pt x="4870" y="2102"/>
                  </a:lnTo>
                  <a:lnTo>
                    <a:pt x="49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4582;p102">
              <a:extLst>
                <a:ext uri="{FF2B5EF4-FFF2-40B4-BE49-F238E27FC236}">
                  <a16:creationId xmlns:a16="http://schemas.microsoft.com/office/drawing/2014/main" id="{A6B3D702-AA52-262F-39AA-8DF3C84401C5}"/>
                </a:ext>
              </a:extLst>
            </p:cNvPr>
            <p:cNvSpPr/>
            <p:nvPr/>
          </p:nvSpPr>
          <p:spPr>
            <a:xfrm>
              <a:off x="1340055" y="2928126"/>
              <a:ext cx="95400" cy="48331"/>
            </a:xfrm>
            <a:custGeom>
              <a:avLst/>
              <a:gdLst/>
              <a:ahLst/>
              <a:cxnLst/>
              <a:rect l="l" t="t" r="r" b="b"/>
              <a:pathLst>
                <a:path w="5138" h="2603" extrusionOk="0">
                  <a:moveTo>
                    <a:pt x="5137" y="0"/>
                  </a:moveTo>
                  <a:lnTo>
                    <a:pt x="0" y="734"/>
                  </a:lnTo>
                  <a:lnTo>
                    <a:pt x="467" y="2602"/>
                  </a:lnTo>
                  <a:lnTo>
                    <a:pt x="4704" y="2035"/>
                  </a:lnTo>
                  <a:lnTo>
                    <a:pt x="51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4583;p102">
              <a:extLst>
                <a:ext uri="{FF2B5EF4-FFF2-40B4-BE49-F238E27FC236}">
                  <a16:creationId xmlns:a16="http://schemas.microsoft.com/office/drawing/2014/main" id="{BFE40793-CE99-5A1E-10BD-09C1BFEC259D}"/>
                </a:ext>
              </a:extLst>
            </p:cNvPr>
            <p:cNvSpPr/>
            <p:nvPr/>
          </p:nvSpPr>
          <p:spPr>
            <a:xfrm>
              <a:off x="1296700" y="1828131"/>
              <a:ext cx="222364" cy="55777"/>
            </a:xfrm>
            <a:custGeom>
              <a:avLst/>
              <a:gdLst/>
              <a:ahLst/>
              <a:cxnLst/>
              <a:rect l="l" t="t" r="r" b="b"/>
              <a:pathLst>
                <a:path w="11976" h="3004" extrusionOk="0">
                  <a:moveTo>
                    <a:pt x="11975" y="1"/>
                  </a:moveTo>
                  <a:lnTo>
                    <a:pt x="0" y="1235"/>
                  </a:lnTo>
                  <a:lnTo>
                    <a:pt x="0" y="3003"/>
                  </a:lnTo>
                  <a:lnTo>
                    <a:pt x="11975" y="2069"/>
                  </a:lnTo>
                  <a:lnTo>
                    <a:pt x="1197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4584;p102">
              <a:extLst>
                <a:ext uri="{FF2B5EF4-FFF2-40B4-BE49-F238E27FC236}">
                  <a16:creationId xmlns:a16="http://schemas.microsoft.com/office/drawing/2014/main" id="{904A6872-610D-CA84-0410-401CD8AB6AF4}"/>
                </a:ext>
              </a:extLst>
            </p:cNvPr>
            <p:cNvSpPr/>
            <p:nvPr/>
          </p:nvSpPr>
          <p:spPr>
            <a:xfrm>
              <a:off x="1419319" y="1836190"/>
              <a:ext cx="51432" cy="40904"/>
            </a:xfrm>
            <a:custGeom>
              <a:avLst/>
              <a:gdLst/>
              <a:ahLst/>
              <a:cxnLst/>
              <a:rect l="l" t="t" r="r" b="b"/>
              <a:pathLst>
                <a:path w="2770" h="2203" extrusionOk="0">
                  <a:moveTo>
                    <a:pt x="2603" y="1"/>
                  </a:moveTo>
                  <a:lnTo>
                    <a:pt x="1" y="234"/>
                  </a:lnTo>
                  <a:lnTo>
                    <a:pt x="168" y="2202"/>
                  </a:lnTo>
                  <a:lnTo>
                    <a:pt x="2770" y="1969"/>
                  </a:lnTo>
                  <a:lnTo>
                    <a:pt x="26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4585;p102">
              <a:extLst>
                <a:ext uri="{FF2B5EF4-FFF2-40B4-BE49-F238E27FC236}">
                  <a16:creationId xmlns:a16="http://schemas.microsoft.com/office/drawing/2014/main" id="{0D971460-7671-C84B-FC7C-668F17A820DD}"/>
                </a:ext>
              </a:extLst>
            </p:cNvPr>
            <p:cNvSpPr/>
            <p:nvPr/>
          </p:nvSpPr>
          <p:spPr>
            <a:xfrm>
              <a:off x="1359866" y="1837434"/>
              <a:ext cx="14260" cy="57002"/>
            </a:xfrm>
            <a:custGeom>
              <a:avLst/>
              <a:gdLst/>
              <a:ahLst/>
              <a:cxnLst/>
              <a:rect l="l" t="t" r="r" b="b"/>
              <a:pathLst>
                <a:path w="768" h="3070" extrusionOk="0">
                  <a:moveTo>
                    <a:pt x="601" y="0"/>
                  </a:moveTo>
                  <a:lnTo>
                    <a:pt x="1" y="34"/>
                  </a:lnTo>
                  <a:lnTo>
                    <a:pt x="167" y="3069"/>
                  </a:lnTo>
                  <a:lnTo>
                    <a:pt x="768" y="3036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4586;p102">
              <a:extLst>
                <a:ext uri="{FF2B5EF4-FFF2-40B4-BE49-F238E27FC236}">
                  <a16:creationId xmlns:a16="http://schemas.microsoft.com/office/drawing/2014/main" id="{B9F0277F-082C-FBC5-AB1B-3D6FCBE15E49}"/>
                </a:ext>
              </a:extLst>
            </p:cNvPr>
            <p:cNvSpPr/>
            <p:nvPr/>
          </p:nvSpPr>
          <p:spPr>
            <a:xfrm>
              <a:off x="1359866" y="1837434"/>
              <a:ext cx="14260" cy="57002"/>
            </a:xfrm>
            <a:custGeom>
              <a:avLst/>
              <a:gdLst/>
              <a:ahLst/>
              <a:cxnLst/>
              <a:rect l="l" t="t" r="r" b="b"/>
              <a:pathLst>
                <a:path w="768" h="3070" extrusionOk="0">
                  <a:moveTo>
                    <a:pt x="601" y="0"/>
                  </a:moveTo>
                  <a:lnTo>
                    <a:pt x="1" y="34"/>
                  </a:lnTo>
                  <a:lnTo>
                    <a:pt x="167" y="3069"/>
                  </a:lnTo>
                  <a:lnTo>
                    <a:pt x="768" y="3036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4587;p102">
              <a:extLst>
                <a:ext uri="{FF2B5EF4-FFF2-40B4-BE49-F238E27FC236}">
                  <a16:creationId xmlns:a16="http://schemas.microsoft.com/office/drawing/2014/main" id="{9756A0C2-562F-4164-6BE7-93D4736556CB}"/>
                </a:ext>
              </a:extLst>
            </p:cNvPr>
            <p:cNvSpPr/>
            <p:nvPr/>
          </p:nvSpPr>
          <p:spPr>
            <a:xfrm>
              <a:off x="1496133" y="1822561"/>
              <a:ext cx="13647" cy="57002"/>
            </a:xfrm>
            <a:custGeom>
              <a:avLst/>
              <a:gdLst/>
              <a:ahLst/>
              <a:cxnLst/>
              <a:rect l="l" t="t" r="r" b="b"/>
              <a:pathLst>
                <a:path w="735" h="3070" extrusionOk="0">
                  <a:moveTo>
                    <a:pt x="601" y="1"/>
                  </a:moveTo>
                  <a:lnTo>
                    <a:pt x="0" y="34"/>
                  </a:lnTo>
                  <a:lnTo>
                    <a:pt x="167" y="3070"/>
                  </a:lnTo>
                  <a:lnTo>
                    <a:pt x="734" y="3036"/>
                  </a:lnTo>
                  <a:lnTo>
                    <a:pt x="601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4588;p102">
              <a:extLst>
                <a:ext uri="{FF2B5EF4-FFF2-40B4-BE49-F238E27FC236}">
                  <a16:creationId xmlns:a16="http://schemas.microsoft.com/office/drawing/2014/main" id="{1AE1E652-3A0A-26B6-C04A-A72396185312}"/>
                </a:ext>
              </a:extLst>
            </p:cNvPr>
            <p:cNvSpPr/>
            <p:nvPr/>
          </p:nvSpPr>
          <p:spPr>
            <a:xfrm>
              <a:off x="1496133" y="1822561"/>
              <a:ext cx="13647" cy="57002"/>
            </a:xfrm>
            <a:custGeom>
              <a:avLst/>
              <a:gdLst/>
              <a:ahLst/>
              <a:cxnLst/>
              <a:rect l="l" t="t" r="r" b="b"/>
              <a:pathLst>
                <a:path w="735" h="3070" extrusionOk="0">
                  <a:moveTo>
                    <a:pt x="601" y="1"/>
                  </a:moveTo>
                  <a:lnTo>
                    <a:pt x="0" y="34"/>
                  </a:lnTo>
                  <a:lnTo>
                    <a:pt x="167" y="3070"/>
                  </a:lnTo>
                  <a:lnTo>
                    <a:pt x="734" y="3036"/>
                  </a:lnTo>
                  <a:lnTo>
                    <a:pt x="6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4589;p102">
              <a:extLst>
                <a:ext uri="{FF2B5EF4-FFF2-40B4-BE49-F238E27FC236}">
                  <a16:creationId xmlns:a16="http://schemas.microsoft.com/office/drawing/2014/main" id="{3B3253DE-5EB0-27D7-D0BE-A8C3D29DCE26}"/>
                </a:ext>
              </a:extLst>
            </p:cNvPr>
            <p:cNvSpPr/>
            <p:nvPr/>
          </p:nvSpPr>
          <p:spPr>
            <a:xfrm>
              <a:off x="1224231" y="1307517"/>
              <a:ext cx="246521" cy="350202"/>
            </a:xfrm>
            <a:custGeom>
              <a:avLst/>
              <a:gdLst/>
              <a:ahLst/>
              <a:cxnLst/>
              <a:rect l="l" t="t" r="r" b="b"/>
              <a:pathLst>
                <a:path w="13277" h="18861" extrusionOk="0">
                  <a:moveTo>
                    <a:pt x="10260" y="0"/>
                  </a:moveTo>
                  <a:cubicBezTo>
                    <a:pt x="7338" y="0"/>
                    <a:pt x="834" y="4623"/>
                    <a:pt x="834" y="4623"/>
                  </a:cubicBezTo>
                  <a:cubicBezTo>
                    <a:pt x="1168" y="6925"/>
                    <a:pt x="2102" y="9460"/>
                    <a:pt x="1068" y="11728"/>
                  </a:cubicBezTo>
                  <a:cubicBezTo>
                    <a:pt x="0" y="13963"/>
                    <a:pt x="101" y="18500"/>
                    <a:pt x="5037" y="18833"/>
                  </a:cubicBezTo>
                  <a:cubicBezTo>
                    <a:pt x="5312" y="18852"/>
                    <a:pt x="5581" y="18861"/>
                    <a:pt x="5844" y="18861"/>
                  </a:cubicBezTo>
                  <a:cubicBezTo>
                    <a:pt x="10296" y="18861"/>
                    <a:pt x="12952" y="16259"/>
                    <a:pt x="13110" y="13329"/>
                  </a:cubicBezTo>
                  <a:cubicBezTo>
                    <a:pt x="13277" y="10227"/>
                    <a:pt x="11776" y="9493"/>
                    <a:pt x="11942" y="7559"/>
                  </a:cubicBezTo>
                  <a:cubicBezTo>
                    <a:pt x="12109" y="5657"/>
                    <a:pt x="12643" y="3622"/>
                    <a:pt x="11542" y="720"/>
                  </a:cubicBezTo>
                  <a:cubicBezTo>
                    <a:pt x="11343" y="210"/>
                    <a:pt x="10883" y="0"/>
                    <a:pt x="102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4590;p102">
              <a:extLst>
                <a:ext uri="{FF2B5EF4-FFF2-40B4-BE49-F238E27FC236}">
                  <a16:creationId xmlns:a16="http://schemas.microsoft.com/office/drawing/2014/main" id="{972C6335-FB3E-8E94-42DC-892D7476ED28}"/>
                </a:ext>
              </a:extLst>
            </p:cNvPr>
            <p:cNvSpPr/>
            <p:nvPr/>
          </p:nvSpPr>
          <p:spPr>
            <a:xfrm>
              <a:off x="1233942" y="1251685"/>
              <a:ext cx="241155" cy="224388"/>
            </a:xfrm>
            <a:custGeom>
              <a:avLst/>
              <a:gdLst/>
              <a:ahLst/>
              <a:cxnLst/>
              <a:rect l="l" t="t" r="r" b="b"/>
              <a:pathLst>
                <a:path w="12988" h="12085" extrusionOk="0">
                  <a:moveTo>
                    <a:pt x="5431" y="1"/>
                  </a:moveTo>
                  <a:cubicBezTo>
                    <a:pt x="2803" y="1"/>
                    <a:pt x="2146" y="2060"/>
                    <a:pt x="2146" y="2060"/>
                  </a:cubicBezTo>
                  <a:cubicBezTo>
                    <a:pt x="2146" y="2060"/>
                    <a:pt x="2126" y="2057"/>
                    <a:pt x="2090" y="2057"/>
                  </a:cubicBezTo>
                  <a:cubicBezTo>
                    <a:pt x="1781" y="2057"/>
                    <a:pt x="290" y="2244"/>
                    <a:pt x="111" y="5829"/>
                  </a:cubicBezTo>
                  <a:cubicBezTo>
                    <a:pt x="0" y="8437"/>
                    <a:pt x="1413" y="12085"/>
                    <a:pt x="5022" y="12085"/>
                  </a:cubicBezTo>
                  <a:cubicBezTo>
                    <a:pt x="5751" y="12085"/>
                    <a:pt x="6569" y="11936"/>
                    <a:pt x="7483" y="11600"/>
                  </a:cubicBezTo>
                  <a:cubicBezTo>
                    <a:pt x="12987" y="9532"/>
                    <a:pt x="12387" y="1959"/>
                    <a:pt x="7617" y="392"/>
                  </a:cubicBezTo>
                  <a:cubicBezTo>
                    <a:pt x="6769" y="113"/>
                    <a:pt x="6046" y="1"/>
                    <a:pt x="543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4591;p102">
              <a:extLst>
                <a:ext uri="{FF2B5EF4-FFF2-40B4-BE49-F238E27FC236}">
                  <a16:creationId xmlns:a16="http://schemas.microsoft.com/office/drawing/2014/main" id="{91091A2C-35A9-5FBE-280B-43BBFAC66878}"/>
                </a:ext>
              </a:extLst>
            </p:cNvPr>
            <p:cNvSpPr/>
            <p:nvPr/>
          </p:nvSpPr>
          <p:spPr>
            <a:xfrm>
              <a:off x="1222374" y="1528990"/>
              <a:ext cx="304748" cy="323947"/>
            </a:xfrm>
            <a:custGeom>
              <a:avLst/>
              <a:gdLst/>
              <a:ahLst/>
              <a:cxnLst/>
              <a:rect l="l" t="t" r="r" b="b"/>
              <a:pathLst>
                <a:path w="16413" h="17447" extrusionOk="0">
                  <a:moveTo>
                    <a:pt x="9807" y="0"/>
                  </a:moveTo>
                  <a:cubicBezTo>
                    <a:pt x="9107" y="34"/>
                    <a:pt x="8406" y="67"/>
                    <a:pt x="7739" y="134"/>
                  </a:cubicBezTo>
                  <a:lnTo>
                    <a:pt x="7706" y="134"/>
                  </a:lnTo>
                  <a:lnTo>
                    <a:pt x="6772" y="267"/>
                  </a:lnTo>
                  <a:cubicBezTo>
                    <a:pt x="6472" y="301"/>
                    <a:pt x="6171" y="334"/>
                    <a:pt x="5838" y="367"/>
                  </a:cubicBezTo>
                  <a:lnTo>
                    <a:pt x="4937" y="534"/>
                  </a:lnTo>
                  <a:lnTo>
                    <a:pt x="4770" y="567"/>
                  </a:lnTo>
                  <a:lnTo>
                    <a:pt x="4037" y="701"/>
                  </a:lnTo>
                  <a:lnTo>
                    <a:pt x="3970" y="701"/>
                  </a:lnTo>
                  <a:lnTo>
                    <a:pt x="3603" y="768"/>
                  </a:lnTo>
                  <a:cubicBezTo>
                    <a:pt x="3369" y="801"/>
                    <a:pt x="3136" y="868"/>
                    <a:pt x="2902" y="901"/>
                  </a:cubicBezTo>
                  <a:lnTo>
                    <a:pt x="2836" y="901"/>
                  </a:lnTo>
                  <a:lnTo>
                    <a:pt x="2002" y="1101"/>
                  </a:lnTo>
                  <a:lnTo>
                    <a:pt x="1902" y="1135"/>
                  </a:lnTo>
                  <a:cubicBezTo>
                    <a:pt x="1602" y="1201"/>
                    <a:pt x="1268" y="1301"/>
                    <a:pt x="968" y="1368"/>
                  </a:cubicBezTo>
                  <a:cubicBezTo>
                    <a:pt x="367" y="1568"/>
                    <a:pt x="0" y="2235"/>
                    <a:pt x="201" y="2836"/>
                  </a:cubicBezTo>
                  <a:cubicBezTo>
                    <a:pt x="334" y="3203"/>
                    <a:pt x="467" y="3570"/>
                    <a:pt x="567" y="3937"/>
                  </a:cubicBezTo>
                  <a:cubicBezTo>
                    <a:pt x="901" y="4837"/>
                    <a:pt x="1168" y="5671"/>
                    <a:pt x="1401" y="6472"/>
                  </a:cubicBezTo>
                  <a:cubicBezTo>
                    <a:pt x="1868" y="7939"/>
                    <a:pt x="2235" y="9207"/>
                    <a:pt x="2502" y="10374"/>
                  </a:cubicBezTo>
                  <a:cubicBezTo>
                    <a:pt x="3403" y="13877"/>
                    <a:pt x="3970" y="17446"/>
                    <a:pt x="3970" y="17446"/>
                  </a:cubicBezTo>
                  <a:lnTo>
                    <a:pt x="15945" y="16112"/>
                  </a:lnTo>
                  <a:cubicBezTo>
                    <a:pt x="16412" y="7706"/>
                    <a:pt x="15978" y="5071"/>
                    <a:pt x="15712" y="2802"/>
                  </a:cubicBezTo>
                  <a:cubicBezTo>
                    <a:pt x="15545" y="801"/>
                    <a:pt x="15245" y="367"/>
                    <a:pt x="15145" y="267"/>
                  </a:cubicBezTo>
                  <a:lnTo>
                    <a:pt x="15111" y="234"/>
                  </a:lnTo>
                  <a:lnTo>
                    <a:pt x="14344" y="167"/>
                  </a:lnTo>
                  <a:cubicBezTo>
                    <a:pt x="14010" y="134"/>
                    <a:pt x="13610" y="100"/>
                    <a:pt x="13176" y="100"/>
                  </a:cubicBezTo>
                  <a:lnTo>
                    <a:pt x="12476" y="67"/>
                  </a:lnTo>
                  <a:lnTo>
                    <a:pt x="12443" y="67"/>
                  </a:lnTo>
                  <a:cubicBezTo>
                    <a:pt x="11709" y="0"/>
                    <a:pt x="10908" y="0"/>
                    <a:pt x="101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4592;p102">
              <a:extLst>
                <a:ext uri="{FF2B5EF4-FFF2-40B4-BE49-F238E27FC236}">
                  <a16:creationId xmlns:a16="http://schemas.microsoft.com/office/drawing/2014/main" id="{43143717-8E82-64B8-E5A6-3D503C40C103}"/>
                </a:ext>
              </a:extLst>
            </p:cNvPr>
            <p:cNvSpPr/>
            <p:nvPr/>
          </p:nvSpPr>
          <p:spPr>
            <a:xfrm>
              <a:off x="1317142" y="1462092"/>
              <a:ext cx="92912" cy="113373"/>
            </a:xfrm>
            <a:custGeom>
              <a:avLst/>
              <a:gdLst/>
              <a:ahLst/>
              <a:cxnLst/>
              <a:rect l="l" t="t" r="r" b="b"/>
              <a:pathLst>
                <a:path w="5004" h="6106" extrusionOk="0">
                  <a:moveTo>
                    <a:pt x="300" y="1"/>
                  </a:moveTo>
                  <a:lnTo>
                    <a:pt x="300" y="1"/>
                  </a:lnTo>
                  <a:cubicBezTo>
                    <a:pt x="300" y="1"/>
                    <a:pt x="1768" y="2903"/>
                    <a:pt x="0" y="4571"/>
                  </a:cubicBezTo>
                  <a:cubicBezTo>
                    <a:pt x="0" y="4571"/>
                    <a:pt x="834" y="5738"/>
                    <a:pt x="3636" y="6105"/>
                  </a:cubicBezTo>
                  <a:cubicBezTo>
                    <a:pt x="3636" y="6105"/>
                    <a:pt x="5004" y="5205"/>
                    <a:pt x="4403" y="4104"/>
                  </a:cubicBezTo>
                  <a:cubicBezTo>
                    <a:pt x="4403" y="4104"/>
                    <a:pt x="3469" y="4070"/>
                    <a:pt x="3503" y="2036"/>
                  </a:cubicBezTo>
                  <a:cubicBezTo>
                    <a:pt x="3536" y="1569"/>
                    <a:pt x="3569" y="1102"/>
                    <a:pt x="3636" y="635"/>
                  </a:cubicBezTo>
                  <a:lnTo>
                    <a:pt x="300" y="1"/>
                  </a:lnTo>
                  <a:close/>
                </a:path>
              </a:pathLst>
            </a:custGeom>
            <a:solidFill>
              <a:srgbClr val="EEC1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4593;p102">
              <a:extLst>
                <a:ext uri="{FF2B5EF4-FFF2-40B4-BE49-F238E27FC236}">
                  <a16:creationId xmlns:a16="http://schemas.microsoft.com/office/drawing/2014/main" id="{D4C3F910-EDE6-7E72-A964-321C3490C92B}"/>
                </a:ext>
              </a:extLst>
            </p:cNvPr>
            <p:cNvSpPr/>
            <p:nvPr/>
          </p:nvSpPr>
          <p:spPr>
            <a:xfrm>
              <a:off x="1322713" y="1462092"/>
              <a:ext cx="62572" cy="37803"/>
            </a:xfrm>
            <a:custGeom>
              <a:avLst/>
              <a:gdLst/>
              <a:ahLst/>
              <a:cxnLst/>
              <a:rect l="l" t="t" r="r" b="b"/>
              <a:pathLst>
                <a:path w="3370" h="2036" extrusionOk="0">
                  <a:moveTo>
                    <a:pt x="0" y="1"/>
                  </a:moveTo>
                  <a:cubicBezTo>
                    <a:pt x="0" y="1"/>
                    <a:pt x="968" y="2036"/>
                    <a:pt x="3236" y="2036"/>
                  </a:cubicBezTo>
                  <a:cubicBezTo>
                    <a:pt x="3236" y="1569"/>
                    <a:pt x="3269" y="1102"/>
                    <a:pt x="3369" y="63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4594;p102">
              <a:extLst>
                <a:ext uri="{FF2B5EF4-FFF2-40B4-BE49-F238E27FC236}">
                  <a16:creationId xmlns:a16="http://schemas.microsoft.com/office/drawing/2014/main" id="{602016FD-D25A-B54D-7206-47CCAE90B9BF}"/>
                </a:ext>
              </a:extLst>
            </p:cNvPr>
            <p:cNvSpPr/>
            <p:nvPr/>
          </p:nvSpPr>
          <p:spPr>
            <a:xfrm>
              <a:off x="1306596" y="1511036"/>
              <a:ext cx="126370" cy="77556"/>
            </a:xfrm>
            <a:custGeom>
              <a:avLst/>
              <a:gdLst/>
              <a:ahLst/>
              <a:cxnLst/>
              <a:rect l="l" t="t" r="r" b="b"/>
              <a:pathLst>
                <a:path w="6806" h="4177" extrusionOk="0">
                  <a:moveTo>
                    <a:pt x="768" y="0"/>
                  </a:moveTo>
                  <a:cubicBezTo>
                    <a:pt x="668" y="834"/>
                    <a:pt x="401" y="1635"/>
                    <a:pt x="1" y="2368"/>
                  </a:cubicBezTo>
                  <a:cubicBezTo>
                    <a:pt x="1" y="2368"/>
                    <a:pt x="2370" y="4176"/>
                    <a:pt x="3823" y="4176"/>
                  </a:cubicBezTo>
                  <a:cubicBezTo>
                    <a:pt x="3874" y="4176"/>
                    <a:pt x="3923" y="4174"/>
                    <a:pt x="3970" y="4170"/>
                  </a:cubicBezTo>
                  <a:cubicBezTo>
                    <a:pt x="5438" y="4003"/>
                    <a:pt x="6806" y="2402"/>
                    <a:pt x="6806" y="2402"/>
                  </a:cubicBezTo>
                  <a:cubicBezTo>
                    <a:pt x="6105" y="1901"/>
                    <a:pt x="5838" y="0"/>
                    <a:pt x="5838" y="0"/>
                  </a:cubicBezTo>
                  <a:cubicBezTo>
                    <a:pt x="5194" y="278"/>
                    <a:pt x="4415" y="371"/>
                    <a:pt x="3664" y="371"/>
                  </a:cubicBezTo>
                  <a:cubicBezTo>
                    <a:pt x="2162" y="371"/>
                    <a:pt x="768" y="0"/>
                    <a:pt x="7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4595;p102">
              <a:extLst>
                <a:ext uri="{FF2B5EF4-FFF2-40B4-BE49-F238E27FC236}">
                  <a16:creationId xmlns:a16="http://schemas.microsoft.com/office/drawing/2014/main" id="{42EE44D1-58A0-4C13-C8CB-D3607F6DE3EB}"/>
                </a:ext>
              </a:extLst>
            </p:cNvPr>
            <p:cNvSpPr/>
            <p:nvPr/>
          </p:nvSpPr>
          <p:spPr>
            <a:xfrm>
              <a:off x="1293952" y="1526502"/>
              <a:ext cx="146460" cy="150527"/>
            </a:xfrm>
            <a:custGeom>
              <a:avLst/>
              <a:gdLst/>
              <a:ahLst/>
              <a:cxnLst/>
              <a:rect l="l" t="t" r="r" b="b"/>
              <a:pathLst>
                <a:path w="7888" h="8107" extrusionOk="0">
                  <a:moveTo>
                    <a:pt x="7053" y="1"/>
                  </a:moveTo>
                  <a:cubicBezTo>
                    <a:pt x="6986" y="1"/>
                    <a:pt x="6953" y="68"/>
                    <a:pt x="6986" y="134"/>
                  </a:cubicBezTo>
                  <a:cubicBezTo>
                    <a:pt x="7687" y="2670"/>
                    <a:pt x="7654" y="5338"/>
                    <a:pt x="6953" y="7873"/>
                  </a:cubicBezTo>
                  <a:cubicBezTo>
                    <a:pt x="4118" y="6172"/>
                    <a:pt x="1783" y="3704"/>
                    <a:pt x="248" y="768"/>
                  </a:cubicBezTo>
                  <a:cubicBezTo>
                    <a:pt x="239" y="739"/>
                    <a:pt x="212" y="727"/>
                    <a:pt x="180" y="727"/>
                  </a:cubicBezTo>
                  <a:cubicBezTo>
                    <a:pt x="104" y="727"/>
                    <a:pt x="1" y="797"/>
                    <a:pt x="48" y="868"/>
                  </a:cubicBezTo>
                  <a:cubicBezTo>
                    <a:pt x="1616" y="3870"/>
                    <a:pt x="4018" y="6372"/>
                    <a:pt x="6953" y="8107"/>
                  </a:cubicBezTo>
                  <a:lnTo>
                    <a:pt x="7053" y="8107"/>
                  </a:lnTo>
                  <a:cubicBezTo>
                    <a:pt x="7053" y="8107"/>
                    <a:pt x="7087" y="8073"/>
                    <a:pt x="7120" y="8040"/>
                  </a:cubicBezTo>
                  <a:cubicBezTo>
                    <a:pt x="7887" y="5438"/>
                    <a:pt x="7887" y="2703"/>
                    <a:pt x="7187" y="68"/>
                  </a:cubicBezTo>
                  <a:cubicBezTo>
                    <a:pt x="7187" y="34"/>
                    <a:pt x="7120" y="1"/>
                    <a:pt x="70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4596;p102">
              <a:extLst>
                <a:ext uri="{FF2B5EF4-FFF2-40B4-BE49-F238E27FC236}">
                  <a16:creationId xmlns:a16="http://schemas.microsoft.com/office/drawing/2014/main" id="{2B7A31A7-CE56-EBDD-6CE6-02532980998C}"/>
                </a:ext>
              </a:extLst>
            </p:cNvPr>
            <p:cNvSpPr/>
            <p:nvPr/>
          </p:nvSpPr>
          <p:spPr>
            <a:xfrm>
              <a:off x="1410686" y="1675154"/>
              <a:ext cx="41480" cy="31193"/>
            </a:xfrm>
            <a:custGeom>
              <a:avLst/>
              <a:gdLst/>
              <a:ahLst/>
              <a:cxnLst/>
              <a:rect l="l" t="t" r="r" b="b"/>
              <a:pathLst>
                <a:path w="2234" h="1680" extrusionOk="0">
                  <a:moveTo>
                    <a:pt x="733" y="1"/>
                  </a:moveTo>
                  <a:cubicBezTo>
                    <a:pt x="733" y="1"/>
                    <a:pt x="0" y="1679"/>
                    <a:pt x="929" y="1679"/>
                  </a:cubicBezTo>
                  <a:cubicBezTo>
                    <a:pt x="971" y="1679"/>
                    <a:pt x="1017" y="1676"/>
                    <a:pt x="1066" y="1669"/>
                  </a:cubicBezTo>
                  <a:cubicBezTo>
                    <a:pt x="2234" y="1535"/>
                    <a:pt x="733" y="1"/>
                    <a:pt x="73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4597;p102">
              <a:extLst>
                <a:ext uri="{FF2B5EF4-FFF2-40B4-BE49-F238E27FC236}">
                  <a16:creationId xmlns:a16="http://schemas.microsoft.com/office/drawing/2014/main" id="{437FFA3A-C84D-D31A-7AA1-3AB6CC21E3A5}"/>
                </a:ext>
              </a:extLst>
            </p:cNvPr>
            <p:cNvSpPr/>
            <p:nvPr/>
          </p:nvSpPr>
          <p:spPr>
            <a:xfrm>
              <a:off x="1412524" y="1673297"/>
              <a:ext cx="30971" cy="34833"/>
            </a:xfrm>
            <a:custGeom>
              <a:avLst/>
              <a:gdLst/>
              <a:ahLst/>
              <a:cxnLst/>
              <a:rect l="l" t="t" r="r" b="b"/>
              <a:pathLst>
                <a:path w="1668" h="1876" extrusionOk="0">
                  <a:moveTo>
                    <a:pt x="634" y="301"/>
                  </a:moveTo>
                  <a:cubicBezTo>
                    <a:pt x="967" y="668"/>
                    <a:pt x="1368" y="1201"/>
                    <a:pt x="1268" y="1502"/>
                  </a:cubicBezTo>
                  <a:cubicBezTo>
                    <a:pt x="1234" y="1602"/>
                    <a:pt x="1134" y="1668"/>
                    <a:pt x="967" y="1668"/>
                  </a:cubicBezTo>
                  <a:cubicBezTo>
                    <a:pt x="928" y="1676"/>
                    <a:pt x="889" y="1681"/>
                    <a:pt x="850" y="1681"/>
                  </a:cubicBezTo>
                  <a:cubicBezTo>
                    <a:pt x="724" y="1681"/>
                    <a:pt x="602" y="1637"/>
                    <a:pt x="500" y="1535"/>
                  </a:cubicBezTo>
                  <a:cubicBezTo>
                    <a:pt x="334" y="1268"/>
                    <a:pt x="500" y="634"/>
                    <a:pt x="634" y="301"/>
                  </a:cubicBezTo>
                  <a:close/>
                  <a:moveTo>
                    <a:pt x="600" y="1"/>
                  </a:moveTo>
                  <a:cubicBezTo>
                    <a:pt x="567" y="1"/>
                    <a:pt x="534" y="34"/>
                    <a:pt x="534" y="67"/>
                  </a:cubicBezTo>
                  <a:cubicBezTo>
                    <a:pt x="467" y="167"/>
                    <a:pt x="0" y="1201"/>
                    <a:pt x="334" y="1668"/>
                  </a:cubicBezTo>
                  <a:cubicBezTo>
                    <a:pt x="449" y="1784"/>
                    <a:pt x="591" y="1875"/>
                    <a:pt x="757" y="1875"/>
                  </a:cubicBezTo>
                  <a:cubicBezTo>
                    <a:pt x="782" y="1875"/>
                    <a:pt x="808" y="1873"/>
                    <a:pt x="834" y="1869"/>
                  </a:cubicBezTo>
                  <a:lnTo>
                    <a:pt x="967" y="1869"/>
                  </a:lnTo>
                  <a:cubicBezTo>
                    <a:pt x="1234" y="1835"/>
                    <a:pt x="1434" y="1735"/>
                    <a:pt x="1468" y="1535"/>
                  </a:cubicBezTo>
                  <a:cubicBezTo>
                    <a:pt x="1668" y="1035"/>
                    <a:pt x="801" y="134"/>
                    <a:pt x="701" y="34"/>
                  </a:cubicBezTo>
                  <a:cubicBezTo>
                    <a:pt x="667" y="1"/>
                    <a:pt x="634" y="1"/>
                    <a:pt x="6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4598;p102">
              <a:extLst>
                <a:ext uri="{FF2B5EF4-FFF2-40B4-BE49-F238E27FC236}">
                  <a16:creationId xmlns:a16="http://schemas.microsoft.com/office/drawing/2014/main" id="{D9B2F0A2-1C01-103C-3D35-D056293F8863}"/>
                </a:ext>
              </a:extLst>
            </p:cNvPr>
            <p:cNvSpPr/>
            <p:nvPr/>
          </p:nvSpPr>
          <p:spPr>
            <a:xfrm>
              <a:off x="1427990" y="1556247"/>
              <a:ext cx="4976" cy="6833"/>
            </a:xfrm>
            <a:custGeom>
              <a:avLst/>
              <a:gdLst/>
              <a:ahLst/>
              <a:cxnLst/>
              <a:rect l="l" t="t" r="r" b="b"/>
              <a:pathLst>
                <a:path w="268" h="368" extrusionOk="0">
                  <a:moveTo>
                    <a:pt x="268" y="0"/>
                  </a:moveTo>
                  <a:lnTo>
                    <a:pt x="268" y="0"/>
                  </a:lnTo>
                  <a:cubicBezTo>
                    <a:pt x="268" y="0"/>
                    <a:pt x="168" y="134"/>
                    <a:pt x="1" y="367"/>
                  </a:cubicBezTo>
                  <a:cubicBezTo>
                    <a:pt x="101" y="234"/>
                    <a:pt x="201" y="134"/>
                    <a:pt x="2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4599;p102">
              <a:extLst>
                <a:ext uri="{FF2B5EF4-FFF2-40B4-BE49-F238E27FC236}">
                  <a16:creationId xmlns:a16="http://schemas.microsoft.com/office/drawing/2014/main" id="{BD9609B1-1387-4FD0-3811-F1CF3A247226}"/>
                </a:ext>
              </a:extLst>
            </p:cNvPr>
            <p:cNvSpPr/>
            <p:nvPr/>
          </p:nvSpPr>
          <p:spPr>
            <a:xfrm>
              <a:off x="1260772" y="1300220"/>
              <a:ext cx="173439" cy="190465"/>
            </a:xfrm>
            <a:custGeom>
              <a:avLst/>
              <a:gdLst/>
              <a:ahLst/>
              <a:cxnLst/>
              <a:rect l="l" t="t" r="r" b="b"/>
              <a:pathLst>
                <a:path w="9341" h="10258" extrusionOk="0">
                  <a:moveTo>
                    <a:pt x="5264" y="0"/>
                  </a:moveTo>
                  <a:cubicBezTo>
                    <a:pt x="5127" y="0"/>
                    <a:pt x="4984" y="4"/>
                    <a:pt x="4837" y="13"/>
                  </a:cubicBezTo>
                  <a:cubicBezTo>
                    <a:pt x="1" y="279"/>
                    <a:pt x="267" y="9353"/>
                    <a:pt x="5271" y="10187"/>
                  </a:cubicBezTo>
                  <a:cubicBezTo>
                    <a:pt x="5404" y="10220"/>
                    <a:pt x="5538" y="10253"/>
                    <a:pt x="5671" y="10253"/>
                  </a:cubicBezTo>
                  <a:lnTo>
                    <a:pt x="6305" y="10253"/>
                  </a:lnTo>
                  <a:cubicBezTo>
                    <a:pt x="6353" y="10256"/>
                    <a:pt x="6401" y="10257"/>
                    <a:pt x="6448" y="10257"/>
                  </a:cubicBezTo>
                  <a:cubicBezTo>
                    <a:pt x="7626" y="10257"/>
                    <a:pt x="8686" y="9473"/>
                    <a:pt x="9007" y="8319"/>
                  </a:cubicBezTo>
                  <a:cubicBezTo>
                    <a:pt x="9040" y="8218"/>
                    <a:pt x="9074" y="8118"/>
                    <a:pt x="9074" y="8018"/>
                  </a:cubicBezTo>
                  <a:cubicBezTo>
                    <a:pt x="9341" y="6817"/>
                    <a:pt x="9341" y="5550"/>
                    <a:pt x="9140" y="4349"/>
                  </a:cubicBezTo>
                  <a:cubicBezTo>
                    <a:pt x="8792" y="1497"/>
                    <a:pt x="7871" y="0"/>
                    <a:pt x="5264" y="0"/>
                  </a:cubicBezTo>
                  <a:close/>
                </a:path>
              </a:pathLst>
            </a:custGeom>
            <a:solidFill>
              <a:srgbClr val="EEC1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4600;p102">
              <a:extLst>
                <a:ext uri="{FF2B5EF4-FFF2-40B4-BE49-F238E27FC236}">
                  <a16:creationId xmlns:a16="http://schemas.microsoft.com/office/drawing/2014/main" id="{8A29C814-3DA7-2451-028C-7CAEC1404D59}"/>
                </a:ext>
              </a:extLst>
            </p:cNvPr>
            <p:cNvSpPr/>
            <p:nvPr/>
          </p:nvSpPr>
          <p:spPr>
            <a:xfrm>
              <a:off x="1395794" y="1379726"/>
              <a:ext cx="16748" cy="27981"/>
            </a:xfrm>
            <a:custGeom>
              <a:avLst/>
              <a:gdLst/>
              <a:ahLst/>
              <a:cxnLst/>
              <a:rect l="l" t="t" r="r" b="b"/>
              <a:pathLst>
                <a:path w="902" h="1507" extrusionOk="0">
                  <a:moveTo>
                    <a:pt x="0" y="0"/>
                  </a:moveTo>
                  <a:lnTo>
                    <a:pt x="134" y="1501"/>
                  </a:lnTo>
                  <a:cubicBezTo>
                    <a:pt x="164" y="1505"/>
                    <a:pt x="194" y="1506"/>
                    <a:pt x="225" y="1506"/>
                  </a:cubicBezTo>
                  <a:cubicBezTo>
                    <a:pt x="493" y="1506"/>
                    <a:pt x="751" y="1374"/>
                    <a:pt x="901" y="1134"/>
                  </a:cubicBezTo>
                  <a:cubicBezTo>
                    <a:pt x="534" y="801"/>
                    <a:pt x="234" y="401"/>
                    <a:pt x="0" y="0"/>
                  </a:cubicBezTo>
                  <a:close/>
                </a:path>
              </a:pathLst>
            </a:custGeom>
            <a:solidFill>
              <a:srgbClr val="D482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4601;p102">
              <a:extLst>
                <a:ext uri="{FF2B5EF4-FFF2-40B4-BE49-F238E27FC236}">
                  <a16:creationId xmlns:a16="http://schemas.microsoft.com/office/drawing/2014/main" id="{A4012840-AC85-3BA5-BA83-0900C2393678}"/>
                </a:ext>
              </a:extLst>
            </p:cNvPr>
            <p:cNvSpPr/>
            <p:nvPr/>
          </p:nvSpPr>
          <p:spPr>
            <a:xfrm>
              <a:off x="1351195" y="1369124"/>
              <a:ext cx="11178" cy="16191"/>
            </a:xfrm>
            <a:custGeom>
              <a:avLst/>
              <a:gdLst/>
              <a:ahLst/>
              <a:cxnLst/>
              <a:rect l="l" t="t" r="r" b="b"/>
              <a:pathLst>
                <a:path w="602" h="872" extrusionOk="0">
                  <a:moveTo>
                    <a:pt x="304" y="1"/>
                  </a:moveTo>
                  <a:cubicBezTo>
                    <a:pt x="292" y="1"/>
                    <a:pt x="280" y="2"/>
                    <a:pt x="268" y="4"/>
                  </a:cubicBezTo>
                  <a:cubicBezTo>
                    <a:pt x="101" y="4"/>
                    <a:pt x="1" y="204"/>
                    <a:pt x="1" y="438"/>
                  </a:cubicBezTo>
                  <a:cubicBezTo>
                    <a:pt x="34" y="705"/>
                    <a:pt x="167" y="872"/>
                    <a:pt x="334" y="872"/>
                  </a:cubicBezTo>
                  <a:cubicBezTo>
                    <a:pt x="501" y="872"/>
                    <a:pt x="601" y="638"/>
                    <a:pt x="601" y="405"/>
                  </a:cubicBezTo>
                  <a:cubicBezTo>
                    <a:pt x="570" y="188"/>
                    <a:pt x="453" y="1"/>
                    <a:pt x="3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4602;p102">
              <a:extLst>
                <a:ext uri="{FF2B5EF4-FFF2-40B4-BE49-F238E27FC236}">
                  <a16:creationId xmlns:a16="http://schemas.microsoft.com/office/drawing/2014/main" id="{AAF199B3-BAF5-F431-5B60-2774AD5AF1CB}"/>
                </a:ext>
              </a:extLst>
            </p:cNvPr>
            <p:cNvSpPr/>
            <p:nvPr/>
          </p:nvSpPr>
          <p:spPr>
            <a:xfrm>
              <a:off x="1354909" y="1364854"/>
              <a:ext cx="9321" cy="5904"/>
            </a:xfrm>
            <a:custGeom>
              <a:avLst/>
              <a:gdLst/>
              <a:ahLst/>
              <a:cxnLst/>
              <a:rect l="l" t="t" r="r" b="b"/>
              <a:pathLst>
                <a:path w="502" h="318" extrusionOk="0">
                  <a:moveTo>
                    <a:pt x="501" y="1"/>
                  </a:moveTo>
                  <a:lnTo>
                    <a:pt x="1" y="268"/>
                  </a:lnTo>
                  <a:cubicBezTo>
                    <a:pt x="54" y="303"/>
                    <a:pt x="104" y="317"/>
                    <a:pt x="150" y="317"/>
                  </a:cubicBezTo>
                  <a:cubicBezTo>
                    <a:pt x="365" y="317"/>
                    <a:pt x="501" y="1"/>
                    <a:pt x="5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4603;p102">
              <a:extLst>
                <a:ext uri="{FF2B5EF4-FFF2-40B4-BE49-F238E27FC236}">
                  <a16:creationId xmlns:a16="http://schemas.microsoft.com/office/drawing/2014/main" id="{E488ABF6-C273-0D29-E394-D5737E93EE54}"/>
                </a:ext>
              </a:extLst>
            </p:cNvPr>
            <p:cNvSpPr/>
            <p:nvPr/>
          </p:nvSpPr>
          <p:spPr>
            <a:xfrm>
              <a:off x="1406322" y="1363628"/>
              <a:ext cx="11790" cy="16172"/>
            </a:xfrm>
            <a:custGeom>
              <a:avLst/>
              <a:gdLst/>
              <a:ahLst/>
              <a:cxnLst/>
              <a:rect l="l" t="t" r="r" b="b"/>
              <a:pathLst>
                <a:path w="635" h="871" extrusionOk="0">
                  <a:moveTo>
                    <a:pt x="267" y="0"/>
                  </a:moveTo>
                  <a:cubicBezTo>
                    <a:pt x="134" y="33"/>
                    <a:pt x="0" y="234"/>
                    <a:pt x="34" y="467"/>
                  </a:cubicBezTo>
                  <a:cubicBezTo>
                    <a:pt x="34" y="683"/>
                    <a:pt x="177" y="871"/>
                    <a:pt x="304" y="871"/>
                  </a:cubicBezTo>
                  <a:cubicBezTo>
                    <a:pt x="314" y="871"/>
                    <a:pt x="324" y="870"/>
                    <a:pt x="334" y="867"/>
                  </a:cubicBezTo>
                  <a:cubicBezTo>
                    <a:pt x="501" y="867"/>
                    <a:pt x="634" y="667"/>
                    <a:pt x="601" y="434"/>
                  </a:cubicBezTo>
                  <a:cubicBezTo>
                    <a:pt x="568" y="200"/>
                    <a:pt x="434" y="0"/>
                    <a:pt x="2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4604;p102">
              <a:extLst>
                <a:ext uri="{FF2B5EF4-FFF2-40B4-BE49-F238E27FC236}">
                  <a16:creationId xmlns:a16="http://schemas.microsoft.com/office/drawing/2014/main" id="{0EE8399F-490F-B9C2-B789-7C072FFCE2CC}"/>
                </a:ext>
              </a:extLst>
            </p:cNvPr>
            <p:cNvSpPr/>
            <p:nvPr/>
          </p:nvSpPr>
          <p:spPr>
            <a:xfrm>
              <a:off x="1410036" y="1359896"/>
              <a:ext cx="9302" cy="5347"/>
            </a:xfrm>
            <a:custGeom>
              <a:avLst/>
              <a:gdLst/>
              <a:ahLst/>
              <a:cxnLst/>
              <a:rect l="l" t="t" r="r" b="b"/>
              <a:pathLst>
                <a:path w="501" h="288" extrusionOk="0">
                  <a:moveTo>
                    <a:pt x="501" y="1"/>
                  </a:moveTo>
                  <a:lnTo>
                    <a:pt x="1" y="234"/>
                  </a:lnTo>
                  <a:cubicBezTo>
                    <a:pt x="51" y="272"/>
                    <a:pt x="99" y="287"/>
                    <a:pt x="146" y="287"/>
                  </a:cubicBezTo>
                  <a:cubicBezTo>
                    <a:pt x="347" y="287"/>
                    <a:pt x="501" y="1"/>
                    <a:pt x="5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4605;p102">
              <a:extLst>
                <a:ext uri="{FF2B5EF4-FFF2-40B4-BE49-F238E27FC236}">
                  <a16:creationId xmlns:a16="http://schemas.microsoft.com/office/drawing/2014/main" id="{E28D3038-7708-CFCF-E0C6-0561A24B0224}"/>
                </a:ext>
              </a:extLst>
            </p:cNvPr>
            <p:cNvSpPr/>
            <p:nvPr/>
          </p:nvSpPr>
          <p:spPr>
            <a:xfrm>
              <a:off x="1333241" y="1336780"/>
              <a:ext cx="29132" cy="15095"/>
            </a:xfrm>
            <a:custGeom>
              <a:avLst/>
              <a:gdLst/>
              <a:ahLst/>
              <a:cxnLst/>
              <a:rect l="l" t="t" r="r" b="b"/>
              <a:pathLst>
                <a:path w="1569" h="813" extrusionOk="0">
                  <a:moveTo>
                    <a:pt x="1254" y="0"/>
                  </a:moveTo>
                  <a:cubicBezTo>
                    <a:pt x="789" y="0"/>
                    <a:pt x="363" y="224"/>
                    <a:pt x="67" y="579"/>
                  </a:cubicBezTo>
                  <a:cubicBezTo>
                    <a:pt x="0" y="645"/>
                    <a:pt x="34" y="712"/>
                    <a:pt x="100" y="779"/>
                  </a:cubicBezTo>
                  <a:cubicBezTo>
                    <a:pt x="134" y="812"/>
                    <a:pt x="134" y="812"/>
                    <a:pt x="167" y="812"/>
                  </a:cubicBezTo>
                  <a:cubicBezTo>
                    <a:pt x="234" y="812"/>
                    <a:pt x="267" y="779"/>
                    <a:pt x="301" y="746"/>
                  </a:cubicBezTo>
                  <a:cubicBezTo>
                    <a:pt x="575" y="471"/>
                    <a:pt x="934" y="308"/>
                    <a:pt x="1300" y="308"/>
                  </a:cubicBezTo>
                  <a:cubicBezTo>
                    <a:pt x="1334" y="308"/>
                    <a:pt x="1367" y="309"/>
                    <a:pt x="1401" y="312"/>
                  </a:cubicBezTo>
                  <a:cubicBezTo>
                    <a:pt x="1501" y="312"/>
                    <a:pt x="1568" y="245"/>
                    <a:pt x="1568" y="145"/>
                  </a:cubicBezTo>
                  <a:cubicBezTo>
                    <a:pt x="1568" y="78"/>
                    <a:pt x="1501" y="12"/>
                    <a:pt x="1435" y="12"/>
                  </a:cubicBezTo>
                  <a:cubicBezTo>
                    <a:pt x="1374" y="4"/>
                    <a:pt x="1313" y="0"/>
                    <a:pt x="12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4606;p102">
              <a:extLst>
                <a:ext uri="{FF2B5EF4-FFF2-40B4-BE49-F238E27FC236}">
                  <a16:creationId xmlns:a16="http://schemas.microsoft.com/office/drawing/2014/main" id="{C0540C9B-14A5-8748-035D-305483CDE6F2}"/>
                </a:ext>
              </a:extLst>
            </p:cNvPr>
            <p:cNvSpPr/>
            <p:nvPr/>
          </p:nvSpPr>
          <p:spPr>
            <a:xfrm>
              <a:off x="1394885" y="1330968"/>
              <a:ext cx="28798" cy="10379"/>
            </a:xfrm>
            <a:custGeom>
              <a:avLst/>
              <a:gdLst/>
              <a:ahLst/>
              <a:cxnLst/>
              <a:rect l="l" t="t" r="r" b="b"/>
              <a:pathLst>
                <a:path w="1551" h="559" extrusionOk="0">
                  <a:moveTo>
                    <a:pt x="644" y="0"/>
                  </a:moveTo>
                  <a:cubicBezTo>
                    <a:pt x="477" y="0"/>
                    <a:pt x="308" y="30"/>
                    <a:pt x="149" y="91"/>
                  </a:cubicBezTo>
                  <a:cubicBezTo>
                    <a:pt x="1" y="151"/>
                    <a:pt x="64" y="369"/>
                    <a:pt x="221" y="369"/>
                  </a:cubicBezTo>
                  <a:cubicBezTo>
                    <a:pt x="240" y="369"/>
                    <a:pt x="261" y="365"/>
                    <a:pt x="283" y="358"/>
                  </a:cubicBezTo>
                  <a:cubicBezTo>
                    <a:pt x="386" y="327"/>
                    <a:pt x="496" y="312"/>
                    <a:pt x="607" y="312"/>
                  </a:cubicBezTo>
                  <a:cubicBezTo>
                    <a:pt x="855" y="312"/>
                    <a:pt x="1110" y="387"/>
                    <a:pt x="1317" y="525"/>
                  </a:cubicBezTo>
                  <a:cubicBezTo>
                    <a:pt x="1317" y="525"/>
                    <a:pt x="1350" y="558"/>
                    <a:pt x="1384" y="558"/>
                  </a:cubicBezTo>
                  <a:cubicBezTo>
                    <a:pt x="1450" y="558"/>
                    <a:pt x="1484" y="525"/>
                    <a:pt x="1517" y="458"/>
                  </a:cubicBezTo>
                  <a:cubicBezTo>
                    <a:pt x="1550" y="391"/>
                    <a:pt x="1517" y="291"/>
                    <a:pt x="1450" y="258"/>
                  </a:cubicBezTo>
                  <a:cubicBezTo>
                    <a:pt x="1218" y="89"/>
                    <a:pt x="932" y="0"/>
                    <a:pt x="6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4607;p102">
              <a:extLst>
                <a:ext uri="{FF2B5EF4-FFF2-40B4-BE49-F238E27FC236}">
                  <a16:creationId xmlns:a16="http://schemas.microsoft.com/office/drawing/2014/main" id="{656318DF-86FC-D0D1-1EBB-BBE5CE44BDFE}"/>
                </a:ext>
              </a:extLst>
            </p:cNvPr>
            <p:cNvSpPr/>
            <p:nvPr/>
          </p:nvSpPr>
          <p:spPr>
            <a:xfrm>
              <a:off x="1249074" y="1279313"/>
              <a:ext cx="185601" cy="176614"/>
            </a:xfrm>
            <a:custGeom>
              <a:avLst/>
              <a:gdLst/>
              <a:ahLst/>
              <a:cxnLst/>
              <a:rect l="l" t="t" r="r" b="b"/>
              <a:pathLst>
                <a:path w="9996" h="9512" extrusionOk="0">
                  <a:moveTo>
                    <a:pt x="5232" y="1"/>
                  </a:moveTo>
                  <a:cubicBezTo>
                    <a:pt x="5156" y="1"/>
                    <a:pt x="5079" y="2"/>
                    <a:pt x="5000" y="4"/>
                  </a:cubicBezTo>
                  <a:cubicBezTo>
                    <a:pt x="1" y="138"/>
                    <a:pt x="430" y="7464"/>
                    <a:pt x="3126" y="9506"/>
                  </a:cubicBezTo>
                  <a:lnTo>
                    <a:pt x="3126" y="9506"/>
                  </a:lnTo>
                  <a:cubicBezTo>
                    <a:pt x="3021" y="9402"/>
                    <a:pt x="1822" y="7696"/>
                    <a:pt x="2565" y="6209"/>
                  </a:cubicBezTo>
                  <a:cubicBezTo>
                    <a:pt x="2565" y="6209"/>
                    <a:pt x="3799" y="3740"/>
                    <a:pt x="3466" y="1906"/>
                  </a:cubicBezTo>
                  <a:cubicBezTo>
                    <a:pt x="3466" y="1906"/>
                    <a:pt x="4759" y="1297"/>
                    <a:pt x="6176" y="1297"/>
                  </a:cubicBezTo>
                  <a:cubicBezTo>
                    <a:pt x="7726" y="1297"/>
                    <a:pt x="9423" y="2025"/>
                    <a:pt x="9737" y="5075"/>
                  </a:cubicBezTo>
                  <a:cubicBezTo>
                    <a:pt x="9737" y="5075"/>
                    <a:pt x="9996" y="1"/>
                    <a:pt x="5232" y="1"/>
                  </a:cubicBezTo>
                  <a:close/>
                  <a:moveTo>
                    <a:pt x="3126" y="9506"/>
                  </a:moveTo>
                  <a:cubicBezTo>
                    <a:pt x="3129" y="9510"/>
                    <a:pt x="3131" y="9511"/>
                    <a:pt x="3132" y="9511"/>
                  </a:cubicBezTo>
                  <a:cubicBezTo>
                    <a:pt x="3130" y="9510"/>
                    <a:pt x="3128" y="9508"/>
                    <a:pt x="3126" y="95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4608;p102">
              <a:extLst>
                <a:ext uri="{FF2B5EF4-FFF2-40B4-BE49-F238E27FC236}">
                  <a16:creationId xmlns:a16="http://schemas.microsoft.com/office/drawing/2014/main" id="{2915C9A6-9D30-013F-99A2-450AB21C700E}"/>
                </a:ext>
              </a:extLst>
            </p:cNvPr>
            <p:cNvSpPr/>
            <p:nvPr/>
          </p:nvSpPr>
          <p:spPr>
            <a:xfrm>
              <a:off x="1256445" y="1385055"/>
              <a:ext cx="51321" cy="43652"/>
            </a:xfrm>
            <a:custGeom>
              <a:avLst/>
              <a:gdLst/>
              <a:ahLst/>
              <a:cxnLst/>
              <a:rect l="l" t="t" r="r" b="b"/>
              <a:pathLst>
                <a:path w="2764" h="2351" extrusionOk="0">
                  <a:moveTo>
                    <a:pt x="1423" y="0"/>
                  </a:moveTo>
                  <a:cubicBezTo>
                    <a:pt x="1361" y="0"/>
                    <a:pt x="1298" y="4"/>
                    <a:pt x="1234" y="14"/>
                  </a:cubicBezTo>
                  <a:cubicBezTo>
                    <a:pt x="334" y="147"/>
                    <a:pt x="0" y="2015"/>
                    <a:pt x="2268" y="2349"/>
                  </a:cubicBezTo>
                  <a:cubicBezTo>
                    <a:pt x="2285" y="2350"/>
                    <a:pt x="2300" y="2351"/>
                    <a:pt x="2316" y="2351"/>
                  </a:cubicBezTo>
                  <a:cubicBezTo>
                    <a:pt x="2617" y="2351"/>
                    <a:pt x="2764" y="2033"/>
                    <a:pt x="2669" y="1081"/>
                  </a:cubicBezTo>
                  <a:cubicBezTo>
                    <a:pt x="2578" y="444"/>
                    <a:pt x="2045" y="0"/>
                    <a:pt x="1423" y="0"/>
                  </a:cubicBezTo>
                  <a:close/>
                </a:path>
              </a:pathLst>
            </a:custGeom>
            <a:solidFill>
              <a:srgbClr val="EEC1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4609;p102">
              <a:extLst>
                <a:ext uri="{FF2B5EF4-FFF2-40B4-BE49-F238E27FC236}">
                  <a16:creationId xmlns:a16="http://schemas.microsoft.com/office/drawing/2014/main" id="{2F5A53EC-D69A-2132-4A4B-E975D5022CF8}"/>
                </a:ext>
              </a:extLst>
            </p:cNvPr>
            <p:cNvSpPr/>
            <p:nvPr/>
          </p:nvSpPr>
          <p:spPr>
            <a:xfrm>
              <a:off x="1367925" y="1415654"/>
              <a:ext cx="29745" cy="22931"/>
            </a:xfrm>
            <a:custGeom>
              <a:avLst/>
              <a:gdLst/>
              <a:ahLst/>
              <a:cxnLst/>
              <a:rect l="l" t="t" r="r" b="b"/>
              <a:pathLst>
                <a:path w="1602" h="1235" extrusionOk="0">
                  <a:moveTo>
                    <a:pt x="100" y="0"/>
                  </a:moveTo>
                  <a:cubicBezTo>
                    <a:pt x="34" y="33"/>
                    <a:pt x="0" y="67"/>
                    <a:pt x="0" y="133"/>
                  </a:cubicBezTo>
                  <a:cubicBezTo>
                    <a:pt x="234" y="767"/>
                    <a:pt x="801" y="1201"/>
                    <a:pt x="1501" y="1234"/>
                  </a:cubicBezTo>
                  <a:cubicBezTo>
                    <a:pt x="1535" y="1234"/>
                    <a:pt x="1601" y="1168"/>
                    <a:pt x="1601" y="1134"/>
                  </a:cubicBezTo>
                  <a:cubicBezTo>
                    <a:pt x="1601" y="1067"/>
                    <a:pt x="1568" y="1034"/>
                    <a:pt x="1501" y="1001"/>
                  </a:cubicBezTo>
                  <a:cubicBezTo>
                    <a:pt x="934" y="1001"/>
                    <a:pt x="401" y="634"/>
                    <a:pt x="200" y="100"/>
                  </a:cubicBezTo>
                  <a:cubicBezTo>
                    <a:pt x="200" y="33"/>
                    <a:pt x="134" y="0"/>
                    <a:pt x="1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4610;p102">
              <a:extLst>
                <a:ext uri="{FF2B5EF4-FFF2-40B4-BE49-F238E27FC236}">
                  <a16:creationId xmlns:a16="http://schemas.microsoft.com/office/drawing/2014/main" id="{AE54D9E3-7F7C-E223-BF43-3F7C477D657A}"/>
                </a:ext>
              </a:extLst>
            </p:cNvPr>
            <p:cNvSpPr/>
            <p:nvPr/>
          </p:nvSpPr>
          <p:spPr>
            <a:xfrm>
              <a:off x="1377840" y="1454665"/>
              <a:ext cx="50169" cy="36021"/>
            </a:xfrm>
            <a:custGeom>
              <a:avLst/>
              <a:gdLst/>
              <a:ahLst/>
              <a:cxnLst/>
              <a:rect l="l" t="t" r="r" b="b"/>
              <a:pathLst>
                <a:path w="2702" h="1940" extrusionOk="0">
                  <a:moveTo>
                    <a:pt x="2702" y="1"/>
                  </a:moveTo>
                  <a:lnTo>
                    <a:pt x="2702" y="1"/>
                  </a:lnTo>
                  <a:cubicBezTo>
                    <a:pt x="1968" y="234"/>
                    <a:pt x="634" y="901"/>
                    <a:pt x="0" y="1935"/>
                  </a:cubicBezTo>
                  <a:cubicBezTo>
                    <a:pt x="48" y="1938"/>
                    <a:pt x="96" y="1939"/>
                    <a:pt x="143" y="1939"/>
                  </a:cubicBezTo>
                  <a:cubicBezTo>
                    <a:pt x="1321" y="1939"/>
                    <a:pt x="2381" y="1155"/>
                    <a:pt x="27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4611;p102">
              <a:extLst>
                <a:ext uri="{FF2B5EF4-FFF2-40B4-BE49-F238E27FC236}">
                  <a16:creationId xmlns:a16="http://schemas.microsoft.com/office/drawing/2014/main" id="{E6CD3F9D-A95E-D565-386B-6749D05B2FF7}"/>
                </a:ext>
              </a:extLst>
            </p:cNvPr>
            <p:cNvSpPr/>
            <p:nvPr/>
          </p:nvSpPr>
          <p:spPr>
            <a:xfrm>
              <a:off x="1333240" y="1357649"/>
              <a:ext cx="57002" cy="48108"/>
            </a:xfrm>
            <a:custGeom>
              <a:avLst/>
              <a:gdLst/>
              <a:ahLst/>
              <a:cxnLst/>
              <a:rect l="l" t="t" r="r" b="b"/>
              <a:pathLst>
                <a:path w="3070" h="2591" extrusionOk="0">
                  <a:moveTo>
                    <a:pt x="1768" y="222"/>
                  </a:moveTo>
                  <a:cubicBezTo>
                    <a:pt x="2369" y="222"/>
                    <a:pt x="2836" y="689"/>
                    <a:pt x="2836" y="1323"/>
                  </a:cubicBezTo>
                  <a:cubicBezTo>
                    <a:pt x="2836" y="1977"/>
                    <a:pt x="2301" y="2403"/>
                    <a:pt x="1738" y="2403"/>
                  </a:cubicBezTo>
                  <a:cubicBezTo>
                    <a:pt x="1469" y="2403"/>
                    <a:pt x="1194" y="2306"/>
                    <a:pt x="968" y="2090"/>
                  </a:cubicBezTo>
                  <a:cubicBezTo>
                    <a:pt x="301" y="1389"/>
                    <a:pt x="768" y="222"/>
                    <a:pt x="1768" y="222"/>
                  </a:cubicBezTo>
                  <a:close/>
                  <a:moveTo>
                    <a:pt x="1751" y="0"/>
                  </a:moveTo>
                  <a:cubicBezTo>
                    <a:pt x="1430" y="0"/>
                    <a:pt x="1103" y="120"/>
                    <a:pt x="834" y="389"/>
                  </a:cubicBezTo>
                  <a:cubicBezTo>
                    <a:pt x="0" y="1189"/>
                    <a:pt x="601" y="2590"/>
                    <a:pt x="1768" y="2590"/>
                  </a:cubicBezTo>
                  <a:cubicBezTo>
                    <a:pt x="2469" y="2590"/>
                    <a:pt x="3069" y="2023"/>
                    <a:pt x="3069" y="1323"/>
                  </a:cubicBezTo>
                  <a:cubicBezTo>
                    <a:pt x="3069" y="531"/>
                    <a:pt x="2425" y="0"/>
                    <a:pt x="17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4612;p102">
              <a:extLst>
                <a:ext uri="{FF2B5EF4-FFF2-40B4-BE49-F238E27FC236}">
                  <a16:creationId xmlns:a16="http://schemas.microsoft.com/office/drawing/2014/main" id="{79B06994-9A9A-8F65-AEFF-5182E29EE1AD}"/>
                </a:ext>
              </a:extLst>
            </p:cNvPr>
            <p:cNvSpPr/>
            <p:nvPr/>
          </p:nvSpPr>
          <p:spPr>
            <a:xfrm>
              <a:off x="1392081" y="1348960"/>
              <a:ext cx="56371" cy="48127"/>
            </a:xfrm>
            <a:custGeom>
              <a:avLst/>
              <a:gdLst/>
              <a:ahLst/>
              <a:cxnLst/>
              <a:rect l="l" t="t" r="r" b="b"/>
              <a:pathLst>
                <a:path w="3036" h="2592" extrusionOk="0">
                  <a:moveTo>
                    <a:pt x="1791" y="221"/>
                  </a:moveTo>
                  <a:cubicBezTo>
                    <a:pt x="2364" y="221"/>
                    <a:pt x="2802" y="709"/>
                    <a:pt x="2802" y="1290"/>
                  </a:cubicBezTo>
                  <a:cubicBezTo>
                    <a:pt x="2802" y="1945"/>
                    <a:pt x="2268" y="2385"/>
                    <a:pt x="1716" y="2385"/>
                  </a:cubicBezTo>
                  <a:cubicBezTo>
                    <a:pt x="1452" y="2385"/>
                    <a:pt x="1184" y="2284"/>
                    <a:pt x="968" y="2058"/>
                  </a:cubicBezTo>
                  <a:cubicBezTo>
                    <a:pt x="267" y="1390"/>
                    <a:pt x="734" y="223"/>
                    <a:pt x="1735" y="223"/>
                  </a:cubicBezTo>
                  <a:cubicBezTo>
                    <a:pt x="1754" y="222"/>
                    <a:pt x="1773" y="221"/>
                    <a:pt x="1791" y="221"/>
                  </a:cubicBezTo>
                  <a:close/>
                  <a:moveTo>
                    <a:pt x="1715" y="0"/>
                  </a:moveTo>
                  <a:cubicBezTo>
                    <a:pt x="1396" y="0"/>
                    <a:pt x="1071" y="120"/>
                    <a:pt x="801" y="390"/>
                  </a:cubicBezTo>
                  <a:cubicBezTo>
                    <a:pt x="0" y="1190"/>
                    <a:pt x="567" y="2591"/>
                    <a:pt x="1735" y="2591"/>
                  </a:cubicBezTo>
                  <a:cubicBezTo>
                    <a:pt x="2435" y="2591"/>
                    <a:pt x="3036" y="2024"/>
                    <a:pt x="3036" y="1290"/>
                  </a:cubicBezTo>
                  <a:cubicBezTo>
                    <a:pt x="3013" y="523"/>
                    <a:pt x="2380" y="0"/>
                    <a:pt x="17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4613;p102">
              <a:extLst>
                <a:ext uri="{FF2B5EF4-FFF2-40B4-BE49-F238E27FC236}">
                  <a16:creationId xmlns:a16="http://schemas.microsoft.com/office/drawing/2014/main" id="{1B194E00-A83C-029E-A056-8BF11570BF35}"/>
                </a:ext>
              </a:extLst>
            </p:cNvPr>
            <p:cNvSpPr/>
            <p:nvPr/>
          </p:nvSpPr>
          <p:spPr>
            <a:xfrm>
              <a:off x="1385267" y="1370424"/>
              <a:ext cx="19533" cy="8690"/>
            </a:xfrm>
            <a:custGeom>
              <a:avLst/>
              <a:gdLst/>
              <a:ahLst/>
              <a:cxnLst/>
              <a:rect l="l" t="t" r="r" b="b"/>
              <a:pathLst>
                <a:path w="1052" h="468" extrusionOk="0">
                  <a:moveTo>
                    <a:pt x="634" y="1"/>
                  </a:moveTo>
                  <a:cubicBezTo>
                    <a:pt x="401" y="34"/>
                    <a:pt x="200" y="134"/>
                    <a:pt x="67" y="301"/>
                  </a:cubicBezTo>
                  <a:cubicBezTo>
                    <a:pt x="0" y="335"/>
                    <a:pt x="0" y="401"/>
                    <a:pt x="67" y="435"/>
                  </a:cubicBezTo>
                  <a:cubicBezTo>
                    <a:pt x="67" y="468"/>
                    <a:pt x="100" y="468"/>
                    <a:pt x="134" y="468"/>
                  </a:cubicBezTo>
                  <a:cubicBezTo>
                    <a:pt x="167" y="468"/>
                    <a:pt x="200" y="468"/>
                    <a:pt x="200" y="435"/>
                  </a:cubicBezTo>
                  <a:cubicBezTo>
                    <a:pt x="334" y="301"/>
                    <a:pt x="467" y="234"/>
                    <a:pt x="634" y="201"/>
                  </a:cubicBezTo>
                  <a:cubicBezTo>
                    <a:pt x="701" y="201"/>
                    <a:pt x="768" y="268"/>
                    <a:pt x="834" y="335"/>
                  </a:cubicBezTo>
                  <a:cubicBezTo>
                    <a:pt x="851" y="360"/>
                    <a:pt x="874" y="370"/>
                    <a:pt x="898" y="370"/>
                  </a:cubicBezTo>
                  <a:cubicBezTo>
                    <a:pt x="970" y="370"/>
                    <a:pt x="1051" y="276"/>
                    <a:pt x="1001" y="201"/>
                  </a:cubicBezTo>
                  <a:cubicBezTo>
                    <a:pt x="901" y="68"/>
                    <a:pt x="768" y="1"/>
                    <a:pt x="6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4614;p102">
              <a:extLst>
                <a:ext uri="{FF2B5EF4-FFF2-40B4-BE49-F238E27FC236}">
                  <a16:creationId xmlns:a16="http://schemas.microsoft.com/office/drawing/2014/main" id="{CCA59A3C-9563-4EA8-DE53-4F7E16EC9262}"/>
                </a:ext>
              </a:extLst>
            </p:cNvPr>
            <p:cNvSpPr/>
            <p:nvPr/>
          </p:nvSpPr>
          <p:spPr>
            <a:xfrm>
              <a:off x="1292986" y="1379726"/>
              <a:ext cx="52657" cy="7446"/>
            </a:xfrm>
            <a:custGeom>
              <a:avLst/>
              <a:gdLst/>
              <a:ahLst/>
              <a:cxnLst/>
              <a:rect l="l" t="t" r="r" b="b"/>
              <a:pathLst>
                <a:path w="2836" h="401" extrusionOk="0">
                  <a:moveTo>
                    <a:pt x="2735" y="0"/>
                  </a:moveTo>
                  <a:lnTo>
                    <a:pt x="100" y="200"/>
                  </a:lnTo>
                  <a:cubicBezTo>
                    <a:pt x="33" y="200"/>
                    <a:pt x="0" y="234"/>
                    <a:pt x="0" y="301"/>
                  </a:cubicBezTo>
                  <a:cubicBezTo>
                    <a:pt x="0" y="367"/>
                    <a:pt x="67" y="401"/>
                    <a:pt x="100" y="401"/>
                  </a:cubicBezTo>
                  <a:lnTo>
                    <a:pt x="2735" y="234"/>
                  </a:lnTo>
                  <a:cubicBezTo>
                    <a:pt x="2802" y="200"/>
                    <a:pt x="2835" y="167"/>
                    <a:pt x="2835" y="100"/>
                  </a:cubicBezTo>
                  <a:cubicBezTo>
                    <a:pt x="2835" y="34"/>
                    <a:pt x="2769" y="0"/>
                    <a:pt x="27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4615;p102">
              <a:extLst>
                <a:ext uri="{FF2B5EF4-FFF2-40B4-BE49-F238E27FC236}">
                  <a16:creationId xmlns:a16="http://schemas.microsoft.com/office/drawing/2014/main" id="{3ED8CE9F-9DBE-5BED-BB27-0C609DF3AD1F}"/>
                </a:ext>
              </a:extLst>
            </p:cNvPr>
            <p:cNvSpPr/>
            <p:nvPr/>
          </p:nvSpPr>
          <p:spPr>
            <a:xfrm>
              <a:off x="1380309" y="1455686"/>
              <a:ext cx="69350" cy="104906"/>
            </a:xfrm>
            <a:custGeom>
              <a:avLst/>
              <a:gdLst/>
              <a:ahLst/>
              <a:cxnLst/>
              <a:rect l="l" t="t" r="r" b="b"/>
              <a:pathLst>
                <a:path w="3735" h="5650" extrusionOk="0">
                  <a:moveTo>
                    <a:pt x="2514" y="1"/>
                  </a:moveTo>
                  <a:cubicBezTo>
                    <a:pt x="2488" y="1"/>
                    <a:pt x="2462" y="4"/>
                    <a:pt x="2436" y="12"/>
                  </a:cubicBezTo>
                  <a:cubicBezTo>
                    <a:pt x="1802" y="212"/>
                    <a:pt x="267" y="1780"/>
                    <a:pt x="201" y="2381"/>
                  </a:cubicBezTo>
                  <a:cubicBezTo>
                    <a:pt x="134" y="3014"/>
                    <a:pt x="434" y="3014"/>
                    <a:pt x="434" y="3014"/>
                  </a:cubicBezTo>
                  <a:lnTo>
                    <a:pt x="0" y="5249"/>
                  </a:lnTo>
                  <a:lnTo>
                    <a:pt x="1468" y="5650"/>
                  </a:lnTo>
                  <a:lnTo>
                    <a:pt x="1835" y="3682"/>
                  </a:lnTo>
                  <a:cubicBezTo>
                    <a:pt x="1861" y="3691"/>
                    <a:pt x="1890" y="3696"/>
                    <a:pt x="1922" y="3696"/>
                  </a:cubicBezTo>
                  <a:cubicBezTo>
                    <a:pt x="2436" y="3696"/>
                    <a:pt x="3734" y="2506"/>
                    <a:pt x="3703" y="2381"/>
                  </a:cubicBezTo>
                  <a:cubicBezTo>
                    <a:pt x="3639" y="2252"/>
                    <a:pt x="3144" y="1"/>
                    <a:pt x="2514" y="1"/>
                  </a:cubicBezTo>
                  <a:close/>
                </a:path>
              </a:pathLst>
            </a:custGeom>
            <a:solidFill>
              <a:srgbClr val="EEC1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4616;p102">
              <a:extLst>
                <a:ext uri="{FF2B5EF4-FFF2-40B4-BE49-F238E27FC236}">
                  <a16:creationId xmlns:a16="http://schemas.microsoft.com/office/drawing/2014/main" id="{11F93376-953C-8106-9F37-0B2B597B98AC}"/>
                </a:ext>
              </a:extLst>
            </p:cNvPr>
            <p:cNvSpPr/>
            <p:nvPr/>
          </p:nvSpPr>
          <p:spPr>
            <a:xfrm>
              <a:off x="1200687" y="1528378"/>
              <a:ext cx="218651" cy="177784"/>
            </a:xfrm>
            <a:custGeom>
              <a:avLst/>
              <a:gdLst/>
              <a:ahLst/>
              <a:cxnLst/>
              <a:rect l="l" t="t" r="r" b="b"/>
              <a:pathLst>
                <a:path w="11776" h="9575" extrusionOk="0">
                  <a:moveTo>
                    <a:pt x="9775" y="0"/>
                  </a:moveTo>
                  <a:cubicBezTo>
                    <a:pt x="9775" y="0"/>
                    <a:pt x="9082" y="6422"/>
                    <a:pt x="8370" y="6422"/>
                  </a:cubicBezTo>
                  <a:cubicBezTo>
                    <a:pt x="8349" y="6422"/>
                    <a:pt x="8328" y="6416"/>
                    <a:pt x="8307" y="6405"/>
                  </a:cubicBezTo>
                  <a:cubicBezTo>
                    <a:pt x="7658" y="6066"/>
                    <a:pt x="3793" y="1486"/>
                    <a:pt x="2028" y="1486"/>
                  </a:cubicBezTo>
                  <a:cubicBezTo>
                    <a:pt x="1704" y="1486"/>
                    <a:pt x="1452" y="1640"/>
                    <a:pt x="1302" y="2001"/>
                  </a:cubicBezTo>
                  <a:cubicBezTo>
                    <a:pt x="1" y="5204"/>
                    <a:pt x="7506" y="9407"/>
                    <a:pt x="9274" y="9574"/>
                  </a:cubicBezTo>
                  <a:cubicBezTo>
                    <a:pt x="9287" y="9575"/>
                    <a:pt x="9299" y="9575"/>
                    <a:pt x="9311" y="9575"/>
                  </a:cubicBezTo>
                  <a:cubicBezTo>
                    <a:pt x="11052" y="9575"/>
                    <a:pt x="11776" y="334"/>
                    <a:pt x="11776" y="334"/>
                  </a:cubicBezTo>
                  <a:lnTo>
                    <a:pt x="977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4617;p102">
              <a:extLst>
                <a:ext uri="{FF2B5EF4-FFF2-40B4-BE49-F238E27FC236}">
                  <a16:creationId xmlns:a16="http://schemas.microsoft.com/office/drawing/2014/main" id="{3EA32652-E8DD-7999-E091-0149A9B5FFF8}"/>
                </a:ext>
              </a:extLst>
            </p:cNvPr>
            <p:cNvSpPr/>
            <p:nvPr/>
          </p:nvSpPr>
          <p:spPr>
            <a:xfrm>
              <a:off x="1317755" y="1691252"/>
              <a:ext cx="120800" cy="46344"/>
            </a:xfrm>
            <a:custGeom>
              <a:avLst/>
              <a:gdLst/>
              <a:ahLst/>
              <a:cxnLst/>
              <a:rect l="l" t="t" r="r" b="b"/>
              <a:pathLst>
                <a:path w="6506" h="2496" extrusionOk="0">
                  <a:moveTo>
                    <a:pt x="787" y="1"/>
                  </a:moveTo>
                  <a:cubicBezTo>
                    <a:pt x="404" y="1"/>
                    <a:pt x="123" y="34"/>
                    <a:pt x="100" y="134"/>
                  </a:cubicBezTo>
                  <a:cubicBezTo>
                    <a:pt x="0" y="435"/>
                    <a:pt x="567" y="1969"/>
                    <a:pt x="768" y="2303"/>
                  </a:cubicBezTo>
                  <a:cubicBezTo>
                    <a:pt x="843" y="2454"/>
                    <a:pt x="1546" y="2496"/>
                    <a:pt x="2291" y="2496"/>
                  </a:cubicBezTo>
                  <a:cubicBezTo>
                    <a:pt x="3184" y="2496"/>
                    <a:pt x="4137" y="2436"/>
                    <a:pt x="4137" y="2436"/>
                  </a:cubicBezTo>
                  <a:cubicBezTo>
                    <a:pt x="4137" y="2438"/>
                    <a:pt x="4137" y="2438"/>
                    <a:pt x="4139" y="2438"/>
                  </a:cubicBezTo>
                  <a:cubicBezTo>
                    <a:pt x="4171" y="2438"/>
                    <a:pt x="4537" y="2102"/>
                    <a:pt x="4537" y="2102"/>
                  </a:cubicBezTo>
                  <a:lnTo>
                    <a:pt x="6505" y="2269"/>
                  </a:lnTo>
                  <a:lnTo>
                    <a:pt x="6505" y="802"/>
                  </a:lnTo>
                  <a:lnTo>
                    <a:pt x="4137" y="802"/>
                  </a:lnTo>
                  <a:cubicBezTo>
                    <a:pt x="4137" y="802"/>
                    <a:pt x="3503" y="134"/>
                    <a:pt x="3036" y="134"/>
                  </a:cubicBezTo>
                  <a:cubicBezTo>
                    <a:pt x="2725" y="134"/>
                    <a:pt x="1553" y="1"/>
                    <a:pt x="787" y="1"/>
                  </a:cubicBezTo>
                  <a:close/>
                </a:path>
              </a:pathLst>
            </a:custGeom>
            <a:solidFill>
              <a:srgbClr val="EEC1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4618;p102">
              <a:extLst>
                <a:ext uri="{FF2B5EF4-FFF2-40B4-BE49-F238E27FC236}">
                  <a16:creationId xmlns:a16="http://schemas.microsoft.com/office/drawing/2014/main" id="{420CCEEA-9FE2-26BA-46E6-904B30F9D4B5}"/>
                </a:ext>
              </a:extLst>
            </p:cNvPr>
            <p:cNvSpPr/>
            <p:nvPr/>
          </p:nvSpPr>
          <p:spPr>
            <a:xfrm>
              <a:off x="1411892" y="1532704"/>
              <a:ext cx="178397" cy="208829"/>
            </a:xfrm>
            <a:custGeom>
              <a:avLst/>
              <a:gdLst/>
              <a:ahLst/>
              <a:cxnLst/>
              <a:rect l="l" t="t" r="r" b="b"/>
              <a:pathLst>
                <a:path w="9608" h="11247" extrusionOk="0">
                  <a:moveTo>
                    <a:pt x="4938" y="1"/>
                  </a:moveTo>
                  <a:cubicBezTo>
                    <a:pt x="4671" y="968"/>
                    <a:pt x="4671" y="2002"/>
                    <a:pt x="4904" y="3003"/>
                  </a:cubicBezTo>
                  <a:cubicBezTo>
                    <a:pt x="5138" y="4003"/>
                    <a:pt x="5438" y="4971"/>
                    <a:pt x="5872" y="5905"/>
                  </a:cubicBezTo>
                  <a:cubicBezTo>
                    <a:pt x="5872" y="5905"/>
                    <a:pt x="6839" y="8040"/>
                    <a:pt x="6272" y="8507"/>
                  </a:cubicBezTo>
                  <a:cubicBezTo>
                    <a:pt x="5705" y="8940"/>
                    <a:pt x="1" y="9074"/>
                    <a:pt x="1" y="9074"/>
                  </a:cubicBezTo>
                  <a:lnTo>
                    <a:pt x="1" y="10975"/>
                  </a:lnTo>
                  <a:cubicBezTo>
                    <a:pt x="1" y="10975"/>
                    <a:pt x="2068" y="11246"/>
                    <a:pt x="4195" y="11246"/>
                  </a:cubicBezTo>
                  <a:cubicBezTo>
                    <a:pt x="6289" y="11246"/>
                    <a:pt x="8442" y="10983"/>
                    <a:pt x="8740" y="9941"/>
                  </a:cubicBezTo>
                  <a:cubicBezTo>
                    <a:pt x="9608" y="6939"/>
                    <a:pt x="6472" y="134"/>
                    <a:pt x="49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4619;p102">
              <a:extLst>
                <a:ext uri="{FF2B5EF4-FFF2-40B4-BE49-F238E27FC236}">
                  <a16:creationId xmlns:a16="http://schemas.microsoft.com/office/drawing/2014/main" id="{2D78EAED-1D2C-21A5-151B-3B7DFAC36A6D}"/>
                </a:ext>
              </a:extLst>
            </p:cNvPr>
            <p:cNvSpPr/>
            <p:nvPr/>
          </p:nvSpPr>
          <p:spPr>
            <a:xfrm>
              <a:off x="2982012" y="1994851"/>
              <a:ext cx="66572" cy="94573"/>
            </a:xfrm>
            <a:custGeom>
              <a:avLst/>
              <a:gdLst/>
              <a:ahLst/>
              <a:cxnLst/>
              <a:rect l="l" t="t" r="r" b="b"/>
              <a:pathLst>
                <a:path w="3036" h="4313" extrusionOk="0">
                  <a:moveTo>
                    <a:pt x="3036" y="0"/>
                  </a:moveTo>
                  <a:cubicBezTo>
                    <a:pt x="1568" y="867"/>
                    <a:pt x="0" y="4303"/>
                    <a:pt x="0" y="4303"/>
                  </a:cubicBezTo>
                  <a:cubicBezTo>
                    <a:pt x="26" y="4309"/>
                    <a:pt x="55" y="4312"/>
                    <a:pt x="85" y="4312"/>
                  </a:cubicBezTo>
                  <a:cubicBezTo>
                    <a:pt x="728" y="4312"/>
                    <a:pt x="2369" y="3036"/>
                    <a:pt x="2369" y="3036"/>
                  </a:cubicBezTo>
                  <a:lnTo>
                    <a:pt x="3036" y="634"/>
                  </a:lnTo>
                  <a:lnTo>
                    <a:pt x="30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4620;p102">
              <a:extLst>
                <a:ext uri="{FF2B5EF4-FFF2-40B4-BE49-F238E27FC236}">
                  <a16:creationId xmlns:a16="http://schemas.microsoft.com/office/drawing/2014/main" id="{0E0E1EE2-9FB4-8889-03A8-58CC4C798EE8}"/>
                </a:ext>
              </a:extLst>
            </p:cNvPr>
            <p:cNvSpPr/>
            <p:nvPr/>
          </p:nvSpPr>
          <p:spPr>
            <a:xfrm>
              <a:off x="2919099" y="2151367"/>
              <a:ext cx="129482" cy="111545"/>
            </a:xfrm>
            <a:custGeom>
              <a:avLst/>
              <a:gdLst/>
              <a:ahLst/>
              <a:cxnLst/>
              <a:rect l="l" t="t" r="r" b="b"/>
              <a:pathLst>
                <a:path w="5905" h="5087" extrusionOk="0">
                  <a:moveTo>
                    <a:pt x="3370" y="0"/>
                  </a:moveTo>
                  <a:cubicBezTo>
                    <a:pt x="1135" y="0"/>
                    <a:pt x="1" y="2736"/>
                    <a:pt x="1568" y="4337"/>
                  </a:cubicBezTo>
                  <a:cubicBezTo>
                    <a:pt x="2086" y="4855"/>
                    <a:pt x="2722" y="5086"/>
                    <a:pt x="3346" y="5086"/>
                  </a:cubicBezTo>
                  <a:cubicBezTo>
                    <a:pt x="4652" y="5086"/>
                    <a:pt x="5905" y="4071"/>
                    <a:pt x="5905" y="2536"/>
                  </a:cubicBezTo>
                  <a:cubicBezTo>
                    <a:pt x="5905" y="1135"/>
                    <a:pt x="4771" y="0"/>
                    <a:pt x="33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4621;p102">
              <a:extLst>
                <a:ext uri="{FF2B5EF4-FFF2-40B4-BE49-F238E27FC236}">
                  <a16:creationId xmlns:a16="http://schemas.microsoft.com/office/drawing/2014/main" id="{6B28E833-2777-4ABE-92D3-A1476DC7EA14}"/>
                </a:ext>
              </a:extLst>
            </p:cNvPr>
            <p:cNvSpPr/>
            <p:nvPr/>
          </p:nvSpPr>
          <p:spPr>
            <a:xfrm>
              <a:off x="2948351" y="2174039"/>
              <a:ext cx="78303" cy="66375"/>
            </a:xfrm>
            <a:custGeom>
              <a:avLst/>
              <a:gdLst/>
              <a:ahLst/>
              <a:cxnLst/>
              <a:rect l="l" t="t" r="r" b="b"/>
              <a:pathLst>
                <a:path w="3571" h="3027" extrusionOk="0">
                  <a:moveTo>
                    <a:pt x="2036" y="1"/>
                  </a:moveTo>
                  <a:cubicBezTo>
                    <a:pt x="701" y="1"/>
                    <a:pt x="1" y="1635"/>
                    <a:pt x="968" y="2569"/>
                  </a:cubicBezTo>
                  <a:cubicBezTo>
                    <a:pt x="1284" y="2885"/>
                    <a:pt x="1671" y="3026"/>
                    <a:pt x="2049" y="3026"/>
                  </a:cubicBezTo>
                  <a:cubicBezTo>
                    <a:pt x="2828" y="3026"/>
                    <a:pt x="3570" y="2423"/>
                    <a:pt x="3570" y="1502"/>
                  </a:cubicBezTo>
                  <a:cubicBezTo>
                    <a:pt x="3570" y="668"/>
                    <a:pt x="2870" y="1"/>
                    <a:pt x="20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4622;p102">
              <a:extLst>
                <a:ext uri="{FF2B5EF4-FFF2-40B4-BE49-F238E27FC236}">
                  <a16:creationId xmlns:a16="http://schemas.microsoft.com/office/drawing/2014/main" id="{1E1C38A1-BFE2-8C76-7632-9D7963CF5458}"/>
                </a:ext>
              </a:extLst>
            </p:cNvPr>
            <p:cNvSpPr/>
            <p:nvPr/>
          </p:nvSpPr>
          <p:spPr>
            <a:xfrm>
              <a:off x="3186825" y="2146981"/>
              <a:ext cx="134613" cy="115799"/>
            </a:xfrm>
            <a:custGeom>
              <a:avLst/>
              <a:gdLst/>
              <a:ahLst/>
              <a:cxnLst/>
              <a:rect l="l" t="t" r="r" b="b"/>
              <a:pathLst>
                <a:path w="6139" h="5281" extrusionOk="0">
                  <a:moveTo>
                    <a:pt x="3536" y="0"/>
                  </a:moveTo>
                  <a:cubicBezTo>
                    <a:pt x="1168" y="0"/>
                    <a:pt x="0" y="2836"/>
                    <a:pt x="1668" y="4504"/>
                  </a:cubicBezTo>
                  <a:cubicBezTo>
                    <a:pt x="2195" y="5041"/>
                    <a:pt x="2846" y="5280"/>
                    <a:pt x="3486" y="5280"/>
                  </a:cubicBezTo>
                  <a:cubicBezTo>
                    <a:pt x="4835" y="5280"/>
                    <a:pt x="6138" y="4219"/>
                    <a:pt x="6138" y="2636"/>
                  </a:cubicBezTo>
                  <a:cubicBezTo>
                    <a:pt x="6138" y="1201"/>
                    <a:pt x="4971" y="0"/>
                    <a:pt x="35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4623;p102">
              <a:extLst>
                <a:ext uri="{FF2B5EF4-FFF2-40B4-BE49-F238E27FC236}">
                  <a16:creationId xmlns:a16="http://schemas.microsoft.com/office/drawing/2014/main" id="{BA64B79F-BE18-547A-A318-7AC06FEDA3FA}"/>
                </a:ext>
              </a:extLst>
            </p:cNvPr>
            <p:cNvSpPr/>
            <p:nvPr/>
          </p:nvSpPr>
          <p:spPr>
            <a:xfrm>
              <a:off x="3125381" y="2080411"/>
              <a:ext cx="173381" cy="67317"/>
            </a:xfrm>
            <a:custGeom>
              <a:avLst/>
              <a:gdLst/>
              <a:ahLst/>
              <a:cxnLst/>
              <a:rect l="l" t="t" r="r" b="b"/>
              <a:pathLst>
                <a:path w="7907" h="3070" extrusionOk="0">
                  <a:moveTo>
                    <a:pt x="4437" y="1"/>
                  </a:moveTo>
                  <a:cubicBezTo>
                    <a:pt x="3710" y="686"/>
                    <a:pt x="2440" y="816"/>
                    <a:pt x="1585" y="816"/>
                  </a:cubicBezTo>
                  <a:cubicBezTo>
                    <a:pt x="1067" y="816"/>
                    <a:pt x="701" y="768"/>
                    <a:pt x="701" y="768"/>
                  </a:cubicBezTo>
                  <a:lnTo>
                    <a:pt x="0" y="1769"/>
                  </a:lnTo>
                  <a:lnTo>
                    <a:pt x="701" y="2569"/>
                  </a:lnTo>
                  <a:lnTo>
                    <a:pt x="4170" y="3070"/>
                  </a:lnTo>
                  <a:lnTo>
                    <a:pt x="7906" y="134"/>
                  </a:lnTo>
                  <a:lnTo>
                    <a:pt x="773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4624;p102">
              <a:extLst>
                <a:ext uri="{FF2B5EF4-FFF2-40B4-BE49-F238E27FC236}">
                  <a16:creationId xmlns:a16="http://schemas.microsoft.com/office/drawing/2014/main" id="{A5AF7684-EDC0-91F0-D39A-5A1A33DD5899}"/>
                </a:ext>
              </a:extLst>
            </p:cNvPr>
            <p:cNvSpPr/>
            <p:nvPr/>
          </p:nvSpPr>
          <p:spPr>
            <a:xfrm>
              <a:off x="3264365" y="2106745"/>
              <a:ext cx="79005" cy="90714"/>
            </a:xfrm>
            <a:custGeom>
              <a:avLst/>
              <a:gdLst/>
              <a:ahLst/>
              <a:cxnLst/>
              <a:rect l="l" t="t" r="r" b="b"/>
              <a:pathLst>
                <a:path w="3603" h="4137" extrusionOk="0">
                  <a:moveTo>
                    <a:pt x="1068" y="1"/>
                  </a:moveTo>
                  <a:lnTo>
                    <a:pt x="0" y="1101"/>
                  </a:lnTo>
                  <a:lnTo>
                    <a:pt x="1234" y="1101"/>
                  </a:lnTo>
                  <a:lnTo>
                    <a:pt x="3169" y="4137"/>
                  </a:lnTo>
                  <a:lnTo>
                    <a:pt x="3603" y="4137"/>
                  </a:lnTo>
                  <a:lnTo>
                    <a:pt x="2235" y="1101"/>
                  </a:lnTo>
                  <a:lnTo>
                    <a:pt x="223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4625;p102">
              <a:extLst>
                <a:ext uri="{FF2B5EF4-FFF2-40B4-BE49-F238E27FC236}">
                  <a16:creationId xmlns:a16="http://schemas.microsoft.com/office/drawing/2014/main" id="{3405AE81-C4B3-92AA-3501-5D8122E6E383}"/>
                </a:ext>
              </a:extLst>
            </p:cNvPr>
            <p:cNvSpPr/>
            <p:nvPr/>
          </p:nvSpPr>
          <p:spPr>
            <a:xfrm>
              <a:off x="3057358" y="1997768"/>
              <a:ext cx="49030" cy="77558"/>
            </a:xfrm>
            <a:custGeom>
              <a:avLst/>
              <a:gdLst/>
              <a:ahLst/>
              <a:cxnLst/>
              <a:rect l="l" t="t" r="r" b="b"/>
              <a:pathLst>
                <a:path w="2236" h="3537" extrusionOk="0">
                  <a:moveTo>
                    <a:pt x="2035" y="0"/>
                  </a:moveTo>
                  <a:cubicBezTo>
                    <a:pt x="1134" y="334"/>
                    <a:pt x="1334" y="868"/>
                    <a:pt x="1334" y="868"/>
                  </a:cubicBezTo>
                  <a:lnTo>
                    <a:pt x="1101" y="1435"/>
                  </a:lnTo>
                  <a:lnTo>
                    <a:pt x="801" y="1435"/>
                  </a:lnTo>
                  <a:lnTo>
                    <a:pt x="467" y="1635"/>
                  </a:lnTo>
                  <a:lnTo>
                    <a:pt x="467" y="2169"/>
                  </a:lnTo>
                  <a:lnTo>
                    <a:pt x="0" y="2769"/>
                  </a:lnTo>
                  <a:lnTo>
                    <a:pt x="801" y="3536"/>
                  </a:lnTo>
                  <a:lnTo>
                    <a:pt x="934" y="2869"/>
                  </a:lnTo>
                  <a:lnTo>
                    <a:pt x="834" y="2569"/>
                  </a:lnTo>
                  <a:lnTo>
                    <a:pt x="1368" y="2569"/>
                  </a:lnTo>
                  <a:lnTo>
                    <a:pt x="1968" y="2869"/>
                  </a:lnTo>
                  <a:cubicBezTo>
                    <a:pt x="2135" y="2836"/>
                    <a:pt x="2202" y="2702"/>
                    <a:pt x="2135" y="2569"/>
                  </a:cubicBezTo>
                  <a:lnTo>
                    <a:pt x="1635" y="2202"/>
                  </a:lnTo>
                  <a:lnTo>
                    <a:pt x="1801" y="2035"/>
                  </a:lnTo>
                  <a:lnTo>
                    <a:pt x="1668" y="1702"/>
                  </a:lnTo>
                  <a:lnTo>
                    <a:pt x="1234" y="1502"/>
                  </a:lnTo>
                  <a:lnTo>
                    <a:pt x="1501" y="968"/>
                  </a:lnTo>
                  <a:lnTo>
                    <a:pt x="1968" y="868"/>
                  </a:lnTo>
                  <a:lnTo>
                    <a:pt x="2235" y="601"/>
                  </a:lnTo>
                  <a:lnTo>
                    <a:pt x="2235" y="134"/>
                  </a:lnTo>
                  <a:lnTo>
                    <a:pt x="20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4626;p102">
              <a:extLst>
                <a:ext uri="{FF2B5EF4-FFF2-40B4-BE49-F238E27FC236}">
                  <a16:creationId xmlns:a16="http://schemas.microsoft.com/office/drawing/2014/main" id="{15DA7DF8-633E-8313-8155-2EBA8585358F}"/>
                </a:ext>
              </a:extLst>
            </p:cNvPr>
            <p:cNvSpPr/>
            <p:nvPr/>
          </p:nvSpPr>
          <p:spPr>
            <a:xfrm>
              <a:off x="2960807" y="2053353"/>
              <a:ext cx="373053" cy="180683"/>
            </a:xfrm>
            <a:custGeom>
              <a:avLst/>
              <a:gdLst/>
              <a:ahLst/>
              <a:cxnLst/>
              <a:rect l="l" t="t" r="r" b="b"/>
              <a:pathLst>
                <a:path w="17013" h="8240" extrusionOk="0">
                  <a:moveTo>
                    <a:pt x="3336" y="1"/>
                  </a:moveTo>
                  <a:lnTo>
                    <a:pt x="967" y="1602"/>
                  </a:lnTo>
                  <a:cubicBezTo>
                    <a:pt x="734" y="1869"/>
                    <a:pt x="534" y="2135"/>
                    <a:pt x="334" y="2436"/>
                  </a:cubicBezTo>
                  <a:cubicBezTo>
                    <a:pt x="167" y="2703"/>
                    <a:pt x="33" y="3036"/>
                    <a:pt x="0" y="3403"/>
                  </a:cubicBezTo>
                  <a:cubicBezTo>
                    <a:pt x="0" y="3503"/>
                    <a:pt x="33" y="3637"/>
                    <a:pt x="100" y="3737"/>
                  </a:cubicBezTo>
                  <a:cubicBezTo>
                    <a:pt x="100" y="3737"/>
                    <a:pt x="3603" y="4837"/>
                    <a:pt x="4270" y="8173"/>
                  </a:cubicBezTo>
                  <a:lnTo>
                    <a:pt x="4270" y="8240"/>
                  </a:lnTo>
                  <a:lnTo>
                    <a:pt x="10908" y="8240"/>
                  </a:lnTo>
                  <a:lnTo>
                    <a:pt x="12909" y="5638"/>
                  </a:lnTo>
                  <a:lnTo>
                    <a:pt x="12709" y="5338"/>
                  </a:lnTo>
                  <a:lnTo>
                    <a:pt x="11008" y="5338"/>
                  </a:lnTo>
                  <a:lnTo>
                    <a:pt x="10774" y="5038"/>
                  </a:lnTo>
                  <a:lnTo>
                    <a:pt x="14210" y="3470"/>
                  </a:lnTo>
                  <a:lnTo>
                    <a:pt x="15811" y="2636"/>
                  </a:lnTo>
                  <a:lnTo>
                    <a:pt x="16145" y="2936"/>
                  </a:lnTo>
                  <a:lnTo>
                    <a:pt x="17012" y="1668"/>
                  </a:lnTo>
                  <a:lnTo>
                    <a:pt x="15378" y="1402"/>
                  </a:lnTo>
                  <a:lnTo>
                    <a:pt x="12409" y="2135"/>
                  </a:lnTo>
                  <a:cubicBezTo>
                    <a:pt x="12409" y="2135"/>
                    <a:pt x="11441" y="3043"/>
                    <a:pt x="8006" y="3043"/>
                  </a:cubicBezTo>
                  <a:cubicBezTo>
                    <a:pt x="7834" y="3043"/>
                    <a:pt x="7656" y="3041"/>
                    <a:pt x="7472" y="3036"/>
                  </a:cubicBezTo>
                  <a:lnTo>
                    <a:pt x="6772" y="3603"/>
                  </a:lnTo>
                  <a:cubicBezTo>
                    <a:pt x="6872" y="3737"/>
                    <a:pt x="6905" y="3937"/>
                    <a:pt x="6838" y="4104"/>
                  </a:cubicBezTo>
                  <a:cubicBezTo>
                    <a:pt x="6838" y="4104"/>
                    <a:pt x="6838" y="4137"/>
                    <a:pt x="6838" y="4137"/>
                  </a:cubicBezTo>
                  <a:cubicBezTo>
                    <a:pt x="6805" y="4204"/>
                    <a:pt x="6738" y="4237"/>
                    <a:pt x="6671" y="4270"/>
                  </a:cubicBezTo>
                  <a:cubicBezTo>
                    <a:pt x="6638" y="4304"/>
                    <a:pt x="6605" y="4304"/>
                    <a:pt x="6605" y="4304"/>
                  </a:cubicBezTo>
                  <a:cubicBezTo>
                    <a:pt x="6592" y="4305"/>
                    <a:pt x="6578" y="4306"/>
                    <a:pt x="6564" y="4306"/>
                  </a:cubicBezTo>
                  <a:cubicBezTo>
                    <a:pt x="5958" y="4306"/>
                    <a:pt x="4270" y="2936"/>
                    <a:pt x="4270" y="2936"/>
                  </a:cubicBezTo>
                  <a:lnTo>
                    <a:pt x="4904" y="1969"/>
                  </a:lnTo>
                  <a:lnTo>
                    <a:pt x="5604" y="1001"/>
                  </a:lnTo>
                  <a:lnTo>
                    <a:pt x="453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4627;p102">
              <a:extLst>
                <a:ext uri="{FF2B5EF4-FFF2-40B4-BE49-F238E27FC236}">
                  <a16:creationId xmlns:a16="http://schemas.microsoft.com/office/drawing/2014/main" id="{9EA271EA-A30E-0D37-D934-4756CC157150}"/>
                </a:ext>
              </a:extLst>
            </p:cNvPr>
            <p:cNvSpPr/>
            <p:nvPr/>
          </p:nvSpPr>
          <p:spPr>
            <a:xfrm>
              <a:off x="3054420" y="2162330"/>
              <a:ext cx="189476" cy="71703"/>
            </a:xfrm>
            <a:custGeom>
              <a:avLst/>
              <a:gdLst/>
              <a:ahLst/>
              <a:cxnLst/>
              <a:rect l="l" t="t" r="r" b="b"/>
              <a:pathLst>
                <a:path w="8641" h="3270" extrusionOk="0">
                  <a:moveTo>
                    <a:pt x="4304" y="1"/>
                  </a:moveTo>
                  <a:lnTo>
                    <a:pt x="1802" y="1802"/>
                  </a:lnTo>
                  <a:lnTo>
                    <a:pt x="2002" y="2870"/>
                  </a:lnTo>
                  <a:lnTo>
                    <a:pt x="1" y="3203"/>
                  </a:lnTo>
                  <a:lnTo>
                    <a:pt x="1" y="3270"/>
                  </a:lnTo>
                  <a:lnTo>
                    <a:pt x="6639" y="3270"/>
                  </a:lnTo>
                  <a:lnTo>
                    <a:pt x="8640" y="668"/>
                  </a:lnTo>
                  <a:lnTo>
                    <a:pt x="8440" y="368"/>
                  </a:lnTo>
                  <a:lnTo>
                    <a:pt x="6739" y="368"/>
                  </a:lnTo>
                  <a:lnTo>
                    <a:pt x="6505" y="101"/>
                  </a:lnTo>
                  <a:lnTo>
                    <a:pt x="5305" y="368"/>
                  </a:lnTo>
                  <a:lnTo>
                    <a:pt x="430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4628;p102">
              <a:extLst>
                <a:ext uri="{FF2B5EF4-FFF2-40B4-BE49-F238E27FC236}">
                  <a16:creationId xmlns:a16="http://schemas.microsoft.com/office/drawing/2014/main" id="{D6D74973-B3EA-6E91-727D-1C9A684A185F}"/>
                </a:ext>
              </a:extLst>
            </p:cNvPr>
            <p:cNvSpPr/>
            <p:nvPr/>
          </p:nvSpPr>
          <p:spPr>
            <a:xfrm>
              <a:off x="3014927" y="2089927"/>
              <a:ext cx="90714" cy="61463"/>
            </a:xfrm>
            <a:custGeom>
              <a:avLst/>
              <a:gdLst/>
              <a:ahLst/>
              <a:cxnLst/>
              <a:rect l="l" t="t" r="r" b="b"/>
              <a:pathLst>
                <a:path w="4137" h="2803" extrusionOk="0">
                  <a:moveTo>
                    <a:pt x="1735" y="0"/>
                  </a:moveTo>
                  <a:lnTo>
                    <a:pt x="0" y="1001"/>
                  </a:lnTo>
                  <a:lnTo>
                    <a:pt x="3636" y="2802"/>
                  </a:lnTo>
                  <a:cubicBezTo>
                    <a:pt x="3803" y="2769"/>
                    <a:pt x="3970" y="2736"/>
                    <a:pt x="4137" y="2636"/>
                  </a:cubicBezTo>
                  <a:lnTo>
                    <a:pt x="4137" y="2636"/>
                  </a:lnTo>
                  <a:cubicBezTo>
                    <a:pt x="4124" y="2637"/>
                    <a:pt x="4110" y="2638"/>
                    <a:pt x="4096" y="2638"/>
                  </a:cubicBezTo>
                  <a:cubicBezTo>
                    <a:pt x="3490" y="2638"/>
                    <a:pt x="1802" y="1268"/>
                    <a:pt x="1802" y="1268"/>
                  </a:cubicBezTo>
                  <a:lnTo>
                    <a:pt x="2436" y="334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4629;p102">
              <a:extLst>
                <a:ext uri="{FF2B5EF4-FFF2-40B4-BE49-F238E27FC236}">
                  <a16:creationId xmlns:a16="http://schemas.microsoft.com/office/drawing/2014/main" id="{8FEB6607-E3E3-6188-2F5E-523C95A9B204}"/>
                </a:ext>
              </a:extLst>
            </p:cNvPr>
            <p:cNvSpPr/>
            <p:nvPr/>
          </p:nvSpPr>
          <p:spPr>
            <a:xfrm>
              <a:off x="3001769" y="2053353"/>
              <a:ext cx="133867" cy="117049"/>
            </a:xfrm>
            <a:custGeom>
              <a:avLst/>
              <a:gdLst/>
              <a:ahLst/>
              <a:cxnLst/>
              <a:rect l="l" t="t" r="r" b="b"/>
              <a:pathLst>
                <a:path w="6105" h="5338" extrusionOk="0">
                  <a:moveTo>
                    <a:pt x="1768" y="1"/>
                  </a:moveTo>
                  <a:lnTo>
                    <a:pt x="2535" y="835"/>
                  </a:lnTo>
                  <a:lnTo>
                    <a:pt x="1768" y="1869"/>
                  </a:lnTo>
                  <a:lnTo>
                    <a:pt x="0" y="2769"/>
                  </a:lnTo>
                  <a:lnTo>
                    <a:pt x="4603" y="5338"/>
                  </a:lnTo>
                  <a:lnTo>
                    <a:pt x="6104" y="3803"/>
                  </a:lnTo>
                  <a:lnTo>
                    <a:pt x="4937" y="3570"/>
                  </a:lnTo>
                  <a:lnTo>
                    <a:pt x="4937" y="3570"/>
                  </a:lnTo>
                  <a:cubicBezTo>
                    <a:pt x="4937" y="3570"/>
                    <a:pt x="5237" y="4037"/>
                    <a:pt x="4803" y="4270"/>
                  </a:cubicBezTo>
                  <a:cubicBezTo>
                    <a:pt x="4770" y="4291"/>
                    <a:pt x="4728" y="4300"/>
                    <a:pt x="4678" y="4300"/>
                  </a:cubicBezTo>
                  <a:cubicBezTo>
                    <a:pt x="4079" y="4300"/>
                    <a:pt x="2402" y="2936"/>
                    <a:pt x="2402" y="2936"/>
                  </a:cubicBezTo>
                  <a:lnTo>
                    <a:pt x="3736" y="1001"/>
                  </a:lnTo>
                  <a:lnTo>
                    <a:pt x="270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4630;p102">
              <a:extLst>
                <a:ext uri="{FF2B5EF4-FFF2-40B4-BE49-F238E27FC236}">
                  <a16:creationId xmlns:a16="http://schemas.microsoft.com/office/drawing/2014/main" id="{BDC72BAE-FD82-3BC3-66B8-004447B4EC6A}"/>
                </a:ext>
              </a:extLst>
            </p:cNvPr>
            <p:cNvSpPr/>
            <p:nvPr/>
          </p:nvSpPr>
          <p:spPr>
            <a:xfrm>
              <a:off x="2963000" y="2089927"/>
              <a:ext cx="370860" cy="144108"/>
            </a:xfrm>
            <a:custGeom>
              <a:avLst/>
              <a:gdLst/>
              <a:ahLst/>
              <a:cxnLst/>
              <a:rect l="l" t="t" r="r" b="b"/>
              <a:pathLst>
                <a:path w="16913" h="6572" extrusionOk="0">
                  <a:moveTo>
                    <a:pt x="16912" y="0"/>
                  </a:moveTo>
                  <a:lnTo>
                    <a:pt x="15545" y="434"/>
                  </a:lnTo>
                  <a:lnTo>
                    <a:pt x="10274" y="3036"/>
                  </a:lnTo>
                  <a:lnTo>
                    <a:pt x="8406" y="2802"/>
                  </a:lnTo>
                  <a:lnTo>
                    <a:pt x="6538" y="4070"/>
                  </a:lnTo>
                  <a:lnTo>
                    <a:pt x="1768" y="1502"/>
                  </a:lnTo>
                  <a:lnTo>
                    <a:pt x="0" y="2069"/>
                  </a:lnTo>
                  <a:cubicBezTo>
                    <a:pt x="0" y="2069"/>
                    <a:pt x="3536" y="3203"/>
                    <a:pt x="4170" y="6572"/>
                  </a:cubicBezTo>
                  <a:lnTo>
                    <a:pt x="10808" y="6572"/>
                  </a:lnTo>
                  <a:lnTo>
                    <a:pt x="12809" y="3970"/>
                  </a:lnTo>
                  <a:lnTo>
                    <a:pt x="12609" y="3670"/>
                  </a:lnTo>
                  <a:lnTo>
                    <a:pt x="10908" y="3670"/>
                  </a:lnTo>
                  <a:lnTo>
                    <a:pt x="10674" y="3370"/>
                  </a:lnTo>
                  <a:lnTo>
                    <a:pt x="14110" y="1802"/>
                  </a:lnTo>
                  <a:lnTo>
                    <a:pt x="15711" y="968"/>
                  </a:lnTo>
                  <a:lnTo>
                    <a:pt x="16045" y="1268"/>
                  </a:lnTo>
                  <a:lnTo>
                    <a:pt x="169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4631;p102">
              <a:extLst>
                <a:ext uri="{FF2B5EF4-FFF2-40B4-BE49-F238E27FC236}">
                  <a16:creationId xmlns:a16="http://schemas.microsoft.com/office/drawing/2014/main" id="{C40902F6-6F42-8E74-9B1B-7EBDF3D3E5D8}"/>
                </a:ext>
              </a:extLst>
            </p:cNvPr>
            <p:cNvSpPr/>
            <p:nvPr/>
          </p:nvSpPr>
          <p:spPr>
            <a:xfrm>
              <a:off x="2992976" y="2073109"/>
              <a:ext cx="49030" cy="23419"/>
            </a:xfrm>
            <a:custGeom>
              <a:avLst/>
              <a:gdLst/>
              <a:ahLst/>
              <a:cxnLst/>
              <a:rect l="l" t="t" r="r" b="b"/>
              <a:pathLst>
                <a:path w="2236" h="1068" extrusionOk="0">
                  <a:moveTo>
                    <a:pt x="1535" y="0"/>
                  </a:moveTo>
                  <a:lnTo>
                    <a:pt x="1" y="1068"/>
                  </a:lnTo>
                  <a:cubicBezTo>
                    <a:pt x="2236" y="434"/>
                    <a:pt x="1535" y="0"/>
                    <a:pt x="15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4632;p102">
              <a:extLst>
                <a:ext uri="{FF2B5EF4-FFF2-40B4-BE49-F238E27FC236}">
                  <a16:creationId xmlns:a16="http://schemas.microsoft.com/office/drawing/2014/main" id="{A7E6A302-921A-F438-F604-046CF042750C}"/>
                </a:ext>
              </a:extLst>
            </p:cNvPr>
            <p:cNvSpPr/>
            <p:nvPr/>
          </p:nvSpPr>
          <p:spPr>
            <a:xfrm>
              <a:off x="2961530" y="2100167"/>
              <a:ext cx="24888" cy="27826"/>
            </a:xfrm>
            <a:custGeom>
              <a:avLst/>
              <a:gdLst/>
              <a:ahLst/>
              <a:cxnLst/>
              <a:rect l="l" t="t" r="r" b="b"/>
              <a:pathLst>
                <a:path w="1135" h="1269" extrusionOk="0">
                  <a:moveTo>
                    <a:pt x="1135" y="0"/>
                  </a:moveTo>
                  <a:lnTo>
                    <a:pt x="334" y="301"/>
                  </a:lnTo>
                  <a:cubicBezTo>
                    <a:pt x="134" y="601"/>
                    <a:pt x="34" y="934"/>
                    <a:pt x="0" y="1268"/>
                  </a:cubicBezTo>
                  <a:cubicBezTo>
                    <a:pt x="701" y="968"/>
                    <a:pt x="1135" y="1"/>
                    <a:pt x="11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4633;p102">
              <a:extLst>
                <a:ext uri="{FF2B5EF4-FFF2-40B4-BE49-F238E27FC236}">
                  <a16:creationId xmlns:a16="http://schemas.microsoft.com/office/drawing/2014/main" id="{4D0BA9F7-9BE1-FBC1-C089-721CA8D4F568}"/>
                </a:ext>
              </a:extLst>
            </p:cNvPr>
            <p:cNvSpPr/>
            <p:nvPr/>
          </p:nvSpPr>
          <p:spPr>
            <a:xfrm>
              <a:off x="3220828" y="2171707"/>
              <a:ext cx="78303" cy="66375"/>
            </a:xfrm>
            <a:custGeom>
              <a:avLst/>
              <a:gdLst/>
              <a:ahLst/>
              <a:cxnLst/>
              <a:rect l="l" t="t" r="r" b="b"/>
              <a:pathLst>
                <a:path w="3571" h="3027" extrusionOk="0">
                  <a:moveTo>
                    <a:pt x="2036" y="1"/>
                  </a:moveTo>
                  <a:cubicBezTo>
                    <a:pt x="701" y="1"/>
                    <a:pt x="1" y="1635"/>
                    <a:pt x="968" y="2569"/>
                  </a:cubicBezTo>
                  <a:cubicBezTo>
                    <a:pt x="1284" y="2885"/>
                    <a:pt x="1671" y="3026"/>
                    <a:pt x="2049" y="3026"/>
                  </a:cubicBezTo>
                  <a:cubicBezTo>
                    <a:pt x="2828" y="3026"/>
                    <a:pt x="3570" y="2423"/>
                    <a:pt x="3570" y="1502"/>
                  </a:cubicBezTo>
                  <a:cubicBezTo>
                    <a:pt x="3570" y="668"/>
                    <a:pt x="2870" y="1"/>
                    <a:pt x="20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4634;p102">
              <a:extLst>
                <a:ext uri="{FF2B5EF4-FFF2-40B4-BE49-F238E27FC236}">
                  <a16:creationId xmlns:a16="http://schemas.microsoft.com/office/drawing/2014/main" id="{830AA572-483A-718B-D3DD-D555B1AF9B75}"/>
                </a:ext>
              </a:extLst>
            </p:cNvPr>
            <p:cNvSpPr/>
            <p:nvPr/>
          </p:nvSpPr>
          <p:spPr>
            <a:xfrm>
              <a:off x="2920188" y="828225"/>
              <a:ext cx="30900" cy="229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4635;p102">
              <a:extLst>
                <a:ext uri="{FF2B5EF4-FFF2-40B4-BE49-F238E27FC236}">
                  <a16:creationId xmlns:a16="http://schemas.microsoft.com/office/drawing/2014/main" id="{9EAC83BB-2521-704C-2C98-19F2F8F4C2A9}"/>
                </a:ext>
              </a:extLst>
            </p:cNvPr>
            <p:cNvSpPr/>
            <p:nvPr/>
          </p:nvSpPr>
          <p:spPr>
            <a:xfrm>
              <a:off x="2889225" y="942225"/>
              <a:ext cx="35400" cy="115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4636;p102">
              <a:extLst>
                <a:ext uri="{FF2B5EF4-FFF2-40B4-BE49-F238E27FC236}">
                  <a16:creationId xmlns:a16="http://schemas.microsoft.com/office/drawing/2014/main" id="{28400AA5-FDD1-7E6B-CFDC-D342C2DF7DE4}"/>
                </a:ext>
              </a:extLst>
            </p:cNvPr>
            <p:cNvSpPr/>
            <p:nvPr/>
          </p:nvSpPr>
          <p:spPr>
            <a:xfrm>
              <a:off x="2860725" y="996525"/>
              <a:ext cx="30900" cy="615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4637;p102">
              <a:extLst>
                <a:ext uri="{FF2B5EF4-FFF2-40B4-BE49-F238E27FC236}">
                  <a16:creationId xmlns:a16="http://schemas.microsoft.com/office/drawing/2014/main" id="{5619D120-3CE3-AAD3-4FDB-6989E2CC1F9B}"/>
                </a:ext>
              </a:extLst>
            </p:cNvPr>
            <p:cNvSpPr/>
            <p:nvPr/>
          </p:nvSpPr>
          <p:spPr>
            <a:xfrm>
              <a:off x="2942863" y="942225"/>
              <a:ext cx="35400" cy="115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4638;p102">
              <a:extLst>
                <a:ext uri="{FF2B5EF4-FFF2-40B4-BE49-F238E27FC236}">
                  <a16:creationId xmlns:a16="http://schemas.microsoft.com/office/drawing/2014/main" id="{0EF67D73-722A-7AB4-01F8-796C6FC9B7C2}"/>
                </a:ext>
              </a:extLst>
            </p:cNvPr>
            <p:cNvSpPr/>
            <p:nvPr/>
          </p:nvSpPr>
          <p:spPr>
            <a:xfrm>
              <a:off x="2969075" y="867575"/>
              <a:ext cx="35400" cy="1905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4639;p102">
              <a:extLst>
                <a:ext uri="{FF2B5EF4-FFF2-40B4-BE49-F238E27FC236}">
                  <a16:creationId xmlns:a16="http://schemas.microsoft.com/office/drawing/2014/main" id="{7ECF98D6-F70F-B23B-BE29-12BB6ECB8AB8}"/>
                </a:ext>
              </a:extLst>
            </p:cNvPr>
            <p:cNvSpPr/>
            <p:nvPr/>
          </p:nvSpPr>
          <p:spPr>
            <a:xfrm>
              <a:off x="2991375" y="980500"/>
              <a:ext cx="62700" cy="777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4640;p102">
              <a:extLst>
                <a:ext uri="{FF2B5EF4-FFF2-40B4-BE49-F238E27FC236}">
                  <a16:creationId xmlns:a16="http://schemas.microsoft.com/office/drawing/2014/main" id="{7B688A2E-FAD4-4B07-5D50-FC5C6AFA12A2}"/>
                </a:ext>
              </a:extLst>
            </p:cNvPr>
            <p:cNvSpPr/>
            <p:nvPr/>
          </p:nvSpPr>
          <p:spPr>
            <a:xfrm>
              <a:off x="3106950" y="892547"/>
              <a:ext cx="30900" cy="165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4641;p102">
              <a:extLst>
                <a:ext uri="{FF2B5EF4-FFF2-40B4-BE49-F238E27FC236}">
                  <a16:creationId xmlns:a16="http://schemas.microsoft.com/office/drawing/2014/main" id="{B7D305E9-5AC1-D04A-8895-B9962875559F}"/>
                </a:ext>
              </a:extLst>
            </p:cNvPr>
            <p:cNvSpPr/>
            <p:nvPr/>
          </p:nvSpPr>
          <p:spPr>
            <a:xfrm>
              <a:off x="3075975" y="942113"/>
              <a:ext cx="35400" cy="115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4642;p102">
              <a:extLst>
                <a:ext uri="{FF2B5EF4-FFF2-40B4-BE49-F238E27FC236}">
                  <a16:creationId xmlns:a16="http://schemas.microsoft.com/office/drawing/2014/main" id="{B79B5D76-5857-7A2A-D69D-CD4EFDBCC5D7}"/>
                </a:ext>
              </a:extLst>
            </p:cNvPr>
            <p:cNvSpPr/>
            <p:nvPr/>
          </p:nvSpPr>
          <p:spPr>
            <a:xfrm>
              <a:off x="3047475" y="996413"/>
              <a:ext cx="30900" cy="615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4643;p102">
              <a:extLst>
                <a:ext uri="{FF2B5EF4-FFF2-40B4-BE49-F238E27FC236}">
                  <a16:creationId xmlns:a16="http://schemas.microsoft.com/office/drawing/2014/main" id="{5F895194-80EA-534F-F063-03F946D2A9E3}"/>
                </a:ext>
              </a:extLst>
            </p:cNvPr>
            <p:cNvSpPr/>
            <p:nvPr/>
          </p:nvSpPr>
          <p:spPr>
            <a:xfrm>
              <a:off x="3129613" y="942113"/>
              <a:ext cx="35400" cy="115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4644;p102">
              <a:extLst>
                <a:ext uri="{FF2B5EF4-FFF2-40B4-BE49-F238E27FC236}">
                  <a16:creationId xmlns:a16="http://schemas.microsoft.com/office/drawing/2014/main" id="{3F530556-4A7B-E19F-458B-F3D2D8D66266}"/>
                </a:ext>
              </a:extLst>
            </p:cNvPr>
            <p:cNvSpPr/>
            <p:nvPr/>
          </p:nvSpPr>
          <p:spPr>
            <a:xfrm>
              <a:off x="3155825" y="819853"/>
              <a:ext cx="35400" cy="2382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4645;p102">
              <a:extLst>
                <a:ext uri="{FF2B5EF4-FFF2-40B4-BE49-F238E27FC236}">
                  <a16:creationId xmlns:a16="http://schemas.microsoft.com/office/drawing/2014/main" id="{F1E04BED-1F4B-82AF-0C44-2AA223FE3EAE}"/>
                </a:ext>
              </a:extLst>
            </p:cNvPr>
            <p:cNvSpPr/>
            <p:nvPr/>
          </p:nvSpPr>
          <p:spPr>
            <a:xfrm>
              <a:off x="3178125" y="980388"/>
              <a:ext cx="62700" cy="777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4646;p102">
              <a:extLst>
                <a:ext uri="{FF2B5EF4-FFF2-40B4-BE49-F238E27FC236}">
                  <a16:creationId xmlns:a16="http://schemas.microsoft.com/office/drawing/2014/main" id="{272F83E3-0BE9-C08C-A049-9400DA5BF78B}"/>
                </a:ext>
              </a:extLst>
            </p:cNvPr>
            <p:cNvSpPr/>
            <p:nvPr/>
          </p:nvSpPr>
          <p:spPr>
            <a:xfrm>
              <a:off x="3232150" y="942263"/>
              <a:ext cx="35400" cy="115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4647;p102">
              <a:extLst>
                <a:ext uri="{FF2B5EF4-FFF2-40B4-BE49-F238E27FC236}">
                  <a16:creationId xmlns:a16="http://schemas.microsoft.com/office/drawing/2014/main" id="{450AD55F-449F-971C-9F96-F0C8CFDC2A74}"/>
                </a:ext>
              </a:extLst>
            </p:cNvPr>
            <p:cNvSpPr/>
            <p:nvPr/>
          </p:nvSpPr>
          <p:spPr>
            <a:xfrm>
              <a:off x="3258363" y="867613"/>
              <a:ext cx="35400" cy="1905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4648;p102">
              <a:extLst>
                <a:ext uri="{FF2B5EF4-FFF2-40B4-BE49-F238E27FC236}">
                  <a16:creationId xmlns:a16="http://schemas.microsoft.com/office/drawing/2014/main" id="{F888D120-9598-C270-C50C-240750BFCEE2}"/>
                </a:ext>
              </a:extLst>
            </p:cNvPr>
            <p:cNvSpPr/>
            <p:nvPr/>
          </p:nvSpPr>
          <p:spPr>
            <a:xfrm>
              <a:off x="3280663" y="980538"/>
              <a:ext cx="62700" cy="777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7949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DCC2B368-F27B-AA4C-5711-EC90F59E4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45" y="195564"/>
            <a:ext cx="5800500" cy="698054"/>
          </a:xfrm>
        </p:spPr>
        <p:txBody>
          <a:bodyPr/>
          <a:lstStyle/>
          <a:p>
            <a:r>
              <a:rPr lang="de-DE" sz="3200" dirty="0"/>
              <a:t>Inflation</a:t>
            </a:r>
            <a:r>
              <a:rPr lang="de-D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/>
              <a:t>in</a:t>
            </a:r>
            <a:r>
              <a:rPr lang="de-D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/>
              <a:t>Deutschland</a:t>
            </a:r>
            <a:r>
              <a:rPr lang="de-D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/>
              <a:t>und</a:t>
            </a:r>
            <a:r>
              <a:rPr lang="de-D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/>
              <a:t>Polen</a:t>
            </a:r>
            <a:r>
              <a:rPr lang="de-D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/>
              <a:t>im</a:t>
            </a:r>
            <a:r>
              <a:rPr lang="de-D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/>
              <a:t>Jahr</a:t>
            </a:r>
            <a:r>
              <a:rPr lang="de-D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/>
              <a:t>2022</a:t>
            </a:r>
            <a:endParaRPr lang="pl-PL" sz="3200" dirty="0"/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3A804E12-6F84-7AF2-3F13-49475ACF47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6795071"/>
              </p:ext>
            </p:extLst>
          </p:nvPr>
        </p:nvGraphicFramePr>
        <p:xfrm>
          <a:off x="131618" y="1241714"/>
          <a:ext cx="7128164" cy="3706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777771E8-A0F6-51C2-39F2-55D251431A2E}"/>
              </a:ext>
            </a:extLst>
          </p:cNvPr>
          <p:cNvSpPr txBox="1"/>
          <p:nvPr/>
        </p:nvSpPr>
        <p:spPr>
          <a:xfrm>
            <a:off x="242454" y="4830850"/>
            <a:ext cx="7128164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Quelle: Daten auf der Eurostat-Website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34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p57"/>
          <p:cNvSpPr txBox="1">
            <a:spLocks noGrp="1"/>
          </p:cNvSpPr>
          <p:nvPr>
            <p:ph type="subTitle" idx="1"/>
          </p:nvPr>
        </p:nvSpPr>
        <p:spPr>
          <a:xfrm>
            <a:off x="4052892" y="1002707"/>
            <a:ext cx="5309982" cy="260714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pl-PL" sz="3600" dirty="0">
                <a:solidFill>
                  <a:schemeClr val="bg1"/>
                </a:solidFill>
              </a:rPr>
              <a:t>Zusammenfassung</a:t>
            </a:r>
            <a:endParaRPr sz="3600" dirty="0">
              <a:solidFill>
                <a:schemeClr val="bg1"/>
              </a:solidFill>
            </a:endParaRPr>
          </a:p>
        </p:txBody>
      </p:sp>
      <p:grpSp>
        <p:nvGrpSpPr>
          <p:cNvPr id="1129" name="Google Shape;1129;p57"/>
          <p:cNvGrpSpPr/>
          <p:nvPr/>
        </p:nvGrpSpPr>
        <p:grpSpPr>
          <a:xfrm>
            <a:off x="713238" y="1103435"/>
            <a:ext cx="3448995" cy="2936630"/>
            <a:chOff x="713238" y="1103435"/>
            <a:chExt cx="3448995" cy="2936630"/>
          </a:xfrm>
        </p:grpSpPr>
        <p:sp>
          <p:nvSpPr>
            <p:cNvPr id="1130" name="Google Shape;1130;p57"/>
            <p:cNvSpPr/>
            <p:nvPr/>
          </p:nvSpPr>
          <p:spPr>
            <a:xfrm>
              <a:off x="3082827" y="3805681"/>
              <a:ext cx="77527" cy="2230"/>
            </a:xfrm>
            <a:custGeom>
              <a:avLst/>
              <a:gdLst/>
              <a:ahLst/>
              <a:cxnLst/>
              <a:rect l="l" t="t" r="r" b="b"/>
              <a:pathLst>
                <a:path w="4903" h="141" extrusionOk="0">
                  <a:moveTo>
                    <a:pt x="1" y="0"/>
                  </a:moveTo>
                  <a:lnTo>
                    <a:pt x="1" y="140"/>
                  </a:lnTo>
                  <a:lnTo>
                    <a:pt x="4903" y="140"/>
                  </a:lnTo>
                  <a:lnTo>
                    <a:pt x="49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57"/>
            <p:cNvSpPr/>
            <p:nvPr/>
          </p:nvSpPr>
          <p:spPr>
            <a:xfrm>
              <a:off x="3082827" y="3805681"/>
              <a:ext cx="77527" cy="2230"/>
            </a:xfrm>
            <a:custGeom>
              <a:avLst/>
              <a:gdLst/>
              <a:ahLst/>
              <a:cxnLst/>
              <a:rect l="l" t="t" r="r" b="b"/>
              <a:pathLst>
                <a:path w="4903" h="141" fill="none" extrusionOk="0">
                  <a:moveTo>
                    <a:pt x="1" y="0"/>
                  </a:moveTo>
                  <a:lnTo>
                    <a:pt x="4903" y="0"/>
                  </a:lnTo>
                  <a:lnTo>
                    <a:pt x="4903" y="140"/>
                  </a:lnTo>
                  <a:lnTo>
                    <a:pt x="1" y="14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57"/>
            <p:cNvSpPr/>
            <p:nvPr/>
          </p:nvSpPr>
          <p:spPr>
            <a:xfrm>
              <a:off x="3741453" y="3698897"/>
              <a:ext cx="170978" cy="2230"/>
            </a:xfrm>
            <a:custGeom>
              <a:avLst/>
              <a:gdLst/>
              <a:ahLst/>
              <a:cxnLst/>
              <a:rect l="l" t="t" r="r" b="b"/>
              <a:pathLst>
                <a:path w="10813" h="141" extrusionOk="0">
                  <a:moveTo>
                    <a:pt x="0" y="1"/>
                  </a:moveTo>
                  <a:lnTo>
                    <a:pt x="0" y="141"/>
                  </a:lnTo>
                  <a:lnTo>
                    <a:pt x="10812" y="141"/>
                  </a:lnTo>
                  <a:lnTo>
                    <a:pt x="1081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57"/>
            <p:cNvSpPr/>
            <p:nvPr/>
          </p:nvSpPr>
          <p:spPr>
            <a:xfrm>
              <a:off x="3741453" y="3698897"/>
              <a:ext cx="170978" cy="2230"/>
            </a:xfrm>
            <a:custGeom>
              <a:avLst/>
              <a:gdLst/>
              <a:ahLst/>
              <a:cxnLst/>
              <a:rect l="l" t="t" r="r" b="b"/>
              <a:pathLst>
                <a:path w="10813" h="141" fill="none" extrusionOk="0">
                  <a:moveTo>
                    <a:pt x="0" y="1"/>
                  </a:moveTo>
                  <a:lnTo>
                    <a:pt x="10812" y="1"/>
                  </a:lnTo>
                  <a:lnTo>
                    <a:pt x="10812" y="141"/>
                  </a:lnTo>
                  <a:lnTo>
                    <a:pt x="0" y="141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57"/>
            <p:cNvSpPr/>
            <p:nvPr/>
          </p:nvSpPr>
          <p:spPr>
            <a:xfrm>
              <a:off x="1745223" y="2875691"/>
              <a:ext cx="79741" cy="757200"/>
            </a:xfrm>
            <a:custGeom>
              <a:avLst/>
              <a:gdLst/>
              <a:ahLst/>
              <a:cxnLst/>
              <a:rect l="l" t="t" r="r" b="b"/>
              <a:pathLst>
                <a:path w="5043" h="47871" extrusionOk="0">
                  <a:moveTo>
                    <a:pt x="1" y="0"/>
                  </a:moveTo>
                  <a:lnTo>
                    <a:pt x="1" y="47871"/>
                  </a:lnTo>
                  <a:lnTo>
                    <a:pt x="5043" y="47871"/>
                  </a:lnTo>
                  <a:lnTo>
                    <a:pt x="504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57"/>
            <p:cNvSpPr/>
            <p:nvPr/>
          </p:nvSpPr>
          <p:spPr>
            <a:xfrm>
              <a:off x="1745223" y="2875691"/>
              <a:ext cx="79741" cy="757200"/>
            </a:xfrm>
            <a:custGeom>
              <a:avLst/>
              <a:gdLst/>
              <a:ahLst/>
              <a:cxnLst/>
              <a:rect l="l" t="t" r="r" b="b"/>
              <a:pathLst>
                <a:path w="5043" h="47871" fill="none" extrusionOk="0">
                  <a:moveTo>
                    <a:pt x="1" y="0"/>
                  </a:moveTo>
                  <a:lnTo>
                    <a:pt x="5043" y="0"/>
                  </a:lnTo>
                  <a:lnTo>
                    <a:pt x="5043" y="47871"/>
                  </a:lnTo>
                  <a:lnTo>
                    <a:pt x="1" y="47871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57"/>
            <p:cNvSpPr/>
            <p:nvPr/>
          </p:nvSpPr>
          <p:spPr>
            <a:xfrm>
              <a:off x="1937452" y="2849102"/>
              <a:ext cx="79741" cy="783789"/>
            </a:xfrm>
            <a:custGeom>
              <a:avLst/>
              <a:gdLst/>
              <a:ahLst/>
              <a:cxnLst/>
              <a:rect l="l" t="t" r="r" b="b"/>
              <a:pathLst>
                <a:path w="5043" h="49552" extrusionOk="0">
                  <a:moveTo>
                    <a:pt x="1" y="1"/>
                  </a:moveTo>
                  <a:lnTo>
                    <a:pt x="1" y="49552"/>
                  </a:lnTo>
                  <a:lnTo>
                    <a:pt x="5043" y="49552"/>
                  </a:lnTo>
                  <a:lnTo>
                    <a:pt x="504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57"/>
            <p:cNvSpPr/>
            <p:nvPr/>
          </p:nvSpPr>
          <p:spPr>
            <a:xfrm>
              <a:off x="1937452" y="2849102"/>
              <a:ext cx="79741" cy="783789"/>
            </a:xfrm>
            <a:custGeom>
              <a:avLst/>
              <a:gdLst/>
              <a:ahLst/>
              <a:cxnLst/>
              <a:rect l="l" t="t" r="r" b="b"/>
              <a:pathLst>
                <a:path w="5043" h="49552" fill="none" extrusionOk="0">
                  <a:moveTo>
                    <a:pt x="1" y="1"/>
                  </a:moveTo>
                  <a:lnTo>
                    <a:pt x="5043" y="1"/>
                  </a:lnTo>
                  <a:lnTo>
                    <a:pt x="5043" y="49552"/>
                  </a:lnTo>
                  <a:lnTo>
                    <a:pt x="1" y="49552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57"/>
            <p:cNvSpPr/>
            <p:nvPr/>
          </p:nvSpPr>
          <p:spPr>
            <a:xfrm>
              <a:off x="2130124" y="2804354"/>
              <a:ext cx="79741" cy="828536"/>
            </a:xfrm>
            <a:custGeom>
              <a:avLst/>
              <a:gdLst/>
              <a:ahLst/>
              <a:cxnLst/>
              <a:rect l="l" t="t" r="r" b="b"/>
              <a:pathLst>
                <a:path w="5043" h="52381" extrusionOk="0">
                  <a:moveTo>
                    <a:pt x="0" y="0"/>
                  </a:moveTo>
                  <a:lnTo>
                    <a:pt x="0" y="52381"/>
                  </a:lnTo>
                  <a:lnTo>
                    <a:pt x="5042" y="52381"/>
                  </a:lnTo>
                  <a:lnTo>
                    <a:pt x="50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57"/>
            <p:cNvSpPr/>
            <p:nvPr/>
          </p:nvSpPr>
          <p:spPr>
            <a:xfrm>
              <a:off x="2130124" y="2804354"/>
              <a:ext cx="79741" cy="828536"/>
            </a:xfrm>
            <a:custGeom>
              <a:avLst/>
              <a:gdLst/>
              <a:ahLst/>
              <a:cxnLst/>
              <a:rect l="l" t="t" r="r" b="b"/>
              <a:pathLst>
                <a:path w="5043" h="52381" fill="none" extrusionOk="0">
                  <a:moveTo>
                    <a:pt x="0" y="0"/>
                  </a:moveTo>
                  <a:lnTo>
                    <a:pt x="5042" y="0"/>
                  </a:lnTo>
                  <a:lnTo>
                    <a:pt x="5042" y="52381"/>
                  </a:lnTo>
                  <a:lnTo>
                    <a:pt x="0" y="5238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57"/>
            <p:cNvSpPr/>
            <p:nvPr/>
          </p:nvSpPr>
          <p:spPr>
            <a:xfrm>
              <a:off x="2322353" y="2760049"/>
              <a:ext cx="80184" cy="872841"/>
            </a:xfrm>
            <a:custGeom>
              <a:avLst/>
              <a:gdLst/>
              <a:ahLst/>
              <a:cxnLst/>
              <a:rect l="l" t="t" r="r" b="b"/>
              <a:pathLst>
                <a:path w="5071" h="55182" extrusionOk="0">
                  <a:moveTo>
                    <a:pt x="0" y="0"/>
                  </a:moveTo>
                  <a:lnTo>
                    <a:pt x="0" y="55182"/>
                  </a:lnTo>
                  <a:lnTo>
                    <a:pt x="5070" y="55182"/>
                  </a:lnTo>
                  <a:lnTo>
                    <a:pt x="5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57"/>
            <p:cNvSpPr/>
            <p:nvPr/>
          </p:nvSpPr>
          <p:spPr>
            <a:xfrm>
              <a:off x="2322353" y="2760049"/>
              <a:ext cx="80184" cy="872841"/>
            </a:xfrm>
            <a:custGeom>
              <a:avLst/>
              <a:gdLst/>
              <a:ahLst/>
              <a:cxnLst/>
              <a:rect l="l" t="t" r="r" b="b"/>
              <a:pathLst>
                <a:path w="5071" h="55182" fill="none" extrusionOk="0">
                  <a:moveTo>
                    <a:pt x="0" y="0"/>
                  </a:moveTo>
                  <a:lnTo>
                    <a:pt x="5070" y="0"/>
                  </a:lnTo>
                  <a:lnTo>
                    <a:pt x="5070" y="55182"/>
                  </a:lnTo>
                  <a:lnTo>
                    <a:pt x="0" y="5518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57"/>
            <p:cNvSpPr/>
            <p:nvPr/>
          </p:nvSpPr>
          <p:spPr>
            <a:xfrm>
              <a:off x="2515010" y="2724602"/>
              <a:ext cx="79741" cy="908288"/>
            </a:xfrm>
            <a:custGeom>
              <a:avLst/>
              <a:gdLst/>
              <a:ahLst/>
              <a:cxnLst/>
              <a:rect l="l" t="t" r="r" b="b"/>
              <a:pathLst>
                <a:path w="5043" h="57423" extrusionOk="0">
                  <a:moveTo>
                    <a:pt x="1" y="0"/>
                  </a:moveTo>
                  <a:lnTo>
                    <a:pt x="1" y="57423"/>
                  </a:lnTo>
                  <a:lnTo>
                    <a:pt x="5043" y="57423"/>
                  </a:lnTo>
                  <a:lnTo>
                    <a:pt x="504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57"/>
            <p:cNvSpPr/>
            <p:nvPr/>
          </p:nvSpPr>
          <p:spPr>
            <a:xfrm>
              <a:off x="2515010" y="2724602"/>
              <a:ext cx="79741" cy="908288"/>
            </a:xfrm>
            <a:custGeom>
              <a:avLst/>
              <a:gdLst/>
              <a:ahLst/>
              <a:cxnLst/>
              <a:rect l="l" t="t" r="r" b="b"/>
              <a:pathLst>
                <a:path w="5043" h="57423" fill="none" extrusionOk="0">
                  <a:moveTo>
                    <a:pt x="1" y="0"/>
                  </a:moveTo>
                  <a:lnTo>
                    <a:pt x="5043" y="0"/>
                  </a:lnTo>
                  <a:lnTo>
                    <a:pt x="5043" y="57423"/>
                  </a:lnTo>
                  <a:lnTo>
                    <a:pt x="1" y="5742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57"/>
            <p:cNvSpPr/>
            <p:nvPr/>
          </p:nvSpPr>
          <p:spPr>
            <a:xfrm>
              <a:off x="2707682" y="2608075"/>
              <a:ext cx="79741" cy="1024816"/>
            </a:xfrm>
            <a:custGeom>
              <a:avLst/>
              <a:gdLst/>
              <a:ahLst/>
              <a:cxnLst/>
              <a:rect l="l" t="t" r="r" b="b"/>
              <a:pathLst>
                <a:path w="5043" h="64790" extrusionOk="0">
                  <a:moveTo>
                    <a:pt x="1" y="1"/>
                  </a:moveTo>
                  <a:lnTo>
                    <a:pt x="1" y="64790"/>
                  </a:lnTo>
                  <a:lnTo>
                    <a:pt x="5043" y="64790"/>
                  </a:lnTo>
                  <a:lnTo>
                    <a:pt x="504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57"/>
            <p:cNvSpPr/>
            <p:nvPr/>
          </p:nvSpPr>
          <p:spPr>
            <a:xfrm>
              <a:off x="2707682" y="2608075"/>
              <a:ext cx="79741" cy="1024816"/>
            </a:xfrm>
            <a:custGeom>
              <a:avLst/>
              <a:gdLst/>
              <a:ahLst/>
              <a:cxnLst/>
              <a:rect l="l" t="t" r="r" b="b"/>
              <a:pathLst>
                <a:path w="5043" h="64790" fill="none" extrusionOk="0">
                  <a:moveTo>
                    <a:pt x="1" y="1"/>
                  </a:moveTo>
                  <a:lnTo>
                    <a:pt x="5043" y="1"/>
                  </a:lnTo>
                  <a:lnTo>
                    <a:pt x="5043" y="64790"/>
                  </a:lnTo>
                  <a:lnTo>
                    <a:pt x="1" y="64790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57"/>
            <p:cNvSpPr/>
            <p:nvPr/>
          </p:nvSpPr>
          <p:spPr>
            <a:xfrm>
              <a:off x="2899911" y="2510607"/>
              <a:ext cx="79741" cy="1122283"/>
            </a:xfrm>
            <a:custGeom>
              <a:avLst/>
              <a:gdLst/>
              <a:ahLst/>
              <a:cxnLst/>
              <a:rect l="l" t="t" r="r" b="b"/>
              <a:pathLst>
                <a:path w="5043" h="70952" extrusionOk="0">
                  <a:moveTo>
                    <a:pt x="0" y="0"/>
                  </a:moveTo>
                  <a:lnTo>
                    <a:pt x="0" y="70952"/>
                  </a:lnTo>
                  <a:lnTo>
                    <a:pt x="5042" y="70952"/>
                  </a:lnTo>
                  <a:lnTo>
                    <a:pt x="50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57"/>
            <p:cNvSpPr/>
            <p:nvPr/>
          </p:nvSpPr>
          <p:spPr>
            <a:xfrm>
              <a:off x="2899911" y="2510607"/>
              <a:ext cx="79741" cy="1122283"/>
            </a:xfrm>
            <a:custGeom>
              <a:avLst/>
              <a:gdLst/>
              <a:ahLst/>
              <a:cxnLst/>
              <a:rect l="l" t="t" r="r" b="b"/>
              <a:pathLst>
                <a:path w="5043" h="70952" fill="none" extrusionOk="0">
                  <a:moveTo>
                    <a:pt x="0" y="0"/>
                  </a:moveTo>
                  <a:lnTo>
                    <a:pt x="5042" y="0"/>
                  </a:lnTo>
                  <a:lnTo>
                    <a:pt x="5042" y="70952"/>
                  </a:lnTo>
                  <a:lnTo>
                    <a:pt x="0" y="709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57"/>
            <p:cNvSpPr/>
            <p:nvPr/>
          </p:nvSpPr>
          <p:spPr>
            <a:xfrm>
              <a:off x="3092583" y="2398952"/>
              <a:ext cx="79741" cy="1233939"/>
            </a:xfrm>
            <a:custGeom>
              <a:avLst/>
              <a:gdLst/>
              <a:ahLst/>
              <a:cxnLst/>
              <a:rect l="l" t="t" r="r" b="b"/>
              <a:pathLst>
                <a:path w="5043" h="78011" extrusionOk="0">
                  <a:moveTo>
                    <a:pt x="0" y="0"/>
                  </a:moveTo>
                  <a:lnTo>
                    <a:pt x="0" y="78011"/>
                  </a:lnTo>
                  <a:lnTo>
                    <a:pt x="5042" y="78011"/>
                  </a:lnTo>
                  <a:lnTo>
                    <a:pt x="50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57"/>
            <p:cNvSpPr/>
            <p:nvPr/>
          </p:nvSpPr>
          <p:spPr>
            <a:xfrm>
              <a:off x="3092583" y="2398952"/>
              <a:ext cx="79741" cy="1233939"/>
            </a:xfrm>
            <a:custGeom>
              <a:avLst/>
              <a:gdLst/>
              <a:ahLst/>
              <a:cxnLst/>
              <a:rect l="l" t="t" r="r" b="b"/>
              <a:pathLst>
                <a:path w="5043" h="78011" fill="none" extrusionOk="0">
                  <a:moveTo>
                    <a:pt x="0" y="0"/>
                  </a:moveTo>
                  <a:lnTo>
                    <a:pt x="5042" y="0"/>
                  </a:lnTo>
                  <a:lnTo>
                    <a:pt x="5042" y="78011"/>
                  </a:lnTo>
                  <a:lnTo>
                    <a:pt x="0" y="7801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57"/>
            <p:cNvSpPr/>
            <p:nvPr/>
          </p:nvSpPr>
          <p:spPr>
            <a:xfrm>
              <a:off x="3285239" y="2250520"/>
              <a:ext cx="79741" cy="1382370"/>
            </a:xfrm>
            <a:custGeom>
              <a:avLst/>
              <a:gdLst/>
              <a:ahLst/>
              <a:cxnLst/>
              <a:rect l="l" t="t" r="r" b="b"/>
              <a:pathLst>
                <a:path w="5043" h="87395" fill="none" extrusionOk="0">
                  <a:moveTo>
                    <a:pt x="1" y="1"/>
                  </a:moveTo>
                  <a:lnTo>
                    <a:pt x="5043" y="1"/>
                  </a:lnTo>
                  <a:lnTo>
                    <a:pt x="5043" y="87395"/>
                  </a:lnTo>
                  <a:lnTo>
                    <a:pt x="1" y="87395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57"/>
            <p:cNvSpPr/>
            <p:nvPr/>
          </p:nvSpPr>
          <p:spPr>
            <a:xfrm>
              <a:off x="713238" y="3838471"/>
              <a:ext cx="3448995" cy="201594"/>
            </a:xfrm>
            <a:custGeom>
              <a:avLst/>
              <a:gdLst/>
              <a:ahLst/>
              <a:cxnLst/>
              <a:rect l="l" t="t" r="r" b="b"/>
              <a:pathLst>
                <a:path w="218122" h="12745" extrusionOk="0">
                  <a:moveTo>
                    <a:pt x="109075" y="0"/>
                  </a:moveTo>
                  <a:lnTo>
                    <a:pt x="97927" y="28"/>
                  </a:lnTo>
                  <a:lnTo>
                    <a:pt x="87086" y="140"/>
                  </a:lnTo>
                  <a:lnTo>
                    <a:pt x="76638" y="308"/>
                  </a:lnTo>
                  <a:lnTo>
                    <a:pt x="66610" y="504"/>
                  </a:lnTo>
                  <a:lnTo>
                    <a:pt x="57087" y="784"/>
                  </a:lnTo>
                  <a:lnTo>
                    <a:pt x="52521" y="924"/>
                  </a:lnTo>
                  <a:lnTo>
                    <a:pt x="48095" y="1092"/>
                  </a:lnTo>
                  <a:lnTo>
                    <a:pt x="43809" y="1261"/>
                  </a:lnTo>
                  <a:lnTo>
                    <a:pt x="39692" y="1457"/>
                  </a:lnTo>
                  <a:lnTo>
                    <a:pt x="35742" y="1653"/>
                  </a:lnTo>
                  <a:lnTo>
                    <a:pt x="31961" y="1877"/>
                  </a:lnTo>
                  <a:lnTo>
                    <a:pt x="28347" y="2101"/>
                  </a:lnTo>
                  <a:lnTo>
                    <a:pt x="24902" y="2325"/>
                  </a:lnTo>
                  <a:lnTo>
                    <a:pt x="21681" y="2577"/>
                  </a:lnTo>
                  <a:lnTo>
                    <a:pt x="18628" y="2829"/>
                  </a:lnTo>
                  <a:lnTo>
                    <a:pt x="15799" y="3081"/>
                  </a:lnTo>
                  <a:lnTo>
                    <a:pt x="13165" y="3333"/>
                  </a:lnTo>
                  <a:lnTo>
                    <a:pt x="10757" y="3613"/>
                  </a:lnTo>
                  <a:lnTo>
                    <a:pt x="8572" y="3894"/>
                  </a:lnTo>
                  <a:lnTo>
                    <a:pt x="6639" y="4174"/>
                  </a:lnTo>
                  <a:lnTo>
                    <a:pt x="4902" y="4482"/>
                  </a:lnTo>
                  <a:lnTo>
                    <a:pt x="3446" y="4790"/>
                  </a:lnTo>
                  <a:lnTo>
                    <a:pt x="2801" y="4930"/>
                  </a:lnTo>
                  <a:lnTo>
                    <a:pt x="2213" y="5098"/>
                  </a:lnTo>
                  <a:lnTo>
                    <a:pt x="1709" y="5238"/>
                  </a:lnTo>
                  <a:lnTo>
                    <a:pt x="1261" y="5406"/>
                  </a:lnTo>
                  <a:lnTo>
                    <a:pt x="897" y="5574"/>
                  </a:lnTo>
                  <a:lnTo>
                    <a:pt x="561" y="5714"/>
                  </a:lnTo>
                  <a:lnTo>
                    <a:pt x="336" y="5882"/>
                  </a:lnTo>
                  <a:lnTo>
                    <a:pt x="140" y="6050"/>
                  </a:lnTo>
                  <a:lnTo>
                    <a:pt x="56" y="6218"/>
                  </a:lnTo>
                  <a:lnTo>
                    <a:pt x="28" y="6302"/>
                  </a:lnTo>
                  <a:lnTo>
                    <a:pt x="0" y="6387"/>
                  </a:lnTo>
                  <a:lnTo>
                    <a:pt x="28" y="6471"/>
                  </a:lnTo>
                  <a:lnTo>
                    <a:pt x="56" y="6527"/>
                  </a:lnTo>
                  <a:lnTo>
                    <a:pt x="140" y="6695"/>
                  </a:lnTo>
                  <a:lnTo>
                    <a:pt x="336" y="6863"/>
                  </a:lnTo>
                  <a:lnTo>
                    <a:pt x="561" y="7031"/>
                  </a:lnTo>
                  <a:lnTo>
                    <a:pt x="897" y="7199"/>
                  </a:lnTo>
                  <a:lnTo>
                    <a:pt x="1261" y="7339"/>
                  </a:lnTo>
                  <a:lnTo>
                    <a:pt x="1709" y="7507"/>
                  </a:lnTo>
                  <a:lnTo>
                    <a:pt x="2213" y="7647"/>
                  </a:lnTo>
                  <a:lnTo>
                    <a:pt x="2801" y="7815"/>
                  </a:lnTo>
                  <a:lnTo>
                    <a:pt x="3446" y="7955"/>
                  </a:lnTo>
                  <a:lnTo>
                    <a:pt x="4902" y="8263"/>
                  </a:lnTo>
                  <a:lnTo>
                    <a:pt x="6639" y="8571"/>
                  </a:lnTo>
                  <a:lnTo>
                    <a:pt x="8572" y="8851"/>
                  </a:lnTo>
                  <a:lnTo>
                    <a:pt x="10757" y="9132"/>
                  </a:lnTo>
                  <a:lnTo>
                    <a:pt x="13165" y="9412"/>
                  </a:lnTo>
                  <a:lnTo>
                    <a:pt x="15799" y="9664"/>
                  </a:lnTo>
                  <a:lnTo>
                    <a:pt x="18628" y="9944"/>
                  </a:lnTo>
                  <a:lnTo>
                    <a:pt x="21681" y="10196"/>
                  </a:lnTo>
                  <a:lnTo>
                    <a:pt x="24902" y="10420"/>
                  </a:lnTo>
                  <a:lnTo>
                    <a:pt x="28347" y="10644"/>
                  </a:lnTo>
                  <a:lnTo>
                    <a:pt x="31961" y="10868"/>
                  </a:lnTo>
                  <a:lnTo>
                    <a:pt x="35742" y="11092"/>
                  </a:lnTo>
                  <a:lnTo>
                    <a:pt x="39692" y="11288"/>
                  </a:lnTo>
                  <a:lnTo>
                    <a:pt x="43809" y="11485"/>
                  </a:lnTo>
                  <a:lnTo>
                    <a:pt x="48095" y="11653"/>
                  </a:lnTo>
                  <a:lnTo>
                    <a:pt x="52521" y="11821"/>
                  </a:lnTo>
                  <a:lnTo>
                    <a:pt x="57087" y="11961"/>
                  </a:lnTo>
                  <a:lnTo>
                    <a:pt x="66610" y="12241"/>
                  </a:lnTo>
                  <a:lnTo>
                    <a:pt x="76638" y="12465"/>
                  </a:lnTo>
                  <a:lnTo>
                    <a:pt x="87086" y="12605"/>
                  </a:lnTo>
                  <a:lnTo>
                    <a:pt x="97927" y="12717"/>
                  </a:lnTo>
                  <a:lnTo>
                    <a:pt x="109075" y="12745"/>
                  </a:lnTo>
                  <a:lnTo>
                    <a:pt x="120223" y="12717"/>
                  </a:lnTo>
                  <a:lnTo>
                    <a:pt x="131036" y="12605"/>
                  </a:lnTo>
                  <a:lnTo>
                    <a:pt x="141484" y="12465"/>
                  </a:lnTo>
                  <a:lnTo>
                    <a:pt x="151512" y="12241"/>
                  </a:lnTo>
                  <a:lnTo>
                    <a:pt x="161035" y="11961"/>
                  </a:lnTo>
                  <a:lnTo>
                    <a:pt x="165629" y="11821"/>
                  </a:lnTo>
                  <a:lnTo>
                    <a:pt x="170027" y="11653"/>
                  </a:lnTo>
                  <a:lnTo>
                    <a:pt x="174313" y="11485"/>
                  </a:lnTo>
                  <a:lnTo>
                    <a:pt x="178430" y="11288"/>
                  </a:lnTo>
                  <a:lnTo>
                    <a:pt x="182380" y="11092"/>
                  </a:lnTo>
                  <a:lnTo>
                    <a:pt x="186189" y="10868"/>
                  </a:lnTo>
                  <a:lnTo>
                    <a:pt x="189803" y="10644"/>
                  </a:lnTo>
                  <a:lnTo>
                    <a:pt x="193220" y="10420"/>
                  </a:lnTo>
                  <a:lnTo>
                    <a:pt x="196469" y="10196"/>
                  </a:lnTo>
                  <a:lnTo>
                    <a:pt x="199494" y="9944"/>
                  </a:lnTo>
                  <a:lnTo>
                    <a:pt x="202323" y="9664"/>
                  </a:lnTo>
                  <a:lnTo>
                    <a:pt x="204957" y="9412"/>
                  </a:lnTo>
                  <a:lnTo>
                    <a:pt x="207365" y="9132"/>
                  </a:lnTo>
                  <a:lnTo>
                    <a:pt x="209550" y="8851"/>
                  </a:lnTo>
                  <a:lnTo>
                    <a:pt x="211511" y="8571"/>
                  </a:lnTo>
                  <a:lnTo>
                    <a:pt x="213220" y="8263"/>
                  </a:lnTo>
                  <a:lnTo>
                    <a:pt x="214676" y="7955"/>
                  </a:lnTo>
                  <a:lnTo>
                    <a:pt x="215321" y="7815"/>
                  </a:lnTo>
                  <a:lnTo>
                    <a:pt x="215909" y="7647"/>
                  </a:lnTo>
                  <a:lnTo>
                    <a:pt x="216413" y="7507"/>
                  </a:lnTo>
                  <a:lnTo>
                    <a:pt x="216861" y="7339"/>
                  </a:lnTo>
                  <a:lnTo>
                    <a:pt x="217253" y="7199"/>
                  </a:lnTo>
                  <a:lnTo>
                    <a:pt x="217561" y="7031"/>
                  </a:lnTo>
                  <a:lnTo>
                    <a:pt x="217814" y="6863"/>
                  </a:lnTo>
                  <a:lnTo>
                    <a:pt x="217982" y="6695"/>
                  </a:lnTo>
                  <a:lnTo>
                    <a:pt x="218094" y="6527"/>
                  </a:lnTo>
                  <a:lnTo>
                    <a:pt x="218122" y="6471"/>
                  </a:lnTo>
                  <a:lnTo>
                    <a:pt x="218122" y="6387"/>
                  </a:lnTo>
                  <a:lnTo>
                    <a:pt x="218122" y="6302"/>
                  </a:lnTo>
                  <a:lnTo>
                    <a:pt x="218094" y="6218"/>
                  </a:lnTo>
                  <a:lnTo>
                    <a:pt x="217982" y="6050"/>
                  </a:lnTo>
                  <a:lnTo>
                    <a:pt x="217814" y="5882"/>
                  </a:lnTo>
                  <a:lnTo>
                    <a:pt x="217561" y="5714"/>
                  </a:lnTo>
                  <a:lnTo>
                    <a:pt x="217253" y="5574"/>
                  </a:lnTo>
                  <a:lnTo>
                    <a:pt x="216861" y="5406"/>
                  </a:lnTo>
                  <a:lnTo>
                    <a:pt x="216413" y="5238"/>
                  </a:lnTo>
                  <a:lnTo>
                    <a:pt x="215909" y="5098"/>
                  </a:lnTo>
                  <a:lnTo>
                    <a:pt x="215321" y="4930"/>
                  </a:lnTo>
                  <a:lnTo>
                    <a:pt x="214676" y="4790"/>
                  </a:lnTo>
                  <a:lnTo>
                    <a:pt x="213220" y="4482"/>
                  </a:lnTo>
                  <a:lnTo>
                    <a:pt x="211511" y="4174"/>
                  </a:lnTo>
                  <a:lnTo>
                    <a:pt x="209550" y="3894"/>
                  </a:lnTo>
                  <a:lnTo>
                    <a:pt x="207365" y="3613"/>
                  </a:lnTo>
                  <a:lnTo>
                    <a:pt x="204957" y="3333"/>
                  </a:lnTo>
                  <a:lnTo>
                    <a:pt x="202323" y="3081"/>
                  </a:lnTo>
                  <a:lnTo>
                    <a:pt x="199494" y="2829"/>
                  </a:lnTo>
                  <a:lnTo>
                    <a:pt x="196469" y="2577"/>
                  </a:lnTo>
                  <a:lnTo>
                    <a:pt x="193220" y="2325"/>
                  </a:lnTo>
                  <a:lnTo>
                    <a:pt x="189803" y="2101"/>
                  </a:lnTo>
                  <a:lnTo>
                    <a:pt x="186189" y="1877"/>
                  </a:lnTo>
                  <a:lnTo>
                    <a:pt x="182380" y="1653"/>
                  </a:lnTo>
                  <a:lnTo>
                    <a:pt x="178430" y="1457"/>
                  </a:lnTo>
                  <a:lnTo>
                    <a:pt x="174313" y="1261"/>
                  </a:lnTo>
                  <a:lnTo>
                    <a:pt x="170027" y="1092"/>
                  </a:lnTo>
                  <a:lnTo>
                    <a:pt x="165629" y="924"/>
                  </a:lnTo>
                  <a:lnTo>
                    <a:pt x="161035" y="784"/>
                  </a:lnTo>
                  <a:lnTo>
                    <a:pt x="151512" y="504"/>
                  </a:lnTo>
                  <a:lnTo>
                    <a:pt x="141484" y="308"/>
                  </a:lnTo>
                  <a:lnTo>
                    <a:pt x="131036" y="140"/>
                  </a:lnTo>
                  <a:lnTo>
                    <a:pt x="120223" y="28"/>
                  </a:lnTo>
                  <a:lnTo>
                    <a:pt x="10907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57"/>
            <p:cNvSpPr/>
            <p:nvPr/>
          </p:nvSpPr>
          <p:spPr>
            <a:xfrm>
              <a:off x="2480476" y="2299697"/>
              <a:ext cx="1269406" cy="1499800"/>
            </a:xfrm>
            <a:custGeom>
              <a:avLst/>
              <a:gdLst/>
              <a:ahLst/>
              <a:cxnLst/>
              <a:rect l="l" t="t" r="r" b="b"/>
              <a:pathLst>
                <a:path w="80280" h="94819" extrusionOk="0">
                  <a:moveTo>
                    <a:pt x="45434" y="1"/>
                  </a:moveTo>
                  <a:lnTo>
                    <a:pt x="44397" y="2494"/>
                  </a:lnTo>
                  <a:lnTo>
                    <a:pt x="43361" y="4987"/>
                  </a:lnTo>
                  <a:lnTo>
                    <a:pt x="42269" y="7480"/>
                  </a:lnTo>
                  <a:lnTo>
                    <a:pt x="41176" y="9945"/>
                  </a:lnTo>
                  <a:lnTo>
                    <a:pt x="40028" y="12410"/>
                  </a:lnTo>
                  <a:lnTo>
                    <a:pt x="38879" y="14875"/>
                  </a:lnTo>
                  <a:lnTo>
                    <a:pt x="37703" y="17284"/>
                  </a:lnTo>
                  <a:lnTo>
                    <a:pt x="36470" y="19721"/>
                  </a:lnTo>
                  <a:lnTo>
                    <a:pt x="35238" y="22130"/>
                  </a:lnTo>
                  <a:lnTo>
                    <a:pt x="33977" y="24511"/>
                  </a:lnTo>
                  <a:lnTo>
                    <a:pt x="32689" y="26891"/>
                  </a:lnTo>
                  <a:lnTo>
                    <a:pt x="31372" y="29244"/>
                  </a:lnTo>
                  <a:lnTo>
                    <a:pt x="30056" y="31597"/>
                  </a:lnTo>
                  <a:lnTo>
                    <a:pt x="28683" y="33922"/>
                  </a:lnTo>
                  <a:lnTo>
                    <a:pt x="27283" y="36247"/>
                  </a:lnTo>
                  <a:lnTo>
                    <a:pt x="25882" y="38544"/>
                  </a:lnTo>
                  <a:lnTo>
                    <a:pt x="24454" y="40841"/>
                  </a:lnTo>
                  <a:lnTo>
                    <a:pt x="22969" y="43110"/>
                  </a:lnTo>
                  <a:lnTo>
                    <a:pt x="21484" y="45379"/>
                  </a:lnTo>
                  <a:lnTo>
                    <a:pt x="19972" y="47620"/>
                  </a:lnTo>
                  <a:lnTo>
                    <a:pt x="18459" y="49832"/>
                  </a:lnTo>
                  <a:lnTo>
                    <a:pt x="16891" y="52045"/>
                  </a:lnTo>
                  <a:lnTo>
                    <a:pt x="15294" y="54230"/>
                  </a:lnTo>
                  <a:lnTo>
                    <a:pt x="13697" y="56415"/>
                  </a:lnTo>
                  <a:lnTo>
                    <a:pt x="12073" y="58572"/>
                  </a:lnTo>
                  <a:lnTo>
                    <a:pt x="10420" y="60701"/>
                  </a:lnTo>
                  <a:lnTo>
                    <a:pt x="8739" y="62830"/>
                  </a:lnTo>
                  <a:lnTo>
                    <a:pt x="7031" y="64930"/>
                  </a:lnTo>
                  <a:lnTo>
                    <a:pt x="5294" y="67031"/>
                  </a:lnTo>
                  <a:lnTo>
                    <a:pt x="3557" y="69104"/>
                  </a:lnTo>
                  <a:lnTo>
                    <a:pt x="1793" y="71149"/>
                  </a:lnTo>
                  <a:lnTo>
                    <a:pt x="0" y="73194"/>
                  </a:lnTo>
                  <a:lnTo>
                    <a:pt x="34818" y="94818"/>
                  </a:lnTo>
                  <a:lnTo>
                    <a:pt x="36610" y="92773"/>
                  </a:lnTo>
                  <a:lnTo>
                    <a:pt x="38403" y="90728"/>
                  </a:lnTo>
                  <a:lnTo>
                    <a:pt x="40140" y="88656"/>
                  </a:lnTo>
                  <a:lnTo>
                    <a:pt x="41876" y="86583"/>
                  </a:lnTo>
                  <a:lnTo>
                    <a:pt x="43557" y="84454"/>
                  </a:lnTo>
                  <a:lnTo>
                    <a:pt x="45238" y="82353"/>
                  </a:lnTo>
                  <a:lnTo>
                    <a:pt x="46890" y="80196"/>
                  </a:lnTo>
                  <a:lnTo>
                    <a:pt x="48543" y="78039"/>
                  </a:lnTo>
                  <a:lnTo>
                    <a:pt x="50140" y="75855"/>
                  </a:lnTo>
                  <a:lnTo>
                    <a:pt x="51736" y="73670"/>
                  </a:lnTo>
                  <a:lnTo>
                    <a:pt x="53277" y="71457"/>
                  </a:lnTo>
                  <a:lnTo>
                    <a:pt x="54818" y="69244"/>
                  </a:lnTo>
                  <a:lnTo>
                    <a:pt x="56330" y="67003"/>
                  </a:lnTo>
                  <a:lnTo>
                    <a:pt x="57815" y="64734"/>
                  </a:lnTo>
                  <a:lnTo>
                    <a:pt x="59271" y="62465"/>
                  </a:lnTo>
                  <a:lnTo>
                    <a:pt x="60728" y="60197"/>
                  </a:lnTo>
                  <a:lnTo>
                    <a:pt x="62128" y="57872"/>
                  </a:lnTo>
                  <a:lnTo>
                    <a:pt x="63529" y="55575"/>
                  </a:lnTo>
                  <a:lnTo>
                    <a:pt x="64873" y="53222"/>
                  </a:lnTo>
                  <a:lnTo>
                    <a:pt x="66218" y="50869"/>
                  </a:lnTo>
                  <a:lnTo>
                    <a:pt x="67534" y="48516"/>
                  </a:lnTo>
                  <a:lnTo>
                    <a:pt x="68823" y="46135"/>
                  </a:lnTo>
                  <a:lnTo>
                    <a:pt x="70083" y="43754"/>
                  </a:lnTo>
                  <a:lnTo>
                    <a:pt x="71316" y="41345"/>
                  </a:lnTo>
                  <a:lnTo>
                    <a:pt x="72520" y="38936"/>
                  </a:lnTo>
                  <a:lnTo>
                    <a:pt x="73697" y="36499"/>
                  </a:lnTo>
                  <a:lnTo>
                    <a:pt x="74873" y="34034"/>
                  </a:lnTo>
                  <a:lnTo>
                    <a:pt x="75994" y="31597"/>
                  </a:lnTo>
                  <a:lnTo>
                    <a:pt x="77114" y="29104"/>
                  </a:lnTo>
                  <a:lnTo>
                    <a:pt x="78179" y="26639"/>
                  </a:lnTo>
                  <a:lnTo>
                    <a:pt x="79243" y="24146"/>
                  </a:lnTo>
                  <a:lnTo>
                    <a:pt x="80279" y="21625"/>
                  </a:lnTo>
                  <a:lnTo>
                    <a:pt x="4543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57"/>
            <p:cNvSpPr/>
            <p:nvPr/>
          </p:nvSpPr>
          <p:spPr>
            <a:xfrm>
              <a:off x="2480476" y="2299697"/>
              <a:ext cx="1269406" cy="1499800"/>
            </a:xfrm>
            <a:custGeom>
              <a:avLst/>
              <a:gdLst/>
              <a:ahLst/>
              <a:cxnLst/>
              <a:rect l="l" t="t" r="r" b="b"/>
              <a:pathLst>
                <a:path w="80280" h="94819" fill="none" extrusionOk="0">
                  <a:moveTo>
                    <a:pt x="80279" y="21625"/>
                  </a:moveTo>
                  <a:lnTo>
                    <a:pt x="80279" y="21625"/>
                  </a:lnTo>
                  <a:lnTo>
                    <a:pt x="79243" y="24146"/>
                  </a:lnTo>
                  <a:lnTo>
                    <a:pt x="78179" y="26639"/>
                  </a:lnTo>
                  <a:lnTo>
                    <a:pt x="77114" y="29104"/>
                  </a:lnTo>
                  <a:lnTo>
                    <a:pt x="75994" y="31597"/>
                  </a:lnTo>
                  <a:lnTo>
                    <a:pt x="74873" y="34034"/>
                  </a:lnTo>
                  <a:lnTo>
                    <a:pt x="73697" y="36499"/>
                  </a:lnTo>
                  <a:lnTo>
                    <a:pt x="72520" y="38936"/>
                  </a:lnTo>
                  <a:lnTo>
                    <a:pt x="71316" y="41345"/>
                  </a:lnTo>
                  <a:lnTo>
                    <a:pt x="70083" y="43754"/>
                  </a:lnTo>
                  <a:lnTo>
                    <a:pt x="68823" y="46135"/>
                  </a:lnTo>
                  <a:lnTo>
                    <a:pt x="67534" y="48516"/>
                  </a:lnTo>
                  <a:lnTo>
                    <a:pt x="66218" y="50869"/>
                  </a:lnTo>
                  <a:lnTo>
                    <a:pt x="64873" y="53222"/>
                  </a:lnTo>
                  <a:lnTo>
                    <a:pt x="63529" y="55575"/>
                  </a:lnTo>
                  <a:lnTo>
                    <a:pt x="62128" y="57872"/>
                  </a:lnTo>
                  <a:lnTo>
                    <a:pt x="60728" y="60197"/>
                  </a:lnTo>
                  <a:lnTo>
                    <a:pt x="59271" y="62465"/>
                  </a:lnTo>
                  <a:lnTo>
                    <a:pt x="57815" y="64734"/>
                  </a:lnTo>
                  <a:lnTo>
                    <a:pt x="56330" y="67003"/>
                  </a:lnTo>
                  <a:lnTo>
                    <a:pt x="54818" y="69244"/>
                  </a:lnTo>
                  <a:lnTo>
                    <a:pt x="53277" y="71457"/>
                  </a:lnTo>
                  <a:lnTo>
                    <a:pt x="51736" y="73670"/>
                  </a:lnTo>
                  <a:lnTo>
                    <a:pt x="50140" y="75855"/>
                  </a:lnTo>
                  <a:lnTo>
                    <a:pt x="48543" y="78039"/>
                  </a:lnTo>
                  <a:lnTo>
                    <a:pt x="46890" y="80196"/>
                  </a:lnTo>
                  <a:lnTo>
                    <a:pt x="45238" y="82353"/>
                  </a:lnTo>
                  <a:lnTo>
                    <a:pt x="43557" y="84454"/>
                  </a:lnTo>
                  <a:lnTo>
                    <a:pt x="41876" y="86583"/>
                  </a:lnTo>
                  <a:lnTo>
                    <a:pt x="40140" y="88656"/>
                  </a:lnTo>
                  <a:lnTo>
                    <a:pt x="38403" y="90728"/>
                  </a:lnTo>
                  <a:lnTo>
                    <a:pt x="36610" y="92773"/>
                  </a:lnTo>
                  <a:lnTo>
                    <a:pt x="34818" y="94818"/>
                  </a:lnTo>
                  <a:lnTo>
                    <a:pt x="0" y="73194"/>
                  </a:lnTo>
                  <a:lnTo>
                    <a:pt x="0" y="73194"/>
                  </a:lnTo>
                  <a:lnTo>
                    <a:pt x="1793" y="71149"/>
                  </a:lnTo>
                  <a:lnTo>
                    <a:pt x="3557" y="69104"/>
                  </a:lnTo>
                  <a:lnTo>
                    <a:pt x="5294" y="67031"/>
                  </a:lnTo>
                  <a:lnTo>
                    <a:pt x="7031" y="64930"/>
                  </a:lnTo>
                  <a:lnTo>
                    <a:pt x="8739" y="62830"/>
                  </a:lnTo>
                  <a:lnTo>
                    <a:pt x="10420" y="60701"/>
                  </a:lnTo>
                  <a:lnTo>
                    <a:pt x="12073" y="58572"/>
                  </a:lnTo>
                  <a:lnTo>
                    <a:pt x="13697" y="56415"/>
                  </a:lnTo>
                  <a:lnTo>
                    <a:pt x="15294" y="54230"/>
                  </a:lnTo>
                  <a:lnTo>
                    <a:pt x="16891" y="52045"/>
                  </a:lnTo>
                  <a:lnTo>
                    <a:pt x="18459" y="49832"/>
                  </a:lnTo>
                  <a:lnTo>
                    <a:pt x="19972" y="47620"/>
                  </a:lnTo>
                  <a:lnTo>
                    <a:pt x="21484" y="45379"/>
                  </a:lnTo>
                  <a:lnTo>
                    <a:pt x="22969" y="43110"/>
                  </a:lnTo>
                  <a:lnTo>
                    <a:pt x="24454" y="40841"/>
                  </a:lnTo>
                  <a:lnTo>
                    <a:pt x="25882" y="38544"/>
                  </a:lnTo>
                  <a:lnTo>
                    <a:pt x="27283" y="36247"/>
                  </a:lnTo>
                  <a:lnTo>
                    <a:pt x="28683" y="33922"/>
                  </a:lnTo>
                  <a:lnTo>
                    <a:pt x="30056" y="31597"/>
                  </a:lnTo>
                  <a:lnTo>
                    <a:pt x="31372" y="29244"/>
                  </a:lnTo>
                  <a:lnTo>
                    <a:pt x="32689" y="26891"/>
                  </a:lnTo>
                  <a:lnTo>
                    <a:pt x="33977" y="24511"/>
                  </a:lnTo>
                  <a:lnTo>
                    <a:pt x="35238" y="22130"/>
                  </a:lnTo>
                  <a:lnTo>
                    <a:pt x="36470" y="19721"/>
                  </a:lnTo>
                  <a:lnTo>
                    <a:pt x="37703" y="17284"/>
                  </a:lnTo>
                  <a:lnTo>
                    <a:pt x="38879" y="14875"/>
                  </a:lnTo>
                  <a:lnTo>
                    <a:pt x="40028" y="12410"/>
                  </a:lnTo>
                  <a:lnTo>
                    <a:pt x="41176" y="9945"/>
                  </a:lnTo>
                  <a:lnTo>
                    <a:pt x="42269" y="7480"/>
                  </a:lnTo>
                  <a:lnTo>
                    <a:pt x="43361" y="4987"/>
                  </a:lnTo>
                  <a:lnTo>
                    <a:pt x="44397" y="2494"/>
                  </a:lnTo>
                  <a:lnTo>
                    <a:pt x="45434" y="1"/>
                  </a:lnTo>
                  <a:lnTo>
                    <a:pt x="80279" y="2162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57"/>
            <p:cNvSpPr/>
            <p:nvPr/>
          </p:nvSpPr>
          <p:spPr>
            <a:xfrm>
              <a:off x="3613453" y="2557127"/>
              <a:ext cx="56703" cy="35020"/>
            </a:xfrm>
            <a:custGeom>
              <a:avLst/>
              <a:gdLst/>
              <a:ahLst/>
              <a:cxnLst/>
              <a:rect l="l" t="t" r="r" b="b"/>
              <a:pathLst>
                <a:path w="3586" h="2214" extrusionOk="0">
                  <a:moveTo>
                    <a:pt x="0" y="0"/>
                  </a:moveTo>
                  <a:lnTo>
                    <a:pt x="3585" y="2213"/>
                  </a:lnTo>
                  <a:lnTo>
                    <a:pt x="3585" y="2213"/>
                  </a:lnTo>
                  <a:lnTo>
                    <a:pt x="3585" y="2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57"/>
            <p:cNvSpPr/>
            <p:nvPr/>
          </p:nvSpPr>
          <p:spPr>
            <a:xfrm>
              <a:off x="3613453" y="2557127"/>
              <a:ext cx="56703" cy="35020"/>
            </a:xfrm>
            <a:custGeom>
              <a:avLst/>
              <a:gdLst/>
              <a:ahLst/>
              <a:cxnLst/>
              <a:rect l="l" t="t" r="r" b="b"/>
              <a:pathLst>
                <a:path w="3586" h="2214" fill="none" extrusionOk="0">
                  <a:moveTo>
                    <a:pt x="0" y="0"/>
                  </a:moveTo>
                  <a:lnTo>
                    <a:pt x="3585" y="2213"/>
                  </a:lnTo>
                  <a:lnTo>
                    <a:pt x="3585" y="2213"/>
                  </a:lnTo>
                  <a:lnTo>
                    <a:pt x="3585" y="221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57"/>
            <p:cNvSpPr/>
            <p:nvPr/>
          </p:nvSpPr>
          <p:spPr>
            <a:xfrm>
              <a:off x="3670140" y="2592131"/>
              <a:ext cx="79741" cy="49635"/>
            </a:xfrm>
            <a:custGeom>
              <a:avLst/>
              <a:gdLst/>
              <a:ahLst/>
              <a:cxnLst/>
              <a:rect l="l" t="t" r="r" b="b"/>
              <a:pathLst>
                <a:path w="5043" h="3138" extrusionOk="0">
                  <a:moveTo>
                    <a:pt x="0" y="0"/>
                  </a:moveTo>
                  <a:lnTo>
                    <a:pt x="5014" y="3137"/>
                  </a:lnTo>
                  <a:lnTo>
                    <a:pt x="5042" y="3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57"/>
            <p:cNvSpPr/>
            <p:nvPr/>
          </p:nvSpPr>
          <p:spPr>
            <a:xfrm>
              <a:off x="3670140" y="2592131"/>
              <a:ext cx="79741" cy="49635"/>
            </a:xfrm>
            <a:custGeom>
              <a:avLst/>
              <a:gdLst/>
              <a:ahLst/>
              <a:cxnLst/>
              <a:rect l="l" t="t" r="r" b="b"/>
              <a:pathLst>
                <a:path w="5043" h="3138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5014" y="3137"/>
                  </a:lnTo>
                  <a:lnTo>
                    <a:pt x="5014" y="3137"/>
                  </a:lnTo>
                  <a:lnTo>
                    <a:pt x="5042" y="3137"/>
                  </a:lnTo>
                  <a:lnTo>
                    <a:pt x="5042" y="313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57"/>
            <p:cNvSpPr/>
            <p:nvPr/>
          </p:nvSpPr>
          <p:spPr>
            <a:xfrm>
              <a:off x="3168766" y="2299697"/>
              <a:ext cx="580682" cy="752786"/>
            </a:xfrm>
            <a:custGeom>
              <a:avLst/>
              <a:gdLst/>
              <a:ahLst/>
              <a:cxnLst/>
              <a:rect l="l" t="t" r="r" b="b"/>
              <a:pathLst>
                <a:path w="36723" h="47592" extrusionOk="0">
                  <a:moveTo>
                    <a:pt x="1905" y="1"/>
                  </a:moveTo>
                  <a:lnTo>
                    <a:pt x="980" y="2270"/>
                  </a:lnTo>
                  <a:lnTo>
                    <a:pt x="0" y="4567"/>
                  </a:lnTo>
                  <a:lnTo>
                    <a:pt x="0" y="9861"/>
                  </a:lnTo>
                  <a:lnTo>
                    <a:pt x="700" y="8320"/>
                  </a:lnTo>
                  <a:lnTo>
                    <a:pt x="1149" y="8600"/>
                  </a:lnTo>
                  <a:lnTo>
                    <a:pt x="1653" y="8824"/>
                  </a:lnTo>
                  <a:lnTo>
                    <a:pt x="2073" y="8964"/>
                  </a:lnTo>
                  <a:lnTo>
                    <a:pt x="2465" y="9048"/>
                  </a:lnTo>
                  <a:lnTo>
                    <a:pt x="2885" y="9105"/>
                  </a:lnTo>
                  <a:lnTo>
                    <a:pt x="3277" y="9133"/>
                  </a:lnTo>
                  <a:lnTo>
                    <a:pt x="3642" y="9105"/>
                  </a:lnTo>
                  <a:lnTo>
                    <a:pt x="3978" y="9077"/>
                  </a:lnTo>
                  <a:lnTo>
                    <a:pt x="4314" y="9020"/>
                  </a:lnTo>
                  <a:lnTo>
                    <a:pt x="4650" y="8908"/>
                  </a:lnTo>
                  <a:lnTo>
                    <a:pt x="4986" y="8796"/>
                  </a:lnTo>
                  <a:lnTo>
                    <a:pt x="5294" y="8656"/>
                  </a:lnTo>
                  <a:lnTo>
                    <a:pt x="5602" y="8516"/>
                  </a:lnTo>
                  <a:lnTo>
                    <a:pt x="5910" y="8320"/>
                  </a:lnTo>
                  <a:lnTo>
                    <a:pt x="6191" y="8124"/>
                  </a:lnTo>
                  <a:lnTo>
                    <a:pt x="6443" y="7900"/>
                  </a:lnTo>
                  <a:lnTo>
                    <a:pt x="6695" y="7648"/>
                  </a:lnTo>
                  <a:lnTo>
                    <a:pt x="6919" y="7368"/>
                  </a:lnTo>
                  <a:lnTo>
                    <a:pt x="7143" y="7088"/>
                  </a:lnTo>
                  <a:lnTo>
                    <a:pt x="7339" y="6780"/>
                  </a:lnTo>
                  <a:lnTo>
                    <a:pt x="7479" y="6443"/>
                  </a:lnTo>
                  <a:lnTo>
                    <a:pt x="7647" y="6107"/>
                  </a:lnTo>
                  <a:lnTo>
                    <a:pt x="7647" y="6079"/>
                  </a:lnTo>
                  <a:lnTo>
                    <a:pt x="29356" y="19553"/>
                  </a:lnTo>
                  <a:lnTo>
                    <a:pt x="29356" y="19609"/>
                  </a:lnTo>
                  <a:lnTo>
                    <a:pt x="29188" y="20085"/>
                  </a:lnTo>
                  <a:lnTo>
                    <a:pt x="29047" y="20589"/>
                  </a:lnTo>
                  <a:lnTo>
                    <a:pt x="28963" y="21065"/>
                  </a:lnTo>
                  <a:lnTo>
                    <a:pt x="28907" y="21541"/>
                  </a:lnTo>
                  <a:lnTo>
                    <a:pt x="28879" y="22046"/>
                  </a:lnTo>
                  <a:lnTo>
                    <a:pt x="28879" y="22522"/>
                  </a:lnTo>
                  <a:lnTo>
                    <a:pt x="28935" y="23026"/>
                  </a:lnTo>
                  <a:lnTo>
                    <a:pt x="29019" y="23502"/>
                  </a:lnTo>
                  <a:lnTo>
                    <a:pt x="29131" y="23978"/>
                  </a:lnTo>
                  <a:lnTo>
                    <a:pt x="29300" y="24427"/>
                  </a:lnTo>
                  <a:lnTo>
                    <a:pt x="29468" y="24875"/>
                  </a:lnTo>
                  <a:lnTo>
                    <a:pt x="29692" y="25295"/>
                  </a:lnTo>
                  <a:lnTo>
                    <a:pt x="29944" y="25715"/>
                  </a:lnTo>
                  <a:lnTo>
                    <a:pt x="30224" y="26135"/>
                  </a:lnTo>
                  <a:lnTo>
                    <a:pt x="30532" y="26527"/>
                  </a:lnTo>
                  <a:lnTo>
                    <a:pt x="30868" y="26863"/>
                  </a:lnTo>
                  <a:lnTo>
                    <a:pt x="32381" y="25575"/>
                  </a:lnTo>
                  <a:lnTo>
                    <a:pt x="33893" y="24258"/>
                  </a:lnTo>
                  <a:lnTo>
                    <a:pt x="35322" y="22942"/>
                  </a:lnTo>
                  <a:lnTo>
                    <a:pt x="36722" y="21625"/>
                  </a:lnTo>
                  <a:lnTo>
                    <a:pt x="31708" y="18488"/>
                  </a:lnTo>
                  <a:lnTo>
                    <a:pt x="28123" y="16275"/>
                  </a:lnTo>
                  <a:lnTo>
                    <a:pt x="1905" y="1"/>
                  </a:lnTo>
                  <a:close/>
                  <a:moveTo>
                    <a:pt x="0" y="37956"/>
                  </a:moveTo>
                  <a:lnTo>
                    <a:pt x="0" y="47592"/>
                  </a:lnTo>
                  <a:lnTo>
                    <a:pt x="2045" y="46443"/>
                  </a:lnTo>
                  <a:lnTo>
                    <a:pt x="4090" y="45267"/>
                  </a:lnTo>
                  <a:lnTo>
                    <a:pt x="6134" y="44034"/>
                  </a:lnTo>
                  <a:lnTo>
                    <a:pt x="8179" y="42802"/>
                  </a:lnTo>
                  <a:lnTo>
                    <a:pt x="7843" y="42354"/>
                  </a:lnTo>
                  <a:lnTo>
                    <a:pt x="7479" y="41905"/>
                  </a:lnTo>
                  <a:lnTo>
                    <a:pt x="7087" y="41457"/>
                  </a:lnTo>
                  <a:lnTo>
                    <a:pt x="6667" y="41037"/>
                  </a:lnTo>
                  <a:lnTo>
                    <a:pt x="6219" y="40645"/>
                  </a:lnTo>
                  <a:lnTo>
                    <a:pt x="5770" y="40281"/>
                  </a:lnTo>
                  <a:lnTo>
                    <a:pt x="5294" y="39917"/>
                  </a:lnTo>
                  <a:lnTo>
                    <a:pt x="4790" y="39580"/>
                  </a:lnTo>
                  <a:lnTo>
                    <a:pt x="4202" y="39272"/>
                  </a:lnTo>
                  <a:lnTo>
                    <a:pt x="3642" y="38964"/>
                  </a:lnTo>
                  <a:lnTo>
                    <a:pt x="3053" y="38712"/>
                  </a:lnTo>
                  <a:lnTo>
                    <a:pt x="2437" y="38488"/>
                  </a:lnTo>
                  <a:lnTo>
                    <a:pt x="1849" y="38292"/>
                  </a:lnTo>
                  <a:lnTo>
                    <a:pt x="1233" y="38152"/>
                  </a:lnTo>
                  <a:lnTo>
                    <a:pt x="616" y="38040"/>
                  </a:lnTo>
                  <a:lnTo>
                    <a:pt x="0" y="379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57"/>
            <p:cNvSpPr/>
            <p:nvPr/>
          </p:nvSpPr>
          <p:spPr>
            <a:xfrm>
              <a:off x="3168766" y="2900050"/>
              <a:ext cx="129344" cy="152433"/>
            </a:xfrm>
            <a:custGeom>
              <a:avLst/>
              <a:gdLst/>
              <a:ahLst/>
              <a:cxnLst/>
              <a:rect l="l" t="t" r="r" b="b"/>
              <a:pathLst>
                <a:path w="8180" h="9637" fill="none" extrusionOk="0">
                  <a:moveTo>
                    <a:pt x="0" y="1"/>
                  </a:moveTo>
                  <a:lnTo>
                    <a:pt x="0" y="9637"/>
                  </a:lnTo>
                  <a:lnTo>
                    <a:pt x="0" y="9637"/>
                  </a:lnTo>
                  <a:lnTo>
                    <a:pt x="2045" y="8488"/>
                  </a:lnTo>
                  <a:lnTo>
                    <a:pt x="4090" y="7312"/>
                  </a:lnTo>
                  <a:lnTo>
                    <a:pt x="6134" y="6079"/>
                  </a:lnTo>
                  <a:lnTo>
                    <a:pt x="8179" y="4847"/>
                  </a:lnTo>
                  <a:lnTo>
                    <a:pt x="8179" y="4847"/>
                  </a:lnTo>
                  <a:lnTo>
                    <a:pt x="7843" y="4399"/>
                  </a:lnTo>
                  <a:lnTo>
                    <a:pt x="7479" y="3950"/>
                  </a:lnTo>
                  <a:lnTo>
                    <a:pt x="7087" y="3502"/>
                  </a:lnTo>
                  <a:lnTo>
                    <a:pt x="6667" y="3082"/>
                  </a:lnTo>
                  <a:lnTo>
                    <a:pt x="6219" y="2690"/>
                  </a:lnTo>
                  <a:lnTo>
                    <a:pt x="5770" y="2326"/>
                  </a:lnTo>
                  <a:lnTo>
                    <a:pt x="5294" y="1962"/>
                  </a:lnTo>
                  <a:lnTo>
                    <a:pt x="4790" y="1625"/>
                  </a:lnTo>
                  <a:lnTo>
                    <a:pt x="4790" y="1625"/>
                  </a:lnTo>
                  <a:lnTo>
                    <a:pt x="4202" y="1317"/>
                  </a:lnTo>
                  <a:lnTo>
                    <a:pt x="3642" y="1009"/>
                  </a:lnTo>
                  <a:lnTo>
                    <a:pt x="3053" y="757"/>
                  </a:lnTo>
                  <a:lnTo>
                    <a:pt x="2437" y="533"/>
                  </a:lnTo>
                  <a:lnTo>
                    <a:pt x="1849" y="337"/>
                  </a:lnTo>
                  <a:lnTo>
                    <a:pt x="1233" y="197"/>
                  </a:lnTo>
                  <a:lnTo>
                    <a:pt x="616" y="85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57"/>
            <p:cNvSpPr/>
            <p:nvPr/>
          </p:nvSpPr>
          <p:spPr>
            <a:xfrm>
              <a:off x="3168766" y="2395851"/>
              <a:ext cx="488116" cy="580866"/>
            </a:xfrm>
            <a:custGeom>
              <a:avLst/>
              <a:gdLst/>
              <a:ahLst/>
              <a:cxnLst/>
              <a:rect l="l" t="t" r="r" b="b"/>
              <a:pathLst>
                <a:path w="30869" h="36723" extrusionOk="0">
                  <a:moveTo>
                    <a:pt x="7647" y="0"/>
                  </a:moveTo>
                  <a:lnTo>
                    <a:pt x="7647" y="28"/>
                  </a:lnTo>
                  <a:lnTo>
                    <a:pt x="7479" y="364"/>
                  </a:lnTo>
                  <a:lnTo>
                    <a:pt x="7339" y="701"/>
                  </a:lnTo>
                  <a:lnTo>
                    <a:pt x="7143" y="1009"/>
                  </a:lnTo>
                  <a:lnTo>
                    <a:pt x="6919" y="1289"/>
                  </a:lnTo>
                  <a:lnTo>
                    <a:pt x="6695" y="1569"/>
                  </a:lnTo>
                  <a:lnTo>
                    <a:pt x="6443" y="1821"/>
                  </a:lnTo>
                  <a:lnTo>
                    <a:pt x="6191" y="2045"/>
                  </a:lnTo>
                  <a:lnTo>
                    <a:pt x="5910" y="2241"/>
                  </a:lnTo>
                  <a:lnTo>
                    <a:pt x="5602" y="2437"/>
                  </a:lnTo>
                  <a:lnTo>
                    <a:pt x="5294" y="2577"/>
                  </a:lnTo>
                  <a:lnTo>
                    <a:pt x="4986" y="2717"/>
                  </a:lnTo>
                  <a:lnTo>
                    <a:pt x="4650" y="2829"/>
                  </a:lnTo>
                  <a:lnTo>
                    <a:pt x="4314" y="2941"/>
                  </a:lnTo>
                  <a:lnTo>
                    <a:pt x="3978" y="2998"/>
                  </a:lnTo>
                  <a:lnTo>
                    <a:pt x="3642" y="3026"/>
                  </a:lnTo>
                  <a:lnTo>
                    <a:pt x="3277" y="3054"/>
                  </a:lnTo>
                  <a:lnTo>
                    <a:pt x="2885" y="3026"/>
                  </a:lnTo>
                  <a:lnTo>
                    <a:pt x="2465" y="2969"/>
                  </a:lnTo>
                  <a:lnTo>
                    <a:pt x="2073" y="2885"/>
                  </a:lnTo>
                  <a:lnTo>
                    <a:pt x="1653" y="2745"/>
                  </a:lnTo>
                  <a:lnTo>
                    <a:pt x="1149" y="2521"/>
                  </a:lnTo>
                  <a:lnTo>
                    <a:pt x="700" y="2241"/>
                  </a:lnTo>
                  <a:lnTo>
                    <a:pt x="0" y="3782"/>
                  </a:lnTo>
                  <a:lnTo>
                    <a:pt x="0" y="31877"/>
                  </a:lnTo>
                  <a:lnTo>
                    <a:pt x="616" y="31961"/>
                  </a:lnTo>
                  <a:lnTo>
                    <a:pt x="1233" y="32073"/>
                  </a:lnTo>
                  <a:lnTo>
                    <a:pt x="1849" y="32213"/>
                  </a:lnTo>
                  <a:lnTo>
                    <a:pt x="2437" y="32409"/>
                  </a:lnTo>
                  <a:lnTo>
                    <a:pt x="3053" y="32633"/>
                  </a:lnTo>
                  <a:lnTo>
                    <a:pt x="3642" y="32885"/>
                  </a:lnTo>
                  <a:lnTo>
                    <a:pt x="4202" y="33193"/>
                  </a:lnTo>
                  <a:lnTo>
                    <a:pt x="4790" y="33501"/>
                  </a:lnTo>
                  <a:lnTo>
                    <a:pt x="5294" y="33838"/>
                  </a:lnTo>
                  <a:lnTo>
                    <a:pt x="5770" y="34202"/>
                  </a:lnTo>
                  <a:lnTo>
                    <a:pt x="6219" y="34566"/>
                  </a:lnTo>
                  <a:lnTo>
                    <a:pt x="6667" y="34958"/>
                  </a:lnTo>
                  <a:lnTo>
                    <a:pt x="7087" y="35378"/>
                  </a:lnTo>
                  <a:lnTo>
                    <a:pt x="7479" y="35826"/>
                  </a:lnTo>
                  <a:lnTo>
                    <a:pt x="7843" y="36275"/>
                  </a:lnTo>
                  <a:lnTo>
                    <a:pt x="8179" y="36723"/>
                  </a:lnTo>
                  <a:lnTo>
                    <a:pt x="11148" y="34902"/>
                  </a:lnTo>
                  <a:lnTo>
                    <a:pt x="14118" y="32997"/>
                  </a:lnTo>
                  <a:lnTo>
                    <a:pt x="17031" y="31064"/>
                  </a:lnTo>
                  <a:lnTo>
                    <a:pt x="19916" y="29104"/>
                  </a:lnTo>
                  <a:lnTo>
                    <a:pt x="22773" y="27087"/>
                  </a:lnTo>
                  <a:lnTo>
                    <a:pt x="24174" y="26051"/>
                  </a:lnTo>
                  <a:lnTo>
                    <a:pt x="25546" y="25014"/>
                  </a:lnTo>
                  <a:lnTo>
                    <a:pt x="26919" y="23978"/>
                  </a:lnTo>
                  <a:lnTo>
                    <a:pt x="28235" y="22913"/>
                  </a:lnTo>
                  <a:lnTo>
                    <a:pt x="29580" y="21877"/>
                  </a:lnTo>
                  <a:lnTo>
                    <a:pt x="30868" y="20784"/>
                  </a:lnTo>
                  <a:lnTo>
                    <a:pt x="30532" y="20448"/>
                  </a:lnTo>
                  <a:lnTo>
                    <a:pt x="30224" y="20056"/>
                  </a:lnTo>
                  <a:lnTo>
                    <a:pt x="29944" y="19636"/>
                  </a:lnTo>
                  <a:lnTo>
                    <a:pt x="29692" y="19216"/>
                  </a:lnTo>
                  <a:lnTo>
                    <a:pt x="29468" y="18796"/>
                  </a:lnTo>
                  <a:lnTo>
                    <a:pt x="29300" y="18348"/>
                  </a:lnTo>
                  <a:lnTo>
                    <a:pt x="29131" y="17899"/>
                  </a:lnTo>
                  <a:lnTo>
                    <a:pt x="29019" y="17423"/>
                  </a:lnTo>
                  <a:lnTo>
                    <a:pt x="28935" y="16947"/>
                  </a:lnTo>
                  <a:lnTo>
                    <a:pt x="28879" y="16443"/>
                  </a:lnTo>
                  <a:lnTo>
                    <a:pt x="28879" y="15967"/>
                  </a:lnTo>
                  <a:lnTo>
                    <a:pt x="28907" y="15462"/>
                  </a:lnTo>
                  <a:lnTo>
                    <a:pt x="28963" y="14986"/>
                  </a:lnTo>
                  <a:lnTo>
                    <a:pt x="29047" y="14510"/>
                  </a:lnTo>
                  <a:lnTo>
                    <a:pt x="29188" y="14006"/>
                  </a:lnTo>
                  <a:lnTo>
                    <a:pt x="29356" y="13530"/>
                  </a:lnTo>
                  <a:lnTo>
                    <a:pt x="29356" y="13474"/>
                  </a:lnTo>
                  <a:lnTo>
                    <a:pt x="76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57"/>
            <p:cNvSpPr/>
            <p:nvPr/>
          </p:nvSpPr>
          <p:spPr>
            <a:xfrm>
              <a:off x="3168766" y="2395851"/>
              <a:ext cx="488108" cy="580866"/>
            </a:xfrm>
            <a:custGeom>
              <a:avLst/>
              <a:gdLst/>
              <a:ahLst/>
              <a:cxnLst/>
              <a:rect l="l" t="t" r="r" b="b"/>
              <a:pathLst>
                <a:path w="30869" h="36723" fill="none" extrusionOk="0">
                  <a:moveTo>
                    <a:pt x="7647" y="0"/>
                  </a:moveTo>
                  <a:lnTo>
                    <a:pt x="7647" y="28"/>
                  </a:lnTo>
                  <a:lnTo>
                    <a:pt x="7647" y="28"/>
                  </a:lnTo>
                  <a:lnTo>
                    <a:pt x="7479" y="364"/>
                  </a:lnTo>
                  <a:lnTo>
                    <a:pt x="7339" y="701"/>
                  </a:lnTo>
                  <a:lnTo>
                    <a:pt x="7143" y="1009"/>
                  </a:lnTo>
                  <a:lnTo>
                    <a:pt x="6919" y="1289"/>
                  </a:lnTo>
                  <a:lnTo>
                    <a:pt x="6695" y="1569"/>
                  </a:lnTo>
                  <a:lnTo>
                    <a:pt x="6443" y="1821"/>
                  </a:lnTo>
                  <a:lnTo>
                    <a:pt x="6191" y="2045"/>
                  </a:lnTo>
                  <a:lnTo>
                    <a:pt x="5910" y="2241"/>
                  </a:lnTo>
                  <a:lnTo>
                    <a:pt x="5602" y="2437"/>
                  </a:lnTo>
                  <a:lnTo>
                    <a:pt x="5294" y="2577"/>
                  </a:lnTo>
                  <a:lnTo>
                    <a:pt x="4986" y="2717"/>
                  </a:lnTo>
                  <a:lnTo>
                    <a:pt x="4650" y="2829"/>
                  </a:lnTo>
                  <a:lnTo>
                    <a:pt x="4314" y="2941"/>
                  </a:lnTo>
                  <a:lnTo>
                    <a:pt x="3978" y="2998"/>
                  </a:lnTo>
                  <a:lnTo>
                    <a:pt x="3642" y="3026"/>
                  </a:lnTo>
                  <a:lnTo>
                    <a:pt x="3277" y="3054"/>
                  </a:lnTo>
                  <a:lnTo>
                    <a:pt x="3277" y="3054"/>
                  </a:lnTo>
                  <a:lnTo>
                    <a:pt x="2885" y="3026"/>
                  </a:lnTo>
                  <a:lnTo>
                    <a:pt x="2465" y="2969"/>
                  </a:lnTo>
                  <a:lnTo>
                    <a:pt x="2073" y="2885"/>
                  </a:lnTo>
                  <a:lnTo>
                    <a:pt x="1653" y="2745"/>
                  </a:lnTo>
                  <a:lnTo>
                    <a:pt x="1653" y="2745"/>
                  </a:lnTo>
                  <a:lnTo>
                    <a:pt x="1149" y="2521"/>
                  </a:lnTo>
                  <a:lnTo>
                    <a:pt x="700" y="2241"/>
                  </a:lnTo>
                  <a:lnTo>
                    <a:pt x="700" y="2241"/>
                  </a:lnTo>
                  <a:lnTo>
                    <a:pt x="0" y="3782"/>
                  </a:lnTo>
                  <a:lnTo>
                    <a:pt x="0" y="31877"/>
                  </a:lnTo>
                  <a:lnTo>
                    <a:pt x="0" y="31877"/>
                  </a:lnTo>
                  <a:lnTo>
                    <a:pt x="616" y="31961"/>
                  </a:lnTo>
                  <a:lnTo>
                    <a:pt x="1233" y="32073"/>
                  </a:lnTo>
                  <a:lnTo>
                    <a:pt x="1849" y="32213"/>
                  </a:lnTo>
                  <a:lnTo>
                    <a:pt x="2437" y="32409"/>
                  </a:lnTo>
                  <a:lnTo>
                    <a:pt x="3053" y="32633"/>
                  </a:lnTo>
                  <a:lnTo>
                    <a:pt x="3642" y="32885"/>
                  </a:lnTo>
                  <a:lnTo>
                    <a:pt x="4202" y="33193"/>
                  </a:lnTo>
                  <a:lnTo>
                    <a:pt x="4790" y="33501"/>
                  </a:lnTo>
                  <a:lnTo>
                    <a:pt x="4790" y="33501"/>
                  </a:lnTo>
                  <a:lnTo>
                    <a:pt x="5294" y="33838"/>
                  </a:lnTo>
                  <a:lnTo>
                    <a:pt x="5770" y="34202"/>
                  </a:lnTo>
                  <a:lnTo>
                    <a:pt x="6219" y="34566"/>
                  </a:lnTo>
                  <a:lnTo>
                    <a:pt x="6667" y="34958"/>
                  </a:lnTo>
                  <a:lnTo>
                    <a:pt x="7087" y="35378"/>
                  </a:lnTo>
                  <a:lnTo>
                    <a:pt x="7479" y="35826"/>
                  </a:lnTo>
                  <a:lnTo>
                    <a:pt x="7843" y="36275"/>
                  </a:lnTo>
                  <a:lnTo>
                    <a:pt x="8179" y="36723"/>
                  </a:lnTo>
                  <a:lnTo>
                    <a:pt x="8179" y="36723"/>
                  </a:lnTo>
                  <a:lnTo>
                    <a:pt x="11148" y="34902"/>
                  </a:lnTo>
                  <a:lnTo>
                    <a:pt x="14118" y="32997"/>
                  </a:lnTo>
                  <a:lnTo>
                    <a:pt x="17031" y="31064"/>
                  </a:lnTo>
                  <a:lnTo>
                    <a:pt x="19916" y="29104"/>
                  </a:lnTo>
                  <a:lnTo>
                    <a:pt x="22773" y="27087"/>
                  </a:lnTo>
                  <a:lnTo>
                    <a:pt x="24174" y="26051"/>
                  </a:lnTo>
                  <a:lnTo>
                    <a:pt x="25546" y="25014"/>
                  </a:lnTo>
                  <a:lnTo>
                    <a:pt x="26919" y="23978"/>
                  </a:lnTo>
                  <a:lnTo>
                    <a:pt x="28235" y="22913"/>
                  </a:lnTo>
                  <a:lnTo>
                    <a:pt x="29580" y="21877"/>
                  </a:lnTo>
                  <a:lnTo>
                    <a:pt x="30868" y="20784"/>
                  </a:lnTo>
                  <a:lnTo>
                    <a:pt x="30868" y="20784"/>
                  </a:lnTo>
                  <a:lnTo>
                    <a:pt x="30532" y="20448"/>
                  </a:lnTo>
                  <a:lnTo>
                    <a:pt x="30224" y="20056"/>
                  </a:lnTo>
                  <a:lnTo>
                    <a:pt x="29944" y="19636"/>
                  </a:lnTo>
                  <a:lnTo>
                    <a:pt x="29692" y="19216"/>
                  </a:lnTo>
                  <a:lnTo>
                    <a:pt x="29468" y="18796"/>
                  </a:lnTo>
                  <a:lnTo>
                    <a:pt x="29300" y="18348"/>
                  </a:lnTo>
                  <a:lnTo>
                    <a:pt x="29131" y="17899"/>
                  </a:lnTo>
                  <a:lnTo>
                    <a:pt x="29019" y="17423"/>
                  </a:lnTo>
                  <a:lnTo>
                    <a:pt x="28935" y="16947"/>
                  </a:lnTo>
                  <a:lnTo>
                    <a:pt x="28879" y="16443"/>
                  </a:lnTo>
                  <a:lnTo>
                    <a:pt x="28879" y="15967"/>
                  </a:lnTo>
                  <a:lnTo>
                    <a:pt x="28907" y="15462"/>
                  </a:lnTo>
                  <a:lnTo>
                    <a:pt x="28963" y="14986"/>
                  </a:lnTo>
                  <a:lnTo>
                    <a:pt x="29047" y="14510"/>
                  </a:lnTo>
                  <a:lnTo>
                    <a:pt x="29188" y="14006"/>
                  </a:lnTo>
                  <a:lnTo>
                    <a:pt x="29356" y="13530"/>
                  </a:lnTo>
                  <a:lnTo>
                    <a:pt x="29356" y="13474"/>
                  </a:lnTo>
                  <a:lnTo>
                    <a:pt x="764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57"/>
            <p:cNvSpPr/>
            <p:nvPr/>
          </p:nvSpPr>
          <p:spPr>
            <a:xfrm>
              <a:off x="3700705" y="2641750"/>
              <a:ext cx="49176" cy="116543"/>
            </a:xfrm>
            <a:custGeom>
              <a:avLst/>
              <a:gdLst/>
              <a:ahLst/>
              <a:cxnLst/>
              <a:rect l="l" t="t" r="r" b="b"/>
              <a:pathLst>
                <a:path w="3110" h="7368" extrusionOk="0">
                  <a:moveTo>
                    <a:pt x="3109" y="0"/>
                  </a:moveTo>
                  <a:lnTo>
                    <a:pt x="2073" y="2465"/>
                  </a:lnTo>
                  <a:lnTo>
                    <a:pt x="1037" y="4930"/>
                  </a:lnTo>
                  <a:lnTo>
                    <a:pt x="0" y="7367"/>
                  </a:lnTo>
                  <a:lnTo>
                    <a:pt x="1065" y="4930"/>
                  </a:lnTo>
                  <a:lnTo>
                    <a:pt x="2101" y="2465"/>
                  </a:lnTo>
                  <a:lnTo>
                    <a:pt x="310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57"/>
            <p:cNvSpPr/>
            <p:nvPr/>
          </p:nvSpPr>
          <p:spPr>
            <a:xfrm>
              <a:off x="3683423" y="2641750"/>
              <a:ext cx="66459" cy="155091"/>
            </a:xfrm>
            <a:custGeom>
              <a:avLst/>
              <a:gdLst/>
              <a:ahLst/>
              <a:cxnLst/>
              <a:rect l="l" t="t" r="r" b="b"/>
              <a:pathLst>
                <a:path w="4203" h="9805" fill="none" extrusionOk="0">
                  <a:moveTo>
                    <a:pt x="4202" y="0"/>
                  </a:moveTo>
                  <a:lnTo>
                    <a:pt x="4202" y="0"/>
                  </a:lnTo>
                  <a:lnTo>
                    <a:pt x="4174" y="0"/>
                  </a:lnTo>
                  <a:lnTo>
                    <a:pt x="4202" y="0"/>
                  </a:lnTo>
                  <a:lnTo>
                    <a:pt x="4202" y="0"/>
                  </a:lnTo>
                  <a:lnTo>
                    <a:pt x="3166" y="2465"/>
                  </a:lnTo>
                  <a:lnTo>
                    <a:pt x="2130" y="4930"/>
                  </a:lnTo>
                  <a:lnTo>
                    <a:pt x="1093" y="7367"/>
                  </a:lnTo>
                  <a:lnTo>
                    <a:pt x="1" y="9804"/>
                  </a:lnTo>
                  <a:lnTo>
                    <a:pt x="1" y="9804"/>
                  </a:lnTo>
                  <a:lnTo>
                    <a:pt x="1" y="9804"/>
                  </a:lnTo>
                  <a:lnTo>
                    <a:pt x="1093" y="7367"/>
                  </a:lnTo>
                  <a:lnTo>
                    <a:pt x="2158" y="4930"/>
                  </a:lnTo>
                  <a:lnTo>
                    <a:pt x="3194" y="2465"/>
                  </a:lnTo>
                  <a:lnTo>
                    <a:pt x="4202" y="0"/>
                  </a:lnTo>
                  <a:lnTo>
                    <a:pt x="420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57"/>
            <p:cNvSpPr/>
            <p:nvPr/>
          </p:nvSpPr>
          <p:spPr>
            <a:xfrm>
              <a:off x="3168766" y="2641750"/>
              <a:ext cx="581115" cy="485170"/>
            </a:xfrm>
            <a:custGeom>
              <a:avLst/>
              <a:gdLst/>
              <a:ahLst/>
              <a:cxnLst/>
              <a:rect l="l" t="t" r="r" b="b"/>
              <a:pathLst>
                <a:path w="36751" h="30673" extrusionOk="0">
                  <a:moveTo>
                    <a:pt x="36722" y="0"/>
                  </a:moveTo>
                  <a:lnTo>
                    <a:pt x="35322" y="1317"/>
                  </a:lnTo>
                  <a:lnTo>
                    <a:pt x="33893" y="2633"/>
                  </a:lnTo>
                  <a:lnTo>
                    <a:pt x="32381" y="3950"/>
                  </a:lnTo>
                  <a:lnTo>
                    <a:pt x="30868" y="5238"/>
                  </a:lnTo>
                  <a:lnTo>
                    <a:pt x="31344" y="5687"/>
                  </a:lnTo>
                  <a:lnTo>
                    <a:pt x="31877" y="6079"/>
                  </a:lnTo>
                  <a:lnTo>
                    <a:pt x="30448" y="9272"/>
                  </a:lnTo>
                  <a:lnTo>
                    <a:pt x="28991" y="12437"/>
                  </a:lnTo>
                  <a:lnTo>
                    <a:pt x="28991" y="12437"/>
                  </a:lnTo>
                  <a:lnTo>
                    <a:pt x="30784" y="11149"/>
                  </a:lnTo>
                  <a:lnTo>
                    <a:pt x="32549" y="9804"/>
                  </a:lnTo>
                  <a:lnTo>
                    <a:pt x="33641" y="7367"/>
                  </a:lnTo>
                  <a:lnTo>
                    <a:pt x="34678" y="4930"/>
                  </a:lnTo>
                  <a:lnTo>
                    <a:pt x="35714" y="2465"/>
                  </a:lnTo>
                  <a:lnTo>
                    <a:pt x="36750" y="0"/>
                  </a:lnTo>
                  <a:close/>
                  <a:moveTo>
                    <a:pt x="8179" y="21177"/>
                  </a:moveTo>
                  <a:lnTo>
                    <a:pt x="6134" y="22409"/>
                  </a:lnTo>
                  <a:lnTo>
                    <a:pt x="4090" y="23642"/>
                  </a:lnTo>
                  <a:lnTo>
                    <a:pt x="2045" y="24818"/>
                  </a:lnTo>
                  <a:lnTo>
                    <a:pt x="0" y="25967"/>
                  </a:lnTo>
                  <a:lnTo>
                    <a:pt x="0" y="26275"/>
                  </a:lnTo>
                  <a:lnTo>
                    <a:pt x="308" y="26023"/>
                  </a:lnTo>
                  <a:lnTo>
                    <a:pt x="616" y="25770"/>
                  </a:lnTo>
                  <a:lnTo>
                    <a:pt x="924" y="25546"/>
                  </a:lnTo>
                  <a:lnTo>
                    <a:pt x="1233" y="25350"/>
                  </a:lnTo>
                  <a:lnTo>
                    <a:pt x="1541" y="25182"/>
                  </a:lnTo>
                  <a:lnTo>
                    <a:pt x="1877" y="25042"/>
                  </a:lnTo>
                  <a:lnTo>
                    <a:pt x="2213" y="24958"/>
                  </a:lnTo>
                  <a:lnTo>
                    <a:pt x="2577" y="24930"/>
                  </a:lnTo>
                  <a:lnTo>
                    <a:pt x="2913" y="24958"/>
                  </a:lnTo>
                  <a:lnTo>
                    <a:pt x="3221" y="25042"/>
                  </a:lnTo>
                  <a:lnTo>
                    <a:pt x="3585" y="25182"/>
                  </a:lnTo>
                  <a:lnTo>
                    <a:pt x="3922" y="25350"/>
                  </a:lnTo>
                  <a:lnTo>
                    <a:pt x="4230" y="25546"/>
                  </a:lnTo>
                  <a:lnTo>
                    <a:pt x="4482" y="25799"/>
                  </a:lnTo>
                  <a:lnTo>
                    <a:pt x="4706" y="26051"/>
                  </a:lnTo>
                  <a:lnTo>
                    <a:pt x="4902" y="26331"/>
                  </a:lnTo>
                  <a:lnTo>
                    <a:pt x="5070" y="26639"/>
                  </a:lnTo>
                  <a:lnTo>
                    <a:pt x="5182" y="27003"/>
                  </a:lnTo>
                  <a:lnTo>
                    <a:pt x="5266" y="27367"/>
                  </a:lnTo>
                  <a:lnTo>
                    <a:pt x="5294" y="27759"/>
                  </a:lnTo>
                  <a:lnTo>
                    <a:pt x="7619" y="26415"/>
                  </a:lnTo>
                  <a:lnTo>
                    <a:pt x="9944" y="25042"/>
                  </a:lnTo>
                  <a:lnTo>
                    <a:pt x="9804" y="24510"/>
                  </a:lnTo>
                  <a:lnTo>
                    <a:pt x="9636" y="24034"/>
                  </a:lnTo>
                  <a:lnTo>
                    <a:pt x="9440" y="23530"/>
                  </a:lnTo>
                  <a:lnTo>
                    <a:pt x="9244" y="23025"/>
                  </a:lnTo>
                  <a:lnTo>
                    <a:pt x="9020" y="22549"/>
                  </a:lnTo>
                  <a:lnTo>
                    <a:pt x="8768" y="22101"/>
                  </a:lnTo>
                  <a:lnTo>
                    <a:pt x="8487" y="21625"/>
                  </a:lnTo>
                  <a:lnTo>
                    <a:pt x="8179" y="21177"/>
                  </a:lnTo>
                  <a:close/>
                  <a:moveTo>
                    <a:pt x="2353" y="26919"/>
                  </a:moveTo>
                  <a:lnTo>
                    <a:pt x="2157" y="26975"/>
                  </a:lnTo>
                  <a:lnTo>
                    <a:pt x="1989" y="27031"/>
                  </a:lnTo>
                  <a:lnTo>
                    <a:pt x="1821" y="27143"/>
                  </a:lnTo>
                  <a:lnTo>
                    <a:pt x="1457" y="27395"/>
                  </a:lnTo>
                  <a:lnTo>
                    <a:pt x="1065" y="27703"/>
                  </a:lnTo>
                  <a:lnTo>
                    <a:pt x="3109" y="28992"/>
                  </a:lnTo>
                  <a:lnTo>
                    <a:pt x="3445" y="28796"/>
                  </a:lnTo>
                  <a:lnTo>
                    <a:pt x="3529" y="28488"/>
                  </a:lnTo>
                  <a:lnTo>
                    <a:pt x="3585" y="28207"/>
                  </a:lnTo>
                  <a:lnTo>
                    <a:pt x="3585" y="27955"/>
                  </a:lnTo>
                  <a:lnTo>
                    <a:pt x="3529" y="27731"/>
                  </a:lnTo>
                  <a:lnTo>
                    <a:pt x="3473" y="27535"/>
                  </a:lnTo>
                  <a:lnTo>
                    <a:pt x="3361" y="27339"/>
                  </a:lnTo>
                  <a:lnTo>
                    <a:pt x="3221" y="27199"/>
                  </a:lnTo>
                  <a:lnTo>
                    <a:pt x="3053" y="27059"/>
                  </a:lnTo>
                  <a:lnTo>
                    <a:pt x="2913" y="27003"/>
                  </a:lnTo>
                  <a:lnTo>
                    <a:pt x="2773" y="26947"/>
                  </a:lnTo>
                  <a:lnTo>
                    <a:pt x="2633" y="26919"/>
                  </a:lnTo>
                  <a:close/>
                  <a:moveTo>
                    <a:pt x="140" y="28600"/>
                  </a:moveTo>
                  <a:lnTo>
                    <a:pt x="0" y="28740"/>
                  </a:lnTo>
                  <a:lnTo>
                    <a:pt x="0" y="30672"/>
                  </a:lnTo>
                  <a:lnTo>
                    <a:pt x="1877" y="29664"/>
                  </a:lnTo>
                  <a:lnTo>
                    <a:pt x="140" y="28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57"/>
            <p:cNvSpPr/>
            <p:nvPr/>
          </p:nvSpPr>
          <p:spPr>
            <a:xfrm>
              <a:off x="3168766" y="3094115"/>
              <a:ext cx="29680" cy="32805"/>
            </a:xfrm>
            <a:custGeom>
              <a:avLst/>
              <a:gdLst/>
              <a:ahLst/>
              <a:cxnLst/>
              <a:rect l="l" t="t" r="r" b="b"/>
              <a:pathLst>
                <a:path w="1877" h="2074" fill="none" extrusionOk="0">
                  <a:moveTo>
                    <a:pt x="140" y="1"/>
                  </a:moveTo>
                  <a:lnTo>
                    <a:pt x="140" y="1"/>
                  </a:lnTo>
                  <a:lnTo>
                    <a:pt x="0" y="141"/>
                  </a:lnTo>
                  <a:lnTo>
                    <a:pt x="0" y="2073"/>
                  </a:lnTo>
                  <a:lnTo>
                    <a:pt x="0" y="2073"/>
                  </a:lnTo>
                  <a:lnTo>
                    <a:pt x="1877" y="1065"/>
                  </a:lnTo>
                  <a:lnTo>
                    <a:pt x="14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57"/>
            <p:cNvSpPr/>
            <p:nvPr/>
          </p:nvSpPr>
          <p:spPr>
            <a:xfrm>
              <a:off x="3185590" y="3067526"/>
              <a:ext cx="39878" cy="32805"/>
            </a:xfrm>
            <a:custGeom>
              <a:avLst/>
              <a:gdLst/>
              <a:ahLst/>
              <a:cxnLst/>
              <a:rect l="l" t="t" r="r" b="b"/>
              <a:pathLst>
                <a:path w="2522" h="2074" fill="none" extrusionOk="0">
                  <a:moveTo>
                    <a:pt x="1457" y="1"/>
                  </a:moveTo>
                  <a:lnTo>
                    <a:pt x="1457" y="1"/>
                  </a:lnTo>
                  <a:lnTo>
                    <a:pt x="1289" y="1"/>
                  </a:lnTo>
                  <a:lnTo>
                    <a:pt x="1093" y="57"/>
                  </a:lnTo>
                  <a:lnTo>
                    <a:pt x="925" y="113"/>
                  </a:lnTo>
                  <a:lnTo>
                    <a:pt x="757" y="225"/>
                  </a:lnTo>
                  <a:lnTo>
                    <a:pt x="393" y="477"/>
                  </a:lnTo>
                  <a:lnTo>
                    <a:pt x="1" y="785"/>
                  </a:lnTo>
                  <a:lnTo>
                    <a:pt x="2045" y="2074"/>
                  </a:lnTo>
                  <a:lnTo>
                    <a:pt x="2045" y="2074"/>
                  </a:lnTo>
                  <a:lnTo>
                    <a:pt x="2381" y="1878"/>
                  </a:lnTo>
                  <a:lnTo>
                    <a:pt x="2381" y="1878"/>
                  </a:lnTo>
                  <a:lnTo>
                    <a:pt x="2465" y="1570"/>
                  </a:lnTo>
                  <a:lnTo>
                    <a:pt x="2521" y="1289"/>
                  </a:lnTo>
                  <a:lnTo>
                    <a:pt x="2521" y="1037"/>
                  </a:lnTo>
                  <a:lnTo>
                    <a:pt x="2465" y="813"/>
                  </a:lnTo>
                  <a:lnTo>
                    <a:pt x="2409" y="617"/>
                  </a:lnTo>
                  <a:lnTo>
                    <a:pt x="2297" y="421"/>
                  </a:lnTo>
                  <a:lnTo>
                    <a:pt x="2157" y="281"/>
                  </a:lnTo>
                  <a:lnTo>
                    <a:pt x="1989" y="141"/>
                  </a:lnTo>
                  <a:lnTo>
                    <a:pt x="1989" y="141"/>
                  </a:lnTo>
                  <a:lnTo>
                    <a:pt x="1849" y="85"/>
                  </a:lnTo>
                  <a:lnTo>
                    <a:pt x="1709" y="29"/>
                  </a:lnTo>
                  <a:lnTo>
                    <a:pt x="1569" y="1"/>
                  </a:lnTo>
                  <a:lnTo>
                    <a:pt x="145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57"/>
            <p:cNvSpPr/>
            <p:nvPr/>
          </p:nvSpPr>
          <p:spPr>
            <a:xfrm>
              <a:off x="3168766" y="2976702"/>
              <a:ext cx="157237" cy="104142"/>
            </a:xfrm>
            <a:custGeom>
              <a:avLst/>
              <a:gdLst/>
              <a:ahLst/>
              <a:cxnLst/>
              <a:rect l="l" t="t" r="r" b="b"/>
              <a:pathLst>
                <a:path w="9944" h="6584" fill="none" extrusionOk="0">
                  <a:moveTo>
                    <a:pt x="8179" y="1"/>
                  </a:moveTo>
                  <a:lnTo>
                    <a:pt x="8179" y="1"/>
                  </a:lnTo>
                  <a:lnTo>
                    <a:pt x="6134" y="1233"/>
                  </a:lnTo>
                  <a:lnTo>
                    <a:pt x="4090" y="2466"/>
                  </a:lnTo>
                  <a:lnTo>
                    <a:pt x="2045" y="3642"/>
                  </a:lnTo>
                  <a:lnTo>
                    <a:pt x="0" y="4791"/>
                  </a:lnTo>
                  <a:lnTo>
                    <a:pt x="0" y="5099"/>
                  </a:lnTo>
                  <a:lnTo>
                    <a:pt x="0" y="5099"/>
                  </a:lnTo>
                  <a:lnTo>
                    <a:pt x="308" y="4847"/>
                  </a:lnTo>
                  <a:lnTo>
                    <a:pt x="616" y="4594"/>
                  </a:lnTo>
                  <a:lnTo>
                    <a:pt x="924" y="4370"/>
                  </a:lnTo>
                  <a:lnTo>
                    <a:pt x="1233" y="4174"/>
                  </a:lnTo>
                  <a:lnTo>
                    <a:pt x="1541" y="4006"/>
                  </a:lnTo>
                  <a:lnTo>
                    <a:pt x="1877" y="3866"/>
                  </a:lnTo>
                  <a:lnTo>
                    <a:pt x="2213" y="3782"/>
                  </a:lnTo>
                  <a:lnTo>
                    <a:pt x="2577" y="3754"/>
                  </a:lnTo>
                  <a:lnTo>
                    <a:pt x="2577" y="3754"/>
                  </a:lnTo>
                  <a:lnTo>
                    <a:pt x="2913" y="3782"/>
                  </a:lnTo>
                  <a:lnTo>
                    <a:pt x="3221" y="3866"/>
                  </a:lnTo>
                  <a:lnTo>
                    <a:pt x="3585" y="4006"/>
                  </a:lnTo>
                  <a:lnTo>
                    <a:pt x="3922" y="4174"/>
                  </a:lnTo>
                  <a:lnTo>
                    <a:pt x="3922" y="4174"/>
                  </a:lnTo>
                  <a:lnTo>
                    <a:pt x="4230" y="4370"/>
                  </a:lnTo>
                  <a:lnTo>
                    <a:pt x="4482" y="4623"/>
                  </a:lnTo>
                  <a:lnTo>
                    <a:pt x="4706" y="4875"/>
                  </a:lnTo>
                  <a:lnTo>
                    <a:pt x="4902" y="5155"/>
                  </a:lnTo>
                  <a:lnTo>
                    <a:pt x="5070" y="5463"/>
                  </a:lnTo>
                  <a:lnTo>
                    <a:pt x="5182" y="5827"/>
                  </a:lnTo>
                  <a:lnTo>
                    <a:pt x="5266" y="6191"/>
                  </a:lnTo>
                  <a:lnTo>
                    <a:pt x="5294" y="6583"/>
                  </a:lnTo>
                  <a:lnTo>
                    <a:pt x="5294" y="6583"/>
                  </a:lnTo>
                  <a:lnTo>
                    <a:pt x="7619" y="5239"/>
                  </a:lnTo>
                  <a:lnTo>
                    <a:pt x="9944" y="3866"/>
                  </a:lnTo>
                  <a:lnTo>
                    <a:pt x="9944" y="3866"/>
                  </a:lnTo>
                  <a:lnTo>
                    <a:pt x="9804" y="3334"/>
                  </a:lnTo>
                  <a:lnTo>
                    <a:pt x="9636" y="2858"/>
                  </a:lnTo>
                  <a:lnTo>
                    <a:pt x="9440" y="2354"/>
                  </a:lnTo>
                  <a:lnTo>
                    <a:pt x="9244" y="1849"/>
                  </a:lnTo>
                  <a:lnTo>
                    <a:pt x="9020" y="1373"/>
                  </a:lnTo>
                  <a:lnTo>
                    <a:pt x="8768" y="925"/>
                  </a:lnTo>
                  <a:lnTo>
                    <a:pt x="8487" y="449"/>
                  </a:lnTo>
                  <a:lnTo>
                    <a:pt x="817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57"/>
            <p:cNvSpPr/>
            <p:nvPr/>
          </p:nvSpPr>
          <p:spPr>
            <a:xfrm>
              <a:off x="3627178" y="2641750"/>
              <a:ext cx="122703" cy="196738"/>
            </a:xfrm>
            <a:custGeom>
              <a:avLst/>
              <a:gdLst/>
              <a:ahLst/>
              <a:cxnLst/>
              <a:rect l="l" t="t" r="r" b="b"/>
              <a:pathLst>
                <a:path w="7760" h="12438" fill="none" extrusionOk="0">
                  <a:moveTo>
                    <a:pt x="7731" y="0"/>
                  </a:moveTo>
                  <a:lnTo>
                    <a:pt x="7731" y="0"/>
                  </a:lnTo>
                  <a:lnTo>
                    <a:pt x="6331" y="1317"/>
                  </a:lnTo>
                  <a:lnTo>
                    <a:pt x="4902" y="2633"/>
                  </a:lnTo>
                  <a:lnTo>
                    <a:pt x="3390" y="3950"/>
                  </a:lnTo>
                  <a:lnTo>
                    <a:pt x="1877" y="5238"/>
                  </a:lnTo>
                  <a:lnTo>
                    <a:pt x="1877" y="5238"/>
                  </a:lnTo>
                  <a:lnTo>
                    <a:pt x="2353" y="5687"/>
                  </a:lnTo>
                  <a:lnTo>
                    <a:pt x="2886" y="6079"/>
                  </a:lnTo>
                  <a:lnTo>
                    <a:pt x="2886" y="6079"/>
                  </a:lnTo>
                  <a:lnTo>
                    <a:pt x="1457" y="9272"/>
                  </a:lnTo>
                  <a:lnTo>
                    <a:pt x="0" y="12437"/>
                  </a:lnTo>
                  <a:lnTo>
                    <a:pt x="0" y="12437"/>
                  </a:lnTo>
                  <a:lnTo>
                    <a:pt x="1793" y="11149"/>
                  </a:lnTo>
                  <a:lnTo>
                    <a:pt x="3558" y="9804"/>
                  </a:lnTo>
                  <a:lnTo>
                    <a:pt x="3558" y="9804"/>
                  </a:lnTo>
                  <a:lnTo>
                    <a:pt x="4650" y="7367"/>
                  </a:lnTo>
                  <a:lnTo>
                    <a:pt x="5687" y="4930"/>
                  </a:lnTo>
                  <a:lnTo>
                    <a:pt x="6723" y="2465"/>
                  </a:lnTo>
                  <a:lnTo>
                    <a:pt x="7759" y="0"/>
                  </a:lnTo>
                  <a:lnTo>
                    <a:pt x="773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57"/>
            <p:cNvSpPr/>
            <p:nvPr/>
          </p:nvSpPr>
          <p:spPr>
            <a:xfrm>
              <a:off x="3298094" y="2724602"/>
              <a:ext cx="374718" cy="313266"/>
            </a:xfrm>
            <a:custGeom>
              <a:avLst/>
              <a:gdLst/>
              <a:ahLst/>
              <a:cxnLst/>
              <a:rect l="l" t="t" r="r" b="b"/>
              <a:pathLst>
                <a:path w="23698" h="19805" extrusionOk="0">
                  <a:moveTo>
                    <a:pt x="22689" y="0"/>
                  </a:moveTo>
                  <a:lnTo>
                    <a:pt x="21401" y="1093"/>
                  </a:lnTo>
                  <a:lnTo>
                    <a:pt x="20056" y="2129"/>
                  </a:lnTo>
                  <a:lnTo>
                    <a:pt x="18740" y="3194"/>
                  </a:lnTo>
                  <a:lnTo>
                    <a:pt x="17367" y="4230"/>
                  </a:lnTo>
                  <a:lnTo>
                    <a:pt x="15995" y="5267"/>
                  </a:lnTo>
                  <a:lnTo>
                    <a:pt x="14594" y="6303"/>
                  </a:lnTo>
                  <a:lnTo>
                    <a:pt x="11737" y="8320"/>
                  </a:lnTo>
                  <a:lnTo>
                    <a:pt x="8852" y="10280"/>
                  </a:lnTo>
                  <a:lnTo>
                    <a:pt x="5939" y="12213"/>
                  </a:lnTo>
                  <a:lnTo>
                    <a:pt x="2969" y="14118"/>
                  </a:lnTo>
                  <a:lnTo>
                    <a:pt x="0" y="15939"/>
                  </a:lnTo>
                  <a:lnTo>
                    <a:pt x="308" y="16387"/>
                  </a:lnTo>
                  <a:lnTo>
                    <a:pt x="589" y="16863"/>
                  </a:lnTo>
                  <a:lnTo>
                    <a:pt x="841" y="17311"/>
                  </a:lnTo>
                  <a:lnTo>
                    <a:pt x="1065" y="17787"/>
                  </a:lnTo>
                  <a:lnTo>
                    <a:pt x="1261" y="18292"/>
                  </a:lnTo>
                  <a:lnTo>
                    <a:pt x="1457" y="18796"/>
                  </a:lnTo>
                  <a:lnTo>
                    <a:pt x="1625" y="19272"/>
                  </a:lnTo>
                  <a:lnTo>
                    <a:pt x="1765" y="19804"/>
                  </a:lnTo>
                  <a:lnTo>
                    <a:pt x="4202" y="18320"/>
                  </a:lnTo>
                  <a:lnTo>
                    <a:pt x="6639" y="16807"/>
                  </a:lnTo>
                  <a:lnTo>
                    <a:pt x="9048" y="15294"/>
                  </a:lnTo>
                  <a:lnTo>
                    <a:pt x="11429" y="13726"/>
                  </a:lnTo>
                  <a:lnTo>
                    <a:pt x="13810" y="12129"/>
                  </a:lnTo>
                  <a:lnTo>
                    <a:pt x="16163" y="10533"/>
                  </a:lnTo>
                  <a:lnTo>
                    <a:pt x="18488" y="8880"/>
                  </a:lnTo>
                  <a:lnTo>
                    <a:pt x="20812" y="7199"/>
                  </a:lnTo>
                  <a:lnTo>
                    <a:pt x="22269" y="4034"/>
                  </a:lnTo>
                  <a:lnTo>
                    <a:pt x="23698" y="841"/>
                  </a:lnTo>
                  <a:lnTo>
                    <a:pt x="23165" y="449"/>
                  </a:lnTo>
                  <a:lnTo>
                    <a:pt x="226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57"/>
            <p:cNvSpPr/>
            <p:nvPr/>
          </p:nvSpPr>
          <p:spPr>
            <a:xfrm>
              <a:off x="3298094" y="2724602"/>
              <a:ext cx="374718" cy="313266"/>
            </a:xfrm>
            <a:custGeom>
              <a:avLst/>
              <a:gdLst/>
              <a:ahLst/>
              <a:cxnLst/>
              <a:rect l="l" t="t" r="r" b="b"/>
              <a:pathLst>
                <a:path w="23698" h="19805" fill="none" extrusionOk="0">
                  <a:moveTo>
                    <a:pt x="22689" y="0"/>
                  </a:moveTo>
                  <a:lnTo>
                    <a:pt x="22689" y="0"/>
                  </a:lnTo>
                  <a:lnTo>
                    <a:pt x="21401" y="1093"/>
                  </a:lnTo>
                  <a:lnTo>
                    <a:pt x="20056" y="2129"/>
                  </a:lnTo>
                  <a:lnTo>
                    <a:pt x="18740" y="3194"/>
                  </a:lnTo>
                  <a:lnTo>
                    <a:pt x="17367" y="4230"/>
                  </a:lnTo>
                  <a:lnTo>
                    <a:pt x="15995" y="5267"/>
                  </a:lnTo>
                  <a:lnTo>
                    <a:pt x="14594" y="6303"/>
                  </a:lnTo>
                  <a:lnTo>
                    <a:pt x="11737" y="8320"/>
                  </a:lnTo>
                  <a:lnTo>
                    <a:pt x="8852" y="10280"/>
                  </a:lnTo>
                  <a:lnTo>
                    <a:pt x="5939" y="12213"/>
                  </a:lnTo>
                  <a:lnTo>
                    <a:pt x="2969" y="14118"/>
                  </a:lnTo>
                  <a:lnTo>
                    <a:pt x="0" y="15939"/>
                  </a:lnTo>
                  <a:lnTo>
                    <a:pt x="0" y="15939"/>
                  </a:lnTo>
                  <a:lnTo>
                    <a:pt x="308" y="16387"/>
                  </a:lnTo>
                  <a:lnTo>
                    <a:pt x="589" y="16863"/>
                  </a:lnTo>
                  <a:lnTo>
                    <a:pt x="841" y="17311"/>
                  </a:lnTo>
                  <a:lnTo>
                    <a:pt x="1065" y="17787"/>
                  </a:lnTo>
                  <a:lnTo>
                    <a:pt x="1261" y="18292"/>
                  </a:lnTo>
                  <a:lnTo>
                    <a:pt x="1457" y="18796"/>
                  </a:lnTo>
                  <a:lnTo>
                    <a:pt x="1625" y="19272"/>
                  </a:lnTo>
                  <a:lnTo>
                    <a:pt x="1765" y="19804"/>
                  </a:lnTo>
                  <a:lnTo>
                    <a:pt x="1765" y="19804"/>
                  </a:lnTo>
                  <a:lnTo>
                    <a:pt x="4202" y="18320"/>
                  </a:lnTo>
                  <a:lnTo>
                    <a:pt x="6639" y="16807"/>
                  </a:lnTo>
                  <a:lnTo>
                    <a:pt x="9048" y="15294"/>
                  </a:lnTo>
                  <a:lnTo>
                    <a:pt x="11429" y="13726"/>
                  </a:lnTo>
                  <a:lnTo>
                    <a:pt x="13810" y="12129"/>
                  </a:lnTo>
                  <a:lnTo>
                    <a:pt x="16163" y="10533"/>
                  </a:lnTo>
                  <a:lnTo>
                    <a:pt x="18488" y="8880"/>
                  </a:lnTo>
                  <a:lnTo>
                    <a:pt x="20812" y="7199"/>
                  </a:lnTo>
                  <a:lnTo>
                    <a:pt x="20812" y="7199"/>
                  </a:lnTo>
                  <a:lnTo>
                    <a:pt x="22269" y="4034"/>
                  </a:lnTo>
                  <a:lnTo>
                    <a:pt x="23698" y="841"/>
                  </a:lnTo>
                  <a:lnTo>
                    <a:pt x="23698" y="841"/>
                  </a:lnTo>
                  <a:lnTo>
                    <a:pt x="23165" y="449"/>
                  </a:lnTo>
                  <a:lnTo>
                    <a:pt x="2268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57"/>
            <p:cNvSpPr/>
            <p:nvPr/>
          </p:nvSpPr>
          <p:spPr>
            <a:xfrm>
              <a:off x="3168766" y="3036081"/>
              <a:ext cx="83726" cy="74896"/>
            </a:xfrm>
            <a:custGeom>
              <a:avLst/>
              <a:gdLst/>
              <a:ahLst/>
              <a:cxnLst/>
              <a:rect l="l" t="t" r="r" b="b"/>
              <a:pathLst>
                <a:path w="5295" h="4735" fill="none" extrusionOk="0">
                  <a:moveTo>
                    <a:pt x="2577" y="0"/>
                  </a:moveTo>
                  <a:lnTo>
                    <a:pt x="2577" y="0"/>
                  </a:lnTo>
                  <a:lnTo>
                    <a:pt x="2213" y="28"/>
                  </a:lnTo>
                  <a:lnTo>
                    <a:pt x="1877" y="112"/>
                  </a:lnTo>
                  <a:lnTo>
                    <a:pt x="1541" y="252"/>
                  </a:lnTo>
                  <a:lnTo>
                    <a:pt x="1233" y="420"/>
                  </a:lnTo>
                  <a:lnTo>
                    <a:pt x="924" y="616"/>
                  </a:lnTo>
                  <a:lnTo>
                    <a:pt x="616" y="840"/>
                  </a:lnTo>
                  <a:lnTo>
                    <a:pt x="308" y="1093"/>
                  </a:lnTo>
                  <a:lnTo>
                    <a:pt x="0" y="1345"/>
                  </a:lnTo>
                  <a:lnTo>
                    <a:pt x="0" y="3810"/>
                  </a:lnTo>
                  <a:lnTo>
                    <a:pt x="0" y="3810"/>
                  </a:lnTo>
                  <a:lnTo>
                    <a:pt x="140" y="3670"/>
                  </a:lnTo>
                  <a:lnTo>
                    <a:pt x="1877" y="4734"/>
                  </a:lnTo>
                  <a:lnTo>
                    <a:pt x="1877" y="4734"/>
                  </a:lnTo>
                  <a:lnTo>
                    <a:pt x="3109" y="4062"/>
                  </a:lnTo>
                  <a:lnTo>
                    <a:pt x="1065" y="2773"/>
                  </a:lnTo>
                  <a:lnTo>
                    <a:pt x="1065" y="2773"/>
                  </a:lnTo>
                  <a:lnTo>
                    <a:pt x="1457" y="2465"/>
                  </a:lnTo>
                  <a:lnTo>
                    <a:pt x="1821" y="2213"/>
                  </a:lnTo>
                  <a:lnTo>
                    <a:pt x="1989" y="2101"/>
                  </a:lnTo>
                  <a:lnTo>
                    <a:pt x="2157" y="2045"/>
                  </a:lnTo>
                  <a:lnTo>
                    <a:pt x="2353" y="1989"/>
                  </a:lnTo>
                  <a:lnTo>
                    <a:pt x="2521" y="1989"/>
                  </a:lnTo>
                  <a:lnTo>
                    <a:pt x="2521" y="1989"/>
                  </a:lnTo>
                  <a:lnTo>
                    <a:pt x="2633" y="1989"/>
                  </a:lnTo>
                  <a:lnTo>
                    <a:pt x="2773" y="2017"/>
                  </a:lnTo>
                  <a:lnTo>
                    <a:pt x="2913" y="2073"/>
                  </a:lnTo>
                  <a:lnTo>
                    <a:pt x="3053" y="2129"/>
                  </a:lnTo>
                  <a:lnTo>
                    <a:pt x="3053" y="2129"/>
                  </a:lnTo>
                  <a:lnTo>
                    <a:pt x="3221" y="2269"/>
                  </a:lnTo>
                  <a:lnTo>
                    <a:pt x="3361" y="2409"/>
                  </a:lnTo>
                  <a:lnTo>
                    <a:pt x="3473" y="2605"/>
                  </a:lnTo>
                  <a:lnTo>
                    <a:pt x="3529" y="2801"/>
                  </a:lnTo>
                  <a:lnTo>
                    <a:pt x="3585" y="3025"/>
                  </a:lnTo>
                  <a:lnTo>
                    <a:pt x="3585" y="3277"/>
                  </a:lnTo>
                  <a:lnTo>
                    <a:pt x="3529" y="3558"/>
                  </a:lnTo>
                  <a:lnTo>
                    <a:pt x="3445" y="3866"/>
                  </a:lnTo>
                  <a:lnTo>
                    <a:pt x="3445" y="3866"/>
                  </a:lnTo>
                  <a:lnTo>
                    <a:pt x="5294" y="2829"/>
                  </a:lnTo>
                  <a:lnTo>
                    <a:pt x="5294" y="2829"/>
                  </a:lnTo>
                  <a:lnTo>
                    <a:pt x="5266" y="2437"/>
                  </a:lnTo>
                  <a:lnTo>
                    <a:pt x="5182" y="2073"/>
                  </a:lnTo>
                  <a:lnTo>
                    <a:pt x="5070" y="1709"/>
                  </a:lnTo>
                  <a:lnTo>
                    <a:pt x="4902" y="1401"/>
                  </a:lnTo>
                  <a:lnTo>
                    <a:pt x="4706" y="1121"/>
                  </a:lnTo>
                  <a:lnTo>
                    <a:pt x="4482" y="869"/>
                  </a:lnTo>
                  <a:lnTo>
                    <a:pt x="4230" y="616"/>
                  </a:lnTo>
                  <a:lnTo>
                    <a:pt x="3922" y="420"/>
                  </a:lnTo>
                  <a:lnTo>
                    <a:pt x="3922" y="420"/>
                  </a:lnTo>
                  <a:lnTo>
                    <a:pt x="3585" y="252"/>
                  </a:lnTo>
                  <a:lnTo>
                    <a:pt x="3221" y="112"/>
                  </a:lnTo>
                  <a:lnTo>
                    <a:pt x="2913" y="28"/>
                  </a:lnTo>
                  <a:lnTo>
                    <a:pt x="257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57"/>
            <p:cNvSpPr/>
            <p:nvPr/>
          </p:nvSpPr>
          <p:spPr>
            <a:xfrm>
              <a:off x="2654979" y="2676312"/>
              <a:ext cx="1503711" cy="1243256"/>
            </a:xfrm>
            <a:custGeom>
              <a:avLst/>
              <a:gdLst/>
              <a:ahLst/>
              <a:cxnLst/>
              <a:rect l="l" t="t" r="r" b="b"/>
              <a:pathLst>
                <a:path w="95098" h="78600" extrusionOk="0">
                  <a:moveTo>
                    <a:pt x="74594" y="0"/>
                  </a:moveTo>
                  <a:lnTo>
                    <a:pt x="72521" y="1737"/>
                  </a:lnTo>
                  <a:lnTo>
                    <a:pt x="70420" y="3446"/>
                  </a:lnTo>
                  <a:lnTo>
                    <a:pt x="68291" y="5126"/>
                  </a:lnTo>
                  <a:lnTo>
                    <a:pt x="66134" y="6779"/>
                  </a:lnTo>
                  <a:lnTo>
                    <a:pt x="63977" y="8404"/>
                  </a:lnTo>
                  <a:lnTo>
                    <a:pt x="61793" y="10028"/>
                  </a:lnTo>
                  <a:lnTo>
                    <a:pt x="59608" y="11625"/>
                  </a:lnTo>
                  <a:lnTo>
                    <a:pt x="57395" y="13165"/>
                  </a:lnTo>
                  <a:lnTo>
                    <a:pt x="55182" y="14706"/>
                  </a:lnTo>
                  <a:lnTo>
                    <a:pt x="52941" y="16219"/>
                  </a:lnTo>
                  <a:lnTo>
                    <a:pt x="50672" y="17703"/>
                  </a:lnTo>
                  <a:lnTo>
                    <a:pt x="48403" y="19160"/>
                  </a:lnTo>
                  <a:lnTo>
                    <a:pt x="46106" y="20616"/>
                  </a:lnTo>
                  <a:lnTo>
                    <a:pt x="43810" y="22017"/>
                  </a:lnTo>
                  <a:lnTo>
                    <a:pt x="41485" y="23417"/>
                  </a:lnTo>
                  <a:lnTo>
                    <a:pt x="39160" y="24790"/>
                  </a:lnTo>
                  <a:lnTo>
                    <a:pt x="36807" y="26106"/>
                  </a:lnTo>
                  <a:lnTo>
                    <a:pt x="34454" y="27423"/>
                  </a:lnTo>
                  <a:lnTo>
                    <a:pt x="32073" y="28712"/>
                  </a:lnTo>
                  <a:lnTo>
                    <a:pt x="29692" y="29972"/>
                  </a:lnTo>
                  <a:lnTo>
                    <a:pt x="27283" y="31204"/>
                  </a:lnTo>
                  <a:lnTo>
                    <a:pt x="24874" y="32409"/>
                  </a:lnTo>
                  <a:lnTo>
                    <a:pt x="22437" y="33613"/>
                  </a:lnTo>
                  <a:lnTo>
                    <a:pt x="20000" y="34762"/>
                  </a:lnTo>
                  <a:lnTo>
                    <a:pt x="17535" y="35882"/>
                  </a:lnTo>
                  <a:lnTo>
                    <a:pt x="15070" y="37003"/>
                  </a:lnTo>
                  <a:lnTo>
                    <a:pt x="12577" y="38067"/>
                  </a:lnTo>
                  <a:lnTo>
                    <a:pt x="10084" y="39132"/>
                  </a:lnTo>
                  <a:lnTo>
                    <a:pt x="7591" y="40168"/>
                  </a:lnTo>
                  <a:lnTo>
                    <a:pt x="5070" y="41148"/>
                  </a:lnTo>
                  <a:lnTo>
                    <a:pt x="2521" y="42129"/>
                  </a:lnTo>
                  <a:lnTo>
                    <a:pt x="0" y="43081"/>
                  </a:lnTo>
                  <a:lnTo>
                    <a:pt x="20476" y="78599"/>
                  </a:lnTo>
                  <a:lnTo>
                    <a:pt x="23025" y="77647"/>
                  </a:lnTo>
                  <a:lnTo>
                    <a:pt x="25546" y="76666"/>
                  </a:lnTo>
                  <a:lnTo>
                    <a:pt x="28067" y="75658"/>
                  </a:lnTo>
                  <a:lnTo>
                    <a:pt x="30588" y="74649"/>
                  </a:lnTo>
                  <a:lnTo>
                    <a:pt x="33081" y="73585"/>
                  </a:lnTo>
                  <a:lnTo>
                    <a:pt x="35574" y="72521"/>
                  </a:lnTo>
                  <a:lnTo>
                    <a:pt x="38039" y="71400"/>
                  </a:lnTo>
                  <a:lnTo>
                    <a:pt x="40476" y="70280"/>
                  </a:lnTo>
                  <a:lnTo>
                    <a:pt x="42941" y="69103"/>
                  </a:lnTo>
                  <a:lnTo>
                    <a:pt x="45350" y="67927"/>
                  </a:lnTo>
                  <a:lnTo>
                    <a:pt x="47787" y="66722"/>
                  </a:lnTo>
                  <a:lnTo>
                    <a:pt x="50196" y="65490"/>
                  </a:lnTo>
                  <a:lnTo>
                    <a:pt x="52577" y="64229"/>
                  </a:lnTo>
                  <a:lnTo>
                    <a:pt x="54958" y="62941"/>
                  </a:lnTo>
                  <a:lnTo>
                    <a:pt x="57311" y="61624"/>
                  </a:lnTo>
                  <a:lnTo>
                    <a:pt x="59664" y="60280"/>
                  </a:lnTo>
                  <a:lnTo>
                    <a:pt x="61989" y="58907"/>
                  </a:lnTo>
                  <a:lnTo>
                    <a:pt x="64314" y="57535"/>
                  </a:lnTo>
                  <a:lnTo>
                    <a:pt x="66610" y="56106"/>
                  </a:lnTo>
                  <a:lnTo>
                    <a:pt x="68907" y="54678"/>
                  </a:lnTo>
                  <a:lnTo>
                    <a:pt x="71176" y="53221"/>
                  </a:lnTo>
                  <a:lnTo>
                    <a:pt x="73445" y="51709"/>
                  </a:lnTo>
                  <a:lnTo>
                    <a:pt x="75686" y="50196"/>
                  </a:lnTo>
                  <a:lnTo>
                    <a:pt x="77899" y="48655"/>
                  </a:lnTo>
                  <a:lnTo>
                    <a:pt x="80112" y="47115"/>
                  </a:lnTo>
                  <a:lnTo>
                    <a:pt x="82297" y="45518"/>
                  </a:lnTo>
                  <a:lnTo>
                    <a:pt x="84481" y="43921"/>
                  </a:lnTo>
                  <a:lnTo>
                    <a:pt x="86638" y="42269"/>
                  </a:lnTo>
                  <a:lnTo>
                    <a:pt x="88767" y="40616"/>
                  </a:lnTo>
                  <a:lnTo>
                    <a:pt x="90896" y="38936"/>
                  </a:lnTo>
                  <a:lnTo>
                    <a:pt x="93025" y="37227"/>
                  </a:lnTo>
                  <a:lnTo>
                    <a:pt x="95098" y="35518"/>
                  </a:lnTo>
                  <a:lnTo>
                    <a:pt x="7459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57"/>
            <p:cNvSpPr/>
            <p:nvPr/>
          </p:nvSpPr>
          <p:spPr>
            <a:xfrm>
              <a:off x="2654979" y="2676312"/>
              <a:ext cx="1503711" cy="1243256"/>
            </a:xfrm>
            <a:custGeom>
              <a:avLst/>
              <a:gdLst/>
              <a:ahLst/>
              <a:cxnLst/>
              <a:rect l="l" t="t" r="r" b="b"/>
              <a:pathLst>
                <a:path w="95098" h="78600" fill="none" extrusionOk="0">
                  <a:moveTo>
                    <a:pt x="95098" y="35518"/>
                  </a:moveTo>
                  <a:lnTo>
                    <a:pt x="95098" y="35518"/>
                  </a:lnTo>
                  <a:lnTo>
                    <a:pt x="93025" y="37227"/>
                  </a:lnTo>
                  <a:lnTo>
                    <a:pt x="90896" y="38936"/>
                  </a:lnTo>
                  <a:lnTo>
                    <a:pt x="88767" y="40616"/>
                  </a:lnTo>
                  <a:lnTo>
                    <a:pt x="86638" y="42269"/>
                  </a:lnTo>
                  <a:lnTo>
                    <a:pt x="84481" y="43921"/>
                  </a:lnTo>
                  <a:lnTo>
                    <a:pt x="82297" y="45518"/>
                  </a:lnTo>
                  <a:lnTo>
                    <a:pt x="80112" y="47115"/>
                  </a:lnTo>
                  <a:lnTo>
                    <a:pt x="77899" y="48655"/>
                  </a:lnTo>
                  <a:lnTo>
                    <a:pt x="75686" y="50196"/>
                  </a:lnTo>
                  <a:lnTo>
                    <a:pt x="73445" y="51709"/>
                  </a:lnTo>
                  <a:lnTo>
                    <a:pt x="71176" y="53221"/>
                  </a:lnTo>
                  <a:lnTo>
                    <a:pt x="68907" y="54678"/>
                  </a:lnTo>
                  <a:lnTo>
                    <a:pt x="66610" y="56106"/>
                  </a:lnTo>
                  <a:lnTo>
                    <a:pt x="64314" y="57535"/>
                  </a:lnTo>
                  <a:lnTo>
                    <a:pt x="61989" y="58907"/>
                  </a:lnTo>
                  <a:lnTo>
                    <a:pt x="59664" y="60280"/>
                  </a:lnTo>
                  <a:lnTo>
                    <a:pt x="57311" y="61624"/>
                  </a:lnTo>
                  <a:lnTo>
                    <a:pt x="54958" y="62941"/>
                  </a:lnTo>
                  <a:lnTo>
                    <a:pt x="52577" y="64229"/>
                  </a:lnTo>
                  <a:lnTo>
                    <a:pt x="50196" y="65490"/>
                  </a:lnTo>
                  <a:lnTo>
                    <a:pt x="47787" y="66722"/>
                  </a:lnTo>
                  <a:lnTo>
                    <a:pt x="45350" y="67927"/>
                  </a:lnTo>
                  <a:lnTo>
                    <a:pt x="42941" y="69103"/>
                  </a:lnTo>
                  <a:lnTo>
                    <a:pt x="40476" y="70280"/>
                  </a:lnTo>
                  <a:lnTo>
                    <a:pt x="38039" y="71400"/>
                  </a:lnTo>
                  <a:lnTo>
                    <a:pt x="35574" y="72521"/>
                  </a:lnTo>
                  <a:lnTo>
                    <a:pt x="33081" y="73585"/>
                  </a:lnTo>
                  <a:lnTo>
                    <a:pt x="30588" y="74649"/>
                  </a:lnTo>
                  <a:lnTo>
                    <a:pt x="28067" y="75658"/>
                  </a:lnTo>
                  <a:lnTo>
                    <a:pt x="25546" y="76666"/>
                  </a:lnTo>
                  <a:lnTo>
                    <a:pt x="23025" y="77647"/>
                  </a:lnTo>
                  <a:lnTo>
                    <a:pt x="20476" y="78599"/>
                  </a:lnTo>
                  <a:lnTo>
                    <a:pt x="20476" y="78599"/>
                  </a:lnTo>
                  <a:lnTo>
                    <a:pt x="0" y="43081"/>
                  </a:lnTo>
                  <a:lnTo>
                    <a:pt x="0" y="43081"/>
                  </a:lnTo>
                  <a:lnTo>
                    <a:pt x="2521" y="42129"/>
                  </a:lnTo>
                  <a:lnTo>
                    <a:pt x="5070" y="41148"/>
                  </a:lnTo>
                  <a:lnTo>
                    <a:pt x="7591" y="40168"/>
                  </a:lnTo>
                  <a:lnTo>
                    <a:pt x="10084" y="39132"/>
                  </a:lnTo>
                  <a:lnTo>
                    <a:pt x="12577" y="38067"/>
                  </a:lnTo>
                  <a:lnTo>
                    <a:pt x="15070" y="37003"/>
                  </a:lnTo>
                  <a:lnTo>
                    <a:pt x="17535" y="35882"/>
                  </a:lnTo>
                  <a:lnTo>
                    <a:pt x="20000" y="34762"/>
                  </a:lnTo>
                  <a:lnTo>
                    <a:pt x="22437" y="33613"/>
                  </a:lnTo>
                  <a:lnTo>
                    <a:pt x="24874" y="32409"/>
                  </a:lnTo>
                  <a:lnTo>
                    <a:pt x="27283" y="31204"/>
                  </a:lnTo>
                  <a:lnTo>
                    <a:pt x="29692" y="29972"/>
                  </a:lnTo>
                  <a:lnTo>
                    <a:pt x="32073" y="28712"/>
                  </a:lnTo>
                  <a:lnTo>
                    <a:pt x="34454" y="27423"/>
                  </a:lnTo>
                  <a:lnTo>
                    <a:pt x="36807" y="26106"/>
                  </a:lnTo>
                  <a:lnTo>
                    <a:pt x="39160" y="24790"/>
                  </a:lnTo>
                  <a:lnTo>
                    <a:pt x="41485" y="23417"/>
                  </a:lnTo>
                  <a:lnTo>
                    <a:pt x="43810" y="22017"/>
                  </a:lnTo>
                  <a:lnTo>
                    <a:pt x="46106" y="20616"/>
                  </a:lnTo>
                  <a:lnTo>
                    <a:pt x="48403" y="19160"/>
                  </a:lnTo>
                  <a:lnTo>
                    <a:pt x="50672" y="17703"/>
                  </a:lnTo>
                  <a:lnTo>
                    <a:pt x="52941" y="16219"/>
                  </a:lnTo>
                  <a:lnTo>
                    <a:pt x="55182" y="14706"/>
                  </a:lnTo>
                  <a:lnTo>
                    <a:pt x="57395" y="13165"/>
                  </a:lnTo>
                  <a:lnTo>
                    <a:pt x="59608" y="11625"/>
                  </a:lnTo>
                  <a:lnTo>
                    <a:pt x="61793" y="10028"/>
                  </a:lnTo>
                  <a:lnTo>
                    <a:pt x="63977" y="8404"/>
                  </a:lnTo>
                  <a:lnTo>
                    <a:pt x="66134" y="6779"/>
                  </a:lnTo>
                  <a:lnTo>
                    <a:pt x="68291" y="5126"/>
                  </a:lnTo>
                  <a:lnTo>
                    <a:pt x="70420" y="3446"/>
                  </a:lnTo>
                  <a:lnTo>
                    <a:pt x="72521" y="1737"/>
                  </a:lnTo>
                  <a:lnTo>
                    <a:pt x="74594" y="0"/>
                  </a:lnTo>
                  <a:lnTo>
                    <a:pt x="74594" y="0"/>
                  </a:lnTo>
                  <a:lnTo>
                    <a:pt x="95098" y="3551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57"/>
            <p:cNvSpPr/>
            <p:nvPr/>
          </p:nvSpPr>
          <p:spPr>
            <a:xfrm>
              <a:off x="2978751" y="2676312"/>
              <a:ext cx="1179940" cy="1243256"/>
            </a:xfrm>
            <a:custGeom>
              <a:avLst/>
              <a:gdLst/>
              <a:ahLst/>
              <a:cxnLst/>
              <a:rect l="l" t="t" r="r" b="b"/>
              <a:pathLst>
                <a:path w="74622" h="78600" extrusionOk="0">
                  <a:moveTo>
                    <a:pt x="26611" y="39524"/>
                  </a:moveTo>
                  <a:lnTo>
                    <a:pt x="26331" y="39776"/>
                  </a:lnTo>
                  <a:lnTo>
                    <a:pt x="26107" y="40028"/>
                  </a:lnTo>
                  <a:lnTo>
                    <a:pt x="25939" y="40280"/>
                  </a:lnTo>
                  <a:lnTo>
                    <a:pt x="25854" y="40532"/>
                  </a:lnTo>
                  <a:lnTo>
                    <a:pt x="25798" y="40784"/>
                  </a:lnTo>
                  <a:lnTo>
                    <a:pt x="25798" y="41008"/>
                  </a:lnTo>
                  <a:lnTo>
                    <a:pt x="25854" y="41260"/>
                  </a:lnTo>
                  <a:lnTo>
                    <a:pt x="25967" y="41485"/>
                  </a:lnTo>
                  <a:lnTo>
                    <a:pt x="26051" y="41597"/>
                  </a:lnTo>
                  <a:lnTo>
                    <a:pt x="26163" y="41709"/>
                  </a:lnTo>
                  <a:lnTo>
                    <a:pt x="26275" y="41793"/>
                  </a:lnTo>
                  <a:lnTo>
                    <a:pt x="26415" y="41849"/>
                  </a:lnTo>
                  <a:lnTo>
                    <a:pt x="26555" y="41905"/>
                  </a:lnTo>
                  <a:lnTo>
                    <a:pt x="26695" y="41961"/>
                  </a:lnTo>
                  <a:lnTo>
                    <a:pt x="27059" y="41989"/>
                  </a:lnTo>
                  <a:lnTo>
                    <a:pt x="27479" y="41933"/>
                  </a:lnTo>
                  <a:lnTo>
                    <a:pt x="27955" y="41849"/>
                  </a:lnTo>
                  <a:lnTo>
                    <a:pt x="26611" y="39524"/>
                  </a:lnTo>
                  <a:close/>
                  <a:moveTo>
                    <a:pt x="54118" y="0"/>
                  </a:moveTo>
                  <a:lnTo>
                    <a:pt x="52521" y="1345"/>
                  </a:lnTo>
                  <a:lnTo>
                    <a:pt x="50924" y="2661"/>
                  </a:lnTo>
                  <a:lnTo>
                    <a:pt x="49272" y="3950"/>
                  </a:lnTo>
                  <a:lnTo>
                    <a:pt x="47647" y="5238"/>
                  </a:lnTo>
                  <a:lnTo>
                    <a:pt x="45994" y="6527"/>
                  </a:lnTo>
                  <a:lnTo>
                    <a:pt x="44342" y="7787"/>
                  </a:lnTo>
                  <a:lnTo>
                    <a:pt x="42689" y="9020"/>
                  </a:lnTo>
                  <a:lnTo>
                    <a:pt x="41008" y="10252"/>
                  </a:lnTo>
                  <a:lnTo>
                    <a:pt x="38684" y="11933"/>
                  </a:lnTo>
                  <a:lnTo>
                    <a:pt x="36359" y="13586"/>
                  </a:lnTo>
                  <a:lnTo>
                    <a:pt x="34006" y="15182"/>
                  </a:lnTo>
                  <a:lnTo>
                    <a:pt x="31625" y="16779"/>
                  </a:lnTo>
                  <a:lnTo>
                    <a:pt x="29244" y="18347"/>
                  </a:lnTo>
                  <a:lnTo>
                    <a:pt x="26835" y="19860"/>
                  </a:lnTo>
                  <a:lnTo>
                    <a:pt x="24398" y="21373"/>
                  </a:lnTo>
                  <a:lnTo>
                    <a:pt x="21961" y="22857"/>
                  </a:lnTo>
                  <a:lnTo>
                    <a:pt x="19636" y="24230"/>
                  </a:lnTo>
                  <a:lnTo>
                    <a:pt x="17311" y="25574"/>
                  </a:lnTo>
                  <a:lnTo>
                    <a:pt x="15462" y="26611"/>
                  </a:lnTo>
                  <a:lnTo>
                    <a:pt x="15126" y="26807"/>
                  </a:lnTo>
                  <a:lnTo>
                    <a:pt x="13894" y="27479"/>
                  </a:lnTo>
                  <a:lnTo>
                    <a:pt x="12017" y="28487"/>
                  </a:lnTo>
                  <a:lnTo>
                    <a:pt x="12017" y="30868"/>
                  </a:lnTo>
                  <a:lnTo>
                    <a:pt x="14454" y="29580"/>
                  </a:lnTo>
                  <a:lnTo>
                    <a:pt x="16891" y="28235"/>
                  </a:lnTo>
                  <a:lnTo>
                    <a:pt x="19300" y="26863"/>
                  </a:lnTo>
                  <a:lnTo>
                    <a:pt x="21681" y="25490"/>
                  </a:lnTo>
                  <a:lnTo>
                    <a:pt x="24062" y="24062"/>
                  </a:lnTo>
                  <a:lnTo>
                    <a:pt x="26415" y="22605"/>
                  </a:lnTo>
                  <a:lnTo>
                    <a:pt x="28768" y="21149"/>
                  </a:lnTo>
                  <a:lnTo>
                    <a:pt x="31093" y="19664"/>
                  </a:lnTo>
                  <a:lnTo>
                    <a:pt x="33417" y="18123"/>
                  </a:lnTo>
                  <a:lnTo>
                    <a:pt x="35714" y="16583"/>
                  </a:lnTo>
                  <a:lnTo>
                    <a:pt x="37983" y="15014"/>
                  </a:lnTo>
                  <a:lnTo>
                    <a:pt x="40252" y="13418"/>
                  </a:lnTo>
                  <a:lnTo>
                    <a:pt x="42493" y="11793"/>
                  </a:lnTo>
                  <a:lnTo>
                    <a:pt x="44734" y="10140"/>
                  </a:lnTo>
                  <a:lnTo>
                    <a:pt x="46947" y="8460"/>
                  </a:lnTo>
                  <a:lnTo>
                    <a:pt x="49132" y="6779"/>
                  </a:lnTo>
                  <a:lnTo>
                    <a:pt x="49412" y="7227"/>
                  </a:lnTo>
                  <a:lnTo>
                    <a:pt x="49748" y="7675"/>
                  </a:lnTo>
                  <a:lnTo>
                    <a:pt x="50112" y="8039"/>
                  </a:lnTo>
                  <a:lnTo>
                    <a:pt x="50504" y="8348"/>
                  </a:lnTo>
                  <a:lnTo>
                    <a:pt x="50924" y="8628"/>
                  </a:lnTo>
                  <a:lnTo>
                    <a:pt x="51344" y="8852"/>
                  </a:lnTo>
                  <a:lnTo>
                    <a:pt x="51793" y="9020"/>
                  </a:lnTo>
                  <a:lnTo>
                    <a:pt x="52269" y="9160"/>
                  </a:lnTo>
                  <a:lnTo>
                    <a:pt x="52745" y="9216"/>
                  </a:lnTo>
                  <a:lnTo>
                    <a:pt x="53221" y="9244"/>
                  </a:lnTo>
                  <a:lnTo>
                    <a:pt x="53641" y="9216"/>
                  </a:lnTo>
                  <a:lnTo>
                    <a:pt x="54034" y="9188"/>
                  </a:lnTo>
                  <a:lnTo>
                    <a:pt x="54454" y="9076"/>
                  </a:lnTo>
                  <a:lnTo>
                    <a:pt x="54846" y="8964"/>
                  </a:lnTo>
                  <a:lnTo>
                    <a:pt x="55238" y="8796"/>
                  </a:lnTo>
                  <a:lnTo>
                    <a:pt x="55602" y="8600"/>
                  </a:lnTo>
                  <a:lnTo>
                    <a:pt x="55966" y="8376"/>
                  </a:lnTo>
                  <a:lnTo>
                    <a:pt x="56302" y="8095"/>
                  </a:lnTo>
                  <a:lnTo>
                    <a:pt x="56358" y="8067"/>
                  </a:lnTo>
                  <a:lnTo>
                    <a:pt x="69103" y="30196"/>
                  </a:lnTo>
                  <a:lnTo>
                    <a:pt x="69075" y="30224"/>
                  </a:lnTo>
                  <a:lnTo>
                    <a:pt x="68627" y="30616"/>
                  </a:lnTo>
                  <a:lnTo>
                    <a:pt x="68235" y="31064"/>
                  </a:lnTo>
                  <a:lnTo>
                    <a:pt x="67899" y="31513"/>
                  </a:lnTo>
                  <a:lnTo>
                    <a:pt x="67591" y="31989"/>
                  </a:lnTo>
                  <a:lnTo>
                    <a:pt x="67311" y="32493"/>
                  </a:lnTo>
                  <a:lnTo>
                    <a:pt x="67087" y="33025"/>
                  </a:lnTo>
                  <a:lnTo>
                    <a:pt x="66919" y="33557"/>
                  </a:lnTo>
                  <a:lnTo>
                    <a:pt x="66779" y="34118"/>
                  </a:lnTo>
                  <a:lnTo>
                    <a:pt x="66694" y="34678"/>
                  </a:lnTo>
                  <a:lnTo>
                    <a:pt x="66666" y="35238"/>
                  </a:lnTo>
                  <a:lnTo>
                    <a:pt x="66694" y="35798"/>
                  </a:lnTo>
                  <a:lnTo>
                    <a:pt x="66750" y="36387"/>
                  </a:lnTo>
                  <a:lnTo>
                    <a:pt x="66863" y="36947"/>
                  </a:lnTo>
                  <a:lnTo>
                    <a:pt x="67003" y="37507"/>
                  </a:lnTo>
                  <a:lnTo>
                    <a:pt x="67227" y="38039"/>
                  </a:lnTo>
                  <a:lnTo>
                    <a:pt x="67479" y="38571"/>
                  </a:lnTo>
                  <a:lnTo>
                    <a:pt x="64762" y="40700"/>
                  </a:lnTo>
                  <a:lnTo>
                    <a:pt x="61989" y="42745"/>
                  </a:lnTo>
                  <a:lnTo>
                    <a:pt x="61989" y="44258"/>
                  </a:lnTo>
                  <a:lnTo>
                    <a:pt x="63137" y="44258"/>
                  </a:lnTo>
                  <a:lnTo>
                    <a:pt x="63137" y="44566"/>
                  </a:lnTo>
                  <a:lnTo>
                    <a:pt x="66050" y="42353"/>
                  </a:lnTo>
                  <a:lnTo>
                    <a:pt x="68935" y="40112"/>
                  </a:lnTo>
                  <a:lnTo>
                    <a:pt x="71792" y="37843"/>
                  </a:lnTo>
                  <a:lnTo>
                    <a:pt x="74622" y="35518"/>
                  </a:lnTo>
                  <a:lnTo>
                    <a:pt x="60952" y="11793"/>
                  </a:lnTo>
                  <a:lnTo>
                    <a:pt x="55910" y="3081"/>
                  </a:lnTo>
                  <a:lnTo>
                    <a:pt x="54118" y="0"/>
                  </a:lnTo>
                  <a:close/>
                  <a:moveTo>
                    <a:pt x="30868" y="42941"/>
                  </a:moveTo>
                  <a:lnTo>
                    <a:pt x="30644" y="42969"/>
                  </a:lnTo>
                  <a:lnTo>
                    <a:pt x="30112" y="43081"/>
                  </a:lnTo>
                  <a:lnTo>
                    <a:pt x="31429" y="45406"/>
                  </a:lnTo>
                  <a:lnTo>
                    <a:pt x="31737" y="45154"/>
                  </a:lnTo>
                  <a:lnTo>
                    <a:pt x="31961" y="44874"/>
                  </a:lnTo>
                  <a:lnTo>
                    <a:pt x="32129" y="44622"/>
                  </a:lnTo>
                  <a:lnTo>
                    <a:pt x="32241" y="44370"/>
                  </a:lnTo>
                  <a:lnTo>
                    <a:pt x="32297" y="44146"/>
                  </a:lnTo>
                  <a:lnTo>
                    <a:pt x="32297" y="43893"/>
                  </a:lnTo>
                  <a:lnTo>
                    <a:pt x="32241" y="43669"/>
                  </a:lnTo>
                  <a:lnTo>
                    <a:pt x="32157" y="43445"/>
                  </a:lnTo>
                  <a:lnTo>
                    <a:pt x="32129" y="43445"/>
                  </a:lnTo>
                  <a:lnTo>
                    <a:pt x="32045" y="43333"/>
                  </a:lnTo>
                  <a:lnTo>
                    <a:pt x="31933" y="43221"/>
                  </a:lnTo>
                  <a:lnTo>
                    <a:pt x="31821" y="43137"/>
                  </a:lnTo>
                  <a:lnTo>
                    <a:pt x="31709" y="43053"/>
                  </a:lnTo>
                  <a:lnTo>
                    <a:pt x="31569" y="42997"/>
                  </a:lnTo>
                  <a:lnTo>
                    <a:pt x="31429" y="42969"/>
                  </a:lnTo>
                  <a:lnTo>
                    <a:pt x="31121" y="42941"/>
                  </a:lnTo>
                  <a:close/>
                  <a:moveTo>
                    <a:pt x="25995" y="35994"/>
                  </a:moveTo>
                  <a:lnTo>
                    <a:pt x="26835" y="37451"/>
                  </a:lnTo>
                  <a:lnTo>
                    <a:pt x="27199" y="37283"/>
                  </a:lnTo>
                  <a:lnTo>
                    <a:pt x="27591" y="37115"/>
                  </a:lnTo>
                  <a:lnTo>
                    <a:pt x="27955" y="36975"/>
                  </a:lnTo>
                  <a:lnTo>
                    <a:pt x="28347" y="36891"/>
                  </a:lnTo>
                  <a:lnTo>
                    <a:pt x="28740" y="36807"/>
                  </a:lnTo>
                  <a:lnTo>
                    <a:pt x="29132" y="36723"/>
                  </a:lnTo>
                  <a:lnTo>
                    <a:pt x="29524" y="36695"/>
                  </a:lnTo>
                  <a:lnTo>
                    <a:pt x="29972" y="36695"/>
                  </a:lnTo>
                  <a:lnTo>
                    <a:pt x="30196" y="38319"/>
                  </a:lnTo>
                  <a:lnTo>
                    <a:pt x="29552" y="38375"/>
                  </a:lnTo>
                  <a:lnTo>
                    <a:pt x="28908" y="38487"/>
                  </a:lnTo>
                  <a:lnTo>
                    <a:pt x="28263" y="38655"/>
                  </a:lnTo>
                  <a:lnTo>
                    <a:pt x="27675" y="38879"/>
                  </a:lnTo>
                  <a:lnTo>
                    <a:pt x="29188" y="41541"/>
                  </a:lnTo>
                  <a:lnTo>
                    <a:pt x="29776" y="41372"/>
                  </a:lnTo>
                  <a:lnTo>
                    <a:pt x="30364" y="41232"/>
                  </a:lnTo>
                  <a:lnTo>
                    <a:pt x="30924" y="41120"/>
                  </a:lnTo>
                  <a:lnTo>
                    <a:pt x="31205" y="41092"/>
                  </a:lnTo>
                  <a:lnTo>
                    <a:pt x="31821" y="41092"/>
                  </a:lnTo>
                  <a:lnTo>
                    <a:pt x="32129" y="41148"/>
                  </a:lnTo>
                  <a:lnTo>
                    <a:pt x="32437" y="41232"/>
                  </a:lnTo>
                  <a:lnTo>
                    <a:pt x="32745" y="41344"/>
                  </a:lnTo>
                  <a:lnTo>
                    <a:pt x="33025" y="41541"/>
                  </a:lnTo>
                  <a:lnTo>
                    <a:pt x="33277" y="41765"/>
                  </a:lnTo>
                  <a:lnTo>
                    <a:pt x="33529" y="42045"/>
                  </a:lnTo>
                  <a:lnTo>
                    <a:pt x="33754" y="42381"/>
                  </a:lnTo>
                  <a:lnTo>
                    <a:pt x="33866" y="42633"/>
                  </a:lnTo>
                  <a:lnTo>
                    <a:pt x="33978" y="42885"/>
                  </a:lnTo>
                  <a:lnTo>
                    <a:pt x="34062" y="43137"/>
                  </a:lnTo>
                  <a:lnTo>
                    <a:pt x="34118" y="43417"/>
                  </a:lnTo>
                  <a:lnTo>
                    <a:pt x="34118" y="43697"/>
                  </a:lnTo>
                  <a:lnTo>
                    <a:pt x="34118" y="43977"/>
                  </a:lnTo>
                  <a:lnTo>
                    <a:pt x="34090" y="44258"/>
                  </a:lnTo>
                  <a:lnTo>
                    <a:pt x="34006" y="44566"/>
                  </a:lnTo>
                  <a:lnTo>
                    <a:pt x="33922" y="44846"/>
                  </a:lnTo>
                  <a:lnTo>
                    <a:pt x="33782" y="45154"/>
                  </a:lnTo>
                  <a:lnTo>
                    <a:pt x="33614" y="45434"/>
                  </a:lnTo>
                  <a:lnTo>
                    <a:pt x="33417" y="45714"/>
                  </a:lnTo>
                  <a:lnTo>
                    <a:pt x="33193" y="45994"/>
                  </a:lnTo>
                  <a:lnTo>
                    <a:pt x="32913" y="46274"/>
                  </a:lnTo>
                  <a:lnTo>
                    <a:pt x="32605" y="46554"/>
                  </a:lnTo>
                  <a:lnTo>
                    <a:pt x="32269" y="46835"/>
                  </a:lnTo>
                  <a:lnTo>
                    <a:pt x="33109" y="48291"/>
                  </a:lnTo>
                  <a:lnTo>
                    <a:pt x="32045" y="48935"/>
                  </a:lnTo>
                  <a:lnTo>
                    <a:pt x="31205" y="47479"/>
                  </a:lnTo>
                  <a:lnTo>
                    <a:pt x="30840" y="47647"/>
                  </a:lnTo>
                  <a:lnTo>
                    <a:pt x="30448" y="47815"/>
                  </a:lnTo>
                  <a:lnTo>
                    <a:pt x="30084" y="47955"/>
                  </a:lnTo>
                  <a:lnTo>
                    <a:pt x="29692" y="48067"/>
                  </a:lnTo>
                  <a:lnTo>
                    <a:pt x="29300" y="48151"/>
                  </a:lnTo>
                  <a:lnTo>
                    <a:pt x="28880" y="48207"/>
                  </a:lnTo>
                  <a:lnTo>
                    <a:pt x="28488" y="48235"/>
                  </a:lnTo>
                  <a:lnTo>
                    <a:pt x="28095" y="48263"/>
                  </a:lnTo>
                  <a:lnTo>
                    <a:pt x="27703" y="48235"/>
                  </a:lnTo>
                  <a:lnTo>
                    <a:pt x="27339" y="48207"/>
                  </a:lnTo>
                  <a:lnTo>
                    <a:pt x="27171" y="46554"/>
                  </a:lnTo>
                  <a:lnTo>
                    <a:pt x="27171" y="46554"/>
                  </a:lnTo>
                  <a:lnTo>
                    <a:pt x="27535" y="46582"/>
                  </a:lnTo>
                  <a:lnTo>
                    <a:pt x="27927" y="46611"/>
                  </a:lnTo>
                  <a:lnTo>
                    <a:pt x="28235" y="46611"/>
                  </a:lnTo>
                  <a:lnTo>
                    <a:pt x="28544" y="46582"/>
                  </a:lnTo>
                  <a:lnTo>
                    <a:pt x="28880" y="46526"/>
                  </a:lnTo>
                  <a:lnTo>
                    <a:pt x="29188" y="46470"/>
                  </a:lnTo>
                  <a:lnTo>
                    <a:pt x="29496" y="46386"/>
                  </a:lnTo>
                  <a:lnTo>
                    <a:pt x="29776" y="46302"/>
                  </a:lnTo>
                  <a:lnTo>
                    <a:pt x="30084" y="46190"/>
                  </a:lnTo>
                  <a:lnTo>
                    <a:pt x="30364" y="46050"/>
                  </a:lnTo>
                  <a:lnTo>
                    <a:pt x="28880" y="43445"/>
                  </a:lnTo>
                  <a:lnTo>
                    <a:pt x="28319" y="43585"/>
                  </a:lnTo>
                  <a:lnTo>
                    <a:pt x="27759" y="43725"/>
                  </a:lnTo>
                  <a:lnTo>
                    <a:pt x="27199" y="43809"/>
                  </a:lnTo>
                  <a:lnTo>
                    <a:pt x="26639" y="43837"/>
                  </a:lnTo>
                  <a:lnTo>
                    <a:pt x="26303" y="43837"/>
                  </a:lnTo>
                  <a:lnTo>
                    <a:pt x="25967" y="43781"/>
                  </a:lnTo>
                  <a:lnTo>
                    <a:pt x="25658" y="43697"/>
                  </a:lnTo>
                  <a:lnTo>
                    <a:pt x="25350" y="43557"/>
                  </a:lnTo>
                  <a:lnTo>
                    <a:pt x="25070" y="43389"/>
                  </a:lnTo>
                  <a:lnTo>
                    <a:pt x="24790" y="43137"/>
                  </a:lnTo>
                  <a:lnTo>
                    <a:pt x="24538" y="42857"/>
                  </a:lnTo>
                  <a:lnTo>
                    <a:pt x="24314" y="42521"/>
                  </a:lnTo>
                  <a:lnTo>
                    <a:pt x="24174" y="42269"/>
                  </a:lnTo>
                  <a:lnTo>
                    <a:pt x="24062" y="41989"/>
                  </a:lnTo>
                  <a:lnTo>
                    <a:pt x="23978" y="41737"/>
                  </a:lnTo>
                  <a:lnTo>
                    <a:pt x="23950" y="41456"/>
                  </a:lnTo>
                  <a:lnTo>
                    <a:pt x="23922" y="41176"/>
                  </a:lnTo>
                  <a:lnTo>
                    <a:pt x="23922" y="40896"/>
                  </a:lnTo>
                  <a:lnTo>
                    <a:pt x="23950" y="40616"/>
                  </a:lnTo>
                  <a:lnTo>
                    <a:pt x="24034" y="40308"/>
                  </a:lnTo>
                  <a:lnTo>
                    <a:pt x="24118" y="40028"/>
                  </a:lnTo>
                  <a:lnTo>
                    <a:pt x="24258" y="39748"/>
                  </a:lnTo>
                  <a:lnTo>
                    <a:pt x="24426" y="39468"/>
                  </a:lnTo>
                  <a:lnTo>
                    <a:pt x="24622" y="39188"/>
                  </a:lnTo>
                  <a:lnTo>
                    <a:pt x="24874" y="38907"/>
                  </a:lnTo>
                  <a:lnTo>
                    <a:pt x="25126" y="38627"/>
                  </a:lnTo>
                  <a:lnTo>
                    <a:pt x="25434" y="38347"/>
                  </a:lnTo>
                  <a:lnTo>
                    <a:pt x="25798" y="38095"/>
                  </a:lnTo>
                  <a:lnTo>
                    <a:pt x="24930" y="36611"/>
                  </a:lnTo>
                  <a:lnTo>
                    <a:pt x="25995" y="35994"/>
                  </a:lnTo>
                  <a:close/>
                  <a:moveTo>
                    <a:pt x="27619" y="30728"/>
                  </a:moveTo>
                  <a:lnTo>
                    <a:pt x="26891" y="30812"/>
                  </a:lnTo>
                  <a:lnTo>
                    <a:pt x="26135" y="30924"/>
                  </a:lnTo>
                  <a:lnTo>
                    <a:pt x="25378" y="31120"/>
                  </a:lnTo>
                  <a:lnTo>
                    <a:pt x="24650" y="31345"/>
                  </a:lnTo>
                  <a:lnTo>
                    <a:pt x="23922" y="31597"/>
                  </a:lnTo>
                  <a:lnTo>
                    <a:pt x="23193" y="31933"/>
                  </a:lnTo>
                  <a:lnTo>
                    <a:pt x="22493" y="32297"/>
                  </a:lnTo>
                  <a:lnTo>
                    <a:pt x="21989" y="32605"/>
                  </a:lnTo>
                  <a:lnTo>
                    <a:pt x="21513" y="32941"/>
                  </a:lnTo>
                  <a:lnTo>
                    <a:pt x="21037" y="33277"/>
                  </a:lnTo>
                  <a:lnTo>
                    <a:pt x="20588" y="33641"/>
                  </a:lnTo>
                  <a:lnTo>
                    <a:pt x="20168" y="34034"/>
                  </a:lnTo>
                  <a:lnTo>
                    <a:pt x="19776" y="34426"/>
                  </a:lnTo>
                  <a:lnTo>
                    <a:pt x="19412" y="34846"/>
                  </a:lnTo>
                  <a:lnTo>
                    <a:pt x="19048" y="35266"/>
                  </a:lnTo>
                  <a:lnTo>
                    <a:pt x="18712" y="35714"/>
                  </a:lnTo>
                  <a:lnTo>
                    <a:pt x="18404" y="36162"/>
                  </a:lnTo>
                  <a:lnTo>
                    <a:pt x="18123" y="36639"/>
                  </a:lnTo>
                  <a:lnTo>
                    <a:pt x="17871" y="37115"/>
                  </a:lnTo>
                  <a:lnTo>
                    <a:pt x="17647" y="37591"/>
                  </a:lnTo>
                  <a:lnTo>
                    <a:pt x="17423" y="38095"/>
                  </a:lnTo>
                  <a:lnTo>
                    <a:pt x="17227" y="38599"/>
                  </a:lnTo>
                  <a:lnTo>
                    <a:pt x="17087" y="39132"/>
                  </a:lnTo>
                  <a:lnTo>
                    <a:pt x="16947" y="39636"/>
                  </a:lnTo>
                  <a:lnTo>
                    <a:pt x="16835" y="40168"/>
                  </a:lnTo>
                  <a:lnTo>
                    <a:pt x="16751" y="40700"/>
                  </a:lnTo>
                  <a:lnTo>
                    <a:pt x="16695" y="41232"/>
                  </a:lnTo>
                  <a:lnTo>
                    <a:pt x="16639" y="41793"/>
                  </a:lnTo>
                  <a:lnTo>
                    <a:pt x="16639" y="42325"/>
                  </a:lnTo>
                  <a:lnTo>
                    <a:pt x="16667" y="42857"/>
                  </a:lnTo>
                  <a:lnTo>
                    <a:pt x="16723" y="43417"/>
                  </a:lnTo>
                  <a:lnTo>
                    <a:pt x="16779" y="43949"/>
                  </a:lnTo>
                  <a:lnTo>
                    <a:pt x="16891" y="44482"/>
                  </a:lnTo>
                  <a:lnTo>
                    <a:pt x="17031" y="45042"/>
                  </a:lnTo>
                  <a:lnTo>
                    <a:pt x="17199" y="45574"/>
                  </a:lnTo>
                  <a:lnTo>
                    <a:pt x="17367" y="46106"/>
                  </a:lnTo>
                  <a:lnTo>
                    <a:pt x="17591" y="46639"/>
                  </a:lnTo>
                  <a:lnTo>
                    <a:pt x="17843" y="47143"/>
                  </a:lnTo>
                  <a:lnTo>
                    <a:pt x="18123" y="47675"/>
                  </a:lnTo>
                  <a:lnTo>
                    <a:pt x="18404" y="48123"/>
                  </a:lnTo>
                  <a:lnTo>
                    <a:pt x="18684" y="48543"/>
                  </a:lnTo>
                  <a:lnTo>
                    <a:pt x="18992" y="48963"/>
                  </a:lnTo>
                  <a:lnTo>
                    <a:pt x="19328" y="49384"/>
                  </a:lnTo>
                  <a:lnTo>
                    <a:pt x="19664" y="49776"/>
                  </a:lnTo>
                  <a:lnTo>
                    <a:pt x="20028" y="50140"/>
                  </a:lnTo>
                  <a:lnTo>
                    <a:pt x="20420" y="50476"/>
                  </a:lnTo>
                  <a:lnTo>
                    <a:pt x="20785" y="50812"/>
                  </a:lnTo>
                  <a:lnTo>
                    <a:pt x="21205" y="51148"/>
                  </a:lnTo>
                  <a:lnTo>
                    <a:pt x="21597" y="51428"/>
                  </a:lnTo>
                  <a:lnTo>
                    <a:pt x="22017" y="51709"/>
                  </a:lnTo>
                  <a:lnTo>
                    <a:pt x="22465" y="51989"/>
                  </a:lnTo>
                  <a:lnTo>
                    <a:pt x="22913" y="52213"/>
                  </a:lnTo>
                  <a:lnTo>
                    <a:pt x="23362" y="52437"/>
                  </a:lnTo>
                  <a:lnTo>
                    <a:pt x="23810" y="52633"/>
                  </a:lnTo>
                  <a:lnTo>
                    <a:pt x="24286" y="52829"/>
                  </a:lnTo>
                  <a:lnTo>
                    <a:pt x="32297" y="52829"/>
                  </a:lnTo>
                  <a:lnTo>
                    <a:pt x="32689" y="52661"/>
                  </a:lnTo>
                  <a:lnTo>
                    <a:pt x="33081" y="52493"/>
                  </a:lnTo>
                  <a:lnTo>
                    <a:pt x="33473" y="52297"/>
                  </a:lnTo>
                  <a:lnTo>
                    <a:pt x="33866" y="52073"/>
                  </a:lnTo>
                  <a:lnTo>
                    <a:pt x="34286" y="51849"/>
                  </a:lnTo>
                  <a:lnTo>
                    <a:pt x="34650" y="51596"/>
                  </a:lnTo>
                  <a:lnTo>
                    <a:pt x="35014" y="51316"/>
                  </a:lnTo>
                  <a:lnTo>
                    <a:pt x="35378" y="51036"/>
                  </a:lnTo>
                  <a:lnTo>
                    <a:pt x="35714" y="50756"/>
                  </a:lnTo>
                  <a:lnTo>
                    <a:pt x="36050" y="50448"/>
                  </a:lnTo>
                  <a:lnTo>
                    <a:pt x="36359" y="50140"/>
                  </a:lnTo>
                  <a:lnTo>
                    <a:pt x="36667" y="49804"/>
                  </a:lnTo>
                  <a:lnTo>
                    <a:pt x="36947" y="49468"/>
                  </a:lnTo>
                  <a:lnTo>
                    <a:pt x="37227" y="49103"/>
                  </a:lnTo>
                  <a:lnTo>
                    <a:pt x="37479" y="48767"/>
                  </a:lnTo>
                  <a:lnTo>
                    <a:pt x="37703" y="48403"/>
                  </a:lnTo>
                  <a:lnTo>
                    <a:pt x="38151" y="47647"/>
                  </a:lnTo>
                  <a:lnTo>
                    <a:pt x="38543" y="46863"/>
                  </a:lnTo>
                  <a:lnTo>
                    <a:pt x="38852" y="46050"/>
                  </a:lnTo>
                  <a:lnTo>
                    <a:pt x="39104" y="45210"/>
                  </a:lnTo>
                  <a:lnTo>
                    <a:pt x="39300" y="44370"/>
                  </a:lnTo>
                  <a:lnTo>
                    <a:pt x="39440" y="43501"/>
                  </a:lnTo>
                  <a:lnTo>
                    <a:pt x="39524" y="42633"/>
                  </a:lnTo>
                  <a:lnTo>
                    <a:pt x="39524" y="41737"/>
                  </a:lnTo>
                  <a:lnTo>
                    <a:pt x="39468" y="40868"/>
                  </a:lnTo>
                  <a:lnTo>
                    <a:pt x="39328" y="40000"/>
                  </a:lnTo>
                  <a:lnTo>
                    <a:pt x="38936" y="40000"/>
                  </a:lnTo>
                  <a:lnTo>
                    <a:pt x="38936" y="38347"/>
                  </a:lnTo>
                  <a:lnTo>
                    <a:pt x="38740" y="37815"/>
                  </a:lnTo>
                  <a:lnTo>
                    <a:pt x="38515" y="37283"/>
                  </a:lnTo>
                  <a:lnTo>
                    <a:pt x="38263" y="36751"/>
                  </a:lnTo>
                  <a:lnTo>
                    <a:pt x="37983" y="36246"/>
                  </a:lnTo>
                  <a:lnTo>
                    <a:pt x="37591" y="35602"/>
                  </a:lnTo>
                  <a:lnTo>
                    <a:pt x="37143" y="34986"/>
                  </a:lnTo>
                  <a:lnTo>
                    <a:pt x="36667" y="34398"/>
                  </a:lnTo>
                  <a:lnTo>
                    <a:pt x="36163" y="33866"/>
                  </a:lnTo>
                  <a:lnTo>
                    <a:pt x="35630" y="33361"/>
                  </a:lnTo>
                  <a:lnTo>
                    <a:pt x="35042" y="32913"/>
                  </a:lnTo>
                  <a:lnTo>
                    <a:pt x="34454" y="32493"/>
                  </a:lnTo>
                  <a:lnTo>
                    <a:pt x="33838" y="32129"/>
                  </a:lnTo>
                  <a:lnTo>
                    <a:pt x="33221" y="31793"/>
                  </a:lnTo>
                  <a:lnTo>
                    <a:pt x="32577" y="31513"/>
                  </a:lnTo>
                  <a:lnTo>
                    <a:pt x="31905" y="31289"/>
                  </a:lnTo>
                  <a:lnTo>
                    <a:pt x="31205" y="31064"/>
                  </a:lnTo>
                  <a:lnTo>
                    <a:pt x="30504" y="30924"/>
                  </a:lnTo>
                  <a:lnTo>
                    <a:pt x="29804" y="30812"/>
                  </a:lnTo>
                  <a:lnTo>
                    <a:pt x="29104" y="30728"/>
                  </a:lnTo>
                  <a:close/>
                  <a:moveTo>
                    <a:pt x="20700" y="67563"/>
                  </a:moveTo>
                  <a:lnTo>
                    <a:pt x="18544" y="68599"/>
                  </a:lnTo>
                  <a:lnTo>
                    <a:pt x="16387" y="69579"/>
                  </a:lnTo>
                  <a:lnTo>
                    <a:pt x="14202" y="70560"/>
                  </a:lnTo>
                  <a:lnTo>
                    <a:pt x="12017" y="71512"/>
                  </a:lnTo>
                  <a:lnTo>
                    <a:pt x="12017" y="72717"/>
                  </a:lnTo>
                  <a:lnTo>
                    <a:pt x="11989" y="73305"/>
                  </a:lnTo>
                  <a:lnTo>
                    <a:pt x="11905" y="73893"/>
                  </a:lnTo>
                  <a:lnTo>
                    <a:pt x="14118" y="72941"/>
                  </a:lnTo>
                  <a:lnTo>
                    <a:pt x="16331" y="71960"/>
                  </a:lnTo>
                  <a:lnTo>
                    <a:pt x="18516" y="70980"/>
                  </a:lnTo>
                  <a:lnTo>
                    <a:pt x="20700" y="69944"/>
                  </a:lnTo>
                  <a:lnTo>
                    <a:pt x="20700" y="67563"/>
                  </a:lnTo>
                  <a:close/>
                  <a:moveTo>
                    <a:pt x="0" y="78571"/>
                  </a:moveTo>
                  <a:lnTo>
                    <a:pt x="0" y="78599"/>
                  </a:lnTo>
                  <a:lnTo>
                    <a:pt x="84" y="785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57"/>
            <p:cNvSpPr/>
            <p:nvPr/>
          </p:nvSpPr>
          <p:spPr>
            <a:xfrm>
              <a:off x="2978751" y="3919108"/>
              <a:ext cx="1344" cy="459"/>
            </a:xfrm>
            <a:custGeom>
              <a:avLst/>
              <a:gdLst/>
              <a:ahLst/>
              <a:cxnLst/>
              <a:rect l="l" t="t" r="r" b="b"/>
              <a:pathLst>
                <a:path w="85" h="29" fill="none" extrusionOk="0">
                  <a:moveTo>
                    <a:pt x="8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8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57"/>
            <p:cNvSpPr/>
            <p:nvPr/>
          </p:nvSpPr>
          <p:spPr>
            <a:xfrm>
              <a:off x="3166995" y="3744974"/>
              <a:ext cx="139084" cy="100156"/>
            </a:xfrm>
            <a:custGeom>
              <a:avLst/>
              <a:gdLst/>
              <a:ahLst/>
              <a:cxnLst/>
              <a:rect l="l" t="t" r="r" b="b"/>
              <a:pathLst>
                <a:path w="8796" h="6332" fill="none" extrusionOk="0">
                  <a:moveTo>
                    <a:pt x="8795" y="1"/>
                  </a:moveTo>
                  <a:lnTo>
                    <a:pt x="8795" y="1"/>
                  </a:lnTo>
                  <a:lnTo>
                    <a:pt x="6639" y="1037"/>
                  </a:lnTo>
                  <a:lnTo>
                    <a:pt x="4482" y="2017"/>
                  </a:lnTo>
                  <a:lnTo>
                    <a:pt x="2297" y="2998"/>
                  </a:lnTo>
                  <a:lnTo>
                    <a:pt x="112" y="3950"/>
                  </a:lnTo>
                  <a:lnTo>
                    <a:pt x="112" y="5155"/>
                  </a:lnTo>
                  <a:lnTo>
                    <a:pt x="112" y="5155"/>
                  </a:lnTo>
                  <a:lnTo>
                    <a:pt x="84" y="5743"/>
                  </a:lnTo>
                  <a:lnTo>
                    <a:pt x="0" y="6331"/>
                  </a:lnTo>
                  <a:lnTo>
                    <a:pt x="0" y="6331"/>
                  </a:lnTo>
                  <a:lnTo>
                    <a:pt x="2213" y="5379"/>
                  </a:lnTo>
                  <a:lnTo>
                    <a:pt x="4426" y="4398"/>
                  </a:lnTo>
                  <a:lnTo>
                    <a:pt x="6611" y="3418"/>
                  </a:lnTo>
                  <a:lnTo>
                    <a:pt x="8795" y="2382"/>
                  </a:lnTo>
                  <a:lnTo>
                    <a:pt x="879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57"/>
            <p:cNvSpPr/>
            <p:nvPr/>
          </p:nvSpPr>
          <p:spPr>
            <a:xfrm>
              <a:off x="3454888" y="3355531"/>
              <a:ext cx="34566" cy="39006"/>
            </a:xfrm>
            <a:custGeom>
              <a:avLst/>
              <a:gdLst/>
              <a:ahLst/>
              <a:cxnLst/>
              <a:rect l="l" t="t" r="r" b="b"/>
              <a:pathLst>
                <a:path w="2186" h="2466" fill="none" extrusionOk="0">
                  <a:moveTo>
                    <a:pt x="1009" y="0"/>
                  </a:moveTo>
                  <a:lnTo>
                    <a:pt x="1009" y="0"/>
                  </a:lnTo>
                  <a:lnTo>
                    <a:pt x="756" y="0"/>
                  </a:lnTo>
                  <a:lnTo>
                    <a:pt x="532" y="28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1317" y="2465"/>
                  </a:lnTo>
                  <a:lnTo>
                    <a:pt x="1317" y="2465"/>
                  </a:lnTo>
                  <a:lnTo>
                    <a:pt x="1625" y="2213"/>
                  </a:lnTo>
                  <a:lnTo>
                    <a:pt x="1849" y="1933"/>
                  </a:lnTo>
                  <a:lnTo>
                    <a:pt x="2017" y="1681"/>
                  </a:lnTo>
                  <a:lnTo>
                    <a:pt x="2129" y="1429"/>
                  </a:lnTo>
                  <a:lnTo>
                    <a:pt x="2185" y="1205"/>
                  </a:lnTo>
                  <a:lnTo>
                    <a:pt x="2185" y="952"/>
                  </a:lnTo>
                  <a:lnTo>
                    <a:pt x="2129" y="728"/>
                  </a:lnTo>
                  <a:lnTo>
                    <a:pt x="2045" y="504"/>
                  </a:lnTo>
                  <a:lnTo>
                    <a:pt x="2017" y="504"/>
                  </a:lnTo>
                  <a:lnTo>
                    <a:pt x="2017" y="504"/>
                  </a:lnTo>
                  <a:lnTo>
                    <a:pt x="1933" y="392"/>
                  </a:lnTo>
                  <a:lnTo>
                    <a:pt x="1821" y="280"/>
                  </a:lnTo>
                  <a:lnTo>
                    <a:pt x="1709" y="196"/>
                  </a:lnTo>
                  <a:lnTo>
                    <a:pt x="1597" y="112"/>
                  </a:lnTo>
                  <a:lnTo>
                    <a:pt x="1457" y="56"/>
                  </a:lnTo>
                  <a:lnTo>
                    <a:pt x="1317" y="28"/>
                  </a:lnTo>
                  <a:lnTo>
                    <a:pt x="100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57"/>
            <p:cNvSpPr/>
            <p:nvPr/>
          </p:nvSpPr>
          <p:spPr>
            <a:xfrm>
              <a:off x="3386674" y="3301467"/>
              <a:ext cx="34123" cy="39006"/>
            </a:xfrm>
            <a:custGeom>
              <a:avLst/>
              <a:gdLst/>
              <a:ahLst/>
              <a:cxnLst/>
              <a:rect l="l" t="t" r="r" b="b"/>
              <a:pathLst>
                <a:path w="2158" h="2466" fill="none" extrusionOk="0">
                  <a:moveTo>
                    <a:pt x="813" y="1"/>
                  </a:moveTo>
                  <a:lnTo>
                    <a:pt x="813" y="1"/>
                  </a:lnTo>
                  <a:lnTo>
                    <a:pt x="533" y="253"/>
                  </a:lnTo>
                  <a:lnTo>
                    <a:pt x="309" y="505"/>
                  </a:lnTo>
                  <a:lnTo>
                    <a:pt x="141" y="757"/>
                  </a:lnTo>
                  <a:lnTo>
                    <a:pt x="56" y="1009"/>
                  </a:lnTo>
                  <a:lnTo>
                    <a:pt x="0" y="1261"/>
                  </a:lnTo>
                  <a:lnTo>
                    <a:pt x="0" y="1485"/>
                  </a:lnTo>
                  <a:lnTo>
                    <a:pt x="56" y="1737"/>
                  </a:lnTo>
                  <a:lnTo>
                    <a:pt x="169" y="1962"/>
                  </a:lnTo>
                  <a:lnTo>
                    <a:pt x="169" y="1962"/>
                  </a:lnTo>
                  <a:lnTo>
                    <a:pt x="253" y="2074"/>
                  </a:lnTo>
                  <a:lnTo>
                    <a:pt x="365" y="2186"/>
                  </a:lnTo>
                  <a:lnTo>
                    <a:pt x="477" y="2270"/>
                  </a:lnTo>
                  <a:lnTo>
                    <a:pt x="617" y="2326"/>
                  </a:lnTo>
                  <a:lnTo>
                    <a:pt x="757" y="2382"/>
                  </a:lnTo>
                  <a:lnTo>
                    <a:pt x="897" y="2438"/>
                  </a:lnTo>
                  <a:lnTo>
                    <a:pt x="1261" y="2466"/>
                  </a:lnTo>
                  <a:lnTo>
                    <a:pt x="1261" y="2466"/>
                  </a:lnTo>
                  <a:lnTo>
                    <a:pt x="1681" y="2410"/>
                  </a:lnTo>
                  <a:lnTo>
                    <a:pt x="2157" y="2326"/>
                  </a:lnTo>
                  <a:lnTo>
                    <a:pt x="81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57"/>
            <p:cNvSpPr/>
            <p:nvPr/>
          </p:nvSpPr>
          <p:spPr>
            <a:xfrm>
              <a:off x="3356995" y="3245647"/>
              <a:ext cx="161237" cy="204710"/>
            </a:xfrm>
            <a:custGeom>
              <a:avLst/>
              <a:gdLst/>
              <a:ahLst/>
              <a:cxnLst/>
              <a:rect l="l" t="t" r="r" b="b"/>
              <a:pathLst>
                <a:path w="10197" h="12942" fill="none" extrusionOk="0">
                  <a:moveTo>
                    <a:pt x="2718" y="7843"/>
                  </a:moveTo>
                  <a:lnTo>
                    <a:pt x="2718" y="7843"/>
                  </a:lnTo>
                  <a:lnTo>
                    <a:pt x="2382" y="7843"/>
                  </a:lnTo>
                  <a:lnTo>
                    <a:pt x="2046" y="7787"/>
                  </a:lnTo>
                  <a:lnTo>
                    <a:pt x="1737" y="7703"/>
                  </a:lnTo>
                  <a:lnTo>
                    <a:pt x="1429" y="7563"/>
                  </a:lnTo>
                  <a:lnTo>
                    <a:pt x="1149" y="7395"/>
                  </a:lnTo>
                  <a:lnTo>
                    <a:pt x="869" y="7143"/>
                  </a:lnTo>
                  <a:lnTo>
                    <a:pt x="617" y="6863"/>
                  </a:lnTo>
                  <a:lnTo>
                    <a:pt x="393" y="6527"/>
                  </a:lnTo>
                  <a:lnTo>
                    <a:pt x="393" y="6527"/>
                  </a:lnTo>
                  <a:lnTo>
                    <a:pt x="253" y="6275"/>
                  </a:lnTo>
                  <a:lnTo>
                    <a:pt x="141" y="5995"/>
                  </a:lnTo>
                  <a:lnTo>
                    <a:pt x="57" y="5743"/>
                  </a:lnTo>
                  <a:lnTo>
                    <a:pt x="29" y="5462"/>
                  </a:lnTo>
                  <a:lnTo>
                    <a:pt x="1" y="5182"/>
                  </a:lnTo>
                  <a:lnTo>
                    <a:pt x="1" y="4902"/>
                  </a:lnTo>
                  <a:lnTo>
                    <a:pt x="29" y="4622"/>
                  </a:lnTo>
                  <a:lnTo>
                    <a:pt x="113" y="4314"/>
                  </a:lnTo>
                  <a:lnTo>
                    <a:pt x="197" y="4034"/>
                  </a:lnTo>
                  <a:lnTo>
                    <a:pt x="337" y="3754"/>
                  </a:lnTo>
                  <a:lnTo>
                    <a:pt x="505" y="3474"/>
                  </a:lnTo>
                  <a:lnTo>
                    <a:pt x="701" y="3194"/>
                  </a:lnTo>
                  <a:lnTo>
                    <a:pt x="953" y="2913"/>
                  </a:lnTo>
                  <a:lnTo>
                    <a:pt x="1205" y="2633"/>
                  </a:lnTo>
                  <a:lnTo>
                    <a:pt x="1513" y="2353"/>
                  </a:lnTo>
                  <a:lnTo>
                    <a:pt x="1877" y="2101"/>
                  </a:lnTo>
                  <a:lnTo>
                    <a:pt x="1877" y="2101"/>
                  </a:lnTo>
                  <a:lnTo>
                    <a:pt x="1009" y="617"/>
                  </a:lnTo>
                  <a:lnTo>
                    <a:pt x="2074" y="0"/>
                  </a:lnTo>
                  <a:lnTo>
                    <a:pt x="2914" y="1457"/>
                  </a:lnTo>
                  <a:lnTo>
                    <a:pt x="2914" y="1457"/>
                  </a:lnTo>
                  <a:lnTo>
                    <a:pt x="3278" y="1289"/>
                  </a:lnTo>
                  <a:lnTo>
                    <a:pt x="3670" y="1121"/>
                  </a:lnTo>
                  <a:lnTo>
                    <a:pt x="4034" y="981"/>
                  </a:lnTo>
                  <a:lnTo>
                    <a:pt x="4426" y="897"/>
                  </a:lnTo>
                  <a:lnTo>
                    <a:pt x="4819" y="813"/>
                  </a:lnTo>
                  <a:lnTo>
                    <a:pt x="5211" y="729"/>
                  </a:lnTo>
                  <a:lnTo>
                    <a:pt x="5603" y="701"/>
                  </a:lnTo>
                  <a:lnTo>
                    <a:pt x="5995" y="701"/>
                  </a:lnTo>
                  <a:lnTo>
                    <a:pt x="5995" y="701"/>
                  </a:lnTo>
                  <a:lnTo>
                    <a:pt x="6051" y="701"/>
                  </a:lnTo>
                  <a:lnTo>
                    <a:pt x="6051" y="701"/>
                  </a:lnTo>
                  <a:lnTo>
                    <a:pt x="6275" y="2325"/>
                  </a:lnTo>
                  <a:lnTo>
                    <a:pt x="6275" y="2325"/>
                  </a:lnTo>
                  <a:lnTo>
                    <a:pt x="5631" y="2381"/>
                  </a:lnTo>
                  <a:lnTo>
                    <a:pt x="4987" y="2493"/>
                  </a:lnTo>
                  <a:lnTo>
                    <a:pt x="4342" y="2661"/>
                  </a:lnTo>
                  <a:lnTo>
                    <a:pt x="3754" y="2885"/>
                  </a:lnTo>
                  <a:lnTo>
                    <a:pt x="3754" y="2885"/>
                  </a:lnTo>
                  <a:lnTo>
                    <a:pt x="5267" y="5547"/>
                  </a:lnTo>
                  <a:lnTo>
                    <a:pt x="5267" y="5547"/>
                  </a:lnTo>
                  <a:lnTo>
                    <a:pt x="5855" y="5378"/>
                  </a:lnTo>
                  <a:lnTo>
                    <a:pt x="6443" y="5238"/>
                  </a:lnTo>
                  <a:lnTo>
                    <a:pt x="7003" y="5126"/>
                  </a:lnTo>
                  <a:lnTo>
                    <a:pt x="7284" y="5098"/>
                  </a:lnTo>
                  <a:lnTo>
                    <a:pt x="7564" y="5098"/>
                  </a:lnTo>
                  <a:lnTo>
                    <a:pt x="7564" y="5098"/>
                  </a:lnTo>
                  <a:lnTo>
                    <a:pt x="7900" y="5098"/>
                  </a:lnTo>
                  <a:lnTo>
                    <a:pt x="8208" y="5154"/>
                  </a:lnTo>
                  <a:lnTo>
                    <a:pt x="8516" y="5238"/>
                  </a:lnTo>
                  <a:lnTo>
                    <a:pt x="8824" y="5350"/>
                  </a:lnTo>
                  <a:lnTo>
                    <a:pt x="9104" y="5547"/>
                  </a:lnTo>
                  <a:lnTo>
                    <a:pt x="9356" y="5771"/>
                  </a:lnTo>
                  <a:lnTo>
                    <a:pt x="9608" y="6051"/>
                  </a:lnTo>
                  <a:lnTo>
                    <a:pt x="9833" y="6387"/>
                  </a:lnTo>
                  <a:lnTo>
                    <a:pt x="9833" y="6387"/>
                  </a:lnTo>
                  <a:lnTo>
                    <a:pt x="9945" y="6639"/>
                  </a:lnTo>
                  <a:lnTo>
                    <a:pt x="10057" y="6891"/>
                  </a:lnTo>
                  <a:lnTo>
                    <a:pt x="10141" y="7143"/>
                  </a:lnTo>
                  <a:lnTo>
                    <a:pt x="10197" y="7423"/>
                  </a:lnTo>
                  <a:lnTo>
                    <a:pt x="10197" y="7703"/>
                  </a:lnTo>
                  <a:lnTo>
                    <a:pt x="10197" y="7983"/>
                  </a:lnTo>
                  <a:lnTo>
                    <a:pt x="10169" y="8264"/>
                  </a:lnTo>
                  <a:lnTo>
                    <a:pt x="10085" y="8572"/>
                  </a:lnTo>
                  <a:lnTo>
                    <a:pt x="10001" y="8852"/>
                  </a:lnTo>
                  <a:lnTo>
                    <a:pt x="9861" y="9160"/>
                  </a:lnTo>
                  <a:lnTo>
                    <a:pt x="9693" y="9440"/>
                  </a:lnTo>
                  <a:lnTo>
                    <a:pt x="9496" y="9720"/>
                  </a:lnTo>
                  <a:lnTo>
                    <a:pt x="9272" y="10000"/>
                  </a:lnTo>
                  <a:lnTo>
                    <a:pt x="8992" y="10280"/>
                  </a:lnTo>
                  <a:lnTo>
                    <a:pt x="8684" y="10560"/>
                  </a:lnTo>
                  <a:lnTo>
                    <a:pt x="8348" y="10841"/>
                  </a:lnTo>
                  <a:lnTo>
                    <a:pt x="8348" y="10841"/>
                  </a:lnTo>
                  <a:lnTo>
                    <a:pt x="9188" y="12297"/>
                  </a:lnTo>
                  <a:lnTo>
                    <a:pt x="8124" y="12941"/>
                  </a:lnTo>
                  <a:lnTo>
                    <a:pt x="7284" y="11485"/>
                  </a:lnTo>
                  <a:lnTo>
                    <a:pt x="7284" y="11485"/>
                  </a:lnTo>
                  <a:lnTo>
                    <a:pt x="6919" y="11653"/>
                  </a:lnTo>
                  <a:lnTo>
                    <a:pt x="6527" y="11821"/>
                  </a:lnTo>
                  <a:lnTo>
                    <a:pt x="6163" y="11961"/>
                  </a:lnTo>
                  <a:lnTo>
                    <a:pt x="5771" y="12073"/>
                  </a:lnTo>
                  <a:lnTo>
                    <a:pt x="5379" y="12157"/>
                  </a:lnTo>
                  <a:lnTo>
                    <a:pt x="4959" y="12213"/>
                  </a:lnTo>
                  <a:lnTo>
                    <a:pt x="4567" y="12241"/>
                  </a:lnTo>
                  <a:lnTo>
                    <a:pt x="4174" y="12269"/>
                  </a:lnTo>
                  <a:lnTo>
                    <a:pt x="4174" y="12269"/>
                  </a:lnTo>
                  <a:lnTo>
                    <a:pt x="3782" y="12241"/>
                  </a:lnTo>
                  <a:lnTo>
                    <a:pt x="3418" y="12213"/>
                  </a:lnTo>
                  <a:lnTo>
                    <a:pt x="3418" y="12213"/>
                  </a:lnTo>
                  <a:lnTo>
                    <a:pt x="3250" y="10560"/>
                  </a:lnTo>
                  <a:lnTo>
                    <a:pt x="3250" y="10560"/>
                  </a:lnTo>
                  <a:lnTo>
                    <a:pt x="3614" y="10588"/>
                  </a:lnTo>
                  <a:lnTo>
                    <a:pt x="4006" y="10617"/>
                  </a:lnTo>
                  <a:lnTo>
                    <a:pt x="4006" y="10617"/>
                  </a:lnTo>
                  <a:lnTo>
                    <a:pt x="4314" y="10617"/>
                  </a:lnTo>
                  <a:lnTo>
                    <a:pt x="4623" y="10588"/>
                  </a:lnTo>
                  <a:lnTo>
                    <a:pt x="4959" y="10532"/>
                  </a:lnTo>
                  <a:lnTo>
                    <a:pt x="5267" y="10476"/>
                  </a:lnTo>
                  <a:lnTo>
                    <a:pt x="5575" y="10392"/>
                  </a:lnTo>
                  <a:lnTo>
                    <a:pt x="5855" y="10308"/>
                  </a:lnTo>
                  <a:lnTo>
                    <a:pt x="6163" y="10196"/>
                  </a:lnTo>
                  <a:lnTo>
                    <a:pt x="6443" y="10056"/>
                  </a:lnTo>
                  <a:lnTo>
                    <a:pt x="4959" y="7451"/>
                  </a:lnTo>
                  <a:lnTo>
                    <a:pt x="4959" y="7451"/>
                  </a:lnTo>
                  <a:lnTo>
                    <a:pt x="4398" y="7591"/>
                  </a:lnTo>
                  <a:lnTo>
                    <a:pt x="3838" y="7731"/>
                  </a:lnTo>
                  <a:lnTo>
                    <a:pt x="3278" y="7815"/>
                  </a:lnTo>
                  <a:lnTo>
                    <a:pt x="2718" y="784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57"/>
            <p:cNvSpPr/>
            <p:nvPr/>
          </p:nvSpPr>
          <p:spPr>
            <a:xfrm>
              <a:off x="3241834" y="3162352"/>
              <a:ext cx="361879" cy="349583"/>
            </a:xfrm>
            <a:custGeom>
              <a:avLst/>
              <a:gdLst/>
              <a:ahLst/>
              <a:cxnLst/>
              <a:rect l="l" t="t" r="r" b="b"/>
              <a:pathLst>
                <a:path w="22886" h="22101" fill="none" extrusionOk="0">
                  <a:moveTo>
                    <a:pt x="11737" y="0"/>
                  </a:moveTo>
                  <a:lnTo>
                    <a:pt x="11737" y="0"/>
                  </a:lnTo>
                  <a:lnTo>
                    <a:pt x="10981" y="0"/>
                  </a:lnTo>
                  <a:lnTo>
                    <a:pt x="10253" y="84"/>
                  </a:lnTo>
                  <a:lnTo>
                    <a:pt x="9497" y="196"/>
                  </a:lnTo>
                  <a:lnTo>
                    <a:pt x="8740" y="392"/>
                  </a:lnTo>
                  <a:lnTo>
                    <a:pt x="8012" y="617"/>
                  </a:lnTo>
                  <a:lnTo>
                    <a:pt x="7284" y="869"/>
                  </a:lnTo>
                  <a:lnTo>
                    <a:pt x="6555" y="1205"/>
                  </a:lnTo>
                  <a:lnTo>
                    <a:pt x="5855" y="1569"/>
                  </a:lnTo>
                  <a:lnTo>
                    <a:pt x="5855" y="1569"/>
                  </a:lnTo>
                  <a:lnTo>
                    <a:pt x="5351" y="1877"/>
                  </a:lnTo>
                  <a:lnTo>
                    <a:pt x="4875" y="2213"/>
                  </a:lnTo>
                  <a:lnTo>
                    <a:pt x="4399" y="2549"/>
                  </a:lnTo>
                  <a:lnTo>
                    <a:pt x="3950" y="2913"/>
                  </a:lnTo>
                  <a:lnTo>
                    <a:pt x="3530" y="3306"/>
                  </a:lnTo>
                  <a:lnTo>
                    <a:pt x="3138" y="3698"/>
                  </a:lnTo>
                  <a:lnTo>
                    <a:pt x="2774" y="4118"/>
                  </a:lnTo>
                  <a:lnTo>
                    <a:pt x="2410" y="4538"/>
                  </a:lnTo>
                  <a:lnTo>
                    <a:pt x="2074" y="4986"/>
                  </a:lnTo>
                  <a:lnTo>
                    <a:pt x="1766" y="5434"/>
                  </a:lnTo>
                  <a:lnTo>
                    <a:pt x="1485" y="5911"/>
                  </a:lnTo>
                  <a:lnTo>
                    <a:pt x="1233" y="6387"/>
                  </a:lnTo>
                  <a:lnTo>
                    <a:pt x="1009" y="6863"/>
                  </a:lnTo>
                  <a:lnTo>
                    <a:pt x="785" y="7367"/>
                  </a:lnTo>
                  <a:lnTo>
                    <a:pt x="589" y="7871"/>
                  </a:lnTo>
                  <a:lnTo>
                    <a:pt x="449" y="8404"/>
                  </a:lnTo>
                  <a:lnTo>
                    <a:pt x="309" y="8908"/>
                  </a:lnTo>
                  <a:lnTo>
                    <a:pt x="197" y="9440"/>
                  </a:lnTo>
                  <a:lnTo>
                    <a:pt x="113" y="9972"/>
                  </a:lnTo>
                  <a:lnTo>
                    <a:pt x="57" y="10504"/>
                  </a:lnTo>
                  <a:lnTo>
                    <a:pt x="1" y="11065"/>
                  </a:lnTo>
                  <a:lnTo>
                    <a:pt x="1" y="11597"/>
                  </a:lnTo>
                  <a:lnTo>
                    <a:pt x="29" y="12129"/>
                  </a:lnTo>
                  <a:lnTo>
                    <a:pt x="85" y="12689"/>
                  </a:lnTo>
                  <a:lnTo>
                    <a:pt x="141" y="13221"/>
                  </a:lnTo>
                  <a:lnTo>
                    <a:pt x="253" y="13754"/>
                  </a:lnTo>
                  <a:lnTo>
                    <a:pt x="393" y="14314"/>
                  </a:lnTo>
                  <a:lnTo>
                    <a:pt x="561" y="14846"/>
                  </a:lnTo>
                  <a:lnTo>
                    <a:pt x="729" y="15378"/>
                  </a:lnTo>
                  <a:lnTo>
                    <a:pt x="953" y="15911"/>
                  </a:lnTo>
                  <a:lnTo>
                    <a:pt x="1205" y="16415"/>
                  </a:lnTo>
                  <a:lnTo>
                    <a:pt x="1485" y="16947"/>
                  </a:lnTo>
                  <a:lnTo>
                    <a:pt x="1485" y="16947"/>
                  </a:lnTo>
                  <a:lnTo>
                    <a:pt x="1766" y="17395"/>
                  </a:lnTo>
                  <a:lnTo>
                    <a:pt x="2046" y="17815"/>
                  </a:lnTo>
                  <a:lnTo>
                    <a:pt x="2354" y="18235"/>
                  </a:lnTo>
                  <a:lnTo>
                    <a:pt x="2690" y="18656"/>
                  </a:lnTo>
                  <a:lnTo>
                    <a:pt x="3026" y="19048"/>
                  </a:lnTo>
                  <a:lnTo>
                    <a:pt x="3390" y="19412"/>
                  </a:lnTo>
                  <a:lnTo>
                    <a:pt x="3782" y="19748"/>
                  </a:lnTo>
                  <a:lnTo>
                    <a:pt x="4147" y="20084"/>
                  </a:lnTo>
                  <a:lnTo>
                    <a:pt x="4567" y="20420"/>
                  </a:lnTo>
                  <a:lnTo>
                    <a:pt x="4959" y="20700"/>
                  </a:lnTo>
                  <a:lnTo>
                    <a:pt x="5379" y="20981"/>
                  </a:lnTo>
                  <a:lnTo>
                    <a:pt x="5827" y="21261"/>
                  </a:lnTo>
                  <a:lnTo>
                    <a:pt x="6275" y="21485"/>
                  </a:lnTo>
                  <a:lnTo>
                    <a:pt x="6724" y="21709"/>
                  </a:lnTo>
                  <a:lnTo>
                    <a:pt x="7172" y="21905"/>
                  </a:lnTo>
                  <a:lnTo>
                    <a:pt x="7648" y="22101"/>
                  </a:lnTo>
                  <a:lnTo>
                    <a:pt x="10589" y="22101"/>
                  </a:lnTo>
                  <a:lnTo>
                    <a:pt x="11149" y="22101"/>
                  </a:lnTo>
                  <a:lnTo>
                    <a:pt x="11149" y="22101"/>
                  </a:lnTo>
                  <a:lnTo>
                    <a:pt x="12914" y="22101"/>
                  </a:lnTo>
                  <a:lnTo>
                    <a:pt x="12914" y="22101"/>
                  </a:lnTo>
                  <a:lnTo>
                    <a:pt x="13950" y="22101"/>
                  </a:lnTo>
                  <a:lnTo>
                    <a:pt x="13950" y="22101"/>
                  </a:lnTo>
                  <a:lnTo>
                    <a:pt x="15155" y="22101"/>
                  </a:lnTo>
                  <a:lnTo>
                    <a:pt x="15155" y="22101"/>
                  </a:lnTo>
                  <a:lnTo>
                    <a:pt x="15659" y="22101"/>
                  </a:lnTo>
                  <a:lnTo>
                    <a:pt x="15659" y="22101"/>
                  </a:lnTo>
                  <a:lnTo>
                    <a:pt x="16051" y="21933"/>
                  </a:lnTo>
                  <a:lnTo>
                    <a:pt x="16443" y="21765"/>
                  </a:lnTo>
                  <a:lnTo>
                    <a:pt x="16835" y="21569"/>
                  </a:lnTo>
                  <a:lnTo>
                    <a:pt x="17228" y="21345"/>
                  </a:lnTo>
                  <a:lnTo>
                    <a:pt x="17228" y="21345"/>
                  </a:lnTo>
                  <a:lnTo>
                    <a:pt x="17648" y="21121"/>
                  </a:lnTo>
                  <a:lnTo>
                    <a:pt x="18012" y="20868"/>
                  </a:lnTo>
                  <a:lnTo>
                    <a:pt x="18376" y="20588"/>
                  </a:lnTo>
                  <a:lnTo>
                    <a:pt x="18740" y="20308"/>
                  </a:lnTo>
                  <a:lnTo>
                    <a:pt x="19076" y="20028"/>
                  </a:lnTo>
                  <a:lnTo>
                    <a:pt x="19412" y="19720"/>
                  </a:lnTo>
                  <a:lnTo>
                    <a:pt x="19721" y="19412"/>
                  </a:lnTo>
                  <a:lnTo>
                    <a:pt x="20029" y="19076"/>
                  </a:lnTo>
                  <a:lnTo>
                    <a:pt x="20309" y="18740"/>
                  </a:lnTo>
                  <a:lnTo>
                    <a:pt x="20589" y="18375"/>
                  </a:lnTo>
                  <a:lnTo>
                    <a:pt x="20841" y="18039"/>
                  </a:lnTo>
                  <a:lnTo>
                    <a:pt x="21065" y="17675"/>
                  </a:lnTo>
                  <a:lnTo>
                    <a:pt x="21513" y="16919"/>
                  </a:lnTo>
                  <a:lnTo>
                    <a:pt x="21905" y="16135"/>
                  </a:lnTo>
                  <a:lnTo>
                    <a:pt x="22214" y="15322"/>
                  </a:lnTo>
                  <a:lnTo>
                    <a:pt x="22466" y="14482"/>
                  </a:lnTo>
                  <a:lnTo>
                    <a:pt x="22662" y="13642"/>
                  </a:lnTo>
                  <a:lnTo>
                    <a:pt x="22802" y="12773"/>
                  </a:lnTo>
                  <a:lnTo>
                    <a:pt x="22886" y="11905"/>
                  </a:lnTo>
                  <a:lnTo>
                    <a:pt x="22886" y="11009"/>
                  </a:lnTo>
                  <a:lnTo>
                    <a:pt x="22830" y="10140"/>
                  </a:lnTo>
                  <a:lnTo>
                    <a:pt x="22690" y="9272"/>
                  </a:lnTo>
                  <a:lnTo>
                    <a:pt x="22298" y="9272"/>
                  </a:lnTo>
                  <a:lnTo>
                    <a:pt x="22298" y="7619"/>
                  </a:lnTo>
                  <a:lnTo>
                    <a:pt x="22298" y="7619"/>
                  </a:lnTo>
                  <a:lnTo>
                    <a:pt x="22102" y="7087"/>
                  </a:lnTo>
                  <a:lnTo>
                    <a:pt x="21877" y="6555"/>
                  </a:lnTo>
                  <a:lnTo>
                    <a:pt x="21625" y="6023"/>
                  </a:lnTo>
                  <a:lnTo>
                    <a:pt x="21345" y="5518"/>
                  </a:lnTo>
                  <a:lnTo>
                    <a:pt x="21345" y="5518"/>
                  </a:lnTo>
                  <a:lnTo>
                    <a:pt x="20953" y="4874"/>
                  </a:lnTo>
                  <a:lnTo>
                    <a:pt x="20505" y="4258"/>
                  </a:lnTo>
                  <a:lnTo>
                    <a:pt x="20029" y="3670"/>
                  </a:lnTo>
                  <a:lnTo>
                    <a:pt x="19525" y="3138"/>
                  </a:lnTo>
                  <a:lnTo>
                    <a:pt x="18992" y="2633"/>
                  </a:lnTo>
                  <a:lnTo>
                    <a:pt x="18404" y="2185"/>
                  </a:lnTo>
                  <a:lnTo>
                    <a:pt x="17816" y="1765"/>
                  </a:lnTo>
                  <a:lnTo>
                    <a:pt x="17200" y="1401"/>
                  </a:lnTo>
                  <a:lnTo>
                    <a:pt x="16583" y="1065"/>
                  </a:lnTo>
                  <a:lnTo>
                    <a:pt x="15939" y="785"/>
                  </a:lnTo>
                  <a:lnTo>
                    <a:pt x="15267" y="561"/>
                  </a:lnTo>
                  <a:lnTo>
                    <a:pt x="14567" y="336"/>
                  </a:lnTo>
                  <a:lnTo>
                    <a:pt x="13866" y="196"/>
                  </a:lnTo>
                  <a:lnTo>
                    <a:pt x="13166" y="84"/>
                  </a:lnTo>
                  <a:lnTo>
                    <a:pt x="12466" y="0"/>
                  </a:lnTo>
                  <a:lnTo>
                    <a:pt x="1173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57"/>
            <p:cNvSpPr/>
            <p:nvPr/>
          </p:nvSpPr>
          <p:spPr>
            <a:xfrm>
              <a:off x="3168766" y="2676312"/>
              <a:ext cx="989925" cy="704923"/>
            </a:xfrm>
            <a:custGeom>
              <a:avLst/>
              <a:gdLst/>
              <a:ahLst/>
              <a:cxnLst/>
              <a:rect l="l" t="t" r="r" b="b"/>
              <a:pathLst>
                <a:path w="62605" h="44566" fill="none" extrusionOk="0">
                  <a:moveTo>
                    <a:pt x="42101" y="0"/>
                  </a:moveTo>
                  <a:lnTo>
                    <a:pt x="42101" y="0"/>
                  </a:lnTo>
                  <a:lnTo>
                    <a:pt x="40504" y="1345"/>
                  </a:lnTo>
                  <a:lnTo>
                    <a:pt x="38907" y="2661"/>
                  </a:lnTo>
                  <a:lnTo>
                    <a:pt x="37255" y="3950"/>
                  </a:lnTo>
                  <a:lnTo>
                    <a:pt x="35630" y="5238"/>
                  </a:lnTo>
                  <a:lnTo>
                    <a:pt x="33977" y="6527"/>
                  </a:lnTo>
                  <a:lnTo>
                    <a:pt x="32325" y="7787"/>
                  </a:lnTo>
                  <a:lnTo>
                    <a:pt x="30672" y="9020"/>
                  </a:lnTo>
                  <a:lnTo>
                    <a:pt x="28991" y="10252"/>
                  </a:lnTo>
                  <a:lnTo>
                    <a:pt x="28991" y="10252"/>
                  </a:lnTo>
                  <a:lnTo>
                    <a:pt x="26667" y="11933"/>
                  </a:lnTo>
                  <a:lnTo>
                    <a:pt x="24342" y="13586"/>
                  </a:lnTo>
                  <a:lnTo>
                    <a:pt x="21989" y="15182"/>
                  </a:lnTo>
                  <a:lnTo>
                    <a:pt x="19608" y="16779"/>
                  </a:lnTo>
                  <a:lnTo>
                    <a:pt x="17227" y="18347"/>
                  </a:lnTo>
                  <a:lnTo>
                    <a:pt x="14818" y="19860"/>
                  </a:lnTo>
                  <a:lnTo>
                    <a:pt x="12381" y="21373"/>
                  </a:lnTo>
                  <a:lnTo>
                    <a:pt x="9944" y="22857"/>
                  </a:lnTo>
                  <a:lnTo>
                    <a:pt x="9944" y="22857"/>
                  </a:lnTo>
                  <a:lnTo>
                    <a:pt x="7619" y="24230"/>
                  </a:lnTo>
                  <a:lnTo>
                    <a:pt x="5294" y="25574"/>
                  </a:lnTo>
                  <a:lnTo>
                    <a:pt x="5294" y="25574"/>
                  </a:lnTo>
                  <a:lnTo>
                    <a:pt x="3445" y="26611"/>
                  </a:lnTo>
                  <a:lnTo>
                    <a:pt x="3445" y="26611"/>
                  </a:lnTo>
                  <a:lnTo>
                    <a:pt x="3109" y="26807"/>
                  </a:lnTo>
                  <a:lnTo>
                    <a:pt x="3109" y="26807"/>
                  </a:lnTo>
                  <a:lnTo>
                    <a:pt x="1877" y="27479"/>
                  </a:lnTo>
                  <a:lnTo>
                    <a:pt x="1877" y="27479"/>
                  </a:lnTo>
                  <a:lnTo>
                    <a:pt x="0" y="28487"/>
                  </a:lnTo>
                  <a:lnTo>
                    <a:pt x="0" y="30868"/>
                  </a:lnTo>
                  <a:lnTo>
                    <a:pt x="0" y="30868"/>
                  </a:lnTo>
                  <a:lnTo>
                    <a:pt x="2437" y="29580"/>
                  </a:lnTo>
                  <a:lnTo>
                    <a:pt x="4874" y="28235"/>
                  </a:lnTo>
                  <a:lnTo>
                    <a:pt x="7283" y="26863"/>
                  </a:lnTo>
                  <a:lnTo>
                    <a:pt x="9664" y="25490"/>
                  </a:lnTo>
                  <a:lnTo>
                    <a:pt x="12045" y="24062"/>
                  </a:lnTo>
                  <a:lnTo>
                    <a:pt x="14398" y="22605"/>
                  </a:lnTo>
                  <a:lnTo>
                    <a:pt x="16751" y="21149"/>
                  </a:lnTo>
                  <a:lnTo>
                    <a:pt x="19076" y="19664"/>
                  </a:lnTo>
                  <a:lnTo>
                    <a:pt x="21400" y="18123"/>
                  </a:lnTo>
                  <a:lnTo>
                    <a:pt x="23697" y="16583"/>
                  </a:lnTo>
                  <a:lnTo>
                    <a:pt x="25966" y="15014"/>
                  </a:lnTo>
                  <a:lnTo>
                    <a:pt x="28235" y="13418"/>
                  </a:lnTo>
                  <a:lnTo>
                    <a:pt x="30476" y="11793"/>
                  </a:lnTo>
                  <a:lnTo>
                    <a:pt x="32717" y="10140"/>
                  </a:lnTo>
                  <a:lnTo>
                    <a:pt x="34930" y="8460"/>
                  </a:lnTo>
                  <a:lnTo>
                    <a:pt x="37115" y="6779"/>
                  </a:lnTo>
                  <a:lnTo>
                    <a:pt x="37115" y="6779"/>
                  </a:lnTo>
                  <a:lnTo>
                    <a:pt x="37395" y="7227"/>
                  </a:lnTo>
                  <a:lnTo>
                    <a:pt x="37731" y="7675"/>
                  </a:lnTo>
                  <a:lnTo>
                    <a:pt x="37731" y="7675"/>
                  </a:lnTo>
                  <a:lnTo>
                    <a:pt x="38095" y="8039"/>
                  </a:lnTo>
                  <a:lnTo>
                    <a:pt x="38487" y="8348"/>
                  </a:lnTo>
                  <a:lnTo>
                    <a:pt x="38907" y="8628"/>
                  </a:lnTo>
                  <a:lnTo>
                    <a:pt x="39327" y="8852"/>
                  </a:lnTo>
                  <a:lnTo>
                    <a:pt x="39776" y="9020"/>
                  </a:lnTo>
                  <a:lnTo>
                    <a:pt x="40252" y="9160"/>
                  </a:lnTo>
                  <a:lnTo>
                    <a:pt x="40728" y="9216"/>
                  </a:lnTo>
                  <a:lnTo>
                    <a:pt x="41204" y="9244"/>
                  </a:lnTo>
                  <a:lnTo>
                    <a:pt x="41204" y="9244"/>
                  </a:lnTo>
                  <a:lnTo>
                    <a:pt x="41624" y="9216"/>
                  </a:lnTo>
                  <a:lnTo>
                    <a:pt x="42017" y="9188"/>
                  </a:lnTo>
                  <a:lnTo>
                    <a:pt x="42437" y="9076"/>
                  </a:lnTo>
                  <a:lnTo>
                    <a:pt x="42829" y="8964"/>
                  </a:lnTo>
                  <a:lnTo>
                    <a:pt x="43221" y="8796"/>
                  </a:lnTo>
                  <a:lnTo>
                    <a:pt x="43585" y="8600"/>
                  </a:lnTo>
                  <a:lnTo>
                    <a:pt x="43949" y="8376"/>
                  </a:lnTo>
                  <a:lnTo>
                    <a:pt x="44285" y="8095"/>
                  </a:lnTo>
                  <a:lnTo>
                    <a:pt x="44341" y="8067"/>
                  </a:lnTo>
                  <a:lnTo>
                    <a:pt x="57086" y="30196"/>
                  </a:lnTo>
                  <a:lnTo>
                    <a:pt x="57058" y="30224"/>
                  </a:lnTo>
                  <a:lnTo>
                    <a:pt x="57058" y="30224"/>
                  </a:lnTo>
                  <a:lnTo>
                    <a:pt x="56610" y="30616"/>
                  </a:lnTo>
                  <a:lnTo>
                    <a:pt x="56218" y="31064"/>
                  </a:lnTo>
                  <a:lnTo>
                    <a:pt x="55882" y="31513"/>
                  </a:lnTo>
                  <a:lnTo>
                    <a:pt x="55574" y="31989"/>
                  </a:lnTo>
                  <a:lnTo>
                    <a:pt x="55294" y="32493"/>
                  </a:lnTo>
                  <a:lnTo>
                    <a:pt x="55070" y="33025"/>
                  </a:lnTo>
                  <a:lnTo>
                    <a:pt x="54902" y="33557"/>
                  </a:lnTo>
                  <a:lnTo>
                    <a:pt x="54762" y="34118"/>
                  </a:lnTo>
                  <a:lnTo>
                    <a:pt x="54677" y="34678"/>
                  </a:lnTo>
                  <a:lnTo>
                    <a:pt x="54649" y="35238"/>
                  </a:lnTo>
                  <a:lnTo>
                    <a:pt x="54677" y="35798"/>
                  </a:lnTo>
                  <a:lnTo>
                    <a:pt x="54733" y="36387"/>
                  </a:lnTo>
                  <a:lnTo>
                    <a:pt x="54846" y="36947"/>
                  </a:lnTo>
                  <a:lnTo>
                    <a:pt x="54986" y="37507"/>
                  </a:lnTo>
                  <a:lnTo>
                    <a:pt x="55210" y="38039"/>
                  </a:lnTo>
                  <a:lnTo>
                    <a:pt x="55462" y="38571"/>
                  </a:lnTo>
                  <a:lnTo>
                    <a:pt x="55462" y="38571"/>
                  </a:lnTo>
                  <a:lnTo>
                    <a:pt x="52745" y="40700"/>
                  </a:lnTo>
                  <a:lnTo>
                    <a:pt x="49972" y="42745"/>
                  </a:lnTo>
                  <a:lnTo>
                    <a:pt x="49972" y="44258"/>
                  </a:lnTo>
                  <a:lnTo>
                    <a:pt x="51120" y="44258"/>
                  </a:lnTo>
                  <a:lnTo>
                    <a:pt x="51120" y="44566"/>
                  </a:lnTo>
                  <a:lnTo>
                    <a:pt x="51120" y="44566"/>
                  </a:lnTo>
                  <a:lnTo>
                    <a:pt x="54033" y="42353"/>
                  </a:lnTo>
                  <a:lnTo>
                    <a:pt x="56918" y="40112"/>
                  </a:lnTo>
                  <a:lnTo>
                    <a:pt x="59775" y="37843"/>
                  </a:lnTo>
                  <a:lnTo>
                    <a:pt x="62605" y="35518"/>
                  </a:lnTo>
                  <a:lnTo>
                    <a:pt x="62605" y="35518"/>
                  </a:lnTo>
                  <a:lnTo>
                    <a:pt x="48935" y="11793"/>
                  </a:lnTo>
                  <a:lnTo>
                    <a:pt x="48935" y="11793"/>
                  </a:lnTo>
                  <a:lnTo>
                    <a:pt x="43893" y="3081"/>
                  </a:lnTo>
                  <a:lnTo>
                    <a:pt x="43893" y="3081"/>
                  </a:lnTo>
                  <a:lnTo>
                    <a:pt x="4210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57"/>
            <p:cNvSpPr/>
            <p:nvPr/>
          </p:nvSpPr>
          <p:spPr>
            <a:xfrm>
              <a:off x="3168766" y="2783523"/>
              <a:ext cx="902673" cy="1023946"/>
            </a:xfrm>
            <a:custGeom>
              <a:avLst/>
              <a:gdLst/>
              <a:ahLst/>
              <a:cxnLst/>
              <a:rect l="l" t="t" r="r" b="b"/>
              <a:pathLst>
                <a:path w="57087" h="64735" extrusionOk="0">
                  <a:moveTo>
                    <a:pt x="27311" y="33222"/>
                  </a:moveTo>
                  <a:lnTo>
                    <a:pt x="27451" y="34090"/>
                  </a:lnTo>
                  <a:lnTo>
                    <a:pt x="27507" y="34959"/>
                  </a:lnTo>
                  <a:lnTo>
                    <a:pt x="27507" y="35855"/>
                  </a:lnTo>
                  <a:lnTo>
                    <a:pt x="27423" y="36723"/>
                  </a:lnTo>
                  <a:lnTo>
                    <a:pt x="27283" y="37592"/>
                  </a:lnTo>
                  <a:lnTo>
                    <a:pt x="27087" y="38432"/>
                  </a:lnTo>
                  <a:lnTo>
                    <a:pt x="26835" y="39272"/>
                  </a:lnTo>
                  <a:lnTo>
                    <a:pt x="26526" y="40085"/>
                  </a:lnTo>
                  <a:lnTo>
                    <a:pt x="26134" y="40869"/>
                  </a:lnTo>
                  <a:lnTo>
                    <a:pt x="25686" y="41625"/>
                  </a:lnTo>
                  <a:lnTo>
                    <a:pt x="25462" y="41989"/>
                  </a:lnTo>
                  <a:lnTo>
                    <a:pt x="25210" y="42325"/>
                  </a:lnTo>
                  <a:lnTo>
                    <a:pt x="24930" y="42690"/>
                  </a:lnTo>
                  <a:lnTo>
                    <a:pt x="24650" y="43026"/>
                  </a:lnTo>
                  <a:lnTo>
                    <a:pt x="24342" y="43362"/>
                  </a:lnTo>
                  <a:lnTo>
                    <a:pt x="24033" y="43670"/>
                  </a:lnTo>
                  <a:lnTo>
                    <a:pt x="23697" y="43978"/>
                  </a:lnTo>
                  <a:lnTo>
                    <a:pt x="23361" y="44258"/>
                  </a:lnTo>
                  <a:lnTo>
                    <a:pt x="22997" y="44538"/>
                  </a:lnTo>
                  <a:lnTo>
                    <a:pt x="22633" y="44818"/>
                  </a:lnTo>
                  <a:lnTo>
                    <a:pt x="22269" y="45071"/>
                  </a:lnTo>
                  <a:lnTo>
                    <a:pt x="21849" y="45295"/>
                  </a:lnTo>
                  <a:lnTo>
                    <a:pt x="21456" y="45519"/>
                  </a:lnTo>
                  <a:lnTo>
                    <a:pt x="21064" y="45715"/>
                  </a:lnTo>
                  <a:lnTo>
                    <a:pt x="20672" y="45883"/>
                  </a:lnTo>
                  <a:lnTo>
                    <a:pt x="20280" y="46051"/>
                  </a:lnTo>
                  <a:lnTo>
                    <a:pt x="28039" y="46051"/>
                  </a:lnTo>
                  <a:lnTo>
                    <a:pt x="28039" y="41765"/>
                  </a:lnTo>
                  <a:lnTo>
                    <a:pt x="29159" y="41765"/>
                  </a:lnTo>
                  <a:lnTo>
                    <a:pt x="29159" y="37508"/>
                  </a:lnTo>
                  <a:lnTo>
                    <a:pt x="28039" y="37508"/>
                  </a:lnTo>
                  <a:lnTo>
                    <a:pt x="28039" y="33222"/>
                  </a:lnTo>
                  <a:close/>
                  <a:moveTo>
                    <a:pt x="37115" y="1"/>
                  </a:moveTo>
                  <a:lnTo>
                    <a:pt x="34930" y="1682"/>
                  </a:lnTo>
                  <a:lnTo>
                    <a:pt x="32717" y="3362"/>
                  </a:lnTo>
                  <a:lnTo>
                    <a:pt x="30476" y="5015"/>
                  </a:lnTo>
                  <a:lnTo>
                    <a:pt x="28235" y="6640"/>
                  </a:lnTo>
                  <a:lnTo>
                    <a:pt x="25966" y="8236"/>
                  </a:lnTo>
                  <a:lnTo>
                    <a:pt x="23697" y="9805"/>
                  </a:lnTo>
                  <a:lnTo>
                    <a:pt x="21400" y="11345"/>
                  </a:lnTo>
                  <a:lnTo>
                    <a:pt x="19076" y="12886"/>
                  </a:lnTo>
                  <a:lnTo>
                    <a:pt x="16751" y="14371"/>
                  </a:lnTo>
                  <a:lnTo>
                    <a:pt x="14398" y="15827"/>
                  </a:lnTo>
                  <a:lnTo>
                    <a:pt x="12045" y="17284"/>
                  </a:lnTo>
                  <a:lnTo>
                    <a:pt x="9664" y="18712"/>
                  </a:lnTo>
                  <a:lnTo>
                    <a:pt x="7283" y="20085"/>
                  </a:lnTo>
                  <a:lnTo>
                    <a:pt x="4874" y="21457"/>
                  </a:lnTo>
                  <a:lnTo>
                    <a:pt x="2437" y="22802"/>
                  </a:lnTo>
                  <a:lnTo>
                    <a:pt x="0" y="24090"/>
                  </a:lnTo>
                  <a:lnTo>
                    <a:pt x="0" y="64734"/>
                  </a:lnTo>
                  <a:lnTo>
                    <a:pt x="2185" y="63782"/>
                  </a:lnTo>
                  <a:lnTo>
                    <a:pt x="4370" y="62801"/>
                  </a:lnTo>
                  <a:lnTo>
                    <a:pt x="6527" y="61821"/>
                  </a:lnTo>
                  <a:lnTo>
                    <a:pt x="8683" y="60785"/>
                  </a:lnTo>
                  <a:lnTo>
                    <a:pt x="8683" y="58908"/>
                  </a:lnTo>
                  <a:lnTo>
                    <a:pt x="9244" y="58908"/>
                  </a:lnTo>
                  <a:lnTo>
                    <a:pt x="9244" y="54650"/>
                  </a:lnTo>
                  <a:lnTo>
                    <a:pt x="8683" y="54650"/>
                  </a:lnTo>
                  <a:lnTo>
                    <a:pt x="8683" y="50337"/>
                  </a:lnTo>
                  <a:lnTo>
                    <a:pt x="10364" y="50337"/>
                  </a:lnTo>
                  <a:lnTo>
                    <a:pt x="10364" y="46051"/>
                  </a:lnTo>
                  <a:lnTo>
                    <a:pt x="12269" y="46051"/>
                  </a:lnTo>
                  <a:lnTo>
                    <a:pt x="11793" y="45855"/>
                  </a:lnTo>
                  <a:lnTo>
                    <a:pt x="11345" y="45659"/>
                  </a:lnTo>
                  <a:lnTo>
                    <a:pt x="10896" y="45435"/>
                  </a:lnTo>
                  <a:lnTo>
                    <a:pt x="10448" y="45211"/>
                  </a:lnTo>
                  <a:lnTo>
                    <a:pt x="10000" y="44931"/>
                  </a:lnTo>
                  <a:lnTo>
                    <a:pt x="9580" y="44650"/>
                  </a:lnTo>
                  <a:lnTo>
                    <a:pt x="9188" y="44370"/>
                  </a:lnTo>
                  <a:lnTo>
                    <a:pt x="8768" y="44034"/>
                  </a:lnTo>
                  <a:lnTo>
                    <a:pt x="8403" y="43698"/>
                  </a:lnTo>
                  <a:lnTo>
                    <a:pt x="8011" y="43362"/>
                  </a:lnTo>
                  <a:lnTo>
                    <a:pt x="7647" y="42998"/>
                  </a:lnTo>
                  <a:lnTo>
                    <a:pt x="7311" y="42606"/>
                  </a:lnTo>
                  <a:lnTo>
                    <a:pt x="6975" y="42185"/>
                  </a:lnTo>
                  <a:lnTo>
                    <a:pt x="6667" y="41765"/>
                  </a:lnTo>
                  <a:lnTo>
                    <a:pt x="6387" y="41345"/>
                  </a:lnTo>
                  <a:lnTo>
                    <a:pt x="6106" y="40897"/>
                  </a:lnTo>
                  <a:lnTo>
                    <a:pt x="5826" y="40365"/>
                  </a:lnTo>
                  <a:lnTo>
                    <a:pt x="5574" y="39861"/>
                  </a:lnTo>
                  <a:lnTo>
                    <a:pt x="5350" y="39328"/>
                  </a:lnTo>
                  <a:lnTo>
                    <a:pt x="5182" y="38796"/>
                  </a:lnTo>
                  <a:lnTo>
                    <a:pt x="5014" y="38264"/>
                  </a:lnTo>
                  <a:lnTo>
                    <a:pt x="4874" y="37704"/>
                  </a:lnTo>
                  <a:lnTo>
                    <a:pt x="4762" y="37171"/>
                  </a:lnTo>
                  <a:lnTo>
                    <a:pt x="4706" y="36639"/>
                  </a:lnTo>
                  <a:lnTo>
                    <a:pt x="4650" y="36079"/>
                  </a:lnTo>
                  <a:lnTo>
                    <a:pt x="4622" y="35547"/>
                  </a:lnTo>
                  <a:lnTo>
                    <a:pt x="4622" y="35015"/>
                  </a:lnTo>
                  <a:lnTo>
                    <a:pt x="4678" y="34454"/>
                  </a:lnTo>
                  <a:lnTo>
                    <a:pt x="4734" y="33922"/>
                  </a:lnTo>
                  <a:lnTo>
                    <a:pt x="4818" y="33390"/>
                  </a:lnTo>
                  <a:lnTo>
                    <a:pt x="4930" y="32858"/>
                  </a:lnTo>
                  <a:lnTo>
                    <a:pt x="5070" y="32354"/>
                  </a:lnTo>
                  <a:lnTo>
                    <a:pt x="5210" y="31821"/>
                  </a:lnTo>
                  <a:lnTo>
                    <a:pt x="5406" y="31317"/>
                  </a:lnTo>
                  <a:lnTo>
                    <a:pt x="5630" y="30813"/>
                  </a:lnTo>
                  <a:lnTo>
                    <a:pt x="5854" y="30337"/>
                  </a:lnTo>
                  <a:lnTo>
                    <a:pt x="6106" y="29861"/>
                  </a:lnTo>
                  <a:lnTo>
                    <a:pt x="6387" y="29384"/>
                  </a:lnTo>
                  <a:lnTo>
                    <a:pt x="6695" y="28936"/>
                  </a:lnTo>
                  <a:lnTo>
                    <a:pt x="7031" y="28488"/>
                  </a:lnTo>
                  <a:lnTo>
                    <a:pt x="7395" y="28068"/>
                  </a:lnTo>
                  <a:lnTo>
                    <a:pt x="7759" y="27648"/>
                  </a:lnTo>
                  <a:lnTo>
                    <a:pt x="8151" y="27256"/>
                  </a:lnTo>
                  <a:lnTo>
                    <a:pt x="8571" y="26863"/>
                  </a:lnTo>
                  <a:lnTo>
                    <a:pt x="9020" y="26499"/>
                  </a:lnTo>
                  <a:lnTo>
                    <a:pt x="9496" y="26163"/>
                  </a:lnTo>
                  <a:lnTo>
                    <a:pt x="9972" y="25827"/>
                  </a:lnTo>
                  <a:lnTo>
                    <a:pt x="10476" y="25519"/>
                  </a:lnTo>
                  <a:lnTo>
                    <a:pt x="11176" y="25155"/>
                  </a:lnTo>
                  <a:lnTo>
                    <a:pt x="11905" y="24819"/>
                  </a:lnTo>
                  <a:lnTo>
                    <a:pt x="12633" y="24567"/>
                  </a:lnTo>
                  <a:lnTo>
                    <a:pt x="13361" y="24342"/>
                  </a:lnTo>
                  <a:lnTo>
                    <a:pt x="14118" y="24146"/>
                  </a:lnTo>
                  <a:lnTo>
                    <a:pt x="14874" y="24034"/>
                  </a:lnTo>
                  <a:lnTo>
                    <a:pt x="15602" y="23950"/>
                  </a:lnTo>
                  <a:lnTo>
                    <a:pt x="17087" y="23950"/>
                  </a:lnTo>
                  <a:lnTo>
                    <a:pt x="17787" y="24034"/>
                  </a:lnTo>
                  <a:lnTo>
                    <a:pt x="18487" y="24146"/>
                  </a:lnTo>
                  <a:lnTo>
                    <a:pt x="19188" y="24286"/>
                  </a:lnTo>
                  <a:lnTo>
                    <a:pt x="19888" y="24511"/>
                  </a:lnTo>
                  <a:lnTo>
                    <a:pt x="20560" y="24735"/>
                  </a:lnTo>
                  <a:lnTo>
                    <a:pt x="21204" y="25015"/>
                  </a:lnTo>
                  <a:lnTo>
                    <a:pt x="21821" y="25351"/>
                  </a:lnTo>
                  <a:lnTo>
                    <a:pt x="22437" y="25715"/>
                  </a:lnTo>
                  <a:lnTo>
                    <a:pt x="23025" y="26135"/>
                  </a:lnTo>
                  <a:lnTo>
                    <a:pt x="23613" y="26583"/>
                  </a:lnTo>
                  <a:lnTo>
                    <a:pt x="24146" y="27088"/>
                  </a:lnTo>
                  <a:lnTo>
                    <a:pt x="24650" y="27620"/>
                  </a:lnTo>
                  <a:lnTo>
                    <a:pt x="25126" y="28208"/>
                  </a:lnTo>
                  <a:lnTo>
                    <a:pt x="25574" y="28824"/>
                  </a:lnTo>
                  <a:lnTo>
                    <a:pt x="25966" y="29468"/>
                  </a:lnTo>
                  <a:lnTo>
                    <a:pt x="26246" y="29973"/>
                  </a:lnTo>
                  <a:lnTo>
                    <a:pt x="26498" y="30505"/>
                  </a:lnTo>
                  <a:lnTo>
                    <a:pt x="26723" y="31037"/>
                  </a:lnTo>
                  <a:lnTo>
                    <a:pt x="26919" y="31569"/>
                  </a:lnTo>
                  <a:lnTo>
                    <a:pt x="26919" y="28908"/>
                  </a:lnTo>
                  <a:lnTo>
                    <a:pt x="48851" y="28908"/>
                  </a:lnTo>
                  <a:lnTo>
                    <a:pt x="48851" y="33194"/>
                  </a:lnTo>
                  <a:lnTo>
                    <a:pt x="49972" y="33194"/>
                  </a:lnTo>
                  <a:lnTo>
                    <a:pt x="49972" y="35967"/>
                  </a:lnTo>
                  <a:lnTo>
                    <a:pt x="52745" y="33922"/>
                  </a:lnTo>
                  <a:lnTo>
                    <a:pt x="55462" y="31793"/>
                  </a:lnTo>
                  <a:lnTo>
                    <a:pt x="55210" y="31261"/>
                  </a:lnTo>
                  <a:lnTo>
                    <a:pt x="54986" y="30729"/>
                  </a:lnTo>
                  <a:lnTo>
                    <a:pt x="54846" y="30169"/>
                  </a:lnTo>
                  <a:lnTo>
                    <a:pt x="54733" y="29609"/>
                  </a:lnTo>
                  <a:lnTo>
                    <a:pt x="54677" y="29020"/>
                  </a:lnTo>
                  <a:lnTo>
                    <a:pt x="54649" y="28460"/>
                  </a:lnTo>
                  <a:lnTo>
                    <a:pt x="54677" y="27900"/>
                  </a:lnTo>
                  <a:lnTo>
                    <a:pt x="54762" y="27340"/>
                  </a:lnTo>
                  <a:lnTo>
                    <a:pt x="54902" y="26779"/>
                  </a:lnTo>
                  <a:lnTo>
                    <a:pt x="55070" y="26247"/>
                  </a:lnTo>
                  <a:lnTo>
                    <a:pt x="55294" y="25715"/>
                  </a:lnTo>
                  <a:lnTo>
                    <a:pt x="55574" y="25211"/>
                  </a:lnTo>
                  <a:lnTo>
                    <a:pt x="55882" y="24735"/>
                  </a:lnTo>
                  <a:lnTo>
                    <a:pt x="56218" y="24286"/>
                  </a:lnTo>
                  <a:lnTo>
                    <a:pt x="56610" y="23838"/>
                  </a:lnTo>
                  <a:lnTo>
                    <a:pt x="57058" y="23446"/>
                  </a:lnTo>
                  <a:lnTo>
                    <a:pt x="57086" y="23418"/>
                  </a:lnTo>
                  <a:lnTo>
                    <a:pt x="44341" y="1289"/>
                  </a:lnTo>
                  <a:lnTo>
                    <a:pt x="44285" y="1317"/>
                  </a:lnTo>
                  <a:lnTo>
                    <a:pt x="43949" y="1598"/>
                  </a:lnTo>
                  <a:lnTo>
                    <a:pt x="43585" y="1822"/>
                  </a:lnTo>
                  <a:lnTo>
                    <a:pt x="43221" y="2018"/>
                  </a:lnTo>
                  <a:lnTo>
                    <a:pt x="42829" y="2186"/>
                  </a:lnTo>
                  <a:lnTo>
                    <a:pt x="42437" y="2298"/>
                  </a:lnTo>
                  <a:lnTo>
                    <a:pt x="42017" y="2410"/>
                  </a:lnTo>
                  <a:lnTo>
                    <a:pt x="41624" y="2438"/>
                  </a:lnTo>
                  <a:lnTo>
                    <a:pt x="41204" y="2466"/>
                  </a:lnTo>
                  <a:lnTo>
                    <a:pt x="40728" y="2438"/>
                  </a:lnTo>
                  <a:lnTo>
                    <a:pt x="40252" y="2382"/>
                  </a:lnTo>
                  <a:lnTo>
                    <a:pt x="39776" y="2242"/>
                  </a:lnTo>
                  <a:lnTo>
                    <a:pt x="39327" y="2074"/>
                  </a:lnTo>
                  <a:lnTo>
                    <a:pt x="38907" y="1850"/>
                  </a:lnTo>
                  <a:lnTo>
                    <a:pt x="38487" y="1570"/>
                  </a:lnTo>
                  <a:lnTo>
                    <a:pt x="38095" y="1261"/>
                  </a:lnTo>
                  <a:lnTo>
                    <a:pt x="37731" y="897"/>
                  </a:lnTo>
                  <a:lnTo>
                    <a:pt x="37395" y="449"/>
                  </a:lnTo>
                  <a:lnTo>
                    <a:pt x="3711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57"/>
            <p:cNvSpPr/>
            <p:nvPr/>
          </p:nvSpPr>
          <p:spPr>
            <a:xfrm>
              <a:off x="3489438" y="3308996"/>
              <a:ext cx="140413" cy="202939"/>
            </a:xfrm>
            <a:custGeom>
              <a:avLst/>
              <a:gdLst/>
              <a:ahLst/>
              <a:cxnLst/>
              <a:rect l="l" t="t" r="r" b="b"/>
              <a:pathLst>
                <a:path w="8880" h="12830" fill="none" extrusionOk="0">
                  <a:moveTo>
                    <a:pt x="7759" y="1"/>
                  </a:moveTo>
                  <a:lnTo>
                    <a:pt x="7031" y="1"/>
                  </a:lnTo>
                  <a:lnTo>
                    <a:pt x="7031" y="1"/>
                  </a:lnTo>
                  <a:lnTo>
                    <a:pt x="7171" y="869"/>
                  </a:lnTo>
                  <a:lnTo>
                    <a:pt x="7227" y="1738"/>
                  </a:lnTo>
                  <a:lnTo>
                    <a:pt x="7227" y="2634"/>
                  </a:lnTo>
                  <a:lnTo>
                    <a:pt x="7143" y="3502"/>
                  </a:lnTo>
                  <a:lnTo>
                    <a:pt x="7003" y="4371"/>
                  </a:lnTo>
                  <a:lnTo>
                    <a:pt x="6807" y="5211"/>
                  </a:lnTo>
                  <a:lnTo>
                    <a:pt x="6555" y="6051"/>
                  </a:lnTo>
                  <a:lnTo>
                    <a:pt x="6246" y="6864"/>
                  </a:lnTo>
                  <a:lnTo>
                    <a:pt x="5854" y="7648"/>
                  </a:lnTo>
                  <a:lnTo>
                    <a:pt x="5406" y="8404"/>
                  </a:lnTo>
                  <a:lnTo>
                    <a:pt x="5182" y="8768"/>
                  </a:lnTo>
                  <a:lnTo>
                    <a:pt x="4930" y="9104"/>
                  </a:lnTo>
                  <a:lnTo>
                    <a:pt x="4650" y="9469"/>
                  </a:lnTo>
                  <a:lnTo>
                    <a:pt x="4370" y="9805"/>
                  </a:lnTo>
                  <a:lnTo>
                    <a:pt x="4062" y="10141"/>
                  </a:lnTo>
                  <a:lnTo>
                    <a:pt x="3753" y="10449"/>
                  </a:lnTo>
                  <a:lnTo>
                    <a:pt x="3417" y="10757"/>
                  </a:lnTo>
                  <a:lnTo>
                    <a:pt x="3081" y="11037"/>
                  </a:lnTo>
                  <a:lnTo>
                    <a:pt x="2717" y="11317"/>
                  </a:lnTo>
                  <a:lnTo>
                    <a:pt x="2353" y="11597"/>
                  </a:lnTo>
                  <a:lnTo>
                    <a:pt x="1989" y="11850"/>
                  </a:lnTo>
                  <a:lnTo>
                    <a:pt x="1569" y="12074"/>
                  </a:lnTo>
                  <a:lnTo>
                    <a:pt x="1569" y="12074"/>
                  </a:lnTo>
                  <a:lnTo>
                    <a:pt x="1176" y="12298"/>
                  </a:lnTo>
                  <a:lnTo>
                    <a:pt x="784" y="12494"/>
                  </a:lnTo>
                  <a:lnTo>
                    <a:pt x="392" y="12662"/>
                  </a:lnTo>
                  <a:lnTo>
                    <a:pt x="0" y="12830"/>
                  </a:lnTo>
                  <a:lnTo>
                    <a:pt x="1120" y="12830"/>
                  </a:lnTo>
                  <a:lnTo>
                    <a:pt x="1120" y="12830"/>
                  </a:lnTo>
                  <a:lnTo>
                    <a:pt x="1709" y="12830"/>
                  </a:lnTo>
                  <a:lnTo>
                    <a:pt x="1709" y="12830"/>
                  </a:lnTo>
                  <a:lnTo>
                    <a:pt x="5042" y="12830"/>
                  </a:lnTo>
                  <a:lnTo>
                    <a:pt x="5042" y="12830"/>
                  </a:lnTo>
                  <a:lnTo>
                    <a:pt x="5350" y="12830"/>
                  </a:lnTo>
                  <a:lnTo>
                    <a:pt x="5350" y="12830"/>
                  </a:lnTo>
                  <a:lnTo>
                    <a:pt x="7759" y="12830"/>
                  </a:lnTo>
                  <a:lnTo>
                    <a:pt x="7759" y="8544"/>
                  </a:lnTo>
                  <a:lnTo>
                    <a:pt x="8879" y="8544"/>
                  </a:lnTo>
                  <a:lnTo>
                    <a:pt x="8879" y="4287"/>
                  </a:lnTo>
                  <a:lnTo>
                    <a:pt x="7759" y="4287"/>
                  </a:lnTo>
                  <a:lnTo>
                    <a:pt x="775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57"/>
            <p:cNvSpPr/>
            <p:nvPr/>
          </p:nvSpPr>
          <p:spPr>
            <a:xfrm>
              <a:off x="3168766" y="2783523"/>
              <a:ext cx="902673" cy="1023946"/>
            </a:xfrm>
            <a:custGeom>
              <a:avLst/>
              <a:gdLst/>
              <a:ahLst/>
              <a:cxnLst/>
              <a:rect l="l" t="t" r="r" b="b"/>
              <a:pathLst>
                <a:path w="57087" h="64735" fill="none" extrusionOk="0">
                  <a:moveTo>
                    <a:pt x="37115" y="1"/>
                  </a:moveTo>
                  <a:lnTo>
                    <a:pt x="37115" y="1"/>
                  </a:lnTo>
                  <a:lnTo>
                    <a:pt x="34930" y="1682"/>
                  </a:lnTo>
                  <a:lnTo>
                    <a:pt x="32717" y="3362"/>
                  </a:lnTo>
                  <a:lnTo>
                    <a:pt x="30476" y="5015"/>
                  </a:lnTo>
                  <a:lnTo>
                    <a:pt x="28235" y="6640"/>
                  </a:lnTo>
                  <a:lnTo>
                    <a:pt x="25966" y="8236"/>
                  </a:lnTo>
                  <a:lnTo>
                    <a:pt x="23697" y="9805"/>
                  </a:lnTo>
                  <a:lnTo>
                    <a:pt x="21400" y="11345"/>
                  </a:lnTo>
                  <a:lnTo>
                    <a:pt x="19076" y="12886"/>
                  </a:lnTo>
                  <a:lnTo>
                    <a:pt x="16751" y="14371"/>
                  </a:lnTo>
                  <a:lnTo>
                    <a:pt x="14398" y="15827"/>
                  </a:lnTo>
                  <a:lnTo>
                    <a:pt x="12045" y="17284"/>
                  </a:lnTo>
                  <a:lnTo>
                    <a:pt x="9664" y="18712"/>
                  </a:lnTo>
                  <a:lnTo>
                    <a:pt x="7283" y="20085"/>
                  </a:lnTo>
                  <a:lnTo>
                    <a:pt x="4874" y="21457"/>
                  </a:lnTo>
                  <a:lnTo>
                    <a:pt x="2437" y="22802"/>
                  </a:lnTo>
                  <a:lnTo>
                    <a:pt x="0" y="24090"/>
                  </a:lnTo>
                  <a:lnTo>
                    <a:pt x="0" y="64734"/>
                  </a:lnTo>
                  <a:lnTo>
                    <a:pt x="0" y="64734"/>
                  </a:lnTo>
                  <a:lnTo>
                    <a:pt x="2185" y="63782"/>
                  </a:lnTo>
                  <a:lnTo>
                    <a:pt x="4370" y="62801"/>
                  </a:lnTo>
                  <a:lnTo>
                    <a:pt x="6527" y="61821"/>
                  </a:lnTo>
                  <a:lnTo>
                    <a:pt x="8683" y="60785"/>
                  </a:lnTo>
                  <a:lnTo>
                    <a:pt x="8683" y="58908"/>
                  </a:lnTo>
                  <a:lnTo>
                    <a:pt x="9244" y="58908"/>
                  </a:lnTo>
                  <a:lnTo>
                    <a:pt x="9244" y="54650"/>
                  </a:lnTo>
                  <a:lnTo>
                    <a:pt x="8683" y="54650"/>
                  </a:lnTo>
                  <a:lnTo>
                    <a:pt x="8683" y="50337"/>
                  </a:lnTo>
                  <a:lnTo>
                    <a:pt x="10364" y="50337"/>
                  </a:lnTo>
                  <a:lnTo>
                    <a:pt x="10364" y="46051"/>
                  </a:lnTo>
                  <a:lnTo>
                    <a:pt x="12269" y="46051"/>
                  </a:lnTo>
                  <a:lnTo>
                    <a:pt x="12269" y="46051"/>
                  </a:lnTo>
                  <a:lnTo>
                    <a:pt x="11793" y="45855"/>
                  </a:lnTo>
                  <a:lnTo>
                    <a:pt x="11345" y="45659"/>
                  </a:lnTo>
                  <a:lnTo>
                    <a:pt x="10896" y="45435"/>
                  </a:lnTo>
                  <a:lnTo>
                    <a:pt x="10448" y="45211"/>
                  </a:lnTo>
                  <a:lnTo>
                    <a:pt x="10000" y="44931"/>
                  </a:lnTo>
                  <a:lnTo>
                    <a:pt x="9580" y="44650"/>
                  </a:lnTo>
                  <a:lnTo>
                    <a:pt x="9188" y="44370"/>
                  </a:lnTo>
                  <a:lnTo>
                    <a:pt x="8768" y="44034"/>
                  </a:lnTo>
                  <a:lnTo>
                    <a:pt x="8403" y="43698"/>
                  </a:lnTo>
                  <a:lnTo>
                    <a:pt x="8011" y="43362"/>
                  </a:lnTo>
                  <a:lnTo>
                    <a:pt x="7647" y="42998"/>
                  </a:lnTo>
                  <a:lnTo>
                    <a:pt x="7311" y="42606"/>
                  </a:lnTo>
                  <a:lnTo>
                    <a:pt x="6975" y="42185"/>
                  </a:lnTo>
                  <a:lnTo>
                    <a:pt x="6667" y="41765"/>
                  </a:lnTo>
                  <a:lnTo>
                    <a:pt x="6387" y="41345"/>
                  </a:lnTo>
                  <a:lnTo>
                    <a:pt x="6106" y="40897"/>
                  </a:lnTo>
                  <a:lnTo>
                    <a:pt x="6106" y="40897"/>
                  </a:lnTo>
                  <a:lnTo>
                    <a:pt x="5826" y="40365"/>
                  </a:lnTo>
                  <a:lnTo>
                    <a:pt x="5574" y="39861"/>
                  </a:lnTo>
                  <a:lnTo>
                    <a:pt x="5350" y="39328"/>
                  </a:lnTo>
                  <a:lnTo>
                    <a:pt x="5182" y="38796"/>
                  </a:lnTo>
                  <a:lnTo>
                    <a:pt x="5014" y="38264"/>
                  </a:lnTo>
                  <a:lnTo>
                    <a:pt x="4874" y="37704"/>
                  </a:lnTo>
                  <a:lnTo>
                    <a:pt x="4762" y="37171"/>
                  </a:lnTo>
                  <a:lnTo>
                    <a:pt x="4706" y="36639"/>
                  </a:lnTo>
                  <a:lnTo>
                    <a:pt x="4650" y="36079"/>
                  </a:lnTo>
                  <a:lnTo>
                    <a:pt x="4622" y="35547"/>
                  </a:lnTo>
                  <a:lnTo>
                    <a:pt x="4622" y="35015"/>
                  </a:lnTo>
                  <a:lnTo>
                    <a:pt x="4678" y="34454"/>
                  </a:lnTo>
                  <a:lnTo>
                    <a:pt x="4734" y="33922"/>
                  </a:lnTo>
                  <a:lnTo>
                    <a:pt x="4818" y="33390"/>
                  </a:lnTo>
                  <a:lnTo>
                    <a:pt x="4930" y="32858"/>
                  </a:lnTo>
                  <a:lnTo>
                    <a:pt x="5070" y="32354"/>
                  </a:lnTo>
                  <a:lnTo>
                    <a:pt x="5210" y="31821"/>
                  </a:lnTo>
                  <a:lnTo>
                    <a:pt x="5406" y="31317"/>
                  </a:lnTo>
                  <a:lnTo>
                    <a:pt x="5630" y="30813"/>
                  </a:lnTo>
                  <a:lnTo>
                    <a:pt x="5854" y="30337"/>
                  </a:lnTo>
                  <a:lnTo>
                    <a:pt x="6106" y="29861"/>
                  </a:lnTo>
                  <a:lnTo>
                    <a:pt x="6387" y="29384"/>
                  </a:lnTo>
                  <a:lnTo>
                    <a:pt x="6695" y="28936"/>
                  </a:lnTo>
                  <a:lnTo>
                    <a:pt x="7031" y="28488"/>
                  </a:lnTo>
                  <a:lnTo>
                    <a:pt x="7395" y="28068"/>
                  </a:lnTo>
                  <a:lnTo>
                    <a:pt x="7759" y="27648"/>
                  </a:lnTo>
                  <a:lnTo>
                    <a:pt x="8151" y="27256"/>
                  </a:lnTo>
                  <a:lnTo>
                    <a:pt x="8571" y="26863"/>
                  </a:lnTo>
                  <a:lnTo>
                    <a:pt x="9020" y="26499"/>
                  </a:lnTo>
                  <a:lnTo>
                    <a:pt x="9496" y="26163"/>
                  </a:lnTo>
                  <a:lnTo>
                    <a:pt x="9972" y="25827"/>
                  </a:lnTo>
                  <a:lnTo>
                    <a:pt x="10476" y="25519"/>
                  </a:lnTo>
                  <a:lnTo>
                    <a:pt x="10476" y="25519"/>
                  </a:lnTo>
                  <a:lnTo>
                    <a:pt x="11176" y="25155"/>
                  </a:lnTo>
                  <a:lnTo>
                    <a:pt x="11905" y="24819"/>
                  </a:lnTo>
                  <a:lnTo>
                    <a:pt x="12633" y="24567"/>
                  </a:lnTo>
                  <a:lnTo>
                    <a:pt x="13361" y="24342"/>
                  </a:lnTo>
                  <a:lnTo>
                    <a:pt x="14118" y="24146"/>
                  </a:lnTo>
                  <a:lnTo>
                    <a:pt x="14874" y="24034"/>
                  </a:lnTo>
                  <a:lnTo>
                    <a:pt x="15602" y="23950"/>
                  </a:lnTo>
                  <a:lnTo>
                    <a:pt x="16358" y="23950"/>
                  </a:lnTo>
                  <a:lnTo>
                    <a:pt x="16358" y="23950"/>
                  </a:lnTo>
                  <a:lnTo>
                    <a:pt x="17087" y="23950"/>
                  </a:lnTo>
                  <a:lnTo>
                    <a:pt x="17787" y="24034"/>
                  </a:lnTo>
                  <a:lnTo>
                    <a:pt x="18487" y="24146"/>
                  </a:lnTo>
                  <a:lnTo>
                    <a:pt x="19188" y="24286"/>
                  </a:lnTo>
                  <a:lnTo>
                    <a:pt x="19888" y="24511"/>
                  </a:lnTo>
                  <a:lnTo>
                    <a:pt x="20560" y="24735"/>
                  </a:lnTo>
                  <a:lnTo>
                    <a:pt x="21204" y="25015"/>
                  </a:lnTo>
                  <a:lnTo>
                    <a:pt x="21821" y="25351"/>
                  </a:lnTo>
                  <a:lnTo>
                    <a:pt x="22437" y="25715"/>
                  </a:lnTo>
                  <a:lnTo>
                    <a:pt x="23025" y="26135"/>
                  </a:lnTo>
                  <a:lnTo>
                    <a:pt x="23613" y="26583"/>
                  </a:lnTo>
                  <a:lnTo>
                    <a:pt x="24146" y="27088"/>
                  </a:lnTo>
                  <a:lnTo>
                    <a:pt x="24650" y="27620"/>
                  </a:lnTo>
                  <a:lnTo>
                    <a:pt x="25126" y="28208"/>
                  </a:lnTo>
                  <a:lnTo>
                    <a:pt x="25574" y="28824"/>
                  </a:lnTo>
                  <a:lnTo>
                    <a:pt x="25966" y="29468"/>
                  </a:lnTo>
                  <a:lnTo>
                    <a:pt x="25966" y="29468"/>
                  </a:lnTo>
                  <a:lnTo>
                    <a:pt x="26246" y="29973"/>
                  </a:lnTo>
                  <a:lnTo>
                    <a:pt x="26498" y="30505"/>
                  </a:lnTo>
                  <a:lnTo>
                    <a:pt x="26723" y="31037"/>
                  </a:lnTo>
                  <a:lnTo>
                    <a:pt x="26919" y="31569"/>
                  </a:lnTo>
                  <a:lnTo>
                    <a:pt x="26919" y="28908"/>
                  </a:lnTo>
                  <a:lnTo>
                    <a:pt x="31736" y="28908"/>
                  </a:lnTo>
                  <a:lnTo>
                    <a:pt x="32297" y="28908"/>
                  </a:lnTo>
                  <a:lnTo>
                    <a:pt x="32297" y="28908"/>
                  </a:lnTo>
                  <a:lnTo>
                    <a:pt x="34061" y="28908"/>
                  </a:lnTo>
                  <a:lnTo>
                    <a:pt x="34061" y="28908"/>
                  </a:lnTo>
                  <a:lnTo>
                    <a:pt x="35126" y="28908"/>
                  </a:lnTo>
                  <a:lnTo>
                    <a:pt x="35126" y="28908"/>
                  </a:lnTo>
                  <a:lnTo>
                    <a:pt x="36330" y="28908"/>
                  </a:lnTo>
                  <a:lnTo>
                    <a:pt x="36330" y="28908"/>
                  </a:lnTo>
                  <a:lnTo>
                    <a:pt x="37927" y="28908"/>
                  </a:lnTo>
                  <a:lnTo>
                    <a:pt x="37927" y="28908"/>
                  </a:lnTo>
                  <a:lnTo>
                    <a:pt x="38543" y="28908"/>
                  </a:lnTo>
                  <a:lnTo>
                    <a:pt x="38543" y="28908"/>
                  </a:lnTo>
                  <a:lnTo>
                    <a:pt x="41876" y="28908"/>
                  </a:lnTo>
                  <a:lnTo>
                    <a:pt x="41876" y="28908"/>
                  </a:lnTo>
                  <a:lnTo>
                    <a:pt x="42185" y="28908"/>
                  </a:lnTo>
                  <a:lnTo>
                    <a:pt x="42185" y="28908"/>
                  </a:lnTo>
                  <a:lnTo>
                    <a:pt x="48851" y="28908"/>
                  </a:lnTo>
                  <a:lnTo>
                    <a:pt x="48851" y="33194"/>
                  </a:lnTo>
                  <a:lnTo>
                    <a:pt x="49972" y="33194"/>
                  </a:lnTo>
                  <a:lnTo>
                    <a:pt x="49972" y="35967"/>
                  </a:lnTo>
                  <a:lnTo>
                    <a:pt x="49972" y="35967"/>
                  </a:lnTo>
                  <a:lnTo>
                    <a:pt x="52745" y="33922"/>
                  </a:lnTo>
                  <a:lnTo>
                    <a:pt x="55462" y="31793"/>
                  </a:lnTo>
                  <a:lnTo>
                    <a:pt x="55462" y="31793"/>
                  </a:lnTo>
                  <a:lnTo>
                    <a:pt x="55210" y="31261"/>
                  </a:lnTo>
                  <a:lnTo>
                    <a:pt x="54986" y="30729"/>
                  </a:lnTo>
                  <a:lnTo>
                    <a:pt x="54846" y="30169"/>
                  </a:lnTo>
                  <a:lnTo>
                    <a:pt x="54733" y="29609"/>
                  </a:lnTo>
                  <a:lnTo>
                    <a:pt x="54677" y="29020"/>
                  </a:lnTo>
                  <a:lnTo>
                    <a:pt x="54649" y="28460"/>
                  </a:lnTo>
                  <a:lnTo>
                    <a:pt x="54677" y="27900"/>
                  </a:lnTo>
                  <a:lnTo>
                    <a:pt x="54762" y="27340"/>
                  </a:lnTo>
                  <a:lnTo>
                    <a:pt x="54902" y="26779"/>
                  </a:lnTo>
                  <a:lnTo>
                    <a:pt x="55070" y="26247"/>
                  </a:lnTo>
                  <a:lnTo>
                    <a:pt x="55294" y="25715"/>
                  </a:lnTo>
                  <a:lnTo>
                    <a:pt x="55574" y="25211"/>
                  </a:lnTo>
                  <a:lnTo>
                    <a:pt x="55882" y="24735"/>
                  </a:lnTo>
                  <a:lnTo>
                    <a:pt x="56218" y="24286"/>
                  </a:lnTo>
                  <a:lnTo>
                    <a:pt x="56610" y="23838"/>
                  </a:lnTo>
                  <a:lnTo>
                    <a:pt x="57058" y="23446"/>
                  </a:lnTo>
                  <a:lnTo>
                    <a:pt x="57086" y="23418"/>
                  </a:lnTo>
                  <a:lnTo>
                    <a:pt x="44341" y="1289"/>
                  </a:lnTo>
                  <a:lnTo>
                    <a:pt x="44285" y="1317"/>
                  </a:lnTo>
                  <a:lnTo>
                    <a:pt x="44285" y="1317"/>
                  </a:lnTo>
                  <a:lnTo>
                    <a:pt x="43949" y="1598"/>
                  </a:lnTo>
                  <a:lnTo>
                    <a:pt x="43585" y="1822"/>
                  </a:lnTo>
                  <a:lnTo>
                    <a:pt x="43221" y="2018"/>
                  </a:lnTo>
                  <a:lnTo>
                    <a:pt x="42829" y="2186"/>
                  </a:lnTo>
                  <a:lnTo>
                    <a:pt x="42437" y="2298"/>
                  </a:lnTo>
                  <a:lnTo>
                    <a:pt x="42017" y="2410"/>
                  </a:lnTo>
                  <a:lnTo>
                    <a:pt x="41624" y="2438"/>
                  </a:lnTo>
                  <a:lnTo>
                    <a:pt x="41204" y="2466"/>
                  </a:lnTo>
                  <a:lnTo>
                    <a:pt x="41204" y="2466"/>
                  </a:lnTo>
                  <a:lnTo>
                    <a:pt x="40728" y="2438"/>
                  </a:lnTo>
                  <a:lnTo>
                    <a:pt x="40252" y="2382"/>
                  </a:lnTo>
                  <a:lnTo>
                    <a:pt x="39776" y="2242"/>
                  </a:lnTo>
                  <a:lnTo>
                    <a:pt x="39327" y="2074"/>
                  </a:lnTo>
                  <a:lnTo>
                    <a:pt x="38907" y="1850"/>
                  </a:lnTo>
                  <a:lnTo>
                    <a:pt x="38487" y="1570"/>
                  </a:lnTo>
                  <a:lnTo>
                    <a:pt x="38095" y="1261"/>
                  </a:lnTo>
                  <a:lnTo>
                    <a:pt x="37731" y="897"/>
                  </a:lnTo>
                  <a:lnTo>
                    <a:pt x="37731" y="897"/>
                  </a:lnTo>
                  <a:lnTo>
                    <a:pt x="37395" y="449"/>
                  </a:lnTo>
                  <a:lnTo>
                    <a:pt x="3711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57"/>
            <p:cNvSpPr/>
            <p:nvPr/>
          </p:nvSpPr>
          <p:spPr>
            <a:xfrm>
              <a:off x="3454888" y="3355531"/>
              <a:ext cx="34566" cy="39006"/>
            </a:xfrm>
            <a:custGeom>
              <a:avLst/>
              <a:gdLst/>
              <a:ahLst/>
              <a:cxnLst/>
              <a:rect l="l" t="t" r="r" b="b"/>
              <a:pathLst>
                <a:path w="2186" h="2466" fill="none" extrusionOk="0">
                  <a:moveTo>
                    <a:pt x="1317" y="2465"/>
                  </a:moveTo>
                  <a:lnTo>
                    <a:pt x="1317" y="2465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532" y="28"/>
                  </a:lnTo>
                  <a:lnTo>
                    <a:pt x="756" y="0"/>
                  </a:lnTo>
                  <a:lnTo>
                    <a:pt x="1009" y="0"/>
                  </a:lnTo>
                  <a:lnTo>
                    <a:pt x="1009" y="0"/>
                  </a:lnTo>
                  <a:lnTo>
                    <a:pt x="1317" y="28"/>
                  </a:lnTo>
                  <a:lnTo>
                    <a:pt x="1457" y="56"/>
                  </a:lnTo>
                  <a:lnTo>
                    <a:pt x="1597" y="112"/>
                  </a:lnTo>
                  <a:lnTo>
                    <a:pt x="1709" y="196"/>
                  </a:lnTo>
                  <a:lnTo>
                    <a:pt x="1821" y="280"/>
                  </a:lnTo>
                  <a:lnTo>
                    <a:pt x="1933" y="392"/>
                  </a:lnTo>
                  <a:lnTo>
                    <a:pt x="2017" y="504"/>
                  </a:lnTo>
                  <a:lnTo>
                    <a:pt x="2045" y="504"/>
                  </a:lnTo>
                  <a:lnTo>
                    <a:pt x="2045" y="504"/>
                  </a:lnTo>
                  <a:lnTo>
                    <a:pt x="2129" y="728"/>
                  </a:lnTo>
                  <a:lnTo>
                    <a:pt x="2185" y="952"/>
                  </a:lnTo>
                  <a:lnTo>
                    <a:pt x="2185" y="1205"/>
                  </a:lnTo>
                  <a:lnTo>
                    <a:pt x="2129" y="1429"/>
                  </a:lnTo>
                  <a:lnTo>
                    <a:pt x="2017" y="1681"/>
                  </a:lnTo>
                  <a:lnTo>
                    <a:pt x="1849" y="1933"/>
                  </a:lnTo>
                  <a:lnTo>
                    <a:pt x="1625" y="2213"/>
                  </a:lnTo>
                  <a:lnTo>
                    <a:pt x="1317" y="246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57"/>
            <p:cNvSpPr/>
            <p:nvPr/>
          </p:nvSpPr>
          <p:spPr>
            <a:xfrm>
              <a:off x="3386674" y="3301467"/>
              <a:ext cx="34123" cy="39006"/>
            </a:xfrm>
            <a:custGeom>
              <a:avLst/>
              <a:gdLst/>
              <a:ahLst/>
              <a:cxnLst/>
              <a:rect l="l" t="t" r="r" b="b"/>
              <a:pathLst>
                <a:path w="2158" h="2466" fill="none" extrusionOk="0">
                  <a:moveTo>
                    <a:pt x="1261" y="2466"/>
                  </a:moveTo>
                  <a:lnTo>
                    <a:pt x="1261" y="2466"/>
                  </a:lnTo>
                  <a:lnTo>
                    <a:pt x="897" y="2438"/>
                  </a:lnTo>
                  <a:lnTo>
                    <a:pt x="757" y="2382"/>
                  </a:lnTo>
                  <a:lnTo>
                    <a:pt x="617" y="2326"/>
                  </a:lnTo>
                  <a:lnTo>
                    <a:pt x="477" y="2270"/>
                  </a:lnTo>
                  <a:lnTo>
                    <a:pt x="365" y="2186"/>
                  </a:lnTo>
                  <a:lnTo>
                    <a:pt x="253" y="2074"/>
                  </a:lnTo>
                  <a:lnTo>
                    <a:pt x="169" y="1962"/>
                  </a:lnTo>
                  <a:lnTo>
                    <a:pt x="169" y="1962"/>
                  </a:lnTo>
                  <a:lnTo>
                    <a:pt x="56" y="1737"/>
                  </a:lnTo>
                  <a:lnTo>
                    <a:pt x="0" y="1485"/>
                  </a:lnTo>
                  <a:lnTo>
                    <a:pt x="0" y="1261"/>
                  </a:lnTo>
                  <a:lnTo>
                    <a:pt x="56" y="1009"/>
                  </a:lnTo>
                  <a:lnTo>
                    <a:pt x="141" y="757"/>
                  </a:lnTo>
                  <a:lnTo>
                    <a:pt x="309" y="505"/>
                  </a:lnTo>
                  <a:lnTo>
                    <a:pt x="533" y="253"/>
                  </a:lnTo>
                  <a:lnTo>
                    <a:pt x="813" y="1"/>
                  </a:lnTo>
                  <a:lnTo>
                    <a:pt x="2157" y="2326"/>
                  </a:lnTo>
                  <a:lnTo>
                    <a:pt x="2157" y="2326"/>
                  </a:lnTo>
                  <a:lnTo>
                    <a:pt x="1681" y="2410"/>
                  </a:lnTo>
                  <a:lnTo>
                    <a:pt x="1261" y="246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57"/>
            <p:cNvSpPr/>
            <p:nvPr/>
          </p:nvSpPr>
          <p:spPr>
            <a:xfrm>
              <a:off x="3356995" y="3245647"/>
              <a:ext cx="161237" cy="204710"/>
            </a:xfrm>
            <a:custGeom>
              <a:avLst/>
              <a:gdLst/>
              <a:ahLst/>
              <a:cxnLst/>
              <a:rect l="l" t="t" r="r" b="b"/>
              <a:pathLst>
                <a:path w="10197" h="12942" fill="none" extrusionOk="0">
                  <a:moveTo>
                    <a:pt x="2074" y="0"/>
                  </a:moveTo>
                  <a:lnTo>
                    <a:pt x="1009" y="617"/>
                  </a:lnTo>
                  <a:lnTo>
                    <a:pt x="1009" y="617"/>
                  </a:lnTo>
                  <a:lnTo>
                    <a:pt x="1877" y="2101"/>
                  </a:lnTo>
                  <a:lnTo>
                    <a:pt x="1877" y="2101"/>
                  </a:lnTo>
                  <a:lnTo>
                    <a:pt x="1513" y="2353"/>
                  </a:lnTo>
                  <a:lnTo>
                    <a:pt x="1205" y="2633"/>
                  </a:lnTo>
                  <a:lnTo>
                    <a:pt x="953" y="2913"/>
                  </a:lnTo>
                  <a:lnTo>
                    <a:pt x="701" y="3194"/>
                  </a:lnTo>
                  <a:lnTo>
                    <a:pt x="505" y="3474"/>
                  </a:lnTo>
                  <a:lnTo>
                    <a:pt x="337" y="3754"/>
                  </a:lnTo>
                  <a:lnTo>
                    <a:pt x="197" y="4034"/>
                  </a:lnTo>
                  <a:lnTo>
                    <a:pt x="113" y="4314"/>
                  </a:lnTo>
                  <a:lnTo>
                    <a:pt x="29" y="4622"/>
                  </a:lnTo>
                  <a:lnTo>
                    <a:pt x="1" y="4902"/>
                  </a:lnTo>
                  <a:lnTo>
                    <a:pt x="1" y="5182"/>
                  </a:lnTo>
                  <a:lnTo>
                    <a:pt x="29" y="5462"/>
                  </a:lnTo>
                  <a:lnTo>
                    <a:pt x="57" y="5743"/>
                  </a:lnTo>
                  <a:lnTo>
                    <a:pt x="141" y="5995"/>
                  </a:lnTo>
                  <a:lnTo>
                    <a:pt x="253" y="6275"/>
                  </a:lnTo>
                  <a:lnTo>
                    <a:pt x="393" y="6527"/>
                  </a:lnTo>
                  <a:lnTo>
                    <a:pt x="393" y="6527"/>
                  </a:lnTo>
                  <a:lnTo>
                    <a:pt x="617" y="6863"/>
                  </a:lnTo>
                  <a:lnTo>
                    <a:pt x="869" y="7143"/>
                  </a:lnTo>
                  <a:lnTo>
                    <a:pt x="1149" y="7395"/>
                  </a:lnTo>
                  <a:lnTo>
                    <a:pt x="1429" y="7563"/>
                  </a:lnTo>
                  <a:lnTo>
                    <a:pt x="1737" y="7703"/>
                  </a:lnTo>
                  <a:lnTo>
                    <a:pt x="2046" y="7787"/>
                  </a:lnTo>
                  <a:lnTo>
                    <a:pt x="2382" y="7843"/>
                  </a:lnTo>
                  <a:lnTo>
                    <a:pt x="2718" y="7843"/>
                  </a:lnTo>
                  <a:lnTo>
                    <a:pt x="2718" y="7843"/>
                  </a:lnTo>
                  <a:lnTo>
                    <a:pt x="3278" y="7815"/>
                  </a:lnTo>
                  <a:lnTo>
                    <a:pt x="3838" y="7731"/>
                  </a:lnTo>
                  <a:lnTo>
                    <a:pt x="4398" y="7591"/>
                  </a:lnTo>
                  <a:lnTo>
                    <a:pt x="4959" y="7451"/>
                  </a:lnTo>
                  <a:lnTo>
                    <a:pt x="6443" y="10056"/>
                  </a:lnTo>
                  <a:lnTo>
                    <a:pt x="6443" y="10056"/>
                  </a:lnTo>
                  <a:lnTo>
                    <a:pt x="6163" y="10196"/>
                  </a:lnTo>
                  <a:lnTo>
                    <a:pt x="5855" y="10308"/>
                  </a:lnTo>
                  <a:lnTo>
                    <a:pt x="5575" y="10392"/>
                  </a:lnTo>
                  <a:lnTo>
                    <a:pt x="5267" y="10476"/>
                  </a:lnTo>
                  <a:lnTo>
                    <a:pt x="4959" y="10532"/>
                  </a:lnTo>
                  <a:lnTo>
                    <a:pt x="4623" y="10588"/>
                  </a:lnTo>
                  <a:lnTo>
                    <a:pt x="4314" y="10617"/>
                  </a:lnTo>
                  <a:lnTo>
                    <a:pt x="4006" y="10617"/>
                  </a:lnTo>
                  <a:lnTo>
                    <a:pt x="4006" y="10617"/>
                  </a:lnTo>
                  <a:lnTo>
                    <a:pt x="3614" y="10588"/>
                  </a:lnTo>
                  <a:lnTo>
                    <a:pt x="3250" y="10560"/>
                  </a:lnTo>
                  <a:lnTo>
                    <a:pt x="3250" y="10560"/>
                  </a:lnTo>
                  <a:lnTo>
                    <a:pt x="3418" y="12213"/>
                  </a:lnTo>
                  <a:lnTo>
                    <a:pt x="3418" y="12213"/>
                  </a:lnTo>
                  <a:lnTo>
                    <a:pt x="3782" y="12241"/>
                  </a:lnTo>
                  <a:lnTo>
                    <a:pt x="4174" y="12269"/>
                  </a:lnTo>
                  <a:lnTo>
                    <a:pt x="4174" y="12269"/>
                  </a:lnTo>
                  <a:lnTo>
                    <a:pt x="4567" y="12241"/>
                  </a:lnTo>
                  <a:lnTo>
                    <a:pt x="4959" y="12213"/>
                  </a:lnTo>
                  <a:lnTo>
                    <a:pt x="5379" y="12157"/>
                  </a:lnTo>
                  <a:lnTo>
                    <a:pt x="5771" y="12073"/>
                  </a:lnTo>
                  <a:lnTo>
                    <a:pt x="6163" y="11961"/>
                  </a:lnTo>
                  <a:lnTo>
                    <a:pt x="6527" y="11821"/>
                  </a:lnTo>
                  <a:lnTo>
                    <a:pt x="6919" y="11653"/>
                  </a:lnTo>
                  <a:lnTo>
                    <a:pt x="7284" y="11485"/>
                  </a:lnTo>
                  <a:lnTo>
                    <a:pt x="8124" y="12941"/>
                  </a:lnTo>
                  <a:lnTo>
                    <a:pt x="9188" y="12297"/>
                  </a:lnTo>
                  <a:lnTo>
                    <a:pt x="9188" y="12297"/>
                  </a:lnTo>
                  <a:lnTo>
                    <a:pt x="8348" y="10841"/>
                  </a:lnTo>
                  <a:lnTo>
                    <a:pt x="8348" y="10841"/>
                  </a:lnTo>
                  <a:lnTo>
                    <a:pt x="8684" y="10560"/>
                  </a:lnTo>
                  <a:lnTo>
                    <a:pt x="8992" y="10280"/>
                  </a:lnTo>
                  <a:lnTo>
                    <a:pt x="9272" y="10000"/>
                  </a:lnTo>
                  <a:lnTo>
                    <a:pt x="9496" y="9720"/>
                  </a:lnTo>
                  <a:lnTo>
                    <a:pt x="9693" y="9440"/>
                  </a:lnTo>
                  <a:lnTo>
                    <a:pt x="9861" y="9160"/>
                  </a:lnTo>
                  <a:lnTo>
                    <a:pt x="10001" y="8852"/>
                  </a:lnTo>
                  <a:lnTo>
                    <a:pt x="10085" y="8572"/>
                  </a:lnTo>
                  <a:lnTo>
                    <a:pt x="10169" y="8264"/>
                  </a:lnTo>
                  <a:lnTo>
                    <a:pt x="10197" y="7983"/>
                  </a:lnTo>
                  <a:lnTo>
                    <a:pt x="10197" y="7703"/>
                  </a:lnTo>
                  <a:lnTo>
                    <a:pt x="10197" y="7423"/>
                  </a:lnTo>
                  <a:lnTo>
                    <a:pt x="10141" y="7143"/>
                  </a:lnTo>
                  <a:lnTo>
                    <a:pt x="10057" y="6891"/>
                  </a:lnTo>
                  <a:lnTo>
                    <a:pt x="9945" y="6639"/>
                  </a:lnTo>
                  <a:lnTo>
                    <a:pt x="9833" y="6387"/>
                  </a:lnTo>
                  <a:lnTo>
                    <a:pt x="9833" y="6387"/>
                  </a:lnTo>
                  <a:lnTo>
                    <a:pt x="9608" y="6051"/>
                  </a:lnTo>
                  <a:lnTo>
                    <a:pt x="9356" y="5771"/>
                  </a:lnTo>
                  <a:lnTo>
                    <a:pt x="9104" y="5547"/>
                  </a:lnTo>
                  <a:lnTo>
                    <a:pt x="8824" y="5350"/>
                  </a:lnTo>
                  <a:lnTo>
                    <a:pt x="8516" y="5238"/>
                  </a:lnTo>
                  <a:lnTo>
                    <a:pt x="8208" y="5154"/>
                  </a:lnTo>
                  <a:lnTo>
                    <a:pt x="7900" y="5098"/>
                  </a:lnTo>
                  <a:lnTo>
                    <a:pt x="7564" y="5098"/>
                  </a:lnTo>
                  <a:lnTo>
                    <a:pt x="7564" y="5098"/>
                  </a:lnTo>
                  <a:lnTo>
                    <a:pt x="7284" y="5098"/>
                  </a:lnTo>
                  <a:lnTo>
                    <a:pt x="7003" y="5126"/>
                  </a:lnTo>
                  <a:lnTo>
                    <a:pt x="6443" y="5238"/>
                  </a:lnTo>
                  <a:lnTo>
                    <a:pt x="5855" y="5378"/>
                  </a:lnTo>
                  <a:lnTo>
                    <a:pt x="5267" y="5547"/>
                  </a:lnTo>
                  <a:lnTo>
                    <a:pt x="5267" y="5547"/>
                  </a:lnTo>
                  <a:lnTo>
                    <a:pt x="3754" y="2885"/>
                  </a:lnTo>
                  <a:lnTo>
                    <a:pt x="3754" y="2885"/>
                  </a:lnTo>
                  <a:lnTo>
                    <a:pt x="4342" y="2661"/>
                  </a:lnTo>
                  <a:lnTo>
                    <a:pt x="4987" y="2493"/>
                  </a:lnTo>
                  <a:lnTo>
                    <a:pt x="5631" y="2381"/>
                  </a:lnTo>
                  <a:lnTo>
                    <a:pt x="6275" y="2325"/>
                  </a:lnTo>
                  <a:lnTo>
                    <a:pt x="6275" y="2325"/>
                  </a:lnTo>
                  <a:lnTo>
                    <a:pt x="6051" y="701"/>
                  </a:lnTo>
                  <a:lnTo>
                    <a:pt x="6051" y="701"/>
                  </a:lnTo>
                  <a:lnTo>
                    <a:pt x="5995" y="701"/>
                  </a:lnTo>
                  <a:lnTo>
                    <a:pt x="5995" y="701"/>
                  </a:lnTo>
                  <a:lnTo>
                    <a:pt x="5603" y="701"/>
                  </a:lnTo>
                  <a:lnTo>
                    <a:pt x="5211" y="729"/>
                  </a:lnTo>
                  <a:lnTo>
                    <a:pt x="4819" y="813"/>
                  </a:lnTo>
                  <a:lnTo>
                    <a:pt x="4426" y="897"/>
                  </a:lnTo>
                  <a:lnTo>
                    <a:pt x="4034" y="981"/>
                  </a:lnTo>
                  <a:lnTo>
                    <a:pt x="3670" y="1121"/>
                  </a:lnTo>
                  <a:lnTo>
                    <a:pt x="3278" y="1289"/>
                  </a:lnTo>
                  <a:lnTo>
                    <a:pt x="2914" y="1457"/>
                  </a:lnTo>
                  <a:lnTo>
                    <a:pt x="207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57"/>
            <p:cNvSpPr/>
            <p:nvPr/>
          </p:nvSpPr>
          <p:spPr>
            <a:xfrm>
              <a:off x="3612125" y="3850872"/>
              <a:ext cx="347252" cy="68237"/>
            </a:xfrm>
            <a:custGeom>
              <a:avLst/>
              <a:gdLst/>
              <a:ahLst/>
              <a:cxnLst/>
              <a:rect l="l" t="t" r="r" b="b"/>
              <a:pathLst>
                <a:path w="21961" h="4314" extrusionOk="0">
                  <a:moveTo>
                    <a:pt x="0" y="0"/>
                  </a:moveTo>
                  <a:lnTo>
                    <a:pt x="0" y="4314"/>
                  </a:lnTo>
                  <a:lnTo>
                    <a:pt x="21961" y="4314"/>
                  </a:lnTo>
                  <a:lnTo>
                    <a:pt x="2196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57"/>
            <p:cNvSpPr/>
            <p:nvPr/>
          </p:nvSpPr>
          <p:spPr>
            <a:xfrm>
              <a:off x="3612125" y="3850872"/>
              <a:ext cx="347252" cy="68237"/>
            </a:xfrm>
            <a:custGeom>
              <a:avLst/>
              <a:gdLst/>
              <a:ahLst/>
              <a:cxnLst/>
              <a:rect l="l" t="t" r="r" b="b"/>
              <a:pathLst>
                <a:path w="21961" h="4314" fill="none" extrusionOk="0">
                  <a:moveTo>
                    <a:pt x="21961" y="4314"/>
                  </a:moveTo>
                  <a:lnTo>
                    <a:pt x="0" y="4314"/>
                  </a:lnTo>
                  <a:lnTo>
                    <a:pt x="0" y="0"/>
                  </a:lnTo>
                  <a:lnTo>
                    <a:pt x="21961" y="0"/>
                  </a:lnTo>
                  <a:lnTo>
                    <a:pt x="21961" y="431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57"/>
            <p:cNvSpPr/>
            <p:nvPr/>
          </p:nvSpPr>
          <p:spPr>
            <a:xfrm>
              <a:off x="3652873" y="3851315"/>
              <a:ext cx="35878" cy="67794"/>
            </a:xfrm>
            <a:custGeom>
              <a:avLst/>
              <a:gdLst/>
              <a:ahLst/>
              <a:cxnLst/>
              <a:rect l="l" t="t" r="r" b="b"/>
              <a:pathLst>
                <a:path w="2269" h="4286" extrusionOk="0">
                  <a:moveTo>
                    <a:pt x="0" y="0"/>
                  </a:moveTo>
                  <a:lnTo>
                    <a:pt x="0" y="4286"/>
                  </a:lnTo>
                  <a:lnTo>
                    <a:pt x="2269" y="4286"/>
                  </a:lnTo>
                  <a:lnTo>
                    <a:pt x="22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57"/>
            <p:cNvSpPr/>
            <p:nvPr/>
          </p:nvSpPr>
          <p:spPr>
            <a:xfrm>
              <a:off x="3612125" y="3851315"/>
              <a:ext cx="76626" cy="67794"/>
            </a:xfrm>
            <a:custGeom>
              <a:avLst/>
              <a:gdLst/>
              <a:ahLst/>
              <a:cxnLst/>
              <a:rect l="l" t="t" r="r" b="b"/>
              <a:pathLst>
                <a:path w="4846" h="4286" fill="none" extrusionOk="0">
                  <a:moveTo>
                    <a:pt x="4846" y="0"/>
                  </a:moveTo>
                  <a:lnTo>
                    <a:pt x="2577" y="0"/>
                  </a:lnTo>
                  <a:lnTo>
                    <a:pt x="2577" y="4286"/>
                  </a:lnTo>
                  <a:lnTo>
                    <a:pt x="0" y="4286"/>
                  </a:lnTo>
                  <a:lnTo>
                    <a:pt x="4846" y="4286"/>
                  </a:lnTo>
                  <a:lnTo>
                    <a:pt x="484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57"/>
            <p:cNvSpPr/>
            <p:nvPr/>
          </p:nvSpPr>
          <p:spPr>
            <a:xfrm>
              <a:off x="3697606" y="3851315"/>
              <a:ext cx="27466" cy="67794"/>
            </a:xfrm>
            <a:custGeom>
              <a:avLst/>
              <a:gdLst/>
              <a:ahLst/>
              <a:cxnLst/>
              <a:rect l="l" t="t" r="r" b="b"/>
              <a:pathLst>
                <a:path w="1737" h="4286" extrusionOk="0">
                  <a:moveTo>
                    <a:pt x="0" y="0"/>
                  </a:moveTo>
                  <a:lnTo>
                    <a:pt x="0" y="4286"/>
                  </a:lnTo>
                  <a:lnTo>
                    <a:pt x="1737" y="4286"/>
                  </a:lnTo>
                  <a:lnTo>
                    <a:pt x="17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57"/>
            <p:cNvSpPr/>
            <p:nvPr/>
          </p:nvSpPr>
          <p:spPr>
            <a:xfrm>
              <a:off x="3697606" y="3851315"/>
              <a:ext cx="27466" cy="67794"/>
            </a:xfrm>
            <a:custGeom>
              <a:avLst/>
              <a:gdLst/>
              <a:ahLst/>
              <a:cxnLst/>
              <a:rect l="l" t="t" r="r" b="b"/>
              <a:pathLst>
                <a:path w="1737" h="4286" fill="none" extrusionOk="0">
                  <a:moveTo>
                    <a:pt x="1737" y="0"/>
                  </a:moveTo>
                  <a:lnTo>
                    <a:pt x="0" y="0"/>
                  </a:lnTo>
                  <a:lnTo>
                    <a:pt x="0" y="4286"/>
                  </a:lnTo>
                  <a:lnTo>
                    <a:pt x="1737" y="4286"/>
                  </a:lnTo>
                  <a:lnTo>
                    <a:pt x="173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57"/>
            <p:cNvSpPr/>
            <p:nvPr/>
          </p:nvSpPr>
          <p:spPr>
            <a:xfrm>
              <a:off x="3741896" y="3851315"/>
              <a:ext cx="19054" cy="67794"/>
            </a:xfrm>
            <a:custGeom>
              <a:avLst/>
              <a:gdLst/>
              <a:ahLst/>
              <a:cxnLst/>
              <a:rect l="l" t="t" r="r" b="b"/>
              <a:pathLst>
                <a:path w="1205" h="4286" extrusionOk="0">
                  <a:moveTo>
                    <a:pt x="0" y="0"/>
                  </a:moveTo>
                  <a:lnTo>
                    <a:pt x="0" y="4286"/>
                  </a:lnTo>
                  <a:lnTo>
                    <a:pt x="1205" y="4286"/>
                  </a:lnTo>
                  <a:lnTo>
                    <a:pt x="12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57"/>
            <p:cNvSpPr/>
            <p:nvPr/>
          </p:nvSpPr>
          <p:spPr>
            <a:xfrm>
              <a:off x="3786186" y="3851315"/>
              <a:ext cx="9756" cy="67794"/>
            </a:xfrm>
            <a:custGeom>
              <a:avLst/>
              <a:gdLst/>
              <a:ahLst/>
              <a:cxnLst/>
              <a:rect l="l" t="t" r="r" b="b"/>
              <a:pathLst>
                <a:path w="617" h="4286" extrusionOk="0">
                  <a:moveTo>
                    <a:pt x="0" y="0"/>
                  </a:moveTo>
                  <a:lnTo>
                    <a:pt x="0" y="4286"/>
                  </a:lnTo>
                  <a:lnTo>
                    <a:pt x="617" y="4286"/>
                  </a:lnTo>
                  <a:lnTo>
                    <a:pt x="6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57"/>
            <p:cNvSpPr/>
            <p:nvPr/>
          </p:nvSpPr>
          <p:spPr>
            <a:xfrm>
              <a:off x="3848629" y="3851315"/>
              <a:ext cx="4902" cy="67794"/>
            </a:xfrm>
            <a:custGeom>
              <a:avLst/>
              <a:gdLst/>
              <a:ahLst/>
              <a:cxnLst/>
              <a:rect l="l" t="t" r="r" b="b"/>
              <a:pathLst>
                <a:path w="310" h="4286" extrusionOk="0">
                  <a:moveTo>
                    <a:pt x="1" y="0"/>
                  </a:moveTo>
                  <a:lnTo>
                    <a:pt x="1" y="4286"/>
                  </a:lnTo>
                  <a:lnTo>
                    <a:pt x="309" y="4286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57"/>
            <p:cNvSpPr/>
            <p:nvPr/>
          </p:nvSpPr>
          <p:spPr>
            <a:xfrm>
              <a:off x="3628507" y="3783078"/>
              <a:ext cx="347268" cy="68253"/>
            </a:xfrm>
            <a:custGeom>
              <a:avLst/>
              <a:gdLst/>
              <a:ahLst/>
              <a:cxnLst/>
              <a:rect l="l" t="t" r="r" b="b"/>
              <a:pathLst>
                <a:path w="21962" h="4315" extrusionOk="0">
                  <a:moveTo>
                    <a:pt x="0" y="1"/>
                  </a:moveTo>
                  <a:lnTo>
                    <a:pt x="0" y="4314"/>
                  </a:lnTo>
                  <a:lnTo>
                    <a:pt x="21961" y="4314"/>
                  </a:lnTo>
                  <a:lnTo>
                    <a:pt x="219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57"/>
            <p:cNvSpPr/>
            <p:nvPr/>
          </p:nvSpPr>
          <p:spPr>
            <a:xfrm>
              <a:off x="3628507" y="3783078"/>
              <a:ext cx="347268" cy="68253"/>
            </a:xfrm>
            <a:custGeom>
              <a:avLst/>
              <a:gdLst/>
              <a:ahLst/>
              <a:cxnLst/>
              <a:rect l="l" t="t" r="r" b="b"/>
              <a:pathLst>
                <a:path w="21962" h="4315" fill="none" extrusionOk="0">
                  <a:moveTo>
                    <a:pt x="21961" y="4314"/>
                  </a:moveTo>
                  <a:lnTo>
                    <a:pt x="0" y="4314"/>
                  </a:lnTo>
                  <a:lnTo>
                    <a:pt x="0" y="1"/>
                  </a:lnTo>
                  <a:lnTo>
                    <a:pt x="21961" y="1"/>
                  </a:lnTo>
                  <a:lnTo>
                    <a:pt x="21961" y="431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57"/>
            <p:cNvSpPr/>
            <p:nvPr/>
          </p:nvSpPr>
          <p:spPr>
            <a:xfrm>
              <a:off x="3671026" y="3783521"/>
              <a:ext cx="34123" cy="67810"/>
            </a:xfrm>
            <a:custGeom>
              <a:avLst/>
              <a:gdLst/>
              <a:ahLst/>
              <a:cxnLst/>
              <a:rect l="l" t="t" r="r" b="b"/>
              <a:pathLst>
                <a:path w="2158" h="4287" extrusionOk="0">
                  <a:moveTo>
                    <a:pt x="1" y="1"/>
                  </a:moveTo>
                  <a:lnTo>
                    <a:pt x="1" y="4286"/>
                  </a:lnTo>
                  <a:lnTo>
                    <a:pt x="2157" y="4286"/>
                  </a:lnTo>
                  <a:lnTo>
                    <a:pt x="215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57"/>
            <p:cNvSpPr/>
            <p:nvPr/>
          </p:nvSpPr>
          <p:spPr>
            <a:xfrm>
              <a:off x="3652873" y="3783521"/>
              <a:ext cx="52275" cy="67810"/>
            </a:xfrm>
            <a:custGeom>
              <a:avLst/>
              <a:gdLst/>
              <a:ahLst/>
              <a:cxnLst/>
              <a:rect l="l" t="t" r="r" b="b"/>
              <a:pathLst>
                <a:path w="3306" h="4287" fill="none" extrusionOk="0">
                  <a:moveTo>
                    <a:pt x="3305" y="1"/>
                  </a:moveTo>
                  <a:lnTo>
                    <a:pt x="1149" y="1"/>
                  </a:lnTo>
                  <a:lnTo>
                    <a:pt x="1149" y="4286"/>
                  </a:lnTo>
                  <a:lnTo>
                    <a:pt x="0" y="4286"/>
                  </a:lnTo>
                  <a:lnTo>
                    <a:pt x="3305" y="4286"/>
                  </a:lnTo>
                  <a:lnTo>
                    <a:pt x="330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57"/>
            <p:cNvSpPr/>
            <p:nvPr/>
          </p:nvSpPr>
          <p:spPr>
            <a:xfrm>
              <a:off x="3713988" y="3783521"/>
              <a:ext cx="27482" cy="67810"/>
            </a:xfrm>
            <a:custGeom>
              <a:avLst/>
              <a:gdLst/>
              <a:ahLst/>
              <a:cxnLst/>
              <a:rect l="l" t="t" r="r" b="b"/>
              <a:pathLst>
                <a:path w="1738" h="4287" extrusionOk="0">
                  <a:moveTo>
                    <a:pt x="1" y="1"/>
                  </a:moveTo>
                  <a:lnTo>
                    <a:pt x="1" y="4286"/>
                  </a:lnTo>
                  <a:lnTo>
                    <a:pt x="1737" y="4286"/>
                  </a:lnTo>
                  <a:lnTo>
                    <a:pt x="173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57"/>
            <p:cNvSpPr/>
            <p:nvPr/>
          </p:nvSpPr>
          <p:spPr>
            <a:xfrm>
              <a:off x="3758278" y="3783521"/>
              <a:ext cx="19070" cy="67810"/>
            </a:xfrm>
            <a:custGeom>
              <a:avLst/>
              <a:gdLst/>
              <a:ahLst/>
              <a:cxnLst/>
              <a:rect l="l" t="t" r="r" b="b"/>
              <a:pathLst>
                <a:path w="1206" h="4287" extrusionOk="0">
                  <a:moveTo>
                    <a:pt x="1" y="1"/>
                  </a:moveTo>
                  <a:lnTo>
                    <a:pt x="1" y="4286"/>
                  </a:lnTo>
                  <a:lnTo>
                    <a:pt x="1205" y="4286"/>
                  </a:lnTo>
                  <a:lnTo>
                    <a:pt x="12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57"/>
            <p:cNvSpPr/>
            <p:nvPr/>
          </p:nvSpPr>
          <p:spPr>
            <a:xfrm>
              <a:off x="3758278" y="3783521"/>
              <a:ext cx="19070" cy="67810"/>
            </a:xfrm>
            <a:custGeom>
              <a:avLst/>
              <a:gdLst/>
              <a:ahLst/>
              <a:cxnLst/>
              <a:rect l="l" t="t" r="r" b="b"/>
              <a:pathLst>
                <a:path w="1206" h="4287" fill="none" extrusionOk="0">
                  <a:moveTo>
                    <a:pt x="1205" y="1"/>
                  </a:moveTo>
                  <a:lnTo>
                    <a:pt x="1" y="1"/>
                  </a:lnTo>
                  <a:lnTo>
                    <a:pt x="1" y="4286"/>
                  </a:lnTo>
                  <a:lnTo>
                    <a:pt x="1205" y="4286"/>
                  </a:lnTo>
                  <a:lnTo>
                    <a:pt x="120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57"/>
            <p:cNvSpPr/>
            <p:nvPr/>
          </p:nvSpPr>
          <p:spPr>
            <a:xfrm>
              <a:off x="3802568" y="3783521"/>
              <a:ext cx="9756" cy="67810"/>
            </a:xfrm>
            <a:custGeom>
              <a:avLst/>
              <a:gdLst/>
              <a:ahLst/>
              <a:cxnLst/>
              <a:rect l="l" t="t" r="r" b="b"/>
              <a:pathLst>
                <a:path w="617" h="4287" extrusionOk="0">
                  <a:moveTo>
                    <a:pt x="1" y="1"/>
                  </a:moveTo>
                  <a:lnTo>
                    <a:pt x="1" y="4286"/>
                  </a:lnTo>
                  <a:lnTo>
                    <a:pt x="617" y="4286"/>
                  </a:lnTo>
                  <a:lnTo>
                    <a:pt x="61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57"/>
            <p:cNvSpPr/>
            <p:nvPr/>
          </p:nvSpPr>
          <p:spPr>
            <a:xfrm>
              <a:off x="3865026" y="3783521"/>
              <a:ext cx="4886" cy="67810"/>
            </a:xfrm>
            <a:custGeom>
              <a:avLst/>
              <a:gdLst/>
              <a:ahLst/>
              <a:cxnLst/>
              <a:rect l="l" t="t" r="r" b="b"/>
              <a:pathLst>
                <a:path w="309" h="4287" extrusionOk="0">
                  <a:moveTo>
                    <a:pt x="0" y="1"/>
                  </a:moveTo>
                  <a:lnTo>
                    <a:pt x="0" y="4286"/>
                  </a:lnTo>
                  <a:lnTo>
                    <a:pt x="308" y="4286"/>
                  </a:lnTo>
                  <a:lnTo>
                    <a:pt x="30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57"/>
            <p:cNvSpPr/>
            <p:nvPr/>
          </p:nvSpPr>
          <p:spPr>
            <a:xfrm>
              <a:off x="3597499" y="3715284"/>
              <a:ext cx="347268" cy="68253"/>
            </a:xfrm>
            <a:custGeom>
              <a:avLst/>
              <a:gdLst/>
              <a:ahLst/>
              <a:cxnLst/>
              <a:rect l="l" t="t" r="r" b="b"/>
              <a:pathLst>
                <a:path w="21962" h="4315" extrusionOk="0">
                  <a:moveTo>
                    <a:pt x="1" y="1"/>
                  </a:moveTo>
                  <a:lnTo>
                    <a:pt x="1" y="4315"/>
                  </a:lnTo>
                  <a:lnTo>
                    <a:pt x="21961" y="4315"/>
                  </a:lnTo>
                  <a:lnTo>
                    <a:pt x="219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57"/>
            <p:cNvSpPr/>
            <p:nvPr/>
          </p:nvSpPr>
          <p:spPr>
            <a:xfrm>
              <a:off x="3597499" y="3715284"/>
              <a:ext cx="347268" cy="68253"/>
            </a:xfrm>
            <a:custGeom>
              <a:avLst/>
              <a:gdLst/>
              <a:ahLst/>
              <a:cxnLst/>
              <a:rect l="l" t="t" r="r" b="b"/>
              <a:pathLst>
                <a:path w="21962" h="4315" fill="none" extrusionOk="0">
                  <a:moveTo>
                    <a:pt x="21961" y="4315"/>
                  </a:moveTo>
                  <a:lnTo>
                    <a:pt x="1" y="4315"/>
                  </a:lnTo>
                  <a:lnTo>
                    <a:pt x="1" y="1"/>
                  </a:lnTo>
                  <a:lnTo>
                    <a:pt x="21961" y="1"/>
                  </a:lnTo>
                  <a:lnTo>
                    <a:pt x="21961" y="431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57"/>
            <p:cNvSpPr/>
            <p:nvPr/>
          </p:nvSpPr>
          <p:spPr>
            <a:xfrm>
              <a:off x="3652873" y="3715727"/>
              <a:ext cx="21267" cy="67810"/>
            </a:xfrm>
            <a:custGeom>
              <a:avLst/>
              <a:gdLst/>
              <a:ahLst/>
              <a:cxnLst/>
              <a:rect l="l" t="t" r="r" b="b"/>
              <a:pathLst>
                <a:path w="1345" h="4287" extrusionOk="0">
                  <a:moveTo>
                    <a:pt x="0" y="1"/>
                  </a:moveTo>
                  <a:lnTo>
                    <a:pt x="0" y="4259"/>
                  </a:lnTo>
                  <a:lnTo>
                    <a:pt x="1149" y="4259"/>
                  </a:lnTo>
                  <a:lnTo>
                    <a:pt x="1149" y="4287"/>
                  </a:lnTo>
                  <a:lnTo>
                    <a:pt x="1345" y="4287"/>
                  </a:lnTo>
                  <a:lnTo>
                    <a:pt x="134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57"/>
            <p:cNvSpPr/>
            <p:nvPr/>
          </p:nvSpPr>
          <p:spPr>
            <a:xfrm>
              <a:off x="3652873" y="3715727"/>
              <a:ext cx="21267" cy="67810"/>
            </a:xfrm>
            <a:custGeom>
              <a:avLst/>
              <a:gdLst/>
              <a:ahLst/>
              <a:cxnLst/>
              <a:rect l="l" t="t" r="r" b="b"/>
              <a:pathLst>
                <a:path w="1345" h="4287" fill="none" extrusionOk="0">
                  <a:moveTo>
                    <a:pt x="1345" y="1"/>
                  </a:moveTo>
                  <a:lnTo>
                    <a:pt x="0" y="1"/>
                  </a:lnTo>
                  <a:lnTo>
                    <a:pt x="0" y="4259"/>
                  </a:lnTo>
                  <a:lnTo>
                    <a:pt x="1149" y="4259"/>
                  </a:lnTo>
                  <a:lnTo>
                    <a:pt x="1149" y="4287"/>
                  </a:lnTo>
                  <a:lnTo>
                    <a:pt x="1345" y="4287"/>
                  </a:lnTo>
                  <a:lnTo>
                    <a:pt x="134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57"/>
            <p:cNvSpPr/>
            <p:nvPr/>
          </p:nvSpPr>
          <p:spPr>
            <a:xfrm>
              <a:off x="3682980" y="3715727"/>
              <a:ext cx="27482" cy="67810"/>
            </a:xfrm>
            <a:custGeom>
              <a:avLst/>
              <a:gdLst/>
              <a:ahLst/>
              <a:cxnLst/>
              <a:rect l="l" t="t" r="r" b="b"/>
              <a:pathLst>
                <a:path w="1738" h="4287" extrusionOk="0">
                  <a:moveTo>
                    <a:pt x="1" y="1"/>
                  </a:moveTo>
                  <a:lnTo>
                    <a:pt x="1" y="4287"/>
                  </a:lnTo>
                  <a:lnTo>
                    <a:pt x="1737" y="4287"/>
                  </a:lnTo>
                  <a:lnTo>
                    <a:pt x="173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57"/>
            <p:cNvSpPr/>
            <p:nvPr/>
          </p:nvSpPr>
          <p:spPr>
            <a:xfrm>
              <a:off x="3682980" y="3715727"/>
              <a:ext cx="27482" cy="67810"/>
            </a:xfrm>
            <a:custGeom>
              <a:avLst/>
              <a:gdLst/>
              <a:ahLst/>
              <a:cxnLst/>
              <a:rect l="l" t="t" r="r" b="b"/>
              <a:pathLst>
                <a:path w="1738" h="4287" fill="none" extrusionOk="0">
                  <a:moveTo>
                    <a:pt x="1737" y="1"/>
                  </a:moveTo>
                  <a:lnTo>
                    <a:pt x="1" y="1"/>
                  </a:lnTo>
                  <a:lnTo>
                    <a:pt x="1" y="4287"/>
                  </a:lnTo>
                  <a:lnTo>
                    <a:pt x="1737" y="4287"/>
                  </a:lnTo>
                  <a:lnTo>
                    <a:pt x="173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57"/>
            <p:cNvSpPr/>
            <p:nvPr/>
          </p:nvSpPr>
          <p:spPr>
            <a:xfrm>
              <a:off x="3727270" y="3715727"/>
              <a:ext cx="19070" cy="67810"/>
            </a:xfrm>
            <a:custGeom>
              <a:avLst/>
              <a:gdLst/>
              <a:ahLst/>
              <a:cxnLst/>
              <a:rect l="l" t="t" r="r" b="b"/>
              <a:pathLst>
                <a:path w="1206" h="4287" extrusionOk="0">
                  <a:moveTo>
                    <a:pt x="1" y="1"/>
                  </a:moveTo>
                  <a:lnTo>
                    <a:pt x="1" y="4287"/>
                  </a:lnTo>
                  <a:lnTo>
                    <a:pt x="1205" y="4287"/>
                  </a:lnTo>
                  <a:lnTo>
                    <a:pt x="12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57"/>
            <p:cNvSpPr/>
            <p:nvPr/>
          </p:nvSpPr>
          <p:spPr>
            <a:xfrm>
              <a:off x="3727270" y="3715727"/>
              <a:ext cx="19070" cy="67810"/>
            </a:xfrm>
            <a:custGeom>
              <a:avLst/>
              <a:gdLst/>
              <a:ahLst/>
              <a:cxnLst/>
              <a:rect l="l" t="t" r="r" b="b"/>
              <a:pathLst>
                <a:path w="1206" h="4287" fill="none" extrusionOk="0">
                  <a:moveTo>
                    <a:pt x="1205" y="1"/>
                  </a:moveTo>
                  <a:lnTo>
                    <a:pt x="1" y="1"/>
                  </a:lnTo>
                  <a:lnTo>
                    <a:pt x="1" y="4287"/>
                  </a:lnTo>
                  <a:lnTo>
                    <a:pt x="1205" y="4287"/>
                  </a:lnTo>
                  <a:lnTo>
                    <a:pt x="1205" y="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57"/>
            <p:cNvSpPr/>
            <p:nvPr/>
          </p:nvSpPr>
          <p:spPr>
            <a:xfrm>
              <a:off x="3771560" y="3715727"/>
              <a:ext cx="9772" cy="67810"/>
            </a:xfrm>
            <a:custGeom>
              <a:avLst/>
              <a:gdLst/>
              <a:ahLst/>
              <a:cxnLst/>
              <a:rect l="l" t="t" r="r" b="b"/>
              <a:pathLst>
                <a:path w="618" h="4287" extrusionOk="0">
                  <a:moveTo>
                    <a:pt x="1" y="1"/>
                  </a:moveTo>
                  <a:lnTo>
                    <a:pt x="1" y="4287"/>
                  </a:lnTo>
                  <a:lnTo>
                    <a:pt x="617" y="4287"/>
                  </a:lnTo>
                  <a:lnTo>
                    <a:pt x="61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57"/>
            <p:cNvSpPr/>
            <p:nvPr/>
          </p:nvSpPr>
          <p:spPr>
            <a:xfrm>
              <a:off x="3834018" y="3715727"/>
              <a:ext cx="4886" cy="67810"/>
            </a:xfrm>
            <a:custGeom>
              <a:avLst/>
              <a:gdLst/>
              <a:ahLst/>
              <a:cxnLst/>
              <a:rect l="l" t="t" r="r" b="b"/>
              <a:pathLst>
                <a:path w="309" h="4287" extrusionOk="0">
                  <a:moveTo>
                    <a:pt x="1" y="1"/>
                  </a:moveTo>
                  <a:lnTo>
                    <a:pt x="1" y="4287"/>
                  </a:lnTo>
                  <a:lnTo>
                    <a:pt x="309" y="4287"/>
                  </a:lnTo>
                  <a:lnTo>
                    <a:pt x="3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57"/>
            <p:cNvSpPr/>
            <p:nvPr/>
          </p:nvSpPr>
          <p:spPr>
            <a:xfrm>
              <a:off x="3612125" y="3647506"/>
              <a:ext cx="347252" cy="68237"/>
            </a:xfrm>
            <a:custGeom>
              <a:avLst/>
              <a:gdLst/>
              <a:ahLst/>
              <a:cxnLst/>
              <a:rect l="l" t="t" r="r" b="b"/>
              <a:pathLst>
                <a:path w="21961" h="4314" extrusionOk="0">
                  <a:moveTo>
                    <a:pt x="0" y="0"/>
                  </a:moveTo>
                  <a:lnTo>
                    <a:pt x="0" y="4314"/>
                  </a:lnTo>
                  <a:lnTo>
                    <a:pt x="21961" y="4314"/>
                  </a:lnTo>
                  <a:lnTo>
                    <a:pt x="2196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57"/>
            <p:cNvSpPr/>
            <p:nvPr/>
          </p:nvSpPr>
          <p:spPr>
            <a:xfrm>
              <a:off x="3612125" y="3647506"/>
              <a:ext cx="347252" cy="68237"/>
            </a:xfrm>
            <a:custGeom>
              <a:avLst/>
              <a:gdLst/>
              <a:ahLst/>
              <a:cxnLst/>
              <a:rect l="l" t="t" r="r" b="b"/>
              <a:pathLst>
                <a:path w="21961" h="4314" fill="none" extrusionOk="0">
                  <a:moveTo>
                    <a:pt x="21961" y="4314"/>
                  </a:moveTo>
                  <a:lnTo>
                    <a:pt x="0" y="4314"/>
                  </a:lnTo>
                  <a:lnTo>
                    <a:pt x="0" y="0"/>
                  </a:lnTo>
                  <a:lnTo>
                    <a:pt x="21961" y="0"/>
                  </a:lnTo>
                  <a:lnTo>
                    <a:pt x="21961" y="431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57"/>
            <p:cNvSpPr/>
            <p:nvPr/>
          </p:nvSpPr>
          <p:spPr>
            <a:xfrm>
              <a:off x="3662171" y="3647949"/>
              <a:ext cx="26580" cy="67794"/>
            </a:xfrm>
            <a:custGeom>
              <a:avLst/>
              <a:gdLst/>
              <a:ahLst/>
              <a:cxnLst/>
              <a:rect l="l" t="t" r="r" b="b"/>
              <a:pathLst>
                <a:path w="1681" h="4286" extrusionOk="0">
                  <a:moveTo>
                    <a:pt x="0" y="0"/>
                  </a:moveTo>
                  <a:lnTo>
                    <a:pt x="0" y="4286"/>
                  </a:lnTo>
                  <a:lnTo>
                    <a:pt x="1681" y="4286"/>
                  </a:lnTo>
                  <a:lnTo>
                    <a:pt x="16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57"/>
            <p:cNvSpPr/>
            <p:nvPr/>
          </p:nvSpPr>
          <p:spPr>
            <a:xfrm>
              <a:off x="3652873" y="3647949"/>
              <a:ext cx="35878" cy="67794"/>
            </a:xfrm>
            <a:custGeom>
              <a:avLst/>
              <a:gdLst/>
              <a:ahLst/>
              <a:cxnLst/>
              <a:rect l="l" t="t" r="r" b="b"/>
              <a:pathLst>
                <a:path w="2269" h="4286" fill="none" extrusionOk="0">
                  <a:moveTo>
                    <a:pt x="2269" y="0"/>
                  </a:moveTo>
                  <a:lnTo>
                    <a:pt x="588" y="0"/>
                  </a:lnTo>
                  <a:lnTo>
                    <a:pt x="588" y="4286"/>
                  </a:lnTo>
                  <a:lnTo>
                    <a:pt x="0" y="4286"/>
                  </a:lnTo>
                  <a:lnTo>
                    <a:pt x="2269" y="4286"/>
                  </a:lnTo>
                  <a:lnTo>
                    <a:pt x="226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57"/>
            <p:cNvSpPr/>
            <p:nvPr/>
          </p:nvSpPr>
          <p:spPr>
            <a:xfrm>
              <a:off x="3697606" y="3647949"/>
              <a:ext cx="27466" cy="67794"/>
            </a:xfrm>
            <a:custGeom>
              <a:avLst/>
              <a:gdLst/>
              <a:ahLst/>
              <a:cxnLst/>
              <a:rect l="l" t="t" r="r" b="b"/>
              <a:pathLst>
                <a:path w="1737" h="4286" extrusionOk="0">
                  <a:moveTo>
                    <a:pt x="0" y="0"/>
                  </a:moveTo>
                  <a:lnTo>
                    <a:pt x="0" y="4286"/>
                  </a:lnTo>
                  <a:lnTo>
                    <a:pt x="1737" y="4286"/>
                  </a:lnTo>
                  <a:lnTo>
                    <a:pt x="17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57"/>
            <p:cNvSpPr/>
            <p:nvPr/>
          </p:nvSpPr>
          <p:spPr>
            <a:xfrm>
              <a:off x="3697606" y="3647949"/>
              <a:ext cx="27466" cy="67794"/>
            </a:xfrm>
            <a:custGeom>
              <a:avLst/>
              <a:gdLst/>
              <a:ahLst/>
              <a:cxnLst/>
              <a:rect l="l" t="t" r="r" b="b"/>
              <a:pathLst>
                <a:path w="1737" h="4286" fill="none" extrusionOk="0">
                  <a:moveTo>
                    <a:pt x="1737" y="0"/>
                  </a:moveTo>
                  <a:lnTo>
                    <a:pt x="0" y="0"/>
                  </a:lnTo>
                  <a:lnTo>
                    <a:pt x="0" y="4286"/>
                  </a:lnTo>
                  <a:lnTo>
                    <a:pt x="1737" y="4286"/>
                  </a:lnTo>
                  <a:lnTo>
                    <a:pt x="173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57"/>
            <p:cNvSpPr/>
            <p:nvPr/>
          </p:nvSpPr>
          <p:spPr>
            <a:xfrm>
              <a:off x="3741896" y="3647949"/>
              <a:ext cx="19054" cy="67794"/>
            </a:xfrm>
            <a:custGeom>
              <a:avLst/>
              <a:gdLst/>
              <a:ahLst/>
              <a:cxnLst/>
              <a:rect l="l" t="t" r="r" b="b"/>
              <a:pathLst>
                <a:path w="1205" h="4286" extrusionOk="0">
                  <a:moveTo>
                    <a:pt x="0" y="0"/>
                  </a:moveTo>
                  <a:lnTo>
                    <a:pt x="0" y="4286"/>
                  </a:lnTo>
                  <a:lnTo>
                    <a:pt x="1205" y="4286"/>
                  </a:lnTo>
                  <a:lnTo>
                    <a:pt x="12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57"/>
            <p:cNvSpPr/>
            <p:nvPr/>
          </p:nvSpPr>
          <p:spPr>
            <a:xfrm>
              <a:off x="3741896" y="3647949"/>
              <a:ext cx="19054" cy="67794"/>
            </a:xfrm>
            <a:custGeom>
              <a:avLst/>
              <a:gdLst/>
              <a:ahLst/>
              <a:cxnLst/>
              <a:rect l="l" t="t" r="r" b="b"/>
              <a:pathLst>
                <a:path w="1205" h="4286" fill="none" extrusionOk="0">
                  <a:moveTo>
                    <a:pt x="1205" y="0"/>
                  </a:moveTo>
                  <a:lnTo>
                    <a:pt x="0" y="0"/>
                  </a:lnTo>
                  <a:lnTo>
                    <a:pt x="0" y="4286"/>
                  </a:lnTo>
                  <a:lnTo>
                    <a:pt x="1205" y="4286"/>
                  </a:lnTo>
                  <a:lnTo>
                    <a:pt x="120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57"/>
            <p:cNvSpPr/>
            <p:nvPr/>
          </p:nvSpPr>
          <p:spPr>
            <a:xfrm>
              <a:off x="3786186" y="3647949"/>
              <a:ext cx="9756" cy="67794"/>
            </a:xfrm>
            <a:custGeom>
              <a:avLst/>
              <a:gdLst/>
              <a:ahLst/>
              <a:cxnLst/>
              <a:rect l="l" t="t" r="r" b="b"/>
              <a:pathLst>
                <a:path w="617" h="4286" extrusionOk="0">
                  <a:moveTo>
                    <a:pt x="0" y="0"/>
                  </a:moveTo>
                  <a:lnTo>
                    <a:pt x="0" y="4286"/>
                  </a:lnTo>
                  <a:lnTo>
                    <a:pt x="617" y="4286"/>
                  </a:lnTo>
                  <a:lnTo>
                    <a:pt x="6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57"/>
            <p:cNvSpPr/>
            <p:nvPr/>
          </p:nvSpPr>
          <p:spPr>
            <a:xfrm>
              <a:off x="3848629" y="3647949"/>
              <a:ext cx="4902" cy="67794"/>
            </a:xfrm>
            <a:custGeom>
              <a:avLst/>
              <a:gdLst/>
              <a:ahLst/>
              <a:cxnLst/>
              <a:rect l="l" t="t" r="r" b="b"/>
              <a:pathLst>
                <a:path w="310" h="4286" extrusionOk="0">
                  <a:moveTo>
                    <a:pt x="1" y="0"/>
                  </a:moveTo>
                  <a:lnTo>
                    <a:pt x="1" y="4286"/>
                  </a:lnTo>
                  <a:lnTo>
                    <a:pt x="309" y="4286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57"/>
            <p:cNvSpPr/>
            <p:nvPr/>
          </p:nvSpPr>
          <p:spPr>
            <a:xfrm>
              <a:off x="3620980" y="3579712"/>
              <a:ext cx="346810" cy="68253"/>
            </a:xfrm>
            <a:custGeom>
              <a:avLst/>
              <a:gdLst/>
              <a:ahLst/>
              <a:cxnLst/>
              <a:rect l="l" t="t" r="r" b="b"/>
              <a:pathLst>
                <a:path w="21933" h="4315" extrusionOk="0">
                  <a:moveTo>
                    <a:pt x="0" y="1"/>
                  </a:moveTo>
                  <a:lnTo>
                    <a:pt x="0" y="4314"/>
                  </a:lnTo>
                  <a:lnTo>
                    <a:pt x="21933" y="4314"/>
                  </a:lnTo>
                  <a:lnTo>
                    <a:pt x="219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57"/>
            <p:cNvSpPr/>
            <p:nvPr/>
          </p:nvSpPr>
          <p:spPr>
            <a:xfrm>
              <a:off x="3620980" y="3579712"/>
              <a:ext cx="346810" cy="68253"/>
            </a:xfrm>
            <a:custGeom>
              <a:avLst/>
              <a:gdLst/>
              <a:ahLst/>
              <a:cxnLst/>
              <a:rect l="l" t="t" r="r" b="b"/>
              <a:pathLst>
                <a:path w="21933" h="4315" fill="none" extrusionOk="0">
                  <a:moveTo>
                    <a:pt x="21933" y="4314"/>
                  </a:moveTo>
                  <a:lnTo>
                    <a:pt x="0" y="4314"/>
                  </a:lnTo>
                  <a:lnTo>
                    <a:pt x="0" y="1"/>
                  </a:lnTo>
                  <a:lnTo>
                    <a:pt x="21933" y="1"/>
                  </a:lnTo>
                  <a:lnTo>
                    <a:pt x="21933" y="431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57"/>
            <p:cNvSpPr/>
            <p:nvPr/>
          </p:nvSpPr>
          <p:spPr>
            <a:xfrm>
              <a:off x="3652873" y="3580155"/>
              <a:ext cx="44306" cy="67810"/>
            </a:xfrm>
            <a:custGeom>
              <a:avLst/>
              <a:gdLst/>
              <a:ahLst/>
              <a:cxnLst/>
              <a:rect l="l" t="t" r="r" b="b"/>
              <a:pathLst>
                <a:path w="2802" h="4287" extrusionOk="0">
                  <a:moveTo>
                    <a:pt x="0" y="1"/>
                  </a:moveTo>
                  <a:lnTo>
                    <a:pt x="0" y="4258"/>
                  </a:lnTo>
                  <a:lnTo>
                    <a:pt x="588" y="4258"/>
                  </a:lnTo>
                  <a:lnTo>
                    <a:pt x="588" y="4286"/>
                  </a:lnTo>
                  <a:lnTo>
                    <a:pt x="2801" y="4286"/>
                  </a:lnTo>
                  <a:lnTo>
                    <a:pt x="28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57"/>
            <p:cNvSpPr/>
            <p:nvPr/>
          </p:nvSpPr>
          <p:spPr>
            <a:xfrm>
              <a:off x="3652873" y="3580155"/>
              <a:ext cx="44306" cy="67810"/>
            </a:xfrm>
            <a:custGeom>
              <a:avLst/>
              <a:gdLst/>
              <a:ahLst/>
              <a:cxnLst/>
              <a:rect l="l" t="t" r="r" b="b"/>
              <a:pathLst>
                <a:path w="2802" h="4287" fill="none" extrusionOk="0">
                  <a:moveTo>
                    <a:pt x="2801" y="1"/>
                  </a:moveTo>
                  <a:lnTo>
                    <a:pt x="0" y="1"/>
                  </a:lnTo>
                  <a:lnTo>
                    <a:pt x="0" y="4258"/>
                  </a:lnTo>
                  <a:lnTo>
                    <a:pt x="588" y="4258"/>
                  </a:lnTo>
                  <a:lnTo>
                    <a:pt x="588" y="4286"/>
                  </a:lnTo>
                  <a:lnTo>
                    <a:pt x="2801" y="4286"/>
                  </a:lnTo>
                  <a:lnTo>
                    <a:pt x="280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57"/>
            <p:cNvSpPr/>
            <p:nvPr/>
          </p:nvSpPr>
          <p:spPr>
            <a:xfrm>
              <a:off x="3706461" y="3580155"/>
              <a:ext cx="27924" cy="67810"/>
            </a:xfrm>
            <a:custGeom>
              <a:avLst/>
              <a:gdLst/>
              <a:ahLst/>
              <a:cxnLst/>
              <a:rect l="l" t="t" r="r" b="b"/>
              <a:pathLst>
                <a:path w="1766" h="4287" extrusionOk="0">
                  <a:moveTo>
                    <a:pt x="0" y="1"/>
                  </a:moveTo>
                  <a:lnTo>
                    <a:pt x="0" y="4286"/>
                  </a:lnTo>
                  <a:lnTo>
                    <a:pt x="1765" y="4286"/>
                  </a:lnTo>
                  <a:lnTo>
                    <a:pt x="17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57"/>
            <p:cNvSpPr/>
            <p:nvPr/>
          </p:nvSpPr>
          <p:spPr>
            <a:xfrm>
              <a:off x="3706461" y="3580155"/>
              <a:ext cx="27924" cy="67810"/>
            </a:xfrm>
            <a:custGeom>
              <a:avLst/>
              <a:gdLst/>
              <a:ahLst/>
              <a:cxnLst/>
              <a:rect l="l" t="t" r="r" b="b"/>
              <a:pathLst>
                <a:path w="1766" h="4287" fill="none" extrusionOk="0">
                  <a:moveTo>
                    <a:pt x="1765" y="1"/>
                  </a:moveTo>
                  <a:lnTo>
                    <a:pt x="0" y="1"/>
                  </a:lnTo>
                  <a:lnTo>
                    <a:pt x="0" y="4286"/>
                  </a:lnTo>
                  <a:lnTo>
                    <a:pt x="1765" y="4286"/>
                  </a:lnTo>
                  <a:lnTo>
                    <a:pt x="176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57"/>
            <p:cNvSpPr/>
            <p:nvPr/>
          </p:nvSpPr>
          <p:spPr>
            <a:xfrm>
              <a:off x="3750751" y="3580155"/>
              <a:ext cx="19054" cy="67810"/>
            </a:xfrm>
            <a:custGeom>
              <a:avLst/>
              <a:gdLst/>
              <a:ahLst/>
              <a:cxnLst/>
              <a:rect l="l" t="t" r="r" b="b"/>
              <a:pathLst>
                <a:path w="1205" h="4287" extrusionOk="0">
                  <a:moveTo>
                    <a:pt x="0" y="1"/>
                  </a:moveTo>
                  <a:lnTo>
                    <a:pt x="0" y="4286"/>
                  </a:lnTo>
                  <a:lnTo>
                    <a:pt x="1205" y="4286"/>
                  </a:lnTo>
                  <a:lnTo>
                    <a:pt x="12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57"/>
            <p:cNvSpPr/>
            <p:nvPr/>
          </p:nvSpPr>
          <p:spPr>
            <a:xfrm>
              <a:off x="3750751" y="3580155"/>
              <a:ext cx="19054" cy="67810"/>
            </a:xfrm>
            <a:custGeom>
              <a:avLst/>
              <a:gdLst/>
              <a:ahLst/>
              <a:cxnLst/>
              <a:rect l="l" t="t" r="r" b="b"/>
              <a:pathLst>
                <a:path w="1205" h="4287" fill="none" extrusionOk="0">
                  <a:moveTo>
                    <a:pt x="1205" y="1"/>
                  </a:moveTo>
                  <a:lnTo>
                    <a:pt x="0" y="1"/>
                  </a:lnTo>
                  <a:lnTo>
                    <a:pt x="0" y="4286"/>
                  </a:lnTo>
                  <a:lnTo>
                    <a:pt x="1205" y="4286"/>
                  </a:lnTo>
                  <a:lnTo>
                    <a:pt x="120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57"/>
            <p:cNvSpPr/>
            <p:nvPr/>
          </p:nvSpPr>
          <p:spPr>
            <a:xfrm>
              <a:off x="3795484" y="3580155"/>
              <a:ext cx="9313" cy="67810"/>
            </a:xfrm>
            <a:custGeom>
              <a:avLst/>
              <a:gdLst/>
              <a:ahLst/>
              <a:cxnLst/>
              <a:rect l="l" t="t" r="r" b="b"/>
              <a:pathLst>
                <a:path w="589" h="4287" extrusionOk="0">
                  <a:moveTo>
                    <a:pt x="1" y="1"/>
                  </a:moveTo>
                  <a:lnTo>
                    <a:pt x="1" y="4286"/>
                  </a:lnTo>
                  <a:lnTo>
                    <a:pt x="589" y="4286"/>
                  </a:lnTo>
                  <a:lnTo>
                    <a:pt x="58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57"/>
            <p:cNvSpPr/>
            <p:nvPr/>
          </p:nvSpPr>
          <p:spPr>
            <a:xfrm>
              <a:off x="3857499" y="3580155"/>
              <a:ext cx="4886" cy="67810"/>
            </a:xfrm>
            <a:custGeom>
              <a:avLst/>
              <a:gdLst/>
              <a:ahLst/>
              <a:cxnLst/>
              <a:rect l="l" t="t" r="r" b="b"/>
              <a:pathLst>
                <a:path w="309" h="4287" extrusionOk="0">
                  <a:moveTo>
                    <a:pt x="0" y="1"/>
                  </a:moveTo>
                  <a:lnTo>
                    <a:pt x="0" y="4286"/>
                  </a:lnTo>
                  <a:lnTo>
                    <a:pt x="308" y="4286"/>
                  </a:lnTo>
                  <a:lnTo>
                    <a:pt x="30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57"/>
            <p:cNvSpPr/>
            <p:nvPr/>
          </p:nvSpPr>
          <p:spPr>
            <a:xfrm>
              <a:off x="3612125" y="3511918"/>
              <a:ext cx="346810" cy="68253"/>
            </a:xfrm>
            <a:custGeom>
              <a:avLst/>
              <a:gdLst/>
              <a:ahLst/>
              <a:cxnLst/>
              <a:rect l="l" t="t" r="r" b="b"/>
              <a:pathLst>
                <a:path w="21933" h="4315" extrusionOk="0">
                  <a:moveTo>
                    <a:pt x="0" y="1"/>
                  </a:moveTo>
                  <a:lnTo>
                    <a:pt x="0" y="4315"/>
                  </a:lnTo>
                  <a:lnTo>
                    <a:pt x="21933" y="4315"/>
                  </a:lnTo>
                  <a:lnTo>
                    <a:pt x="219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57"/>
            <p:cNvSpPr/>
            <p:nvPr/>
          </p:nvSpPr>
          <p:spPr>
            <a:xfrm>
              <a:off x="3612125" y="3511918"/>
              <a:ext cx="346810" cy="68253"/>
            </a:xfrm>
            <a:custGeom>
              <a:avLst/>
              <a:gdLst/>
              <a:ahLst/>
              <a:cxnLst/>
              <a:rect l="l" t="t" r="r" b="b"/>
              <a:pathLst>
                <a:path w="21933" h="4315" fill="none" extrusionOk="0">
                  <a:moveTo>
                    <a:pt x="21933" y="4315"/>
                  </a:moveTo>
                  <a:lnTo>
                    <a:pt x="0" y="4315"/>
                  </a:lnTo>
                  <a:lnTo>
                    <a:pt x="0" y="1"/>
                  </a:lnTo>
                  <a:lnTo>
                    <a:pt x="21933" y="1"/>
                  </a:lnTo>
                  <a:lnTo>
                    <a:pt x="21933" y="431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57"/>
            <p:cNvSpPr/>
            <p:nvPr/>
          </p:nvSpPr>
          <p:spPr>
            <a:xfrm>
              <a:off x="3679881" y="3512361"/>
              <a:ext cx="8428" cy="67810"/>
            </a:xfrm>
            <a:custGeom>
              <a:avLst/>
              <a:gdLst/>
              <a:ahLst/>
              <a:cxnLst/>
              <a:rect l="l" t="t" r="r" b="b"/>
              <a:pathLst>
                <a:path w="533" h="4287" extrusionOk="0">
                  <a:moveTo>
                    <a:pt x="1" y="1"/>
                  </a:moveTo>
                  <a:lnTo>
                    <a:pt x="1" y="4287"/>
                  </a:lnTo>
                  <a:lnTo>
                    <a:pt x="533" y="4287"/>
                  </a:lnTo>
                  <a:lnTo>
                    <a:pt x="53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57"/>
            <p:cNvSpPr/>
            <p:nvPr/>
          </p:nvSpPr>
          <p:spPr>
            <a:xfrm>
              <a:off x="3697606" y="3512361"/>
              <a:ext cx="27466" cy="67810"/>
            </a:xfrm>
            <a:custGeom>
              <a:avLst/>
              <a:gdLst/>
              <a:ahLst/>
              <a:cxnLst/>
              <a:rect l="l" t="t" r="r" b="b"/>
              <a:pathLst>
                <a:path w="1737" h="4287" extrusionOk="0">
                  <a:moveTo>
                    <a:pt x="0" y="1"/>
                  </a:moveTo>
                  <a:lnTo>
                    <a:pt x="0" y="4287"/>
                  </a:lnTo>
                  <a:lnTo>
                    <a:pt x="1737" y="4287"/>
                  </a:lnTo>
                  <a:lnTo>
                    <a:pt x="173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57"/>
            <p:cNvSpPr/>
            <p:nvPr/>
          </p:nvSpPr>
          <p:spPr>
            <a:xfrm>
              <a:off x="3697606" y="3512361"/>
              <a:ext cx="27466" cy="67810"/>
            </a:xfrm>
            <a:custGeom>
              <a:avLst/>
              <a:gdLst/>
              <a:ahLst/>
              <a:cxnLst/>
              <a:rect l="l" t="t" r="r" b="b"/>
              <a:pathLst>
                <a:path w="1737" h="4287" fill="none" extrusionOk="0">
                  <a:moveTo>
                    <a:pt x="1737" y="1"/>
                  </a:moveTo>
                  <a:lnTo>
                    <a:pt x="0" y="1"/>
                  </a:lnTo>
                  <a:lnTo>
                    <a:pt x="0" y="4287"/>
                  </a:lnTo>
                  <a:lnTo>
                    <a:pt x="1737" y="4287"/>
                  </a:lnTo>
                  <a:lnTo>
                    <a:pt x="1737" y="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57"/>
            <p:cNvSpPr/>
            <p:nvPr/>
          </p:nvSpPr>
          <p:spPr>
            <a:xfrm>
              <a:off x="3741896" y="3512361"/>
              <a:ext cx="19054" cy="67810"/>
            </a:xfrm>
            <a:custGeom>
              <a:avLst/>
              <a:gdLst/>
              <a:ahLst/>
              <a:cxnLst/>
              <a:rect l="l" t="t" r="r" b="b"/>
              <a:pathLst>
                <a:path w="1205" h="4287" extrusionOk="0">
                  <a:moveTo>
                    <a:pt x="0" y="1"/>
                  </a:moveTo>
                  <a:lnTo>
                    <a:pt x="0" y="4287"/>
                  </a:lnTo>
                  <a:lnTo>
                    <a:pt x="1205" y="4287"/>
                  </a:lnTo>
                  <a:lnTo>
                    <a:pt x="12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57"/>
            <p:cNvSpPr/>
            <p:nvPr/>
          </p:nvSpPr>
          <p:spPr>
            <a:xfrm>
              <a:off x="3741896" y="3512361"/>
              <a:ext cx="19054" cy="67810"/>
            </a:xfrm>
            <a:custGeom>
              <a:avLst/>
              <a:gdLst/>
              <a:ahLst/>
              <a:cxnLst/>
              <a:rect l="l" t="t" r="r" b="b"/>
              <a:pathLst>
                <a:path w="1205" h="4287" fill="none" extrusionOk="0">
                  <a:moveTo>
                    <a:pt x="1205" y="1"/>
                  </a:moveTo>
                  <a:lnTo>
                    <a:pt x="0" y="1"/>
                  </a:lnTo>
                  <a:lnTo>
                    <a:pt x="0" y="4287"/>
                  </a:lnTo>
                  <a:lnTo>
                    <a:pt x="1205" y="4287"/>
                  </a:lnTo>
                  <a:lnTo>
                    <a:pt x="120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57"/>
            <p:cNvSpPr/>
            <p:nvPr/>
          </p:nvSpPr>
          <p:spPr>
            <a:xfrm>
              <a:off x="3786186" y="3512361"/>
              <a:ext cx="9756" cy="67810"/>
            </a:xfrm>
            <a:custGeom>
              <a:avLst/>
              <a:gdLst/>
              <a:ahLst/>
              <a:cxnLst/>
              <a:rect l="l" t="t" r="r" b="b"/>
              <a:pathLst>
                <a:path w="617" h="4287" extrusionOk="0">
                  <a:moveTo>
                    <a:pt x="0" y="1"/>
                  </a:moveTo>
                  <a:lnTo>
                    <a:pt x="0" y="4287"/>
                  </a:lnTo>
                  <a:lnTo>
                    <a:pt x="617" y="4287"/>
                  </a:lnTo>
                  <a:lnTo>
                    <a:pt x="61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57"/>
            <p:cNvSpPr/>
            <p:nvPr/>
          </p:nvSpPr>
          <p:spPr>
            <a:xfrm>
              <a:off x="3848629" y="3512361"/>
              <a:ext cx="4902" cy="67810"/>
            </a:xfrm>
            <a:custGeom>
              <a:avLst/>
              <a:gdLst/>
              <a:ahLst/>
              <a:cxnLst/>
              <a:rect l="l" t="t" r="r" b="b"/>
              <a:pathLst>
                <a:path w="310" h="4287" extrusionOk="0">
                  <a:moveTo>
                    <a:pt x="1" y="1"/>
                  </a:moveTo>
                  <a:lnTo>
                    <a:pt x="1" y="4287"/>
                  </a:lnTo>
                  <a:lnTo>
                    <a:pt x="309" y="4287"/>
                  </a:lnTo>
                  <a:lnTo>
                    <a:pt x="3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57"/>
            <p:cNvSpPr/>
            <p:nvPr/>
          </p:nvSpPr>
          <p:spPr>
            <a:xfrm>
              <a:off x="3612125" y="3444140"/>
              <a:ext cx="346810" cy="68237"/>
            </a:xfrm>
            <a:custGeom>
              <a:avLst/>
              <a:gdLst/>
              <a:ahLst/>
              <a:cxnLst/>
              <a:rect l="l" t="t" r="r" b="b"/>
              <a:pathLst>
                <a:path w="21933" h="4314" extrusionOk="0">
                  <a:moveTo>
                    <a:pt x="0" y="0"/>
                  </a:moveTo>
                  <a:lnTo>
                    <a:pt x="0" y="4314"/>
                  </a:lnTo>
                  <a:lnTo>
                    <a:pt x="21933" y="4314"/>
                  </a:lnTo>
                  <a:lnTo>
                    <a:pt x="2193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57"/>
            <p:cNvSpPr/>
            <p:nvPr/>
          </p:nvSpPr>
          <p:spPr>
            <a:xfrm>
              <a:off x="3612125" y="3444140"/>
              <a:ext cx="346810" cy="68237"/>
            </a:xfrm>
            <a:custGeom>
              <a:avLst/>
              <a:gdLst/>
              <a:ahLst/>
              <a:cxnLst/>
              <a:rect l="l" t="t" r="r" b="b"/>
              <a:pathLst>
                <a:path w="21933" h="4314" fill="none" extrusionOk="0">
                  <a:moveTo>
                    <a:pt x="21933" y="4314"/>
                  </a:moveTo>
                  <a:lnTo>
                    <a:pt x="0" y="4314"/>
                  </a:lnTo>
                  <a:lnTo>
                    <a:pt x="0" y="0"/>
                  </a:lnTo>
                  <a:lnTo>
                    <a:pt x="21933" y="0"/>
                  </a:lnTo>
                  <a:lnTo>
                    <a:pt x="21933" y="431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57"/>
            <p:cNvSpPr/>
            <p:nvPr/>
          </p:nvSpPr>
          <p:spPr>
            <a:xfrm>
              <a:off x="3612125" y="3444140"/>
              <a:ext cx="76183" cy="68237"/>
            </a:xfrm>
            <a:custGeom>
              <a:avLst/>
              <a:gdLst/>
              <a:ahLst/>
              <a:cxnLst/>
              <a:rect l="l" t="t" r="r" b="b"/>
              <a:pathLst>
                <a:path w="4818" h="4314" extrusionOk="0">
                  <a:moveTo>
                    <a:pt x="0" y="0"/>
                  </a:moveTo>
                  <a:lnTo>
                    <a:pt x="0" y="4286"/>
                  </a:lnTo>
                  <a:lnTo>
                    <a:pt x="4286" y="4286"/>
                  </a:lnTo>
                  <a:lnTo>
                    <a:pt x="4286" y="4314"/>
                  </a:lnTo>
                  <a:lnTo>
                    <a:pt x="4818" y="4314"/>
                  </a:lnTo>
                  <a:lnTo>
                    <a:pt x="4818" y="28"/>
                  </a:lnTo>
                  <a:lnTo>
                    <a:pt x="1120" y="28"/>
                  </a:lnTo>
                  <a:lnTo>
                    <a:pt x="112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57"/>
            <p:cNvSpPr/>
            <p:nvPr/>
          </p:nvSpPr>
          <p:spPr>
            <a:xfrm>
              <a:off x="3612125" y="3444140"/>
              <a:ext cx="76183" cy="68237"/>
            </a:xfrm>
            <a:custGeom>
              <a:avLst/>
              <a:gdLst/>
              <a:ahLst/>
              <a:cxnLst/>
              <a:rect l="l" t="t" r="r" b="b"/>
              <a:pathLst>
                <a:path w="4818" h="4314" fill="none" extrusionOk="0">
                  <a:moveTo>
                    <a:pt x="1120" y="0"/>
                  </a:moveTo>
                  <a:lnTo>
                    <a:pt x="0" y="0"/>
                  </a:lnTo>
                  <a:lnTo>
                    <a:pt x="0" y="4286"/>
                  </a:lnTo>
                  <a:lnTo>
                    <a:pt x="4286" y="4286"/>
                  </a:lnTo>
                  <a:lnTo>
                    <a:pt x="4286" y="4314"/>
                  </a:lnTo>
                  <a:lnTo>
                    <a:pt x="4818" y="4314"/>
                  </a:lnTo>
                  <a:lnTo>
                    <a:pt x="4818" y="28"/>
                  </a:lnTo>
                  <a:lnTo>
                    <a:pt x="1120" y="28"/>
                  </a:lnTo>
                  <a:lnTo>
                    <a:pt x="112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57"/>
            <p:cNvSpPr/>
            <p:nvPr/>
          </p:nvSpPr>
          <p:spPr>
            <a:xfrm>
              <a:off x="3697606" y="3444583"/>
              <a:ext cx="27466" cy="67794"/>
            </a:xfrm>
            <a:custGeom>
              <a:avLst/>
              <a:gdLst/>
              <a:ahLst/>
              <a:cxnLst/>
              <a:rect l="l" t="t" r="r" b="b"/>
              <a:pathLst>
                <a:path w="1737" h="4286" extrusionOk="0">
                  <a:moveTo>
                    <a:pt x="0" y="0"/>
                  </a:moveTo>
                  <a:lnTo>
                    <a:pt x="0" y="4286"/>
                  </a:lnTo>
                  <a:lnTo>
                    <a:pt x="1737" y="4286"/>
                  </a:lnTo>
                  <a:lnTo>
                    <a:pt x="17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57"/>
            <p:cNvSpPr/>
            <p:nvPr/>
          </p:nvSpPr>
          <p:spPr>
            <a:xfrm>
              <a:off x="3697606" y="3444583"/>
              <a:ext cx="27466" cy="67794"/>
            </a:xfrm>
            <a:custGeom>
              <a:avLst/>
              <a:gdLst/>
              <a:ahLst/>
              <a:cxnLst/>
              <a:rect l="l" t="t" r="r" b="b"/>
              <a:pathLst>
                <a:path w="1737" h="4286" fill="none" extrusionOk="0">
                  <a:moveTo>
                    <a:pt x="1737" y="0"/>
                  </a:moveTo>
                  <a:lnTo>
                    <a:pt x="0" y="0"/>
                  </a:lnTo>
                  <a:lnTo>
                    <a:pt x="0" y="4286"/>
                  </a:lnTo>
                  <a:lnTo>
                    <a:pt x="1737" y="4286"/>
                  </a:lnTo>
                  <a:lnTo>
                    <a:pt x="173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57"/>
            <p:cNvSpPr/>
            <p:nvPr/>
          </p:nvSpPr>
          <p:spPr>
            <a:xfrm>
              <a:off x="3741896" y="3444583"/>
              <a:ext cx="19054" cy="67794"/>
            </a:xfrm>
            <a:custGeom>
              <a:avLst/>
              <a:gdLst/>
              <a:ahLst/>
              <a:cxnLst/>
              <a:rect l="l" t="t" r="r" b="b"/>
              <a:pathLst>
                <a:path w="1205" h="4286" extrusionOk="0">
                  <a:moveTo>
                    <a:pt x="0" y="0"/>
                  </a:moveTo>
                  <a:lnTo>
                    <a:pt x="0" y="4286"/>
                  </a:lnTo>
                  <a:lnTo>
                    <a:pt x="1205" y="4286"/>
                  </a:lnTo>
                  <a:lnTo>
                    <a:pt x="12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57"/>
            <p:cNvSpPr/>
            <p:nvPr/>
          </p:nvSpPr>
          <p:spPr>
            <a:xfrm>
              <a:off x="3741896" y="3444583"/>
              <a:ext cx="19054" cy="67794"/>
            </a:xfrm>
            <a:custGeom>
              <a:avLst/>
              <a:gdLst/>
              <a:ahLst/>
              <a:cxnLst/>
              <a:rect l="l" t="t" r="r" b="b"/>
              <a:pathLst>
                <a:path w="1205" h="4286" fill="none" extrusionOk="0">
                  <a:moveTo>
                    <a:pt x="1205" y="0"/>
                  </a:moveTo>
                  <a:lnTo>
                    <a:pt x="0" y="0"/>
                  </a:lnTo>
                  <a:lnTo>
                    <a:pt x="0" y="4286"/>
                  </a:lnTo>
                  <a:lnTo>
                    <a:pt x="1205" y="4286"/>
                  </a:lnTo>
                  <a:lnTo>
                    <a:pt x="120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57"/>
            <p:cNvSpPr/>
            <p:nvPr/>
          </p:nvSpPr>
          <p:spPr>
            <a:xfrm>
              <a:off x="3786186" y="3444583"/>
              <a:ext cx="9756" cy="67794"/>
            </a:xfrm>
            <a:custGeom>
              <a:avLst/>
              <a:gdLst/>
              <a:ahLst/>
              <a:cxnLst/>
              <a:rect l="l" t="t" r="r" b="b"/>
              <a:pathLst>
                <a:path w="617" h="4286" extrusionOk="0">
                  <a:moveTo>
                    <a:pt x="0" y="0"/>
                  </a:moveTo>
                  <a:lnTo>
                    <a:pt x="0" y="4286"/>
                  </a:lnTo>
                  <a:lnTo>
                    <a:pt x="617" y="4286"/>
                  </a:lnTo>
                  <a:lnTo>
                    <a:pt x="6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57"/>
            <p:cNvSpPr/>
            <p:nvPr/>
          </p:nvSpPr>
          <p:spPr>
            <a:xfrm>
              <a:off x="3848629" y="3444583"/>
              <a:ext cx="4902" cy="67794"/>
            </a:xfrm>
            <a:custGeom>
              <a:avLst/>
              <a:gdLst/>
              <a:ahLst/>
              <a:cxnLst/>
              <a:rect l="l" t="t" r="r" b="b"/>
              <a:pathLst>
                <a:path w="310" h="4286" extrusionOk="0">
                  <a:moveTo>
                    <a:pt x="1" y="0"/>
                  </a:moveTo>
                  <a:lnTo>
                    <a:pt x="1" y="4286"/>
                  </a:lnTo>
                  <a:lnTo>
                    <a:pt x="309" y="4286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57"/>
            <p:cNvSpPr/>
            <p:nvPr/>
          </p:nvSpPr>
          <p:spPr>
            <a:xfrm>
              <a:off x="3629835" y="3376347"/>
              <a:ext cx="347268" cy="68253"/>
            </a:xfrm>
            <a:custGeom>
              <a:avLst/>
              <a:gdLst/>
              <a:ahLst/>
              <a:cxnLst/>
              <a:rect l="l" t="t" r="r" b="b"/>
              <a:pathLst>
                <a:path w="21962" h="4315" extrusionOk="0">
                  <a:moveTo>
                    <a:pt x="0" y="1"/>
                  </a:moveTo>
                  <a:lnTo>
                    <a:pt x="0" y="4314"/>
                  </a:lnTo>
                  <a:lnTo>
                    <a:pt x="21961" y="4314"/>
                  </a:lnTo>
                  <a:lnTo>
                    <a:pt x="219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57"/>
            <p:cNvSpPr/>
            <p:nvPr/>
          </p:nvSpPr>
          <p:spPr>
            <a:xfrm>
              <a:off x="3629835" y="3376347"/>
              <a:ext cx="347268" cy="68253"/>
            </a:xfrm>
            <a:custGeom>
              <a:avLst/>
              <a:gdLst/>
              <a:ahLst/>
              <a:cxnLst/>
              <a:rect l="l" t="t" r="r" b="b"/>
              <a:pathLst>
                <a:path w="21962" h="4315" fill="none" extrusionOk="0">
                  <a:moveTo>
                    <a:pt x="21961" y="4314"/>
                  </a:moveTo>
                  <a:lnTo>
                    <a:pt x="0" y="4314"/>
                  </a:lnTo>
                  <a:lnTo>
                    <a:pt x="0" y="1"/>
                  </a:lnTo>
                  <a:lnTo>
                    <a:pt x="21961" y="1"/>
                  </a:lnTo>
                  <a:lnTo>
                    <a:pt x="21961" y="431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57"/>
            <p:cNvSpPr/>
            <p:nvPr/>
          </p:nvSpPr>
          <p:spPr>
            <a:xfrm>
              <a:off x="3629835" y="3376790"/>
              <a:ext cx="76642" cy="67810"/>
            </a:xfrm>
            <a:custGeom>
              <a:avLst/>
              <a:gdLst/>
              <a:ahLst/>
              <a:cxnLst/>
              <a:rect l="l" t="t" r="r" b="b"/>
              <a:pathLst>
                <a:path w="4847" h="4287" extrusionOk="0">
                  <a:moveTo>
                    <a:pt x="0" y="1"/>
                  </a:moveTo>
                  <a:lnTo>
                    <a:pt x="0" y="4286"/>
                  </a:lnTo>
                  <a:lnTo>
                    <a:pt x="4846" y="4286"/>
                  </a:lnTo>
                  <a:lnTo>
                    <a:pt x="484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57"/>
            <p:cNvSpPr/>
            <p:nvPr/>
          </p:nvSpPr>
          <p:spPr>
            <a:xfrm>
              <a:off x="3629835" y="3376790"/>
              <a:ext cx="76642" cy="67810"/>
            </a:xfrm>
            <a:custGeom>
              <a:avLst/>
              <a:gdLst/>
              <a:ahLst/>
              <a:cxnLst/>
              <a:rect l="l" t="t" r="r" b="b"/>
              <a:pathLst>
                <a:path w="4847" h="4287" fill="none" extrusionOk="0">
                  <a:moveTo>
                    <a:pt x="4846" y="1"/>
                  </a:moveTo>
                  <a:lnTo>
                    <a:pt x="0" y="1"/>
                  </a:lnTo>
                  <a:lnTo>
                    <a:pt x="0" y="4286"/>
                  </a:lnTo>
                  <a:lnTo>
                    <a:pt x="4846" y="4286"/>
                  </a:lnTo>
                  <a:lnTo>
                    <a:pt x="484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57"/>
            <p:cNvSpPr/>
            <p:nvPr/>
          </p:nvSpPr>
          <p:spPr>
            <a:xfrm>
              <a:off x="3715316" y="3376790"/>
              <a:ext cx="27924" cy="67810"/>
            </a:xfrm>
            <a:custGeom>
              <a:avLst/>
              <a:gdLst/>
              <a:ahLst/>
              <a:cxnLst/>
              <a:rect l="l" t="t" r="r" b="b"/>
              <a:pathLst>
                <a:path w="1766" h="4287" extrusionOk="0">
                  <a:moveTo>
                    <a:pt x="1" y="1"/>
                  </a:moveTo>
                  <a:lnTo>
                    <a:pt x="1" y="4286"/>
                  </a:lnTo>
                  <a:lnTo>
                    <a:pt x="1765" y="4286"/>
                  </a:lnTo>
                  <a:lnTo>
                    <a:pt x="17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57"/>
            <p:cNvSpPr/>
            <p:nvPr/>
          </p:nvSpPr>
          <p:spPr>
            <a:xfrm>
              <a:off x="3715316" y="3376790"/>
              <a:ext cx="27924" cy="67810"/>
            </a:xfrm>
            <a:custGeom>
              <a:avLst/>
              <a:gdLst/>
              <a:ahLst/>
              <a:cxnLst/>
              <a:rect l="l" t="t" r="r" b="b"/>
              <a:pathLst>
                <a:path w="1766" h="4287" fill="none" extrusionOk="0">
                  <a:moveTo>
                    <a:pt x="1765" y="1"/>
                  </a:moveTo>
                  <a:lnTo>
                    <a:pt x="1" y="1"/>
                  </a:lnTo>
                  <a:lnTo>
                    <a:pt x="1" y="4286"/>
                  </a:lnTo>
                  <a:lnTo>
                    <a:pt x="1765" y="4286"/>
                  </a:lnTo>
                  <a:lnTo>
                    <a:pt x="176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57"/>
            <p:cNvSpPr/>
            <p:nvPr/>
          </p:nvSpPr>
          <p:spPr>
            <a:xfrm>
              <a:off x="3759606" y="3376790"/>
              <a:ext cx="19070" cy="67810"/>
            </a:xfrm>
            <a:custGeom>
              <a:avLst/>
              <a:gdLst/>
              <a:ahLst/>
              <a:cxnLst/>
              <a:rect l="l" t="t" r="r" b="b"/>
              <a:pathLst>
                <a:path w="1206" h="4287" extrusionOk="0">
                  <a:moveTo>
                    <a:pt x="1" y="1"/>
                  </a:moveTo>
                  <a:lnTo>
                    <a:pt x="1" y="4286"/>
                  </a:lnTo>
                  <a:lnTo>
                    <a:pt x="1205" y="4286"/>
                  </a:lnTo>
                  <a:lnTo>
                    <a:pt x="12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57"/>
            <p:cNvSpPr/>
            <p:nvPr/>
          </p:nvSpPr>
          <p:spPr>
            <a:xfrm>
              <a:off x="3759606" y="3376790"/>
              <a:ext cx="19070" cy="67810"/>
            </a:xfrm>
            <a:custGeom>
              <a:avLst/>
              <a:gdLst/>
              <a:ahLst/>
              <a:cxnLst/>
              <a:rect l="l" t="t" r="r" b="b"/>
              <a:pathLst>
                <a:path w="1206" h="4287" fill="none" extrusionOk="0">
                  <a:moveTo>
                    <a:pt x="1205" y="1"/>
                  </a:moveTo>
                  <a:lnTo>
                    <a:pt x="1" y="1"/>
                  </a:lnTo>
                  <a:lnTo>
                    <a:pt x="1" y="4286"/>
                  </a:lnTo>
                  <a:lnTo>
                    <a:pt x="1205" y="4286"/>
                  </a:lnTo>
                  <a:lnTo>
                    <a:pt x="120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57"/>
            <p:cNvSpPr/>
            <p:nvPr/>
          </p:nvSpPr>
          <p:spPr>
            <a:xfrm>
              <a:off x="3804339" y="3376790"/>
              <a:ext cx="9329" cy="67810"/>
            </a:xfrm>
            <a:custGeom>
              <a:avLst/>
              <a:gdLst/>
              <a:ahLst/>
              <a:cxnLst/>
              <a:rect l="l" t="t" r="r" b="b"/>
              <a:pathLst>
                <a:path w="590" h="4287" extrusionOk="0">
                  <a:moveTo>
                    <a:pt x="1" y="1"/>
                  </a:moveTo>
                  <a:lnTo>
                    <a:pt x="1" y="4286"/>
                  </a:lnTo>
                  <a:lnTo>
                    <a:pt x="589" y="4286"/>
                  </a:lnTo>
                  <a:lnTo>
                    <a:pt x="58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57"/>
            <p:cNvSpPr/>
            <p:nvPr/>
          </p:nvSpPr>
          <p:spPr>
            <a:xfrm>
              <a:off x="3866354" y="3376790"/>
              <a:ext cx="4886" cy="67810"/>
            </a:xfrm>
            <a:custGeom>
              <a:avLst/>
              <a:gdLst/>
              <a:ahLst/>
              <a:cxnLst/>
              <a:rect l="l" t="t" r="r" b="b"/>
              <a:pathLst>
                <a:path w="309" h="4287" extrusionOk="0">
                  <a:moveTo>
                    <a:pt x="0" y="1"/>
                  </a:moveTo>
                  <a:lnTo>
                    <a:pt x="0" y="4286"/>
                  </a:lnTo>
                  <a:lnTo>
                    <a:pt x="308" y="4286"/>
                  </a:lnTo>
                  <a:lnTo>
                    <a:pt x="30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57"/>
            <p:cNvSpPr/>
            <p:nvPr/>
          </p:nvSpPr>
          <p:spPr>
            <a:xfrm>
              <a:off x="3612125" y="3308553"/>
              <a:ext cx="346810" cy="68253"/>
            </a:xfrm>
            <a:custGeom>
              <a:avLst/>
              <a:gdLst/>
              <a:ahLst/>
              <a:cxnLst/>
              <a:rect l="l" t="t" r="r" b="b"/>
              <a:pathLst>
                <a:path w="21933" h="4315" extrusionOk="0">
                  <a:moveTo>
                    <a:pt x="0" y="1"/>
                  </a:moveTo>
                  <a:lnTo>
                    <a:pt x="0" y="4315"/>
                  </a:lnTo>
                  <a:lnTo>
                    <a:pt x="21933" y="4315"/>
                  </a:lnTo>
                  <a:lnTo>
                    <a:pt x="219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57"/>
            <p:cNvSpPr/>
            <p:nvPr/>
          </p:nvSpPr>
          <p:spPr>
            <a:xfrm>
              <a:off x="3612125" y="3308553"/>
              <a:ext cx="346810" cy="68253"/>
            </a:xfrm>
            <a:custGeom>
              <a:avLst/>
              <a:gdLst/>
              <a:ahLst/>
              <a:cxnLst/>
              <a:rect l="l" t="t" r="r" b="b"/>
              <a:pathLst>
                <a:path w="21933" h="4315" fill="none" extrusionOk="0">
                  <a:moveTo>
                    <a:pt x="21933" y="4315"/>
                  </a:moveTo>
                  <a:lnTo>
                    <a:pt x="0" y="4315"/>
                  </a:lnTo>
                  <a:lnTo>
                    <a:pt x="0" y="1"/>
                  </a:lnTo>
                  <a:lnTo>
                    <a:pt x="21933" y="1"/>
                  </a:lnTo>
                  <a:lnTo>
                    <a:pt x="21933" y="431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57"/>
            <p:cNvSpPr/>
            <p:nvPr/>
          </p:nvSpPr>
          <p:spPr>
            <a:xfrm>
              <a:off x="3612125" y="3308996"/>
              <a:ext cx="76183" cy="67810"/>
            </a:xfrm>
            <a:custGeom>
              <a:avLst/>
              <a:gdLst/>
              <a:ahLst/>
              <a:cxnLst/>
              <a:rect l="l" t="t" r="r" b="b"/>
              <a:pathLst>
                <a:path w="4818" h="4287" extrusionOk="0">
                  <a:moveTo>
                    <a:pt x="0" y="1"/>
                  </a:moveTo>
                  <a:lnTo>
                    <a:pt x="0" y="4287"/>
                  </a:lnTo>
                  <a:lnTo>
                    <a:pt x="4818" y="4287"/>
                  </a:lnTo>
                  <a:lnTo>
                    <a:pt x="481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57"/>
            <p:cNvSpPr/>
            <p:nvPr/>
          </p:nvSpPr>
          <p:spPr>
            <a:xfrm>
              <a:off x="3612125" y="3308996"/>
              <a:ext cx="76183" cy="67810"/>
            </a:xfrm>
            <a:custGeom>
              <a:avLst/>
              <a:gdLst/>
              <a:ahLst/>
              <a:cxnLst/>
              <a:rect l="l" t="t" r="r" b="b"/>
              <a:pathLst>
                <a:path w="4818" h="4287" fill="none" extrusionOk="0">
                  <a:moveTo>
                    <a:pt x="4818" y="1"/>
                  </a:moveTo>
                  <a:lnTo>
                    <a:pt x="0" y="1"/>
                  </a:lnTo>
                  <a:lnTo>
                    <a:pt x="0" y="4287"/>
                  </a:lnTo>
                  <a:lnTo>
                    <a:pt x="4818" y="4287"/>
                  </a:lnTo>
                  <a:lnTo>
                    <a:pt x="481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57"/>
            <p:cNvSpPr/>
            <p:nvPr/>
          </p:nvSpPr>
          <p:spPr>
            <a:xfrm>
              <a:off x="3697606" y="3308996"/>
              <a:ext cx="27466" cy="67810"/>
            </a:xfrm>
            <a:custGeom>
              <a:avLst/>
              <a:gdLst/>
              <a:ahLst/>
              <a:cxnLst/>
              <a:rect l="l" t="t" r="r" b="b"/>
              <a:pathLst>
                <a:path w="1737" h="4287" extrusionOk="0">
                  <a:moveTo>
                    <a:pt x="0" y="1"/>
                  </a:moveTo>
                  <a:lnTo>
                    <a:pt x="0" y="4287"/>
                  </a:lnTo>
                  <a:lnTo>
                    <a:pt x="1737" y="4287"/>
                  </a:lnTo>
                  <a:lnTo>
                    <a:pt x="173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57"/>
            <p:cNvSpPr/>
            <p:nvPr/>
          </p:nvSpPr>
          <p:spPr>
            <a:xfrm>
              <a:off x="3697606" y="3308996"/>
              <a:ext cx="27466" cy="67810"/>
            </a:xfrm>
            <a:custGeom>
              <a:avLst/>
              <a:gdLst/>
              <a:ahLst/>
              <a:cxnLst/>
              <a:rect l="l" t="t" r="r" b="b"/>
              <a:pathLst>
                <a:path w="1737" h="4287" fill="none" extrusionOk="0">
                  <a:moveTo>
                    <a:pt x="1737" y="1"/>
                  </a:moveTo>
                  <a:lnTo>
                    <a:pt x="0" y="1"/>
                  </a:lnTo>
                  <a:lnTo>
                    <a:pt x="0" y="4287"/>
                  </a:lnTo>
                  <a:lnTo>
                    <a:pt x="1737" y="4287"/>
                  </a:lnTo>
                  <a:lnTo>
                    <a:pt x="173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57"/>
            <p:cNvSpPr/>
            <p:nvPr/>
          </p:nvSpPr>
          <p:spPr>
            <a:xfrm>
              <a:off x="3741896" y="3308996"/>
              <a:ext cx="19054" cy="67810"/>
            </a:xfrm>
            <a:custGeom>
              <a:avLst/>
              <a:gdLst/>
              <a:ahLst/>
              <a:cxnLst/>
              <a:rect l="l" t="t" r="r" b="b"/>
              <a:pathLst>
                <a:path w="1205" h="4287" extrusionOk="0">
                  <a:moveTo>
                    <a:pt x="0" y="1"/>
                  </a:moveTo>
                  <a:lnTo>
                    <a:pt x="0" y="4287"/>
                  </a:lnTo>
                  <a:lnTo>
                    <a:pt x="1205" y="4287"/>
                  </a:lnTo>
                  <a:lnTo>
                    <a:pt x="12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57"/>
            <p:cNvSpPr/>
            <p:nvPr/>
          </p:nvSpPr>
          <p:spPr>
            <a:xfrm>
              <a:off x="3741896" y="3308996"/>
              <a:ext cx="19054" cy="67810"/>
            </a:xfrm>
            <a:custGeom>
              <a:avLst/>
              <a:gdLst/>
              <a:ahLst/>
              <a:cxnLst/>
              <a:rect l="l" t="t" r="r" b="b"/>
              <a:pathLst>
                <a:path w="1205" h="4287" fill="none" extrusionOk="0">
                  <a:moveTo>
                    <a:pt x="1205" y="1"/>
                  </a:moveTo>
                  <a:lnTo>
                    <a:pt x="0" y="1"/>
                  </a:lnTo>
                  <a:lnTo>
                    <a:pt x="0" y="4287"/>
                  </a:lnTo>
                  <a:lnTo>
                    <a:pt x="1205" y="4287"/>
                  </a:lnTo>
                  <a:lnTo>
                    <a:pt x="120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57"/>
            <p:cNvSpPr/>
            <p:nvPr/>
          </p:nvSpPr>
          <p:spPr>
            <a:xfrm>
              <a:off x="3786186" y="3308996"/>
              <a:ext cx="9756" cy="67810"/>
            </a:xfrm>
            <a:custGeom>
              <a:avLst/>
              <a:gdLst/>
              <a:ahLst/>
              <a:cxnLst/>
              <a:rect l="l" t="t" r="r" b="b"/>
              <a:pathLst>
                <a:path w="617" h="4287" extrusionOk="0">
                  <a:moveTo>
                    <a:pt x="0" y="1"/>
                  </a:moveTo>
                  <a:lnTo>
                    <a:pt x="0" y="4287"/>
                  </a:lnTo>
                  <a:lnTo>
                    <a:pt x="617" y="4287"/>
                  </a:lnTo>
                  <a:lnTo>
                    <a:pt x="61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57"/>
            <p:cNvSpPr/>
            <p:nvPr/>
          </p:nvSpPr>
          <p:spPr>
            <a:xfrm>
              <a:off x="3848629" y="3308996"/>
              <a:ext cx="4902" cy="67810"/>
            </a:xfrm>
            <a:custGeom>
              <a:avLst/>
              <a:gdLst/>
              <a:ahLst/>
              <a:cxnLst/>
              <a:rect l="l" t="t" r="r" b="b"/>
              <a:pathLst>
                <a:path w="310" h="4287" extrusionOk="0">
                  <a:moveTo>
                    <a:pt x="1" y="1"/>
                  </a:moveTo>
                  <a:lnTo>
                    <a:pt x="1" y="4287"/>
                  </a:lnTo>
                  <a:lnTo>
                    <a:pt x="309" y="4287"/>
                  </a:lnTo>
                  <a:lnTo>
                    <a:pt x="3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57"/>
            <p:cNvSpPr/>
            <p:nvPr/>
          </p:nvSpPr>
          <p:spPr>
            <a:xfrm>
              <a:off x="3594400" y="3240775"/>
              <a:ext cx="346825" cy="68237"/>
            </a:xfrm>
            <a:custGeom>
              <a:avLst/>
              <a:gdLst/>
              <a:ahLst/>
              <a:cxnLst/>
              <a:rect l="l" t="t" r="r" b="b"/>
              <a:pathLst>
                <a:path w="21934" h="4314" extrusionOk="0">
                  <a:moveTo>
                    <a:pt x="1" y="0"/>
                  </a:moveTo>
                  <a:lnTo>
                    <a:pt x="1" y="4314"/>
                  </a:lnTo>
                  <a:lnTo>
                    <a:pt x="21933" y="4314"/>
                  </a:lnTo>
                  <a:lnTo>
                    <a:pt x="2193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57"/>
            <p:cNvSpPr/>
            <p:nvPr/>
          </p:nvSpPr>
          <p:spPr>
            <a:xfrm>
              <a:off x="3594400" y="3240775"/>
              <a:ext cx="346825" cy="68237"/>
            </a:xfrm>
            <a:custGeom>
              <a:avLst/>
              <a:gdLst/>
              <a:ahLst/>
              <a:cxnLst/>
              <a:rect l="l" t="t" r="r" b="b"/>
              <a:pathLst>
                <a:path w="21934" h="4314" fill="none" extrusionOk="0">
                  <a:moveTo>
                    <a:pt x="21933" y="4314"/>
                  </a:moveTo>
                  <a:lnTo>
                    <a:pt x="1" y="4314"/>
                  </a:lnTo>
                  <a:lnTo>
                    <a:pt x="1" y="0"/>
                  </a:lnTo>
                  <a:lnTo>
                    <a:pt x="21933" y="0"/>
                  </a:lnTo>
                  <a:lnTo>
                    <a:pt x="21933" y="431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57"/>
            <p:cNvSpPr/>
            <p:nvPr/>
          </p:nvSpPr>
          <p:spPr>
            <a:xfrm>
              <a:off x="3594400" y="3240775"/>
              <a:ext cx="76199" cy="68237"/>
            </a:xfrm>
            <a:custGeom>
              <a:avLst/>
              <a:gdLst/>
              <a:ahLst/>
              <a:cxnLst/>
              <a:rect l="l" t="t" r="r" b="b"/>
              <a:pathLst>
                <a:path w="4819" h="4314" extrusionOk="0">
                  <a:moveTo>
                    <a:pt x="1" y="0"/>
                  </a:moveTo>
                  <a:lnTo>
                    <a:pt x="1" y="4314"/>
                  </a:lnTo>
                  <a:lnTo>
                    <a:pt x="4818" y="4314"/>
                  </a:lnTo>
                  <a:lnTo>
                    <a:pt x="4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57"/>
            <p:cNvSpPr/>
            <p:nvPr/>
          </p:nvSpPr>
          <p:spPr>
            <a:xfrm>
              <a:off x="3594400" y="3240775"/>
              <a:ext cx="76199" cy="68237"/>
            </a:xfrm>
            <a:custGeom>
              <a:avLst/>
              <a:gdLst/>
              <a:ahLst/>
              <a:cxnLst/>
              <a:rect l="l" t="t" r="r" b="b"/>
              <a:pathLst>
                <a:path w="4819" h="4314" fill="none" extrusionOk="0">
                  <a:moveTo>
                    <a:pt x="4818" y="0"/>
                  </a:moveTo>
                  <a:lnTo>
                    <a:pt x="1" y="0"/>
                  </a:lnTo>
                  <a:lnTo>
                    <a:pt x="1" y="4314"/>
                  </a:lnTo>
                  <a:lnTo>
                    <a:pt x="4818" y="4314"/>
                  </a:lnTo>
                  <a:lnTo>
                    <a:pt x="4818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57"/>
            <p:cNvSpPr/>
            <p:nvPr/>
          </p:nvSpPr>
          <p:spPr>
            <a:xfrm>
              <a:off x="3679438" y="3240775"/>
              <a:ext cx="27924" cy="16"/>
            </a:xfrm>
            <a:custGeom>
              <a:avLst/>
              <a:gdLst/>
              <a:ahLst/>
              <a:cxnLst/>
              <a:rect l="l" t="t" r="r" b="b"/>
              <a:pathLst>
                <a:path w="1766" h="1" extrusionOk="0">
                  <a:moveTo>
                    <a:pt x="1765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765" y="0"/>
                  </a:lnTo>
                  <a:lnTo>
                    <a:pt x="1765" y="0"/>
                  </a:lnTo>
                  <a:close/>
                </a:path>
              </a:pathLst>
            </a:custGeom>
            <a:solidFill>
              <a:srgbClr val="9E83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57"/>
            <p:cNvSpPr/>
            <p:nvPr/>
          </p:nvSpPr>
          <p:spPr>
            <a:xfrm>
              <a:off x="3679438" y="3240775"/>
              <a:ext cx="27924" cy="16"/>
            </a:xfrm>
            <a:custGeom>
              <a:avLst/>
              <a:gdLst/>
              <a:ahLst/>
              <a:cxnLst/>
              <a:rect l="l" t="t" r="r" b="b"/>
              <a:pathLst>
                <a:path w="1766" h="1" fill="none" extrusionOk="0">
                  <a:moveTo>
                    <a:pt x="1765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765" y="0"/>
                  </a:lnTo>
                  <a:lnTo>
                    <a:pt x="176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57"/>
            <p:cNvSpPr/>
            <p:nvPr/>
          </p:nvSpPr>
          <p:spPr>
            <a:xfrm>
              <a:off x="3679438" y="3240775"/>
              <a:ext cx="27924" cy="68237"/>
            </a:xfrm>
            <a:custGeom>
              <a:avLst/>
              <a:gdLst/>
              <a:ahLst/>
              <a:cxnLst/>
              <a:rect l="l" t="t" r="r" b="b"/>
              <a:pathLst>
                <a:path w="1766" h="4314" extrusionOk="0">
                  <a:moveTo>
                    <a:pt x="1" y="0"/>
                  </a:moveTo>
                  <a:lnTo>
                    <a:pt x="1" y="4314"/>
                  </a:lnTo>
                  <a:lnTo>
                    <a:pt x="1765" y="4314"/>
                  </a:lnTo>
                  <a:lnTo>
                    <a:pt x="176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57"/>
            <p:cNvSpPr/>
            <p:nvPr/>
          </p:nvSpPr>
          <p:spPr>
            <a:xfrm>
              <a:off x="3679438" y="3240775"/>
              <a:ext cx="27924" cy="68237"/>
            </a:xfrm>
            <a:custGeom>
              <a:avLst/>
              <a:gdLst/>
              <a:ahLst/>
              <a:cxnLst/>
              <a:rect l="l" t="t" r="r" b="b"/>
              <a:pathLst>
                <a:path w="1766" h="4314" fill="none" extrusionOk="0">
                  <a:moveTo>
                    <a:pt x="1765" y="0"/>
                  </a:moveTo>
                  <a:lnTo>
                    <a:pt x="1" y="0"/>
                  </a:lnTo>
                  <a:lnTo>
                    <a:pt x="1" y="4314"/>
                  </a:lnTo>
                  <a:lnTo>
                    <a:pt x="1765" y="4314"/>
                  </a:lnTo>
                  <a:lnTo>
                    <a:pt x="176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57"/>
            <p:cNvSpPr/>
            <p:nvPr/>
          </p:nvSpPr>
          <p:spPr>
            <a:xfrm>
              <a:off x="3724171" y="3240775"/>
              <a:ext cx="19070" cy="16"/>
            </a:xfrm>
            <a:custGeom>
              <a:avLst/>
              <a:gdLst/>
              <a:ahLst/>
              <a:cxnLst/>
              <a:rect l="l" t="t" r="r" b="b"/>
              <a:pathLst>
                <a:path w="1206" h="1" extrusionOk="0">
                  <a:moveTo>
                    <a:pt x="1205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205" y="0"/>
                  </a:lnTo>
                  <a:lnTo>
                    <a:pt x="1205" y="0"/>
                  </a:lnTo>
                  <a:close/>
                </a:path>
              </a:pathLst>
            </a:custGeom>
            <a:solidFill>
              <a:srgbClr val="9E83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57"/>
            <p:cNvSpPr/>
            <p:nvPr/>
          </p:nvSpPr>
          <p:spPr>
            <a:xfrm>
              <a:off x="3724171" y="3240775"/>
              <a:ext cx="19070" cy="16"/>
            </a:xfrm>
            <a:custGeom>
              <a:avLst/>
              <a:gdLst/>
              <a:ahLst/>
              <a:cxnLst/>
              <a:rect l="l" t="t" r="r" b="b"/>
              <a:pathLst>
                <a:path w="1206" h="1" fill="none" extrusionOk="0">
                  <a:moveTo>
                    <a:pt x="1205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205" y="0"/>
                  </a:lnTo>
                  <a:lnTo>
                    <a:pt x="120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57"/>
            <p:cNvSpPr/>
            <p:nvPr/>
          </p:nvSpPr>
          <p:spPr>
            <a:xfrm>
              <a:off x="3724171" y="3240775"/>
              <a:ext cx="19070" cy="68237"/>
            </a:xfrm>
            <a:custGeom>
              <a:avLst/>
              <a:gdLst/>
              <a:ahLst/>
              <a:cxnLst/>
              <a:rect l="l" t="t" r="r" b="b"/>
              <a:pathLst>
                <a:path w="1206" h="4314" extrusionOk="0">
                  <a:moveTo>
                    <a:pt x="1" y="0"/>
                  </a:moveTo>
                  <a:lnTo>
                    <a:pt x="1" y="4314"/>
                  </a:lnTo>
                  <a:lnTo>
                    <a:pt x="1205" y="4314"/>
                  </a:lnTo>
                  <a:lnTo>
                    <a:pt x="12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57"/>
            <p:cNvSpPr/>
            <p:nvPr/>
          </p:nvSpPr>
          <p:spPr>
            <a:xfrm>
              <a:off x="3724171" y="3240775"/>
              <a:ext cx="19070" cy="68237"/>
            </a:xfrm>
            <a:custGeom>
              <a:avLst/>
              <a:gdLst/>
              <a:ahLst/>
              <a:cxnLst/>
              <a:rect l="l" t="t" r="r" b="b"/>
              <a:pathLst>
                <a:path w="1206" h="4314" fill="none" extrusionOk="0">
                  <a:moveTo>
                    <a:pt x="1205" y="0"/>
                  </a:moveTo>
                  <a:lnTo>
                    <a:pt x="1" y="0"/>
                  </a:lnTo>
                  <a:lnTo>
                    <a:pt x="1" y="4314"/>
                  </a:lnTo>
                  <a:lnTo>
                    <a:pt x="1205" y="4314"/>
                  </a:lnTo>
                  <a:lnTo>
                    <a:pt x="120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57"/>
            <p:cNvSpPr/>
            <p:nvPr/>
          </p:nvSpPr>
          <p:spPr>
            <a:xfrm>
              <a:off x="3768461" y="3240775"/>
              <a:ext cx="9772" cy="16"/>
            </a:xfrm>
            <a:custGeom>
              <a:avLst/>
              <a:gdLst/>
              <a:ahLst/>
              <a:cxnLst/>
              <a:rect l="l" t="t" r="r" b="b"/>
              <a:pathLst>
                <a:path w="618" h="1" extrusionOk="0">
                  <a:moveTo>
                    <a:pt x="617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617" y="0"/>
                  </a:lnTo>
                  <a:lnTo>
                    <a:pt x="617" y="0"/>
                  </a:lnTo>
                  <a:close/>
                </a:path>
              </a:pathLst>
            </a:custGeom>
            <a:solidFill>
              <a:srgbClr val="9E83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57"/>
            <p:cNvSpPr/>
            <p:nvPr/>
          </p:nvSpPr>
          <p:spPr>
            <a:xfrm>
              <a:off x="3768461" y="3240775"/>
              <a:ext cx="9772" cy="16"/>
            </a:xfrm>
            <a:custGeom>
              <a:avLst/>
              <a:gdLst/>
              <a:ahLst/>
              <a:cxnLst/>
              <a:rect l="l" t="t" r="r" b="b"/>
              <a:pathLst>
                <a:path w="618" h="1" fill="none" extrusionOk="0">
                  <a:moveTo>
                    <a:pt x="617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617" y="0"/>
                  </a:lnTo>
                  <a:lnTo>
                    <a:pt x="61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57"/>
            <p:cNvSpPr/>
            <p:nvPr/>
          </p:nvSpPr>
          <p:spPr>
            <a:xfrm>
              <a:off x="3768461" y="3240775"/>
              <a:ext cx="9772" cy="68237"/>
            </a:xfrm>
            <a:custGeom>
              <a:avLst/>
              <a:gdLst/>
              <a:ahLst/>
              <a:cxnLst/>
              <a:rect l="l" t="t" r="r" b="b"/>
              <a:pathLst>
                <a:path w="618" h="4314" extrusionOk="0">
                  <a:moveTo>
                    <a:pt x="1" y="0"/>
                  </a:moveTo>
                  <a:lnTo>
                    <a:pt x="1" y="4314"/>
                  </a:lnTo>
                  <a:lnTo>
                    <a:pt x="617" y="4314"/>
                  </a:lnTo>
                  <a:lnTo>
                    <a:pt x="6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57"/>
            <p:cNvSpPr/>
            <p:nvPr/>
          </p:nvSpPr>
          <p:spPr>
            <a:xfrm>
              <a:off x="3830919" y="3240775"/>
              <a:ext cx="4886" cy="16"/>
            </a:xfrm>
            <a:custGeom>
              <a:avLst/>
              <a:gdLst/>
              <a:ahLst/>
              <a:cxnLst/>
              <a:rect l="l" t="t" r="r" b="b"/>
              <a:pathLst>
                <a:path w="309" h="1" extrusionOk="0">
                  <a:moveTo>
                    <a:pt x="30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09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9E83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57"/>
            <p:cNvSpPr/>
            <p:nvPr/>
          </p:nvSpPr>
          <p:spPr>
            <a:xfrm>
              <a:off x="3830919" y="3240775"/>
              <a:ext cx="4886" cy="16"/>
            </a:xfrm>
            <a:custGeom>
              <a:avLst/>
              <a:gdLst/>
              <a:ahLst/>
              <a:cxnLst/>
              <a:rect l="l" t="t" r="r" b="b"/>
              <a:pathLst>
                <a:path w="309" h="1" fill="none" extrusionOk="0">
                  <a:moveTo>
                    <a:pt x="30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09" y="0"/>
                  </a:lnTo>
                  <a:lnTo>
                    <a:pt x="30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57"/>
            <p:cNvSpPr/>
            <p:nvPr/>
          </p:nvSpPr>
          <p:spPr>
            <a:xfrm>
              <a:off x="3830919" y="3240775"/>
              <a:ext cx="4886" cy="68237"/>
            </a:xfrm>
            <a:custGeom>
              <a:avLst/>
              <a:gdLst/>
              <a:ahLst/>
              <a:cxnLst/>
              <a:rect l="l" t="t" r="r" b="b"/>
              <a:pathLst>
                <a:path w="309" h="4314" extrusionOk="0">
                  <a:moveTo>
                    <a:pt x="0" y="0"/>
                  </a:moveTo>
                  <a:lnTo>
                    <a:pt x="0" y="4314"/>
                  </a:lnTo>
                  <a:lnTo>
                    <a:pt x="309" y="4314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57"/>
            <p:cNvSpPr/>
            <p:nvPr/>
          </p:nvSpPr>
          <p:spPr>
            <a:xfrm>
              <a:off x="3306064" y="3850872"/>
              <a:ext cx="346825" cy="68237"/>
            </a:xfrm>
            <a:custGeom>
              <a:avLst/>
              <a:gdLst/>
              <a:ahLst/>
              <a:cxnLst/>
              <a:rect l="l" t="t" r="r" b="b"/>
              <a:pathLst>
                <a:path w="21934" h="4314" extrusionOk="0">
                  <a:moveTo>
                    <a:pt x="0" y="0"/>
                  </a:moveTo>
                  <a:lnTo>
                    <a:pt x="0" y="4314"/>
                  </a:lnTo>
                  <a:lnTo>
                    <a:pt x="21933" y="4314"/>
                  </a:lnTo>
                  <a:lnTo>
                    <a:pt x="2193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57"/>
            <p:cNvSpPr/>
            <p:nvPr/>
          </p:nvSpPr>
          <p:spPr>
            <a:xfrm>
              <a:off x="3306064" y="3850872"/>
              <a:ext cx="346825" cy="68237"/>
            </a:xfrm>
            <a:custGeom>
              <a:avLst/>
              <a:gdLst/>
              <a:ahLst/>
              <a:cxnLst/>
              <a:rect l="l" t="t" r="r" b="b"/>
              <a:pathLst>
                <a:path w="21934" h="4314" fill="none" extrusionOk="0">
                  <a:moveTo>
                    <a:pt x="21933" y="4314"/>
                  </a:moveTo>
                  <a:lnTo>
                    <a:pt x="0" y="4314"/>
                  </a:lnTo>
                  <a:lnTo>
                    <a:pt x="0" y="0"/>
                  </a:lnTo>
                  <a:lnTo>
                    <a:pt x="21933" y="0"/>
                  </a:lnTo>
                  <a:lnTo>
                    <a:pt x="21933" y="431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57"/>
            <p:cNvSpPr/>
            <p:nvPr/>
          </p:nvSpPr>
          <p:spPr>
            <a:xfrm>
              <a:off x="3306064" y="3850872"/>
              <a:ext cx="76199" cy="68237"/>
            </a:xfrm>
            <a:custGeom>
              <a:avLst/>
              <a:gdLst/>
              <a:ahLst/>
              <a:cxnLst/>
              <a:rect l="l" t="t" r="r" b="b"/>
              <a:pathLst>
                <a:path w="4819" h="4314" extrusionOk="0">
                  <a:moveTo>
                    <a:pt x="0" y="0"/>
                  </a:moveTo>
                  <a:lnTo>
                    <a:pt x="0" y="4314"/>
                  </a:lnTo>
                  <a:lnTo>
                    <a:pt x="4818" y="4314"/>
                  </a:lnTo>
                  <a:lnTo>
                    <a:pt x="4818" y="28"/>
                  </a:lnTo>
                  <a:lnTo>
                    <a:pt x="1121" y="28"/>
                  </a:lnTo>
                  <a:lnTo>
                    <a:pt x="112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57"/>
            <p:cNvSpPr/>
            <p:nvPr/>
          </p:nvSpPr>
          <p:spPr>
            <a:xfrm>
              <a:off x="3306064" y="3850872"/>
              <a:ext cx="76199" cy="68237"/>
            </a:xfrm>
            <a:custGeom>
              <a:avLst/>
              <a:gdLst/>
              <a:ahLst/>
              <a:cxnLst/>
              <a:rect l="l" t="t" r="r" b="b"/>
              <a:pathLst>
                <a:path w="4819" h="4314" fill="none" extrusionOk="0">
                  <a:moveTo>
                    <a:pt x="1121" y="0"/>
                  </a:moveTo>
                  <a:lnTo>
                    <a:pt x="0" y="0"/>
                  </a:lnTo>
                  <a:lnTo>
                    <a:pt x="0" y="4314"/>
                  </a:lnTo>
                  <a:lnTo>
                    <a:pt x="4818" y="4314"/>
                  </a:lnTo>
                  <a:lnTo>
                    <a:pt x="4818" y="28"/>
                  </a:lnTo>
                  <a:lnTo>
                    <a:pt x="1121" y="28"/>
                  </a:lnTo>
                  <a:lnTo>
                    <a:pt x="112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57"/>
            <p:cNvSpPr/>
            <p:nvPr/>
          </p:nvSpPr>
          <p:spPr>
            <a:xfrm>
              <a:off x="3391102" y="3851315"/>
              <a:ext cx="27924" cy="67794"/>
            </a:xfrm>
            <a:custGeom>
              <a:avLst/>
              <a:gdLst/>
              <a:ahLst/>
              <a:cxnLst/>
              <a:rect l="l" t="t" r="r" b="b"/>
              <a:pathLst>
                <a:path w="1766" h="4286" extrusionOk="0">
                  <a:moveTo>
                    <a:pt x="1" y="0"/>
                  </a:moveTo>
                  <a:lnTo>
                    <a:pt x="1" y="4286"/>
                  </a:lnTo>
                  <a:lnTo>
                    <a:pt x="1765" y="4286"/>
                  </a:lnTo>
                  <a:lnTo>
                    <a:pt x="176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57"/>
            <p:cNvSpPr/>
            <p:nvPr/>
          </p:nvSpPr>
          <p:spPr>
            <a:xfrm>
              <a:off x="3391102" y="3851315"/>
              <a:ext cx="27924" cy="67794"/>
            </a:xfrm>
            <a:custGeom>
              <a:avLst/>
              <a:gdLst/>
              <a:ahLst/>
              <a:cxnLst/>
              <a:rect l="l" t="t" r="r" b="b"/>
              <a:pathLst>
                <a:path w="1766" h="4286" fill="none" extrusionOk="0">
                  <a:moveTo>
                    <a:pt x="1765" y="0"/>
                  </a:moveTo>
                  <a:lnTo>
                    <a:pt x="1" y="0"/>
                  </a:lnTo>
                  <a:lnTo>
                    <a:pt x="1" y="4286"/>
                  </a:lnTo>
                  <a:lnTo>
                    <a:pt x="1765" y="4286"/>
                  </a:lnTo>
                  <a:lnTo>
                    <a:pt x="176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57"/>
            <p:cNvSpPr/>
            <p:nvPr/>
          </p:nvSpPr>
          <p:spPr>
            <a:xfrm>
              <a:off x="3435835" y="3851315"/>
              <a:ext cx="19070" cy="67794"/>
            </a:xfrm>
            <a:custGeom>
              <a:avLst/>
              <a:gdLst/>
              <a:ahLst/>
              <a:cxnLst/>
              <a:rect l="l" t="t" r="r" b="b"/>
              <a:pathLst>
                <a:path w="1206" h="4286" extrusionOk="0">
                  <a:moveTo>
                    <a:pt x="1" y="0"/>
                  </a:moveTo>
                  <a:lnTo>
                    <a:pt x="1" y="4286"/>
                  </a:lnTo>
                  <a:lnTo>
                    <a:pt x="1205" y="4286"/>
                  </a:lnTo>
                  <a:lnTo>
                    <a:pt x="12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57"/>
            <p:cNvSpPr/>
            <p:nvPr/>
          </p:nvSpPr>
          <p:spPr>
            <a:xfrm>
              <a:off x="3435835" y="3851315"/>
              <a:ext cx="19070" cy="67794"/>
            </a:xfrm>
            <a:custGeom>
              <a:avLst/>
              <a:gdLst/>
              <a:ahLst/>
              <a:cxnLst/>
              <a:rect l="l" t="t" r="r" b="b"/>
              <a:pathLst>
                <a:path w="1206" h="4286" fill="none" extrusionOk="0">
                  <a:moveTo>
                    <a:pt x="1205" y="0"/>
                  </a:moveTo>
                  <a:lnTo>
                    <a:pt x="1" y="0"/>
                  </a:lnTo>
                  <a:lnTo>
                    <a:pt x="1" y="4286"/>
                  </a:lnTo>
                  <a:lnTo>
                    <a:pt x="1205" y="4286"/>
                  </a:lnTo>
                  <a:lnTo>
                    <a:pt x="120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57"/>
            <p:cNvSpPr/>
            <p:nvPr/>
          </p:nvSpPr>
          <p:spPr>
            <a:xfrm>
              <a:off x="3480125" y="3851315"/>
              <a:ext cx="9772" cy="67794"/>
            </a:xfrm>
            <a:custGeom>
              <a:avLst/>
              <a:gdLst/>
              <a:ahLst/>
              <a:cxnLst/>
              <a:rect l="l" t="t" r="r" b="b"/>
              <a:pathLst>
                <a:path w="618" h="4286" extrusionOk="0">
                  <a:moveTo>
                    <a:pt x="1" y="0"/>
                  </a:moveTo>
                  <a:lnTo>
                    <a:pt x="1" y="4286"/>
                  </a:lnTo>
                  <a:lnTo>
                    <a:pt x="617" y="4286"/>
                  </a:lnTo>
                  <a:lnTo>
                    <a:pt x="6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57"/>
            <p:cNvSpPr/>
            <p:nvPr/>
          </p:nvSpPr>
          <p:spPr>
            <a:xfrm>
              <a:off x="3542583" y="3851315"/>
              <a:ext cx="4443" cy="67794"/>
            </a:xfrm>
            <a:custGeom>
              <a:avLst/>
              <a:gdLst/>
              <a:ahLst/>
              <a:cxnLst/>
              <a:rect l="l" t="t" r="r" b="b"/>
              <a:pathLst>
                <a:path w="281" h="4286" extrusionOk="0">
                  <a:moveTo>
                    <a:pt x="0" y="0"/>
                  </a:moveTo>
                  <a:lnTo>
                    <a:pt x="0" y="4286"/>
                  </a:lnTo>
                  <a:lnTo>
                    <a:pt x="280" y="4286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57"/>
            <p:cNvSpPr/>
            <p:nvPr/>
          </p:nvSpPr>
          <p:spPr>
            <a:xfrm>
              <a:off x="3323773" y="3783078"/>
              <a:ext cx="347268" cy="68253"/>
            </a:xfrm>
            <a:custGeom>
              <a:avLst/>
              <a:gdLst/>
              <a:ahLst/>
              <a:cxnLst/>
              <a:rect l="l" t="t" r="r" b="b"/>
              <a:pathLst>
                <a:path w="21962" h="4315" extrusionOk="0">
                  <a:moveTo>
                    <a:pt x="1" y="1"/>
                  </a:moveTo>
                  <a:lnTo>
                    <a:pt x="1" y="4314"/>
                  </a:lnTo>
                  <a:lnTo>
                    <a:pt x="21962" y="4314"/>
                  </a:lnTo>
                  <a:lnTo>
                    <a:pt x="2196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57"/>
            <p:cNvSpPr/>
            <p:nvPr/>
          </p:nvSpPr>
          <p:spPr>
            <a:xfrm>
              <a:off x="3323773" y="3783078"/>
              <a:ext cx="347268" cy="68253"/>
            </a:xfrm>
            <a:custGeom>
              <a:avLst/>
              <a:gdLst/>
              <a:ahLst/>
              <a:cxnLst/>
              <a:rect l="l" t="t" r="r" b="b"/>
              <a:pathLst>
                <a:path w="21962" h="4315" fill="none" extrusionOk="0">
                  <a:moveTo>
                    <a:pt x="21962" y="4314"/>
                  </a:moveTo>
                  <a:lnTo>
                    <a:pt x="1" y="4314"/>
                  </a:lnTo>
                  <a:lnTo>
                    <a:pt x="1" y="1"/>
                  </a:lnTo>
                  <a:lnTo>
                    <a:pt x="21962" y="1"/>
                  </a:lnTo>
                  <a:lnTo>
                    <a:pt x="21962" y="431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57"/>
            <p:cNvSpPr/>
            <p:nvPr/>
          </p:nvSpPr>
          <p:spPr>
            <a:xfrm>
              <a:off x="3323773" y="3783521"/>
              <a:ext cx="76642" cy="67810"/>
            </a:xfrm>
            <a:custGeom>
              <a:avLst/>
              <a:gdLst/>
              <a:ahLst/>
              <a:cxnLst/>
              <a:rect l="l" t="t" r="r" b="b"/>
              <a:pathLst>
                <a:path w="4847" h="4287" extrusionOk="0">
                  <a:moveTo>
                    <a:pt x="1" y="1"/>
                  </a:moveTo>
                  <a:lnTo>
                    <a:pt x="1" y="4286"/>
                  </a:lnTo>
                  <a:lnTo>
                    <a:pt x="4847" y="4286"/>
                  </a:lnTo>
                  <a:lnTo>
                    <a:pt x="484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57"/>
            <p:cNvSpPr/>
            <p:nvPr/>
          </p:nvSpPr>
          <p:spPr>
            <a:xfrm>
              <a:off x="3323773" y="3783521"/>
              <a:ext cx="76642" cy="67810"/>
            </a:xfrm>
            <a:custGeom>
              <a:avLst/>
              <a:gdLst/>
              <a:ahLst/>
              <a:cxnLst/>
              <a:rect l="l" t="t" r="r" b="b"/>
              <a:pathLst>
                <a:path w="4847" h="4287" fill="none" extrusionOk="0">
                  <a:moveTo>
                    <a:pt x="4847" y="1"/>
                  </a:moveTo>
                  <a:lnTo>
                    <a:pt x="1" y="1"/>
                  </a:lnTo>
                  <a:lnTo>
                    <a:pt x="1" y="4286"/>
                  </a:lnTo>
                  <a:lnTo>
                    <a:pt x="4847" y="4286"/>
                  </a:lnTo>
                  <a:lnTo>
                    <a:pt x="484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57"/>
            <p:cNvSpPr/>
            <p:nvPr/>
          </p:nvSpPr>
          <p:spPr>
            <a:xfrm>
              <a:off x="3408827" y="3783521"/>
              <a:ext cx="27909" cy="67810"/>
            </a:xfrm>
            <a:custGeom>
              <a:avLst/>
              <a:gdLst/>
              <a:ahLst/>
              <a:cxnLst/>
              <a:rect l="l" t="t" r="r" b="b"/>
              <a:pathLst>
                <a:path w="1765" h="4287" extrusionOk="0">
                  <a:moveTo>
                    <a:pt x="0" y="1"/>
                  </a:moveTo>
                  <a:lnTo>
                    <a:pt x="0" y="4286"/>
                  </a:lnTo>
                  <a:lnTo>
                    <a:pt x="1765" y="4286"/>
                  </a:lnTo>
                  <a:lnTo>
                    <a:pt x="17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57"/>
            <p:cNvSpPr/>
            <p:nvPr/>
          </p:nvSpPr>
          <p:spPr>
            <a:xfrm>
              <a:off x="3408827" y="3783521"/>
              <a:ext cx="27909" cy="67810"/>
            </a:xfrm>
            <a:custGeom>
              <a:avLst/>
              <a:gdLst/>
              <a:ahLst/>
              <a:cxnLst/>
              <a:rect l="l" t="t" r="r" b="b"/>
              <a:pathLst>
                <a:path w="1765" h="4287" fill="none" extrusionOk="0">
                  <a:moveTo>
                    <a:pt x="1765" y="1"/>
                  </a:moveTo>
                  <a:lnTo>
                    <a:pt x="0" y="1"/>
                  </a:lnTo>
                  <a:lnTo>
                    <a:pt x="0" y="4286"/>
                  </a:lnTo>
                  <a:lnTo>
                    <a:pt x="1765" y="4286"/>
                  </a:lnTo>
                  <a:lnTo>
                    <a:pt x="176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57"/>
            <p:cNvSpPr/>
            <p:nvPr/>
          </p:nvSpPr>
          <p:spPr>
            <a:xfrm>
              <a:off x="3453560" y="3783521"/>
              <a:ext cx="19054" cy="67810"/>
            </a:xfrm>
            <a:custGeom>
              <a:avLst/>
              <a:gdLst/>
              <a:ahLst/>
              <a:cxnLst/>
              <a:rect l="l" t="t" r="r" b="b"/>
              <a:pathLst>
                <a:path w="1205" h="4287" extrusionOk="0">
                  <a:moveTo>
                    <a:pt x="0" y="1"/>
                  </a:moveTo>
                  <a:lnTo>
                    <a:pt x="0" y="4286"/>
                  </a:lnTo>
                  <a:lnTo>
                    <a:pt x="1205" y="4286"/>
                  </a:lnTo>
                  <a:lnTo>
                    <a:pt x="12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57"/>
            <p:cNvSpPr/>
            <p:nvPr/>
          </p:nvSpPr>
          <p:spPr>
            <a:xfrm>
              <a:off x="3453560" y="3783521"/>
              <a:ext cx="19054" cy="67810"/>
            </a:xfrm>
            <a:custGeom>
              <a:avLst/>
              <a:gdLst/>
              <a:ahLst/>
              <a:cxnLst/>
              <a:rect l="l" t="t" r="r" b="b"/>
              <a:pathLst>
                <a:path w="1205" h="4287" fill="none" extrusionOk="0">
                  <a:moveTo>
                    <a:pt x="1205" y="1"/>
                  </a:moveTo>
                  <a:lnTo>
                    <a:pt x="0" y="1"/>
                  </a:lnTo>
                  <a:lnTo>
                    <a:pt x="0" y="4286"/>
                  </a:lnTo>
                  <a:lnTo>
                    <a:pt x="1205" y="4286"/>
                  </a:lnTo>
                  <a:lnTo>
                    <a:pt x="120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57"/>
            <p:cNvSpPr/>
            <p:nvPr/>
          </p:nvSpPr>
          <p:spPr>
            <a:xfrm>
              <a:off x="3497850" y="3783521"/>
              <a:ext cx="9756" cy="67810"/>
            </a:xfrm>
            <a:custGeom>
              <a:avLst/>
              <a:gdLst/>
              <a:ahLst/>
              <a:cxnLst/>
              <a:rect l="l" t="t" r="r" b="b"/>
              <a:pathLst>
                <a:path w="617" h="4287" extrusionOk="0">
                  <a:moveTo>
                    <a:pt x="0" y="1"/>
                  </a:moveTo>
                  <a:lnTo>
                    <a:pt x="0" y="4286"/>
                  </a:lnTo>
                  <a:lnTo>
                    <a:pt x="616" y="4286"/>
                  </a:lnTo>
                  <a:lnTo>
                    <a:pt x="61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57"/>
            <p:cNvSpPr/>
            <p:nvPr/>
          </p:nvSpPr>
          <p:spPr>
            <a:xfrm>
              <a:off x="3560293" y="3783521"/>
              <a:ext cx="4886" cy="67810"/>
            </a:xfrm>
            <a:custGeom>
              <a:avLst/>
              <a:gdLst/>
              <a:ahLst/>
              <a:cxnLst/>
              <a:rect l="l" t="t" r="r" b="b"/>
              <a:pathLst>
                <a:path w="309" h="4287" extrusionOk="0">
                  <a:moveTo>
                    <a:pt x="1" y="1"/>
                  </a:moveTo>
                  <a:lnTo>
                    <a:pt x="1" y="4286"/>
                  </a:lnTo>
                  <a:lnTo>
                    <a:pt x="309" y="4286"/>
                  </a:lnTo>
                  <a:lnTo>
                    <a:pt x="3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57"/>
            <p:cNvSpPr/>
            <p:nvPr/>
          </p:nvSpPr>
          <p:spPr>
            <a:xfrm>
              <a:off x="3306064" y="3715284"/>
              <a:ext cx="346825" cy="68253"/>
            </a:xfrm>
            <a:custGeom>
              <a:avLst/>
              <a:gdLst/>
              <a:ahLst/>
              <a:cxnLst/>
              <a:rect l="l" t="t" r="r" b="b"/>
              <a:pathLst>
                <a:path w="21934" h="4315" extrusionOk="0">
                  <a:moveTo>
                    <a:pt x="0" y="1"/>
                  </a:moveTo>
                  <a:lnTo>
                    <a:pt x="0" y="4315"/>
                  </a:lnTo>
                  <a:lnTo>
                    <a:pt x="21933" y="4315"/>
                  </a:lnTo>
                  <a:lnTo>
                    <a:pt x="219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57"/>
            <p:cNvSpPr/>
            <p:nvPr/>
          </p:nvSpPr>
          <p:spPr>
            <a:xfrm>
              <a:off x="3306064" y="3715284"/>
              <a:ext cx="346825" cy="68253"/>
            </a:xfrm>
            <a:custGeom>
              <a:avLst/>
              <a:gdLst/>
              <a:ahLst/>
              <a:cxnLst/>
              <a:rect l="l" t="t" r="r" b="b"/>
              <a:pathLst>
                <a:path w="21934" h="4315" fill="none" extrusionOk="0">
                  <a:moveTo>
                    <a:pt x="21933" y="4315"/>
                  </a:moveTo>
                  <a:lnTo>
                    <a:pt x="0" y="4315"/>
                  </a:lnTo>
                  <a:lnTo>
                    <a:pt x="0" y="1"/>
                  </a:lnTo>
                  <a:lnTo>
                    <a:pt x="21933" y="1"/>
                  </a:lnTo>
                  <a:lnTo>
                    <a:pt x="21933" y="431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57"/>
            <p:cNvSpPr/>
            <p:nvPr/>
          </p:nvSpPr>
          <p:spPr>
            <a:xfrm>
              <a:off x="3306064" y="3715284"/>
              <a:ext cx="76199" cy="68253"/>
            </a:xfrm>
            <a:custGeom>
              <a:avLst/>
              <a:gdLst/>
              <a:ahLst/>
              <a:cxnLst/>
              <a:rect l="l" t="t" r="r" b="b"/>
              <a:pathLst>
                <a:path w="4819" h="4315" extrusionOk="0">
                  <a:moveTo>
                    <a:pt x="0" y="1"/>
                  </a:moveTo>
                  <a:lnTo>
                    <a:pt x="0" y="4315"/>
                  </a:lnTo>
                  <a:lnTo>
                    <a:pt x="4818" y="4315"/>
                  </a:lnTo>
                  <a:lnTo>
                    <a:pt x="4818" y="29"/>
                  </a:lnTo>
                  <a:lnTo>
                    <a:pt x="561" y="29"/>
                  </a:lnTo>
                  <a:lnTo>
                    <a:pt x="5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57"/>
            <p:cNvSpPr/>
            <p:nvPr/>
          </p:nvSpPr>
          <p:spPr>
            <a:xfrm>
              <a:off x="3306064" y="3715284"/>
              <a:ext cx="76199" cy="68253"/>
            </a:xfrm>
            <a:custGeom>
              <a:avLst/>
              <a:gdLst/>
              <a:ahLst/>
              <a:cxnLst/>
              <a:rect l="l" t="t" r="r" b="b"/>
              <a:pathLst>
                <a:path w="4819" h="4315" fill="none" extrusionOk="0">
                  <a:moveTo>
                    <a:pt x="561" y="1"/>
                  </a:moveTo>
                  <a:lnTo>
                    <a:pt x="0" y="1"/>
                  </a:lnTo>
                  <a:lnTo>
                    <a:pt x="0" y="4315"/>
                  </a:lnTo>
                  <a:lnTo>
                    <a:pt x="4818" y="4315"/>
                  </a:lnTo>
                  <a:lnTo>
                    <a:pt x="4818" y="29"/>
                  </a:lnTo>
                  <a:lnTo>
                    <a:pt x="561" y="29"/>
                  </a:lnTo>
                  <a:lnTo>
                    <a:pt x="56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57"/>
            <p:cNvSpPr/>
            <p:nvPr/>
          </p:nvSpPr>
          <p:spPr>
            <a:xfrm>
              <a:off x="3391102" y="3715727"/>
              <a:ext cx="27924" cy="67810"/>
            </a:xfrm>
            <a:custGeom>
              <a:avLst/>
              <a:gdLst/>
              <a:ahLst/>
              <a:cxnLst/>
              <a:rect l="l" t="t" r="r" b="b"/>
              <a:pathLst>
                <a:path w="1766" h="4287" extrusionOk="0">
                  <a:moveTo>
                    <a:pt x="1" y="1"/>
                  </a:moveTo>
                  <a:lnTo>
                    <a:pt x="1" y="4287"/>
                  </a:lnTo>
                  <a:lnTo>
                    <a:pt x="1765" y="4287"/>
                  </a:lnTo>
                  <a:lnTo>
                    <a:pt x="17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57"/>
            <p:cNvSpPr/>
            <p:nvPr/>
          </p:nvSpPr>
          <p:spPr>
            <a:xfrm>
              <a:off x="3391102" y="3715727"/>
              <a:ext cx="27924" cy="67810"/>
            </a:xfrm>
            <a:custGeom>
              <a:avLst/>
              <a:gdLst/>
              <a:ahLst/>
              <a:cxnLst/>
              <a:rect l="l" t="t" r="r" b="b"/>
              <a:pathLst>
                <a:path w="1766" h="4287" fill="none" extrusionOk="0">
                  <a:moveTo>
                    <a:pt x="1765" y="1"/>
                  </a:moveTo>
                  <a:lnTo>
                    <a:pt x="1" y="1"/>
                  </a:lnTo>
                  <a:lnTo>
                    <a:pt x="1" y="4287"/>
                  </a:lnTo>
                  <a:lnTo>
                    <a:pt x="1765" y="4287"/>
                  </a:lnTo>
                  <a:lnTo>
                    <a:pt x="176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57"/>
            <p:cNvSpPr/>
            <p:nvPr/>
          </p:nvSpPr>
          <p:spPr>
            <a:xfrm>
              <a:off x="3435835" y="3715727"/>
              <a:ext cx="19070" cy="67810"/>
            </a:xfrm>
            <a:custGeom>
              <a:avLst/>
              <a:gdLst/>
              <a:ahLst/>
              <a:cxnLst/>
              <a:rect l="l" t="t" r="r" b="b"/>
              <a:pathLst>
                <a:path w="1206" h="4287" extrusionOk="0">
                  <a:moveTo>
                    <a:pt x="1" y="1"/>
                  </a:moveTo>
                  <a:lnTo>
                    <a:pt x="1" y="4287"/>
                  </a:lnTo>
                  <a:lnTo>
                    <a:pt x="1205" y="4287"/>
                  </a:lnTo>
                  <a:lnTo>
                    <a:pt x="12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57"/>
            <p:cNvSpPr/>
            <p:nvPr/>
          </p:nvSpPr>
          <p:spPr>
            <a:xfrm>
              <a:off x="3435835" y="3715727"/>
              <a:ext cx="19070" cy="67810"/>
            </a:xfrm>
            <a:custGeom>
              <a:avLst/>
              <a:gdLst/>
              <a:ahLst/>
              <a:cxnLst/>
              <a:rect l="l" t="t" r="r" b="b"/>
              <a:pathLst>
                <a:path w="1206" h="4287" fill="none" extrusionOk="0">
                  <a:moveTo>
                    <a:pt x="1205" y="1"/>
                  </a:moveTo>
                  <a:lnTo>
                    <a:pt x="1" y="1"/>
                  </a:lnTo>
                  <a:lnTo>
                    <a:pt x="1" y="4287"/>
                  </a:lnTo>
                  <a:lnTo>
                    <a:pt x="1205" y="4287"/>
                  </a:lnTo>
                  <a:lnTo>
                    <a:pt x="1205" y="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57"/>
            <p:cNvSpPr/>
            <p:nvPr/>
          </p:nvSpPr>
          <p:spPr>
            <a:xfrm>
              <a:off x="3480125" y="3715727"/>
              <a:ext cx="9772" cy="67810"/>
            </a:xfrm>
            <a:custGeom>
              <a:avLst/>
              <a:gdLst/>
              <a:ahLst/>
              <a:cxnLst/>
              <a:rect l="l" t="t" r="r" b="b"/>
              <a:pathLst>
                <a:path w="618" h="4287" extrusionOk="0">
                  <a:moveTo>
                    <a:pt x="1" y="1"/>
                  </a:moveTo>
                  <a:lnTo>
                    <a:pt x="1" y="4287"/>
                  </a:lnTo>
                  <a:lnTo>
                    <a:pt x="617" y="4287"/>
                  </a:lnTo>
                  <a:lnTo>
                    <a:pt x="61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57"/>
            <p:cNvSpPr/>
            <p:nvPr/>
          </p:nvSpPr>
          <p:spPr>
            <a:xfrm>
              <a:off x="3542583" y="3715727"/>
              <a:ext cx="4443" cy="67810"/>
            </a:xfrm>
            <a:custGeom>
              <a:avLst/>
              <a:gdLst/>
              <a:ahLst/>
              <a:cxnLst/>
              <a:rect l="l" t="t" r="r" b="b"/>
              <a:pathLst>
                <a:path w="281" h="4287" extrusionOk="0">
                  <a:moveTo>
                    <a:pt x="0" y="1"/>
                  </a:moveTo>
                  <a:lnTo>
                    <a:pt x="0" y="4287"/>
                  </a:lnTo>
                  <a:lnTo>
                    <a:pt x="280" y="4287"/>
                  </a:lnTo>
                  <a:lnTo>
                    <a:pt x="2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57"/>
            <p:cNvSpPr/>
            <p:nvPr/>
          </p:nvSpPr>
          <p:spPr>
            <a:xfrm>
              <a:off x="3314919" y="3647506"/>
              <a:ext cx="347268" cy="68237"/>
            </a:xfrm>
            <a:custGeom>
              <a:avLst/>
              <a:gdLst/>
              <a:ahLst/>
              <a:cxnLst/>
              <a:rect l="l" t="t" r="r" b="b"/>
              <a:pathLst>
                <a:path w="21962" h="4314" extrusionOk="0">
                  <a:moveTo>
                    <a:pt x="1" y="0"/>
                  </a:moveTo>
                  <a:lnTo>
                    <a:pt x="1" y="4314"/>
                  </a:lnTo>
                  <a:lnTo>
                    <a:pt x="21961" y="4314"/>
                  </a:lnTo>
                  <a:lnTo>
                    <a:pt x="2196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57"/>
            <p:cNvSpPr/>
            <p:nvPr/>
          </p:nvSpPr>
          <p:spPr>
            <a:xfrm>
              <a:off x="3314919" y="3647506"/>
              <a:ext cx="347268" cy="68237"/>
            </a:xfrm>
            <a:custGeom>
              <a:avLst/>
              <a:gdLst/>
              <a:ahLst/>
              <a:cxnLst/>
              <a:rect l="l" t="t" r="r" b="b"/>
              <a:pathLst>
                <a:path w="21962" h="4314" fill="none" extrusionOk="0">
                  <a:moveTo>
                    <a:pt x="21961" y="4314"/>
                  </a:moveTo>
                  <a:lnTo>
                    <a:pt x="1" y="4314"/>
                  </a:lnTo>
                  <a:lnTo>
                    <a:pt x="1" y="0"/>
                  </a:lnTo>
                  <a:lnTo>
                    <a:pt x="21961" y="0"/>
                  </a:lnTo>
                  <a:lnTo>
                    <a:pt x="21961" y="431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57"/>
            <p:cNvSpPr/>
            <p:nvPr/>
          </p:nvSpPr>
          <p:spPr>
            <a:xfrm>
              <a:off x="3314919" y="3647949"/>
              <a:ext cx="76199" cy="67794"/>
            </a:xfrm>
            <a:custGeom>
              <a:avLst/>
              <a:gdLst/>
              <a:ahLst/>
              <a:cxnLst/>
              <a:rect l="l" t="t" r="r" b="b"/>
              <a:pathLst>
                <a:path w="4819" h="4286" extrusionOk="0">
                  <a:moveTo>
                    <a:pt x="1" y="0"/>
                  </a:moveTo>
                  <a:lnTo>
                    <a:pt x="1" y="4286"/>
                  </a:lnTo>
                  <a:lnTo>
                    <a:pt x="4819" y="4286"/>
                  </a:lnTo>
                  <a:lnTo>
                    <a:pt x="48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57"/>
            <p:cNvSpPr/>
            <p:nvPr/>
          </p:nvSpPr>
          <p:spPr>
            <a:xfrm>
              <a:off x="3314919" y="3647949"/>
              <a:ext cx="76199" cy="67794"/>
            </a:xfrm>
            <a:custGeom>
              <a:avLst/>
              <a:gdLst/>
              <a:ahLst/>
              <a:cxnLst/>
              <a:rect l="l" t="t" r="r" b="b"/>
              <a:pathLst>
                <a:path w="4819" h="4286" fill="none" extrusionOk="0">
                  <a:moveTo>
                    <a:pt x="4819" y="0"/>
                  </a:moveTo>
                  <a:lnTo>
                    <a:pt x="1" y="0"/>
                  </a:lnTo>
                  <a:lnTo>
                    <a:pt x="1" y="4286"/>
                  </a:lnTo>
                  <a:lnTo>
                    <a:pt x="4819" y="4286"/>
                  </a:lnTo>
                  <a:lnTo>
                    <a:pt x="481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57"/>
            <p:cNvSpPr/>
            <p:nvPr/>
          </p:nvSpPr>
          <p:spPr>
            <a:xfrm>
              <a:off x="3399957" y="3647949"/>
              <a:ext cx="27924" cy="67794"/>
            </a:xfrm>
            <a:custGeom>
              <a:avLst/>
              <a:gdLst/>
              <a:ahLst/>
              <a:cxnLst/>
              <a:rect l="l" t="t" r="r" b="b"/>
              <a:pathLst>
                <a:path w="1766" h="4286" extrusionOk="0">
                  <a:moveTo>
                    <a:pt x="1" y="0"/>
                  </a:moveTo>
                  <a:lnTo>
                    <a:pt x="1" y="4286"/>
                  </a:lnTo>
                  <a:lnTo>
                    <a:pt x="1765" y="4286"/>
                  </a:lnTo>
                  <a:lnTo>
                    <a:pt x="176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57"/>
            <p:cNvSpPr/>
            <p:nvPr/>
          </p:nvSpPr>
          <p:spPr>
            <a:xfrm>
              <a:off x="3399957" y="3647949"/>
              <a:ext cx="27924" cy="67794"/>
            </a:xfrm>
            <a:custGeom>
              <a:avLst/>
              <a:gdLst/>
              <a:ahLst/>
              <a:cxnLst/>
              <a:rect l="l" t="t" r="r" b="b"/>
              <a:pathLst>
                <a:path w="1766" h="4286" fill="none" extrusionOk="0">
                  <a:moveTo>
                    <a:pt x="1765" y="0"/>
                  </a:moveTo>
                  <a:lnTo>
                    <a:pt x="1" y="0"/>
                  </a:lnTo>
                  <a:lnTo>
                    <a:pt x="1" y="4286"/>
                  </a:lnTo>
                  <a:lnTo>
                    <a:pt x="1765" y="4286"/>
                  </a:lnTo>
                  <a:lnTo>
                    <a:pt x="176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57"/>
            <p:cNvSpPr/>
            <p:nvPr/>
          </p:nvSpPr>
          <p:spPr>
            <a:xfrm>
              <a:off x="3444690" y="3647949"/>
              <a:ext cx="19070" cy="67794"/>
            </a:xfrm>
            <a:custGeom>
              <a:avLst/>
              <a:gdLst/>
              <a:ahLst/>
              <a:cxnLst/>
              <a:rect l="l" t="t" r="r" b="b"/>
              <a:pathLst>
                <a:path w="1206" h="4286" extrusionOk="0">
                  <a:moveTo>
                    <a:pt x="1" y="0"/>
                  </a:moveTo>
                  <a:lnTo>
                    <a:pt x="1" y="4286"/>
                  </a:lnTo>
                  <a:lnTo>
                    <a:pt x="1205" y="4286"/>
                  </a:lnTo>
                  <a:lnTo>
                    <a:pt x="12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57"/>
            <p:cNvSpPr/>
            <p:nvPr/>
          </p:nvSpPr>
          <p:spPr>
            <a:xfrm>
              <a:off x="3444690" y="3647949"/>
              <a:ext cx="19070" cy="67794"/>
            </a:xfrm>
            <a:custGeom>
              <a:avLst/>
              <a:gdLst/>
              <a:ahLst/>
              <a:cxnLst/>
              <a:rect l="l" t="t" r="r" b="b"/>
              <a:pathLst>
                <a:path w="1206" h="4286" fill="none" extrusionOk="0">
                  <a:moveTo>
                    <a:pt x="1205" y="0"/>
                  </a:moveTo>
                  <a:lnTo>
                    <a:pt x="1" y="0"/>
                  </a:lnTo>
                  <a:lnTo>
                    <a:pt x="1" y="4286"/>
                  </a:lnTo>
                  <a:lnTo>
                    <a:pt x="1205" y="4286"/>
                  </a:lnTo>
                  <a:lnTo>
                    <a:pt x="120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57"/>
            <p:cNvSpPr/>
            <p:nvPr/>
          </p:nvSpPr>
          <p:spPr>
            <a:xfrm>
              <a:off x="3488995" y="3647949"/>
              <a:ext cx="9756" cy="67794"/>
            </a:xfrm>
            <a:custGeom>
              <a:avLst/>
              <a:gdLst/>
              <a:ahLst/>
              <a:cxnLst/>
              <a:rect l="l" t="t" r="r" b="b"/>
              <a:pathLst>
                <a:path w="617" h="4286" extrusionOk="0">
                  <a:moveTo>
                    <a:pt x="0" y="0"/>
                  </a:moveTo>
                  <a:lnTo>
                    <a:pt x="0" y="4286"/>
                  </a:lnTo>
                  <a:lnTo>
                    <a:pt x="616" y="4286"/>
                  </a:lnTo>
                  <a:lnTo>
                    <a:pt x="6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57"/>
            <p:cNvSpPr/>
            <p:nvPr/>
          </p:nvSpPr>
          <p:spPr>
            <a:xfrm>
              <a:off x="3488995" y="3647949"/>
              <a:ext cx="9756" cy="67794"/>
            </a:xfrm>
            <a:custGeom>
              <a:avLst/>
              <a:gdLst/>
              <a:ahLst/>
              <a:cxnLst/>
              <a:rect l="l" t="t" r="r" b="b"/>
              <a:pathLst>
                <a:path w="617" h="4286" fill="none" extrusionOk="0">
                  <a:moveTo>
                    <a:pt x="616" y="0"/>
                  </a:moveTo>
                  <a:lnTo>
                    <a:pt x="0" y="0"/>
                  </a:lnTo>
                  <a:lnTo>
                    <a:pt x="0" y="4286"/>
                  </a:lnTo>
                  <a:lnTo>
                    <a:pt x="616" y="4286"/>
                  </a:lnTo>
                  <a:lnTo>
                    <a:pt x="61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57"/>
            <p:cNvSpPr/>
            <p:nvPr/>
          </p:nvSpPr>
          <p:spPr>
            <a:xfrm>
              <a:off x="3551438" y="3647949"/>
              <a:ext cx="4886" cy="67794"/>
            </a:xfrm>
            <a:custGeom>
              <a:avLst/>
              <a:gdLst/>
              <a:ahLst/>
              <a:cxnLst/>
              <a:rect l="l" t="t" r="r" b="b"/>
              <a:pathLst>
                <a:path w="309" h="4286" extrusionOk="0">
                  <a:moveTo>
                    <a:pt x="1" y="0"/>
                  </a:moveTo>
                  <a:lnTo>
                    <a:pt x="1" y="4286"/>
                  </a:lnTo>
                  <a:lnTo>
                    <a:pt x="309" y="4286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57"/>
            <p:cNvSpPr/>
            <p:nvPr/>
          </p:nvSpPr>
          <p:spPr>
            <a:xfrm>
              <a:off x="3306064" y="3579712"/>
              <a:ext cx="346825" cy="68253"/>
            </a:xfrm>
            <a:custGeom>
              <a:avLst/>
              <a:gdLst/>
              <a:ahLst/>
              <a:cxnLst/>
              <a:rect l="l" t="t" r="r" b="b"/>
              <a:pathLst>
                <a:path w="21934" h="4315" extrusionOk="0">
                  <a:moveTo>
                    <a:pt x="0" y="1"/>
                  </a:moveTo>
                  <a:lnTo>
                    <a:pt x="0" y="4314"/>
                  </a:lnTo>
                  <a:lnTo>
                    <a:pt x="21933" y="4314"/>
                  </a:lnTo>
                  <a:lnTo>
                    <a:pt x="219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57"/>
            <p:cNvSpPr/>
            <p:nvPr/>
          </p:nvSpPr>
          <p:spPr>
            <a:xfrm>
              <a:off x="3306064" y="3579712"/>
              <a:ext cx="346825" cy="68253"/>
            </a:xfrm>
            <a:custGeom>
              <a:avLst/>
              <a:gdLst/>
              <a:ahLst/>
              <a:cxnLst/>
              <a:rect l="l" t="t" r="r" b="b"/>
              <a:pathLst>
                <a:path w="21934" h="4315" fill="none" extrusionOk="0">
                  <a:moveTo>
                    <a:pt x="21933" y="4314"/>
                  </a:moveTo>
                  <a:lnTo>
                    <a:pt x="0" y="4314"/>
                  </a:lnTo>
                  <a:lnTo>
                    <a:pt x="0" y="1"/>
                  </a:lnTo>
                  <a:lnTo>
                    <a:pt x="21933" y="1"/>
                  </a:lnTo>
                  <a:lnTo>
                    <a:pt x="21933" y="431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57"/>
            <p:cNvSpPr/>
            <p:nvPr/>
          </p:nvSpPr>
          <p:spPr>
            <a:xfrm>
              <a:off x="3306064" y="3579712"/>
              <a:ext cx="76199" cy="68253"/>
            </a:xfrm>
            <a:custGeom>
              <a:avLst/>
              <a:gdLst/>
              <a:ahLst/>
              <a:cxnLst/>
              <a:rect l="l" t="t" r="r" b="b"/>
              <a:pathLst>
                <a:path w="4819" h="4315" extrusionOk="0">
                  <a:moveTo>
                    <a:pt x="0" y="1"/>
                  </a:moveTo>
                  <a:lnTo>
                    <a:pt x="0" y="4314"/>
                  </a:lnTo>
                  <a:lnTo>
                    <a:pt x="4818" y="4314"/>
                  </a:lnTo>
                  <a:lnTo>
                    <a:pt x="4818" y="29"/>
                  </a:lnTo>
                  <a:lnTo>
                    <a:pt x="1681" y="29"/>
                  </a:lnTo>
                  <a:lnTo>
                    <a:pt x="16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57"/>
            <p:cNvSpPr/>
            <p:nvPr/>
          </p:nvSpPr>
          <p:spPr>
            <a:xfrm>
              <a:off x="3306064" y="3579712"/>
              <a:ext cx="76199" cy="68253"/>
            </a:xfrm>
            <a:custGeom>
              <a:avLst/>
              <a:gdLst/>
              <a:ahLst/>
              <a:cxnLst/>
              <a:rect l="l" t="t" r="r" b="b"/>
              <a:pathLst>
                <a:path w="4819" h="4315" fill="none" extrusionOk="0">
                  <a:moveTo>
                    <a:pt x="1681" y="1"/>
                  </a:moveTo>
                  <a:lnTo>
                    <a:pt x="0" y="1"/>
                  </a:lnTo>
                  <a:lnTo>
                    <a:pt x="0" y="4314"/>
                  </a:lnTo>
                  <a:lnTo>
                    <a:pt x="4818" y="4314"/>
                  </a:lnTo>
                  <a:lnTo>
                    <a:pt x="4818" y="29"/>
                  </a:lnTo>
                  <a:lnTo>
                    <a:pt x="1681" y="29"/>
                  </a:lnTo>
                  <a:lnTo>
                    <a:pt x="168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57"/>
            <p:cNvSpPr/>
            <p:nvPr/>
          </p:nvSpPr>
          <p:spPr>
            <a:xfrm>
              <a:off x="3391102" y="3580155"/>
              <a:ext cx="27924" cy="67810"/>
            </a:xfrm>
            <a:custGeom>
              <a:avLst/>
              <a:gdLst/>
              <a:ahLst/>
              <a:cxnLst/>
              <a:rect l="l" t="t" r="r" b="b"/>
              <a:pathLst>
                <a:path w="1766" h="4287" extrusionOk="0">
                  <a:moveTo>
                    <a:pt x="1" y="1"/>
                  </a:moveTo>
                  <a:lnTo>
                    <a:pt x="1" y="4286"/>
                  </a:lnTo>
                  <a:lnTo>
                    <a:pt x="1765" y="4286"/>
                  </a:lnTo>
                  <a:lnTo>
                    <a:pt x="17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57"/>
            <p:cNvSpPr/>
            <p:nvPr/>
          </p:nvSpPr>
          <p:spPr>
            <a:xfrm>
              <a:off x="3391102" y="3580155"/>
              <a:ext cx="27924" cy="67810"/>
            </a:xfrm>
            <a:custGeom>
              <a:avLst/>
              <a:gdLst/>
              <a:ahLst/>
              <a:cxnLst/>
              <a:rect l="l" t="t" r="r" b="b"/>
              <a:pathLst>
                <a:path w="1766" h="4287" fill="none" extrusionOk="0">
                  <a:moveTo>
                    <a:pt x="1765" y="1"/>
                  </a:moveTo>
                  <a:lnTo>
                    <a:pt x="1" y="1"/>
                  </a:lnTo>
                  <a:lnTo>
                    <a:pt x="1" y="4286"/>
                  </a:lnTo>
                  <a:lnTo>
                    <a:pt x="1765" y="4286"/>
                  </a:lnTo>
                  <a:lnTo>
                    <a:pt x="176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57"/>
            <p:cNvSpPr/>
            <p:nvPr/>
          </p:nvSpPr>
          <p:spPr>
            <a:xfrm>
              <a:off x="3435835" y="3580155"/>
              <a:ext cx="19070" cy="67810"/>
            </a:xfrm>
            <a:custGeom>
              <a:avLst/>
              <a:gdLst/>
              <a:ahLst/>
              <a:cxnLst/>
              <a:rect l="l" t="t" r="r" b="b"/>
              <a:pathLst>
                <a:path w="1206" h="4287" extrusionOk="0">
                  <a:moveTo>
                    <a:pt x="1" y="1"/>
                  </a:moveTo>
                  <a:lnTo>
                    <a:pt x="1" y="4286"/>
                  </a:lnTo>
                  <a:lnTo>
                    <a:pt x="1205" y="4286"/>
                  </a:lnTo>
                  <a:lnTo>
                    <a:pt x="12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57"/>
            <p:cNvSpPr/>
            <p:nvPr/>
          </p:nvSpPr>
          <p:spPr>
            <a:xfrm>
              <a:off x="3435835" y="3580155"/>
              <a:ext cx="19070" cy="67810"/>
            </a:xfrm>
            <a:custGeom>
              <a:avLst/>
              <a:gdLst/>
              <a:ahLst/>
              <a:cxnLst/>
              <a:rect l="l" t="t" r="r" b="b"/>
              <a:pathLst>
                <a:path w="1206" h="4287" fill="none" extrusionOk="0">
                  <a:moveTo>
                    <a:pt x="1205" y="1"/>
                  </a:moveTo>
                  <a:lnTo>
                    <a:pt x="1" y="1"/>
                  </a:lnTo>
                  <a:lnTo>
                    <a:pt x="1" y="4286"/>
                  </a:lnTo>
                  <a:lnTo>
                    <a:pt x="1205" y="4286"/>
                  </a:lnTo>
                  <a:lnTo>
                    <a:pt x="120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57"/>
            <p:cNvSpPr/>
            <p:nvPr/>
          </p:nvSpPr>
          <p:spPr>
            <a:xfrm>
              <a:off x="3480125" y="3580155"/>
              <a:ext cx="9772" cy="67810"/>
            </a:xfrm>
            <a:custGeom>
              <a:avLst/>
              <a:gdLst/>
              <a:ahLst/>
              <a:cxnLst/>
              <a:rect l="l" t="t" r="r" b="b"/>
              <a:pathLst>
                <a:path w="618" h="4287" extrusionOk="0">
                  <a:moveTo>
                    <a:pt x="1" y="1"/>
                  </a:moveTo>
                  <a:lnTo>
                    <a:pt x="1" y="4286"/>
                  </a:lnTo>
                  <a:lnTo>
                    <a:pt x="617" y="4286"/>
                  </a:lnTo>
                  <a:lnTo>
                    <a:pt x="61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57"/>
            <p:cNvSpPr/>
            <p:nvPr/>
          </p:nvSpPr>
          <p:spPr>
            <a:xfrm>
              <a:off x="3542583" y="3580155"/>
              <a:ext cx="4886" cy="67810"/>
            </a:xfrm>
            <a:custGeom>
              <a:avLst/>
              <a:gdLst/>
              <a:ahLst/>
              <a:cxnLst/>
              <a:rect l="l" t="t" r="r" b="b"/>
              <a:pathLst>
                <a:path w="309" h="4287" extrusionOk="0">
                  <a:moveTo>
                    <a:pt x="0" y="1"/>
                  </a:moveTo>
                  <a:lnTo>
                    <a:pt x="0" y="4286"/>
                  </a:lnTo>
                  <a:lnTo>
                    <a:pt x="308" y="4286"/>
                  </a:lnTo>
                  <a:lnTo>
                    <a:pt x="30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57"/>
            <p:cNvSpPr/>
            <p:nvPr/>
          </p:nvSpPr>
          <p:spPr>
            <a:xfrm>
              <a:off x="3332644" y="3511918"/>
              <a:ext cx="347252" cy="68253"/>
            </a:xfrm>
            <a:custGeom>
              <a:avLst/>
              <a:gdLst/>
              <a:ahLst/>
              <a:cxnLst/>
              <a:rect l="l" t="t" r="r" b="b"/>
              <a:pathLst>
                <a:path w="21961" h="4315" extrusionOk="0">
                  <a:moveTo>
                    <a:pt x="0" y="1"/>
                  </a:moveTo>
                  <a:lnTo>
                    <a:pt x="0" y="4315"/>
                  </a:lnTo>
                  <a:lnTo>
                    <a:pt x="21961" y="4315"/>
                  </a:lnTo>
                  <a:lnTo>
                    <a:pt x="219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57"/>
            <p:cNvSpPr/>
            <p:nvPr/>
          </p:nvSpPr>
          <p:spPr>
            <a:xfrm>
              <a:off x="3332644" y="3511918"/>
              <a:ext cx="76642" cy="68253"/>
            </a:xfrm>
            <a:custGeom>
              <a:avLst/>
              <a:gdLst/>
              <a:ahLst/>
              <a:cxnLst/>
              <a:rect l="l" t="t" r="r" b="b"/>
              <a:pathLst>
                <a:path w="4847" h="4315" extrusionOk="0">
                  <a:moveTo>
                    <a:pt x="0" y="1"/>
                  </a:moveTo>
                  <a:lnTo>
                    <a:pt x="0" y="4315"/>
                  </a:lnTo>
                  <a:lnTo>
                    <a:pt x="4846" y="4315"/>
                  </a:lnTo>
                  <a:lnTo>
                    <a:pt x="484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57"/>
            <p:cNvSpPr/>
            <p:nvPr/>
          </p:nvSpPr>
          <p:spPr>
            <a:xfrm>
              <a:off x="3332644" y="3511918"/>
              <a:ext cx="76642" cy="68253"/>
            </a:xfrm>
            <a:custGeom>
              <a:avLst/>
              <a:gdLst/>
              <a:ahLst/>
              <a:cxnLst/>
              <a:rect l="l" t="t" r="r" b="b"/>
              <a:pathLst>
                <a:path w="4847" h="4315" fill="none" extrusionOk="0">
                  <a:moveTo>
                    <a:pt x="4846" y="1"/>
                  </a:moveTo>
                  <a:lnTo>
                    <a:pt x="1905" y="1"/>
                  </a:lnTo>
                  <a:lnTo>
                    <a:pt x="0" y="1"/>
                  </a:lnTo>
                  <a:lnTo>
                    <a:pt x="0" y="4315"/>
                  </a:lnTo>
                  <a:lnTo>
                    <a:pt x="4846" y="4315"/>
                  </a:lnTo>
                  <a:lnTo>
                    <a:pt x="484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57"/>
            <p:cNvSpPr/>
            <p:nvPr/>
          </p:nvSpPr>
          <p:spPr>
            <a:xfrm>
              <a:off x="3418125" y="3511918"/>
              <a:ext cx="27909" cy="16"/>
            </a:xfrm>
            <a:custGeom>
              <a:avLst/>
              <a:gdLst/>
              <a:ahLst/>
              <a:cxnLst/>
              <a:rect l="l" t="t" r="r" b="b"/>
              <a:pathLst>
                <a:path w="1765" h="1" extrusionOk="0">
                  <a:moveTo>
                    <a:pt x="1765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765" y="1"/>
                  </a:lnTo>
                  <a:lnTo>
                    <a:pt x="1765" y="1"/>
                  </a:lnTo>
                  <a:close/>
                </a:path>
              </a:pathLst>
            </a:custGeom>
            <a:solidFill>
              <a:srgbClr val="C6A4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57"/>
            <p:cNvSpPr/>
            <p:nvPr/>
          </p:nvSpPr>
          <p:spPr>
            <a:xfrm>
              <a:off x="3418125" y="3511918"/>
              <a:ext cx="27909" cy="16"/>
            </a:xfrm>
            <a:custGeom>
              <a:avLst/>
              <a:gdLst/>
              <a:ahLst/>
              <a:cxnLst/>
              <a:rect l="l" t="t" r="r" b="b"/>
              <a:pathLst>
                <a:path w="1765" h="1" fill="none" extrusionOk="0">
                  <a:moveTo>
                    <a:pt x="1765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765" y="1"/>
                  </a:lnTo>
                  <a:lnTo>
                    <a:pt x="176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57"/>
            <p:cNvSpPr/>
            <p:nvPr/>
          </p:nvSpPr>
          <p:spPr>
            <a:xfrm>
              <a:off x="3418125" y="3511918"/>
              <a:ext cx="27909" cy="68253"/>
            </a:xfrm>
            <a:custGeom>
              <a:avLst/>
              <a:gdLst/>
              <a:ahLst/>
              <a:cxnLst/>
              <a:rect l="l" t="t" r="r" b="b"/>
              <a:pathLst>
                <a:path w="1765" h="4315" extrusionOk="0">
                  <a:moveTo>
                    <a:pt x="0" y="1"/>
                  </a:moveTo>
                  <a:lnTo>
                    <a:pt x="0" y="4315"/>
                  </a:lnTo>
                  <a:lnTo>
                    <a:pt x="1765" y="4315"/>
                  </a:lnTo>
                  <a:lnTo>
                    <a:pt x="17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57"/>
            <p:cNvSpPr/>
            <p:nvPr/>
          </p:nvSpPr>
          <p:spPr>
            <a:xfrm>
              <a:off x="3418125" y="3511918"/>
              <a:ext cx="27909" cy="68253"/>
            </a:xfrm>
            <a:custGeom>
              <a:avLst/>
              <a:gdLst/>
              <a:ahLst/>
              <a:cxnLst/>
              <a:rect l="l" t="t" r="r" b="b"/>
              <a:pathLst>
                <a:path w="1765" h="4315" fill="none" extrusionOk="0">
                  <a:moveTo>
                    <a:pt x="1765" y="1"/>
                  </a:moveTo>
                  <a:lnTo>
                    <a:pt x="0" y="1"/>
                  </a:lnTo>
                  <a:lnTo>
                    <a:pt x="0" y="4315"/>
                  </a:lnTo>
                  <a:lnTo>
                    <a:pt x="1765" y="4315"/>
                  </a:lnTo>
                  <a:lnTo>
                    <a:pt x="176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57"/>
            <p:cNvSpPr/>
            <p:nvPr/>
          </p:nvSpPr>
          <p:spPr>
            <a:xfrm>
              <a:off x="3462415" y="3511918"/>
              <a:ext cx="19054" cy="16"/>
            </a:xfrm>
            <a:custGeom>
              <a:avLst/>
              <a:gdLst/>
              <a:ahLst/>
              <a:cxnLst/>
              <a:rect l="l" t="t" r="r" b="b"/>
              <a:pathLst>
                <a:path w="1205" h="1" extrusionOk="0">
                  <a:moveTo>
                    <a:pt x="1205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205" y="1"/>
                  </a:lnTo>
                  <a:lnTo>
                    <a:pt x="1205" y="1"/>
                  </a:lnTo>
                  <a:close/>
                </a:path>
              </a:pathLst>
            </a:custGeom>
            <a:solidFill>
              <a:srgbClr val="C6A4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57"/>
            <p:cNvSpPr/>
            <p:nvPr/>
          </p:nvSpPr>
          <p:spPr>
            <a:xfrm>
              <a:off x="3462415" y="3511918"/>
              <a:ext cx="19054" cy="16"/>
            </a:xfrm>
            <a:custGeom>
              <a:avLst/>
              <a:gdLst/>
              <a:ahLst/>
              <a:cxnLst/>
              <a:rect l="l" t="t" r="r" b="b"/>
              <a:pathLst>
                <a:path w="1205" h="1" fill="none" extrusionOk="0">
                  <a:moveTo>
                    <a:pt x="1205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205" y="1"/>
                  </a:lnTo>
                  <a:lnTo>
                    <a:pt x="120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57"/>
            <p:cNvSpPr/>
            <p:nvPr/>
          </p:nvSpPr>
          <p:spPr>
            <a:xfrm>
              <a:off x="3462415" y="3511918"/>
              <a:ext cx="19054" cy="68253"/>
            </a:xfrm>
            <a:custGeom>
              <a:avLst/>
              <a:gdLst/>
              <a:ahLst/>
              <a:cxnLst/>
              <a:rect l="l" t="t" r="r" b="b"/>
              <a:pathLst>
                <a:path w="1205" h="4315" extrusionOk="0">
                  <a:moveTo>
                    <a:pt x="0" y="1"/>
                  </a:moveTo>
                  <a:lnTo>
                    <a:pt x="0" y="4315"/>
                  </a:lnTo>
                  <a:lnTo>
                    <a:pt x="1205" y="4315"/>
                  </a:lnTo>
                  <a:lnTo>
                    <a:pt x="12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57"/>
            <p:cNvSpPr/>
            <p:nvPr/>
          </p:nvSpPr>
          <p:spPr>
            <a:xfrm>
              <a:off x="3462415" y="3511918"/>
              <a:ext cx="19054" cy="68253"/>
            </a:xfrm>
            <a:custGeom>
              <a:avLst/>
              <a:gdLst/>
              <a:ahLst/>
              <a:cxnLst/>
              <a:rect l="l" t="t" r="r" b="b"/>
              <a:pathLst>
                <a:path w="1205" h="4315" fill="none" extrusionOk="0">
                  <a:moveTo>
                    <a:pt x="1205" y="1"/>
                  </a:moveTo>
                  <a:lnTo>
                    <a:pt x="0" y="1"/>
                  </a:lnTo>
                  <a:lnTo>
                    <a:pt x="0" y="4315"/>
                  </a:lnTo>
                  <a:lnTo>
                    <a:pt x="1205" y="4315"/>
                  </a:lnTo>
                  <a:lnTo>
                    <a:pt x="120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57"/>
            <p:cNvSpPr/>
            <p:nvPr/>
          </p:nvSpPr>
          <p:spPr>
            <a:xfrm>
              <a:off x="3507148" y="3511918"/>
              <a:ext cx="9313" cy="16"/>
            </a:xfrm>
            <a:custGeom>
              <a:avLst/>
              <a:gdLst/>
              <a:ahLst/>
              <a:cxnLst/>
              <a:rect l="l" t="t" r="r" b="b"/>
              <a:pathLst>
                <a:path w="589" h="1" extrusionOk="0">
                  <a:moveTo>
                    <a:pt x="589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589" y="1"/>
                  </a:lnTo>
                  <a:lnTo>
                    <a:pt x="589" y="1"/>
                  </a:lnTo>
                  <a:close/>
                </a:path>
              </a:pathLst>
            </a:custGeom>
            <a:solidFill>
              <a:srgbClr val="9E83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57"/>
            <p:cNvSpPr/>
            <p:nvPr/>
          </p:nvSpPr>
          <p:spPr>
            <a:xfrm>
              <a:off x="3507148" y="3511918"/>
              <a:ext cx="9313" cy="16"/>
            </a:xfrm>
            <a:custGeom>
              <a:avLst/>
              <a:gdLst/>
              <a:ahLst/>
              <a:cxnLst/>
              <a:rect l="l" t="t" r="r" b="b"/>
              <a:pathLst>
                <a:path w="589" h="1" fill="none" extrusionOk="0">
                  <a:moveTo>
                    <a:pt x="589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589" y="1"/>
                  </a:lnTo>
                  <a:lnTo>
                    <a:pt x="58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57"/>
            <p:cNvSpPr/>
            <p:nvPr/>
          </p:nvSpPr>
          <p:spPr>
            <a:xfrm>
              <a:off x="3507148" y="3511918"/>
              <a:ext cx="9313" cy="68253"/>
            </a:xfrm>
            <a:custGeom>
              <a:avLst/>
              <a:gdLst/>
              <a:ahLst/>
              <a:cxnLst/>
              <a:rect l="l" t="t" r="r" b="b"/>
              <a:pathLst>
                <a:path w="589" h="4315" extrusionOk="0">
                  <a:moveTo>
                    <a:pt x="0" y="1"/>
                  </a:moveTo>
                  <a:lnTo>
                    <a:pt x="0" y="4315"/>
                  </a:lnTo>
                  <a:lnTo>
                    <a:pt x="589" y="4315"/>
                  </a:lnTo>
                  <a:lnTo>
                    <a:pt x="58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57"/>
            <p:cNvSpPr/>
            <p:nvPr/>
          </p:nvSpPr>
          <p:spPr>
            <a:xfrm>
              <a:off x="3569148" y="3511918"/>
              <a:ext cx="4902" cy="16"/>
            </a:xfrm>
            <a:custGeom>
              <a:avLst/>
              <a:gdLst/>
              <a:ahLst/>
              <a:cxnLst/>
              <a:rect l="l" t="t" r="r" b="b"/>
              <a:pathLst>
                <a:path w="310" h="1" extrusionOk="0">
                  <a:moveTo>
                    <a:pt x="30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309" y="1"/>
                  </a:lnTo>
                  <a:lnTo>
                    <a:pt x="309" y="1"/>
                  </a:lnTo>
                  <a:close/>
                </a:path>
              </a:pathLst>
            </a:custGeom>
            <a:solidFill>
              <a:srgbClr val="9E83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57"/>
            <p:cNvSpPr/>
            <p:nvPr/>
          </p:nvSpPr>
          <p:spPr>
            <a:xfrm>
              <a:off x="3569148" y="3511918"/>
              <a:ext cx="4902" cy="16"/>
            </a:xfrm>
            <a:custGeom>
              <a:avLst/>
              <a:gdLst/>
              <a:ahLst/>
              <a:cxnLst/>
              <a:rect l="l" t="t" r="r" b="b"/>
              <a:pathLst>
                <a:path w="310" h="1" fill="none" extrusionOk="0">
                  <a:moveTo>
                    <a:pt x="30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309" y="1"/>
                  </a:lnTo>
                  <a:lnTo>
                    <a:pt x="30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57"/>
            <p:cNvSpPr/>
            <p:nvPr/>
          </p:nvSpPr>
          <p:spPr>
            <a:xfrm>
              <a:off x="3569148" y="3511918"/>
              <a:ext cx="4902" cy="68253"/>
            </a:xfrm>
            <a:custGeom>
              <a:avLst/>
              <a:gdLst/>
              <a:ahLst/>
              <a:cxnLst/>
              <a:rect l="l" t="t" r="r" b="b"/>
              <a:pathLst>
                <a:path w="310" h="4315" extrusionOk="0">
                  <a:moveTo>
                    <a:pt x="1" y="1"/>
                  </a:moveTo>
                  <a:lnTo>
                    <a:pt x="1" y="4315"/>
                  </a:lnTo>
                  <a:lnTo>
                    <a:pt x="309" y="4315"/>
                  </a:lnTo>
                  <a:lnTo>
                    <a:pt x="3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57"/>
            <p:cNvSpPr/>
            <p:nvPr/>
          </p:nvSpPr>
          <p:spPr>
            <a:xfrm>
              <a:off x="1688093" y="1103435"/>
              <a:ext cx="1480689" cy="2815689"/>
            </a:xfrm>
            <a:custGeom>
              <a:avLst/>
              <a:gdLst/>
              <a:ahLst/>
              <a:cxnLst/>
              <a:rect l="l" t="t" r="r" b="b"/>
              <a:pathLst>
                <a:path w="93642" h="178011" extrusionOk="0">
                  <a:moveTo>
                    <a:pt x="5855" y="0"/>
                  </a:moveTo>
                  <a:lnTo>
                    <a:pt x="5267" y="28"/>
                  </a:lnTo>
                  <a:lnTo>
                    <a:pt x="4678" y="140"/>
                  </a:lnTo>
                  <a:lnTo>
                    <a:pt x="4118" y="280"/>
                  </a:lnTo>
                  <a:lnTo>
                    <a:pt x="3586" y="477"/>
                  </a:lnTo>
                  <a:lnTo>
                    <a:pt x="3082" y="701"/>
                  </a:lnTo>
                  <a:lnTo>
                    <a:pt x="2577" y="1009"/>
                  </a:lnTo>
                  <a:lnTo>
                    <a:pt x="2129" y="1345"/>
                  </a:lnTo>
                  <a:lnTo>
                    <a:pt x="1709" y="1709"/>
                  </a:lnTo>
                  <a:lnTo>
                    <a:pt x="1345" y="2129"/>
                  </a:lnTo>
                  <a:lnTo>
                    <a:pt x="1009" y="2577"/>
                  </a:lnTo>
                  <a:lnTo>
                    <a:pt x="729" y="3082"/>
                  </a:lnTo>
                  <a:lnTo>
                    <a:pt x="477" y="3586"/>
                  </a:lnTo>
                  <a:lnTo>
                    <a:pt x="281" y="4118"/>
                  </a:lnTo>
                  <a:lnTo>
                    <a:pt x="141" y="4678"/>
                  </a:lnTo>
                  <a:lnTo>
                    <a:pt x="28" y="5266"/>
                  </a:lnTo>
                  <a:lnTo>
                    <a:pt x="0" y="5855"/>
                  </a:lnTo>
                  <a:lnTo>
                    <a:pt x="0" y="172156"/>
                  </a:lnTo>
                  <a:lnTo>
                    <a:pt x="28" y="172744"/>
                  </a:lnTo>
                  <a:lnTo>
                    <a:pt x="141" y="173332"/>
                  </a:lnTo>
                  <a:lnTo>
                    <a:pt x="281" y="173892"/>
                  </a:lnTo>
                  <a:lnTo>
                    <a:pt x="477" y="174425"/>
                  </a:lnTo>
                  <a:lnTo>
                    <a:pt x="729" y="174957"/>
                  </a:lnTo>
                  <a:lnTo>
                    <a:pt x="1009" y="175433"/>
                  </a:lnTo>
                  <a:lnTo>
                    <a:pt x="1345" y="175881"/>
                  </a:lnTo>
                  <a:lnTo>
                    <a:pt x="1709" y="176301"/>
                  </a:lnTo>
                  <a:lnTo>
                    <a:pt x="2129" y="176665"/>
                  </a:lnTo>
                  <a:lnTo>
                    <a:pt x="2577" y="177002"/>
                  </a:lnTo>
                  <a:lnTo>
                    <a:pt x="3082" y="177310"/>
                  </a:lnTo>
                  <a:lnTo>
                    <a:pt x="3586" y="177534"/>
                  </a:lnTo>
                  <a:lnTo>
                    <a:pt x="4118" y="177730"/>
                  </a:lnTo>
                  <a:lnTo>
                    <a:pt x="4678" y="177898"/>
                  </a:lnTo>
                  <a:lnTo>
                    <a:pt x="5267" y="177982"/>
                  </a:lnTo>
                  <a:lnTo>
                    <a:pt x="5855" y="178010"/>
                  </a:lnTo>
                  <a:lnTo>
                    <a:pt x="87815" y="178010"/>
                  </a:lnTo>
                  <a:lnTo>
                    <a:pt x="88403" y="177982"/>
                  </a:lnTo>
                  <a:lnTo>
                    <a:pt x="88991" y="177898"/>
                  </a:lnTo>
                  <a:lnTo>
                    <a:pt x="89551" y="177730"/>
                  </a:lnTo>
                  <a:lnTo>
                    <a:pt x="90084" y="177534"/>
                  </a:lnTo>
                  <a:lnTo>
                    <a:pt x="90588" y="177310"/>
                  </a:lnTo>
                  <a:lnTo>
                    <a:pt x="91064" y="177002"/>
                  </a:lnTo>
                  <a:lnTo>
                    <a:pt x="91512" y="176665"/>
                  </a:lnTo>
                  <a:lnTo>
                    <a:pt x="91932" y="176301"/>
                  </a:lnTo>
                  <a:lnTo>
                    <a:pt x="92325" y="175881"/>
                  </a:lnTo>
                  <a:lnTo>
                    <a:pt x="92661" y="175433"/>
                  </a:lnTo>
                  <a:lnTo>
                    <a:pt x="92941" y="174957"/>
                  </a:lnTo>
                  <a:lnTo>
                    <a:pt x="93193" y="174425"/>
                  </a:lnTo>
                  <a:lnTo>
                    <a:pt x="93389" y="173892"/>
                  </a:lnTo>
                  <a:lnTo>
                    <a:pt x="93529" y="173332"/>
                  </a:lnTo>
                  <a:lnTo>
                    <a:pt x="93613" y="172744"/>
                  </a:lnTo>
                  <a:lnTo>
                    <a:pt x="93641" y="172156"/>
                  </a:lnTo>
                  <a:lnTo>
                    <a:pt x="93641" y="5855"/>
                  </a:lnTo>
                  <a:lnTo>
                    <a:pt x="93613" y="5266"/>
                  </a:lnTo>
                  <a:lnTo>
                    <a:pt x="93529" y="4678"/>
                  </a:lnTo>
                  <a:lnTo>
                    <a:pt x="93389" y="4118"/>
                  </a:lnTo>
                  <a:lnTo>
                    <a:pt x="93193" y="3586"/>
                  </a:lnTo>
                  <a:lnTo>
                    <a:pt x="92941" y="3082"/>
                  </a:lnTo>
                  <a:lnTo>
                    <a:pt x="92661" y="2577"/>
                  </a:lnTo>
                  <a:lnTo>
                    <a:pt x="92325" y="2129"/>
                  </a:lnTo>
                  <a:lnTo>
                    <a:pt x="91932" y="1709"/>
                  </a:lnTo>
                  <a:lnTo>
                    <a:pt x="91512" y="1345"/>
                  </a:lnTo>
                  <a:lnTo>
                    <a:pt x="91064" y="1009"/>
                  </a:lnTo>
                  <a:lnTo>
                    <a:pt x="90588" y="701"/>
                  </a:lnTo>
                  <a:lnTo>
                    <a:pt x="90084" y="477"/>
                  </a:lnTo>
                  <a:lnTo>
                    <a:pt x="89551" y="280"/>
                  </a:lnTo>
                  <a:lnTo>
                    <a:pt x="88991" y="140"/>
                  </a:lnTo>
                  <a:lnTo>
                    <a:pt x="88403" y="28"/>
                  </a:lnTo>
                  <a:lnTo>
                    <a:pt x="8781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57"/>
            <p:cNvSpPr/>
            <p:nvPr/>
          </p:nvSpPr>
          <p:spPr>
            <a:xfrm>
              <a:off x="1738582" y="1159255"/>
              <a:ext cx="1381024" cy="2701819"/>
            </a:xfrm>
            <a:custGeom>
              <a:avLst/>
              <a:gdLst/>
              <a:ahLst/>
              <a:cxnLst/>
              <a:rect l="l" t="t" r="r" b="b"/>
              <a:pathLst>
                <a:path w="87339" h="170812" extrusionOk="0">
                  <a:moveTo>
                    <a:pt x="1793" y="1"/>
                  </a:moveTo>
                  <a:lnTo>
                    <a:pt x="1597" y="29"/>
                  </a:lnTo>
                  <a:lnTo>
                    <a:pt x="1401" y="57"/>
                  </a:lnTo>
                  <a:lnTo>
                    <a:pt x="1233" y="113"/>
                  </a:lnTo>
                  <a:lnTo>
                    <a:pt x="1065" y="169"/>
                  </a:lnTo>
                  <a:lnTo>
                    <a:pt x="925" y="253"/>
                  </a:lnTo>
                  <a:lnTo>
                    <a:pt x="757" y="365"/>
                  </a:lnTo>
                  <a:lnTo>
                    <a:pt x="617" y="477"/>
                  </a:lnTo>
                  <a:lnTo>
                    <a:pt x="505" y="589"/>
                  </a:lnTo>
                  <a:lnTo>
                    <a:pt x="393" y="729"/>
                  </a:lnTo>
                  <a:lnTo>
                    <a:pt x="281" y="869"/>
                  </a:lnTo>
                  <a:lnTo>
                    <a:pt x="197" y="1037"/>
                  </a:lnTo>
                  <a:lnTo>
                    <a:pt x="141" y="1205"/>
                  </a:lnTo>
                  <a:lnTo>
                    <a:pt x="85" y="1373"/>
                  </a:lnTo>
                  <a:lnTo>
                    <a:pt x="29" y="1541"/>
                  </a:lnTo>
                  <a:lnTo>
                    <a:pt x="1" y="1737"/>
                  </a:lnTo>
                  <a:lnTo>
                    <a:pt x="1" y="1933"/>
                  </a:lnTo>
                  <a:lnTo>
                    <a:pt x="1" y="168711"/>
                  </a:lnTo>
                  <a:lnTo>
                    <a:pt x="1" y="168795"/>
                  </a:lnTo>
                  <a:lnTo>
                    <a:pt x="29" y="169019"/>
                  </a:lnTo>
                  <a:lnTo>
                    <a:pt x="57" y="169215"/>
                  </a:lnTo>
                  <a:lnTo>
                    <a:pt x="113" y="169411"/>
                  </a:lnTo>
                  <a:lnTo>
                    <a:pt x="197" y="169607"/>
                  </a:lnTo>
                  <a:lnTo>
                    <a:pt x="281" y="169775"/>
                  </a:lnTo>
                  <a:lnTo>
                    <a:pt x="365" y="169943"/>
                  </a:lnTo>
                  <a:lnTo>
                    <a:pt x="505" y="170111"/>
                  </a:lnTo>
                  <a:lnTo>
                    <a:pt x="617" y="170251"/>
                  </a:lnTo>
                  <a:lnTo>
                    <a:pt x="785" y="170363"/>
                  </a:lnTo>
                  <a:lnTo>
                    <a:pt x="925" y="170475"/>
                  </a:lnTo>
                  <a:lnTo>
                    <a:pt x="1121" y="170587"/>
                  </a:lnTo>
                  <a:lnTo>
                    <a:pt x="1289" y="170672"/>
                  </a:lnTo>
                  <a:lnTo>
                    <a:pt x="1485" y="170728"/>
                  </a:lnTo>
                  <a:lnTo>
                    <a:pt x="1681" y="170784"/>
                  </a:lnTo>
                  <a:lnTo>
                    <a:pt x="1877" y="170812"/>
                  </a:lnTo>
                  <a:lnTo>
                    <a:pt x="85266" y="170812"/>
                  </a:lnTo>
                  <a:lnTo>
                    <a:pt x="85518" y="170784"/>
                  </a:lnTo>
                  <a:lnTo>
                    <a:pt x="85714" y="170728"/>
                  </a:lnTo>
                  <a:lnTo>
                    <a:pt x="85938" y="170644"/>
                  </a:lnTo>
                  <a:lnTo>
                    <a:pt x="86134" y="170531"/>
                  </a:lnTo>
                  <a:lnTo>
                    <a:pt x="86330" y="170419"/>
                  </a:lnTo>
                  <a:lnTo>
                    <a:pt x="86499" y="170307"/>
                  </a:lnTo>
                  <a:lnTo>
                    <a:pt x="86667" y="170139"/>
                  </a:lnTo>
                  <a:lnTo>
                    <a:pt x="86807" y="169999"/>
                  </a:lnTo>
                  <a:lnTo>
                    <a:pt x="86947" y="169803"/>
                  </a:lnTo>
                  <a:lnTo>
                    <a:pt x="87059" y="169635"/>
                  </a:lnTo>
                  <a:lnTo>
                    <a:pt x="87143" y="169411"/>
                  </a:lnTo>
                  <a:lnTo>
                    <a:pt x="87227" y="169215"/>
                  </a:lnTo>
                  <a:lnTo>
                    <a:pt x="87283" y="168991"/>
                  </a:lnTo>
                  <a:lnTo>
                    <a:pt x="87311" y="168767"/>
                  </a:lnTo>
                  <a:lnTo>
                    <a:pt x="87339" y="168543"/>
                  </a:lnTo>
                  <a:lnTo>
                    <a:pt x="87339" y="2130"/>
                  </a:lnTo>
                  <a:lnTo>
                    <a:pt x="87339" y="1905"/>
                  </a:lnTo>
                  <a:lnTo>
                    <a:pt x="87283" y="1709"/>
                  </a:lnTo>
                  <a:lnTo>
                    <a:pt x="87255" y="1513"/>
                  </a:lnTo>
                  <a:lnTo>
                    <a:pt x="87171" y="1317"/>
                  </a:lnTo>
                  <a:lnTo>
                    <a:pt x="87087" y="1121"/>
                  </a:lnTo>
                  <a:lnTo>
                    <a:pt x="87003" y="953"/>
                  </a:lnTo>
                  <a:lnTo>
                    <a:pt x="86863" y="785"/>
                  </a:lnTo>
                  <a:lnTo>
                    <a:pt x="86751" y="645"/>
                  </a:lnTo>
                  <a:lnTo>
                    <a:pt x="86611" y="505"/>
                  </a:lnTo>
                  <a:lnTo>
                    <a:pt x="86443" y="393"/>
                  </a:lnTo>
                  <a:lnTo>
                    <a:pt x="86274" y="281"/>
                  </a:lnTo>
                  <a:lnTo>
                    <a:pt x="86078" y="197"/>
                  </a:lnTo>
                  <a:lnTo>
                    <a:pt x="85910" y="113"/>
                  </a:lnTo>
                  <a:lnTo>
                    <a:pt x="85686" y="57"/>
                  </a:lnTo>
                  <a:lnTo>
                    <a:pt x="85490" y="29"/>
                  </a:lnTo>
                  <a:lnTo>
                    <a:pt x="85294" y="1"/>
                  </a:lnTo>
                  <a:lnTo>
                    <a:pt x="64874" y="1"/>
                  </a:lnTo>
                  <a:lnTo>
                    <a:pt x="64650" y="29"/>
                  </a:lnTo>
                  <a:lnTo>
                    <a:pt x="64426" y="85"/>
                  </a:lnTo>
                  <a:lnTo>
                    <a:pt x="64230" y="169"/>
                  </a:lnTo>
                  <a:lnTo>
                    <a:pt x="64062" y="281"/>
                  </a:lnTo>
                  <a:lnTo>
                    <a:pt x="63894" y="393"/>
                  </a:lnTo>
                  <a:lnTo>
                    <a:pt x="63754" y="561"/>
                  </a:lnTo>
                  <a:lnTo>
                    <a:pt x="63642" y="757"/>
                  </a:lnTo>
                  <a:lnTo>
                    <a:pt x="63530" y="953"/>
                  </a:lnTo>
                  <a:lnTo>
                    <a:pt x="62689" y="3054"/>
                  </a:lnTo>
                  <a:lnTo>
                    <a:pt x="62577" y="3250"/>
                  </a:lnTo>
                  <a:lnTo>
                    <a:pt x="62465" y="3446"/>
                  </a:lnTo>
                  <a:lnTo>
                    <a:pt x="62325" y="3586"/>
                  </a:lnTo>
                  <a:lnTo>
                    <a:pt x="62157" y="3726"/>
                  </a:lnTo>
                  <a:lnTo>
                    <a:pt x="61961" y="3838"/>
                  </a:lnTo>
                  <a:lnTo>
                    <a:pt x="61765" y="3922"/>
                  </a:lnTo>
                  <a:lnTo>
                    <a:pt x="61569" y="3950"/>
                  </a:lnTo>
                  <a:lnTo>
                    <a:pt x="61345" y="3978"/>
                  </a:lnTo>
                  <a:lnTo>
                    <a:pt x="26051" y="3978"/>
                  </a:lnTo>
                  <a:lnTo>
                    <a:pt x="25827" y="3950"/>
                  </a:lnTo>
                  <a:lnTo>
                    <a:pt x="25631" y="3894"/>
                  </a:lnTo>
                  <a:lnTo>
                    <a:pt x="25435" y="3838"/>
                  </a:lnTo>
                  <a:lnTo>
                    <a:pt x="25239" y="3726"/>
                  </a:lnTo>
                  <a:lnTo>
                    <a:pt x="25071" y="3586"/>
                  </a:lnTo>
                  <a:lnTo>
                    <a:pt x="24930" y="3418"/>
                  </a:lnTo>
                  <a:lnTo>
                    <a:pt x="24818" y="3250"/>
                  </a:lnTo>
                  <a:lnTo>
                    <a:pt x="24706" y="3054"/>
                  </a:lnTo>
                  <a:lnTo>
                    <a:pt x="23866" y="953"/>
                  </a:lnTo>
                  <a:lnTo>
                    <a:pt x="23754" y="729"/>
                  </a:lnTo>
                  <a:lnTo>
                    <a:pt x="23642" y="561"/>
                  </a:lnTo>
                  <a:lnTo>
                    <a:pt x="23502" y="393"/>
                  </a:lnTo>
                  <a:lnTo>
                    <a:pt x="23334" y="281"/>
                  </a:lnTo>
                  <a:lnTo>
                    <a:pt x="23138" y="169"/>
                  </a:lnTo>
                  <a:lnTo>
                    <a:pt x="22942" y="85"/>
                  </a:lnTo>
                  <a:lnTo>
                    <a:pt x="22746" y="29"/>
                  </a:lnTo>
                  <a:lnTo>
                    <a:pt x="2252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57"/>
            <p:cNvSpPr/>
            <p:nvPr/>
          </p:nvSpPr>
          <p:spPr>
            <a:xfrm>
              <a:off x="1738582" y="1159255"/>
              <a:ext cx="1381024" cy="2701819"/>
            </a:xfrm>
            <a:custGeom>
              <a:avLst/>
              <a:gdLst/>
              <a:ahLst/>
              <a:cxnLst/>
              <a:rect l="l" t="t" r="r" b="b"/>
              <a:pathLst>
                <a:path w="87339" h="170812" fill="none" extrusionOk="0">
                  <a:moveTo>
                    <a:pt x="87339" y="2130"/>
                  </a:moveTo>
                  <a:lnTo>
                    <a:pt x="87339" y="168543"/>
                  </a:lnTo>
                  <a:lnTo>
                    <a:pt x="87339" y="168543"/>
                  </a:lnTo>
                  <a:lnTo>
                    <a:pt x="87311" y="168767"/>
                  </a:lnTo>
                  <a:lnTo>
                    <a:pt x="87283" y="168991"/>
                  </a:lnTo>
                  <a:lnTo>
                    <a:pt x="87227" y="169215"/>
                  </a:lnTo>
                  <a:lnTo>
                    <a:pt x="87143" y="169411"/>
                  </a:lnTo>
                  <a:lnTo>
                    <a:pt x="87059" y="169635"/>
                  </a:lnTo>
                  <a:lnTo>
                    <a:pt x="86947" y="169803"/>
                  </a:lnTo>
                  <a:lnTo>
                    <a:pt x="86807" y="169999"/>
                  </a:lnTo>
                  <a:lnTo>
                    <a:pt x="86667" y="170139"/>
                  </a:lnTo>
                  <a:lnTo>
                    <a:pt x="86499" y="170307"/>
                  </a:lnTo>
                  <a:lnTo>
                    <a:pt x="86330" y="170419"/>
                  </a:lnTo>
                  <a:lnTo>
                    <a:pt x="86134" y="170531"/>
                  </a:lnTo>
                  <a:lnTo>
                    <a:pt x="85938" y="170644"/>
                  </a:lnTo>
                  <a:lnTo>
                    <a:pt x="85714" y="170728"/>
                  </a:lnTo>
                  <a:lnTo>
                    <a:pt x="85518" y="170784"/>
                  </a:lnTo>
                  <a:lnTo>
                    <a:pt x="85266" y="170812"/>
                  </a:lnTo>
                  <a:lnTo>
                    <a:pt x="85042" y="170812"/>
                  </a:lnTo>
                  <a:lnTo>
                    <a:pt x="85042" y="170812"/>
                  </a:lnTo>
                  <a:lnTo>
                    <a:pt x="85014" y="170812"/>
                  </a:lnTo>
                  <a:lnTo>
                    <a:pt x="2074" y="170812"/>
                  </a:lnTo>
                  <a:lnTo>
                    <a:pt x="2074" y="170812"/>
                  </a:lnTo>
                  <a:lnTo>
                    <a:pt x="1877" y="170812"/>
                  </a:lnTo>
                  <a:lnTo>
                    <a:pt x="1681" y="170784"/>
                  </a:lnTo>
                  <a:lnTo>
                    <a:pt x="1485" y="170728"/>
                  </a:lnTo>
                  <a:lnTo>
                    <a:pt x="1289" y="170672"/>
                  </a:lnTo>
                  <a:lnTo>
                    <a:pt x="1121" y="170587"/>
                  </a:lnTo>
                  <a:lnTo>
                    <a:pt x="925" y="170475"/>
                  </a:lnTo>
                  <a:lnTo>
                    <a:pt x="785" y="170363"/>
                  </a:lnTo>
                  <a:lnTo>
                    <a:pt x="617" y="170251"/>
                  </a:lnTo>
                  <a:lnTo>
                    <a:pt x="505" y="170111"/>
                  </a:lnTo>
                  <a:lnTo>
                    <a:pt x="365" y="169943"/>
                  </a:lnTo>
                  <a:lnTo>
                    <a:pt x="281" y="169775"/>
                  </a:lnTo>
                  <a:lnTo>
                    <a:pt x="197" y="169607"/>
                  </a:lnTo>
                  <a:lnTo>
                    <a:pt x="113" y="169411"/>
                  </a:lnTo>
                  <a:lnTo>
                    <a:pt x="57" y="169215"/>
                  </a:lnTo>
                  <a:lnTo>
                    <a:pt x="29" y="169019"/>
                  </a:lnTo>
                  <a:lnTo>
                    <a:pt x="1" y="168795"/>
                  </a:lnTo>
                  <a:lnTo>
                    <a:pt x="1" y="168795"/>
                  </a:lnTo>
                  <a:lnTo>
                    <a:pt x="1" y="168711"/>
                  </a:lnTo>
                  <a:lnTo>
                    <a:pt x="1" y="1933"/>
                  </a:lnTo>
                  <a:lnTo>
                    <a:pt x="1" y="1933"/>
                  </a:lnTo>
                  <a:lnTo>
                    <a:pt x="1" y="1737"/>
                  </a:lnTo>
                  <a:lnTo>
                    <a:pt x="29" y="1541"/>
                  </a:lnTo>
                  <a:lnTo>
                    <a:pt x="85" y="1373"/>
                  </a:lnTo>
                  <a:lnTo>
                    <a:pt x="141" y="1205"/>
                  </a:lnTo>
                  <a:lnTo>
                    <a:pt x="197" y="1037"/>
                  </a:lnTo>
                  <a:lnTo>
                    <a:pt x="281" y="869"/>
                  </a:lnTo>
                  <a:lnTo>
                    <a:pt x="393" y="729"/>
                  </a:lnTo>
                  <a:lnTo>
                    <a:pt x="505" y="589"/>
                  </a:lnTo>
                  <a:lnTo>
                    <a:pt x="617" y="477"/>
                  </a:lnTo>
                  <a:lnTo>
                    <a:pt x="757" y="365"/>
                  </a:lnTo>
                  <a:lnTo>
                    <a:pt x="925" y="253"/>
                  </a:lnTo>
                  <a:lnTo>
                    <a:pt x="1065" y="169"/>
                  </a:lnTo>
                  <a:lnTo>
                    <a:pt x="1233" y="113"/>
                  </a:lnTo>
                  <a:lnTo>
                    <a:pt x="1401" y="57"/>
                  </a:lnTo>
                  <a:lnTo>
                    <a:pt x="1597" y="29"/>
                  </a:lnTo>
                  <a:lnTo>
                    <a:pt x="1793" y="1"/>
                  </a:lnTo>
                  <a:lnTo>
                    <a:pt x="1793" y="1"/>
                  </a:lnTo>
                  <a:lnTo>
                    <a:pt x="22522" y="1"/>
                  </a:lnTo>
                  <a:lnTo>
                    <a:pt x="22522" y="1"/>
                  </a:lnTo>
                  <a:lnTo>
                    <a:pt x="22746" y="29"/>
                  </a:lnTo>
                  <a:lnTo>
                    <a:pt x="22942" y="85"/>
                  </a:lnTo>
                  <a:lnTo>
                    <a:pt x="23138" y="169"/>
                  </a:lnTo>
                  <a:lnTo>
                    <a:pt x="23334" y="281"/>
                  </a:lnTo>
                  <a:lnTo>
                    <a:pt x="23502" y="393"/>
                  </a:lnTo>
                  <a:lnTo>
                    <a:pt x="23642" y="561"/>
                  </a:lnTo>
                  <a:lnTo>
                    <a:pt x="23754" y="729"/>
                  </a:lnTo>
                  <a:lnTo>
                    <a:pt x="23866" y="953"/>
                  </a:lnTo>
                  <a:lnTo>
                    <a:pt x="24706" y="3054"/>
                  </a:lnTo>
                  <a:lnTo>
                    <a:pt x="24706" y="3054"/>
                  </a:lnTo>
                  <a:lnTo>
                    <a:pt x="24818" y="3250"/>
                  </a:lnTo>
                  <a:lnTo>
                    <a:pt x="24930" y="3418"/>
                  </a:lnTo>
                  <a:lnTo>
                    <a:pt x="25071" y="3586"/>
                  </a:lnTo>
                  <a:lnTo>
                    <a:pt x="25239" y="3726"/>
                  </a:lnTo>
                  <a:lnTo>
                    <a:pt x="25435" y="3838"/>
                  </a:lnTo>
                  <a:lnTo>
                    <a:pt x="25631" y="3894"/>
                  </a:lnTo>
                  <a:lnTo>
                    <a:pt x="25827" y="3950"/>
                  </a:lnTo>
                  <a:lnTo>
                    <a:pt x="26051" y="3978"/>
                  </a:lnTo>
                  <a:lnTo>
                    <a:pt x="61345" y="3978"/>
                  </a:lnTo>
                  <a:lnTo>
                    <a:pt x="61345" y="3978"/>
                  </a:lnTo>
                  <a:lnTo>
                    <a:pt x="61569" y="3950"/>
                  </a:lnTo>
                  <a:lnTo>
                    <a:pt x="61765" y="3922"/>
                  </a:lnTo>
                  <a:lnTo>
                    <a:pt x="61961" y="3838"/>
                  </a:lnTo>
                  <a:lnTo>
                    <a:pt x="62157" y="3726"/>
                  </a:lnTo>
                  <a:lnTo>
                    <a:pt x="62325" y="3586"/>
                  </a:lnTo>
                  <a:lnTo>
                    <a:pt x="62465" y="3446"/>
                  </a:lnTo>
                  <a:lnTo>
                    <a:pt x="62577" y="3250"/>
                  </a:lnTo>
                  <a:lnTo>
                    <a:pt x="62689" y="3054"/>
                  </a:lnTo>
                  <a:lnTo>
                    <a:pt x="63530" y="953"/>
                  </a:lnTo>
                  <a:lnTo>
                    <a:pt x="63530" y="953"/>
                  </a:lnTo>
                  <a:lnTo>
                    <a:pt x="63642" y="757"/>
                  </a:lnTo>
                  <a:lnTo>
                    <a:pt x="63754" y="561"/>
                  </a:lnTo>
                  <a:lnTo>
                    <a:pt x="63894" y="393"/>
                  </a:lnTo>
                  <a:lnTo>
                    <a:pt x="64062" y="281"/>
                  </a:lnTo>
                  <a:lnTo>
                    <a:pt x="64230" y="169"/>
                  </a:lnTo>
                  <a:lnTo>
                    <a:pt x="64426" y="85"/>
                  </a:lnTo>
                  <a:lnTo>
                    <a:pt x="64650" y="29"/>
                  </a:lnTo>
                  <a:lnTo>
                    <a:pt x="64874" y="1"/>
                  </a:lnTo>
                  <a:lnTo>
                    <a:pt x="85294" y="1"/>
                  </a:lnTo>
                  <a:lnTo>
                    <a:pt x="85294" y="1"/>
                  </a:lnTo>
                  <a:lnTo>
                    <a:pt x="85490" y="29"/>
                  </a:lnTo>
                  <a:lnTo>
                    <a:pt x="85686" y="57"/>
                  </a:lnTo>
                  <a:lnTo>
                    <a:pt x="85910" y="113"/>
                  </a:lnTo>
                  <a:lnTo>
                    <a:pt x="86078" y="197"/>
                  </a:lnTo>
                  <a:lnTo>
                    <a:pt x="86274" y="281"/>
                  </a:lnTo>
                  <a:lnTo>
                    <a:pt x="86443" y="393"/>
                  </a:lnTo>
                  <a:lnTo>
                    <a:pt x="86611" y="505"/>
                  </a:lnTo>
                  <a:lnTo>
                    <a:pt x="86751" y="645"/>
                  </a:lnTo>
                  <a:lnTo>
                    <a:pt x="86863" y="785"/>
                  </a:lnTo>
                  <a:lnTo>
                    <a:pt x="87003" y="953"/>
                  </a:lnTo>
                  <a:lnTo>
                    <a:pt x="87087" y="1121"/>
                  </a:lnTo>
                  <a:lnTo>
                    <a:pt x="87171" y="1317"/>
                  </a:lnTo>
                  <a:lnTo>
                    <a:pt x="87255" y="1513"/>
                  </a:lnTo>
                  <a:lnTo>
                    <a:pt x="87283" y="1709"/>
                  </a:lnTo>
                  <a:lnTo>
                    <a:pt x="87339" y="1905"/>
                  </a:lnTo>
                  <a:lnTo>
                    <a:pt x="87339" y="213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57"/>
            <p:cNvSpPr/>
            <p:nvPr/>
          </p:nvSpPr>
          <p:spPr>
            <a:xfrm>
              <a:off x="1738582" y="1269139"/>
              <a:ext cx="16" cy="2483379"/>
            </a:xfrm>
            <a:custGeom>
              <a:avLst/>
              <a:gdLst/>
              <a:ahLst/>
              <a:cxnLst/>
              <a:rect l="l" t="t" r="r" b="b"/>
              <a:pathLst>
                <a:path w="1" h="157002" extrusionOk="0">
                  <a:moveTo>
                    <a:pt x="1" y="72717"/>
                  </a:moveTo>
                  <a:lnTo>
                    <a:pt x="1" y="72717"/>
                  </a:lnTo>
                  <a:lnTo>
                    <a:pt x="1" y="72717"/>
                  </a:lnTo>
                  <a:lnTo>
                    <a:pt x="1" y="157002"/>
                  </a:lnTo>
                  <a:lnTo>
                    <a:pt x="1" y="157002"/>
                  </a:lnTo>
                  <a:lnTo>
                    <a:pt x="1" y="72717"/>
                  </a:lnTo>
                  <a:close/>
                  <a:moveTo>
                    <a:pt x="1" y="14174"/>
                  </a:moveTo>
                  <a:lnTo>
                    <a:pt x="1" y="14174"/>
                  </a:lnTo>
                  <a:lnTo>
                    <a:pt x="1" y="56639"/>
                  </a:lnTo>
                  <a:lnTo>
                    <a:pt x="1" y="56639"/>
                  </a:lnTo>
                  <a:lnTo>
                    <a:pt x="1" y="56667"/>
                  </a:lnTo>
                  <a:lnTo>
                    <a:pt x="1" y="14174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EC2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57"/>
            <p:cNvSpPr/>
            <p:nvPr/>
          </p:nvSpPr>
          <p:spPr>
            <a:xfrm>
              <a:off x="1738582" y="2419325"/>
              <a:ext cx="16" cy="1333194"/>
            </a:xfrm>
            <a:custGeom>
              <a:avLst/>
              <a:gdLst/>
              <a:ahLst/>
              <a:cxnLst/>
              <a:rect l="l" t="t" r="r" b="b"/>
              <a:pathLst>
                <a:path w="1" h="84286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84286"/>
                  </a:lnTo>
                  <a:lnTo>
                    <a:pt x="1" y="84286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57"/>
            <p:cNvSpPr/>
            <p:nvPr/>
          </p:nvSpPr>
          <p:spPr>
            <a:xfrm>
              <a:off x="1738582" y="1493321"/>
              <a:ext cx="16" cy="672149"/>
            </a:xfrm>
            <a:custGeom>
              <a:avLst/>
              <a:gdLst/>
              <a:ahLst/>
              <a:cxnLst/>
              <a:rect l="l" t="t" r="r" b="b"/>
              <a:pathLst>
                <a:path w="1" h="42494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42466"/>
                  </a:lnTo>
                  <a:lnTo>
                    <a:pt x="1" y="42466"/>
                  </a:lnTo>
                  <a:lnTo>
                    <a:pt x="1" y="42494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57"/>
            <p:cNvSpPr/>
            <p:nvPr/>
          </p:nvSpPr>
          <p:spPr>
            <a:xfrm>
              <a:off x="1738582" y="1269139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57"/>
            <p:cNvSpPr/>
            <p:nvPr/>
          </p:nvSpPr>
          <p:spPr>
            <a:xfrm>
              <a:off x="1738582" y="1493321"/>
              <a:ext cx="1381024" cy="2259198"/>
            </a:xfrm>
            <a:custGeom>
              <a:avLst/>
              <a:gdLst/>
              <a:ahLst/>
              <a:cxnLst/>
              <a:rect l="l" t="t" r="r" b="b"/>
              <a:pathLst>
                <a:path w="87339" h="142829" extrusionOk="0">
                  <a:moveTo>
                    <a:pt x="79972" y="89832"/>
                  </a:moveTo>
                  <a:lnTo>
                    <a:pt x="80140" y="89860"/>
                  </a:lnTo>
                  <a:lnTo>
                    <a:pt x="80448" y="89944"/>
                  </a:lnTo>
                  <a:lnTo>
                    <a:pt x="80728" y="90112"/>
                  </a:lnTo>
                  <a:lnTo>
                    <a:pt x="80980" y="90308"/>
                  </a:lnTo>
                  <a:lnTo>
                    <a:pt x="81176" y="90560"/>
                  </a:lnTo>
                  <a:lnTo>
                    <a:pt x="81345" y="90841"/>
                  </a:lnTo>
                  <a:lnTo>
                    <a:pt x="81429" y="91149"/>
                  </a:lnTo>
                  <a:lnTo>
                    <a:pt x="81457" y="91317"/>
                  </a:lnTo>
                  <a:lnTo>
                    <a:pt x="81485" y="91485"/>
                  </a:lnTo>
                  <a:lnTo>
                    <a:pt x="81485" y="100112"/>
                  </a:lnTo>
                  <a:lnTo>
                    <a:pt x="81457" y="100280"/>
                  </a:lnTo>
                  <a:lnTo>
                    <a:pt x="81429" y="100448"/>
                  </a:lnTo>
                  <a:lnTo>
                    <a:pt x="81345" y="100784"/>
                  </a:lnTo>
                  <a:lnTo>
                    <a:pt x="81176" y="101065"/>
                  </a:lnTo>
                  <a:lnTo>
                    <a:pt x="80980" y="101317"/>
                  </a:lnTo>
                  <a:lnTo>
                    <a:pt x="80728" y="101513"/>
                  </a:lnTo>
                  <a:lnTo>
                    <a:pt x="80448" y="101653"/>
                  </a:lnTo>
                  <a:lnTo>
                    <a:pt x="80140" y="101765"/>
                  </a:lnTo>
                  <a:lnTo>
                    <a:pt x="79972" y="101793"/>
                  </a:lnTo>
                  <a:lnTo>
                    <a:pt x="7312" y="101793"/>
                  </a:lnTo>
                  <a:lnTo>
                    <a:pt x="7143" y="101765"/>
                  </a:lnTo>
                  <a:lnTo>
                    <a:pt x="6835" y="101653"/>
                  </a:lnTo>
                  <a:lnTo>
                    <a:pt x="6555" y="101513"/>
                  </a:lnTo>
                  <a:lnTo>
                    <a:pt x="6303" y="101317"/>
                  </a:lnTo>
                  <a:lnTo>
                    <a:pt x="6107" y="101065"/>
                  </a:lnTo>
                  <a:lnTo>
                    <a:pt x="5939" y="100784"/>
                  </a:lnTo>
                  <a:lnTo>
                    <a:pt x="5855" y="100448"/>
                  </a:lnTo>
                  <a:lnTo>
                    <a:pt x="5827" y="100280"/>
                  </a:lnTo>
                  <a:lnTo>
                    <a:pt x="5827" y="100112"/>
                  </a:lnTo>
                  <a:lnTo>
                    <a:pt x="5827" y="91485"/>
                  </a:lnTo>
                  <a:lnTo>
                    <a:pt x="5827" y="91317"/>
                  </a:lnTo>
                  <a:lnTo>
                    <a:pt x="5855" y="91149"/>
                  </a:lnTo>
                  <a:lnTo>
                    <a:pt x="5939" y="90841"/>
                  </a:lnTo>
                  <a:lnTo>
                    <a:pt x="6107" y="90560"/>
                  </a:lnTo>
                  <a:lnTo>
                    <a:pt x="6303" y="90308"/>
                  </a:lnTo>
                  <a:lnTo>
                    <a:pt x="6555" y="90112"/>
                  </a:lnTo>
                  <a:lnTo>
                    <a:pt x="6835" y="89944"/>
                  </a:lnTo>
                  <a:lnTo>
                    <a:pt x="7143" y="89860"/>
                  </a:lnTo>
                  <a:lnTo>
                    <a:pt x="7312" y="89832"/>
                  </a:lnTo>
                  <a:close/>
                  <a:moveTo>
                    <a:pt x="79972" y="106135"/>
                  </a:moveTo>
                  <a:lnTo>
                    <a:pt x="80140" y="106163"/>
                  </a:lnTo>
                  <a:lnTo>
                    <a:pt x="80448" y="106275"/>
                  </a:lnTo>
                  <a:lnTo>
                    <a:pt x="80728" y="106415"/>
                  </a:lnTo>
                  <a:lnTo>
                    <a:pt x="80980" y="106611"/>
                  </a:lnTo>
                  <a:lnTo>
                    <a:pt x="81176" y="106863"/>
                  </a:lnTo>
                  <a:lnTo>
                    <a:pt x="81345" y="107143"/>
                  </a:lnTo>
                  <a:lnTo>
                    <a:pt x="81429" y="107479"/>
                  </a:lnTo>
                  <a:lnTo>
                    <a:pt x="81457" y="107647"/>
                  </a:lnTo>
                  <a:lnTo>
                    <a:pt x="81485" y="107815"/>
                  </a:lnTo>
                  <a:lnTo>
                    <a:pt x="81485" y="116443"/>
                  </a:lnTo>
                  <a:lnTo>
                    <a:pt x="81457" y="116611"/>
                  </a:lnTo>
                  <a:lnTo>
                    <a:pt x="81429" y="116779"/>
                  </a:lnTo>
                  <a:lnTo>
                    <a:pt x="81345" y="117087"/>
                  </a:lnTo>
                  <a:lnTo>
                    <a:pt x="81176" y="117367"/>
                  </a:lnTo>
                  <a:lnTo>
                    <a:pt x="80980" y="117619"/>
                  </a:lnTo>
                  <a:lnTo>
                    <a:pt x="80728" y="117815"/>
                  </a:lnTo>
                  <a:lnTo>
                    <a:pt x="80448" y="117983"/>
                  </a:lnTo>
                  <a:lnTo>
                    <a:pt x="80140" y="118067"/>
                  </a:lnTo>
                  <a:lnTo>
                    <a:pt x="79972" y="118095"/>
                  </a:lnTo>
                  <a:lnTo>
                    <a:pt x="7312" y="118095"/>
                  </a:lnTo>
                  <a:lnTo>
                    <a:pt x="7143" y="118067"/>
                  </a:lnTo>
                  <a:lnTo>
                    <a:pt x="6835" y="117983"/>
                  </a:lnTo>
                  <a:lnTo>
                    <a:pt x="6555" y="117815"/>
                  </a:lnTo>
                  <a:lnTo>
                    <a:pt x="6303" y="117619"/>
                  </a:lnTo>
                  <a:lnTo>
                    <a:pt x="6107" y="117367"/>
                  </a:lnTo>
                  <a:lnTo>
                    <a:pt x="5939" y="117087"/>
                  </a:lnTo>
                  <a:lnTo>
                    <a:pt x="5855" y="116779"/>
                  </a:lnTo>
                  <a:lnTo>
                    <a:pt x="5827" y="116611"/>
                  </a:lnTo>
                  <a:lnTo>
                    <a:pt x="5827" y="116443"/>
                  </a:lnTo>
                  <a:lnTo>
                    <a:pt x="5827" y="107815"/>
                  </a:lnTo>
                  <a:lnTo>
                    <a:pt x="5827" y="107647"/>
                  </a:lnTo>
                  <a:lnTo>
                    <a:pt x="5855" y="107479"/>
                  </a:lnTo>
                  <a:lnTo>
                    <a:pt x="5939" y="107143"/>
                  </a:lnTo>
                  <a:lnTo>
                    <a:pt x="6107" y="106863"/>
                  </a:lnTo>
                  <a:lnTo>
                    <a:pt x="6303" y="106611"/>
                  </a:lnTo>
                  <a:lnTo>
                    <a:pt x="6555" y="106415"/>
                  </a:lnTo>
                  <a:lnTo>
                    <a:pt x="6835" y="106275"/>
                  </a:lnTo>
                  <a:lnTo>
                    <a:pt x="7143" y="106163"/>
                  </a:lnTo>
                  <a:lnTo>
                    <a:pt x="7312" y="106135"/>
                  </a:lnTo>
                  <a:close/>
                  <a:moveTo>
                    <a:pt x="79804" y="122437"/>
                  </a:moveTo>
                  <a:lnTo>
                    <a:pt x="79972" y="122465"/>
                  </a:lnTo>
                  <a:lnTo>
                    <a:pt x="80140" y="122465"/>
                  </a:lnTo>
                  <a:lnTo>
                    <a:pt x="80448" y="122577"/>
                  </a:lnTo>
                  <a:lnTo>
                    <a:pt x="80728" y="122717"/>
                  </a:lnTo>
                  <a:lnTo>
                    <a:pt x="80980" y="122941"/>
                  </a:lnTo>
                  <a:lnTo>
                    <a:pt x="81176" y="123193"/>
                  </a:lnTo>
                  <a:lnTo>
                    <a:pt x="81345" y="123473"/>
                  </a:lnTo>
                  <a:lnTo>
                    <a:pt x="81429" y="123781"/>
                  </a:lnTo>
                  <a:lnTo>
                    <a:pt x="81457" y="123950"/>
                  </a:lnTo>
                  <a:lnTo>
                    <a:pt x="81485" y="124118"/>
                  </a:lnTo>
                  <a:lnTo>
                    <a:pt x="81485" y="132745"/>
                  </a:lnTo>
                  <a:lnTo>
                    <a:pt x="81457" y="132913"/>
                  </a:lnTo>
                  <a:lnTo>
                    <a:pt x="81429" y="133081"/>
                  </a:lnTo>
                  <a:lnTo>
                    <a:pt x="81345" y="133389"/>
                  </a:lnTo>
                  <a:lnTo>
                    <a:pt x="81176" y="133669"/>
                  </a:lnTo>
                  <a:lnTo>
                    <a:pt x="80980" y="133921"/>
                  </a:lnTo>
                  <a:lnTo>
                    <a:pt x="80728" y="134145"/>
                  </a:lnTo>
                  <a:lnTo>
                    <a:pt x="80448" y="134286"/>
                  </a:lnTo>
                  <a:lnTo>
                    <a:pt x="80140" y="134398"/>
                  </a:lnTo>
                  <a:lnTo>
                    <a:pt x="79972" y="134398"/>
                  </a:lnTo>
                  <a:lnTo>
                    <a:pt x="79804" y="134426"/>
                  </a:lnTo>
                  <a:lnTo>
                    <a:pt x="7480" y="134426"/>
                  </a:lnTo>
                  <a:lnTo>
                    <a:pt x="7312" y="134398"/>
                  </a:lnTo>
                  <a:lnTo>
                    <a:pt x="7143" y="134398"/>
                  </a:lnTo>
                  <a:lnTo>
                    <a:pt x="6835" y="134286"/>
                  </a:lnTo>
                  <a:lnTo>
                    <a:pt x="6555" y="134145"/>
                  </a:lnTo>
                  <a:lnTo>
                    <a:pt x="6303" y="133921"/>
                  </a:lnTo>
                  <a:lnTo>
                    <a:pt x="6107" y="133669"/>
                  </a:lnTo>
                  <a:lnTo>
                    <a:pt x="5939" y="133389"/>
                  </a:lnTo>
                  <a:lnTo>
                    <a:pt x="5855" y="133081"/>
                  </a:lnTo>
                  <a:lnTo>
                    <a:pt x="5827" y="132913"/>
                  </a:lnTo>
                  <a:lnTo>
                    <a:pt x="5827" y="132745"/>
                  </a:lnTo>
                  <a:lnTo>
                    <a:pt x="5827" y="124118"/>
                  </a:lnTo>
                  <a:lnTo>
                    <a:pt x="5827" y="123950"/>
                  </a:lnTo>
                  <a:lnTo>
                    <a:pt x="5855" y="123781"/>
                  </a:lnTo>
                  <a:lnTo>
                    <a:pt x="5939" y="123473"/>
                  </a:lnTo>
                  <a:lnTo>
                    <a:pt x="6107" y="123193"/>
                  </a:lnTo>
                  <a:lnTo>
                    <a:pt x="6303" y="122941"/>
                  </a:lnTo>
                  <a:lnTo>
                    <a:pt x="6555" y="122717"/>
                  </a:lnTo>
                  <a:lnTo>
                    <a:pt x="6835" y="122577"/>
                  </a:lnTo>
                  <a:lnTo>
                    <a:pt x="7143" y="122465"/>
                  </a:lnTo>
                  <a:lnTo>
                    <a:pt x="7312" y="122465"/>
                  </a:lnTo>
                  <a:lnTo>
                    <a:pt x="7480" y="122437"/>
                  </a:lnTo>
                  <a:close/>
                  <a:moveTo>
                    <a:pt x="1" y="1"/>
                  </a:moveTo>
                  <a:lnTo>
                    <a:pt x="1" y="42494"/>
                  </a:lnTo>
                  <a:lnTo>
                    <a:pt x="393" y="43278"/>
                  </a:lnTo>
                  <a:lnTo>
                    <a:pt x="729" y="44090"/>
                  </a:lnTo>
                  <a:lnTo>
                    <a:pt x="1065" y="44903"/>
                  </a:lnTo>
                  <a:lnTo>
                    <a:pt x="1373" y="45715"/>
                  </a:lnTo>
                  <a:lnTo>
                    <a:pt x="1653" y="46527"/>
                  </a:lnTo>
                  <a:lnTo>
                    <a:pt x="1933" y="47340"/>
                  </a:lnTo>
                  <a:lnTo>
                    <a:pt x="2158" y="48124"/>
                  </a:lnTo>
                  <a:lnTo>
                    <a:pt x="2354" y="48908"/>
                  </a:lnTo>
                  <a:lnTo>
                    <a:pt x="2522" y="49664"/>
                  </a:lnTo>
                  <a:lnTo>
                    <a:pt x="2634" y="50421"/>
                  </a:lnTo>
                  <a:lnTo>
                    <a:pt x="2718" y="51149"/>
                  </a:lnTo>
                  <a:lnTo>
                    <a:pt x="2774" y="51821"/>
                  </a:lnTo>
                  <a:lnTo>
                    <a:pt x="2774" y="52494"/>
                  </a:lnTo>
                  <a:lnTo>
                    <a:pt x="2746" y="53110"/>
                  </a:lnTo>
                  <a:lnTo>
                    <a:pt x="2662" y="53670"/>
                  </a:lnTo>
                  <a:lnTo>
                    <a:pt x="2522" y="54230"/>
                  </a:lnTo>
                  <a:lnTo>
                    <a:pt x="2326" y="54706"/>
                  </a:lnTo>
                  <a:lnTo>
                    <a:pt x="2102" y="55239"/>
                  </a:lnTo>
                  <a:lnTo>
                    <a:pt x="1821" y="55771"/>
                  </a:lnTo>
                  <a:lnTo>
                    <a:pt x="1513" y="56303"/>
                  </a:lnTo>
                  <a:lnTo>
                    <a:pt x="1177" y="56863"/>
                  </a:lnTo>
                  <a:lnTo>
                    <a:pt x="813" y="57395"/>
                  </a:lnTo>
                  <a:lnTo>
                    <a:pt x="421" y="57984"/>
                  </a:lnTo>
                  <a:lnTo>
                    <a:pt x="1" y="58544"/>
                  </a:lnTo>
                  <a:lnTo>
                    <a:pt x="1" y="142829"/>
                  </a:lnTo>
                  <a:lnTo>
                    <a:pt x="87339" y="142829"/>
                  </a:lnTo>
                  <a:lnTo>
                    <a:pt x="873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9" name="Google Shape;1369;p57"/>
            <p:cNvSpPr/>
            <p:nvPr/>
          </p:nvSpPr>
          <p:spPr>
            <a:xfrm>
              <a:off x="1830704" y="3429952"/>
              <a:ext cx="1196337" cy="189652"/>
            </a:xfrm>
            <a:custGeom>
              <a:avLst/>
              <a:gdLst/>
              <a:ahLst/>
              <a:cxnLst/>
              <a:rect l="l" t="t" r="r" b="b"/>
              <a:pathLst>
                <a:path w="75659" h="11990" fill="none" extrusionOk="0">
                  <a:moveTo>
                    <a:pt x="1654" y="11990"/>
                  </a:moveTo>
                  <a:lnTo>
                    <a:pt x="1654" y="11990"/>
                  </a:lnTo>
                  <a:lnTo>
                    <a:pt x="1486" y="11962"/>
                  </a:lnTo>
                  <a:lnTo>
                    <a:pt x="1317" y="11962"/>
                  </a:lnTo>
                  <a:lnTo>
                    <a:pt x="1009" y="11850"/>
                  </a:lnTo>
                  <a:lnTo>
                    <a:pt x="729" y="11709"/>
                  </a:lnTo>
                  <a:lnTo>
                    <a:pt x="477" y="11485"/>
                  </a:lnTo>
                  <a:lnTo>
                    <a:pt x="281" y="11233"/>
                  </a:lnTo>
                  <a:lnTo>
                    <a:pt x="113" y="10953"/>
                  </a:lnTo>
                  <a:lnTo>
                    <a:pt x="29" y="10645"/>
                  </a:lnTo>
                  <a:lnTo>
                    <a:pt x="1" y="10477"/>
                  </a:lnTo>
                  <a:lnTo>
                    <a:pt x="1" y="10309"/>
                  </a:lnTo>
                  <a:lnTo>
                    <a:pt x="1" y="1682"/>
                  </a:lnTo>
                  <a:lnTo>
                    <a:pt x="1" y="1682"/>
                  </a:lnTo>
                  <a:lnTo>
                    <a:pt x="1" y="1514"/>
                  </a:lnTo>
                  <a:lnTo>
                    <a:pt x="29" y="1345"/>
                  </a:lnTo>
                  <a:lnTo>
                    <a:pt x="113" y="1037"/>
                  </a:lnTo>
                  <a:lnTo>
                    <a:pt x="281" y="757"/>
                  </a:lnTo>
                  <a:lnTo>
                    <a:pt x="477" y="505"/>
                  </a:lnTo>
                  <a:lnTo>
                    <a:pt x="729" y="281"/>
                  </a:lnTo>
                  <a:lnTo>
                    <a:pt x="1009" y="141"/>
                  </a:lnTo>
                  <a:lnTo>
                    <a:pt x="1317" y="29"/>
                  </a:lnTo>
                  <a:lnTo>
                    <a:pt x="1486" y="29"/>
                  </a:lnTo>
                  <a:lnTo>
                    <a:pt x="1654" y="1"/>
                  </a:lnTo>
                  <a:lnTo>
                    <a:pt x="73978" y="1"/>
                  </a:lnTo>
                  <a:lnTo>
                    <a:pt x="73978" y="1"/>
                  </a:lnTo>
                  <a:lnTo>
                    <a:pt x="74146" y="29"/>
                  </a:lnTo>
                  <a:lnTo>
                    <a:pt x="74314" y="29"/>
                  </a:lnTo>
                  <a:lnTo>
                    <a:pt x="74622" y="141"/>
                  </a:lnTo>
                  <a:lnTo>
                    <a:pt x="74902" y="281"/>
                  </a:lnTo>
                  <a:lnTo>
                    <a:pt x="75154" y="505"/>
                  </a:lnTo>
                  <a:lnTo>
                    <a:pt x="75350" y="757"/>
                  </a:lnTo>
                  <a:lnTo>
                    <a:pt x="75519" y="1037"/>
                  </a:lnTo>
                  <a:lnTo>
                    <a:pt x="75603" y="1345"/>
                  </a:lnTo>
                  <a:lnTo>
                    <a:pt x="75631" y="1514"/>
                  </a:lnTo>
                  <a:lnTo>
                    <a:pt x="75659" y="1682"/>
                  </a:lnTo>
                  <a:lnTo>
                    <a:pt x="75659" y="10309"/>
                  </a:lnTo>
                  <a:lnTo>
                    <a:pt x="75659" y="10309"/>
                  </a:lnTo>
                  <a:lnTo>
                    <a:pt x="75631" y="10477"/>
                  </a:lnTo>
                  <a:lnTo>
                    <a:pt x="75603" y="10645"/>
                  </a:lnTo>
                  <a:lnTo>
                    <a:pt x="75519" y="10953"/>
                  </a:lnTo>
                  <a:lnTo>
                    <a:pt x="75350" y="11233"/>
                  </a:lnTo>
                  <a:lnTo>
                    <a:pt x="75154" y="11485"/>
                  </a:lnTo>
                  <a:lnTo>
                    <a:pt x="74902" y="11709"/>
                  </a:lnTo>
                  <a:lnTo>
                    <a:pt x="74622" y="11850"/>
                  </a:lnTo>
                  <a:lnTo>
                    <a:pt x="74314" y="11962"/>
                  </a:lnTo>
                  <a:lnTo>
                    <a:pt x="74146" y="11962"/>
                  </a:lnTo>
                  <a:lnTo>
                    <a:pt x="73978" y="11990"/>
                  </a:lnTo>
                  <a:lnTo>
                    <a:pt x="1654" y="1199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57"/>
            <p:cNvSpPr/>
            <p:nvPr/>
          </p:nvSpPr>
          <p:spPr>
            <a:xfrm>
              <a:off x="1830704" y="3172095"/>
              <a:ext cx="1196337" cy="189209"/>
            </a:xfrm>
            <a:custGeom>
              <a:avLst/>
              <a:gdLst/>
              <a:ahLst/>
              <a:cxnLst/>
              <a:rect l="l" t="t" r="r" b="b"/>
              <a:pathLst>
                <a:path w="75659" h="11962" fill="none" extrusionOk="0">
                  <a:moveTo>
                    <a:pt x="1654" y="11961"/>
                  </a:moveTo>
                  <a:lnTo>
                    <a:pt x="1654" y="11961"/>
                  </a:lnTo>
                  <a:lnTo>
                    <a:pt x="1486" y="11961"/>
                  </a:lnTo>
                  <a:lnTo>
                    <a:pt x="1317" y="11933"/>
                  </a:lnTo>
                  <a:lnTo>
                    <a:pt x="1009" y="11849"/>
                  </a:lnTo>
                  <a:lnTo>
                    <a:pt x="729" y="11681"/>
                  </a:lnTo>
                  <a:lnTo>
                    <a:pt x="477" y="11485"/>
                  </a:lnTo>
                  <a:lnTo>
                    <a:pt x="281" y="11233"/>
                  </a:lnTo>
                  <a:lnTo>
                    <a:pt x="113" y="10953"/>
                  </a:lnTo>
                  <a:lnTo>
                    <a:pt x="29" y="10645"/>
                  </a:lnTo>
                  <a:lnTo>
                    <a:pt x="1" y="10477"/>
                  </a:lnTo>
                  <a:lnTo>
                    <a:pt x="1" y="10309"/>
                  </a:lnTo>
                  <a:lnTo>
                    <a:pt x="1" y="1681"/>
                  </a:lnTo>
                  <a:lnTo>
                    <a:pt x="1" y="1681"/>
                  </a:lnTo>
                  <a:lnTo>
                    <a:pt x="1" y="1513"/>
                  </a:lnTo>
                  <a:lnTo>
                    <a:pt x="29" y="1345"/>
                  </a:lnTo>
                  <a:lnTo>
                    <a:pt x="113" y="1009"/>
                  </a:lnTo>
                  <a:lnTo>
                    <a:pt x="281" y="729"/>
                  </a:lnTo>
                  <a:lnTo>
                    <a:pt x="477" y="477"/>
                  </a:lnTo>
                  <a:lnTo>
                    <a:pt x="729" y="281"/>
                  </a:lnTo>
                  <a:lnTo>
                    <a:pt x="1009" y="141"/>
                  </a:lnTo>
                  <a:lnTo>
                    <a:pt x="1317" y="29"/>
                  </a:lnTo>
                  <a:lnTo>
                    <a:pt x="1486" y="1"/>
                  </a:lnTo>
                  <a:lnTo>
                    <a:pt x="1654" y="1"/>
                  </a:lnTo>
                  <a:lnTo>
                    <a:pt x="73978" y="1"/>
                  </a:lnTo>
                  <a:lnTo>
                    <a:pt x="73978" y="1"/>
                  </a:lnTo>
                  <a:lnTo>
                    <a:pt x="74146" y="1"/>
                  </a:lnTo>
                  <a:lnTo>
                    <a:pt x="74314" y="29"/>
                  </a:lnTo>
                  <a:lnTo>
                    <a:pt x="74622" y="141"/>
                  </a:lnTo>
                  <a:lnTo>
                    <a:pt x="74902" y="281"/>
                  </a:lnTo>
                  <a:lnTo>
                    <a:pt x="75154" y="477"/>
                  </a:lnTo>
                  <a:lnTo>
                    <a:pt x="75350" y="729"/>
                  </a:lnTo>
                  <a:lnTo>
                    <a:pt x="75519" y="1009"/>
                  </a:lnTo>
                  <a:lnTo>
                    <a:pt x="75603" y="1345"/>
                  </a:lnTo>
                  <a:lnTo>
                    <a:pt x="75631" y="1513"/>
                  </a:lnTo>
                  <a:lnTo>
                    <a:pt x="75659" y="1681"/>
                  </a:lnTo>
                  <a:lnTo>
                    <a:pt x="75659" y="10309"/>
                  </a:lnTo>
                  <a:lnTo>
                    <a:pt x="75659" y="10309"/>
                  </a:lnTo>
                  <a:lnTo>
                    <a:pt x="75631" y="10477"/>
                  </a:lnTo>
                  <a:lnTo>
                    <a:pt x="75603" y="10645"/>
                  </a:lnTo>
                  <a:lnTo>
                    <a:pt x="75519" y="10953"/>
                  </a:lnTo>
                  <a:lnTo>
                    <a:pt x="75350" y="11233"/>
                  </a:lnTo>
                  <a:lnTo>
                    <a:pt x="75154" y="11485"/>
                  </a:lnTo>
                  <a:lnTo>
                    <a:pt x="74902" y="11681"/>
                  </a:lnTo>
                  <a:lnTo>
                    <a:pt x="74622" y="11849"/>
                  </a:lnTo>
                  <a:lnTo>
                    <a:pt x="74314" y="11933"/>
                  </a:lnTo>
                  <a:lnTo>
                    <a:pt x="74146" y="11961"/>
                  </a:lnTo>
                  <a:lnTo>
                    <a:pt x="73978" y="11961"/>
                  </a:lnTo>
                  <a:lnTo>
                    <a:pt x="1654" y="1196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57"/>
            <p:cNvSpPr/>
            <p:nvPr/>
          </p:nvSpPr>
          <p:spPr>
            <a:xfrm>
              <a:off x="1830704" y="2914238"/>
              <a:ext cx="1196337" cy="189193"/>
            </a:xfrm>
            <a:custGeom>
              <a:avLst/>
              <a:gdLst/>
              <a:ahLst/>
              <a:cxnLst/>
              <a:rect l="l" t="t" r="r" b="b"/>
              <a:pathLst>
                <a:path w="75659" h="11961" fill="none" extrusionOk="0">
                  <a:moveTo>
                    <a:pt x="1654" y="11961"/>
                  </a:moveTo>
                  <a:lnTo>
                    <a:pt x="1654" y="11961"/>
                  </a:lnTo>
                  <a:lnTo>
                    <a:pt x="1486" y="11961"/>
                  </a:lnTo>
                  <a:lnTo>
                    <a:pt x="1317" y="11933"/>
                  </a:lnTo>
                  <a:lnTo>
                    <a:pt x="1009" y="11821"/>
                  </a:lnTo>
                  <a:lnTo>
                    <a:pt x="729" y="11681"/>
                  </a:lnTo>
                  <a:lnTo>
                    <a:pt x="477" y="11485"/>
                  </a:lnTo>
                  <a:lnTo>
                    <a:pt x="281" y="11233"/>
                  </a:lnTo>
                  <a:lnTo>
                    <a:pt x="113" y="10952"/>
                  </a:lnTo>
                  <a:lnTo>
                    <a:pt x="29" y="10616"/>
                  </a:lnTo>
                  <a:lnTo>
                    <a:pt x="1" y="10448"/>
                  </a:lnTo>
                  <a:lnTo>
                    <a:pt x="1" y="10280"/>
                  </a:lnTo>
                  <a:lnTo>
                    <a:pt x="1" y="1653"/>
                  </a:lnTo>
                  <a:lnTo>
                    <a:pt x="1" y="1653"/>
                  </a:lnTo>
                  <a:lnTo>
                    <a:pt x="1" y="1485"/>
                  </a:lnTo>
                  <a:lnTo>
                    <a:pt x="29" y="1317"/>
                  </a:lnTo>
                  <a:lnTo>
                    <a:pt x="113" y="1009"/>
                  </a:lnTo>
                  <a:lnTo>
                    <a:pt x="281" y="728"/>
                  </a:lnTo>
                  <a:lnTo>
                    <a:pt x="477" y="476"/>
                  </a:lnTo>
                  <a:lnTo>
                    <a:pt x="729" y="280"/>
                  </a:lnTo>
                  <a:lnTo>
                    <a:pt x="1009" y="112"/>
                  </a:lnTo>
                  <a:lnTo>
                    <a:pt x="1317" y="28"/>
                  </a:lnTo>
                  <a:lnTo>
                    <a:pt x="1486" y="0"/>
                  </a:lnTo>
                  <a:lnTo>
                    <a:pt x="1654" y="0"/>
                  </a:lnTo>
                  <a:lnTo>
                    <a:pt x="73978" y="0"/>
                  </a:lnTo>
                  <a:lnTo>
                    <a:pt x="73978" y="0"/>
                  </a:lnTo>
                  <a:lnTo>
                    <a:pt x="74146" y="0"/>
                  </a:lnTo>
                  <a:lnTo>
                    <a:pt x="74314" y="28"/>
                  </a:lnTo>
                  <a:lnTo>
                    <a:pt x="74622" y="112"/>
                  </a:lnTo>
                  <a:lnTo>
                    <a:pt x="74902" y="280"/>
                  </a:lnTo>
                  <a:lnTo>
                    <a:pt x="75154" y="476"/>
                  </a:lnTo>
                  <a:lnTo>
                    <a:pt x="75350" y="728"/>
                  </a:lnTo>
                  <a:lnTo>
                    <a:pt x="75519" y="1009"/>
                  </a:lnTo>
                  <a:lnTo>
                    <a:pt x="75603" y="1317"/>
                  </a:lnTo>
                  <a:lnTo>
                    <a:pt x="75631" y="1485"/>
                  </a:lnTo>
                  <a:lnTo>
                    <a:pt x="75659" y="1653"/>
                  </a:lnTo>
                  <a:lnTo>
                    <a:pt x="75659" y="10280"/>
                  </a:lnTo>
                  <a:lnTo>
                    <a:pt x="75659" y="10280"/>
                  </a:lnTo>
                  <a:lnTo>
                    <a:pt x="75631" y="10448"/>
                  </a:lnTo>
                  <a:lnTo>
                    <a:pt x="75603" y="10616"/>
                  </a:lnTo>
                  <a:lnTo>
                    <a:pt x="75519" y="10952"/>
                  </a:lnTo>
                  <a:lnTo>
                    <a:pt x="75350" y="11233"/>
                  </a:lnTo>
                  <a:lnTo>
                    <a:pt x="75154" y="11485"/>
                  </a:lnTo>
                  <a:lnTo>
                    <a:pt x="74902" y="11681"/>
                  </a:lnTo>
                  <a:lnTo>
                    <a:pt x="74622" y="11821"/>
                  </a:lnTo>
                  <a:lnTo>
                    <a:pt x="74314" y="11933"/>
                  </a:lnTo>
                  <a:lnTo>
                    <a:pt x="74146" y="11961"/>
                  </a:lnTo>
                  <a:lnTo>
                    <a:pt x="73978" y="11961"/>
                  </a:lnTo>
                  <a:lnTo>
                    <a:pt x="1654" y="1196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57"/>
            <p:cNvSpPr/>
            <p:nvPr/>
          </p:nvSpPr>
          <p:spPr>
            <a:xfrm>
              <a:off x="1738582" y="1493321"/>
              <a:ext cx="1381024" cy="2259198"/>
            </a:xfrm>
            <a:custGeom>
              <a:avLst/>
              <a:gdLst/>
              <a:ahLst/>
              <a:cxnLst/>
              <a:rect l="l" t="t" r="r" b="b"/>
              <a:pathLst>
                <a:path w="87339" h="142829" fill="none" extrusionOk="0">
                  <a:moveTo>
                    <a:pt x="87339" y="1"/>
                  </a:moveTo>
                  <a:lnTo>
                    <a:pt x="1" y="1"/>
                  </a:lnTo>
                  <a:lnTo>
                    <a:pt x="1" y="42494"/>
                  </a:lnTo>
                  <a:lnTo>
                    <a:pt x="1" y="42494"/>
                  </a:lnTo>
                  <a:lnTo>
                    <a:pt x="393" y="43278"/>
                  </a:lnTo>
                  <a:lnTo>
                    <a:pt x="729" y="44090"/>
                  </a:lnTo>
                  <a:lnTo>
                    <a:pt x="1065" y="44903"/>
                  </a:lnTo>
                  <a:lnTo>
                    <a:pt x="1373" y="45715"/>
                  </a:lnTo>
                  <a:lnTo>
                    <a:pt x="1653" y="46527"/>
                  </a:lnTo>
                  <a:lnTo>
                    <a:pt x="1933" y="47340"/>
                  </a:lnTo>
                  <a:lnTo>
                    <a:pt x="2158" y="48124"/>
                  </a:lnTo>
                  <a:lnTo>
                    <a:pt x="2354" y="48908"/>
                  </a:lnTo>
                  <a:lnTo>
                    <a:pt x="2522" y="49664"/>
                  </a:lnTo>
                  <a:lnTo>
                    <a:pt x="2634" y="50421"/>
                  </a:lnTo>
                  <a:lnTo>
                    <a:pt x="2718" y="51149"/>
                  </a:lnTo>
                  <a:lnTo>
                    <a:pt x="2774" y="51821"/>
                  </a:lnTo>
                  <a:lnTo>
                    <a:pt x="2774" y="52494"/>
                  </a:lnTo>
                  <a:lnTo>
                    <a:pt x="2746" y="53110"/>
                  </a:lnTo>
                  <a:lnTo>
                    <a:pt x="2662" y="53670"/>
                  </a:lnTo>
                  <a:lnTo>
                    <a:pt x="2522" y="54230"/>
                  </a:lnTo>
                  <a:lnTo>
                    <a:pt x="2522" y="54230"/>
                  </a:lnTo>
                  <a:lnTo>
                    <a:pt x="2326" y="54706"/>
                  </a:lnTo>
                  <a:lnTo>
                    <a:pt x="2102" y="55239"/>
                  </a:lnTo>
                  <a:lnTo>
                    <a:pt x="1821" y="55771"/>
                  </a:lnTo>
                  <a:lnTo>
                    <a:pt x="1513" y="56303"/>
                  </a:lnTo>
                  <a:lnTo>
                    <a:pt x="1177" y="56863"/>
                  </a:lnTo>
                  <a:lnTo>
                    <a:pt x="813" y="57395"/>
                  </a:lnTo>
                  <a:lnTo>
                    <a:pt x="421" y="57984"/>
                  </a:lnTo>
                  <a:lnTo>
                    <a:pt x="1" y="58544"/>
                  </a:lnTo>
                  <a:lnTo>
                    <a:pt x="1" y="142829"/>
                  </a:lnTo>
                  <a:lnTo>
                    <a:pt x="87339" y="142829"/>
                  </a:lnTo>
                  <a:lnTo>
                    <a:pt x="8733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57"/>
            <p:cNvSpPr/>
            <p:nvPr/>
          </p:nvSpPr>
          <p:spPr>
            <a:xfrm>
              <a:off x="1738582" y="1269139"/>
              <a:ext cx="1381024" cy="16"/>
            </a:xfrm>
            <a:custGeom>
              <a:avLst/>
              <a:gdLst/>
              <a:ahLst/>
              <a:cxnLst/>
              <a:rect l="l" t="t" r="r" b="b"/>
              <a:pathLst>
                <a:path w="87339" h="1" fill="none" extrusionOk="0">
                  <a:moveTo>
                    <a:pt x="87339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87339" y="0"/>
                  </a:lnTo>
                  <a:lnTo>
                    <a:pt x="8733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57"/>
            <p:cNvSpPr/>
            <p:nvPr/>
          </p:nvSpPr>
          <p:spPr>
            <a:xfrm>
              <a:off x="2379040" y="1143754"/>
              <a:ext cx="37665" cy="37677"/>
            </a:xfrm>
            <a:custGeom>
              <a:avLst/>
              <a:gdLst/>
              <a:ahLst/>
              <a:cxnLst/>
              <a:rect l="l" t="t" r="r" b="b"/>
              <a:pathLst>
                <a:path w="2382" h="2382" extrusionOk="0">
                  <a:moveTo>
                    <a:pt x="1205" y="0"/>
                  </a:moveTo>
                  <a:lnTo>
                    <a:pt x="953" y="28"/>
                  </a:lnTo>
                  <a:lnTo>
                    <a:pt x="729" y="84"/>
                  </a:lnTo>
                  <a:lnTo>
                    <a:pt x="533" y="196"/>
                  </a:lnTo>
                  <a:lnTo>
                    <a:pt x="337" y="336"/>
                  </a:lnTo>
                  <a:lnTo>
                    <a:pt x="197" y="533"/>
                  </a:lnTo>
                  <a:lnTo>
                    <a:pt x="85" y="729"/>
                  </a:lnTo>
                  <a:lnTo>
                    <a:pt x="29" y="953"/>
                  </a:lnTo>
                  <a:lnTo>
                    <a:pt x="1" y="1205"/>
                  </a:lnTo>
                  <a:lnTo>
                    <a:pt x="29" y="1429"/>
                  </a:lnTo>
                  <a:lnTo>
                    <a:pt x="85" y="1653"/>
                  </a:lnTo>
                  <a:lnTo>
                    <a:pt x="197" y="1877"/>
                  </a:lnTo>
                  <a:lnTo>
                    <a:pt x="337" y="2045"/>
                  </a:lnTo>
                  <a:lnTo>
                    <a:pt x="533" y="2185"/>
                  </a:lnTo>
                  <a:lnTo>
                    <a:pt x="729" y="2297"/>
                  </a:lnTo>
                  <a:lnTo>
                    <a:pt x="953" y="2381"/>
                  </a:lnTo>
                  <a:lnTo>
                    <a:pt x="1429" y="2381"/>
                  </a:lnTo>
                  <a:lnTo>
                    <a:pt x="1653" y="2297"/>
                  </a:lnTo>
                  <a:lnTo>
                    <a:pt x="1849" y="2185"/>
                  </a:lnTo>
                  <a:lnTo>
                    <a:pt x="2045" y="2045"/>
                  </a:lnTo>
                  <a:lnTo>
                    <a:pt x="2185" y="1877"/>
                  </a:lnTo>
                  <a:lnTo>
                    <a:pt x="2297" y="1653"/>
                  </a:lnTo>
                  <a:lnTo>
                    <a:pt x="2353" y="1429"/>
                  </a:lnTo>
                  <a:lnTo>
                    <a:pt x="2381" y="1205"/>
                  </a:lnTo>
                  <a:lnTo>
                    <a:pt x="2353" y="953"/>
                  </a:lnTo>
                  <a:lnTo>
                    <a:pt x="2297" y="729"/>
                  </a:lnTo>
                  <a:lnTo>
                    <a:pt x="2185" y="533"/>
                  </a:lnTo>
                  <a:lnTo>
                    <a:pt x="2045" y="336"/>
                  </a:lnTo>
                  <a:lnTo>
                    <a:pt x="1849" y="196"/>
                  </a:lnTo>
                  <a:lnTo>
                    <a:pt x="1653" y="84"/>
                  </a:lnTo>
                  <a:lnTo>
                    <a:pt x="1429" y="28"/>
                  </a:lnTo>
                  <a:lnTo>
                    <a:pt x="12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57"/>
            <p:cNvSpPr/>
            <p:nvPr/>
          </p:nvSpPr>
          <p:spPr>
            <a:xfrm>
              <a:off x="2431300" y="1150397"/>
              <a:ext cx="24382" cy="24391"/>
            </a:xfrm>
            <a:custGeom>
              <a:avLst/>
              <a:gdLst/>
              <a:ahLst/>
              <a:cxnLst/>
              <a:rect l="l" t="t" r="r" b="b"/>
              <a:pathLst>
                <a:path w="1542" h="1542" extrusionOk="0">
                  <a:moveTo>
                    <a:pt x="757" y="1"/>
                  </a:moveTo>
                  <a:lnTo>
                    <a:pt x="617" y="29"/>
                  </a:lnTo>
                  <a:lnTo>
                    <a:pt x="477" y="57"/>
                  </a:lnTo>
                  <a:lnTo>
                    <a:pt x="337" y="141"/>
                  </a:lnTo>
                  <a:lnTo>
                    <a:pt x="225" y="225"/>
                  </a:lnTo>
                  <a:lnTo>
                    <a:pt x="141" y="337"/>
                  </a:lnTo>
                  <a:lnTo>
                    <a:pt x="57" y="477"/>
                  </a:lnTo>
                  <a:lnTo>
                    <a:pt x="1" y="617"/>
                  </a:lnTo>
                  <a:lnTo>
                    <a:pt x="1" y="785"/>
                  </a:lnTo>
                  <a:lnTo>
                    <a:pt x="1" y="925"/>
                  </a:lnTo>
                  <a:lnTo>
                    <a:pt x="57" y="1065"/>
                  </a:lnTo>
                  <a:lnTo>
                    <a:pt x="141" y="1205"/>
                  </a:lnTo>
                  <a:lnTo>
                    <a:pt x="225" y="1317"/>
                  </a:lnTo>
                  <a:lnTo>
                    <a:pt x="337" y="1401"/>
                  </a:lnTo>
                  <a:lnTo>
                    <a:pt x="477" y="1485"/>
                  </a:lnTo>
                  <a:lnTo>
                    <a:pt x="617" y="1541"/>
                  </a:lnTo>
                  <a:lnTo>
                    <a:pt x="925" y="1541"/>
                  </a:lnTo>
                  <a:lnTo>
                    <a:pt x="1065" y="1485"/>
                  </a:lnTo>
                  <a:lnTo>
                    <a:pt x="1205" y="1401"/>
                  </a:lnTo>
                  <a:lnTo>
                    <a:pt x="1317" y="1317"/>
                  </a:lnTo>
                  <a:lnTo>
                    <a:pt x="1401" y="1205"/>
                  </a:lnTo>
                  <a:lnTo>
                    <a:pt x="1485" y="1065"/>
                  </a:lnTo>
                  <a:lnTo>
                    <a:pt x="1513" y="925"/>
                  </a:lnTo>
                  <a:lnTo>
                    <a:pt x="1541" y="785"/>
                  </a:lnTo>
                  <a:lnTo>
                    <a:pt x="1541" y="757"/>
                  </a:lnTo>
                  <a:lnTo>
                    <a:pt x="1513" y="617"/>
                  </a:lnTo>
                  <a:lnTo>
                    <a:pt x="1485" y="477"/>
                  </a:lnTo>
                  <a:lnTo>
                    <a:pt x="1401" y="337"/>
                  </a:lnTo>
                  <a:lnTo>
                    <a:pt x="1317" y="225"/>
                  </a:lnTo>
                  <a:lnTo>
                    <a:pt x="1205" y="141"/>
                  </a:lnTo>
                  <a:lnTo>
                    <a:pt x="1065" y="57"/>
                  </a:lnTo>
                  <a:lnTo>
                    <a:pt x="925" y="29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57"/>
            <p:cNvSpPr/>
            <p:nvPr/>
          </p:nvSpPr>
          <p:spPr>
            <a:xfrm>
              <a:off x="1894490" y="1209760"/>
              <a:ext cx="16840" cy="23062"/>
            </a:xfrm>
            <a:custGeom>
              <a:avLst/>
              <a:gdLst/>
              <a:ahLst/>
              <a:cxnLst/>
              <a:rect l="l" t="t" r="r" b="b"/>
              <a:pathLst>
                <a:path w="1065" h="1458" extrusionOk="0">
                  <a:moveTo>
                    <a:pt x="1" y="1"/>
                  </a:moveTo>
                  <a:lnTo>
                    <a:pt x="1" y="1458"/>
                  </a:lnTo>
                  <a:lnTo>
                    <a:pt x="1065" y="1458"/>
                  </a:lnTo>
                  <a:lnTo>
                    <a:pt x="106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57"/>
            <p:cNvSpPr/>
            <p:nvPr/>
          </p:nvSpPr>
          <p:spPr>
            <a:xfrm>
              <a:off x="1866582" y="1202231"/>
              <a:ext cx="17299" cy="30591"/>
            </a:xfrm>
            <a:custGeom>
              <a:avLst/>
              <a:gdLst/>
              <a:ahLst/>
              <a:cxnLst/>
              <a:rect l="l" t="t" r="r" b="b"/>
              <a:pathLst>
                <a:path w="1094" h="1934" extrusionOk="0">
                  <a:moveTo>
                    <a:pt x="1" y="1"/>
                  </a:moveTo>
                  <a:lnTo>
                    <a:pt x="1" y="1934"/>
                  </a:lnTo>
                  <a:lnTo>
                    <a:pt x="1093" y="1934"/>
                  </a:lnTo>
                  <a:lnTo>
                    <a:pt x="10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57"/>
            <p:cNvSpPr/>
            <p:nvPr/>
          </p:nvSpPr>
          <p:spPr>
            <a:xfrm>
              <a:off x="1866582" y="1202231"/>
              <a:ext cx="17299" cy="30591"/>
            </a:xfrm>
            <a:custGeom>
              <a:avLst/>
              <a:gdLst/>
              <a:ahLst/>
              <a:cxnLst/>
              <a:rect l="l" t="t" r="r" b="b"/>
              <a:pathLst>
                <a:path w="1094" h="1934" fill="none" extrusionOk="0">
                  <a:moveTo>
                    <a:pt x="1093" y="1"/>
                  </a:moveTo>
                  <a:lnTo>
                    <a:pt x="1" y="1"/>
                  </a:lnTo>
                  <a:lnTo>
                    <a:pt x="1" y="1934"/>
                  </a:lnTo>
                  <a:lnTo>
                    <a:pt x="1093" y="1934"/>
                  </a:lnTo>
                  <a:lnTo>
                    <a:pt x="1093" y="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57"/>
            <p:cNvSpPr/>
            <p:nvPr/>
          </p:nvSpPr>
          <p:spPr>
            <a:xfrm>
              <a:off x="1838689" y="1194702"/>
              <a:ext cx="17283" cy="37677"/>
            </a:xfrm>
            <a:custGeom>
              <a:avLst/>
              <a:gdLst/>
              <a:ahLst/>
              <a:cxnLst/>
              <a:rect l="l" t="t" r="r" b="b"/>
              <a:pathLst>
                <a:path w="1093" h="2382" extrusionOk="0">
                  <a:moveTo>
                    <a:pt x="0" y="1"/>
                  </a:moveTo>
                  <a:lnTo>
                    <a:pt x="0" y="2382"/>
                  </a:lnTo>
                  <a:lnTo>
                    <a:pt x="1093" y="2382"/>
                  </a:lnTo>
                  <a:lnTo>
                    <a:pt x="10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57"/>
            <p:cNvSpPr/>
            <p:nvPr/>
          </p:nvSpPr>
          <p:spPr>
            <a:xfrm>
              <a:off x="1811223" y="1187173"/>
              <a:ext cx="16840" cy="45649"/>
            </a:xfrm>
            <a:custGeom>
              <a:avLst/>
              <a:gdLst/>
              <a:ahLst/>
              <a:cxnLst/>
              <a:rect l="l" t="t" r="r" b="b"/>
              <a:pathLst>
                <a:path w="1065" h="2886" extrusionOk="0">
                  <a:moveTo>
                    <a:pt x="1" y="0"/>
                  </a:moveTo>
                  <a:lnTo>
                    <a:pt x="1" y="2886"/>
                  </a:lnTo>
                  <a:lnTo>
                    <a:pt x="1065" y="2886"/>
                  </a:lnTo>
                  <a:lnTo>
                    <a:pt x="106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57"/>
            <p:cNvSpPr/>
            <p:nvPr/>
          </p:nvSpPr>
          <p:spPr>
            <a:xfrm>
              <a:off x="2956598" y="1201788"/>
              <a:ext cx="10215" cy="22619"/>
            </a:xfrm>
            <a:custGeom>
              <a:avLst/>
              <a:gdLst/>
              <a:ahLst/>
              <a:cxnLst/>
              <a:rect l="l" t="t" r="r" b="b"/>
              <a:pathLst>
                <a:path w="646" h="1430" extrusionOk="0">
                  <a:moveTo>
                    <a:pt x="1" y="1"/>
                  </a:moveTo>
                  <a:lnTo>
                    <a:pt x="1" y="1429"/>
                  </a:lnTo>
                  <a:lnTo>
                    <a:pt x="645" y="1429"/>
                  </a:lnTo>
                  <a:lnTo>
                    <a:pt x="64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57"/>
            <p:cNvSpPr/>
            <p:nvPr/>
          </p:nvSpPr>
          <p:spPr>
            <a:xfrm>
              <a:off x="2973880" y="1193374"/>
              <a:ext cx="80627" cy="39006"/>
            </a:xfrm>
            <a:custGeom>
              <a:avLst/>
              <a:gdLst/>
              <a:ahLst/>
              <a:cxnLst/>
              <a:rect l="l" t="t" r="r" b="b"/>
              <a:pathLst>
                <a:path w="5099" h="2466" extrusionOk="0">
                  <a:moveTo>
                    <a:pt x="0" y="1"/>
                  </a:moveTo>
                  <a:lnTo>
                    <a:pt x="0" y="2466"/>
                  </a:lnTo>
                  <a:lnTo>
                    <a:pt x="5098" y="2466"/>
                  </a:lnTo>
                  <a:lnTo>
                    <a:pt x="509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57"/>
            <p:cNvSpPr/>
            <p:nvPr/>
          </p:nvSpPr>
          <p:spPr>
            <a:xfrm>
              <a:off x="2973880" y="1193374"/>
              <a:ext cx="80627" cy="39006"/>
            </a:xfrm>
            <a:custGeom>
              <a:avLst/>
              <a:gdLst/>
              <a:ahLst/>
              <a:cxnLst/>
              <a:rect l="l" t="t" r="r" b="b"/>
              <a:pathLst>
                <a:path w="5099" h="2466" fill="none" extrusionOk="0">
                  <a:moveTo>
                    <a:pt x="5098" y="1"/>
                  </a:moveTo>
                  <a:lnTo>
                    <a:pt x="0" y="1"/>
                  </a:lnTo>
                  <a:lnTo>
                    <a:pt x="0" y="2466"/>
                  </a:lnTo>
                  <a:lnTo>
                    <a:pt x="5098" y="2466"/>
                  </a:lnTo>
                  <a:lnTo>
                    <a:pt x="509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57"/>
            <p:cNvSpPr/>
            <p:nvPr/>
          </p:nvSpPr>
          <p:spPr>
            <a:xfrm>
              <a:off x="1736811" y="1269139"/>
              <a:ext cx="1383238" cy="224197"/>
            </a:xfrm>
            <a:custGeom>
              <a:avLst/>
              <a:gdLst/>
              <a:ahLst/>
              <a:cxnLst/>
              <a:rect l="l" t="t" r="r" b="b"/>
              <a:pathLst>
                <a:path w="87479" h="14174" extrusionOk="0">
                  <a:moveTo>
                    <a:pt x="1" y="0"/>
                  </a:moveTo>
                  <a:lnTo>
                    <a:pt x="1" y="14174"/>
                  </a:lnTo>
                  <a:lnTo>
                    <a:pt x="87479" y="14174"/>
                  </a:lnTo>
                  <a:lnTo>
                    <a:pt x="8747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57"/>
            <p:cNvSpPr/>
            <p:nvPr/>
          </p:nvSpPr>
          <p:spPr>
            <a:xfrm>
              <a:off x="1736811" y="1269139"/>
              <a:ext cx="1383238" cy="224197"/>
            </a:xfrm>
            <a:custGeom>
              <a:avLst/>
              <a:gdLst/>
              <a:ahLst/>
              <a:cxnLst/>
              <a:rect l="l" t="t" r="r" b="b"/>
              <a:pathLst>
                <a:path w="87479" h="14174" fill="none" extrusionOk="0">
                  <a:moveTo>
                    <a:pt x="1" y="0"/>
                  </a:moveTo>
                  <a:lnTo>
                    <a:pt x="87479" y="0"/>
                  </a:lnTo>
                  <a:lnTo>
                    <a:pt x="87479" y="14174"/>
                  </a:lnTo>
                  <a:lnTo>
                    <a:pt x="1" y="14174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57"/>
            <p:cNvSpPr/>
            <p:nvPr/>
          </p:nvSpPr>
          <p:spPr>
            <a:xfrm>
              <a:off x="2072093" y="1337376"/>
              <a:ext cx="54505" cy="74437"/>
            </a:xfrm>
            <a:custGeom>
              <a:avLst/>
              <a:gdLst/>
              <a:ahLst/>
              <a:cxnLst/>
              <a:rect l="l" t="t" r="r" b="b"/>
              <a:pathLst>
                <a:path w="3447" h="4706" extrusionOk="0">
                  <a:moveTo>
                    <a:pt x="1" y="0"/>
                  </a:moveTo>
                  <a:lnTo>
                    <a:pt x="1" y="4706"/>
                  </a:lnTo>
                  <a:lnTo>
                    <a:pt x="869" y="4706"/>
                  </a:lnTo>
                  <a:lnTo>
                    <a:pt x="869" y="2913"/>
                  </a:lnTo>
                  <a:lnTo>
                    <a:pt x="3138" y="2913"/>
                  </a:lnTo>
                  <a:lnTo>
                    <a:pt x="3138" y="2157"/>
                  </a:lnTo>
                  <a:lnTo>
                    <a:pt x="869" y="2157"/>
                  </a:lnTo>
                  <a:lnTo>
                    <a:pt x="869" y="728"/>
                  </a:lnTo>
                  <a:lnTo>
                    <a:pt x="3446" y="728"/>
                  </a:lnTo>
                  <a:lnTo>
                    <a:pt x="3446" y="0"/>
                  </a:lnTo>
                  <a:close/>
                </a:path>
              </a:pathLst>
            </a:custGeom>
            <a:solidFill>
              <a:srgbClr val="BEC2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57"/>
            <p:cNvSpPr/>
            <p:nvPr/>
          </p:nvSpPr>
          <p:spPr>
            <a:xfrm>
              <a:off x="2072093" y="1337376"/>
              <a:ext cx="54505" cy="74437"/>
            </a:xfrm>
            <a:custGeom>
              <a:avLst/>
              <a:gdLst/>
              <a:ahLst/>
              <a:cxnLst/>
              <a:rect l="l" t="t" r="r" b="b"/>
              <a:pathLst>
                <a:path w="3447" h="4706" fill="none" extrusionOk="0">
                  <a:moveTo>
                    <a:pt x="3446" y="0"/>
                  </a:moveTo>
                  <a:lnTo>
                    <a:pt x="1" y="0"/>
                  </a:lnTo>
                  <a:lnTo>
                    <a:pt x="1" y="4706"/>
                  </a:lnTo>
                  <a:lnTo>
                    <a:pt x="869" y="4706"/>
                  </a:lnTo>
                  <a:lnTo>
                    <a:pt x="869" y="2913"/>
                  </a:lnTo>
                  <a:lnTo>
                    <a:pt x="3138" y="2913"/>
                  </a:lnTo>
                  <a:lnTo>
                    <a:pt x="3138" y="2157"/>
                  </a:lnTo>
                  <a:lnTo>
                    <a:pt x="869" y="2157"/>
                  </a:lnTo>
                  <a:lnTo>
                    <a:pt x="869" y="728"/>
                  </a:lnTo>
                  <a:lnTo>
                    <a:pt x="3446" y="728"/>
                  </a:lnTo>
                  <a:lnTo>
                    <a:pt x="344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57"/>
            <p:cNvSpPr/>
            <p:nvPr/>
          </p:nvSpPr>
          <p:spPr>
            <a:xfrm>
              <a:off x="2135437" y="1329388"/>
              <a:ext cx="17726" cy="82868"/>
            </a:xfrm>
            <a:custGeom>
              <a:avLst/>
              <a:gdLst/>
              <a:ahLst/>
              <a:cxnLst/>
              <a:rect l="l" t="t" r="r" b="b"/>
              <a:pathLst>
                <a:path w="1121" h="5239" extrusionOk="0">
                  <a:moveTo>
                    <a:pt x="505" y="1"/>
                  </a:moveTo>
                  <a:lnTo>
                    <a:pt x="421" y="29"/>
                  </a:lnTo>
                  <a:lnTo>
                    <a:pt x="309" y="57"/>
                  </a:lnTo>
                  <a:lnTo>
                    <a:pt x="225" y="85"/>
                  </a:lnTo>
                  <a:lnTo>
                    <a:pt x="141" y="169"/>
                  </a:lnTo>
                  <a:lnTo>
                    <a:pt x="85" y="225"/>
                  </a:lnTo>
                  <a:lnTo>
                    <a:pt x="57" y="309"/>
                  </a:lnTo>
                  <a:lnTo>
                    <a:pt x="1" y="421"/>
                  </a:lnTo>
                  <a:lnTo>
                    <a:pt x="1" y="505"/>
                  </a:lnTo>
                  <a:lnTo>
                    <a:pt x="57" y="505"/>
                  </a:lnTo>
                  <a:lnTo>
                    <a:pt x="113" y="617"/>
                  </a:lnTo>
                  <a:lnTo>
                    <a:pt x="197" y="729"/>
                  </a:lnTo>
                  <a:lnTo>
                    <a:pt x="309" y="813"/>
                  </a:lnTo>
                  <a:lnTo>
                    <a:pt x="421" y="869"/>
                  </a:lnTo>
                  <a:lnTo>
                    <a:pt x="589" y="897"/>
                  </a:lnTo>
                  <a:lnTo>
                    <a:pt x="757" y="869"/>
                  </a:lnTo>
                  <a:lnTo>
                    <a:pt x="925" y="785"/>
                  </a:lnTo>
                  <a:lnTo>
                    <a:pt x="1037" y="673"/>
                  </a:lnTo>
                  <a:lnTo>
                    <a:pt x="1121" y="505"/>
                  </a:lnTo>
                  <a:lnTo>
                    <a:pt x="1121" y="449"/>
                  </a:lnTo>
                  <a:lnTo>
                    <a:pt x="1093" y="365"/>
                  </a:lnTo>
                  <a:lnTo>
                    <a:pt x="1065" y="281"/>
                  </a:lnTo>
                  <a:lnTo>
                    <a:pt x="953" y="141"/>
                  </a:lnTo>
                  <a:lnTo>
                    <a:pt x="813" y="29"/>
                  </a:lnTo>
                  <a:lnTo>
                    <a:pt x="729" y="1"/>
                  </a:lnTo>
                  <a:close/>
                  <a:moveTo>
                    <a:pt x="113" y="1654"/>
                  </a:moveTo>
                  <a:lnTo>
                    <a:pt x="113" y="5239"/>
                  </a:lnTo>
                  <a:lnTo>
                    <a:pt x="953" y="5239"/>
                  </a:lnTo>
                  <a:lnTo>
                    <a:pt x="953" y="1654"/>
                  </a:lnTo>
                  <a:close/>
                </a:path>
              </a:pathLst>
            </a:custGeom>
            <a:solidFill>
              <a:srgbClr val="BEC2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57"/>
            <p:cNvSpPr/>
            <p:nvPr/>
          </p:nvSpPr>
          <p:spPr>
            <a:xfrm>
              <a:off x="2137208" y="1355535"/>
              <a:ext cx="13298" cy="56722"/>
            </a:xfrm>
            <a:custGeom>
              <a:avLst/>
              <a:gdLst/>
              <a:ahLst/>
              <a:cxnLst/>
              <a:rect l="l" t="t" r="r" b="b"/>
              <a:pathLst>
                <a:path w="841" h="3586" fill="none" extrusionOk="0">
                  <a:moveTo>
                    <a:pt x="841" y="1"/>
                  </a:moveTo>
                  <a:lnTo>
                    <a:pt x="1" y="1"/>
                  </a:lnTo>
                  <a:lnTo>
                    <a:pt x="1" y="3586"/>
                  </a:lnTo>
                  <a:lnTo>
                    <a:pt x="841" y="3586"/>
                  </a:lnTo>
                  <a:lnTo>
                    <a:pt x="84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57"/>
            <p:cNvSpPr/>
            <p:nvPr/>
          </p:nvSpPr>
          <p:spPr>
            <a:xfrm>
              <a:off x="2135437" y="1329388"/>
              <a:ext cx="17726" cy="14204"/>
            </a:xfrm>
            <a:custGeom>
              <a:avLst/>
              <a:gdLst/>
              <a:ahLst/>
              <a:cxnLst/>
              <a:rect l="l" t="t" r="r" b="b"/>
              <a:pathLst>
                <a:path w="1121" h="898" fill="none" extrusionOk="0">
                  <a:moveTo>
                    <a:pt x="617" y="1"/>
                  </a:moveTo>
                  <a:lnTo>
                    <a:pt x="617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533" y="1"/>
                  </a:lnTo>
                  <a:lnTo>
                    <a:pt x="533" y="1"/>
                  </a:lnTo>
                  <a:lnTo>
                    <a:pt x="505" y="1"/>
                  </a:lnTo>
                  <a:lnTo>
                    <a:pt x="505" y="1"/>
                  </a:lnTo>
                  <a:lnTo>
                    <a:pt x="421" y="29"/>
                  </a:lnTo>
                  <a:lnTo>
                    <a:pt x="309" y="57"/>
                  </a:lnTo>
                  <a:lnTo>
                    <a:pt x="225" y="85"/>
                  </a:lnTo>
                  <a:lnTo>
                    <a:pt x="141" y="169"/>
                  </a:lnTo>
                  <a:lnTo>
                    <a:pt x="85" y="225"/>
                  </a:lnTo>
                  <a:lnTo>
                    <a:pt x="57" y="309"/>
                  </a:lnTo>
                  <a:lnTo>
                    <a:pt x="1" y="421"/>
                  </a:lnTo>
                  <a:lnTo>
                    <a:pt x="1" y="505"/>
                  </a:lnTo>
                  <a:lnTo>
                    <a:pt x="57" y="505"/>
                  </a:lnTo>
                  <a:lnTo>
                    <a:pt x="57" y="505"/>
                  </a:lnTo>
                  <a:lnTo>
                    <a:pt x="113" y="617"/>
                  </a:lnTo>
                  <a:lnTo>
                    <a:pt x="197" y="729"/>
                  </a:lnTo>
                  <a:lnTo>
                    <a:pt x="309" y="813"/>
                  </a:lnTo>
                  <a:lnTo>
                    <a:pt x="421" y="869"/>
                  </a:lnTo>
                  <a:lnTo>
                    <a:pt x="421" y="869"/>
                  </a:lnTo>
                  <a:lnTo>
                    <a:pt x="589" y="897"/>
                  </a:lnTo>
                  <a:lnTo>
                    <a:pt x="589" y="897"/>
                  </a:lnTo>
                  <a:lnTo>
                    <a:pt x="757" y="869"/>
                  </a:lnTo>
                  <a:lnTo>
                    <a:pt x="925" y="785"/>
                  </a:lnTo>
                  <a:lnTo>
                    <a:pt x="1037" y="673"/>
                  </a:lnTo>
                  <a:lnTo>
                    <a:pt x="1121" y="505"/>
                  </a:lnTo>
                  <a:lnTo>
                    <a:pt x="1121" y="505"/>
                  </a:lnTo>
                  <a:lnTo>
                    <a:pt x="1121" y="449"/>
                  </a:lnTo>
                  <a:lnTo>
                    <a:pt x="1121" y="449"/>
                  </a:lnTo>
                  <a:lnTo>
                    <a:pt x="1093" y="365"/>
                  </a:lnTo>
                  <a:lnTo>
                    <a:pt x="1065" y="281"/>
                  </a:lnTo>
                  <a:lnTo>
                    <a:pt x="953" y="141"/>
                  </a:lnTo>
                  <a:lnTo>
                    <a:pt x="813" y="29"/>
                  </a:lnTo>
                  <a:lnTo>
                    <a:pt x="729" y="1"/>
                  </a:lnTo>
                  <a:lnTo>
                    <a:pt x="61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57"/>
            <p:cNvSpPr/>
            <p:nvPr/>
          </p:nvSpPr>
          <p:spPr>
            <a:xfrm>
              <a:off x="2168216" y="1354206"/>
              <a:ext cx="56260" cy="57607"/>
            </a:xfrm>
            <a:custGeom>
              <a:avLst/>
              <a:gdLst/>
              <a:ahLst/>
              <a:cxnLst/>
              <a:rect l="l" t="t" r="r" b="b"/>
              <a:pathLst>
                <a:path w="3558" h="3642" extrusionOk="0">
                  <a:moveTo>
                    <a:pt x="1793" y="1"/>
                  </a:moveTo>
                  <a:lnTo>
                    <a:pt x="1625" y="29"/>
                  </a:lnTo>
                  <a:lnTo>
                    <a:pt x="1317" y="141"/>
                  </a:lnTo>
                  <a:lnTo>
                    <a:pt x="1037" y="281"/>
                  </a:lnTo>
                  <a:lnTo>
                    <a:pt x="925" y="393"/>
                  </a:lnTo>
                  <a:lnTo>
                    <a:pt x="813" y="505"/>
                  </a:lnTo>
                  <a:lnTo>
                    <a:pt x="813" y="57"/>
                  </a:lnTo>
                  <a:lnTo>
                    <a:pt x="0" y="57"/>
                  </a:lnTo>
                  <a:lnTo>
                    <a:pt x="0" y="3642"/>
                  </a:lnTo>
                  <a:lnTo>
                    <a:pt x="841" y="3642"/>
                  </a:lnTo>
                  <a:lnTo>
                    <a:pt x="841" y="1821"/>
                  </a:lnTo>
                  <a:lnTo>
                    <a:pt x="841" y="1625"/>
                  </a:lnTo>
                  <a:lnTo>
                    <a:pt x="869" y="1457"/>
                  </a:lnTo>
                  <a:lnTo>
                    <a:pt x="925" y="1289"/>
                  </a:lnTo>
                  <a:lnTo>
                    <a:pt x="1009" y="1121"/>
                  </a:lnTo>
                  <a:lnTo>
                    <a:pt x="1149" y="1009"/>
                  </a:lnTo>
                  <a:lnTo>
                    <a:pt x="1289" y="897"/>
                  </a:lnTo>
                  <a:lnTo>
                    <a:pt x="1429" y="813"/>
                  </a:lnTo>
                  <a:lnTo>
                    <a:pt x="1597" y="757"/>
                  </a:lnTo>
                  <a:lnTo>
                    <a:pt x="1793" y="729"/>
                  </a:lnTo>
                  <a:lnTo>
                    <a:pt x="1849" y="729"/>
                  </a:lnTo>
                  <a:lnTo>
                    <a:pt x="2045" y="757"/>
                  </a:lnTo>
                  <a:lnTo>
                    <a:pt x="2213" y="813"/>
                  </a:lnTo>
                  <a:lnTo>
                    <a:pt x="2353" y="869"/>
                  </a:lnTo>
                  <a:lnTo>
                    <a:pt x="2493" y="981"/>
                  </a:lnTo>
                  <a:lnTo>
                    <a:pt x="2577" y="1121"/>
                  </a:lnTo>
                  <a:lnTo>
                    <a:pt x="2661" y="1261"/>
                  </a:lnTo>
                  <a:lnTo>
                    <a:pt x="2689" y="1457"/>
                  </a:lnTo>
                  <a:lnTo>
                    <a:pt x="2717" y="1681"/>
                  </a:lnTo>
                  <a:lnTo>
                    <a:pt x="2717" y="3642"/>
                  </a:lnTo>
                  <a:lnTo>
                    <a:pt x="3558" y="3642"/>
                  </a:lnTo>
                  <a:lnTo>
                    <a:pt x="3558" y="1597"/>
                  </a:lnTo>
                  <a:lnTo>
                    <a:pt x="3558" y="1317"/>
                  </a:lnTo>
                  <a:lnTo>
                    <a:pt x="3502" y="1037"/>
                  </a:lnTo>
                  <a:lnTo>
                    <a:pt x="3418" y="785"/>
                  </a:lnTo>
                  <a:lnTo>
                    <a:pt x="3278" y="561"/>
                  </a:lnTo>
                  <a:lnTo>
                    <a:pt x="3110" y="365"/>
                  </a:lnTo>
                  <a:lnTo>
                    <a:pt x="2913" y="225"/>
                  </a:lnTo>
                  <a:lnTo>
                    <a:pt x="2661" y="113"/>
                  </a:lnTo>
                  <a:lnTo>
                    <a:pt x="2409" y="29"/>
                  </a:lnTo>
                  <a:lnTo>
                    <a:pt x="2157" y="1"/>
                  </a:lnTo>
                  <a:close/>
                </a:path>
              </a:pathLst>
            </a:custGeom>
            <a:solidFill>
              <a:srgbClr val="BEC2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57"/>
            <p:cNvSpPr/>
            <p:nvPr/>
          </p:nvSpPr>
          <p:spPr>
            <a:xfrm>
              <a:off x="2168216" y="1354206"/>
              <a:ext cx="56260" cy="57607"/>
            </a:xfrm>
            <a:custGeom>
              <a:avLst/>
              <a:gdLst/>
              <a:ahLst/>
              <a:cxnLst/>
              <a:rect l="l" t="t" r="r" b="b"/>
              <a:pathLst>
                <a:path w="3558" h="3642" fill="none" extrusionOk="0">
                  <a:moveTo>
                    <a:pt x="2157" y="1"/>
                  </a:moveTo>
                  <a:lnTo>
                    <a:pt x="2157" y="1"/>
                  </a:lnTo>
                  <a:lnTo>
                    <a:pt x="2045" y="1"/>
                  </a:lnTo>
                  <a:lnTo>
                    <a:pt x="2045" y="1"/>
                  </a:lnTo>
                  <a:lnTo>
                    <a:pt x="1961" y="1"/>
                  </a:lnTo>
                  <a:lnTo>
                    <a:pt x="1961" y="1"/>
                  </a:lnTo>
                  <a:lnTo>
                    <a:pt x="1793" y="1"/>
                  </a:lnTo>
                  <a:lnTo>
                    <a:pt x="1625" y="29"/>
                  </a:lnTo>
                  <a:lnTo>
                    <a:pt x="1317" y="141"/>
                  </a:lnTo>
                  <a:lnTo>
                    <a:pt x="1037" y="281"/>
                  </a:lnTo>
                  <a:lnTo>
                    <a:pt x="925" y="393"/>
                  </a:lnTo>
                  <a:lnTo>
                    <a:pt x="813" y="505"/>
                  </a:lnTo>
                  <a:lnTo>
                    <a:pt x="813" y="57"/>
                  </a:lnTo>
                  <a:lnTo>
                    <a:pt x="0" y="57"/>
                  </a:lnTo>
                  <a:lnTo>
                    <a:pt x="0" y="3642"/>
                  </a:lnTo>
                  <a:lnTo>
                    <a:pt x="841" y="3642"/>
                  </a:lnTo>
                  <a:lnTo>
                    <a:pt x="841" y="1821"/>
                  </a:lnTo>
                  <a:lnTo>
                    <a:pt x="841" y="1821"/>
                  </a:lnTo>
                  <a:lnTo>
                    <a:pt x="841" y="1625"/>
                  </a:lnTo>
                  <a:lnTo>
                    <a:pt x="841" y="1625"/>
                  </a:lnTo>
                  <a:lnTo>
                    <a:pt x="869" y="1457"/>
                  </a:lnTo>
                  <a:lnTo>
                    <a:pt x="925" y="1289"/>
                  </a:lnTo>
                  <a:lnTo>
                    <a:pt x="1009" y="1121"/>
                  </a:lnTo>
                  <a:lnTo>
                    <a:pt x="1149" y="1009"/>
                  </a:lnTo>
                  <a:lnTo>
                    <a:pt x="1289" y="897"/>
                  </a:lnTo>
                  <a:lnTo>
                    <a:pt x="1429" y="813"/>
                  </a:lnTo>
                  <a:lnTo>
                    <a:pt x="1597" y="757"/>
                  </a:lnTo>
                  <a:lnTo>
                    <a:pt x="1793" y="729"/>
                  </a:lnTo>
                  <a:lnTo>
                    <a:pt x="1793" y="729"/>
                  </a:lnTo>
                  <a:lnTo>
                    <a:pt x="1849" y="729"/>
                  </a:lnTo>
                  <a:lnTo>
                    <a:pt x="1849" y="729"/>
                  </a:lnTo>
                  <a:lnTo>
                    <a:pt x="2045" y="757"/>
                  </a:lnTo>
                  <a:lnTo>
                    <a:pt x="2213" y="813"/>
                  </a:lnTo>
                  <a:lnTo>
                    <a:pt x="2353" y="869"/>
                  </a:lnTo>
                  <a:lnTo>
                    <a:pt x="2493" y="981"/>
                  </a:lnTo>
                  <a:lnTo>
                    <a:pt x="2577" y="1121"/>
                  </a:lnTo>
                  <a:lnTo>
                    <a:pt x="2661" y="1261"/>
                  </a:lnTo>
                  <a:lnTo>
                    <a:pt x="2689" y="1457"/>
                  </a:lnTo>
                  <a:lnTo>
                    <a:pt x="2717" y="1681"/>
                  </a:lnTo>
                  <a:lnTo>
                    <a:pt x="2717" y="3642"/>
                  </a:lnTo>
                  <a:lnTo>
                    <a:pt x="3558" y="3642"/>
                  </a:lnTo>
                  <a:lnTo>
                    <a:pt x="3558" y="1597"/>
                  </a:lnTo>
                  <a:lnTo>
                    <a:pt x="3558" y="1597"/>
                  </a:lnTo>
                  <a:lnTo>
                    <a:pt x="3558" y="1317"/>
                  </a:lnTo>
                  <a:lnTo>
                    <a:pt x="3558" y="1317"/>
                  </a:lnTo>
                  <a:lnTo>
                    <a:pt x="3502" y="1037"/>
                  </a:lnTo>
                  <a:lnTo>
                    <a:pt x="3418" y="785"/>
                  </a:lnTo>
                  <a:lnTo>
                    <a:pt x="3278" y="561"/>
                  </a:lnTo>
                  <a:lnTo>
                    <a:pt x="3110" y="365"/>
                  </a:lnTo>
                  <a:lnTo>
                    <a:pt x="2913" y="225"/>
                  </a:lnTo>
                  <a:lnTo>
                    <a:pt x="2661" y="113"/>
                  </a:lnTo>
                  <a:lnTo>
                    <a:pt x="2409" y="29"/>
                  </a:lnTo>
                  <a:lnTo>
                    <a:pt x="215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57"/>
            <p:cNvSpPr/>
            <p:nvPr/>
          </p:nvSpPr>
          <p:spPr>
            <a:xfrm>
              <a:off x="2237758" y="1354206"/>
              <a:ext cx="51390" cy="58493"/>
            </a:xfrm>
            <a:custGeom>
              <a:avLst/>
              <a:gdLst/>
              <a:ahLst/>
              <a:cxnLst/>
              <a:rect l="l" t="t" r="r" b="b"/>
              <a:pathLst>
                <a:path w="3250" h="3698" extrusionOk="0">
                  <a:moveTo>
                    <a:pt x="2409" y="2101"/>
                  </a:moveTo>
                  <a:lnTo>
                    <a:pt x="2409" y="2522"/>
                  </a:lnTo>
                  <a:lnTo>
                    <a:pt x="2353" y="2634"/>
                  </a:lnTo>
                  <a:lnTo>
                    <a:pt x="2269" y="2746"/>
                  </a:lnTo>
                  <a:lnTo>
                    <a:pt x="2185" y="2858"/>
                  </a:lnTo>
                  <a:lnTo>
                    <a:pt x="2073" y="2942"/>
                  </a:lnTo>
                  <a:lnTo>
                    <a:pt x="1961" y="2998"/>
                  </a:lnTo>
                  <a:lnTo>
                    <a:pt x="1821" y="3054"/>
                  </a:lnTo>
                  <a:lnTo>
                    <a:pt x="1709" y="3082"/>
                  </a:lnTo>
                  <a:lnTo>
                    <a:pt x="1345" y="3082"/>
                  </a:lnTo>
                  <a:lnTo>
                    <a:pt x="1205" y="3026"/>
                  </a:lnTo>
                  <a:lnTo>
                    <a:pt x="1092" y="2998"/>
                  </a:lnTo>
                  <a:lnTo>
                    <a:pt x="1008" y="2914"/>
                  </a:lnTo>
                  <a:lnTo>
                    <a:pt x="924" y="2858"/>
                  </a:lnTo>
                  <a:lnTo>
                    <a:pt x="868" y="2774"/>
                  </a:lnTo>
                  <a:lnTo>
                    <a:pt x="812" y="2690"/>
                  </a:lnTo>
                  <a:lnTo>
                    <a:pt x="812" y="2578"/>
                  </a:lnTo>
                  <a:lnTo>
                    <a:pt x="812" y="2494"/>
                  </a:lnTo>
                  <a:lnTo>
                    <a:pt x="840" y="2409"/>
                  </a:lnTo>
                  <a:lnTo>
                    <a:pt x="896" y="2325"/>
                  </a:lnTo>
                  <a:lnTo>
                    <a:pt x="980" y="2241"/>
                  </a:lnTo>
                  <a:lnTo>
                    <a:pt x="1064" y="2185"/>
                  </a:lnTo>
                  <a:lnTo>
                    <a:pt x="1205" y="2129"/>
                  </a:lnTo>
                  <a:lnTo>
                    <a:pt x="1345" y="2101"/>
                  </a:lnTo>
                  <a:close/>
                  <a:moveTo>
                    <a:pt x="1541" y="1"/>
                  </a:moveTo>
                  <a:lnTo>
                    <a:pt x="1177" y="29"/>
                  </a:lnTo>
                  <a:lnTo>
                    <a:pt x="784" y="113"/>
                  </a:lnTo>
                  <a:lnTo>
                    <a:pt x="448" y="253"/>
                  </a:lnTo>
                  <a:lnTo>
                    <a:pt x="112" y="449"/>
                  </a:lnTo>
                  <a:lnTo>
                    <a:pt x="420" y="1065"/>
                  </a:lnTo>
                  <a:lnTo>
                    <a:pt x="672" y="925"/>
                  </a:lnTo>
                  <a:lnTo>
                    <a:pt x="924" y="813"/>
                  </a:lnTo>
                  <a:lnTo>
                    <a:pt x="1205" y="729"/>
                  </a:lnTo>
                  <a:lnTo>
                    <a:pt x="1513" y="701"/>
                  </a:lnTo>
                  <a:lnTo>
                    <a:pt x="1737" y="729"/>
                  </a:lnTo>
                  <a:lnTo>
                    <a:pt x="1933" y="757"/>
                  </a:lnTo>
                  <a:lnTo>
                    <a:pt x="2073" y="813"/>
                  </a:lnTo>
                  <a:lnTo>
                    <a:pt x="2213" y="925"/>
                  </a:lnTo>
                  <a:lnTo>
                    <a:pt x="2297" y="1037"/>
                  </a:lnTo>
                  <a:lnTo>
                    <a:pt x="2353" y="1149"/>
                  </a:lnTo>
                  <a:lnTo>
                    <a:pt x="2409" y="1317"/>
                  </a:lnTo>
                  <a:lnTo>
                    <a:pt x="2409" y="1485"/>
                  </a:lnTo>
                  <a:lnTo>
                    <a:pt x="2409" y="1541"/>
                  </a:lnTo>
                  <a:lnTo>
                    <a:pt x="1485" y="1541"/>
                  </a:lnTo>
                  <a:lnTo>
                    <a:pt x="1120" y="1569"/>
                  </a:lnTo>
                  <a:lnTo>
                    <a:pt x="784" y="1625"/>
                  </a:lnTo>
                  <a:lnTo>
                    <a:pt x="532" y="1709"/>
                  </a:lnTo>
                  <a:lnTo>
                    <a:pt x="336" y="1849"/>
                  </a:lnTo>
                  <a:lnTo>
                    <a:pt x="168" y="1989"/>
                  </a:lnTo>
                  <a:lnTo>
                    <a:pt x="84" y="2185"/>
                  </a:lnTo>
                  <a:lnTo>
                    <a:pt x="28" y="2381"/>
                  </a:lnTo>
                  <a:lnTo>
                    <a:pt x="0" y="2606"/>
                  </a:lnTo>
                  <a:lnTo>
                    <a:pt x="28" y="2830"/>
                  </a:lnTo>
                  <a:lnTo>
                    <a:pt x="84" y="3054"/>
                  </a:lnTo>
                  <a:lnTo>
                    <a:pt x="196" y="3222"/>
                  </a:lnTo>
                  <a:lnTo>
                    <a:pt x="364" y="3390"/>
                  </a:lnTo>
                  <a:lnTo>
                    <a:pt x="560" y="3530"/>
                  </a:lnTo>
                  <a:lnTo>
                    <a:pt x="784" y="3614"/>
                  </a:lnTo>
                  <a:lnTo>
                    <a:pt x="1036" y="3670"/>
                  </a:lnTo>
                  <a:lnTo>
                    <a:pt x="1345" y="3698"/>
                  </a:lnTo>
                  <a:lnTo>
                    <a:pt x="1457" y="3698"/>
                  </a:lnTo>
                  <a:lnTo>
                    <a:pt x="1737" y="3670"/>
                  </a:lnTo>
                  <a:lnTo>
                    <a:pt x="2017" y="3558"/>
                  </a:lnTo>
                  <a:lnTo>
                    <a:pt x="2241" y="3418"/>
                  </a:lnTo>
                  <a:lnTo>
                    <a:pt x="2353" y="3334"/>
                  </a:lnTo>
                  <a:lnTo>
                    <a:pt x="2465" y="3222"/>
                  </a:lnTo>
                  <a:lnTo>
                    <a:pt x="2465" y="3642"/>
                  </a:lnTo>
                  <a:lnTo>
                    <a:pt x="3249" y="3642"/>
                  </a:lnTo>
                  <a:lnTo>
                    <a:pt x="3249" y="1541"/>
                  </a:lnTo>
                  <a:lnTo>
                    <a:pt x="3221" y="1177"/>
                  </a:lnTo>
                  <a:lnTo>
                    <a:pt x="3137" y="869"/>
                  </a:lnTo>
                  <a:lnTo>
                    <a:pt x="3081" y="729"/>
                  </a:lnTo>
                  <a:lnTo>
                    <a:pt x="2997" y="589"/>
                  </a:lnTo>
                  <a:lnTo>
                    <a:pt x="2913" y="477"/>
                  </a:lnTo>
                  <a:lnTo>
                    <a:pt x="2829" y="393"/>
                  </a:lnTo>
                  <a:lnTo>
                    <a:pt x="2605" y="225"/>
                  </a:lnTo>
                  <a:lnTo>
                    <a:pt x="2325" y="85"/>
                  </a:lnTo>
                  <a:lnTo>
                    <a:pt x="1989" y="29"/>
                  </a:lnTo>
                  <a:lnTo>
                    <a:pt x="1625" y="1"/>
                  </a:lnTo>
                  <a:close/>
                </a:path>
              </a:pathLst>
            </a:custGeom>
            <a:solidFill>
              <a:srgbClr val="BEC2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57"/>
            <p:cNvSpPr/>
            <p:nvPr/>
          </p:nvSpPr>
          <p:spPr>
            <a:xfrm>
              <a:off x="2250598" y="1387438"/>
              <a:ext cx="25252" cy="15517"/>
            </a:xfrm>
            <a:custGeom>
              <a:avLst/>
              <a:gdLst/>
              <a:ahLst/>
              <a:cxnLst/>
              <a:rect l="l" t="t" r="r" b="b"/>
              <a:pathLst>
                <a:path w="1597" h="981" fill="none" extrusionOk="0">
                  <a:moveTo>
                    <a:pt x="757" y="981"/>
                  </a:moveTo>
                  <a:lnTo>
                    <a:pt x="757" y="981"/>
                  </a:lnTo>
                  <a:lnTo>
                    <a:pt x="673" y="981"/>
                  </a:lnTo>
                  <a:lnTo>
                    <a:pt x="673" y="981"/>
                  </a:lnTo>
                  <a:lnTo>
                    <a:pt x="533" y="981"/>
                  </a:lnTo>
                  <a:lnTo>
                    <a:pt x="393" y="925"/>
                  </a:lnTo>
                  <a:lnTo>
                    <a:pt x="280" y="897"/>
                  </a:lnTo>
                  <a:lnTo>
                    <a:pt x="196" y="813"/>
                  </a:lnTo>
                  <a:lnTo>
                    <a:pt x="112" y="757"/>
                  </a:lnTo>
                  <a:lnTo>
                    <a:pt x="56" y="673"/>
                  </a:lnTo>
                  <a:lnTo>
                    <a:pt x="0" y="589"/>
                  </a:lnTo>
                  <a:lnTo>
                    <a:pt x="0" y="477"/>
                  </a:lnTo>
                  <a:lnTo>
                    <a:pt x="0" y="477"/>
                  </a:lnTo>
                  <a:lnTo>
                    <a:pt x="0" y="393"/>
                  </a:lnTo>
                  <a:lnTo>
                    <a:pt x="28" y="308"/>
                  </a:lnTo>
                  <a:lnTo>
                    <a:pt x="84" y="224"/>
                  </a:lnTo>
                  <a:lnTo>
                    <a:pt x="168" y="140"/>
                  </a:lnTo>
                  <a:lnTo>
                    <a:pt x="252" y="84"/>
                  </a:lnTo>
                  <a:lnTo>
                    <a:pt x="393" y="28"/>
                  </a:lnTo>
                  <a:lnTo>
                    <a:pt x="533" y="0"/>
                  </a:lnTo>
                  <a:lnTo>
                    <a:pt x="729" y="0"/>
                  </a:lnTo>
                  <a:lnTo>
                    <a:pt x="1597" y="0"/>
                  </a:lnTo>
                  <a:lnTo>
                    <a:pt x="1597" y="421"/>
                  </a:lnTo>
                  <a:lnTo>
                    <a:pt x="1597" y="421"/>
                  </a:lnTo>
                  <a:lnTo>
                    <a:pt x="1541" y="533"/>
                  </a:lnTo>
                  <a:lnTo>
                    <a:pt x="1457" y="645"/>
                  </a:lnTo>
                  <a:lnTo>
                    <a:pt x="1373" y="757"/>
                  </a:lnTo>
                  <a:lnTo>
                    <a:pt x="1261" y="841"/>
                  </a:lnTo>
                  <a:lnTo>
                    <a:pt x="1149" y="897"/>
                  </a:lnTo>
                  <a:lnTo>
                    <a:pt x="1009" y="953"/>
                  </a:lnTo>
                  <a:lnTo>
                    <a:pt x="897" y="981"/>
                  </a:lnTo>
                  <a:lnTo>
                    <a:pt x="757" y="98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57"/>
            <p:cNvSpPr/>
            <p:nvPr/>
          </p:nvSpPr>
          <p:spPr>
            <a:xfrm>
              <a:off x="2237758" y="1354206"/>
              <a:ext cx="51390" cy="58493"/>
            </a:xfrm>
            <a:custGeom>
              <a:avLst/>
              <a:gdLst/>
              <a:ahLst/>
              <a:cxnLst/>
              <a:rect l="l" t="t" r="r" b="b"/>
              <a:pathLst>
                <a:path w="3250" h="3698" fill="none" extrusionOk="0">
                  <a:moveTo>
                    <a:pt x="1541" y="1"/>
                  </a:moveTo>
                  <a:lnTo>
                    <a:pt x="1541" y="1"/>
                  </a:lnTo>
                  <a:lnTo>
                    <a:pt x="1177" y="29"/>
                  </a:lnTo>
                  <a:lnTo>
                    <a:pt x="784" y="113"/>
                  </a:lnTo>
                  <a:lnTo>
                    <a:pt x="448" y="253"/>
                  </a:lnTo>
                  <a:lnTo>
                    <a:pt x="112" y="449"/>
                  </a:lnTo>
                  <a:lnTo>
                    <a:pt x="420" y="1065"/>
                  </a:lnTo>
                  <a:lnTo>
                    <a:pt x="420" y="1065"/>
                  </a:lnTo>
                  <a:lnTo>
                    <a:pt x="672" y="925"/>
                  </a:lnTo>
                  <a:lnTo>
                    <a:pt x="924" y="813"/>
                  </a:lnTo>
                  <a:lnTo>
                    <a:pt x="1205" y="729"/>
                  </a:lnTo>
                  <a:lnTo>
                    <a:pt x="1513" y="701"/>
                  </a:lnTo>
                  <a:lnTo>
                    <a:pt x="1513" y="701"/>
                  </a:lnTo>
                  <a:lnTo>
                    <a:pt x="1513" y="701"/>
                  </a:lnTo>
                  <a:lnTo>
                    <a:pt x="1513" y="701"/>
                  </a:lnTo>
                  <a:lnTo>
                    <a:pt x="1737" y="729"/>
                  </a:lnTo>
                  <a:lnTo>
                    <a:pt x="1933" y="757"/>
                  </a:lnTo>
                  <a:lnTo>
                    <a:pt x="2073" y="813"/>
                  </a:lnTo>
                  <a:lnTo>
                    <a:pt x="2213" y="925"/>
                  </a:lnTo>
                  <a:lnTo>
                    <a:pt x="2297" y="1037"/>
                  </a:lnTo>
                  <a:lnTo>
                    <a:pt x="2353" y="1149"/>
                  </a:lnTo>
                  <a:lnTo>
                    <a:pt x="2409" y="1317"/>
                  </a:lnTo>
                  <a:lnTo>
                    <a:pt x="2409" y="1485"/>
                  </a:lnTo>
                  <a:lnTo>
                    <a:pt x="2409" y="1541"/>
                  </a:lnTo>
                  <a:lnTo>
                    <a:pt x="1485" y="1541"/>
                  </a:lnTo>
                  <a:lnTo>
                    <a:pt x="1485" y="1541"/>
                  </a:lnTo>
                  <a:lnTo>
                    <a:pt x="1120" y="1569"/>
                  </a:lnTo>
                  <a:lnTo>
                    <a:pt x="784" y="1625"/>
                  </a:lnTo>
                  <a:lnTo>
                    <a:pt x="532" y="1709"/>
                  </a:lnTo>
                  <a:lnTo>
                    <a:pt x="336" y="1849"/>
                  </a:lnTo>
                  <a:lnTo>
                    <a:pt x="168" y="1989"/>
                  </a:lnTo>
                  <a:lnTo>
                    <a:pt x="84" y="2185"/>
                  </a:lnTo>
                  <a:lnTo>
                    <a:pt x="28" y="2381"/>
                  </a:lnTo>
                  <a:lnTo>
                    <a:pt x="0" y="2606"/>
                  </a:lnTo>
                  <a:lnTo>
                    <a:pt x="0" y="2606"/>
                  </a:lnTo>
                  <a:lnTo>
                    <a:pt x="28" y="2830"/>
                  </a:lnTo>
                  <a:lnTo>
                    <a:pt x="84" y="3054"/>
                  </a:lnTo>
                  <a:lnTo>
                    <a:pt x="196" y="3222"/>
                  </a:lnTo>
                  <a:lnTo>
                    <a:pt x="364" y="3390"/>
                  </a:lnTo>
                  <a:lnTo>
                    <a:pt x="560" y="3530"/>
                  </a:lnTo>
                  <a:lnTo>
                    <a:pt x="784" y="3614"/>
                  </a:lnTo>
                  <a:lnTo>
                    <a:pt x="1036" y="3670"/>
                  </a:lnTo>
                  <a:lnTo>
                    <a:pt x="1345" y="3698"/>
                  </a:lnTo>
                  <a:lnTo>
                    <a:pt x="1345" y="3698"/>
                  </a:lnTo>
                  <a:lnTo>
                    <a:pt x="1457" y="3698"/>
                  </a:lnTo>
                  <a:lnTo>
                    <a:pt x="1457" y="3698"/>
                  </a:lnTo>
                  <a:lnTo>
                    <a:pt x="1737" y="3670"/>
                  </a:lnTo>
                  <a:lnTo>
                    <a:pt x="2017" y="3558"/>
                  </a:lnTo>
                  <a:lnTo>
                    <a:pt x="2241" y="3418"/>
                  </a:lnTo>
                  <a:lnTo>
                    <a:pt x="2353" y="3334"/>
                  </a:lnTo>
                  <a:lnTo>
                    <a:pt x="2465" y="3222"/>
                  </a:lnTo>
                  <a:lnTo>
                    <a:pt x="2465" y="3642"/>
                  </a:lnTo>
                  <a:lnTo>
                    <a:pt x="3249" y="3642"/>
                  </a:lnTo>
                  <a:lnTo>
                    <a:pt x="3249" y="1541"/>
                  </a:lnTo>
                  <a:lnTo>
                    <a:pt x="3249" y="1541"/>
                  </a:lnTo>
                  <a:lnTo>
                    <a:pt x="3221" y="1177"/>
                  </a:lnTo>
                  <a:lnTo>
                    <a:pt x="3137" y="869"/>
                  </a:lnTo>
                  <a:lnTo>
                    <a:pt x="3081" y="729"/>
                  </a:lnTo>
                  <a:lnTo>
                    <a:pt x="2997" y="589"/>
                  </a:lnTo>
                  <a:lnTo>
                    <a:pt x="2913" y="477"/>
                  </a:lnTo>
                  <a:lnTo>
                    <a:pt x="2829" y="393"/>
                  </a:lnTo>
                  <a:lnTo>
                    <a:pt x="2605" y="225"/>
                  </a:lnTo>
                  <a:lnTo>
                    <a:pt x="2325" y="85"/>
                  </a:lnTo>
                  <a:lnTo>
                    <a:pt x="1989" y="29"/>
                  </a:lnTo>
                  <a:lnTo>
                    <a:pt x="1625" y="1"/>
                  </a:lnTo>
                  <a:lnTo>
                    <a:pt x="1625" y="1"/>
                  </a:lnTo>
                  <a:lnTo>
                    <a:pt x="154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57"/>
            <p:cNvSpPr/>
            <p:nvPr/>
          </p:nvSpPr>
          <p:spPr>
            <a:xfrm>
              <a:off x="2305956" y="1354206"/>
              <a:ext cx="56718" cy="57607"/>
            </a:xfrm>
            <a:custGeom>
              <a:avLst/>
              <a:gdLst/>
              <a:ahLst/>
              <a:cxnLst/>
              <a:rect l="l" t="t" r="r" b="b"/>
              <a:pathLst>
                <a:path w="3587" h="3642" extrusionOk="0">
                  <a:moveTo>
                    <a:pt x="1793" y="1"/>
                  </a:moveTo>
                  <a:lnTo>
                    <a:pt x="1653" y="29"/>
                  </a:lnTo>
                  <a:lnTo>
                    <a:pt x="1345" y="141"/>
                  </a:lnTo>
                  <a:lnTo>
                    <a:pt x="1065" y="281"/>
                  </a:lnTo>
                  <a:lnTo>
                    <a:pt x="925" y="393"/>
                  </a:lnTo>
                  <a:lnTo>
                    <a:pt x="813" y="505"/>
                  </a:lnTo>
                  <a:lnTo>
                    <a:pt x="813" y="57"/>
                  </a:lnTo>
                  <a:lnTo>
                    <a:pt x="1" y="57"/>
                  </a:lnTo>
                  <a:lnTo>
                    <a:pt x="1" y="3642"/>
                  </a:lnTo>
                  <a:lnTo>
                    <a:pt x="841" y="3642"/>
                  </a:lnTo>
                  <a:lnTo>
                    <a:pt x="841" y="1821"/>
                  </a:lnTo>
                  <a:lnTo>
                    <a:pt x="841" y="1625"/>
                  </a:lnTo>
                  <a:lnTo>
                    <a:pt x="869" y="1457"/>
                  </a:lnTo>
                  <a:lnTo>
                    <a:pt x="925" y="1289"/>
                  </a:lnTo>
                  <a:lnTo>
                    <a:pt x="1037" y="1121"/>
                  </a:lnTo>
                  <a:lnTo>
                    <a:pt x="1149" y="1009"/>
                  </a:lnTo>
                  <a:lnTo>
                    <a:pt x="1289" y="897"/>
                  </a:lnTo>
                  <a:lnTo>
                    <a:pt x="1429" y="813"/>
                  </a:lnTo>
                  <a:lnTo>
                    <a:pt x="1625" y="757"/>
                  </a:lnTo>
                  <a:lnTo>
                    <a:pt x="1793" y="729"/>
                  </a:lnTo>
                  <a:lnTo>
                    <a:pt x="1849" y="729"/>
                  </a:lnTo>
                  <a:lnTo>
                    <a:pt x="2046" y="757"/>
                  </a:lnTo>
                  <a:lnTo>
                    <a:pt x="2214" y="813"/>
                  </a:lnTo>
                  <a:lnTo>
                    <a:pt x="2354" y="869"/>
                  </a:lnTo>
                  <a:lnTo>
                    <a:pt x="2494" y="981"/>
                  </a:lnTo>
                  <a:lnTo>
                    <a:pt x="2578" y="1121"/>
                  </a:lnTo>
                  <a:lnTo>
                    <a:pt x="2662" y="1261"/>
                  </a:lnTo>
                  <a:lnTo>
                    <a:pt x="2690" y="1457"/>
                  </a:lnTo>
                  <a:lnTo>
                    <a:pt x="2718" y="1681"/>
                  </a:lnTo>
                  <a:lnTo>
                    <a:pt x="2718" y="3642"/>
                  </a:lnTo>
                  <a:lnTo>
                    <a:pt x="3558" y="3642"/>
                  </a:lnTo>
                  <a:lnTo>
                    <a:pt x="3558" y="1597"/>
                  </a:lnTo>
                  <a:lnTo>
                    <a:pt x="3586" y="1289"/>
                  </a:lnTo>
                  <a:lnTo>
                    <a:pt x="3530" y="1037"/>
                  </a:lnTo>
                  <a:lnTo>
                    <a:pt x="3446" y="785"/>
                  </a:lnTo>
                  <a:lnTo>
                    <a:pt x="3306" y="561"/>
                  </a:lnTo>
                  <a:lnTo>
                    <a:pt x="3110" y="365"/>
                  </a:lnTo>
                  <a:lnTo>
                    <a:pt x="2914" y="225"/>
                  </a:lnTo>
                  <a:lnTo>
                    <a:pt x="2690" y="113"/>
                  </a:lnTo>
                  <a:lnTo>
                    <a:pt x="2438" y="29"/>
                  </a:lnTo>
                  <a:lnTo>
                    <a:pt x="2158" y="1"/>
                  </a:lnTo>
                  <a:close/>
                </a:path>
              </a:pathLst>
            </a:custGeom>
            <a:solidFill>
              <a:srgbClr val="BEC2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57"/>
            <p:cNvSpPr/>
            <p:nvPr/>
          </p:nvSpPr>
          <p:spPr>
            <a:xfrm>
              <a:off x="2305956" y="1354206"/>
              <a:ext cx="56718" cy="57607"/>
            </a:xfrm>
            <a:custGeom>
              <a:avLst/>
              <a:gdLst/>
              <a:ahLst/>
              <a:cxnLst/>
              <a:rect l="l" t="t" r="r" b="b"/>
              <a:pathLst>
                <a:path w="3587" h="3642" fill="none" extrusionOk="0">
                  <a:moveTo>
                    <a:pt x="2158" y="1"/>
                  </a:moveTo>
                  <a:lnTo>
                    <a:pt x="2158" y="1"/>
                  </a:lnTo>
                  <a:lnTo>
                    <a:pt x="2046" y="1"/>
                  </a:lnTo>
                  <a:lnTo>
                    <a:pt x="2046" y="1"/>
                  </a:lnTo>
                  <a:lnTo>
                    <a:pt x="1962" y="1"/>
                  </a:lnTo>
                  <a:lnTo>
                    <a:pt x="1962" y="1"/>
                  </a:lnTo>
                  <a:lnTo>
                    <a:pt x="1793" y="1"/>
                  </a:lnTo>
                  <a:lnTo>
                    <a:pt x="1653" y="29"/>
                  </a:lnTo>
                  <a:lnTo>
                    <a:pt x="1345" y="141"/>
                  </a:lnTo>
                  <a:lnTo>
                    <a:pt x="1065" y="281"/>
                  </a:lnTo>
                  <a:lnTo>
                    <a:pt x="925" y="393"/>
                  </a:lnTo>
                  <a:lnTo>
                    <a:pt x="813" y="505"/>
                  </a:lnTo>
                  <a:lnTo>
                    <a:pt x="813" y="57"/>
                  </a:lnTo>
                  <a:lnTo>
                    <a:pt x="1" y="57"/>
                  </a:lnTo>
                  <a:lnTo>
                    <a:pt x="1" y="3642"/>
                  </a:lnTo>
                  <a:lnTo>
                    <a:pt x="841" y="3642"/>
                  </a:lnTo>
                  <a:lnTo>
                    <a:pt x="841" y="1821"/>
                  </a:lnTo>
                  <a:lnTo>
                    <a:pt x="841" y="1821"/>
                  </a:lnTo>
                  <a:lnTo>
                    <a:pt x="841" y="1625"/>
                  </a:lnTo>
                  <a:lnTo>
                    <a:pt x="841" y="1625"/>
                  </a:lnTo>
                  <a:lnTo>
                    <a:pt x="869" y="1457"/>
                  </a:lnTo>
                  <a:lnTo>
                    <a:pt x="925" y="1289"/>
                  </a:lnTo>
                  <a:lnTo>
                    <a:pt x="1037" y="1121"/>
                  </a:lnTo>
                  <a:lnTo>
                    <a:pt x="1149" y="1009"/>
                  </a:lnTo>
                  <a:lnTo>
                    <a:pt x="1289" y="897"/>
                  </a:lnTo>
                  <a:lnTo>
                    <a:pt x="1429" y="813"/>
                  </a:lnTo>
                  <a:lnTo>
                    <a:pt x="1625" y="757"/>
                  </a:lnTo>
                  <a:lnTo>
                    <a:pt x="1793" y="729"/>
                  </a:lnTo>
                  <a:lnTo>
                    <a:pt x="1793" y="729"/>
                  </a:lnTo>
                  <a:lnTo>
                    <a:pt x="1849" y="729"/>
                  </a:lnTo>
                  <a:lnTo>
                    <a:pt x="1849" y="729"/>
                  </a:lnTo>
                  <a:lnTo>
                    <a:pt x="2046" y="757"/>
                  </a:lnTo>
                  <a:lnTo>
                    <a:pt x="2214" y="813"/>
                  </a:lnTo>
                  <a:lnTo>
                    <a:pt x="2354" y="869"/>
                  </a:lnTo>
                  <a:lnTo>
                    <a:pt x="2494" y="981"/>
                  </a:lnTo>
                  <a:lnTo>
                    <a:pt x="2578" y="1121"/>
                  </a:lnTo>
                  <a:lnTo>
                    <a:pt x="2662" y="1261"/>
                  </a:lnTo>
                  <a:lnTo>
                    <a:pt x="2690" y="1457"/>
                  </a:lnTo>
                  <a:lnTo>
                    <a:pt x="2718" y="1681"/>
                  </a:lnTo>
                  <a:lnTo>
                    <a:pt x="2718" y="3642"/>
                  </a:lnTo>
                  <a:lnTo>
                    <a:pt x="3558" y="3642"/>
                  </a:lnTo>
                  <a:lnTo>
                    <a:pt x="3558" y="1597"/>
                  </a:lnTo>
                  <a:lnTo>
                    <a:pt x="3558" y="1597"/>
                  </a:lnTo>
                  <a:lnTo>
                    <a:pt x="3586" y="1289"/>
                  </a:lnTo>
                  <a:lnTo>
                    <a:pt x="3586" y="1289"/>
                  </a:lnTo>
                  <a:lnTo>
                    <a:pt x="3530" y="1037"/>
                  </a:lnTo>
                  <a:lnTo>
                    <a:pt x="3446" y="785"/>
                  </a:lnTo>
                  <a:lnTo>
                    <a:pt x="3306" y="561"/>
                  </a:lnTo>
                  <a:lnTo>
                    <a:pt x="3110" y="365"/>
                  </a:lnTo>
                  <a:lnTo>
                    <a:pt x="2914" y="225"/>
                  </a:lnTo>
                  <a:lnTo>
                    <a:pt x="2690" y="113"/>
                  </a:lnTo>
                  <a:lnTo>
                    <a:pt x="2438" y="29"/>
                  </a:lnTo>
                  <a:lnTo>
                    <a:pt x="215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57"/>
            <p:cNvSpPr/>
            <p:nvPr/>
          </p:nvSpPr>
          <p:spPr>
            <a:xfrm>
              <a:off x="2375498" y="1354649"/>
              <a:ext cx="55374" cy="58509"/>
            </a:xfrm>
            <a:custGeom>
              <a:avLst/>
              <a:gdLst/>
              <a:ahLst/>
              <a:cxnLst/>
              <a:rect l="l" t="t" r="r" b="b"/>
              <a:pathLst>
                <a:path w="3502" h="3699" extrusionOk="0">
                  <a:moveTo>
                    <a:pt x="1625" y="1"/>
                  </a:moveTo>
                  <a:lnTo>
                    <a:pt x="1429" y="29"/>
                  </a:lnTo>
                  <a:lnTo>
                    <a:pt x="1261" y="85"/>
                  </a:lnTo>
                  <a:lnTo>
                    <a:pt x="1093" y="141"/>
                  </a:lnTo>
                  <a:lnTo>
                    <a:pt x="925" y="225"/>
                  </a:lnTo>
                  <a:lnTo>
                    <a:pt x="785" y="309"/>
                  </a:lnTo>
                  <a:lnTo>
                    <a:pt x="505" y="561"/>
                  </a:lnTo>
                  <a:lnTo>
                    <a:pt x="309" y="813"/>
                  </a:lnTo>
                  <a:lnTo>
                    <a:pt x="225" y="981"/>
                  </a:lnTo>
                  <a:lnTo>
                    <a:pt x="141" y="1121"/>
                  </a:lnTo>
                  <a:lnTo>
                    <a:pt x="84" y="1289"/>
                  </a:lnTo>
                  <a:lnTo>
                    <a:pt x="28" y="1485"/>
                  </a:lnTo>
                  <a:lnTo>
                    <a:pt x="0" y="1653"/>
                  </a:lnTo>
                  <a:lnTo>
                    <a:pt x="0" y="1849"/>
                  </a:lnTo>
                  <a:lnTo>
                    <a:pt x="0" y="1989"/>
                  </a:lnTo>
                  <a:lnTo>
                    <a:pt x="28" y="2157"/>
                  </a:lnTo>
                  <a:lnTo>
                    <a:pt x="56" y="2325"/>
                  </a:lnTo>
                  <a:lnTo>
                    <a:pt x="197" y="2662"/>
                  </a:lnTo>
                  <a:lnTo>
                    <a:pt x="365" y="2942"/>
                  </a:lnTo>
                  <a:lnTo>
                    <a:pt x="589" y="3194"/>
                  </a:lnTo>
                  <a:lnTo>
                    <a:pt x="841" y="3390"/>
                  </a:lnTo>
                  <a:lnTo>
                    <a:pt x="1149" y="3558"/>
                  </a:lnTo>
                  <a:lnTo>
                    <a:pt x="1485" y="3642"/>
                  </a:lnTo>
                  <a:lnTo>
                    <a:pt x="1653" y="3670"/>
                  </a:lnTo>
                  <a:lnTo>
                    <a:pt x="1821" y="3698"/>
                  </a:lnTo>
                  <a:lnTo>
                    <a:pt x="1961" y="3670"/>
                  </a:lnTo>
                  <a:lnTo>
                    <a:pt x="2045" y="3698"/>
                  </a:lnTo>
                  <a:lnTo>
                    <a:pt x="2269" y="3670"/>
                  </a:lnTo>
                  <a:lnTo>
                    <a:pt x="2493" y="3614"/>
                  </a:lnTo>
                  <a:lnTo>
                    <a:pt x="2690" y="3558"/>
                  </a:lnTo>
                  <a:lnTo>
                    <a:pt x="2886" y="3446"/>
                  </a:lnTo>
                  <a:lnTo>
                    <a:pt x="3054" y="3334"/>
                  </a:lnTo>
                  <a:lnTo>
                    <a:pt x="3222" y="3194"/>
                  </a:lnTo>
                  <a:lnTo>
                    <a:pt x="3362" y="3026"/>
                  </a:lnTo>
                  <a:lnTo>
                    <a:pt x="3502" y="2830"/>
                  </a:lnTo>
                  <a:lnTo>
                    <a:pt x="2858" y="2466"/>
                  </a:lnTo>
                  <a:lnTo>
                    <a:pt x="2774" y="2578"/>
                  </a:lnTo>
                  <a:lnTo>
                    <a:pt x="2690" y="2662"/>
                  </a:lnTo>
                  <a:lnTo>
                    <a:pt x="2577" y="2746"/>
                  </a:lnTo>
                  <a:lnTo>
                    <a:pt x="2465" y="2830"/>
                  </a:lnTo>
                  <a:lnTo>
                    <a:pt x="2353" y="2886"/>
                  </a:lnTo>
                  <a:lnTo>
                    <a:pt x="2213" y="2942"/>
                  </a:lnTo>
                  <a:lnTo>
                    <a:pt x="2101" y="2942"/>
                  </a:lnTo>
                  <a:lnTo>
                    <a:pt x="1961" y="2970"/>
                  </a:lnTo>
                  <a:lnTo>
                    <a:pt x="1933" y="2970"/>
                  </a:lnTo>
                  <a:lnTo>
                    <a:pt x="1709" y="2942"/>
                  </a:lnTo>
                  <a:lnTo>
                    <a:pt x="1513" y="2886"/>
                  </a:lnTo>
                  <a:lnTo>
                    <a:pt x="1317" y="2774"/>
                  </a:lnTo>
                  <a:lnTo>
                    <a:pt x="1149" y="2634"/>
                  </a:lnTo>
                  <a:lnTo>
                    <a:pt x="1009" y="2466"/>
                  </a:lnTo>
                  <a:lnTo>
                    <a:pt x="897" y="2269"/>
                  </a:lnTo>
                  <a:lnTo>
                    <a:pt x="841" y="2073"/>
                  </a:lnTo>
                  <a:lnTo>
                    <a:pt x="813" y="1849"/>
                  </a:lnTo>
                  <a:lnTo>
                    <a:pt x="841" y="1625"/>
                  </a:lnTo>
                  <a:lnTo>
                    <a:pt x="897" y="1401"/>
                  </a:lnTo>
                  <a:lnTo>
                    <a:pt x="1009" y="1205"/>
                  </a:lnTo>
                  <a:lnTo>
                    <a:pt x="1149" y="1037"/>
                  </a:lnTo>
                  <a:lnTo>
                    <a:pt x="1317" y="897"/>
                  </a:lnTo>
                  <a:lnTo>
                    <a:pt x="1513" y="813"/>
                  </a:lnTo>
                  <a:lnTo>
                    <a:pt x="1709" y="729"/>
                  </a:lnTo>
                  <a:lnTo>
                    <a:pt x="1933" y="701"/>
                  </a:lnTo>
                  <a:lnTo>
                    <a:pt x="1961" y="701"/>
                  </a:lnTo>
                  <a:lnTo>
                    <a:pt x="2101" y="729"/>
                  </a:lnTo>
                  <a:lnTo>
                    <a:pt x="2213" y="757"/>
                  </a:lnTo>
                  <a:lnTo>
                    <a:pt x="2353" y="785"/>
                  </a:lnTo>
                  <a:lnTo>
                    <a:pt x="2465" y="841"/>
                  </a:lnTo>
                  <a:lnTo>
                    <a:pt x="2577" y="925"/>
                  </a:lnTo>
                  <a:lnTo>
                    <a:pt x="2690" y="1009"/>
                  </a:lnTo>
                  <a:lnTo>
                    <a:pt x="2774" y="1093"/>
                  </a:lnTo>
                  <a:lnTo>
                    <a:pt x="2858" y="1205"/>
                  </a:lnTo>
                  <a:lnTo>
                    <a:pt x="3502" y="841"/>
                  </a:lnTo>
                  <a:lnTo>
                    <a:pt x="3362" y="645"/>
                  </a:lnTo>
                  <a:lnTo>
                    <a:pt x="3222" y="477"/>
                  </a:lnTo>
                  <a:lnTo>
                    <a:pt x="3082" y="337"/>
                  </a:lnTo>
                  <a:lnTo>
                    <a:pt x="2886" y="225"/>
                  </a:lnTo>
                  <a:lnTo>
                    <a:pt x="2690" y="113"/>
                  </a:lnTo>
                  <a:lnTo>
                    <a:pt x="2493" y="57"/>
                  </a:lnTo>
                  <a:lnTo>
                    <a:pt x="2297" y="1"/>
                  </a:lnTo>
                  <a:close/>
                </a:path>
              </a:pathLst>
            </a:custGeom>
            <a:solidFill>
              <a:srgbClr val="BEC2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57"/>
            <p:cNvSpPr/>
            <p:nvPr/>
          </p:nvSpPr>
          <p:spPr>
            <a:xfrm>
              <a:off x="2375498" y="1354649"/>
              <a:ext cx="55374" cy="58509"/>
            </a:xfrm>
            <a:custGeom>
              <a:avLst/>
              <a:gdLst/>
              <a:ahLst/>
              <a:cxnLst/>
              <a:rect l="l" t="t" r="r" b="b"/>
              <a:pathLst>
                <a:path w="3502" h="3699" fill="none" extrusionOk="0">
                  <a:moveTo>
                    <a:pt x="1821" y="1"/>
                  </a:moveTo>
                  <a:lnTo>
                    <a:pt x="1821" y="1"/>
                  </a:lnTo>
                  <a:lnTo>
                    <a:pt x="1793" y="1"/>
                  </a:lnTo>
                  <a:lnTo>
                    <a:pt x="1793" y="1"/>
                  </a:lnTo>
                  <a:lnTo>
                    <a:pt x="1625" y="1"/>
                  </a:lnTo>
                  <a:lnTo>
                    <a:pt x="1429" y="29"/>
                  </a:lnTo>
                  <a:lnTo>
                    <a:pt x="1261" y="85"/>
                  </a:lnTo>
                  <a:lnTo>
                    <a:pt x="1093" y="141"/>
                  </a:lnTo>
                  <a:lnTo>
                    <a:pt x="925" y="225"/>
                  </a:lnTo>
                  <a:lnTo>
                    <a:pt x="785" y="309"/>
                  </a:lnTo>
                  <a:lnTo>
                    <a:pt x="505" y="561"/>
                  </a:lnTo>
                  <a:lnTo>
                    <a:pt x="309" y="813"/>
                  </a:lnTo>
                  <a:lnTo>
                    <a:pt x="225" y="981"/>
                  </a:lnTo>
                  <a:lnTo>
                    <a:pt x="141" y="1121"/>
                  </a:lnTo>
                  <a:lnTo>
                    <a:pt x="84" y="1289"/>
                  </a:lnTo>
                  <a:lnTo>
                    <a:pt x="28" y="1485"/>
                  </a:lnTo>
                  <a:lnTo>
                    <a:pt x="0" y="1653"/>
                  </a:lnTo>
                  <a:lnTo>
                    <a:pt x="0" y="1849"/>
                  </a:lnTo>
                  <a:lnTo>
                    <a:pt x="0" y="1849"/>
                  </a:lnTo>
                  <a:lnTo>
                    <a:pt x="0" y="1989"/>
                  </a:lnTo>
                  <a:lnTo>
                    <a:pt x="0" y="1989"/>
                  </a:lnTo>
                  <a:lnTo>
                    <a:pt x="28" y="2157"/>
                  </a:lnTo>
                  <a:lnTo>
                    <a:pt x="56" y="2325"/>
                  </a:lnTo>
                  <a:lnTo>
                    <a:pt x="197" y="2662"/>
                  </a:lnTo>
                  <a:lnTo>
                    <a:pt x="365" y="2942"/>
                  </a:lnTo>
                  <a:lnTo>
                    <a:pt x="589" y="3194"/>
                  </a:lnTo>
                  <a:lnTo>
                    <a:pt x="841" y="3390"/>
                  </a:lnTo>
                  <a:lnTo>
                    <a:pt x="1149" y="3558"/>
                  </a:lnTo>
                  <a:lnTo>
                    <a:pt x="1485" y="3642"/>
                  </a:lnTo>
                  <a:lnTo>
                    <a:pt x="1653" y="3670"/>
                  </a:lnTo>
                  <a:lnTo>
                    <a:pt x="1821" y="3698"/>
                  </a:lnTo>
                  <a:lnTo>
                    <a:pt x="1821" y="3698"/>
                  </a:lnTo>
                  <a:lnTo>
                    <a:pt x="1961" y="3670"/>
                  </a:lnTo>
                  <a:lnTo>
                    <a:pt x="1961" y="3670"/>
                  </a:lnTo>
                  <a:lnTo>
                    <a:pt x="2045" y="3698"/>
                  </a:lnTo>
                  <a:lnTo>
                    <a:pt x="2045" y="3698"/>
                  </a:lnTo>
                  <a:lnTo>
                    <a:pt x="2269" y="3670"/>
                  </a:lnTo>
                  <a:lnTo>
                    <a:pt x="2493" y="3614"/>
                  </a:lnTo>
                  <a:lnTo>
                    <a:pt x="2690" y="3558"/>
                  </a:lnTo>
                  <a:lnTo>
                    <a:pt x="2886" y="3446"/>
                  </a:lnTo>
                  <a:lnTo>
                    <a:pt x="3054" y="3334"/>
                  </a:lnTo>
                  <a:lnTo>
                    <a:pt x="3222" y="3194"/>
                  </a:lnTo>
                  <a:lnTo>
                    <a:pt x="3362" y="3026"/>
                  </a:lnTo>
                  <a:lnTo>
                    <a:pt x="3502" y="2830"/>
                  </a:lnTo>
                  <a:lnTo>
                    <a:pt x="2858" y="2466"/>
                  </a:lnTo>
                  <a:lnTo>
                    <a:pt x="2858" y="2466"/>
                  </a:lnTo>
                  <a:lnTo>
                    <a:pt x="2774" y="2578"/>
                  </a:lnTo>
                  <a:lnTo>
                    <a:pt x="2690" y="2662"/>
                  </a:lnTo>
                  <a:lnTo>
                    <a:pt x="2577" y="2746"/>
                  </a:lnTo>
                  <a:lnTo>
                    <a:pt x="2465" y="2830"/>
                  </a:lnTo>
                  <a:lnTo>
                    <a:pt x="2353" y="2886"/>
                  </a:lnTo>
                  <a:lnTo>
                    <a:pt x="2213" y="2942"/>
                  </a:lnTo>
                  <a:lnTo>
                    <a:pt x="2101" y="2942"/>
                  </a:lnTo>
                  <a:lnTo>
                    <a:pt x="1961" y="2970"/>
                  </a:lnTo>
                  <a:lnTo>
                    <a:pt x="1961" y="2970"/>
                  </a:lnTo>
                  <a:lnTo>
                    <a:pt x="1933" y="2970"/>
                  </a:lnTo>
                  <a:lnTo>
                    <a:pt x="1933" y="2970"/>
                  </a:lnTo>
                  <a:lnTo>
                    <a:pt x="1709" y="2942"/>
                  </a:lnTo>
                  <a:lnTo>
                    <a:pt x="1513" y="2886"/>
                  </a:lnTo>
                  <a:lnTo>
                    <a:pt x="1317" y="2774"/>
                  </a:lnTo>
                  <a:lnTo>
                    <a:pt x="1149" y="2634"/>
                  </a:lnTo>
                  <a:lnTo>
                    <a:pt x="1009" y="2466"/>
                  </a:lnTo>
                  <a:lnTo>
                    <a:pt x="897" y="2269"/>
                  </a:lnTo>
                  <a:lnTo>
                    <a:pt x="841" y="2073"/>
                  </a:lnTo>
                  <a:lnTo>
                    <a:pt x="813" y="1849"/>
                  </a:lnTo>
                  <a:lnTo>
                    <a:pt x="813" y="1849"/>
                  </a:lnTo>
                  <a:lnTo>
                    <a:pt x="841" y="1625"/>
                  </a:lnTo>
                  <a:lnTo>
                    <a:pt x="897" y="1401"/>
                  </a:lnTo>
                  <a:lnTo>
                    <a:pt x="1009" y="1205"/>
                  </a:lnTo>
                  <a:lnTo>
                    <a:pt x="1149" y="1037"/>
                  </a:lnTo>
                  <a:lnTo>
                    <a:pt x="1317" y="897"/>
                  </a:lnTo>
                  <a:lnTo>
                    <a:pt x="1513" y="813"/>
                  </a:lnTo>
                  <a:lnTo>
                    <a:pt x="1709" y="729"/>
                  </a:lnTo>
                  <a:lnTo>
                    <a:pt x="1933" y="701"/>
                  </a:lnTo>
                  <a:lnTo>
                    <a:pt x="1933" y="701"/>
                  </a:lnTo>
                  <a:lnTo>
                    <a:pt x="1961" y="701"/>
                  </a:lnTo>
                  <a:lnTo>
                    <a:pt x="1961" y="701"/>
                  </a:lnTo>
                  <a:lnTo>
                    <a:pt x="2101" y="729"/>
                  </a:lnTo>
                  <a:lnTo>
                    <a:pt x="2213" y="757"/>
                  </a:lnTo>
                  <a:lnTo>
                    <a:pt x="2353" y="785"/>
                  </a:lnTo>
                  <a:lnTo>
                    <a:pt x="2465" y="841"/>
                  </a:lnTo>
                  <a:lnTo>
                    <a:pt x="2577" y="925"/>
                  </a:lnTo>
                  <a:lnTo>
                    <a:pt x="2690" y="1009"/>
                  </a:lnTo>
                  <a:lnTo>
                    <a:pt x="2774" y="1093"/>
                  </a:lnTo>
                  <a:lnTo>
                    <a:pt x="2858" y="1205"/>
                  </a:lnTo>
                  <a:lnTo>
                    <a:pt x="3502" y="841"/>
                  </a:lnTo>
                  <a:lnTo>
                    <a:pt x="3502" y="841"/>
                  </a:lnTo>
                  <a:lnTo>
                    <a:pt x="3362" y="645"/>
                  </a:lnTo>
                  <a:lnTo>
                    <a:pt x="3222" y="477"/>
                  </a:lnTo>
                  <a:lnTo>
                    <a:pt x="3082" y="337"/>
                  </a:lnTo>
                  <a:lnTo>
                    <a:pt x="2886" y="225"/>
                  </a:lnTo>
                  <a:lnTo>
                    <a:pt x="2690" y="113"/>
                  </a:lnTo>
                  <a:lnTo>
                    <a:pt x="2493" y="57"/>
                  </a:lnTo>
                  <a:lnTo>
                    <a:pt x="2297" y="1"/>
                  </a:lnTo>
                  <a:lnTo>
                    <a:pt x="2073" y="1"/>
                  </a:lnTo>
                  <a:lnTo>
                    <a:pt x="2073" y="1"/>
                  </a:lnTo>
                  <a:lnTo>
                    <a:pt x="1961" y="1"/>
                  </a:lnTo>
                  <a:lnTo>
                    <a:pt x="1961" y="1"/>
                  </a:lnTo>
                  <a:lnTo>
                    <a:pt x="182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57"/>
            <p:cNvSpPr/>
            <p:nvPr/>
          </p:nvSpPr>
          <p:spPr>
            <a:xfrm>
              <a:off x="2436613" y="1354206"/>
              <a:ext cx="58489" cy="58493"/>
            </a:xfrm>
            <a:custGeom>
              <a:avLst/>
              <a:gdLst/>
              <a:ahLst/>
              <a:cxnLst/>
              <a:rect l="l" t="t" r="r" b="b"/>
              <a:pathLst>
                <a:path w="3699" h="3698" extrusionOk="0">
                  <a:moveTo>
                    <a:pt x="1906" y="673"/>
                  </a:moveTo>
                  <a:lnTo>
                    <a:pt x="2102" y="701"/>
                  </a:lnTo>
                  <a:lnTo>
                    <a:pt x="2270" y="757"/>
                  </a:lnTo>
                  <a:lnTo>
                    <a:pt x="2438" y="813"/>
                  </a:lnTo>
                  <a:lnTo>
                    <a:pt x="2578" y="925"/>
                  </a:lnTo>
                  <a:lnTo>
                    <a:pt x="2690" y="1065"/>
                  </a:lnTo>
                  <a:lnTo>
                    <a:pt x="2774" y="1205"/>
                  </a:lnTo>
                  <a:lnTo>
                    <a:pt x="2858" y="1373"/>
                  </a:lnTo>
                  <a:lnTo>
                    <a:pt x="2886" y="1569"/>
                  </a:lnTo>
                  <a:lnTo>
                    <a:pt x="813" y="1569"/>
                  </a:lnTo>
                  <a:lnTo>
                    <a:pt x="869" y="1373"/>
                  </a:lnTo>
                  <a:lnTo>
                    <a:pt x="925" y="1205"/>
                  </a:lnTo>
                  <a:lnTo>
                    <a:pt x="1037" y="1065"/>
                  </a:lnTo>
                  <a:lnTo>
                    <a:pt x="1149" y="925"/>
                  </a:lnTo>
                  <a:lnTo>
                    <a:pt x="1289" y="813"/>
                  </a:lnTo>
                  <a:lnTo>
                    <a:pt x="1458" y="757"/>
                  </a:lnTo>
                  <a:lnTo>
                    <a:pt x="1626" y="701"/>
                  </a:lnTo>
                  <a:lnTo>
                    <a:pt x="1822" y="673"/>
                  </a:lnTo>
                  <a:close/>
                  <a:moveTo>
                    <a:pt x="1738" y="1"/>
                  </a:moveTo>
                  <a:lnTo>
                    <a:pt x="1570" y="29"/>
                  </a:lnTo>
                  <a:lnTo>
                    <a:pt x="1374" y="57"/>
                  </a:lnTo>
                  <a:lnTo>
                    <a:pt x="1205" y="113"/>
                  </a:lnTo>
                  <a:lnTo>
                    <a:pt x="1037" y="169"/>
                  </a:lnTo>
                  <a:lnTo>
                    <a:pt x="897" y="253"/>
                  </a:lnTo>
                  <a:lnTo>
                    <a:pt x="757" y="337"/>
                  </a:lnTo>
                  <a:lnTo>
                    <a:pt x="505" y="561"/>
                  </a:lnTo>
                  <a:lnTo>
                    <a:pt x="281" y="841"/>
                  </a:lnTo>
                  <a:lnTo>
                    <a:pt x="197" y="981"/>
                  </a:lnTo>
                  <a:lnTo>
                    <a:pt x="113" y="1149"/>
                  </a:lnTo>
                  <a:lnTo>
                    <a:pt x="57" y="1317"/>
                  </a:lnTo>
                  <a:lnTo>
                    <a:pt x="29" y="1485"/>
                  </a:lnTo>
                  <a:lnTo>
                    <a:pt x="1" y="1653"/>
                  </a:lnTo>
                  <a:lnTo>
                    <a:pt x="1" y="1849"/>
                  </a:lnTo>
                  <a:lnTo>
                    <a:pt x="57" y="2185"/>
                  </a:lnTo>
                  <a:lnTo>
                    <a:pt x="197" y="2522"/>
                  </a:lnTo>
                  <a:lnTo>
                    <a:pt x="365" y="2830"/>
                  </a:lnTo>
                  <a:lnTo>
                    <a:pt x="589" y="3110"/>
                  </a:lnTo>
                  <a:lnTo>
                    <a:pt x="729" y="3250"/>
                  </a:lnTo>
                  <a:lnTo>
                    <a:pt x="897" y="3362"/>
                  </a:lnTo>
                  <a:lnTo>
                    <a:pt x="1065" y="3474"/>
                  </a:lnTo>
                  <a:lnTo>
                    <a:pt x="1261" y="3558"/>
                  </a:lnTo>
                  <a:lnTo>
                    <a:pt x="1430" y="3614"/>
                  </a:lnTo>
                  <a:lnTo>
                    <a:pt x="1626" y="3670"/>
                  </a:lnTo>
                  <a:lnTo>
                    <a:pt x="1822" y="3698"/>
                  </a:lnTo>
                  <a:lnTo>
                    <a:pt x="2214" y="3698"/>
                  </a:lnTo>
                  <a:lnTo>
                    <a:pt x="2410" y="3670"/>
                  </a:lnTo>
                  <a:lnTo>
                    <a:pt x="2606" y="3614"/>
                  </a:lnTo>
                  <a:lnTo>
                    <a:pt x="2774" y="3558"/>
                  </a:lnTo>
                  <a:lnTo>
                    <a:pt x="2970" y="3474"/>
                  </a:lnTo>
                  <a:lnTo>
                    <a:pt x="3138" y="3362"/>
                  </a:lnTo>
                  <a:lnTo>
                    <a:pt x="3278" y="3250"/>
                  </a:lnTo>
                  <a:lnTo>
                    <a:pt x="3446" y="3110"/>
                  </a:lnTo>
                  <a:lnTo>
                    <a:pt x="2998" y="2578"/>
                  </a:lnTo>
                  <a:lnTo>
                    <a:pt x="2802" y="2746"/>
                  </a:lnTo>
                  <a:lnTo>
                    <a:pt x="2578" y="2886"/>
                  </a:lnTo>
                  <a:lnTo>
                    <a:pt x="2326" y="2942"/>
                  </a:lnTo>
                  <a:lnTo>
                    <a:pt x="2074" y="2970"/>
                  </a:lnTo>
                  <a:lnTo>
                    <a:pt x="2018" y="2970"/>
                  </a:lnTo>
                  <a:lnTo>
                    <a:pt x="1906" y="2998"/>
                  </a:lnTo>
                  <a:lnTo>
                    <a:pt x="1738" y="2970"/>
                  </a:lnTo>
                  <a:lnTo>
                    <a:pt x="1542" y="2914"/>
                  </a:lnTo>
                  <a:lnTo>
                    <a:pt x="1374" y="2858"/>
                  </a:lnTo>
                  <a:lnTo>
                    <a:pt x="1233" y="2746"/>
                  </a:lnTo>
                  <a:lnTo>
                    <a:pt x="1093" y="2606"/>
                  </a:lnTo>
                  <a:lnTo>
                    <a:pt x="981" y="2466"/>
                  </a:lnTo>
                  <a:lnTo>
                    <a:pt x="897" y="2297"/>
                  </a:lnTo>
                  <a:lnTo>
                    <a:pt x="841" y="2129"/>
                  </a:lnTo>
                  <a:lnTo>
                    <a:pt x="3670" y="2129"/>
                  </a:lnTo>
                  <a:lnTo>
                    <a:pt x="3698" y="1877"/>
                  </a:lnTo>
                  <a:lnTo>
                    <a:pt x="3698" y="1709"/>
                  </a:lnTo>
                  <a:lnTo>
                    <a:pt x="3670" y="1513"/>
                  </a:lnTo>
                  <a:lnTo>
                    <a:pt x="3642" y="1345"/>
                  </a:lnTo>
                  <a:lnTo>
                    <a:pt x="3530" y="1037"/>
                  </a:lnTo>
                  <a:lnTo>
                    <a:pt x="3362" y="757"/>
                  </a:lnTo>
                  <a:lnTo>
                    <a:pt x="3138" y="505"/>
                  </a:lnTo>
                  <a:lnTo>
                    <a:pt x="2886" y="281"/>
                  </a:lnTo>
                  <a:lnTo>
                    <a:pt x="2606" y="141"/>
                  </a:lnTo>
                  <a:lnTo>
                    <a:pt x="2270" y="29"/>
                  </a:lnTo>
                  <a:lnTo>
                    <a:pt x="2102" y="1"/>
                  </a:lnTo>
                  <a:close/>
                </a:path>
              </a:pathLst>
            </a:custGeom>
            <a:solidFill>
              <a:srgbClr val="BEC2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57"/>
            <p:cNvSpPr/>
            <p:nvPr/>
          </p:nvSpPr>
          <p:spPr>
            <a:xfrm>
              <a:off x="2449468" y="1364835"/>
              <a:ext cx="32795" cy="14204"/>
            </a:xfrm>
            <a:custGeom>
              <a:avLst/>
              <a:gdLst/>
              <a:ahLst/>
              <a:cxnLst/>
              <a:rect l="l" t="t" r="r" b="b"/>
              <a:pathLst>
                <a:path w="2074" h="898" fill="none" extrusionOk="0">
                  <a:moveTo>
                    <a:pt x="0" y="897"/>
                  </a:moveTo>
                  <a:lnTo>
                    <a:pt x="0" y="897"/>
                  </a:lnTo>
                  <a:lnTo>
                    <a:pt x="56" y="701"/>
                  </a:lnTo>
                  <a:lnTo>
                    <a:pt x="112" y="533"/>
                  </a:lnTo>
                  <a:lnTo>
                    <a:pt x="224" y="393"/>
                  </a:lnTo>
                  <a:lnTo>
                    <a:pt x="336" y="253"/>
                  </a:lnTo>
                  <a:lnTo>
                    <a:pt x="476" y="141"/>
                  </a:lnTo>
                  <a:lnTo>
                    <a:pt x="645" y="85"/>
                  </a:lnTo>
                  <a:lnTo>
                    <a:pt x="813" y="29"/>
                  </a:lnTo>
                  <a:lnTo>
                    <a:pt x="1009" y="1"/>
                  </a:lnTo>
                  <a:lnTo>
                    <a:pt x="1009" y="1"/>
                  </a:lnTo>
                  <a:lnTo>
                    <a:pt x="1065" y="1"/>
                  </a:lnTo>
                  <a:lnTo>
                    <a:pt x="1065" y="1"/>
                  </a:lnTo>
                  <a:lnTo>
                    <a:pt x="1093" y="1"/>
                  </a:lnTo>
                  <a:lnTo>
                    <a:pt x="1093" y="1"/>
                  </a:lnTo>
                  <a:lnTo>
                    <a:pt x="1289" y="29"/>
                  </a:lnTo>
                  <a:lnTo>
                    <a:pt x="1457" y="85"/>
                  </a:lnTo>
                  <a:lnTo>
                    <a:pt x="1625" y="141"/>
                  </a:lnTo>
                  <a:lnTo>
                    <a:pt x="1765" y="253"/>
                  </a:lnTo>
                  <a:lnTo>
                    <a:pt x="1877" y="393"/>
                  </a:lnTo>
                  <a:lnTo>
                    <a:pt x="1961" y="533"/>
                  </a:lnTo>
                  <a:lnTo>
                    <a:pt x="2045" y="701"/>
                  </a:lnTo>
                  <a:lnTo>
                    <a:pt x="2073" y="897"/>
                  </a:lnTo>
                  <a:lnTo>
                    <a:pt x="28" y="897"/>
                  </a:lnTo>
                  <a:lnTo>
                    <a:pt x="0" y="89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57"/>
            <p:cNvSpPr/>
            <p:nvPr/>
          </p:nvSpPr>
          <p:spPr>
            <a:xfrm>
              <a:off x="2436613" y="1354206"/>
              <a:ext cx="58489" cy="58493"/>
            </a:xfrm>
            <a:custGeom>
              <a:avLst/>
              <a:gdLst/>
              <a:ahLst/>
              <a:cxnLst/>
              <a:rect l="l" t="t" r="r" b="b"/>
              <a:pathLst>
                <a:path w="3699" h="3698" fill="none" extrusionOk="0">
                  <a:moveTo>
                    <a:pt x="1794" y="1"/>
                  </a:moveTo>
                  <a:lnTo>
                    <a:pt x="1794" y="1"/>
                  </a:lnTo>
                  <a:lnTo>
                    <a:pt x="1738" y="1"/>
                  </a:lnTo>
                  <a:lnTo>
                    <a:pt x="1738" y="1"/>
                  </a:lnTo>
                  <a:lnTo>
                    <a:pt x="1570" y="29"/>
                  </a:lnTo>
                  <a:lnTo>
                    <a:pt x="1374" y="57"/>
                  </a:lnTo>
                  <a:lnTo>
                    <a:pt x="1205" y="113"/>
                  </a:lnTo>
                  <a:lnTo>
                    <a:pt x="1037" y="169"/>
                  </a:lnTo>
                  <a:lnTo>
                    <a:pt x="897" y="253"/>
                  </a:lnTo>
                  <a:lnTo>
                    <a:pt x="757" y="337"/>
                  </a:lnTo>
                  <a:lnTo>
                    <a:pt x="505" y="561"/>
                  </a:lnTo>
                  <a:lnTo>
                    <a:pt x="281" y="841"/>
                  </a:lnTo>
                  <a:lnTo>
                    <a:pt x="197" y="981"/>
                  </a:lnTo>
                  <a:lnTo>
                    <a:pt x="113" y="1149"/>
                  </a:lnTo>
                  <a:lnTo>
                    <a:pt x="57" y="1317"/>
                  </a:lnTo>
                  <a:lnTo>
                    <a:pt x="29" y="1485"/>
                  </a:lnTo>
                  <a:lnTo>
                    <a:pt x="1" y="1653"/>
                  </a:lnTo>
                  <a:lnTo>
                    <a:pt x="1" y="1849"/>
                  </a:lnTo>
                  <a:lnTo>
                    <a:pt x="1" y="1849"/>
                  </a:lnTo>
                  <a:lnTo>
                    <a:pt x="57" y="2185"/>
                  </a:lnTo>
                  <a:lnTo>
                    <a:pt x="197" y="2522"/>
                  </a:lnTo>
                  <a:lnTo>
                    <a:pt x="365" y="2830"/>
                  </a:lnTo>
                  <a:lnTo>
                    <a:pt x="589" y="3110"/>
                  </a:lnTo>
                  <a:lnTo>
                    <a:pt x="589" y="3110"/>
                  </a:lnTo>
                  <a:lnTo>
                    <a:pt x="729" y="3250"/>
                  </a:lnTo>
                  <a:lnTo>
                    <a:pt x="897" y="3362"/>
                  </a:lnTo>
                  <a:lnTo>
                    <a:pt x="1065" y="3474"/>
                  </a:lnTo>
                  <a:lnTo>
                    <a:pt x="1261" y="3558"/>
                  </a:lnTo>
                  <a:lnTo>
                    <a:pt x="1430" y="3614"/>
                  </a:lnTo>
                  <a:lnTo>
                    <a:pt x="1626" y="3670"/>
                  </a:lnTo>
                  <a:lnTo>
                    <a:pt x="1822" y="3698"/>
                  </a:lnTo>
                  <a:lnTo>
                    <a:pt x="2018" y="3698"/>
                  </a:lnTo>
                  <a:lnTo>
                    <a:pt x="2018" y="3698"/>
                  </a:lnTo>
                  <a:lnTo>
                    <a:pt x="2214" y="3698"/>
                  </a:lnTo>
                  <a:lnTo>
                    <a:pt x="2410" y="3670"/>
                  </a:lnTo>
                  <a:lnTo>
                    <a:pt x="2606" y="3614"/>
                  </a:lnTo>
                  <a:lnTo>
                    <a:pt x="2774" y="3558"/>
                  </a:lnTo>
                  <a:lnTo>
                    <a:pt x="2970" y="3474"/>
                  </a:lnTo>
                  <a:lnTo>
                    <a:pt x="3138" y="3362"/>
                  </a:lnTo>
                  <a:lnTo>
                    <a:pt x="3278" y="3250"/>
                  </a:lnTo>
                  <a:lnTo>
                    <a:pt x="3446" y="3110"/>
                  </a:lnTo>
                  <a:lnTo>
                    <a:pt x="2998" y="2578"/>
                  </a:lnTo>
                  <a:lnTo>
                    <a:pt x="2998" y="2578"/>
                  </a:lnTo>
                  <a:lnTo>
                    <a:pt x="2802" y="2746"/>
                  </a:lnTo>
                  <a:lnTo>
                    <a:pt x="2578" y="2886"/>
                  </a:lnTo>
                  <a:lnTo>
                    <a:pt x="2326" y="2942"/>
                  </a:lnTo>
                  <a:lnTo>
                    <a:pt x="2074" y="2970"/>
                  </a:lnTo>
                  <a:lnTo>
                    <a:pt x="2074" y="2970"/>
                  </a:lnTo>
                  <a:lnTo>
                    <a:pt x="2018" y="2970"/>
                  </a:lnTo>
                  <a:lnTo>
                    <a:pt x="2018" y="2970"/>
                  </a:lnTo>
                  <a:lnTo>
                    <a:pt x="1906" y="2998"/>
                  </a:lnTo>
                  <a:lnTo>
                    <a:pt x="1906" y="2998"/>
                  </a:lnTo>
                  <a:lnTo>
                    <a:pt x="1738" y="2970"/>
                  </a:lnTo>
                  <a:lnTo>
                    <a:pt x="1542" y="2914"/>
                  </a:lnTo>
                  <a:lnTo>
                    <a:pt x="1374" y="2858"/>
                  </a:lnTo>
                  <a:lnTo>
                    <a:pt x="1233" y="2746"/>
                  </a:lnTo>
                  <a:lnTo>
                    <a:pt x="1093" y="2606"/>
                  </a:lnTo>
                  <a:lnTo>
                    <a:pt x="981" y="2466"/>
                  </a:lnTo>
                  <a:lnTo>
                    <a:pt x="897" y="2297"/>
                  </a:lnTo>
                  <a:lnTo>
                    <a:pt x="841" y="2129"/>
                  </a:lnTo>
                  <a:lnTo>
                    <a:pt x="3670" y="2129"/>
                  </a:lnTo>
                  <a:lnTo>
                    <a:pt x="3670" y="2129"/>
                  </a:lnTo>
                  <a:lnTo>
                    <a:pt x="3698" y="1877"/>
                  </a:lnTo>
                  <a:lnTo>
                    <a:pt x="3698" y="1877"/>
                  </a:lnTo>
                  <a:lnTo>
                    <a:pt x="3698" y="1709"/>
                  </a:lnTo>
                  <a:lnTo>
                    <a:pt x="3698" y="1709"/>
                  </a:lnTo>
                  <a:lnTo>
                    <a:pt x="3670" y="1513"/>
                  </a:lnTo>
                  <a:lnTo>
                    <a:pt x="3642" y="1345"/>
                  </a:lnTo>
                  <a:lnTo>
                    <a:pt x="3530" y="1037"/>
                  </a:lnTo>
                  <a:lnTo>
                    <a:pt x="3362" y="757"/>
                  </a:lnTo>
                  <a:lnTo>
                    <a:pt x="3138" y="505"/>
                  </a:lnTo>
                  <a:lnTo>
                    <a:pt x="2886" y="281"/>
                  </a:lnTo>
                  <a:lnTo>
                    <a:pt x="2606" y="141"/>
                  </a:lnTo>
                  <a:lnTo>
                    <a:pt x="2270" y="29"/>
                  </a:lnTo>
                  <a:lnTo>
                    <a:pt x="2102" y="1"/>
                  </a:lnTo>
                  <a:lnTo>
                    <a:pt x="1934" y="1"/>
                  </a:lnTo>
                  <a:lnTo>
                    <a:pt x="1934" y="1"/>
                  </a:lnTo>
                  <a:lnTo>
                    <a:pt x="1878" y="1"/>
                  </a:lnTo>
                  <a:lnTo>
                    <a:pt x="1878" y="1"/>
                  </a:lnTo>
                  <a:lnTo>
                    <a:pt x="179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57"/>
            <p:cNvSpPr/>
            <p:nvPr/>
          </p:nvSpPr>
          <p:spPr>
            <a:xfrm>
              <a:off x="2527422" y="1337376"/>
              <a:ext cx="81069" cy="74437"/>
            </a:xfrm>
            <a:custGeom>
              <a:avLst/>
              <a:gdLst/>
              <a:ahLst/>
              <a:cxnLst/>
              <a:rect l="l" t="t" r="r" b="b"/>
              <a:pathLst>
                <a:path w="5127" h="4706" extrusionOk="0">
                  <a:moveTo>
                    <a:pt x="2577" y="868"/>
                  </a:moveTo>
                  <a:lnTo>
                    <a:pt x="3446" y="2941"/>
                  </a:lnTo>
                  <a:lnTo>
                    <a:pt x="1681" y="2941"/>
                  </a:lnTo>
                  <a:lnTo>
                    <a:pt x="2577" y="868"/>
                  </a:lnTo>
                  <a:close/>
                  <a:moveTo>
                    <a:pt x="2129" y="0"/>
                  </a:moveTo>
                  <a:lnTo>
                    <a:pt x="0" y="4706"/>
                  </a:lnTo>
                  <a:lnTo>
                    <a:pt x="925" y="4706"/>
                  </a:lnTo>
                  <a:lnTo>
                    <a:pt x="1373" y="3614"/>
                  </a:lnTo>
                  <a:lnTo>
                    <a:pt x="3754" y="3614"/>
                  </a:lnTo>
                  <a:lnTo>
                    <a:pt x="4202" y="4706"/>
                  </a:lnTo>
                  <a:lnTo>
                    <a:pt x="5126" y="4706"/>
                  </a:lnTo>
                  <a:lnTo>
                    <a:pt x="2997" y="0"/>
                  </a:lnTo>
                  <a:close/>
                </a:path>
              </a:pathLst>
            </a:custGeom>
            <a:solidFill>
              <a:srgbClr val="BEC2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57"/>
            <p:cNvSpPr/>
            <p:nvPr/>
          </p:nvSpPr>
          <p:spPr>
            <a:xfrm>
              <a:off x="2553987" y="1351106"/>
              <a:ext cx="27924" cy="32805"/>
            </a:xfrm>
            <a:custGeom>
              <a:avLst/>
              <a:gdLst/>
              <a:ahLst/>
              <a:cxnLst/>
              <a:rect l="l" t="t" r="r" b="b"/>
              <a:pathLst>
                <a:path w="1766" h="2074" fill="none" extrusionOk="0">
                  <a:moveTo>
                    <a:pt x="1" y="2073"/>
                  </a:moveTo>
                  <a:lnTo>
                    <a:pt x="897" y="0"/>
                  </a:lnTo>
                  <a:lnTo>
                    <a:pt x="1766" y="2073"/>
                  </a:lnTo>
                  <a:lnTo>
                    <a:pt x="1" y="207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57"/>
            <p:cNvSpPr/>
            <p:nvPr/>
          </p:nvSpPr>
          <p:spPr>
            <a:xfrm>
              <a:off x="2527422" y="1337376"/>
              <a:ext cx="81069" cy="74437"/>
            </a:xfrm>
            <a:custGeom>
              <a:avLst/>
              <a:gdLst/>
              <a:ahLst/>
              <a:cxnLst/>
              <a:rect l="l" t="t" r="r" b="b"/>
              <a:pathLst>
                <a:path w="5127" h="4706" fill="none" extrusionOk="0">
                  <a:moveTo>
                    <a:pt x="2997" y="0"/>
                  </a:moveTo>
                  <a:lnTo>
                    <a:pt x="2129" y="0"/>
                  </a:lnTo>
                  <a:lnTo>
                    <a:pt x="0" y="4706"/>
                  </a:lnTo>
                  <a:lnTo>
                    <a:pt x="925" y="4706"/>
                  </a:lnTo>
                  <a:lnTo>
                    <a:pt x="1373" y="3614"/>
                  </a:lnTo>
                  <a:lnTo>
                    <a:pt x="3754" y="3614"/>
                  </a:lnTo>
                  <a:lnTo>
                    <a:pt x="4202" y="4706"/>
                  </a:lnTo>
                  <a:lnTo>
                    <a:pt x="5126" y="4706"/>
                  </a:lnTo>
                  <a:lnTo>
                    <a:pt x="299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57"/>
            <p:cNvSpPr/>
            <p:nvPr/>
          </p:nvSpPr>
          <p:spPr>
            <a:xfrm>
              <a:off x="2616888" y="1354649"/>
              <a:ext cx="60245" cy="78439"/>
            </a:xfrm>
            <a:custGeom>
              <a:avLst/>
              <a:gdLst/>
              <a:ahLst/>
              <a:cxnLst/>
              <a:rect l="l" t="t" r="r" b="b"/>
              <a:pathLst>
                <a:path w="3810" h="4959" extrusionOk="0">
                  <a:moveTo>
                    <a:pt x="2101" y="841"/>
                  </a:moveTo>
                  <a:lnTo>
                    <a:pt x="2297" y="897"/>
                  </a:lnTo>
                  <a:lnTo>
                    <a:pt x="2465" y="1009"/>
                  </a:lnTo>
                  <a:lnTo>
                    <a:pt x="2633" y="1121"/>
                  </a:lnTo>
                  <a:lnTo>
                    <a:pt x="2774" y="1261"/>
                  </a:lnTo>
                  <a:lnTo>
                    <a:pt x="2858" y="1457"/>
                  </a:lnTo>
                  <a:lnTo>
                    <a:pt x="2942" y="1625"/>
                  </a:lnTo>
                  <a:lnTo>
                    <a:pt x="2970" y="1849"/>
                  </a:lnTo>
                  <a:lnTo>
                    <a:pt x="2970" y="1933"/>
                  </a:lnTo>
                  <a:lnTo>
                    <a:pt x="2942" y="2157"/>
                  </a:lnTo>
                  <a:lnTo>
                    <a:pt x="2886" y="2353"/>
                  </a:lnTo>
                  <a:lnTo>
                    <a:pt x="2774" y="2522"/>
                  </a:lnTo>
                  <a:lnTo>
                    <a:pt x="2661" y="2662"/>
                  </a:lnTo>
                  <a:lnTo>
                    <a:pt x="2493" y="2802"/>
                  </a:lnTo>
                  <a:lnTo>
                    <a:pt x="2325" y="2886"/>
                  </a:lnTo>
                  <a:lnTo>
                    <a:pt x="2129" y="2942"/>
                  </a:lnTo>
                  <a:lnTo>
                    <a:pt x="1933" y="2970"/>
                  </a:lnTo>
                  <a:lnTo>
                    <a:pt x="1905" y="2970"/>
                  </a:lnTo>
                  <a:lnTo>
                    <a:pt x="1681" y="2942"/>
                  </a:lnTo>
                  <a:lnTo>
                    <a:pt x="1485" y="2886"/>
                  </a:lnTo>
                  <a:lnTo>
                    <a:pt x="1317" y="2802"/>
                  </a:lnTo>
                  <a:lnTo>
                    <a:pt x="1177" y="2662"/>
                  </a:lnTo>
                  <a:lnTo>
                    <a:pt x="1037" y="2522"/>
                  </a:lnTo>
                  <a:lnTo>
                    <a:pt x="925" y="2353"/>
                  </a:lnTo>
                  <a:lnTo>
                    <a:pt x="869" y="2157"/>
                  </a:lnTo>
                  <a:lnTo>
                    <a:pt x="841" y="1961"/>
                  </a:lnTo>
                  <a:lnTo>
                    <a:pt x="841" y="1737"/>
                  </a:lnTo>
                  <a:lnTo>
                    <a:pt x="897" y="1541"/>
                  </a:lnTo>
                  <a:lnTo>
                    <a:pt x="981" y="1345"/>
                  </a:lnTo>
                  <a:lnTo>
                    <a:pt x="1093" y="1177"/>
                  </a:lnTo>
                  <a:lnTo>
                    <a:pt x="1261" y="1037"/>
                  </a:lnTo>
                  <a:lnTo>
                    <a:pt x="1429" y="925"/>
                  </a:lnTo>
                  <a:lnTo>
                    <a:pt x="1625" y="869"/>
                  </a:lnTo>
                  <a:lnTo>
                    <a:pt x="1849" y="841"/>
                  </a:lnTo>
                  <a:close/>
                  <a:moveTo>
                    <a:pt x="1765" y="1"/>
                  </a:moveTo>
                  <a:lnTo>
                    <a:pt x="1597" y="29"/>
                  </a:lnTo>
                  <a:lnTo>
                    <a:pt x="1457" y="85"/>
                  </a:lnTo>
                  <a:lnTo>
                    <a:pt x="1317" y="141"/>
                  </a:lnTo>
                  <a:lnTo>
                    <a:pt x="1177" y="197"/>
                  </a:lnTo>
                  <a:lnTo>
                    <a:pt x="1037" y="281"/>
                  </a:lnTo>
                  <a:lnTo>
                    <a:pt x="925" y="393"/>
                  </a:lnTo>
                  <a:lnTo>
                    <a:pt x="813" y="505"/>
                  </a:lnTo>
                  <a:lnTo>
                    <a:pt x="813" y="29"/>
                  </a:lnTo>
                  <a:lnTo>
                    <a:pt x="0" y="29"/>
                  </a:lnTo>
                  <a:lnTo>
                    <a:pt x="0" y="4959"/>
                  </a:lnTo>
                  <a:lnTo>
                    <a:pt x="841" y="4959"/>
                  </a:lnTo>
                  <a:lnTo>
                    <a:pt x="841" y="3194"/>
                  </a:lnTo>
                  <a:lnTo>
                    <a:pt x="1065" y="3418"/>
                  </a:lnTo>
                  <a:lnTo>
                    <a:pt x="1345" y="3558"/>
                  </a:lnTo>
                  <a:lnTo>
                    <a:pt x="1625" y="3670"/>
                  </a:lnTo>
                  <a:lnTo>
                    <a:pt x="1933" y="3698"/>
                  </a:lnTo>
                  <a:lnTo>
                    <a:pt x="2157" y="3698"/>
                  </a:lnTo>
                  <a:lnTo>
                    <a:pt x="2353" y="3670"/>
                  </a:lnTo>
                  <a:lnTo>
                    <a:pt x="2521" y="3642"/>
                  </a:lnTo>
                  <a:lnTo>
                    <a:pt x="2689" y="3586"/>
                  </a:lnTo>
                  <a:lnTo>
                    <a:pt x="2830" y="3502"/>
                  </a:lnTo>
                  <a:lnTo>
                    <a:pt x="3138" y="3334"/>
                  </a:lnTo>
                  <a:lnTo>
                    <a:pt x="3362" y="3110"/>
                  </a:lnTo>
                  <a:lnTo>
                    <a:pt x="3586" y="2830"/>
                  </a:lnTo>
                  <a:lnTo>
                    <a:pt x="3726" y="2522"/>
                  </a:lnTo>
                  <a:lnTo>
                    <a:pt x="3782" y="2381"/>
                  </a:lnTo>
                  <a:lnTo>
                    <a:pt x="3810" y="2185"/>
                  </a:lnTo>
                  <a:lnTo>
                    <a:pt x="3810" y="2017"/>
                  </a:lnTo>
                  <a:lnTo>
                    <a:pt x="3810" y="1849"/>
                  </a:lnTo>
                  <a:lnTo>
                    <a:pt x="3810" y="1681"/>
                  </a:lnTo>
                  <a:lnTo>
                    <a:pt x="3810" y="1513"/>
                  </a:lnTo>
                  <a:lnTo>
                    <a:pt x="3782" y="1345"/>
                  </a:lnTo>
                  <a:lnTo>
                    <a:pt x="3670" y="1009"/>
                  </a:lnTo>
                  <a:lnTo>
                    <a:pt x="3502" y="729"/>
                  </a:lnTo>
                  <a:lnTo>
                    <a:pt x="3278" y="477"/>
                  </a:lnTo>
                  <a:lnTo>
                    <a:pt x="3026" y="281"/>
                  </a:lnTo>
                  <a:lnTo>
                    <a:pt x="2746" y="141"/>
                  </a:lnTo>
                  <a:lnTo>
                    <a:pt x="2409" y="29"/>
                  </a:lnTo>
                  <a:lnTo>
                    <a:pt x="2241" y="1"/>
                  </a:lnTo>
                  <a:close/>
                </a:path>
              </a:pathLst>
            </a:custGeom>
            <a:solidFill>
              <a:srgbClr val="BEC2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57"/>
            <p:cNvSpPr/>
            <p:nvPr/>
          </p:nvSpPr>
          <p:spPr>
            <a:xfrm>
              <a:off x="2630170" y="1367935"/>
              <a:ext cx="33680" cy="33691"/>
            </a:xfrm>
            <a:custGeom>
              <a:avLst/>
              <a:gdLst/>
              <a:ahLst/>
              <a:cxnLst/>
              <a:rect l="l" t="t" r="r" b="b"/>
              <a:pathLst>
                <a:path w="2130" h="2130" fill="none" extrusionOk="0">
                  <a:moveTo>
                    <a:pt x="1065" y="2130"/>
                  </a:moveTo>
                  <a:lnTo>
                    <a:pt x="1065" y="2130"/>
                  </a:lnTo>
                  <a:lnTo>
                    <a:pt x="841" y="2102"/>
                  </a:lnTo>
                  <a:lnTo>
                    <a:pt x="645" y="2046"/>
                  </a:lnTo>
                  <a:lnTo>
                    <a:pt x="477" y="1962"/>
                  </a:lnTo>
                  <a:lnTo>
                    <a:pt x="337" y="1822"/>
                  </a:lnTo>
                  <a:lnTo>
                    <a:pt x="197" y="1682"/>
                  </a:lnTo>
                  <a:lnTo>
                    <a:pt x="85" y="1513"/>
                  </a:lnTo>
                  <a:lnTo>
                    <a:pt x="29" y="1317"/>
                  </a:lnTo>
                  <a:lnTo>
                    <a:pt x="1" y="1121"/>
                  </a:lnTo>
                  <a:lnTo>
                    <a:pt x="1" y="1121"/>
                  </a:lnTo>
                  <a:lnTo>
                    <a:pt x="1" y="897"/>
                  </a:lnTo>
                  <a:lnTo>
                    <a:pt x="57" y="701"/>
                  </a:lnTo>
                  <a:lnTo>
                    <a:pt x="141" y="505"/>
                  </a:lnTo>
                  <a:lnTo>
                    <a:pt x="253" y="337"/>
                  </a:lnTo>
                  <a:lnTo>
                    <a:pt x="421" y="197"/>
                  </a:lnTo>
                  <a:lnTo>
                    <a:pt x="589" y="85"/>
                  </a:lnTo>
                  <a:lnTo>
                    <a:pt x="785" y="29"/>
                  </a:lnTo>
                  <a:lnTo>
                    <a:pt x="1009" y="1"/>
                  </a:lnTo>
                  <a:lnTo>
                    <a:pt x="1009" y="1"/>
                  </a:lnTo>
                  <a:lnTo>
                    <a:pt x="1065" y="1"/>
                  </a:lnTo>
                  <a:lnTo>
                    <a:pt x="1065" y="1"/>
                  </a:lnTo>
                  <a:lnTo>
                    <a:pt x="1261" y="1"/>
                  </a:lnTo>
                  <a:lnTo>
                    <a:pt x="1457" y="57"/>
                  </a:lnTo>
                  <a:lnTo>
                    <a:pt x="1625" y="169"/>
                  </a:lnTo>
                  <a:lnTo>
                    <a:pt x="1793" y="281"/>
                  </a:lnTo>
                  <a:lnTo>
                    <a:pt x="1934" y="421"/>
                  </a:lnTo>
                  <a:lnTo>
                    <a:pt x="2018" y="617"/>
                  </a:lnTo>
                  <a:lnTo>
                    <a:pt x="2102" y="785"/>
                  </a:lnTo>
                  <a:lnTo>
                    <a:pt x="2130" y="1009"/>
                  </a:lnTo>
                  <a:lnTo>
                    <a:pt x="2130" y="1009"/>
                  </a:lnTo>
                  <a:lnTo>
                    <a:pt x="2130" y="1093"/>
                  </a:lnTo>
                  <a:lnTo>
                    <a:pt x="2130" y="1093"/>
                  </a:lnTo>
                  <a:lnTo>
                    <a:pt x="2102" y="1317"/>
                  </a:lnTo>
                  <a:lnTo>
                    <a:pt x="2046" y="1513"/>
                  </a:lnTo>
                  <a:lnTo>
                    <a:pt x="1934" y="1682"/>
                  </a:lnTo>
                  <a:lnTo>
                    <a:pt x="1821" y="1822"/>
                  </a:lnTo>
                  <a:lnTo>
                    <a:pt x="1653" y="1962"/>
                  </a:lnTo>
                  <a:lnTo>
                    <a:pt x="1485" y="2046"/>
                  </a:lnTo>
                  <a:lnTo>
                    <a:pt x="1289" y="2102"/>
                  </a:lnTo>
                  <a:lnTo>
                    <a:pt x="1093" y="2130"/>
                  </a:lnTo>
                  <a:lnTo>
                    <a:pt x="1093" y="2130"/>
                  </a:lnTo>
                  <a:lnTo>
                    <a:pt x="1065" y="2130"/>
                  </a:lnTo>
                  <a:lnTo>
                    <a:pt x="1065" y="2130"/>
                  </a:lnTo>
                  <a:lnTo>
                    <a:pt x="1065" y="213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57"/>
            <p:cNvSpPr/>
            <p:nvPr/>
          </p:nvSpPr>
          <p:spPr>
            <a:xfrm>
              <a:off x="2616888" y="1354649"/>
              <a:ext cx="60245" cy="78439"/>
            </a:xfrm>
            <a:custGeom>
              <a:avLst/>
              <a:gdLst/>
              <a:ahLst/>
              <a:cxnLst/>
              <a:rect l="l" t="t" r="r" b="b"/>
              <a:pathLst>
                <a:path w="3810" h="4959" fill="none" extrusionOk="0">
                  <a:moveTo>
                    <a:pt x="2073" y="1"/>
                  </a:moveTo>
                  <a:lnTo>
                    <a:pt x="2073" y="1"/>
                  </a:lnTo>
                  <a:lnTo>
                    <a:pt x="1989" y="1"/>
                  </a:lnTo>
                  <a:lnTo>
                    <a:pt x="1989" y="1"/>
                  </a:lnTo>
                  <a:lnTo>
                    <a:pt x="1933" y="1"/>
                  </a:lnTo>
                  <a:lnTo>
                    <a:pt x="1933" y="1"/>
                  </a:lnTo>
                  <a:lnTo>
                    <a:pt x="1765" y="1"/>
                  </a:lnTo>
                  <a:lnTo>
                    <a:pt x="1597" y="29"/>
                  </a:lnTo>
                  <a:lnTo>
                    <a:pt x="1457" y="85"/>
                  </a:lnTo>
                  <a:lnTo>
                    <a:pt x="1317" y="141"/>
                  </a:lnTo>
                  <a:lnTo>
                    <a:pt x="1177" y="197"/>
                  </a:lnTo>
                  <a:lnTo>
                    <a:pt x="1037" y="281"/>
                  </a:lnTo>
                  <a:lnTo>
                    <a:pt x="925" y="393"/>
                  </a:lnTo>
                  <a:lnTo>
                    <a:pt x="813" y="505"/>
                  </a:lnTo>
                  <a:lnTo>
                    <a:pt x="813" y="29"/>
                  </a:lnTo>
                  <a:lnTo>
                    <a:pt x="0" y="29"/>
                  </a:lnTo>
                  <a:lnTo>
                    <a:pt x="0" y="4959"/>
                  </a:lnTo>
                  <a:lnTo>
                    <a:pt x="841" y="4959"/>
                  </a:lnTo>
                  <a:lnTo>
                    <a:pt x="841" y="3194"/>
                  </a:lnTo>
                  <a:lnTo>
                    <a:pt x="841" y="3194"/>
                  </a:lnTo>
                  <a:lnTo>
                    <a:pt x="1065" y="3418"/>
                  </a:lnTo>
                  <a:lnTo>
                    <a:pt x="1345" y="3558"/>
                  </a:lnTo>
                  <a:lnTo>
                    <a:pt x="1625" y="3670"/>
                  </a:lnTo>
                  <a:lnTo>
                    <a:pt x="1933" y="3698"/>
                  </a:lnTo>
                  <a:lnTo>
                    <a:pt x="1933" y="3698"/>
                  </a:lnTo>
                  <a:lnTo>
                    <a:pt x="1989" y="3698"/>
                  </a:lnTo>
                  <a:lnTo>
                    <a:pt x="1989" y="3698"/>
                  </a:lnTo>
                  <a:lnTo>
                    <a:pt x="2073" y="3698"/>
                  </a:lnTo>
                  <a:lnTo>
                    <a:pt x="2073" y="3698"/>
                  </a:lnTo>
                  <a:lnTo>
                    <a:pt x="2157" y="3698"/>
                  </a:lnTo>
                  <a:lnTo>
                    <a:pt x="2157" y="3698"/>
                  </a:lnTo>
                  <a:lnTo>
                    <a:pt x="2353" y="3670"/>
                  </a:lnTo>
                  <a:lnTo>
                    <a:pt x="2521" y="3642"/>
                  </a:lnTo>
                  <a:lnTo>
                    <a:pt x="2689" y="3586"/>
                  </a:lnTo>
                  <a:lnTo>
                    <a:pt x="2830" y="3502"/>
                  </a:lnTo>
                  <a:lnTo>
                    <a:pt x="3138" y="3334"/>
                  </a:lnTo>
                  <a:lnTo>
                    <a:pt x="3362" y="3110"/>
                  </a:lnTo>
                  <a:lnTo>
                    <a:pt x="3586" y="2830"/>
                  </a:lnTo>
                  <a:lnTo>
                    <a:pt x="3726" y="2522"/>
                  </a:lnTo>
                  <a:lnTo>
                    <a:pt x="3782" y="2381"/>
                  </a:lnTo>
                  <a:lnTo>
                    <a:pt x="3810" y="2185"/>
                  </a:lnTo>
                  <a:lnTo>
                    <a:pt x="3810" y="2017"/>
                  </a:lnTo>
                  <a:lnTo>
                    <a:pt x="3810" y="1849"/>
                  </a:lnTo>
                  <a:lnTo>
                    <a:pt x="3810" y="1849"/>
                  </a:lnTo>
                  <a:lnTo>
                    <a:pt x="3810" y="1681"/>
                  </a:lnTo>
                  <a:lnTo>
                    <a:pt x="3810" y="1681"/>
                  </a:lnTo>
                  <a:lnTo>
                    <a:pt x="3810" y="1513"/>
                  </a:lnTo>
                  <a:lnTo>
                    <a:pt x="3782" y="1345"/>
                  </a:lnTo>
                  <a:lnTo>
                    <a:pt x="3670" y="1009"/>
                  </a:lnTo>
                  <a:lnTo>
                    <a:pt x="3502" y="729"/>
                  </a:lnTo>
                  <a:lnTo>
                    <a:pt x="3278" y="477"/>
                  </a:lnTo>
                  <a:lnTo>
                    <a:pt x="3026" y="281"/>
                  </a:lnTo>
                  <a:lnTo>
                    <a:pt x="2746" y="141"/>
                  </a:lnTo>
                  <a:lnTo>
                    <a:pt x="2409" y="29"/>
                  </a:lnTo>
                  <a:lnTo>
                    <a:pt x="2241" y="1"/>
                  </a:lnTo>
                  <a:lnTo>
                    <a:pt x="207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57"/>
            <p:cNvSpPr/>
            <p:nvPr/>
          </p:nvSpPr>
          <p:spPr>
            <a:xfrm>
              <a:off x="2689972" y="1354649"/>
              <a:ext cx="60687" cy="78439"/>
            </a:xfrm>
            <a:custGeom>
              <a:avLst/>
              <a:gdLst/>
              <a:ahLst/>
              <a:cxnLst/>
              <a:rect l="l" t="t" r="r" b="b"/>
              <a:pathLst>
                <a:path w="3838" h="4959" extrusionOk="0">
                  <a:moveTo>
                    <a:pt x="2101" y="841"/>
                  </a:moveTo>
                  <a:lnTo>
                    <a:pt x="2297" y="897"/>
                  </a:lnTo>
                  <a:lnTo>
                    <a:pt x="2493" y="1009"/>
                  </a:lnTo>
                  <a:lnTo>
                    <a:pt x="2633" y="1121"/>
                  </a:lnTo>
                  <a:lnTo>
                    <a:pt x="2773" y="1261"/>
                  </a:lnTo>
                  <a:lnTo>
                    <a:pt x="2885" y="1457"/>
                  </a:lnTo>
                  <a:lnTo>
                    <a:pt x="2941" y="1625"/>
                  </a:lnTo>
                  <a:lnTo>
                    <a:pt x="2969" y="1849"/>
                  </a:lnTo>
                  <a:lnTo>
                    <a:pt x="2969" y="1933"/>
                  </a:lnTo>
                  <a:lnTo>
                    <a:pt x="2941" y="2157"/>
                  </a:lnTo>
                  <a:lnTo>
                    <a:pt x="2885" y="2353"/>
                  </a:lnTo>
                  <a:lnTo>
                    <a:pt x="2801" y="2522"/>
                  </a:lnTo>
                  <a:lnTo>
                    <a:pt x="2661" y="2662"/>
                  </a:lnTo>
                  <a:lnTo>
                    <a:pt x="2521" y="2802"/>
                  </a:lnTo>
                  <a:lnTo>
                    <a:pt x="2325" y="2886"/>
                  </a:lnTo>
                  <a:lnTo>
                    <a:pt x="2129" y="2942"/>
                  </a:lnTo>
                  <a:lnTo>
                    <a:pt x="1933" y="2970"/>
                  </a:lnTo>
                  <a:lnTo>
                    <a:pt x="1905" y="2970"/>
                  </a:lnTo>
                  <a:lnTo>
                    <a:pt x="1709" y="2942"/>
                  </a:lnTo>
                  <a:lnTo>
                    <a:pt x="1513" y="2886"/>
                  </a:lnTo>
                  <a:lnTo>
                    <a:pt x="1317" y="2802"/>
                  </a:lnTo>
                  <a:lnTo>
                    <a:pt x="1177" y="2662"/>
                  </a:lnTo>
                  <a:lnTo>
                    <a:pt x="1037" y="2522"/>
                  </a:lnTo>
                  <a:lnTo>
                    <a:pt x="953" y="2353"/>
                  </a:lnTo>
                  <a:lnTo>
                    <a:pt x="869" y="2157"/>
                  </a:lnTo>
                  <a:lnTo>
                    <a:pt x="841" y="1961"/>
                  </a:lnTo>
                  <a:lnTo>
                    <a:pt x="841" y="1737"/>
                  </a:lnTo>
                  <a:lnTo>
                    <a:pt x="897" y="1541"/>
                  </a:lnTo>
                  <a:lnTo>
                    <a:pt x="981" y="1345"/>
                  </a:lnTo>
                  <a:lnTo>
                    <a:pt x="1121" y="1177"/>
                  </a:lnTo>
                  <a:lnTo>
                    <a:pt x="1261" y="1037"/>
                  </a:lnTo>
                  <a:lnTo>
                    <a:pt x="1429" y="925"/>
                  </a:lnTo>
                  <a:lnTo>
                    <a:pt x="1625" y="869"/>
                  </a:lnTo>
                  <a:lnTo>
                    <a:pt x="1849" y="841"/>
                  </a:lnTo>
                  <a:close/>
                  <a:moveTo>
                    <a:pt x="1765" y="1"/>
                  </a:moveTo>
                  <a:lnTo>
                    <a:pt x="1625" y="29"/>
                  </a:lnTo>
                  <a:lnTo>
                    <a:pt x="1457" y="85"/>
                  </a:lnTo>
                  <a:lnTo>
                    <a:pt x="1317" y="141"/>
                  </a:lnTo>
                  <a:lnTo>
                    <a:pt x="1177" y="197"/>
                  </a:lnTo>
                  <a:lnTo>
                    <a:pt x="1037" y="281"/>
                  </a:lnTo>
                  <a:lnTo>
                    <a:pt x="925" y="393"/>
                  </a:lnTo>
                  <a:lnTo>
                    <a:pt x="813" y="505"/>
                  </a:lnTo>
                  <a:lnTo>
                    <a:pt x="813" y="29"/>
                  </a:lnTo>
                  <a:lnTo>
                    <a:pt x="0" y="29"/>
                  </a:lnTo>
                  <a:lnTo>
                    <a:pt x="0" y="4959"/>
                  </a:lnTo>
                  <a:lnTo>
                    <a:pt x="841" y="4959"/>
                  </a:lnTo>
                  <a:lnTo>
                    <a:pt x="841" y="3194"/>
                  </a:lnTo>
                  <a:lnTo>
                    <a:pt x="1093" y="3418"/>
                  </a:lnTo>
                  <a:lnTo>
                    <a:pt x="1345" y="3558"/>
                  </a:lnTo>
                  <a:lnTo>
                    <a:pt x="1625" y="3670"/>
                  </a:lnTo>
                  <a:lnTo>
                    <a:pt x="1933" y="3698"/>
                  </a:lnTo>
                  <a:lnTo>
                    <a:pt x="2185" y="3698"/>
                  </a:lnTo>
                  <a:lnTo>
                    <a:pt x="2353" y="3670"/>
                  </a:lnTo>
                  <a:lnTo>
                    <a:pt x="2521" y="3642"/>
                  </a:lnTo>
                  <a:lnTo>
                    <a:pt x="2689" y="3586"/>
                  </a:lnTo>
                  <a:lnTo>
                    <a:pt x="2857" y="3502"/>
                  </a:lnTo>
                  <a:lnTo>
                    <a:pt x="3137" y="3334"/>
                  </a:lnTo>
                  <a:lnTo>
                    <a:pt x="3390" y="3110"/>
                  </a:lnTo>
                  <a:lnTo>
                    <a:pt x="3586" y="2830"/>
                  </a:lnTo>
                  <a:lnTo>
                    <a:pt x="3726" y="2522"/>
                  </a:lnTo>
                  <a:lnTo>
                    <a:pt x="3782" y="2381"/>
                  </a:lnTo>
                  <a:lnTo>
                    <a:pt x="3810" y="2185"/>
                  </a:lnTo>
                  <a:lnTo>
                    <a:pt x="3838" y="2017"/>
                  </a:lnTo>
                  <a:lnTo>
                    <a:pt x="3838" y="1849"/>
                  </a:lnTo>
                  <a:lnTo>
                    <a:pt x="3838" y="1681"/>
                  </a:lnTo>
                  <a:lnTo>
                    <a:pt x="3810" y="1513"/>
                  </a:lnTo>
                  <a:lnTo>
                    <a:pt x="3782" y="1345"/>
                  </a:lnTo>
                  <a:lnTo>
                    <a:pt x="3670" y="1009"/>
                  </a:lnTo>
                  <a:lnTo>
                    <a:pt x="3502" y="729"/>
                  </a:lnTo>
                  <a:lnTo>
                    <a:pt x="3306" y="477"/>
                  </a:lnTo>
                  <a:lnTo>
                    <a:pt x="3025" y="281"/>
                  </a:lnTo>
                  <a:lnTo>
                    <a:pt x="2745" y="141"/>
                  </a:lnTo>
                  <a:lnTo>
                    <a:pt x="2437" y="29"/>
                  </a:lnTo>
                  <a:lnTo>
                    <a:pt x="2269" y="1"/>
                  </a:lnTo>
                  <a:close/>
                </a:path>
              </a:pathLst>
            </a:custGeom>
            <a:solidFill>
              <a:srgbClr val="BEC2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57"/>
            <p:cNvSpPr/>
            <p:nvPr/>
          </p:nvSpPr>
          <p:spPr>
            <a:xfrm>
              <a:off x="2703254" y="1367935"/>
              <a:ext cx="33680" cy="33691"/>
            </a:xfrm>
            <a:custGeom>
              <a:avLst/>
              <a:gdLst/>
              <a:ahLst/>
              <a:cxnLst/>
              <a:rect l="l" t="t" r="r" b="b"/>
              <a:pathLst>
                <a:path w="2130" h="2130" fill="none" extrusionOk="0">
                  <a:moveTo>
                    <a:pt x="1065" y="2130"/>
                  </a:moveTo>
                  <a:lnTo>
                    <a:pt x="1065" y="2130"/>
                  </a:lnTo>
                  <a:lnTo>
                    <a:pt x="869" y="2102"/>
                  </a:lnTo>
                  <a:lnTo>
                    <a:pt x="673" y="2046"/>
                  </a:lnTo>
                  <a:lnTo>
                    <a:pt x="477" y="1962"/>
                  </a:lnTo>
                  <a:lnTo>
                    <a:pt x="337" y="1822"/>
                  </a:lnTo>
                  <a:lnTo>
                    <a:pt x="197" y="1682"/>
                  </a:lnTo>
                  <a:lnTo>
                    <a:pt x="113" y="1513"/>
                  </a:lnTo>
                  <a:lnTo>
                    <a:pt x="29" y="1317"/>
                  </a:lnTo>
                  <a:lnTo>
                    <a:pt x="1" y="1121"/>
                  </a:lnTo>
                  <a:lnTo>
                    <a:pt x="1" y="1121"/>
                  </a:lnTo>
                  <a:lnTo>
                    <a:pt x="1" y="897"/>
                  </a:lnTo>
                  <a:lnTo>
                    <a:pt x="57" y="701"/>
                  </a:lnTo>
                  <a:lnTo>
                    <a:pt x="141" y="505"/>
                  </a:lnTo>
                  <a:lnTo>
                    <a:pt x="281" y="337"/>
                  </a:lnTo>
                  <a:lnTo>
                    <a:pt x="421" y="197"/>
                  </a:lnTo>
                  <a:lnTo>
                    <a:pt x="589" y="85"/>
                  </a:lnTo>
                  <a:lnTo>
                    <a:pt x="785" y="29"/>
                  </a:lnTo>
                  <a:lnTo>
                    <a:pt x="1009" y="1"/>
                  </a:lnTo>
                  <a:lnTo>
                    <a:pt x="1009" y="1"/>
                  </a:lnTo>
                  <a:lnTo>
                    <a:pt x="1065" y="1"/>
                  </a:lnTo>
                  <a:lnTo>
                    <a:pt x="1065" y="1"/>
                  </a:lnTo>
                  <a:lnTo>
                    <a:pt x="1261" y="1"/>
                  </a:lnTo>
                  <a:lnTo>
                    <a:pt x="1457" y="57"/>
                  </a:lnTo>
                  <a:lnTo>
                    <a:pt x="1653" y="169"/>
                  </a:lnTo>
                  <a:lnTo>
                    <a:pt x="1793" y="281"/>
                  </a:lnTo>
                  <a:lnTo>
                    <a:pt x="1933" y="421"/>
                  </a:lnTo>
                  <a:lnTo>
                    <a:pt x="2045" y="617"/>
                  </a:lnTo>
                  <a:lnTo>
                    <a:pt x="2101" y="785"/>
                  </a:lnTo>
                  <a:lnTo>
                    <a:pt x="2129" y="1009"/>
                  </a:lnTo>
                  <a:lnTo>
                    <a:pt x="2129" y="1009"/>
                  </a:lnTo>
                  <a:lnTo>
                    <a:pt x="2129" y="1093"/>
                  </a:lnTo>
                  <a:lnTo>
                    <a:pt x="2129" y="1093"/>
                  </a:lnTo>
                  <a:lnTo>
                    <a:pt x="2101" y="1317"/>
                  </a:lnTo>
                  <a:lnTo>
                    <a:pt x="2045" y="1513"/>
                  </a:lnTo>
                  <a:lnTo>
                    <a:pt x="1961" y="1682"/>
                  </a:lnTo>
                  <a:lnTo>
                    <a:pt x="1821" y="1822"/>
                  </a:lnTo>
                  <a:lnTo>
                    <a:pt x="1681" y="1962"/>
                  </a:lnTo>
                  <a:lnTo>
                    <a:pt x="1485" y="2046"/>
                  </a:lnTo>
                  <a:lnTo>
                    <a:pt x="1289" y="2102"/>
                  </a:lnTo>
                  <a:lnTo>
                    <a:pt x="1093" y="2130"/>
                  </a:lnTo>
                  <a:lnTo>
                    <a:pt x="1093" y="2130"/>
                  </a:lnTo>
                  <a:lnTo>
                    <a:pt x="1065" y="2130"/>
                  </a:lnTo>
                  <a:lnTo>
                    <a:pt x="1065" y="2130"/>
                  </a:lnTo>
                  <a:lnTo>
                    <a:pt x="1065" y="213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57"/>
            <p:cNvSpPr/>
            <p:nvPr/>
          </p:nvSpPr>
          <p:spPr>
            <a:xfrm>
              <a:off x="2689972" y="1354649"/>
              <a:ext cx="60687" cy="78439"/>
            </a:xfrm>
            <a:custGeom>
              <a:avLst/>
              <a:gdLst/>
              <a:ahLst/>
              <a:cxnLst/>
              <a:rect l="l" t="t" r="r" b="b"/>
              <a:pathLst>
                <a:path w="3838" h="4959" fill="none" extrusionOk="0">
                  <a:moveTo>
                    <a:pt x="2073" y="1"/>
                  </a:moveTo>
                  <a:lnTo>
                    <a:pt x="2073" y="1"/>
                  </a:lnTo>
                  <a:lnTo>
                    <a:pt x="2017" y="1"/>
                  </a:lnTo>
                  <a:lnTo>
                    <a:pt x="2017" y="1"/>
                  </a:lnTo>
                  <a:lnTo>
                    <a:pt x="1933" y="1"/>
                  </a:lnTo>
                  <a:lnTo>
                    <a:pt x="1933" y="1"/>
                  </a:lnTo>
                  <a:lnTo>
                    <a:pt x="1765" y="1"/>
                  </a:lnTo>
                  <a:lnTo>
                    <a:pt x="1625" y="29"/>
                  </a:lnTo>
                  <a:lnTo>
                    <a:pt x="1457" y="85"/>
                  </a:lnTo>
                  <a:lnTo>
                    <a:pt x="1317" y="141"/>
                  </a:lnTo>
                  <a:lnTo>
                    <a:pt x="1177" y="197"/>
                  </a:lnTo>
                  <a:lnTo>
                    <a:pt x="1037" y="281"/>
                  </a:lnTo>
                  <a:lnTo>
                    <a:pt x="925" y="393"/>
                  </a:lnTo>
                  <a:lnTo>
                    <a:pt x="813" y="505"/>
                  </a:lnTo>
                  <a:lnTo>
                    <a:pt x="813" y="29"/>
                  </a:lnTo>
                  <a:lnTo>
                    <a:pt x="0" y="29"/>
                  </a:lnTo>
                  <a:lnTo>
                    <a:pt x="0" y="4959"/>
                  </a:lnTo>
                  <a:lnTo>
                    <a:pt x="841" y="4959"/>
                  </a:lnTo>
                  <a:lnTo>
                    <a:pt x="841" y="3194"/>
                  </a:lnTo>
                  <a:lnTo>
                    <a:pt x="841" y="3194"/>
                  </a:lnTo>
                  <a:lnTo>
                    <a:pt x="1093" y="3418"/>
                  </a:lnTo>
                  <a:lnTo>
                    <a:pt x="1345" y="3558"/>
                  </a:lnTo>
                  <a:lnTo>
                    <a:pt x="1625" y="3670"/>
                  </a:lnTo>
                  <a:lnTo>
                    <a:pt x="1933" y="3698"/>
                  </a:lnTo>
                  <a:lnTo>
                    <a:pt x="1933" y="3698"/>
                  </a:lnTo>
                  <a:lnTo>
                    <a:pt x="2017" y="3698"/>
                  </a:lnTo>
                  <a:lnTo>
                    <a:pt x="2017" y="3698"/>
                  </a:lnTo>
                  <a:lnTo>
                    <a:pt x="2073" y="3698"/>
                  </a:lnTo>
                  <a:lnTo>
                    <a:pt x="2073" y="3698"/>
                  </a:lnTo>
                  <a:lnTo>
                    <a:pt x="2185" y="3698"/>
                  </a:lnTo>
                  <a:lnTo>
                    <a:pt x="2185" y="3698"/>
                  </a:lnTo>
                  <a:lnTo>
                    <a:pt x="2353" y="3670"/>
                  </a:lnTo>
                  <a:lnTo>
                    <a:pt x="2521" y="3642"/>
                  </a:lnTo>
                  <a:lnTo>
                    <a:pt x="2689" y="3586"/>
                  </a:lnTo>
                  <a:lnTo>
                    <a:pt x="2857" y="3502"/>
                  </a:lnTo>
                  <a:lnTo>
                    <a:pt x="3137" y="3334"/>
                  </a:lnTo>
                  <a:lnTo>
                    <a:pt x="3390" y="3110"/>
                  </a:lnTo>
                  <a:lnTo>
                    <a:pt x="3586" y="2830"/>
                  </a:lnTo>
                  <a:lnTo>
                    <a:pt x="3726" y="2522"/>
                  </a:lnTo>
                  <a:lnTo>
                    <a:pt x="3782" y="2381"/>
                  </a:lnTo>
                  <a:lnTo>
                    <a:pt x="3810" y="2185"/>
                  </a:lnTo>
                  <a:lnTo>
                    <a:pt x="3838" y="2017"/>
                  </a:lnTo>
                  <a:lnTo>
                    <a:pt x="3838" y="1849"/>
                  </a:lnTo>
                  <a:lnTo>
                    <a:pt x="3838" y="1849"/>
                  </a:lnTo>
                  <a:lnTo>
                    <a:pt x="3838" y="1681"/>
                  </a:lnTo>
                  <a:lnTo>
                    <a:pt x="3838" y="1681"/>
                  </a:lnTo>
                  <a:lnTo>
                    <a:pt x="3810" y="1513"/>
                  </a:lnTo>
                  <a:lnTo>
                    <a:pt x="3782" y="1345"/>
                  </a:lnTo>
                  <a:lnTo>
                    <a:pt x="3670" y="1009"/>
                  </a:lnTo>
                  <a:lnTo>
                    <a:pt x="3502" y="729"/>
                  </a:lnTo>
                  <a:lnTo>
                    <a:pt x="3306" y="477"/>
                  </a:lnTo>
                  <a:lnTo>
                    <a:pt x="3025" y="281"/>
                  </a:lnTo>
                  <a:lnTo>
                    <a:pt x="2745" y="141"/>
                  </a:lnTo>
                  <a:lnTo>
                    <a:pt x="2437" y="29"/>
                  </a:lnTo>
                  <a:lnTo>
                    <a:pt x="2269" y="1"/>
                  </a:lnTo>
                  <a:lnTo>
                    <a:pt x="207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57"/>
            <p:cNvSpPr/>
            <p:nvPr/>
          </p:nvSpPr>
          <p:spPr>
            <a:xfrm>
              <a:off x="1788627" y="1338705"/>
              <a:ext cx="50963" cy="84197"/>
            </a:xfrm>
            <a:custGeom>
              <a:avLst/>
              <a:gdLst/>
              <a:ahLst/>
              <a:cxnLst/>
              <a:rect l="l" t="t" r="r" b="b"/>
              <a:pathLst>
                <a:path w="3223" h="5323" extrusionOk="0">
                  <a:moveTo>
                    <a:pt x="2634" y="0"/>
                  </a:moveTo>
                  <a:lnTo>
                    <a:pt x="2550" y="28"/>
                  </a:lnTo>
                  <a:lnTo>
                    <a:pt x="2438" y="56"/>
                  </a:lnTo>
                  <a:lnTo>
                    <a:pt x="2354" y="84"/>
                  </a:lnTo>
                  <a:lnTo>
                    <a:pt x="2270" y="140"/>
                  </a:lnTo>
                  <a:lnTo>
                    <a:pt x="169" y="2269"/>
                  </a:lnTo>
                  <a:lnTo>
                    <a:pt x="85" y="2353"/>
                  </a:lnTo>
                  <a:lnTo>
                    <a:pt x="29" y="2437"/>
                  </a:lnTo>
                  <a:lnTo>
                    <a:pt x="1" y="2549"/>
                  </a:lnTo>
                  <a:lnTo>
                    <a:pt x="1" y="2661"/>
                  </a:lnTo>
                  <a:lnTo>
                    <a:pt x="1" y="2773"/>
                  </a:lnTo>
                  <a:lnTo>
                    <a:pt x="29" y="2857"/>
                  </a:lnTo>
                  <a:lnTo>
                    <a:pt x="85" y="2969"/>
                  </a:lnTo>
                  <a:lnTo>
                    <a:pt x="169" y="3053"/>
                  </a:lnTo>
                  <a:lnTo>
                    <a:pt x="2270" y="5154"/>
                  </a:lnTo>
                  <a:lnTo>
                    <a:pt x="2354" y="5238"/>
                  </a:lnTo>
                  <a:lnTo>
                    <a:pt x="2466" y="5294"/>
                  </a:lnTo>
                  <a:lnTo>
                    <a:pt x="2550" y="5322"/>
                  </a:lnTo>
                  <a:lnTo>
                    <a:pt x="2774" y="5322"/>
                  </a:lnTo>
                  <a:lnTo>
                    <a:pt x="2886" y="5266"/>
                  </a:lnTo>
                  <a:lnTo>
                    <a:pt x="2970" y="5210"/>
                  </a:lnTo>
                  <a:lnTo>
                    <a:pt x="3054" y="5126"/>
                  </a:lnTo>
                  <a:lnTo>
                    <a:pt x="3138" y="5042"/>
                  </a:lnTo>
                  <a:lnTo>
                    <a:pt x="3194" y="4958"/>
                  </a:lnTo>
                  <a:lnTo>
                    <a:pt x="3222" y="4846"/>
                  </a:lnTo>
                  <a:lnTo>
                    <a:pt x="3222" y="4734"/>
                  </a:lnTo>
                  <a:lnTo>
                    <a:pt x="3222" y="4622"/>
                  </a:lnTo>
                  <a:lnTo>
                    <a:pt x="3194" y="4538"/>
                  </a:lnTo>
                  <a:lnTo>
                    <a:pt x="3138" y="4426"/>
                  </a:lnTo>
                  <a:lnTo>
                    <a:pt x="3054" y="4342"/>
                  </a:lnTo>
                  <a:lnTo>
                    <a:pt x="1345" y="2661"/>
                  </a:lnTo>
                  <a:lnTo>
                    <a:pt x="3054" y="953"/>
                  </a:lnTo>
                  <a:lnTo>
                    <a:pt x="3138" y="869"/>
                  </a:lnTo>
                  <a:lnTo>
                    <a:pt x="3166" y="756"/>
                  </a:lnTo>
                  <a:lnTo>
                    <a:pt x="3194" y="672"/>
                  </a:lnTo>
                  <a:lnTo>
                    <a:pt x="3194" y="560"/>
                  </a:lnTo>
                  <a:lnTo>
                    <a:pt x="3194" y="476"/>
                  </a:lnTo>
                  <a:lnTo>
                    <a:pt x="3166" y="392"/>
                  </a:lnTo>
                  <a:lnTo>
                    <a:pt x="3138" y="280"/>
                  </a:lnTo>
                  <a:lnTo>
                    <a:pt x="3054" y="196"/>
                  </a:lnTo>
                  <a:lnTo>
                    <a:pt x="2970" y="112"/>
                  </a:lnTo>
                  <a:lnTo>
                    <a:pt x="2858" y="56"/>
                  </a:lnTo>
                  <a:lnTo>
                    <a:pt x="2746" y="28"/>
                  </a:lnTo>
                  <a:lnTo>
                    <a:pt x="2634" y="0"/>
                  </a:lnTo>
                  <a:close/>
                </a:path>
              </a:pathLst>
            </a:custGeom>
            <a:solidFill>
              <a:srgbClr val="BEC2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57"/>
            <p:cNvSpPr/>
            <p:nvPr/>
          </p:nvSpPr>
          <p:spPr>
            <a:xfrm>
              <a:off x="1788627" y="1338705"/>
              <a:ext cx="50963" cy="84197"/>
            </a:xfrm>
            <a:custGeom>
              <a:avLst/>
              <a:gdLst/>
              <a:ahLst/>
              <a:cxnLst/>
              <a:rect l="l" t="t" r="r" b="b"/>
              <a:pathLst>
                <a:path w="3223" h="5323" fill="none" extrusionOk="0">
                  <a:moveTo>
                    <a:pt x="2634" y="0"/>
                  </a:moveTo>
                  <a:lnTo>
                    <a:pt x="2634" y="0"/>
                  </a:lnTo>
                  <a:lnTo>
                    <a:pt x="2550" y="28"/>
                  </a:lnTo>
                  <a:lnTo>
                    <a:pt x="2438" y="56"/>
                  </a:lnTo>
                  <a:lnTo>
                    <a:pt x="2354" y="84"/>
                  </a:lnTo>
                  <a:lnTo>
                    <a:pt x="2270" y="140"/>
                  </a:lnTo>
                  <a:lnTo>
                    <a:pt x="169" y="2269"/>
                  </a:lnTo>
                  <a:lnTo>
                    <a:pt x="169" y="2269"/>
                  </a:lnTo>
                  <a:lnTo>
                    <a:pt x="169" y="2269"/>
                  </a:lnTo>
                  <a:lnTo>
                    <a:pt x="85" y="2353"/>
                  </a:lnTo>
                  <a:lnTo>
                    <a:pt x="29" y="2437"/>
                  </a:lnTo>
                  <a:lnTo>
                    <a:pt x="1" y="2549"/>
                  </a:lnTo>
                  <a:lnTo>
                    <a:pt x="1" y="2661"/>
                  </a:lnTo>
                  <a:lnTo>
                    <a:pt x="1" y="2773"/>
                  </a:lnTo>
                  <a:lnTo>
                    <a:pt x="29" y="2857"/>
                  </a:lnTo>
                  <a:lnTo>
                    <a:pt x="85" y="2969"/>
                  </a:lnTo>
                  <a:lnTo>
                    <a:pt x="169" y="3053"/>
                  </a:lnTo>
                  <a:lnTo>
                    <a:pt x="2270" y="5154"/>
                  </a:lnTo>
                  <a:lnTo>
                    <a:pt x="2270" y="5154"/>
                  </a:lnTo>
                  <a:lnTo>
                    <a:pt x="2354" y="5238"/>
                  </a:lnTo>
                  <a:lnTo>
                    <a:pt x="2466" y="5294"/>
                  </a:lnTo>
                  <a:lnTo>
                    <a:pt x="2550" y="5322"/>
                  </a:lnTo>
                  <a:lnTo>
                    <a:pt x="2662" y="5322"/>
                  </a:lnTo>
                  <a:lnTo>
                    <a:pt x="2662" y="5322"/>
                  </a:lnTo>
                  <a:lnTo>
                    <a:pt x="2774" y="5322"/>
                  </a:lnTo>
                  <a:lnTo>
                    <a:pt x="2886" y="5266"/>
                  </a:lnTo>
                  <a:lnTo>
                    <a:pt x="2970" y="5210"/>
                  </a:lnTo>
                  <a:lnTo>
                    <a:pt x="3054" y="5126"/>
                  </a:lnTo>
                  <a:lnTo>
                    <a:pt x="3054" y="5126"/>
                  </a:lnTo>
                  <a:lnTo>
                    <a:pt x="3138" y="5042"/>
                  </a:lnTo>
                  <a:lnTo>
                    <a:pt x="3194" y="4958"/>
                  </a:lnTo>
                  <a:lnTo>
                    <a:pt x="3222" y="4846"/>
                  </a:lnTo>
                  <a:lnTo>
                    <a:pt x="3222" y="4734"/>
                  </a:lnTo>
                  <a:lnTo>
                    <a:pt x="3222" y="4622"/>
                  </a:lnTo>
                  <a:lnTo>
                    <a:pt x="3194" y="4538"/>
                  </a:lnTo>
                  <a:lnTo>
                    <a:pt x="3138" y="4426"/>
                  </a:lnTo>
                  <a:lnTo>
                    <a:pt x="3054" y="4342"/>
                  </a:lnTo>
                  <a:lnTo>
                    <a:pt x="1345" y="2661"/>
                  </a:lnTo>
                  <a:lnTo>
                    <a:pt x="3054" y="953"/>
                  </a:lnTo>
                  <a:lnTo>
                    <a:pt x="3054" y="953"/>
                  </a:lnTo>
                  <a:lnTo>
                    <a:pt x="3138" y="869"/>
                  </a:lnTo>
                  <a:lnTo>
                    <a:pt x="3166" y="756"/>
                  </a:lnTo>
                  <a:lnTo>
                    <a:pt x="3194" y="672"/>
                  </a:lnTo>
                  <a:lnTo>
                    <a:pt x="3194" y="560"/>
                  </a:lnTo>
                  <a:lnTo>
                    <a:pt x="3194" y="476"/>
                  </a:lnTo>
                  <a:lnTo>
                    <a:pt x="3166" y="392"/>
                  </a:lnTo>
                  <a:lnTo>
                    <a:pt x="3138" y="280"/>
                  </a:lnTo>
                  <a:lnTo>
                    <a:pt x="3054" y="196"/>
                  </a:lnTo>
                  <a:lnTo>
                    <a:pt x="3054" y="196"/>
                  </a:lnTo>
                  <a:lnTo>
                    <a:pt x="2970" y="112"/>
                  </a:lnTo>
                  <a:lnTo>
                    <a:pt x="2858" y="56"/>
                  </a:lnTo>
                  <a:lnTo>
                    <a:pt x="2746" y="28"/>
                  </a:lnTo>
                  <a:lnTo>
                    <a:pt x="263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57"/>
            <p:cNvSpPr/>
            <p:nvPr/>
          </p:nvSpPr>
          <p:spPr>
            <a:xfrm>
              <a:off x="3048293" y="1338262"/>
              <a:ext cx="20382" cy="19946"/>
            </a:xfrm>
            <a:custGeom>
              <a:avLst/>
              <a:gdLst/>
              <a:ahLst/>
              <a:cxnLst/>
              <a:rect l="l" t="t" r="r" b="b"/>
              <a:pathLst>
                <a:path w="1289" h="1261" extrusionOk="0">
                  <a:moveTo>
                    <a:pt x="532" y="0"/>
                  </a:moveTo>
                  <a:lnTo>
                    <a:pt x="392" y="28"/>
                  </a:lnTo>
                  <a:lnTo>
                    <a:pt x="280" y="84"/>
                  </a:lnTo>
                  <a:lnTo>
                    <a:pt x="196" y="168"/>
                  </a:lnTo>
                  <a:lnTo>
                    <a:pt x="112" y="280"/>
                  </a:lnTo>
                  <a:lnTo>
                    <a:pt x="56" y="392"/>
                  </a:lnTo>
                  <a:lnTo>
                    <a:pt x="28" y="504"/>
                  </a:lnTo>
                  <a:lnTo>
                    <a:pt x="0" y="616"/>
                  </a:lnTo>
                  <a:lnTo>
                    <a:pt x="28" y="756"/>
                  </a:lnTo>
                  <a:lnTo>
                    <a:pt x="56" y="869"/>
                  </a:lnTo>
                  <a:lnTo>
                    <a:pt x="112" y="981"/>
                  </a:lnTo>
                  <a:lnTo>
                    <a:pt x="196" y="1093"/>
                  </a:lnTo>
                  <a:lnTo>
                    <a:pt x="280" y="1149"/>
                  </a:lnTo>
                  <a:lnTo>
                    <a:pt x="392" y="1233"/>
                  </a:lnTo>
                  <a:lnTo>
                    <a:pt x="532" y="1261"/>
                  </a:lnTo>
                  <a:lnTo>
                    <a:pt x="784" y="1261"/>
                  </a:lnTo>
                  <a:lnTo>
                    <a:pt x="896" y="1233"/>
                  </a:lnTo>
                  <a:lnTo>
                    <a:pt x="1008" y="1149"/>
                  </a:lnTo>
                  <a:lnTo>
                    <a:pt x="1093" y="1093"/>
                  </a:lnTo>
                  <a:lnTo>
                    <a:pt x="1177" y="981"/>
                  </a:lnTo>
                  <a:lnTo>
                    <a:pt x="1233" y="869"/>
                  </a:lnTo>
                  <a:lnTo>
                    <a:pt x="1289" y="756"/>
                  </a:lnTo>
                  <a:lnTo>
                    <a:pt x="1289" y="616"/>
                  </a:lnTo>
                  <a:lnTo>
                    <a:pt x="1289" y="504"/>
                  </a:lnTo>
                  <a:lnTo>
                    <a:pt x="1233" y="392"/>
                  </a:lnTo>
                  <a:lnTo>
                    <a:pt x="1177" y="280"/>
                  </a:lnTo>
                  <a:lnTo>
                    <a:pt x="1093" y="168"/>
                  </a:lnTo>
                  <a:lnTo>
                    <a:pt x="1008" y="84"/>
                  </a:lnTo>
                  <a:lnTo>
                    <a:pt x="896" y="28"/>
                  </a:lnTo>
                  <a:lnTo>
                    <a:pt x="78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57"/>
            <p:cNvSpPr/>
            <p:nvPr/>
          </p:nvSpPr>
          <p:spPr>
            <a:xfrm>
              <a:off x="3048293" y="1338262"/>
              <a:ext cx="20382" cy="19946"/>
            </a:xfrm>
            <a:custGeom>
              <a:avLst/>
              <a:gdLst/>
              <a:ahLst/>
              <a:cxnLst/>
              <a:rect l="l" t="t" r="r" b="b"/>
              <a:pathLst>
                <a:path w="1289" h="1261" fill="none" extrusionOk="0">
                  <a:moveTo>
                    <a:pt x="644" y="0"/>
                  </a:moveTo>
                  <a:lnTo>
                    <a:pt x="644" y="0"/>
                  </a:lnTo>
                  <a:lnTo>
                    <a:pt x="532" y="0"/>
                  </a:lnTo>
                  <a:lnTo>
                    <a:pt x="392" y="28"/>
                  </a:lnTo>
                  <a:lnTo>
                    <a:pt x="280" y="84"/>
                  </a:lnTo>
                  <a:lnTo>
                    <a:pt x="196" y="168"/>
                  </a:lnTo>
                  <a:lnTo>
                    <a:pt x="112" y="280"/>
                  </a:lnTo>
                  <a:lnTo>
                    <a:pt x="56" y="392"/>
                  </a:lnTo>
                  <a:lnTo>
                    <a:pt x="28" y="504"/>
                  </a:lnTo>
                  <a:lnTo>
                    <a:pt x="0" y="616"/>
                  </a:lnTo>
                  <a:lnTo>
                    <a:pt x="0" y="616"/>
                  </a:lnTo>
                  <a:lnTo>
                    <a:pt x="28" y="756"/>
                  </a:lnTo>
                  <a:lnTo>
                    <a:pt x="56" y="869"/>
                  </a:lnTo>
                  <a:lnTo>
                    <a:pt x="112" y="981"/>
                  </a:lnTo>
                  <a:lnTo>
                    <a:pt x="196" y="1093"/>
                  </a:lnTo>
                  <a:lnTo>
                    <a:pt x="280" y="1149"/>
                  </a:lnTo>
                  <a:lnTo>
                    <a:pt x="392" y="1233"/>
                  </a:lnTo>
                  <a:lnTo>
                    <a:pt x="532" y="1261"/>
                  </a:lnTo>
                  <a:lnTo>
                    <a:pt x="644" y="1261"/>
                  </a:lnTo>
                  <a:lnTo>
                    <a:pt x="644" y="1261"/>
                  </a:lnTo>
                  <a:lnTo>
                    <a:pt x="784" y="1261"/>
                  </a:lnTo>
                  <a:lnTo>
                    <a:pt x="896" y="1233"/>
                  </a:lnTo>
                  <a:lnTo>
                    <a:pt x="1008" y="1149"/>
                  </a:lnTo>
                  <a:lnTo>
                    <a:pt x="1093" y="1093"/>
                  </a:lnTo>
                  <a:lnTo>
                    <a:pt x="1177" y="981"/>
                  </a:lnTo>
                  <a:lnTo>
                    <a:pt x="1233" y="869"/>
                  </a:lnTo>
                  <a:lnTo>
                    <a:pt x="1289" y="756"/>
                  </a:lnTo>
                  <a:lnTo>
                    <a:pt x="1289" y="616"/>
                  </a:lnTo>
                  <a:lnTo>
                    <a:pt x="1289" y="616"/>
                  </a:lnTo>
                  <a:lnTo>
                    <a:pt x="1289" y="504"/>
                  </a:lnTo>
                  <a:lnTo>
                    <a:pt x="1233" y="392"/>
                  </a:lnTo>
                  <a:lnTo>
                    <a:pt x="1177" y="280"/>
                  </a:lnTo>
                  <a:lnTo>
                    <a:pt x="1093" y="168"/>
                  </a:lnTo>
                  <a:lnTo>
                    <a:pt x="1008" y="84"/>
                  </a:lnTo>
                  <a:lnTo>
                    <a:pt x="896" y="28"/>
                  </a:lnTo>
                  <a:lnTo>
                    <a:pt x="784" y="0"/>
                  </a:lnTo>
                  <a:lnTo>
                    <a:pt x="64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57"/>
            <p:cNvSpPr/>
            <p:nvPr/>
          </p:nvSpPr>
          <p:spPr>
            <a:xfrm>
              <a:off x="3048293" y="1370593"/>
              <a:ext cx="20382" cy="20405"/>
            </a:xfrm>
            <a:custGeom>
              <a:avLst/>
              <a:gdLst/>
              <a:ahLst/>
              <a:cxnLst/>
              <a:rect l="l" t="t" r="r" b="b"/>
              <a:pathLst>
                <a:path w="1289" h="1290" extrusionOk="0">
                  <a:moveTo>
                    <a:pt x="532" y="1"/>
                  </a:moveTo>
                  <a:lnTo>
                    <a:pt x="392" y="57"/>
                  </a:lnTo>
                  <a:lnTo>
                    <a:pt x="280" y="113"/>
                  </a:lnTo>
                  <a:lnTo>
                    <a:pt x="196" y="197"/>
                  </a:lnTo>
                  <a:lnTo>
                    <a:pt x="112" y="281"/>
                  </a:lnTo>
                  <a:lnTo>
                    <a:pt x="56" y="393"/>
                  </a:lnTo>
                  <a:lnTo>
                    <a:pt x="28" y="505"/>
                  </a:lnTo>
                  <a:lnTo>
                    <a:pt x="0" y="645"/>
                  </a:lnTo>
                  <a:lnTo>
                    <a:pt x="28" y="757"/>
                  </a:lnTo>
                  <a:lnTo>
                    <a:pt x="56" y="897"/>
                  </a:lnTo>
                  <a:lnTo>
                    <a:pt x="112" y="1009"/>
                  </a:lnTo>
                  <a:lnTo>
                    <a:pt x="196" y="1093"/>
                  </a:lnTo>
                  <a:lnTo>
                    <a:pt x="280" y="1177"/>
                  </a:lnTo>
                  <a:lnTo>
                    <a:pt x="392" y="1233"/>
                  </a:lnTo>
                  <a:lnTo>
                    <a:pt x="532" y="1261"/>
                  </a:lnTo>
                  <a:lnTo>
                    <a:pt x="644" y="1289"/>
                  </a:lnTo>
                  <a:lnTo>
                    <a:pt x="784" y="1261"/>
                  </a:lnTo>
                  <a:lnTo>
                    <a:pt x="896" y="1233"/>
                  </a:lnTo>
                  <a:lnTo>
                    <a:pt x="1008" y="1177"/>
                  </a:lnTo>
                  <a:lnTo>
                    <a:pt x="1093" y="1093"/>
                  </a:lnTo>
                  <a:lnTo>
                    <a:pt x="1177" y="1009"/>
                  </a:lnTo>
                  <a:lnTo>
                    <a:pt x="1233" y="897"/>
                  </a:lnTo>
                  <a:lnTo>
                    <a:pt x="1289" y="757"/>
                  </a:lnTo>
                  <a:lnTo>
                    <a:pt x="1289" y="645"/>
                  </a:lnTo>
                  <a:lnTo>
                    <a:pt x="1289" y="505"/>
                  </a:lnTo>
                  <a:lnTo>
                    <a:pt x="1233" y="393"/>
                  </a:lnTo>
                  <a:lnTo>
                    <a:pt x="1177" y="281"/>
                  </a:lnTo>
                  <a:lnTo>
                    <a:pt x="1093" y="197"/>
                  </a:lnTo>
                  <a:lnTo>
                    <a:pt x="1008" y="113"/>
                  </a:lnTo>
                  <a:lnTo>
                    <a:pt x="896" y="57"/>
                  </a:lnTo>
                  <a:lnTo>
                    <a:pt x="7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57"/>
            <p:cNvSpPr/>
            <p:nvPr/>
          </p:nvSpPr>
          <p:spPr>
            <a:xfrm>
              <a:off x="3048293" y="1370593"/>
              <a:ext cx="20382" cy="20405"/>
            </a:xfrm>
            <a:custGeom>
              <a:avLst/>
              <a:gdLst/>
              <a:ahLst/>
              <a:cxnLst/>
              <a:rect l="l" t="t" r="r" b="b"/>
              <a:pathLst>
                <a:path w="1289" h="1290" fill="none" extrusionOk="0">
                  <a:moveTo>
                    <a:pt x="644" y="1"/>
                  </a:moveTo>
                  <a:lnTo>
                    <a:pt x="644" y="1"/>
                  </a:lnTo>
                  <a:lnTo>
                    <a:pt x="532" y="1"/>
                  </a:lnTo>
                  <a:lnTo>
                    <a:pt x="392" y="57"/>
                  </a:lnTo>
                  <a:lnTo>
                    <a:pt x="280" y="113"/>
                  </a:lnTo>
                  <a:lnTo>
                    <a:pt x="196" y="197"/>
                  </a:lnTo>
                  <a:lnTo>
                    <a:pt x="112" y="281"/>
                  </a:lnTo>
                  <a:lnTo>
                    <a:pt x="56" y="393"/>
                  </a:lnTo>
                  <a:lnTo>
                    <a:pt x="28" y="505"/>
                  </a:lnTo>
                  <a:lnTo>
                    <a:pt x="0" y="645"/>
                  </a:lnTo>
                  <a:lnTo>
                    <a:pt x="0" y="645"/>
                  </a:lnTo>
                  <a:lnTo>
                    <a:pt x="28" y="757"/>
                  </a:lnTo>
                  <a:lnTo>
                    <a:pt x="56" y="897"/>
                  </a:lnTo>
                  <a:lnTo>
                    <a:pt x="112" y="1009"/>
                  </a:lnTo>
                  <a:lnTo>
                    <a:pt x="196" y="1093"/>
                  </a:lnTo>
                  <a:lnTo>
                    <a:pt x="280" y="1177"/>
                  </a:lnTo>
                  <a:lnTo>
                    <a:pt x="392" y="1233"/>
                  </a:lnTo>
                  <a:lnTo>
                    <a:pt x="532" y="1261"/>
                  </a:lnTo>
                  <a:lnTo>
                    <a:pt x="644" y="1289"/>
                  </a:lnTo>
                  <a:lnTo>
                    <a:pt x="644" y="1289"/>
                  </a:lnTo>
                  <a:lnTo>
                    <a:pt x="784" y="1261"/>
                  </a:lnTo>
                  <a:lnTo>
                    <a:pt x="896" y="1233"/>
                  </a:lnTo>
                  <a:lnTo>
                    <a:pt x="1008" y="1177"/>
                  </a:lnTo>
                  <a:lnTo>
                    <a:pt x="1093" y="1093"/>
                  </a:lnTo>
                  <a:lnTo>
                    <a:pt x="1177" y="1009"/>
                  </a:lnTo>
                  <a:lnTo>
                    <a:pt x="1233" y="897"/>
                  </a:lnTo>
                  <a:lnTo>
                    <a:pt x="1289" y="757"/>
                  </a:lnTo>
                  <a:lnTo>
                    <a:pt x="1289" y="645"/>
                  </a:lnTo>
                  <a:lnTo>
                    <a:pt x="1289" y="645"/>
                  </a:lnTo>
                  <a:lnTo>
                    <a:pt x="1289" y="505"/>
                  </a:lnTo>
                  <a:lnTo>
                    <a:pt x="1233" y="393"/>
                  </a:lnTo>
                  <a:lnTo>
                    <a:pt x="1177" y="281"/>
                  </a:lnTo>
                  <a:lnTo>
                    <a:pt x="1093" y="197"/>
                  </a:lnTo>
                  <a:lnTo>
                    <a:pt x="1008" y="113"/>
                  </a:lnTo>
                  <a:lnTo>
                    <a:pt x="896" y="57"/>
                  </a:lnTo>
                  <a:lnTo>
                    <a:pt x="784" y="1"/>
                  </a:lnTo>
                  <a:lnTo>
                    <a:pt x="64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57"/>
            <p:cNvSpPr/>
            <p:nvPr/>
          </p:nvSpPr>
          <p:spPr>
            <a:xfrm>
              <a:off x="3048293" y="1402940"/>
              <a:ext cx="20382" cy="20405"/>
            </a:xfrm>
            <a:custGeom>
              <a:avLst/>
              <a:gdLst/>
              <a:ahLst/>
              <a:cxnLst/>
              <a:rect l="l" t="t" r="r" b="b"/>
              <a:pathLst>
                <a:path w="1289" h="1290" extrusionOk="0">
                  <a:moveTo>
                    <a:pt x="644" y="1"/>
                  </a:moveTo>
                  <a:lnTo>
                    <a:pt x="532" y="29"/>
                  </a:lnTo>
                  <a:lnTo>
                    <a:pt x="392" y="57"/>
                  </a:lnTo>
                  <a:lnTo>
                    <a:pt x="280" y="113"/>
                  </a:lnTo>
                  <a:lnTo>
                    <a:pt x="196" y="197"/>
                  </a:lnTo>
                  <a:lnTo>
                    <a:pt x="112" y="281"/>
                  </a:lnTo>
                  <a:lnTo>
                    <a:pt x="56" y="393"/>
                  </a:lnTo>
                  <a:lnTo>
                    <a:pt x="28" y="533"/>
                  </a:lnTo>
                  <a:lnTo>
                    <a:pt x="0" y="645"/>
                  </a:lnTo>
                  <a:lnTo>
                    <a:pt x="28" y="785"/>
                  </a:lnTo>
                  <a:lnTo>
                    <a:pt x="56" y="897"/>
                  </a:lnTo>
                  <a:lnTo>
                    <a:pt x="112" y="1009"/>
                  </a:lnTo>
                  <a:lnTo>
                    <a:pt x="196" y="1093"/>
                  </a:lnTo>
                  <a:lnTo>
                    <a:pt x="280" y="1177"/>
                  </a:lnTo>
                  <a:lnTo>
                    <a:pt x="392" y="1233"/>
                  </a:lnTo>
                  <a:lnTo>
                    <a:pt x="532" y="1289"/>
                  </a:lnTo>
                  <a:lnTo>
                    <a:pt x="784" y="1289"/>
                  </a:lnTo>
                  <a:lnTo>
                    <a:pt x="896" y="1233"/>
                  </a:lnTo>
                  <a:lnTo>
                    <a:pt x="1008" y="1177"/>
                  </a:lnTo>
                  <a:lnTo>
                    <a:pt x="1093" y="1093"/>
                  </a:lnTo>
                  <a:lnTo>
                    <a:pt x="1177" y="1009"/>
                  </a:lnTo>
                  <a:lnTo>
                    <a:pt x="1233" y="897"/>
                  </a:lnTo>
                  <a:lnTo>
                    <a:pt x="1289" y="785"/>
                  </a:lnTo>
                  <a:lnTo>
                    <a:pt x="1289" y="645"/>
                  </a:lnTo>
                  <a:lnTo>
                    <a:pt x="1289" y="533"/>
                  </a:lnTo>
                  <a:lnTo>
                    <a:pt x="1233" y="393"/>
                  </a:lnTo>
                  <a:lnTo>
                    <a:pt x="1177" y="281"/>
                  </a:lnTo>
                  <a:lnTo>
                    <a:pt x="1093" y="197"/>
                  </a:lnTo>
                  <a:lnTo>
                    <a:pt x="1008" y="113"/>
                  </a:lnTo>
                  <a:lnTo>
                    <a:pt x="896" y="57"/>
                  </a:lnTo>
                  <a:lnTo>
                    <a:pt x="784" y="29"/>
                  </a:lnTo>
                  <a:lnTo>
                    <a:pt x="64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57"/>
            <p:cNvSpPr/>
            <p:nvPr/>
          </p:nvSpPr>
          <p:spPr>
            <a:xfrm>
              <a:off x="3048293" y="1402940"/>
              <a:ext cx="20382" cy="20405"/>
            </a:xfrm>
            <a:custGeom>
              <a:avLst/>
              <a:gdLst/>
              <a:ahLst/>
              <a:cxnLst/>
              <a:rect l="l" t="t" r="r" b="b"/>
              <a:pathLst>
                <a:path w="1289" h="1290" fill="none" extrusionOk="0">
                  <a:moveTo>
                    <a:pt x="644" y="1"/>
                  </a:moveTo>
                  <a:lnTo>
                    <a:pt x="644" y="1"/>
                  </a:lnTo>
                  <a:lnTo>
                    <a:pt x="532" y="29"/>
                  </a:lnTo>
                  <a:lnTo>
                    <a:pt x="392" y="57"/>
                  </a:lnTo>
                  <a:lnTo>
                    <a:pt x="280" y="113"/>
                  </a:lnTo>
                  <a:lnTo>
                    <a:pt x="196" y="197"/>
                  </a:lnTo>
                  <a:lnTo>
                    <a:pt x="112" y="281"/>
                  </a:lnTo>
                  <a:lnTo>
                    <a:pt x="56" y="393"/>
                  </a:lnTo>
                  <a:lnTo>
                    <a:pt x="28" y="533"/>
                  </a:lnTo>
                  <a:lnTo>
                    <a:pt x="0" y="645"/>
                  </a:lnTo>
                  <a:lnTo>
                    <a:pt x="0" y="645"/>
                  </a:lnTo>
                  <a:lnTo>
                    <a:pt x="28" y="785"/>
                  </a:lnTo>
                  <a:lnTo>
                    <a:pt x="56" y="897"/>
                  </a:lnTo>
                  <a:lnTo>
                    <a:pt x="112" y="1009"/>
                  </a:lnTo>
                  <a:lnTo>
                    <a:pt x="196" y="1093"/>
                  </a:lnTo>
                  <a:lnTo>
                    <a:pt x="280" y="1177"/>
                  </a:lnTo>
                  <a:lnTo>
                    <a:pt x="392" y="1233"/>
                  </a:lnTo>
                  <a:lnTo>
                    <a:pt x="532" y="1289"/>
                  </a:lnTo>
                  <a:lnTo>
                    <a:pt x="644" y="1289"/>
                  </a:lnTo>
                  <a:lnTo>
                    <a:pt x="644" y="1289"/>
                  </a:lnTo>
                  <a:lnTo>
                    <a:pt x="784" y="1289"/>
                  </a:lnTo>
                  <a:lnTo>
                    <a:pt x="896" y="1233"/>
                  </a:lnTo>
                  <a:lnTo>
                    <a:pt x="1008" y="1177"/>
                  </a:lnTo>
                  <a:lnTo>
                    <a:pt x="1093" y="1093"/>
                  </a:lnTo>
                  <a:lnTo>
                    <a:pt x="1177" y="1009"/>
                  </a:lnTo>
                  <a:lnTo>
                    <a:pt x="1233" y="897"/>
                  </a:lnTo>
                  <a:lnTo>
                    <a:pt x="1289" y="785"/>
                  </a:lnTo>
                  <a:lnTo>
                    <a:pt x="1289" y="645"/>
                  </a:lnTo>
                  <a:lnTo>
                    <a:pt x="1289" y="645"/>
                  </a:lnTo>
                  <a:lnTo>
                    <a:pt x="1289" y="645"/>
                  </a:lnTo>
                  <a:lnTo>
                    <a:pt x="1289" y="533"/>
                  </a:lnTo>
                  <a:lnTo>
                    <a:pt x="1233" y="393"/>
                  </a:lnTo>
                  <a:lnTo>
                    <a:pt x="1177" y="281"/>
                  </a:lnTo>
                  <a:lnTo>
                    <a:pt x="1093" y="197"/>
                  </a:lnTo>
                  <a:lnTo>
                    <a:pt x="1008" y="113"/>
                  </a:lnTo>
                  <a:lnTo>
                    <a:pt x="896" y="57"/>
                  </a:lnTo>
                  <a:lnTo>
                    <a:pt x="784" y="29"/>
                  </a:lnTo>
                  <a:lnTo>
                    <a:pt x="644" y="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57"/>
            <p:cNvSpPr/>
            <p:nvPr/>
          </p:nvSpPr>
          <p:spPr>
            <a:xfrm>
              <a:off x="2229773" y="1605419"/>
              <a:ext cx="59818" cy="100599"/>
            </a:xfrm>
            <a:custGeom>
              <a:avLst/>
              <a:gdLst/>
              <a:ahLst/>
              <a:cxnLst/>
              <a:rect l="l" t="t" r="r" b="b"/>
              <a:pathLst>
                <a:path w="3783" h="6360" extrusionOk="0">
                  <a:moveTo>
                    <a:pt x="1654" y="1513"/>
                  </a:moveTo>
                  <a:lnTo>
                    <a:pt x="1654" y="2707"/>
                  </a:lnTo>
                  <a:lnTo>
                    <a:pt x="1401" y="2606"/>
                  </a:lnTo>
                  <a:lnTo>
                    <a:pt x="1177" y="2494"/>
                  </a:lnTo>
                  <a:lnTo>
                    <a:pt x="1093" y="2410"/>
                  </a:lnTo>
                  <a:lnTo>
                    <a:pt x="1037" y="2326"/>
                  </a:lnTo>
                  <a:lnTo>
                    <a:pt x="981" y="2214"/>
                  </a:lnTo>
                  <a:lnTo>
                    <a:pt x="981" y="2130"/>
                  </a:lnTo>
                  <a:lnTo>
                    <a:pt x="981" y="2018"/>
                  </a:lnTo>
                  <a:lnTo>
                    <a:pt x="1009" y="1906"/>
                  </a:lnTo>
                  <a:lnTo>
                    <a:pt x="1065" y="1821"/>
                  </a:lnTo>
                  <a:lnTo>
                    <a:pt x="1149" y="1737"/>
                  </a:lnTo>
                  <a:lnTo>
                    <a:pt x="1233" y="1653"/>
                  </a:lnTo>
                  <a:lnTo>
                    <a:pt x="1345" y="1597"/>
                  </a:lnTo>
                  <a:lnTo>
                    <a:pt x="1485" y="1541"/>
                  </a:lnTo>
                  <a:lnTo>
                    <a:pt x="1654" y="1513"/>
                  </a:lnTo>
                  <a:close/>
                  <a:moveTo>
                    <a:pt x="2214" y="3670"/>
                  </a:moveTo>
                  <a:lnTo>
                    <a:pt x="2494" y="3754"/>
                  </a:lnTo>
                  <a:lnTo>
                    <a:pt x="2718" y="3894"/>
                  </a:lnTo>
                  <a:lnTo>
                    <a:pt x="2802" y="3950"/>
                  </a:lnTo>
                  <a:lnTo>
                    <a:pt x="2858" y="4034"/>
                  </a:lnTo>
                  <a:lnTo>
                    <a:pt x="2914" y="4146"/>
                  </a:lnTo>
                  <a:lnTo>
                    <a:pt x="2914" y="4258"/>
                  </a:lnTo>
                  <a:lnTo>
                    <a:pt x="2914" y="4370"/>
                  </a:lnTo>
                  <a:lnTo>
                    <a:pt x="2886" y="4455"/>
                  </a:lnTo>
                  <a:lnTo>
                    <a:pt x="2830" y="4567"/>
                  </a:lnTo>
                  <a:lnTo>
                    <a:pt x="2746" y="4651"/>
                  </a:lnTo>
                  <a:lnTo>
                    <a:pt x="2662" y="4707"/>
                  </a:lnTo>
                  <a:lnTo>
                    <a:pt x="2550" y="4763"/>
                  </a:lnTo>
                  <a:lnTo>
                    <a:pt x="2382" y="4819"/>
                  </a:lnTo>
                  <a:lnTo>
                    <a:pt x="2214" y="4847"/>
                  </a:lnTo>
                  <a:lnTo>
                    <a:pt x="2214" y="3670"/>
                  </a:lnTo>
                  <a:close/>
                  <a:moveTo>
                    <a:pt x="1654" y="1"/>
                  </a:moveTo>
                  <a:lnTo>
                    <a:pt x="1654" y="785"/>
                  </a:lnTo>
                  <a:lnTo>
                    <a:pt x="1289" y="841"/>
                  </a:lnTo>
                  <a:lnTo>
                    <a:pt x="981" y="925"/>
                  </a:lnTo>
                  <a:lnTo>
                    <a:pt x="701" y="1065"/>
                  </a:lnTo>
                  <a:lnTo>
                    <a:pt x="477" y="1233"/>
                  </a:lnTo>
                  <a:lnTo>
                    <a:pt x="309" y="1457"/>
                  </a:lnTo>
                  <a:lnTo>
                    <a:pt x="197" y="1681"/>
                  </a:lnTo>
                  <a:lnTo>
                    <a:pt x="141" y="1906"/>
                  </a:lnTo>
                  <a:lnTo>
                    <a:pt x="113" y="2158"/>
                  </a:lnTo>
                  <a:lnTo>
                    <a:pt x="113" y="2326"/>
                  </a:lnTo>
                  <a:lnTo>
                    <a:pt x="141" y="2494"/>
                  </a:lnTo>
                  <a:lnTo>
                    <a:pt x="197" y="2606"/>
                  </a:lnTo>
                  <a:lnTo>
                    <a:pt x="253" y="2746"/>
                  </a:lnTo>
                  <a:lnTo>
                    <a:pt x="309" y="2858"/>
                  </a:lnTo>
                  <a:lnTo>
                    <a:pt x="393" y="2970"/>
                  </a:lnTo>
                  <a:lnTo>
                    <a:pt x="617" y="3138"/>
                  </a:lnTo>
                  <a:lnTo>
                    <a:pt x="841" y="3250"/>
                  </a:lnTo>
                  <a:lnTo>
                    <a:pt x="1093" y="3362"/>
                  </a:lnTo>
                  <a:lnTo>
                    <a:pt x="1373" y="3446"/>
                  </a:lnTo>
                  <a:lnTo>
                    <a:pt x="1654" y="3530"/>
                  </a:lnTo>
                  <a:lnTo>
                    <a:pt x="1654" y="4875"/>
                  </a:lnTo>
                  <a:lnTo>
                    <a:pt x="1289" y="4819"/>
                  </a:lnTo>
                  <a:lnTo>
                    <a:pt x="953" y="4707"/>
                  </a:lnTo>
                  <a:lnTo>
                    <a:pt x="617" y="4567"/>
                  </a:lnTo>
                  <a:lnTo>
                    <a:pt x="309" y="4370"/>
                  </a:lnTo>
                  <a:lnTo>
                    <a:pt x="1" y="5043"/>
                  </a:lnTo>
                  <a:lnTo>
                    <a:pt x="393" y="5267"/>
                  </a:lnTo>
                  <a:lnTo>
                    <a:pt x="785" y="5435"/>
                  </a:lnTo>
                  <a:lnTo>
                    <a:pt x="1205" y="5547"/>
                  </a:lnTo>
                  <a:lnTo>
                    <a:pt x="1654" y="5603"/>
                  </a:lnTo>
                  <a:lnTo>
                    <a:pt x="1654" y="6359"/>
                  </a:lnTo>
                  <a:lnTo>
                    <a:pt x="2214" y="6359"/>
                  </a:lnTo>
                  <a:lnTo>
                    <a:pt x="2214" y="5603"/>
                  </a:lnTo>
                  <a:lnTo>
                    <a:pt x="2606" y="5519"/>
                  </a:lnTo>
                  <a:lnTo>
                    <a:pt x="2914" y="5435"/>
                  </a:lnTo>
                  <a:lnTo>
                    <a:pt x="3194" y="5295"/>
                  </a:lnTo>
                  <a:lnTo>
                    <a:pt x="3390" y="5127"/>
                  </a:lnTo>
                  <a:lnTo>
                    <a:pt x="3558" y="4931"/>
                  </a:lnTo>
                  <a:lnTo>
                    <a:pt x="3698" y="4707"/>
                  </a:lnTo>
                  <a:lnTo>
                    <a:pt x="3754" y="4455"/>
                  </a:lnTo>
                  <a:lnTo>
                    <a:pt x="3782" y="4230"/>
                  </a:lnTo>
                  <a:lnTo>
                    <a:pt x="3782" y="4062"/>
                  </a:lnTo>
                  <a:lnTo>
                    <a:pt x="3754" y="3894"/>
                  </a:lnTo>
                  <a:lnTo>
                    <a:pt x="3698" y="3754"/>
                  </a:lnTo>
                  <a:lnTo>
                    <a:pt x="3642" y="3642"/>
                  </a:lnTo>
                  <a:lnTo>
                    <a:pt x="3586" y="3530"/>
                  </a:lnTo>
                  <a:lnTo>
                    <a:pt x="3502" y="3418"/>
                  </a:lnTo>
                  <a:lnTo>
                    <a:pt x="3278" y="3250"/>
                  </a:lnTo>
                  <a:lnTo>
                    <a:pt x="3054" y="3138"/>
                  </a:lnTo>
                  <a:lnTo>
                    <a:pt x="2774" y="3026"/>
                  </a:lnTo>
                  <a:lnTo>
                    <a:pt x="2214" y="2858"/>
                  </a:lnTo>
                  <a:lnTo>
                    <a:pt x="2214" y="1485"/>
                  </a:lnTo>
                  <a:lnTo>
                    <a:pt x="2522" y="1541"/>
                  </a:lnTo>
                  <a:lnTo>
                    <a:pt x="2774" y="1625"/>
                  </a:lnTo>
                  <a:lnTo>
                    <a:pt x="3054" y="1709"/>
                  </a:lnTo>
                  <a:lnTo>
                    <a:pt x="3306" y="1849"/>
                  </a:lnTo>
                  <a:lnTo>
                    <a:pt x="3586" y="1177"/>
                  </a:lnTo>
                  <a:lnTo>
                    <a:pt x="3278" y="1009"/>
                  </a:lnTo>
                  <a:lnTo>
                    <a:pt x="2942" y="869"/>
                  </a:lnTo>
                  <a:lnTo>
                    <a:pt x="2578" y="785"/>
                  </a:lnTo>
                  <a:lnTo>
                    <a:pt x="2214" y="757"/>
                  </a:lnTo>
                  <a:lnTo>
                    <a:pt x="221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57"/>
            <p:cNvSpPr/>
            <p:nvPr/>
          </p:nvSpPr>
          <p:spPr>
            <a:xfrm>
              <a:off x="2324124" y="1618279"/>
              <a:ext cx="29237" cy="74880"/>
            </a:xfrm>
            <a:custGeom>
              <a:avLst/>
              <a:gdLst/>
              <a:ahLst/>
              <a:cxnLst/>
              <a:rect l="l" t="t" r="r" b="b"/>
              <a:pathLst>
                <a:path w="1849" h="4734" extrusionOk="0">
                  <a:moveTo>
                    <a:pt x="0" y="0"/>
                  </a:moveTo>
                  <a:lnTo>
                    <a:pt x="0" y="728"/>
                  </a:lnTo>
                  <a:lnTo>
                    <a:pt x="1009" y="728"/>
                  </a:lnTo>
                  <a:lnTo>
                    <a:pt x="1009" y="4734"/>
                  </a:lnTo>
                  <a:lnTo>
                    <a:pt x="1849" y="4734"/>
                  </a:lnTo>
                  <a:lnTo>
                    <a:pt x="184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57"/>
            <p:cNvSpPr/>
            <p:nvPr/>
          </p:nvSpPr>
          <p:spPr>
            <a:xfrm>
              <a:off x="2367972" y="1617393"/>
              <a:ext cx="61130" cy="76652"/>
            </a:xfrm>
            <a:custGeom>
              <a:avLst/>
              <a:gdLst/>
              <a:ahLst/>
              <a:cxnLst/>
              <a:rect l="l" t="t" r="r" b="b"/>
              <a:pathLst>
                <a:path w="3866" h="4846" extrusionOk="0">
                  <a:moveTo>
                    <a:pt x="1933" y="672"/>
                  </a:moveTo>
                  <a:lnTo>
                    <a:pt x="2129" y="700"/>
                  </a:lnTo>
                  <a:lnTo>
                    <a:pt x="2297" y="728"/>
                  </a:lnTo>
                  <a:lnTo>
                    <a:pt x="2465" y="784"/>
                  </a:lnTo>
                  <a:lnTo>
                    <a:pt x="2577" y="868"/>
                  </a:lnTo>
                  <a:lnTo>
                    <a:pt x="2689" y="952"/>
                  </a:lnTo>
                  <a:lnTo>
                    <a:pt x="2773" y="1064"/>
                  </a:lnTo>
                  <a:lnTo>
                    <a:pt x="2829" y="1205"/>
                  </a:lnTo>
                  <a:lnTo>
                    <a:pt x="2829" y="1345"/>
                  </a:lnTo>
                  <a:lnTo>
                    <a:pt x="2829" y="1485"/>
                  </a:lnTo>
                  <a:lnTo>
                    <a:pt x="2773" y="1625"/>
                  </a:lnTo>
                  <a:lnTo>
                    <a:pt x="2689" y="1737"/>
                  </a:lnTo>
                  <a:lnTo>
                    <a:pt x="2605" y="1821"/>
                  </a:lnTo>
                  <a:lnTo>
                    <a:pt x="2465" y="1905"/>
                  </a:lnTo>
                  <a:lnTo>
                    <a:pt x="2297" y="1961"/>
                  </a:lnTo>
                  <a:lnTo>
                    <a:pt x="2129" y="1989"/>
                  </a:lnTo>
                  <a:lnTo>
                    <a:pt x="1933" y="2017"/>
                  </a:lnTo>
                  <a:lnTo>
                    <a:pt x="1737" y="1989"/>
                  </a:lnTo>
                  <a:lnTo>
                    <a:pt x="1569" y="1961"/>
                  </a:lnTo>
                  <a:lnTo>
                    <a:pt x="1401" y="1905"/>
                  </a:lnTo>
                  <a:lnTo>
                    <a:pt x="1289" y="1821"/>
                  </a:lnTo>
                  <a:lnTo>
                    <a:pt x="1177" y="1737"/>
                  </a:lnTo>
                  <a:lnTo>
                    <a:pt x="1093" y="1625"/>
                  </a:lnTo>
                  <a:lnTo>
                    <a:pt x="1065" y="1485"/>
                  </a:lnTo>
                  <a:lnTo>
                    <a:pt x="1037" y="1345"/>
                  </a:lnTo>
                  <a:lnTo>
                    <a:pt x="1065" y="1205"/>
                  </a:lnTo>
                  <a:lnTo>
                    <a:pt x="1093" y="1064"/>
                  </a:lnTo>
                  <a:lnTo>
                    <a:pt x="1177" y="952"/>
                  </a:lnTo>
                  <a:lnTo>
                    <a:pt x="1289" y="868"/>
                  </a:lnTo>
                  <a:lnTo>
                    <a:pt x="1401" y="784"/>
                  </a:lnTo>
                  <a:lnTo>
                    <a:pt x="1569" y="728"/>
                  </a:lnTo>
                  <a:lnTo>
                    <a:pt x="1737" y="700"/>
                  </a:lnTo>
                  <a:lnTo>
                    <a:pt x="1933" y="672"/>
                  </a:lnTo>
                  <a:close/>
                  <a:moveTo>
                    <a:pt x="1933" y="2661"/>
                  </a:moveTo>
                  <a:lnTo>
                    <a:pt x="2157" y="2689"/>
                  </a:lnTo>
                  <a:lnTo>
                    <a:pt x="2353" y="2717"/>
                  </a:lnTo>
                  <a:lnTo>
                    <a:pt x="2549" y="2801"/>
                  </a:lnTo>
                  <a:lnTo>
                    <a:pt x="2689" y="2885"/>
                  </a:lnTo>
                  <a:lnTo>
                    <a:pt x="2801" y="2997"/>
                  </a:lnTo>
                  <a:lnTo>
                    <a:pt x="2885" y="3109"/>
                  </a:lnTo>
                  <a:lnTo>
                    <a:pt x="2941" y="3249"/>
                  </a:lnTo>
                  <a:lnTo>
                    <a:pt x="2967" y="3403"/>
                  </a:lnTo>
                  <a:lnTo>
                    <a:pt x="2941" y="3557"/>
                  </a:lnTo>
                  <a:lnTo>
                    <a:pt x="2885" y="3726"/>
                  </a:lnTo>
                  <a:lnTo>
                    <a:pt x="2801" y="3866"/>
                  </a:lnTo>
                  <a:lnTo>
                    <a:pt x="2689" y="3978"/>
                  </a:lnTo>
                  <a:lnTo>
                    <a:pt x="2521" y="4062"/>
                  </a:lnTo>
                  <a:lnTo>
                    <a:pt x="2353" y="4146"/>
                  </a:lnTo>
                  <a:lnTo>
                    <a:pt x="2157" y="4174"/>
                  </a:lnTo>
                  <a:lnTo>
                    <a:pt x="1681" y="4174"/>
                  </a:lnTo>
                  <a:lnTo>
                    <a:pt x="1485" y="4146"/>
                  </a:lnTo>
                  <a:lnTo>
                    <a:pt x="1317" y="4062"/>
                  </a:lnTo>
                  <a:lnTo>
                    <a:pt x="1149" y="3978"/>
                  </a:lnTo>
                  <a:lnTo>
                    <a:pt x="1037" y="3866"/>
                  </a:lnTo>
                  <a:lnTo>
                    <a:pt x="953" y="3754"/>
                  </a:lnTo>
                  <a:lnTo>
                    <a:pt x="897" y="3585"/>
                  </a:lnTo>
                  <a:lnTo>
                    <a:pt x="869" y="3417"/>
                  </a:lnTo>
                  <a:lnTo>
                    <a:pt x="897" y="3249"/>
                  </a:lnTo>
                  <a:lnTo>
                    <a:pt x="953" y="3109"/>
                  </a:lnTo>
                  <a:lnTo>
                    <a:pt x="1037" y="2997"/>
                  </a:lnTo>
                  <a:lnTo>
                    <a:pt x="1149" y="2885"/>
                  </a:lnTo>
                  <a:lnTo>
                    <a:pt x="1317" y="2801"/>
                  </a:lnTo>
                  <a:lnTo>
                    <a:pt x="1485" y="2717"/>
                  </a:lnTo>
                  <a:lnTo>
                    <a:pt x="1681" y="2689"/>
                  </a:lnTo>
                  <a:lnTo>
                    <a:pt x="1933" y="2661"/>
                  </a:lnTo>
                  <a:close/>
                  <a:moveTo>
                    <a:pt x="1933" y="0"/>
                  </a:moveTo>
                  <a:lnTo>
                    <a:pt x="1569" y="28"/>
                  </a:lnTo>
                  <a:lnTo>
                    <a:pt x="1233" y="84"/>
                  </a:lnTo>
                  <a:lnTo>
                    <a:pt x="925" y="196"/>
                  </a:lnTo>
                  <a:lnTo>
                    <a:pt x="673" y="364"/>
                  </a:lnTo>
                  <a:lnTo>
                    <a:pt x="476" y="532"/>
                  </a:lnTo>
                  <a:lnTo>
                    <a:pt x="308" y="756"/>
                  </a:lnTo>
                  <a:lnTo>
                    <a:pt x="252" y="896"/>
                  </a:lnTo>
                  <a:lnTo>
                    <a:pt x="224" y="1036"/>
                  </a:lnTo>
                  <a:lnTo>
                    <a:pt x="196" y="1177"/>
                  </a:lnTo>
                  <a:lnTo>
                    <a:pt x="196" y="1317"/>
                  </a:lnTo>
                  <a:lnTo>
                    <a:pt x="196" y="1457"/>
                  </a:lnTo>
                  <a:lnTo>
                    <a:pt x="224" y="1625"/>
                  </a:lnTo>
                  <a:lnTo>
                    <a:pt x="252" y="1765"/>
                  </a:lnTo>
                  <a:lnTo>
                    <a:pt x="336" y="1877"/>
                  </a:lnTo>
                  <a:lnTo>
                    <a:pt x="420" y="2017"/>
                  </a:lnTo>
                  <a:lnTo>
                    <a:pt x="504" y="2129"/>
                  </a:lnTo>
                  <a:lnTo>
                    <a:pt x="617" y="2213"/>
                  </a:lnTo>
                  <a:lnTo>
                    <a:pt x="757" y="2297"/>
                  </a:lnTo>
                  <a:lnTo>
                    <a:pt x="589" y="2381"/>
                  </a:lnTo>
                  <a:lnTo>
                    <a:pt x="448" y="2493"/>
                  </a:lnTo>
                  <a:lnTo>
                    <a:pt x="308" y="2605"/>
                  </a:lnTo>
                  <a:lnTo>
                    <a:pt x="196" y="2745"/>
                  </a:lnTo>
                  <a:lnTo>
                    <a:pt x="112" y="2913"/>
                  </a:lnTo>
                  <a:lnTo>
                    <a:pt x="56" y="3081"/>
                  </a:lnTo>
                  <a:lnTo>
                    <a:pt x="0" y="3249"/>
                  </a:lnTo>
                  <a:lnTo>
                    <a:pt x="0" y="3417"/>
                  </a:lnTo>
                  <a:lnTo>
                    <a:pt x="0" y="3585"/>
                  </a:lnTo>
                  <a:lnTo>
                    <a:pt x="28" y="3726"/>
                  </a:lnTo>
                  <a:lnTo>
                    <a:pt x="84" y="3866"/>
                  </a:lnTo>
                  <a:lnTo>
                    <a:pt x="140" y="4006"/>
                  </a:lnTo>
                  <a:lnTo>
                    <a:pt x="196" y="4146"/>
                  </a:lnTo>
                  <a:lnTo>
                    <a:pt x="308" y="4258"/>
                  </a:lnTo>
                  <a:lnTo>
                    <a:pt x="504" y="4454"/>
                  </a:lnTo>
                  <a:lnTo>
                    <a:pt x="785" y="4622"/>
                  </a:lnTo>
                  <a:lnTo>
                    <a:pt x="1121" y="4762"/>
                  </a:lnTo>
                  <a:lnTo>
                    <a:pt x="1513" y="4818"/>
                  </a:lnTo>
                  <a:lnTo>
                    <a:pt x="1933" y="4846"/>
                  </a:lnTo>
                  <a:lnTo>
                    <a:pt x="2353" y="4818"/>
                  </a:lnTo>
                  <a:lnTo>
                    <a:pt x="2717" y="4762"/>
                  </a:lnTo>
                  <a:lnTo>
                    <a:pt x="3053" y="4622"/>
                  </a:lnTo>
                  <a:lnTo>
                    <a:pt x="3334" y="4482"/>
                  </a:lnTo>
                  <a:lnTo>
                    <a:pt x="3446" y="4370"/>
                  </a:lnTo>
                  <a:lnTo>
                    <a:pt x="3558" y="4258"/>
                  </a:lnTo>
                  <a:lnTo>
                    <a:pt x="3642" y="4146"/>
                  </a:lnTo>
                  <a:lnTo>
                    <a:pt x="3726" y="4034"/>
                  </a:lnTo>
                  <a:lnTo>
                    <a:pt x="3782" y="3894"/>
                  </a:lnTo>
                  <a:lnTo>
                    <a:pt x="3810" y="3754"/>
                  </a:lnTo>
                  <a:lnTo>
                    <a:pt x="3838" y="3585"/>
                  </a:lnTo>
                  <a:lnTo>
                    <a:pt x="3866" y="3417"/>
                  </a:lnTo>
                  <a:lnTo>
                    <a:pt x="3838" y="3249"/>
                  </a:lnTo>
                  <a:lnTo>
                    <a:pt x="3810" y="3081"/>
                  </a:lnTo>
                  <a:lnTo>
                    <a:pt x="3754" y="2913"/>
                  </a:lnTo>
                  <a:lnTo>
                    <a:pt x="3670" y="2745"/>
                  </a:lnTo>
                  <a:lnTo>
                    <a:pt x="3558" y="2605"/>
                  </a:lnTo>
                  <a:lnTo>
                    <a:pt x="3418" y="2493"/>
                  </a:lnTo>
                  <a:lnTo>
                    <a:pt x="3278" y="2381"/>
                  </a:lnTo>
                  <a:lnTo>
                    <a:pt x="3109" y="2297"/>
                  </a:lnTo>
                  <a:lnTo>
                    <a:pt x="3250" y="2213"/>
                  </a:lnTo>
                  <a:lnTo>
                    <a:pt x="3362" y="2129"/>
                  </a:lnTo>
                  <a:lnTo>
                    <a:pt x="3474" y="2017"/>
                  </a:lnTo>
                  <a:lnTo>
                    <a:pt x="3558" y="1905"/>
                  </a:lnTo>
                  <a:lnTo>
                    <a:pt x="3614" y="1765"/>
                  </a:lnTo>
                  <a:lnTo>
                    <a:pt x="3670" y="1625"/>
                  </a:lnTo>
                  <a:lnTo>
                    <a:pt x="3698" y="1457"/>
                  </a:lnTo>
                  <a:lnTo>
                    <a:pt x="3698" y="1317"/>
                  </a:lnTo>
                  <a:lnTo>
                    <a:pt x="3698" y="1177"/>
                  </a:lnTo>
                  <a:lnTo>
                    <a:pt x="3670" y="1036"/>
                  </a:lnTo>
                  <a:lnTo>
                    <a:pt x="3642" y="896"/>
                  </a:lnTo>
                  <a:lnTo>
                    <a:pt x="3586" y="756"/>
                  </a:lnTo>
                  <a:lnTo>
                    <a:pt x="3418" y="532"/>
                  </a:lnTo>
                  <a:lnTo>
                    <a:pt x="3222" y="364"/>
                  </a:lnTo>
                  <a:lnTo>
                    <a:pt x="2969" y="196"/>
                  </a:lnTo>
                  <a:lnTo>
                    <a:pt x="2661" y="84"/>
                  </a:lnTo>
                  <a:lnTo>
                    <a:pt x="2325" y="28"/>
                  </a:lnTo>
                  <a:lnTo>
                    <a:pt x="193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57"/>
            <p:cNvSpPr/>
            <p:nvPr/>
          </p:nvSpPr>
          <p:spPr>
            <a:xfrm>
              <a:off x="2438399" y="1675871"/>
              <a:ext cx="17726" cy="18174"/>
            </a:xfrm>
            <a:custGeom>
              <a:avLst/>
              <a:gdLst/>
              <a:ahLst/>
              <a:cxnLst/>
              <a:rect l="l" t="t" r="r" b="b"/>
              <a:pathLst>
                <a:path w="1121" h="1149" extrusionOk="0">
                  <a:moveTo>
                    <a:pt x="560" y="1"/>
                  </a:moveTo>
                  <a:lnTo>
                    <a:pt x="448" y="29"/>
                  </a:lnTo>
                  <a:lnTo>
                    <a:pt x="336" y="57"/>
                  </a:lnTo>
                  <a:lnTo>
                    <a:pt x="252" y="113"/>
                  </a:lnTo>
                  <a:lnTo>
                    <a:pt x="168" y="169"/>
                  </a:lnTo>
                  <a:lnTo>
                    <a:pt x="112" y="253"/>
                  </a:lnTo>
                  <a:lnTo>
                    <a:pt x="56" y="365"/>
                  </a:lnTo>
                  <a:lnTo>
                    <a:pt x="0" y="449"/>
                  </a:lnTo>
                  <a:lnTo>
                    <a:pt x="0" y="589"/>
                  </a:lnTo>
                  <a:lnTo>
                    <a:pt x="0" y="701"/>
                  </a:lnTo>
                  <a:lnTo>
                    <a:pt x="56" y="785"/>
                  </a:lnTo>
                  <a:lnTo>
                    <a:pt x="112" y="897"/>
                  </a:lnTo>
                  <a:lnTo>
                    <a:pt x="168" y="981"/>
                  </a:lnTo>
                  <a:lnTo>
                    <a:pt x="252" y="1037"/>
                  </a:lnTo>
                  <a:lnTo>
                    <a:pt x="336" y="1093"/>
                  </a:lnTo>
                  <a:lnTo>
                    <a:pt x="448" y="1121"/>
                  </a:lnTo>
                  <a:lnTo>
                    <a:pt x="560" y="1149"/>
                  </a:lnTo>
                  <a:lnTo>
                    <a:pt x="672" y="1121"/>
                  </a:lnTo>
                  <a:lnTo>
                    <a:pt x="784" y="1093"/>
                  </a:lnTo>
                  <a:lnTo>
                    <a:pt x="868" y="1037"/>
                  </a:lnTo>
                  <a:lnTo>
                    <a:pt x="952" y="981"/>
                  </a:lnTo>
                  <a:lnTo>
                    <a:pt x="1036" y="897"/>
                  </a:lnTo>
                  <a:lnTo>
                    <a:pt x="1092" y="785"/>
                  </a:lnTo>
                  <a:lnTo>
                    <a:pt x="1120" y="701"/>
                  </a:lnTo>
                  <a:lnTo>
                    <a:pt x="1120" y="589"/>
                  </a:lnTo>
                  <a:lnTo>
                    <a:pt x="1120" y="449"/>
                  </a:lnTo>
                  <a:lnTo>
                    <a:pt x="1092" y="365"/>
                  </a:lnTo>
                  <a:lnTo>
                    <a:pt x="1036" y="253"/>
                  </a:lnTo>
                  <a:lnTo>
                    <a:pt x="952" y="169"/>
                  </a:lnTo>
                  <a:lnTo>
                    <a:pt x="868" y="113"/>
                  </a:lnTo>
                  <a:lnTo>
                    <a:pt x="784" y="57"/>
                  </a:lnTo>
                  <a:lnTo>
                    <a:pt x="672" y="29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57"/>
            <p:cNvSpPr/>
            <p:nvPr/>
          </p:nvSpPr>
          <p:spPr>
            <a:xfrm>
              <a:off x="2459651" y="1618279"/>
              <a:ext cx="29695" cy="74880"/>
            </a:xfrm>
            <a:custGeom>
              <a:avLst/>
              <a:gdLst/>
              <a:ahLst/>
              <a:cxnLst/>
              <a:rect l="l" t="t" r="r" b="b"/>
              <a:pathLst>
                <a:path w="1878" h="4734" extrusionOk="0">
                  <a:moveTo>
                    <a:pt x="1" y="0"/>
                  </a:moveTo>
                  <a:lnTo>
                    <a:pt x="1" y="728"/>
                  </a:lnTo>
                  <a:lnTo>
                    <a:pt x="981" y="728"/>
                  </a:lnTo>
                  <a:lnTo>
                    <a:pt x="981" y="4734"/>
                  </a:lnTo>
                  <a:lnTo>
                    <a:pt x="1877" y="4734"/>
                  </a:lnTo>
                  <a:lnTo>
                    <a:pt x="187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57"/>
            <p:cNvSpPr/>
            <p:nvPr/>
          </p:nvSpPr>
          <p:spPr>
            <a:xfrm>
              <a:off x="2500399" y="1617836"/>
              <a:ext cx="57588" cy="75323"/>
            </a:xfrm>
            <a:custGeom>
              <a:avLst/>
              <a:gdLst/>
              <a:ahLst/>
              <a:cxnLst/>
              <a:rect l="l" t="t" r="r" b="b"/>
              <a:pathLst>
                <a:path w="3642" h="4762" extrusionOk="0">
                  <a:moveTo>
                    <a:pt x="1541" y="0"/>
                  </a:moveTo>
                  <a:lnTo>
                    <a:pt x="1289" y="28"/>
                  </a:lnTo>
                  <a:lnTo>
                    <a:pt x="1037" y="84"/>
                  </a:lnTo>
                  <a:lnTo>
                    <a:pt x="785" y="168"/>
                  </a:lnTo>
                  <a:lnTo>
                    <a:pt x="561" y="280"/>
                  </a:lnTo>
                  <a:lnTo>
                    <a:pt x="365" y="420"/>
                  </a:lnTo>
                  <a:lnTo>
                    <a:pt x="169" y="588"/>
                  </a:lnTo>
                  <a:lnTo>
                    <a:pt x="1" y="784"/>
                  </a:lnTo>
                  <a:lnTo>
                    <a:pt x="617" y="1233"/>
                  </a:lnTo>
                  <a:lnTo>
                    <a:pt x="701" y="1121"/>
                  </a:lnTo>
                  <a:lnTo>
                    <a:pt x="841" y="1036"/>
                  </a:lnTo>
                  <a:lnTo>
                    <a:pt x="953" y="924"/>
                  </a:lnTo>
                  <a:lnTo>
                    <a:pt x="1093" y="868"/>
                  </a:lnTo>
                  <a:lnTo>
                    <a:pt x="1261" y="812"/>
                  </a:lnTo>
                  <a:lnTo>
                    <a:pt x="1401" y="784"/>
                  </a:lnTo>
                  <a:lnTo>
                    <a:pt x="1569" y="756"/>
                  </a:lnTo>
                  <a:lnTo>
                    <a:pt x="1933" y="756"/>
                  </a:lnTo>
                  <a:lnTo>
                    <a:pt x="2101" y="812"/>
                  </a:lnTo>
                  <a:lnTo>
                    <a:pt x="2269" y="868"/>
                  </a:lnTo>
                  <a:lnTo>
                    <a:pt x="2381" y="924"/>
                  </a:lnTo>
                  <a:lnTo>
                    <a:pt x="2494" y="1036"/>
                  </a:lnTo>
                  <a:lnTo>
                    <a:pt x="2550" y="1149"/>
                  </a:lnTo>
                  <a:lnTo>
                    <a:pt x="2606" y="1289"/>
                  </a:lnTo>
                  <a:lnTo>
                    <a:pt x="2606" y="1429"/>
                  </a:lnTo>
                  <a:lnTo>
                    <a:pt x="2578" y="1653"/>
                  </a:lnTo>
                  <a:lnTo>
                    <a:pt x="2494" y="1849"/>
                  </a:lnTo>
                  <a:lnTo>
                    <a:pt x="2325" y="2129"/>
                  </a:lnTo>
                  <a:lnTo>
                    <a:pt x="2045" y="2409"/>
                  </a:lnTo>
                  <a:lnTo>
                    <a:pt x="169" y="4202"/>
                  </a:lnTo>
                  <a:lnTo>
                    <a:pt x="169" y="4762"/>
                  </a:lnTo>
                  <a:lnTo>
                    <a:pt x="3642" y="4762"/>
                  </a:lnTo>
                  <a:lnTo>
                    <a:pt x="3642" y="4006"/>
                  </a:lnTo>
                  <a:lnTo>
                    <a:pt x="1429" y="4034"/>
                  </a:lnTo>
                  <a:lnTo>
                    <a:pt x="2690" y="2829"/>
                  </a:lnTo>
                  <a:lnTo>
                    <a:pt x="2858" y="2689"/>
                  </a:lnTo>
                  <a:lnTo>
                    <a:pt x="3026" y="2549"/>
                  </a:lnTo>
                  <a:lnTo>
                    <a:pt x="3138" y="2381"/>
                  </a:lnTo>
                  <a:lnTo>
                    <a:pt x="3250" y="2185"/>
                  </a:lnTo>
                  <a:lnTo>
                    <a:pt x="3334" y="1989"/>
                  </a:lnTo>
                  <a:lnTo>
                    <a:pt x="3418" y="1793"/>
                  </a:lnTo>
                  <a:lnTo>
                    <a:pt x="3446" y="1569"/>
                  </a:lnTo>
                  <a:lnTo>
                    <a:pt x="3474" y="1345"/>
                  </a:lnTo>
                  <a:lnTo>
                    <a:pt x="3446" y="1036"/>
                  </a:lnTo>
                  <a:lnTo>
                    <a:pt x="3362" y="784"/>
                  </a:lnTo>
                  <a:lnTo>
                    <a:pt x="3222" y="560"/>
                  </a:lnTo>
                  <a:lnTo>
                    <a:pt x="3026" y="364"/>
                  </a:lnTo>
                  <a:lnTo>
                    <a:pt x="2774" y="196"/>
                  </a:lnTo>
                  <a:lnTo>
                    <a:pt x="2494" y="84"/>
                  </a:lnTo>
                  <a:lnTo>
                    <a:pt x="2157" y="28"/>
                  </a:lnTo>
                  <a:lnTo>
                    <a:pt x="17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57"/>
            <p:cNvSpPr/>
            <p:nvPr/>
          </p:nvSpPr>
          <p:spPr>
            <a:xfrm>
              <a:off x="2565514" y="1617393"/>
              <a:ext cx="61130" cy="76652"/>
            </a:xfrm>
            <a:custGeom>
              <a:avLst/>
              <a:gdLst/>
              <a:ahLst/>
              <a:cxnLst/>
              <a:rect l="l" t="t" r="r" b="b"/>
              <a:pathLst>
                <a:path w="3866" h="4846" extrusionOk="0">
                  <a:moveTo>
                    <a:pt x="1933" y="700"/>
                  </a:moveTo>
                  <a:lnTo>
                    <a:pt x="2129" y="728"/>
                  </a:lnTo>
                  <a:lnTo>
                    <a:pt x="2297" y="756"/>
                  </a:lnTo>
                  <a:lnTo>
                    <a:pt x="2465" y="812"/>
                  </a:lnTo>
                  <a:lnTo>
                    <a:pt x="2577" y="896"/>
                  </a:lnTo>
                  <a:lnTo>
                    <a:pt x="2689" y="980"/>
                  </a:lnTo>
                  <a:lnTo>
                    <a:pt x="2773" y="1092"/>
                  </a:lnTo>
                  <a:lnTo>
                    <a:pt x="2829" y="1233"/>
                  </a:lnTo>
                  <a:lnTo>
                    <a:pt x="2829" y="1373"/>
                  </a:lnTo>
                  <a:lnTo>
                    <a:pt x="2829" y="1513"/>
                  </a:lnTo>
                  <a:lnTo>
                    <a:pt x="2773" y="1653"/>
                  </a:lnTo>
                  <a:lnTo>
                    <a:pt x="2689" y="1765"/>
                  </a:lnTo>
                  <a:lnTo>
                    <a:pt x="2605" y="1849"/>
                  </a:lnTo>
                  <a:lnTo>
                    <a:pt x="2465" y="1933"/>
                  </a:lnTo>
                  <a:lnTo>
                    <a:pt x="2325" y="1989"/>
                  </a:lnTo>
                  <a:lnTo>
                    <a:pt x="2129" y="2017"/>
                  </a:lnTo>
                  <a:lnTo>
                    <a:pt x="1933" y="2045"/>
                  </a:lnTo>
                  <a:lnTo>
                    <a:pt x="1737" y="2017"/>
                  </a:lnTo>
                  <a:lnTo>
                    <a:pt x="1569" y="1989"/>
                  </a:lnTo>
                  <a:lnTo>
                    <a:pt x="1401" y="1933"/>
                  </a:lnTo>
                  <a:lnTo>
                    <a:pt x="1289" y="1849"/>
                  </a:lnTo>
                  <a:lnTo>
                    <a:pt x="1177" y="1765"/>
                  </a:lnTo>
                  <a:lnTo>
                    <a:pt x="1093" y="1653"/>
                  </a:lnTo>
                  <a:lnTo>
                    <a:pt x="1065" y="1513"/>
                  </a:lnTo>
                  <a:lnTo>
                    <a:pt x="1037" y="1373"/>
                  </a:lnTo>
                  <a:lnTo>
                    <a:pt x="1037" y="1345"/>
                  </a:lnTo>
                  <a:lnTo>
                    <a:pt x="1065" y="1205"/>
                  </a:lnTo>
                  <a:lnTo>
                    <a:pt x="1093" y="1064"/>
                  </a:lnTo>
                  <a:lnTo>
                    <a:pt x="1177" y="952"/>
                  </a:lnTo>
                  <a:lnTo>
                    <a:pt x="1289" y="868"/>
                  </a:lnTo>
                  <a:lnTo>
                    <a:pt x="1429" y="812"/>
                  </a:lnTo>
                  <a:lnTo>
                    <a:pt x="1569" y="756"/>
                  </a:lnTo>
                  <a:lnTo>
                    <a:pt x="1737" y="728"/>
                  </a:lnTo>
                  <a:lnTo>
                    <a:pt x="1933" y="700"/>
                  </a:lnTo>
                  <a:close/>
                  <a:moveTo>
                    <a:pt x="1933" y="2661"/>
                  </a:moveTo>
                  <a:lnTo>
                    <a:pt x="2157" y="2689"/>
                  </a:lnTo>
                  <a:lnTo>
                    <a:pt x="2381" y="2717"/>
                  </a:lnTo>
                  <a:lnTo>
                    <a:pt x="2549" y="2801"/>
                  </a:lnTo>
                  <a:lnTo>
                    <a:pt x="2717" y="2885"/>
                  </a:lnTo>
                  <a:lnTo>
                    <a:pt x="2829" y="2997"/>
                  </a:lnTo>
                  <a:lnTo>
                    <a:pt x="2913" y="3109"/>
                  </a:lnTo>
                  <a:lnTo>
                    <a:pt x="2969" y="3249"/>
                  </a:lnTo>
                  <a:lnTo>
                    <a:pt x="2995" y="3403"/>
                  </a:lnTo>
                  <a:lnTo>
                    <a:pt x="2969" y="3557"/>
                  </a:lnTo>
                  <a:lnTo>
                    <a:pt x="2913" y="3726"/>
                  </a:lnTo>
                  <a:lnTo>
                    <a:pt x="2829" y="3866"/>
                  </a:lnTo>
                  <a:lnTo>
                    <a:pt x="2717" y="3978"/>
                  </a:lnTo>
                  <a:lnTo>
                    <a:pt x="2549" y="4062"/>
                  </a:lnTo>
                  <a:lnTo>
                    <a:pt x="2381" y="4146"/>
                  </a:lnTo>
                  <a:lnTo>
                    <a:pt x="2157" y="4174"/>
                  </a:lnTo>
                  <a:lnTo>
                    <a:pt x="1709" y="4174"/>
                  </a:lnTo>
                  <a:lnTo>
                    <a:pt x="1485" y="4146"/>
                  </a:lnTo>
                  <a:lnTo>
                    <a:pt x="1317" y="4062"/>
                  </a:lnTo>
                  <a:lnTo>
                    <a:pt x="1177" y="3978"/>
                  </a:lnTo>
                  <a:lnTo>
                    <a:pt x="1065" y="3866"/>
                  </a:lnTo>
                  <a:lnTo>
                    <a:pt x="953" y="3754"/>
                  </a:lnTo>
                  <a:lnTo>
                    <a:pt x="925" y="3585"/>
                  </a:lnTo>
                  <a:lnTo>
                    <a:pt x="897" y="3417"/>
                  </a:lnTo>
                  <a:lnTo>
                    <a:pt x="925" y="3249"/>
                  </a:lnTo>
                  <a:lnTo>
                    <a:pt x="981" y="3109"/>
                  </a:lnTo>
                  <a:lnTo>
                    <a:pt x="1065" y="2997"/>
                  </a:lnTo>
                  <a:lnTo>
                    <a:pt x="1177" y="2885"/>
                  </a:lnTo>
                  <a:lnTo>
                    <a:pt x="1317" y="2801"/>
                  </a:lnTo>
                  <a:lnTo>
                    <a:pt x="1513" y="2717"/>
                  </a:lnTo>
                  <a:lnTo>
                    <a:pt x="1709" y="2689"/>
                  </a:lnTo>
                  <a:lnTo>
                    <a:pt x="1933" y="2661"/>
                  </a:lnTo>
                  <a:close/>
                  <a:moveTo>
                    <a:pt x="1961" y="0"/>
                  </a:moveTo>
                  <a:lnTo>
                    <a:pt x="1569" y="28"/>
                  </a:lnTo>
                  <a:lnTo>
                    <a:pt x="1233" y="84"/>
                  </a:lnTo>
                  <a:lnTo>
                    <a:pt x="953" y="196"/>
                  </a:lnTo>
                  <a:lnTo>
                    <a:pt x="700" y="364"/>
                  </a:lnTo>
                  <a:lnTo>
                    <a:pt x="476" y="532"/>
                  </a:lnTo>
                  <a:lnTo>
                    <a:pt x="336" y="756"/>
                  </a:lnTo>
                  <a:lnTo>
                    <a:pt x="280" y="896"/>
                  </a:lnTo>
                  <a:lnTo>
                    <a:pt x="224" y="1036"/>
                  </a:lnTo>
                  <a:lnTo>
                    <a:pt x="224" y="1177"/>
                  </a:lnTo>
                  <a:lnTo>
                    <a:pt x="196" y="1317"/>
                  </a:lnTo>
                  <a:lnTo>
                    <a:pt x="196" y="1457"/>
                  </a:lnTo>
                  <a:lnTo>
                    <a:pt x="224" y="1625"/>
                  </a:lnTo>
                  <a:lnTo>
                    <a:pt x="280" y="1765"/>
                  </a:lnTo>
                  <a:lnTo>
                    <a:pt x="336" y="1877"/>
                  </a:lnTo>
                  <a:lnTo>
                    <a:pt x="420" y="2017"/>
                  </a:lnTo>
                  <a:lnTo>
                    <a:pt x="532" y="2129"/>
                  </a:lnTo>
                  <a:lnTo>
                    <a:pt x="644" y="2213"/>
                  </a:lnTo>
                  <a:lnTo>
                    <a:pt x="756" y="2297"/>
                  </a:lnTo>
                  <a:lnTo>
                    <a:pt x="588" y="2381"/>
                  </a:lnTo>
                  <a:lnTo>
                    <a:pt x="448" y="2493"/>
                  </a:lnTo>
                  <a:lnTo>
                    <a:pt x="336" y="2605"/>
                  </a:lnTo>
                  <a:lnTo>
                    <a:pt x="224" y="2745"/>
                  </a:lnTo>
                  <a:lnTo>
                    <a:pt x="140" y="2913"/>
                  </a:lnTo>
                  <a:lnTo>
                    <a:pt x="56" y="3081"/>
                  </a:lnTo>
                  <a:lnTo>
                    <a:pt x="28" y="3249"/>
                  </a:lnTo>
                  <a:lnTo>
                    <a:pt x="0" y="3417"/>
                  </a:lnTo>
                  <a:lnTo>
                    <a:pt x="28" y="3585"/>
                  </a:lnTo>
                  <a:lnTo>
                    <a:pt x="56" y="3726"/>
                  </a:lnTo>
                  <a:lnTo>
                    <a:pt x="84" y="3866"/>
                  </a:lnTo>
                  <a:lnTo>
                    <a:pt x="140" y="4006"/>
                  </a:lnTo>
                  <a:lnTo>
                    <a:pt x="224" y="4146"/>
                  </a:lnTo>
                  <a:lnTo>
                    <a:pt x="308" y="4258"/>
                  </a:lnTo>
                  <a:lnTo>
                    <a:pt x="532" y="4454"/>
                  </a:lnTo>
                  <a:lnTo>
                    <a:pt x="812" y="4622"/>
                  </a:lnTo>
                  <a:lnTo>
                    <a:pt x="1149" y="4762"/>
                  </a:lnTo>
                  <a:lnTo>
                    <a:pt x="1513" y="4818"/>
                  </a:lnTo>
                  <a:lnTo>
                    <a:pt x="1933" y="4846"/>
                  </a:lnTo>
                  <a:lnTo>
                    <a:pt x="2353" y="4818"/>
                  </a:lnTo>
                  <a:lnTo>
                    <a:pt x="2745" y="4762"/>
                  </a:lnTo>
                  <a:lnTo>
                    <a:pt x="3053" y="4622"/>
                  </a:lnTo>
                  <a:lnTo>
                    <a:pt x="3333" y="4482"/>
                  </a:lnTo>
                  <a:lnTo>
                    <a:pt x="3474" y="4370"/>
                  </a:lnTo>
                  <a:lnTo>
                    <a:pt x="3558" y="4258"/>
                  </a:lnTo>
                  <a:lnTo>
                    <a:pt x="3670" y="4146"/>
                  </a:lnTo>
                  <a:lnTo>
                    <a:pt x="3726" y="4034"/>
                  </a:lnTo>
                  <a:lnTo>
                    <a:pt x="3782" y="3894"/>
                  </a:lnTo>
                  <a:lnTo>
                    <a:pt x="3838" y="3754"/>
                  </a:lnTo>
                  <a:lnTo>
                    <a:pt x="3866" y="3585"/>
                  </a:lnTo>
                  <a:lnTo>
                    <a:pt x="3866" y="3417"/>
                  </a:lnTo>
                  <a:lnTo>
                    <a:pt x="3866" y="3249"/>
                  </a:lnTo>
                  <a:lnTo>
                    <a:pt x="3810" y="3081"/>
                  </a:lnTo>
                  <a:lnTo>
                    <a:pt x="3754" y="2913"/>
                  </a:lnTo>
                  <a:lnTo>
                    <a:pt x="3670" y="2745"/>
                  </a:lnTo>
                  <a:lnTo>
                    <a:pt x="3558" y="2605"/>
                  </a:lnTo>
                  <a:lnTo>
                    <a:pt x="3446" y="2493"/>
                  </a:lnTo>
                  <a:lnTo>
                    <a:pt x="3277" y="2381"/>
                  </a:lnTo>
                  <a:lnTo>
                    <a:pt x="3109" y="2297"/>
                  </a:lnTo>
                  <a:lnTo>
                    <a:pt x="3249" y="2213"/>
                  </a:lnTo>
                  <a:lnTo>
                    <a:pt x="3389" y="2129"/>
                  </a:lnTo>
                  <a:lnTo>
                    <a:pt x="3474" y="2017"/>
                  </a:lnTo>
                  <a:lnTo>
                    <a:pt x="3558" y="1905"/>
                  </a:lnTo>
                  <a:lnTo>
                    <a:pt x="3642" y="1765"/>
                  </a:lnTo>
                  <a:lnTo>
                    <a:pt x="3698" y="1625"/>
                  </a:lnTo>
                  <a:lnTo>
                    <a:pt x="3726" y="1457"/>
                  </a:lnTo>
                  <a:lnTo>
                    <a:pt x="3726" y="1317"/>
                  </a:lnTo>
                  <a:lnTo>
                    <a:pt x="3726" y="1177"/>
                  </a:lnTo>
                  <a:lnTo>
                    <a:pt x="3698" y="1036"/>
                  </a:lnTo>
                  <a:lnTo>
                    <a:pt x="3642" y="896"/>
                  </a:lnTo>
                  <a:lnTo>
                    <a:pt x="3586" y="756"/>
                  </a:lnTo>
                  <a:lnTo>
                    <a:pt x="3446" y="532"/>
                  </a:lnTo>
                  <a:lnTo>
                    <a:pt x="3221" y="364"/>
                  </a:lnTo>
                  <a:lnTo>
                    <a:pt x="2969" y="196"/>
                  </a:lnTo>
                  <a:lnTo>
                    <a:pt x="2689" y="84"/>
                  </a:lnTo>
                  <a:lnTo>
                    <a:pt x="2325" y="28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57"/>
            <p:cNvSpPr/>
            <p:nvPr/>
          </p:nvSpPr>
          <p:spPr>
            <a:xfrm>
              <a:off x="2319697" y="2087474"/>
              <a:ext cx="33221" cy="55852"/>
            </a:xfrm>
            <a:custGeom>
              <a:avLst/>
              <a:gdLst/>
              <a:ahLst/>
              <a:cxnLst/>
              <a:rect l="l" t="t" r="r" b="b"/>
              <a:pathLst>
                <a:path w="2101" h="3531" extrusionOk="0">
                  <a:moveTo>
                    <a:pt x="924" y="841"/>
                  </a:moveTo>
                  <a:lnTo>
                    <a:pt x="924" y="1513"/>
                  </a:lnTo>
                  <a:lnTo>
                    <a:pt x="784" y="1457"/>
                  </a:lnTo>
                  <a:lnTo>
                    <a:pt x="644" y="1373"/>
                  </a:lnTo>
                  <a:lnTo>
                    <a:pt x="560" y="1289"/>
                  </a:lnTo>
                  <a:lnTo>
                    <a:pt x="532" y="1233"/>
                  </a:lnTo>
                  <a:lnTo>
                    <a:pt x="532" y="1177"/>
                  </a:lnTo>
                  <a:lnTo>
                    <a:pt x="560" y="1065"/>
                  </a:lnTo>
                  <a:lnTo>
                    <a:pt x="616" y="953"/>
                  </a:lnTo>
                  <a:lnTo>
                    <a:pt x="728" y="897"/>
                  </a:lnTo>
                  <a:lnTo>
                    <a:pt x="924" y="841"/>
                  </a:lnTo>
                  <a:close/>
                  <a:moveTo>
                    <a:pt x="1233" y="2045"/>
                  </a:moveTo>
                  <a:lnTo>
                    <a:pt x="1373" y="2102"/>
                  </a:lnTo>
                  <a:lnTo>
                    <a:pt x="1513" y="2158"/>
                  </a:lnTo>
                  <a:lnTo>
                    <a:pt x="1569" y="2242"/>
                  </a:lnTo>
                  <a:lnTo>
                    <a:pt x="1597" y="2382"/>
                  </a:lnTo>
                  <a:lnTo>
                    <a:pt x="1597" y="2494"/>
                  </a:lnTo>
                  <a:lnTo>
                    <a:pt x="1513" y="2578"/>
                  </a:lnTo>
                  <a:lnTo>
                    <a:pt x="1401" y="2662"/>
                  </a:lnTo>
                  <a:lnTo>
                    <a:pt x="1233" y="2690"/>
                  </a:lnTo>
                  <a:lnTo>
                    <a:pt x="1233" y="2045"/>
                  </a:lnTo>
                  <a:close/>
                  <a:moveTo>
                    <a:pt x="924" y="1"/>
                  </a:moveTo>
                  <a:lnTo>
                    <a:pt x="924" y="421"/>
                  </a:lnTo>
                  <a:lnTo>
                    <a:pt x="700" y="477"/>
                  </a:lnTo>
                  <a:lnTo>
                    <a:pt x="532" y="533"/>
                  </a:lnTo>
                  <a:lnTo>
                    <a:pt x="392" y="589"/>
                  </a:lnTo>
                  <a:lnTo>
                    <a:pt x="252" y="701"/>
                  </a:lnTo>
                  <a:lnTo>
                    <a:pt x="168" y="813"/>
                  </a:lnTo>
                  <a:lnTo>
                    <a:pt x="112" y="925"/>
                  </a:lnTo>
                  <a:lnTo>
                    <a:pt x="56" y="1065"/>
                  </a:lnTo>
                  <a:lnTo>
                    <a:pt x="56" y="1205"/>
                  </a:lnTo>
                  <a:lnTo>
                    <a:pt x="84" y="1373"/>
                  </a:lnTo>
                  <a:lnTo>
                    <a:pt x="140" y="1513"/>
                  </a:lnTo>
                  <a:lnTo>
                    <a:pt x="224" y="1653"/>
                  </a:lnTo>
                  <a:lnTo>
                    <a:pt x="336" y="1737"/>
                  </a:lnTo>
                  <a:lnTo>
                    <a:pt x="448" y="1821"/>
                  </a:lnTo>
                  <a:lnTo>
                    <a:pt x="588" y="1877"/>
                  </a:lnTo>
                  <a:lnTo>
                    <a:pt x="924" y="1961"/>
                  </a:lnTo>
                  <a:lnTo>
                    <a:pt x="924" y="2718"/>
                  </a:lnTo>
                  <a:lnTo>
                    <a:pt x="700" y="2662"/>
                  </a:lnTo>
                  <a:lnTo>
                    <a:pt x="504" y="2606"/>
                  </a:lnTo>
                  <a:lnTo>
                    <a:pt x="336" y="2522"/>
                  </a:lnTo>
                  <a:lnTo>
                    <a:pt x="168" y="2410"/>
                  </a:lnTo>
                  <a:lnTo>
                    <a:pt x="0" y="2802"/>
                  </a:lnTo>
                  <a:lnTo>
                    <a:pt x="196" y="2942"/>
                  </a:lnTo>
                  <a:lnTo>
                    <a:pt x="420" y="3026"/>
                  </a:lnTo>
                  <a:lnTo>
                    <a:pt x="672" y="3082"/>
                  </a:lnTo>
                  <a:lnTo>
                    <a:pt x="924" y="3110"/>
                  </a:lnTo>
                  <a:lnTo>
                    <a:pt x="924" y="3530"/>
                  </a:lnTo>
                  <a:lnTo>
                    <a:pt x="1233" y="3530"/>
                  </a:lnTo>
                  <a:lnTo>
                    <a:pt x="1233" y="3110"/>
                  </a:lnTo>
                  <a:lnTo>
                    <a:pt x="1429" y="3082"/>
                  </a:lnTo>
                  <a:lnTo>
                    <a:pt x="1597" y="3026"/>
                  </a:lnTo>
                  <a:lnTo>
                    <a:pt x="1765" y="2942"/>
                  </a:lnTo>
                  <a:lnTo>
                    <a:pt x="1877" y="2830"/>
                  </a:lnTo>
                  <a:lnTo>
                    <a:pt x="1961" y="2746"/>
                  </a:lnTo>
                  <a:lnTo>
                    <a:pt x="2045" y="2606"/>
                  </a:lnTo>
                  <a:lnTo>
                    <a:pt x="2073" y="2466"/>
                  </a:lnTo>
                  <a:lnTo>
                    <a:pt x="2101" y="2326"/>
                  </a:lnTo>
                  <a:lnTo>
                    <a:pt x="2073" y="2158"/>
                  </a:lnTo>
                  <a:lnTo>
                    <a:pt x="2017" y="2017"/>
                  </a:lnTo>
                  <a:lnTo>
                    <a:pt x="1933" y="1905"/>
                  </a:lnTo>
                  <a:lnTo>
                    <a:pt x="1821" y="1793"/>
                  </a:lnTo>
                  <a:lnTo>
                    <a:pt x="1681" y="1737"/>
                  </a:lnTo>
                  <a:lnTo>
                    <a:pt x="1541" y="1681"/>
                  </a:lnTo>
                  <a:lnTo>
                    <a:pt x="1233" y="1597"/>
                  </a:lnTo>
                  <a:lnTo>
                    <a:pt x="1233" y="813"/>
                  </a:lnTo>
                  <a:lnTo>
                    <a:pt x="1541" y="897"/>
                  </a:lnTo>
                  <a:lnTo>
                    <a:pt x="1821" y="1037"/>
                  </a:lnTo>
                  <a:lnTo>
                    <a:pt x="1989" y="645"/>
                  </a:lnTo>
                  <a:lnTo>
                    <a:pt x="1793" y="561"/>
                  </a:lnTo>
                  <a:lnTo>
                    <a:pt x="1625" y="477"/>
                  </a:lnTo>
                  <a:lnTo>
                    <a:pt x="1429" y="449"/>
                  </a:lnTo>
                  <a:lnTo>
                    <a:pt x="1233" y="421"/>
                  </a:lnTo>
                  <a:lnTo>
                    <a:pt x="12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57"/>
            <p:cNvSpPr/>
            <p:nvPr/>
          </p:nvSpPr>
          <p:spPr>
            <a:xfrm>
              <a:off x="2371514" y="2094560"/>
              <a:ext cx="16397" cy="41663"/>
            </a:xfrm>
            <a:custGeom>
              <a:avLst/>
              <a:gdLst/>
              <a:ahLst/>
              <a:cxnLst/>
              <a:rect l="l" t="t" r="r" b="b"/>
              <a:pathLst>
                <a:path w="1037" h="2634" extrusionOk="0">
                  <a:moveTo>
                    <a:pt x="0" y="1"/>
                  </a:moveTo>
                  <a:lnTo>
                    <a:pt x="0" y="421"/>
                  </a:lnTo>
                  <a:lnTo>
                    <a:pt x="561" y="421"/>
                  </a:lnTo>
                  <a:lnTo>
                    <a:pt x="561" y="2634"/>
                  </a:lnTo>
                  <a:lnTo>
                    <a:pt x="1037" y="2634"/>
                  </a:lnTo>
                  <a:lnTo>
                    <a:pt x="103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57"/>
            <p:cNvSpPr/>
            <p:nvPr/>
          </p:nvSpPr>
          <p:spPr>
            <a:xfrm>
              <a:off x="2394093" y="2094560"/>
              <a:ext cx="16413" cy="41663"/>
            </a:xfrm>
            <a:custGeom>
              <a:avLst/>
              <a:gdLst/>
              <a:ahLst/>
              <a:cxnLst/>
              <a:rect l="l" t="t" r="r" b="b"/>
              <a:pathLst>
                <a:path w="1038" h="2634" extrusionOk="0">
                  <a:moveTo>
                    <a:pt x="1" y="1"/>
                  </a:moveTo>
                  <a:lnTo>
                    <a:pt x="1" y="421"/>
                  </a:lnTo>
                  <a:lnTo>
                    <a:pt x="561" y="421"/>
                  </a:lnTo>
                  <a:lnTo>
                    <a:pt x="561" y="2634"/>
                  </a:lnTo>
                  <a:lnTo>
                    <a:pt x="1037" y="2634"/>
                  </a:lnTo>
                  <a:lnTo>
                    <a:pt x="103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57"/>
            <p:cNvSpPr/>
            <p:nvPr/>
          </p:nvSpPr>
          <p:spPr>
            <a:xfrm>
              <a:off x="2416689" y="2094560"/>
              <a:ext cx="32352" cy="42106"/>
            </a:xfrm>
            <a:custGeom>
              <a:avLst/>
              <a:gdLst/>
              <a:ahLst/>
              <a:cxnLst/>
              <a:rect l="l" t="t" r="r" b="b"/>
              <a:pathLst>
                <a:path w="2046" h="2662" extrusionOk="0">
                  <a:moveTo>
                    <a:pt x="337" y="1"/>
                  </a:moveTo>
                  <a:lnTo>
                    <a:pt x="225" y="1429"/>
                  </a:lnTo>
                  <a:lnTo>
                    <a:pt x="1037" y="1429"/>
                  </a:lnTo>
                  <a:lnTo>
                    <a:pt x="1205" y="1457"/>
                  </a:lnTo>
                  <a:lnTo>
                    <a:pt x="1317" y="1513"/>
                  </a:lnTo>
                  <a:lnTo>
                    <a:pt x="1401" y="1541"/>
                  </a:lnTo>
                  <a:lnTo>
                    <a:pt x="1485" y="1597"/>
                  </a:lnTo>
                  <a:lnTo>
                    <a:pt x="1513" y="1682"/>
                  </a:lnTo>
                  <a:lnTo>
                    <a:pt x="1541" y="1766"/>
                  </a:lnTo>
                  <a:lnTo>
                    <a:pt x="1569" y="1850"/>
                  </a:lnTo>
                  <a:lnTo>
                    <a:pt x="1541" y="1934"/>
                  </a:lnTo>
                  <a:lnTo>
                    <a:pt x="1513" y="2018"/>
                  </a:lnTo>
                  <a:lnTo>
                    <a:pt x="1457" y="2074"/>
                  </a:lnTo>
                  <a:lnTo>
                    <a:pt x="1401" y="2130"/>
                  </a:lnTo>
                  <a:lnTo>
                    <a:pt x="1317" y="2186"/>
                  </a:lnTo>
                  <a:lnTo>
                    <a:pt x="1233" y="2214"/>
                  </a:lnTo>
                  <a:lnTo>
                    <a:pt x="981" y="2242"/>
                  </a:lnTo>
                  <a:lnTo>
                    <a:pt x="785" y="2242"/>
                  </a:lnTo>
                  <a:lnTo>
                    <a:pt x="589" y="2186"/>
                  </a:lnTo>
                  <a:lnTo>
                    <a:pt x="393" y="2102"/>
                  </a:lnTo>
                  <a:lnTo>
                    <a:pt x="225" y="1990"/>
                  </a:lnTo>
                  <a:lnTo>
                    <a:pt x="0" y="2354"/>
                  </a:lnTo>
                  <a:lnTo>
                    <a:pt x="253" y="2494"/>
                  </a:lnTo>
                  <a:lnTo>
                    <a:pt x="477" y="2606"/>
                  </a:lnTo>
                  <a:lnTo>
                    <a:pt x="729" y="2662"/>
                  </a:lnTo>
                  <a:lnTo>
                    <a:pt x="1233" y="2662"/>
                  </a:lnTo>
                  <a:lnTo>
                    <a:pt x="1457" y="2606"/>
                  </a:lnTo>
                  <a:lnTo>
                    <a:pt x="1625" y="2522"/>
                  </a:lnTo>
                  <a:lnTo>
                    <a:pt x="1793" y="2410"/>
                  </a:lnTo>
                  <a:lnTo>
                    <a:pt x="1905" y="2298"/>
                  </a:lnTo>
                  <a:lnTo>
                    <a:pt x="1961" y="2158"/>
                  </a:lnTo>
                  <a:lnTo>
                    <a:pt x="2017" y="1990"/>
                  </a:lnTo>
                  <a:lnTo>
                    <a:pt x="2045" y="1822"/>
                  </a:lnTo>
                  <a:lnTo>
                    <a:pt x="2017" y="1654"/>
                  </a:lnTo>
                  <a:lnTo>
                    <a:pt x="1961" y="1513"/>
                  </a:lnTo>
                  <a:lnTo>
                    <a:pt x="1905" y="1373"/>
                  </a:lnTo>
                  <a:lnTo>
                    <a:pt x="1793" y="1261"/>
                  </a:lnTo>
                  <a:lnTo>
                    <a:pt x="1625" y="1149"/>
                  </a:lnTo>
                  <a:lnTo>
                    <a:pt x="1457" y="1093"/>
                  </a:lnTo>
                  <a:lnTo>
                    <a:pt x="1233" y="1037"/>
                  </a:lnTo>
                  <a:lnTo>
                    <a:pt x="729" y="1037"/>
                  </a:lnTo>
                  <a:lnTo>
                    <a:pt x="785" y="421"/>
                  </a:lnTo>
                  <a:lnTo>
                    <a:pt x="1905" y="421"/>
                  </a:lnTo>
                  <a:lnTo>
                    <a:pt x="19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57"/>
            <p:cNvSpPr/>
            <p:nvPr/>
          </p:nvSpPr>
          <p:spPr>
            <a:xfrm>
              <a:off x="2453010" y="2126464"/>
              <a:ext cx="9756" cy="18633"/>
            </a:xfrm>
            <a:custGeom>
              <a:avLst/>
              <a:gdLst/>
              <a:ahLst/>
              <a:cxnLst/>
              <a:rect l="l" t="t" r="r" b="b"/>
              <a:pathLst>
                <a:path w="617" h="1178" extrusionOk="0">
                  <a:moveTo>
                    <a:pt x="280" y="1"/>
                  </a:moveTo>
                  <a:lnTo>
                    <a:pt x="168" y="29"/>
                  </a:lnTo>
                  <a:lnTo>
                    <a:pt x="84" y="113"/>
                  </a:lnTo>
                  <a:lnTo>
                    <a:pt x="28" y="225"/>
                  </a:lnTo>
                  <a:lnTo>
                    <a:pt x="0" y="337"/>
                  </a:lnTo>
                  <a:lnTo>
                    <a:pt x="28" y="421"/>
                  </a:lnTo>
                  <a:lnTo>
                    <a:pt x="56" y="505"/>
                  </a:lnTo>
                  <a:lnTo>
                    <a:pt x="112" y="561"/>
                  </a:lnTo>
                  <a:lnTo>
                    <a:pt x="196" y="617"/>
                  </a:lnTo>
                  <a:lnTo>
                    <a:pt x="28" y="1177"/>
                  </a:lnTo>
                  <a:lnTo>
                    <a:pt x="337" y="1177"/>
                  </a:lnTo>
                  <a:lnTo>
                    <a:pt x="533" y="645"/>
                  </a:lnTo>
                  <a:lnTo>
                    <a:pt x="589" y="505"/>
                  </a:lnTo>
                  <a:lnTo>
                    <a:pt x="617" y="337"/>
                  </a:lnTo>
                  <a:lnTo>
                    <a:pt x="617" y="253"/>
                  </a:lnTo>
                  <a:lnTo>
                    <a:pt x="561" y="141"/>
                  </a:lnTo>
                  <a:lnTo>
                    <a:pt x="505" y="57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57"/>
            <p:cNvSpPr/>
            <p:nvPr/>
          </p:nvSpPr>
          <p:spPr>
            <a:xfrm>
              <a:off x="2466292" y="2094117"/>
              <a:ext cx="31909" cy="42106"/>
            </a:xfrm>
            <a:custGeom>
              <a:avLst/>
              <a:gdLst/>
              <a:ahLst/>
              <a:cxnLst/>
              <a:rect l="l" t="t" r="r" b="b"/>
              <a:pathLst>
                <a:path w="2018" h="2662" extrusionOk="0">
                  <a:moveTo>
                    <a:pt x="701" y="1"/>
                  </a:moveTo>
                  <a:lnTo>
                    <a:pt x="449" y="85"/>
                  </a:lnTo>
                  <a:lnTo>
                    <a:pt x="197" y="225"/>
                  </a:lnTo>
                  <a:lnTo>
                    <a:pt x="1" y="421"/>
                  </a:lnTo>
                  <a:lnTo>
                    <a:pt x="337" y="701"/>
                  </a:lnTo>
                  <a:lnTo>
                    <a:pt x="449" y="561"/>
                  </a:lnTo>
                  <a:lnTo>
                    <a:pt x="617" y="477"/>
                  </a:lnTo>
                  <a:lnTo>
                    <a:pt x="785" y="421"/>
                  </a:lnTo>
                  <a:lnTo>
                    <a:pt x="953" y="421"/>
                  </a:lnTo>
                  <a:lnTo>
                    <a:pt x="1149" y="449"/>
                  </a:lnTo>
                  <a:lnTo>
                    <a:pt x="1233" y="477"/>
                  </a:lnTo>
                  <a:lnTo>
                    <a:pt x="1317" y="505"/>
                  </a:lnTo>
                  <a:lnTo>
                    <a:pt x="1373" y="561"/>
                  </a:lnTo>
                  <a:lnTo>
                    <a:pt x="1401" y="645"/>
                  </a:lnTo>
                  <a:lnTo>
                    <a:pt x="1429" y="785"/>
                  </a:lnTo>
                  <a:lnTo>
                    <a:pt x="1401" y="953"/>
                  </a:lnTo>
                  <a:lnTo>
                    <a:pt x="1345" y="1121"/>
                  </a:lnTo>
                  <a:lnTo>
                    <a:pt x="1261" y="1233"/>
                  </a:lnTo>
                  <a:lnTo>
                    <a:pt x="1121" y="1345"/>
                  </a:lnTo>
                  <a:lnTo>
                    <a:pt x="85" y="2354"/>
                  </a:lnTo>
                  <a:lnTo>
                    <a:pt x="85" y="2662"/>
                  </a:lnTo>
                  <a:lnTo>
                    <a:pt x="2017" y="2662"/>
                  </a:lnTo>
                  <a:lnTo>
                    <a:pt x="2017" y="2242"/>
                  </a:lnTo>
                  <a:lnTo>
                    <a:pt x="785" y="2242"/>
                  </a:lnTo>
                  <a:lnTo>
                    <a:pt x="1485" y="1569"/>
                  </a:lnTo>
                  <a:lnTo>
                    <a:pt x="1681" y="1401"/>
                  </a:lnTo>
                  <a:lnTo>
                    <a:pt x="1793" y="1205"/>
                  </a:lnTo>
                  <a:lnTo>
                    <a:pt x="1877" y="981"/>
                  </a:lnTo>
                  <a:lnTo>
                    <a:pt x="1933" y="757"/>
                  </a:lnTo>
                  <a:lnTo>
                    <a:pt x="1905" y="589"/>
                  </a:lnTo>
                  <a:lnTo>
                    <a:pt x="1849" y="421"/>
                  </a:lnTo>
                  <a:lnTo>
                    <a:pt x="1765" y="309"/>
                  </a:lnTo>
                  <a:lnTo>
                    <a:pt x="1653" y="197"/>
                  </a:lnTo>
                  <a:lnTo>
                    <a:pt x="1541" y="113"/>
                  </a:lnTo>
                  <a:lnTo>
                    <a:pt x="1373" y="57"/>
                  </a:lnTo>
                  <a:lnTo>
                    <a:pt x="117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57"/>
            <p:cNvSpPr/>
            <p:nvPr/>
          </p:nvSpPr>
          <p:spPr>
            <a:xfrm>
              <a:off x="2502613" y="2094117"/>
              <a:ext cx="34566" cy="42549"/>
            </a:xfrm>
            <a:custGeom>
              <a:avLst/>
              <a:gdLst/>
              <a:ahLst/>
              <a:cxnLst/>
              <a:rect l="l" t="t" r="r" b="b"/>
              <a:pathLst>
                <a:path w="2186" h="2690" extrusionOk="0">
                  <a:moveTo>
                    <a:pt x="1065" y="421"/>
                  </a:moveTo>
                  <a:lnTo>
                    <a:pt x="1205" y="449"/>
                  </a:lnTo>
                  <a:lnTo>
                    <a:pt x="1317" y="477"/>
                  </a:lnTo>
                  <a:lnTo>
                    <a:pt x="1429" y="561"/>
                  </a:lnTo>
                  <a:lnTo>
                    <a:pt x="1513" y="645"/>
                  </a:lnTo>
                  <a:lnTo>
                    <a:pt x="1597" y="785"/>
                  </a:lnTo>
                  <a:lnTo>
                    <a:pt x="1653" y="925"/>
                  </a:lnTo>
                  <a:lnTo>
                    <a:pt x="1681" y="1121"/>
                  </a:lnTo>
                  <a:lnTo>
                    <a:pt x="1681" y="1345"/>
                  </a:lnTo>
                  <a:lnTo>
                    <a:pt x="1709" y="1345"/>
                  </a:lnTo>
                  <a:lnTo>
                    <a:pt x="1681" y="1569"/>
                  </a:lnTo>
                  <a:lnTo>
                    <a:pt x="1653" y="1766"/>
                  </a:lnTo>
                  <a:lnTo>
                    <a:pt x="1597" y="1906"/>
                  </a:lnTo>
                  <a:lnTo>
                    <a:pt x="1513" y="2046"/>
                  </a:lnTo>
                  <a:lnTo>
                    <a:pt x="1429" y="2158"/>
                  </a:lnTo>
                  <a:lnTo>
                    <a:pt x="1317" y="2214"/>
                  </a:lnTo>
                  <a:lnTo>
                    <a:pt x="1205" y="2270"/>
                  </a:lnTo>
                  <a:lnTo>
                    <a:pt x="953" y="2270"/>
                  </a:lnTo>
                  <a:lnTo>
                    <a:pt x="841" y="2214"/>
                  </a:lnTo>
                  <a:lnTo>
                    <a:pt x="729" y="2158"/>
                  </a:lnTo>
                  <a:lnTo>
                    <a:pt x="645" y="2046"/>
                  </a:lnTo>
                  <a:lnTo>
                    <a:pt x="561" y="1906"/>
                  </a:lnTo>
                  <a:lnTo>
                    <a:pt x="533" y="1766"/>
                  </a:lnTo>
                  <a:lnTo>
                    <a:pt x="477" y="1569"/>
                  </a:lnTo>
                  <a:lnTo>
                    <a:pt x="477" y="1345"/>
                  </a:lnTo>
                  <a:lnTo>
                    <a:pt x="477" y="1121"/>
                  </a:lnTo>
                  <a:lnTo>
                    <a:pt x="505" y="925"/>
                  </a:lnTo>
                  <a:lnTo>
                    <a:pt x="561" y="785"/>
                  </a:lnTo>
                  <a:lnTo>
                    <a:pt x="645" y="645"/>
                  </a:lnTo>
                  <a:lnTo>
                    <a:pt x="729" y="561"/>
                  </a:lnTo>
                  <a:lnTo>
                    <a:pt x="841" y="477"/>
                  </a:lnTo>
                  <a:lnTo>
                    <a:pt x="953" y="449"/>
                  </a:lnTo>
                  <a:lnTo>
                    <a:pt x="1065" y="421"/>
                  </a:lnTo>
                  <a:close/>
                  <a:moveTo>
                    <a:pt x="1093" y="1"/>
                  </a:moveTo>
                  <a:lnTo>
                    <a:pt x="869" y="29"/>
                  </a:lnTo>
                  <a:lnTo>
                    <a:pt x="645" y="85"/>
                  </a:lnTo>
                  <a:lnTo>
                    <a:pt x="477" y="197"/>
                  </a:lnTo>
                  <a:lnTo>
                    <a:pt x="309" y="337"/>
                  </a:lnTo>
                  <a:lnTo>
                    <a:pt x="169" y="533"/>
                  </a:lnTo>
                  <a:lnTo>
                    <a:pt x="85" y="785"/>
                  </a:lnTo>
                  <a:lnTo>
                    <a:pt x="29" y="1037"/>
                  </a:lnTo>
                  <a:lnTo>
                    <a:pt x="1" y="1345"/>
                  </a:lnTo>
                  <a:lnTo>
                    <a:pt x="29" y="1654"/>
                  </a:lnTo>
                  <a:lnTo>
                    <a:pt x="85" y="1906"/>
                  </a:lnTo>
                  <a:lnTo>
                    <a:pt x="169" y="2158"/>
                  </a:lnTo>
                  <a:lnTo>
                    <a:pt x="309" y="2354"/>
                  </a:lnTo>
                  <a:lnTo>
                    <a:pt x="477" y="2494"/>
                  </a:lnTo>
                  <a:lnTo>
                    <a:pt x="645" y="2606"/>
                  </a:lnTo>
                  <a:lnTo>
                    <a:pt x="869" y="2662"/>
                  </a:lnTo>
                  <a:lnTo>
                    <a:pt x="1093" y="2690"/>
                  </a:lnTo>
                  <a:lnTo>
                    <a:pt x="1317" y="2662"/>
                  </a:lnTo>
                  <a:lnTo>
                    <a:pt x="1513" y="2606"/>
                  </a:lnTo>
                  <a:lnTo>
                    <a:pt x="1709" y="2494"/>
                  </a:lnTo>
                  <a:lnTo>
                    <a:pt x="1877" y="2354"/>
                  </a:lnTo>
                  <a:lnTo>
                    <a:pt x="1989" y="2158"/>
                  </a:lnTo>
                  <a:lnTo>
                    <a:pt x="2101" y="1906"/>
                  </a:lnTo>
                  <a:lnTo>
                    <a:pt x="2157" y="1654"/>
                  </a:lnTo>
                  <a:lnTo>
                    <a:pt x="2185" y="1345"/>
                  </a:lnTo>
                  <a:lnTo>
                    <a:pt x="2157" y="1037"/>
                  </a:lnTo>
                  <a:lnTo>
                    <a:pt x="2101" y="785"/>
                  </a:lnTo>
                  <a:lnTo>
                    <a:pt x="1989" y="533"/>
                  </a:lnTo>
                  <a:lnTo>
                    <a:pt x="1877" y="337"/>
                  </a:lnTo>
                  <a:lnTo>
                    <a:pt x="1709" y="197"/>
                  </a:lnTo>
                  <a:lnTo>
                    <a:pt x="1513" y="85"/>
                  </a:lnTo>
                  <a:lnTo>
                    <a:pt x="1317" y="29"/>
                  </a:lnTo>
                  <a:lnTo>
                    <a:pt x="109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57"/>
            <p:cNvSpPr/>
            <p:nvPr/>
          </p:nvSpPr>
          <p:spPr>
            <a:xfrm>
              <a:off x="2096903" y="1787083"/>
              <a:ext cx="663497" cy="663718"/>
            </a:xfrm>
            <a:custGeom>
              <a:avLst/>
              <a:gdLst/>
              <a:ahLst/>
              <a:cxnLst/>
              <a:rect l="l" t="t" r="r" b="b"/>
              <a:pathLst>
                <a:path w="41961" h="41961" extrusionOk="0">
                  <a:moveTo>
                    <a:pt x="21429" y="8908"/>
                  </a:moveTo>
                  <a:lnTo>
                    <a:pt x="22045" y="8964"/>
                  </a:lnTo>
                  <a:lnTo>
                    <a:pt x="22633" y="9020"/>
                  </a:lnTo>
                  <a:lnTo>
                    <a:pt x="23250" y="9132"/>
                  </a:lnTo>
                  <a:lnTo>
                    <a:pt x="23866" y="9272"/>
                  </a:lnTo>
                  <a:lnTo>
                    <a:pt x="24454" y="9440"/>
                  </a:lnTo>
                  <a:lnTo>
                    <a:pt x="25042" y="9608"/>
                  </a:lnTo>
                  <a:lnTo>
                    <a:pt x="25603" y="9832"/>
                  </a:lnTo>
                  <a:lnTo>
                    <a:pt x="26163" y="10084"/>
                  </a:lnTo>
                  <a:lnTo>
                    <a:pt x="26695" y="10336"/>
                  </a:lnTo>
                  <a:lnTo>
                    <a:pt x="27199" y="10644"/>
                  </a:lnTo>
                  <a:lnTo>
                    <a:pt x="27703" y="10953"/>
                  </a:lnTo>
                  <a:lnTo>
                    <a:pt x="28180" y="11289"/>
                  </a:lnTo>
                  <a:lnTo>
                    <a:pt x="28656" y="11653"/>
                  </a:lnTo>
                  <a:lnTo>
                    <a:pt x="29076" y="12045"/>
                  </a:lnTo>
                  <a:lnTo>
                    <a:pt x="29496" y="12437"/>
                  </a:lnTo>
                  <a:lnTo>
                    <a:pt x="29916" y="12857"/>
                  </a:lnTo>
                  <a:lnTo>
                    <a:pt x="30280" y="13305"/>
                  </a:lnTo>
                  <a:lnTo>
                    <a:pt x="30645" y="13754"/>
                  </a:lnTo>
                  <a:lnTo>
                    <a:pt x="30981" y="14230"/>
                  </a:lnTo>
                  <a:lnTo>
                    <a:pt x="31289" y="14734"/>
                  </a:lnTo>
                  <a:lnTo>
                    <a:pt x="31569" y="15238"/>
                  </a:lnTo>
                  <a:lnTo>
                    <a:pt x="31849" y="15742"/>
                  </a:lnTo>
                  <a:lnTo>
                    <a:pt x="32073" y="16275"/>
                  </a:lnTo>
                  <a:lnTo>
                    <a:pt x="32297" y="16807"/>
                  </a:lnTo>
                  <a:lnTo>
                    <a:pt x="32493" y="17367"/>
                  </a:lnTo>
                  <a:lnTo>
                    <a:pt x="32633" y="17927"/>
                  </a:lnTo>
                  <a:lnTo>
                    <a:pt x="32773" y="18488"/>
                  </a:lnTo>
                  <a:lnTo>
                    <a:pt x="32885" y="19048"/>
                  </a:lnTo>
                  <a:lnTo>
                    <a:pt x="32969" y="19636"/>
                  </a:lnTo>
                  <a:lnTo>
                    <a:pt x="33025" y="20224"/>
                  </a:lnTo>
                  <a:lnTo>
                    <a:pt x="33025" y="20840"/>
                  </a:lnTo>
                  <a:lnTo>
                    <a:pt x="33025" y="21429"/>
                  </a:lnTo>
                  <a:lnTo>
                    <a:pt x="32997" y="22017"/>
                  </a:lnTo>
                  <a:lnTo>
                    <a:pt x="32913" y="22633"/>
                  </a:lnTo>
                  <a:lnTo>
                    <a:pt x="32829" y="23249"/>
                  </a:lnTo>
                  <a:lnTo>
                    <a:pt x="32689" y="23838"/>
                  </a:lnTo>
                  <a:lnTo>
                    <a:pt x="32521" y="24454"/>
                  </a:lnTo>
                  <a:lnTo>
                    <a:pt x="32325" y="25014"/>
                  </a:lnTo>
                  <a:lnTo>
                    <a:pt x="32129" y="25602"/>
                  </a:lnTo>
                  <a:lnTo>
                    <a:pt x="31877" y="26134"/>
                  </a:lnTo>
                  <a:lnTo>
                    <a:pt x="31597" y="26667"/>
                  </a:lnTo>
                  <a:lnTo>
                    <a:pt x="31317" y="27199"/>
                  </a:lnTo>
                  <a:lnTo>
                    <a:pt x="30981" y="27703"/>
                  </a:lnTo>
                  <a:lnTo>
                    <a:pt x="30645" y="28179"/>
                  </a:lnTo>
                  <a:lnTo>
                    <a:pt x="30280" y="28627"/>
                  </a:lnTo>
                  <a:lnTo>
                    <a:pt x="29916" y="29076"/>
                  </a:lnTo>
                  <a:lnTo>
                    <a:pt x="29496" y="29496"/>
                  </a:lnTo>
                  <a:lnTo>
                    <a:pt x="29076" y="29888"/>
                  </a:lnTo>
                  <a:lnTo>
                    <a:pt x="28656" y="30280"/>
                  </a:lnTo>
                  <a:lnTo>
                    <a:pt x="28180" y="30644"/>
                  </a:lnTo>
                  <a:lnTo>
                    <a:pt x="27703" y="30980"/>
                  </a:lnTo>
                  <a:lnTo>
                    <a:pt x="27227" y="31289"/>
                  </a:lnTo>
                  <a:lnTo>
                    <a:pt x="26723" y="31569"/>
                  </a:lnTo>
                  <a:lnTo>
                    <a:pt x="26219" y="31821"/>
                  </a:lnTo>
                  <a:lnTo>
                    <a:pt x="25687" y="32073"/>
                  </a:lnTo>
                  <a:lnTo>
                    <a:pt x="25154" y="32269"/>
                  </a:lnTo>
                  <a:lnTo>
                    <a:pt x="24594" y="32465"/>
                  </a:lnTo>
                  <a:lnTo>
                    <a:pt x="24034" y="32633"/>
                  </a:lnTo>
                  <a:lnTo>
                    <a:pt x="23474" y="32773"/>
                  </a:lnTo>
                  <a:lnTo>
                    <a:pt x="22886" y="32885"/>
                  </a:lnTo>
                  <a:lnTo>
                    <a:pt x="22297" y="32941"/>
                  </a:lnTo>
                  <a:lnTo>
                    <a:pt x="21709" y="32997"/>
                  </a:lnTo>
                  <a:lnTo>
                    <a:pt x="21121" y="33025"/>
                  </a:lnTo>
                  <a:lnTo>
                    <a:pt x="20533" y="33025"/>
                  </a:lnTo>
                  <a:lnTo>
                    <a:pt x="19916" y="32969"/>
                  </a:lnTo>
                  <a:lnTo>
                    <a:pt x="19328" y="32913"/>
                  </a:lnTo>
                  <a:lnTo>
                    <a:pt x="18712" y="32801"/>
                  </a:lnTo>
                  <a:lnTo>
                    <a:pt x="18096" y="32689"/>
                  </a:lnTo>
                  <a:lnTo>
                    <a:pt x="18096" y="32661"/>
                  </a:lnTo>
                  <a:lnTo>
                    <a:pt x="17507" y="32521"/>
                  </a:lnTo>
                  <a:lnTo>
                    <a:pt x="16919" y="32325"/>
                  </a:lnTo>
                  <a:lnTo>
                    <a:pt x="16359" y="32101"/>
                  </a:lnTo>
                  <a:lnTo>
                    <a:pt x="15799" y="31849"/>
                  </a:lnTo>
                  <a:lnTo>
                    <a:pt x="15267" y="31597"/>
                  </a:lnTo>
                  <a:lnTo>
                    <a:pt x="14762" y="31289"/>
                  </a:lnTo>
                  <a:lnTo>
                    <a:pt x="14258" y="30980"/>
                  </a:lnTo>
                  <a:lnTo>
                    <a:pt x="13782" y="30644"/>
                  </a:lnTo>
                  <a:lnTo>
                    <a:pt x="13306" y="30280"/>
                  </a:lnTo>
                  <a:lnTo>
                    <a:pt x="12886" y="29888"/>
                  </a:lnTo>
                  <a:lnTo>
                    <a:pt x="12465" y="29496"/>
                  </a:lnTo>
                  <a:lnTo>
                    <a:pt x="12045" y="29076"/>
                  </a:lnTo>
                  <a:lnTo>
                    <a:pt x="11681" y="28627"/>
                  </a:lnTo>
                  <a:lnTo>
                    <a:pt x="11317" y="28179"/>
                  </a:lnTo>
                  <a:lnTo>
                    <a:pt x="10981" y="27703"/>
                  </a:lnTo>
                  <a:lnTo>
                    <a:pt x="10673" y="27227"/>
                  </a:lnTo>
                  <a:lnTo>
                    <a:pt x="10393" y="26723"/>
                  </a:lnTo>
                  <a:lnTo>
                    <a:pt x="10113" y="26191"/>
                  </a:lnTo>
                  <a:lnTo>
                    <a:pt x="9888" y="25658"/>
                  </a:lnTo>
                  <a:lnTo>
                    <a:pt x="9664" y="25126"/>
                  </a:lnTo>
                  <a:lnTo>
                    <a:pt x="9468" y="24594"/>
                  </a:lnTo>
                  <a:lnTo>
                    <a:pt x="9328" y="24034"/>
                  </a:lnTo>
                  <a:lnTo>
                    <a:pt x="9188" y="23445"/>
                  </a:lnTo>
                  <a:lnTo>
                    <a:pt x="9076" y="22885"/>
                  </a:lnTo>
                  <a:lnTo>
                    <a:pt x="8992" y="22297"/>
                  </a:lnTo>
                  <a:lnTo>
                    <a:pt x="8936" y="21709"/>
                  </a:lnTo>
                  <a:lnTo>
                    <a:pt x="8936" y="21121"/>
                  </a:lnTo>
                  <a:lnTo>
                    <a:pt x="8936" y="20504"/>
                  </a:lnTo>
                  <a:lnTo>
                    <a:pt x="8964" y="19916"/>
                  </a:lnTo>
                  <a:lnTo>
                    <a:pt x="9048" y="19300"/>
                  </a:lnTo>
                  <a:lnTo>
                    <a:pt x="9132" y="18712"/>
                  </a:lnTo>
                  <a:lnTo>
                    <a:pt x="9272" y="18095"/>
                  </a:lnTo>
                  <a:lnTo>
                    <a:pt x="9440" y="17507"/>
                  </a:lnTo>
                  <a:lnTo>
                    <a:pt x="9636" y="16919"/>
                  </a:lnTo>
                  <a:lnTo>
                    <a:pt x="9860" y="16359"/>
                  </a:lnTo>
                  <a:lnTo>
                    <a:pt x="10085" y="15798"/>
                  </a:lnTo>
                  <a:lnTo>
                    <a:pt x="10365" y="15266"/>
                  </a:lnTo>
                  <a:lnTo>
                    <a:pt x="10645" y="14734"/>
                  </a:lnTo>
                  <a:lnTo>
                    <a:pt x="10981" y="14258"/>
                  </a:lnTo>
                  <a:lnTo>
                    <a:pt x="11317" y="13754"/>
                  </a:lnTo>
                  <a:lnTo>
                    <a:pt x="11681" y="13305"/>
                  </a:lnTo>
                  <a:lnTo>
                    <a:pt x="12045" y="12857"/>
                  </a:lnTo>
                  <a:lnTo>
                    <a:pt x="12465" y="12437"/>
                  </a:lnTo>
                  <a:lnTo>
                    <a:pt x="12886" y="12045"/>
                  </a:lnTo>
                  <a:lnTo>
                    <a:pt x="13334" y="11653"/>
                  </a:lnTo>
                  <a:lnTo>
                    <a:pt x="13782" y="11317"/>
                  </a:lnTo>
                  <a:lnTo>
                    <a:pt x="14258" y="10981"/>
                  </a:lnTo>
                  <a:lnTo>
                    <a:pt x="14734" y="10672"/>
                  </a:lnTo>
                  <a:lnTo>
                    <a:pt x="15239" y="10364"/>
                  </a:lnTo>
                  <a:lnTo>
                    <a:pt x="15743" y="10112"/>
                  </a:lnTo>
                  <a:lnTo>
                    <a:pt x="16275" y="9860"/>
                  </a:lnTo>
                  <a:lnTo>
                    <a:pt x="16807" y="9664"/>
                  </a:lnTo>
                  <a:lnTo>
                    <a:pt x="17367" y="9468"/>
                  </a:lnTo>
                  <a:lnTo>
                    <a:pt x="17928" y="9300"/>
                  </a:lnTo>
                  <a:lnTo>
                    <a:pt x="18488" y="9160"/>
                  </a:lnTo>
                  <a:lnTo>
                    <a:pt x="19076" y="9076"/>
                  </a:lnTo>
                  <a:lnTo>
                    <a:pt x="19664" y="8992"/>
                  </a:lnTo>
                  <a:lnTo>
                    <a:pt x="20252" y="8936"/>
                  </a:lnTo>
                  <a:lnTo>
                    <a:pt x="20841" y="8908"/>
                  </a:lnTo>
                  <a:close/>
                  <a:moveTo>
                    <a:pt x="20729" y="0"/>
                  </a:moveTo>
                  <a:lnTo>
                    <a:pt x="19692" y="28"/>
                  </a:lnTo>
                  <a:lnTo>
                    <a:pt x="18684" y="112"/>
                  </a:lnTo>
                  <a:lnTo>
                    <a:pt x="17675" y="252"/>
                  </a:lnTo>
                  <a:lnTo>
                    <a:pt x="16667" y="448"/>
                  </a:lnTo>
                  <a:lnTo>
                    <a:pt x="15687" y="673"/>
                  </a:lnTo>
                  <a:lnTo>
                    <a:pt x="14706" y="953"/>
                  </a:lnTo>
                  <a:lnTo>
                    <a:pt x="13754" y="1289"/>
                  </a:lnTo>
                  <a:lnTo>
                    <a:pt x="12802" y="1653"/>
                  </a:lnTo>
                  <a:lnTo>
                    <a:pt x="11877" y="2073"/>
                  </a:lnTo>
                  <a:lnTo>
                    <a:pt x="10981" y="2521"/>
                  </a:lnTo>
                  <a:lnTo>
                    <a:pt x="10113" y="3025"/>
                  </a:lnTo>
                  <a:lnTo>
                    <a:pt x="9272" y="3558"/>
                  </a:lnTo>
                  <a:lnTo>
                    <a:pt x="8460" y="4146"/>
                  </a:lnTo>
                  <a:lnTo>
                    <a:pt x="7648" y="4762"/>
                  </a:lnTo>
                  <a:lnTo>
                    <a:pt x="6891" y="5434"/>
                  </a:lnTo>
                  <a:lnTo>
                    <a:pt x="6163" y="6135"/>
                  </a:lnTo>
                  <a:lnTo>
                    <a:pt x="5463" y="6863"/>
                  </a:lnTo>
                  <a:lnTo>
                    <a:pt x="4790" y="7619"/>
                  </a:lnTo>
                  <a:lnTo>
                    <a:pt x="4174" y="8432"/>
                  </a:lnTo>
                  <a:lnTo>
                    <a:pt x="3558" y="9272"/>
                  </a:lnTo>
                  <a:lnTo>
                    <a:pt x="3026" y="10140"/>
                  </a:lnTo>
                  <a:lnTo>
                    <a:pt x="2494" y="11037"/>
                  </a:lnTo>
                  <a:lnTo>
                    <a:pt x="2045" y="11961"/>
                  </a:lnTo>
                  <a:lnTo>
                    <a:pt x="1597" y="12913"/>
                  </a:lnTo>
                  <a:lnTo>
                    <a:pt x="1233" y="13894"/>
                  </a:lnTo>
                  <a:lnTo>
                    <a:pt x="897" y="14930"/>
                  </a:lnTo>
                  <a:lnTo>
                    <a:pt x="617" y="15967"/>
                  </a:lnTo>
                  <a:lnTo>
                    <a:pt x="365" y="17031"/>
                  </a:lnTo>
                  <a:lnTo>
                    <a:pt x="197" y="18067"/>
                  </a:lnTo>
                  <a:lnTo>
                    <a:pt x="85" y="19132"/>
                  </a:lnTo>
                  <a:lnTo>
                    <a:pt x="1" y="20168"/>
                  </a:lnTo>
                  <a:lnTo>
                    <a:pt x="1" y="21233"/>
                  </a:lnTo>
                  <a:lnTo>
                    <a:pt x="29" y="22241"/>
                  </a:lnTo>
                  <a:lnTo>
                    <a:pt x="113" y="23277"/>
                  </a:lnTo>
                  <a:lnTo>
                    <a:pt x="253" y="24286"/>
                  </a:lnTo>
                  <a:lnTo>
                    <a:pt x="449" y="25294"/>
                  </a:lnTo>
                  <a:lnTo>
                    <a:pt x="673" y="26275"/>
                  </a:lnTo>
                  <a:lnTo>
                    <a:pt x="953" y="27255"/>
                  </a:lnTo>
                  <a:lnTo>
                    <a:pt x="1289" y="28207"/>
                  </a:lnTo>
                  <a:lnTo>
                    <a:pt x="1653" y="29160"/>
                  </a:lnTo>
                  <a:lnTo>
                    <a:pt x="2073" y="30084"/>
                  </a:lnTo>
                  <a:lnTo>
                    <a:pt x="2522" y="30980"/>
                  </a:lnTo>
                  <a:lnTo>
                    <a:pt x="3026" y="31849"/>
                  </a:lnTo>
                  <a:lnTo>
                    <a:pt x="3586" y="32689"/>
                  </a:lnTo>
                  <a:lnTo>
                    <a:pt x="4146" y="33501"/>
                  </a:lnTo>
                  <a:lnTo>
                    <a:pt x="4790" y="34314"/>
                  </a:lnTo>
                  <a:lnTo>
                    <a:pt x="5435" y="35070"/>
                  </a:lnTo>
                  <a:lnTo>
                    <a:pt x="6135" y="35798"/>
                  </a:lnTo>
                  <a:lnTo>
                    <a:pt x="6863" y="36499"/>
                  </a:lnTo>
                  <a:lnTo>
                    <a:pt x="7648" y="37171"/>
                  </a:lnTo>
                  <a:lnTo>
                    <a:pt x="8432" y="37787"/>
                  </a:lnTo>
                  <a:lnTo>
                    <a:pt x="9272" y="38403"/>
                  </a:lnTo>
                  <a:lnTo>
                    <a:pt x="10141" y="38936"/>
                  </a:lnTo>
                  <a:lnTo>
                    <a:pt x="11037" y="39468"/>
                  </a:lnTo>
                  <a:lnTo>
                    <a:pt x="11961" y="39916"/>
                  </a:lnTo>
                  <a:lnTo>
                    <a:pt x="12942" y="40364"/>
                  </a:lnTo>
                  <a:lnTo>
                    <a:pt x="13922" y="40728"/>
                  </a:lnTo>
                  <a:lnTo>
                    <a:pt x="14930" y="41064"/>
                  </a:lnTo>
                  <a:lnTo>
                    <a:pt x="15967" y="41344"/>
                  </a:lnTo>
                  <a:lnTo>
                    <a:pt x="17031" y="41569"/>
                  </a:lnTo>
                  <a:lnTo>
                    <a:pt x="18096" y="41765"/>
                  </a:lnTo>
                  <a:lnTo>
                    <a:pt x="19132" y="41877"/>
                  </a:lnTo>
                  <a:lnTo>
                    <a:pt x="20168" y="41933"/>
                  </a:lnTo>
                  <a:lnTo>
                    <a:pt x="21233" y="41961"/>
                  </a:lnTo>
                  <a:lnTo>
                    <a:pt x="22269" y="41933"/>
                  </a:lnTo>
                  <a:lnTo>
                    <a:pt x="23278" y="41849"/>
                  </a:lnTo>
                  <a:lnTo>
                    <a:pt x="24286" y="41709"/>
                  </a:lnTo>
                  <a:lnTo>
                    <a:pt x="25294" y="41513"/>
                  </a:lnTo>
                  <a:lnTo>
                    <a:pt x="26303" y="41288"/>
                  </a:lnTo>
                  <a:lnTo>
                    <a:pt x="27255" y="41008"/>
                  </a:lnTo>
                  <a:lnTo>
                    <a:pt x="28208" y="40672"/>
                  </a:lnTo>
                  <a:lnTo>
                    <a:pt x="29160" y="40308"/>
                  </a:lnTo>
                  <a:lnTo>
                    <a:pt x="30084" y="39888"/>
                  </a:lnTo>
                  <a:lnTo>
                    <a:pt x="30981" y="39412"/>
                  </a:lnTo>
                  <a:lnTo>
                    <a:pt x="31849" y="38936"/>
                  </a:lnTo>
                  <a:lnTo>
                    <a:pt x="32689" y="38375"/>
                  </a:lnTo>
                  <a:lnTo>
                    <a:pt x="33530" y="37787"/>
                  </a:lnTo>
                  <a:lnTo>
                    <a:pt x="34314" y="37171"/>
                  </a:lnTo>
                  <a:lnTo>
                    <a:pt x="35070" y="36527"/>
                  </a:lnTo>
                  <a:lnTo>
                    <a:pt x="35799" y="35826"/>
                  </a:lnTo>
                  <a:lnTo>
                    <a:pt x="36499" y="35098"/>
                  </a:lnTo>
                  <a:lnTo>
                    <a:pt x="37171" y="34314"/>
                  </a:lnTo>
                  <a:lnTo>
                    <a:pt x="37815" y="33529"/>
                  </a:lnTo>
                  <a:lnTo>
                    <a:pt x="38404" y="32689"/>
                  </a:lnTo>
                  <a:lnTo>
                    <a:pt x="38964" y="31821"/>
                  </a:lnTo>
                  <a:lnTo>
                    <a:pt x="39468" y="30924"/>
                  </a:lnTo>
                  <a:lnTo>
                    <a:pt x="39944" y="30000"/>
                  </a:lnTo>
                  <a:lnTo>
                    <a:pt x="40364" y="29020"/>
                  </a:lnTo>
                  <a:lnTo>
                    <a:pt x="40729" y="28039"/>
                  </a:lnTo>
                  <a:lnTo>
                    <a:pt x="41065" y="27031"/>
                  </a:lnTo>
                  <a:lnTo>
                    <a:pt x="41345" y="25994"/>
                  </a:lnTo>
                  <a:lnTo>
                    <a:pt x="41597" y="24930"/>
                  </a:lnTo>
                  <a:lnTo>
                    <a:pt x="41765" y="23866"/>
                  </a:lnTo>
                  <a:lnTo>
                    <a:pt x="41877" y="22829"/>
                  </a:lnTo>
                  <a:lnTo>
                    <a:pt x="41961" y="21765"/>
                  </a:lnTo>
                  <a:lnTo>
                    <a:pt x="41961" y="20728"/>
                  </a:lnTo>
                  <a:lnTo>
                    <a:pt x="41933" y="19692"/>
                  </a:lnTo>
                  <a:lnTo>
                    <a:pt x="41849" y="18684"/>
                  </a:lnTo>
                  <a:lnTo>
                    <a:pt x="41709" y="17647"/>
                  </a:lnTo>
                  <a:lnTo>
                    <a:pt x="41513" y="16667"/>
                  </a:lnTo>
                  <a:lnTo>
                    <a:pt x="41289" y="15658"/>
                  </a:lnTo>
                  <a:lnTo>
                    <a:pt x="41009" y="14706"/>
                  </a:lnTo>
                  <a:lnTo>
                    <a:pt x="40672" y="13726"/>
                  </a:lnTo>
                  <a:lnTo>
                    <a:pt x="40308" y="12801"/>
                  </a:lnTo>
                  <a:lnTo>
                    <a:pt x="39888" y="11877"/>
                  </a:lnTo>
                  <a:lnTo>
                    <a:pt x="39440" y="10981"/>
                  </a:lnTo>
                  <a:lnTo>
                    <a:pt x="38936" y="10112"/>
                  </a:lnTo>
                  <a:lnTo>
                    <a:pt x="38376" y="9272"/>
                  </a:lnTo>
                  <a:lnTo>
                    <a:pt x="37815" y="8432"/>
                  </a:lnTo>
                  <a:lnTo>
                    <a:pt x="37171" y="7647"/>
                  </a:lnTo>
                  <a:lnTo>
                    <a:pt x="36527" y="6891"/>
                  </a:lnTo>
                  <a:lnTo>
                    <a:pt x="35827" y="6163"/>
                  </a:lnTo>
                  <a:lnTo>
                    <a:pt x="35098" y="5462"/>
                  </a:lnTo>
                  <a:lnTo>
                    <a:pt x="34342" y="4790"/>
                  </a:lnTo>
                  <a:lnTo>
                    <a:pt x="33530" y="4146"/>
                  </a:lnTo>
                  <a:lnTo>
                    <a:pt x="32689" y="3558"/>
                  </a:lnTo>
                  <a:lnTo>
                    <a:pt x="31821" y="2997"/>
                  </a:lnTo>
                  <a:lnTo>
                    <a:pt x="30925" y="2493"/>
                  </a:lnTo>
                  <a:lnTo>
                    <a:pt x="30000" y="2017"/>
                  </a:lnTo>
                  <a:lnTo>
                    <a:pt x="29048" y="1597"/>
                  </a:lnTo>
                  <a:lnTo>
                    <a:pt x="28040" y="1233"/>
                  </a:lnTo>
                  <a:lnTo>
                    <a:pt x="27031" y="897"/>
                  </a:lnTo>
                  <a:lnTo>
                    <a:pt x="25995" y="617"/>
                  </a:lnTo>
                  <a:lnTo>
                    <a:pt x="24930" y="364"/>
                  </a:lnTo>
                  <a:lnTo>
                    <a:pt x="23866" y="196"/>
                  </a:lnTo>
                  <a:lnTo>
                    <a:pt x="22830" y="84"/>
                  </a:lnTo>
                  <a:lnTo>
                    <a:pt x="217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57"/>
            <p:cNvSpPr/>
            <p:nvPr/>
          </p:nvSpPr>
          <p:spPr>
            <a:xfrm>
              <a:off x="2135437" y="1787083"/>
              <a:ext cx="624962" cy="663718"/>
            </a:xfrm>
            <a:custGeom>
              <a:avLst/>
              <a:gdLst/>
              <a:ahLst/>
              <a:cxnLst/>
              <a:rect l="l" t="t" r="r" b="b"/>
              <a:pathLst>
                <a:path w="39524" h="41961" extrusionOk="0">
                  <a:moveTo>
                    <a:pt x="18124" y="0"/>
                  </a:moveTo>
                  <a:lnTo>
                    <a:pt x="18572" y="28"/>
                  </a:lnTo>
                  <a:lnTo>
                    <a:pt x="19020" y="84"/>
                  </a:lnTo>
                  <a:lnTo>
                    <a:pt x="19440" y="168"/>
                  </a:lnTo>
                  <a:lnTo>
                    <a:pt x="19860" y="308"/>
                  </a:lnTo>
                  <a:lnTo>
                    <a:pt x="20252" y="504"/>
                  </a:lnTo>
                  <a:lnTo>
                    <a:pt x="20617" y="729"/>
                  </a:lnTo>
                  <a:lnTo>
                    <a:pt x="20981" y="981"/>
                  </a:lnTo>
                  <a:lnTo>
                    <a:pt x="21289" y="1261"/>
                  </a:lnTo>
                  <a:lnTo>
                    <a:pt x="21597" y="1569"/>
                  </a:lnTo>
                  <a:lnTo>
                    <a:pt x="21849" y="1905"/>
                  </a:lnTo>
                  <a:lnTo>
                    <a:pt x="22073" y="2269"/>
                  </a:lnTo>
                  <a:lnTo>
                    <a:pt x="22269" y="2661"/>
                  </a:lnTo>
                  <a:lnTo>
                    <a:pt x="22437" y="3053"/>
                  </a:lnTo>
                  <a:lnTo>
                    <a:pt x="22549" y="3474"/>
                  </a:lnTo>
                  <a:lnTo>
                    <a:pt x="22633" y="3922"/>
                  </a:lnTo>
                  <a:lnTo>
                    <a:pt x="22661" y="4370"/>
                  </a:lnTo>
                  <a:lnTo>
                    <a:pt x="22633" y="4678"/>
                  </a:lnTo>
                  <a:lnTo>
                    <a:pt x="22633" y="4986"/>
                  </a:lnTo>
                  <a:lnTo>
                    <a:pt x="22577" y="5294"/>
                  </a:lnTo>
                  <a:lnTo>
                    <a:pt x="22521" y="5574"/>
                  </a:lnTo>
                  <a:lnTo>
                    <a:pt x="22409" y="5939"/>
                  </a:lnTo>
                  <a:lnTo>
                    <a:pt x="22269" y="6275"/>
                  </a:lnTo>
                  <a:lnTo>
                    <a:pt x="22101" y="6583"/>
                  </a:lnTo>
                  <a:lnTo>
                    <a:pt x="21933" y="6891"/>
                  </a:lnTo>
                  <a:lnTo>
                    <a:pt x="21709" y="7199"/>
                  </a:lnTo>
                  <a:lnTo>
                    <a:pt x="21485" y="7479"/>
                  </a:lnTo>
                  <a:lnTo>
                    <a:pt x="21205" y="7731"/>
                  </a:lnTo>
                  <a:lnTo>
                    <a:pt x="20925" y="7955"/>
                  </a:lnTo>
                  <a:lnTo>
                    <a:pt x="20645" y="8179"/>
                  </a:lnTo>
                  <a:lnTo>
                    <a:pt x="20336" y="8376"/>
                  </a:lnTo>
                  <a:lnTo>
                    <a:pt x="20000" y="8516"/>
                  </a:lnTo>
                  <a:lnTo>
                    <a:pt x="19664" y="8656"/>
                  </a:lnTo>
                  <a:lnTo>
                    <a:pt x="19328" y="8768"/>
                  </a:lnTo>
                  <a:lnTo>
                    <a:pt x="18964" y="8852"/>
                  </a:lnTo>
                  <a:lnTo>
                    <a:pt x="18600" y="8908"/>
                  </a:lnTo>
                  <a:lnTo>
                    <a:pt x="19216" y="8936"/>
                  </a:lnTo>
                  <a:lnTo>
                    <a:pt x="19832" y="8964"/>
                  </a:lnTo>
                  <a:lnTo>
                    <a:pt x="20421" y="9048"/>
                  </a:lnTo>
                  <a:lnTo>
                    <a:pt x="21009" y="9160"/>
                  </a:lnTo>
                  <a:lnTo>
                    <a:pt x="21597" y="9300"/>
                  </a:lnTo>
                  <a:lnTo>
                    <a:pt x="22157" y="9468"/>
                  </a:lnTo>
                  <a:lnTo>
                    <a:pt x="22717" y="9636"/>
                  </a:lnTo>
                  <a:lnTo>
                    <a:pt x="23250" y="9860"/>
                  </a:lnTo>
                  <a:lnTo>
                    <a:pt x="23782" y="10112"/>
                  </a:lnTo>
                  <a:lnTo>
                    <a:pt x="24314" y="10364"/>
                  </a:lnTo>
                  <a:lnTo>
                    <a:pt x="24818" y="10672"/>
                  </a:lnTo>
                  <a:lnTo>
                    <a:pt x="25294" y="10981"/>
                  </a:lnTo>
                  <a:lnTo>
                    <a:pt x="25771" y="11317"/>
                  </a:lnTo>
                  <a:lnTo>
                    <a:pt x="26219" y="11681"/>
                  </a:lnTo>
                  <a:lnTo>
                    <a:pt x="26667" y="12045"/>
                  </a:lnTo>
                  <a:lnTo>
                    <a:pt x="27087" y="12465"/>
                  </a:lnTo>
                  <a:lnTo>
                    <a:pt x="27479" y="12857"/>
                  </a:lnTo>
                  <a:lnTo>
                    <a:pt x="27843" y="13305"/>
                  </a:lnTo>
                  <a:lnTo>
                    <a:pt x="28208" y="13754"/>
                  </a:lnTo>
                  <a:lnTo>
                    <a:pt x="28544" y="14230"/>
                  </a:lnTo>
                  <a:lnTo>
                    <a:pt x="28852" y="14734"/>
                  </a:lnTo>
                  <a:lnTo>
                    <a:pt x="29160" y="15238"/>
                  </a:lnTo>
                  <a:lnTo>
                    <a:pt x="29412" y="15770"/>
                  </a:lnTo>
                  <a:lnTo>
                    <a:pt x="29664" y="16303"/>
                  </a:lnTo>
                  <a:lnTo>
                    <a:pt x="29888" y="16835"/>
                  </a:lnTo>
                  <a:lnTo>
                    <a:pt x="30056" y="17423"/>
                  </a:lnTo>
                  <a:lnTo>
                    <a:pt x="30224" y="17983"/>
                  </a:lnTo>
                  <a:lnTo>
                    <a:pt x="30364" y="18572"/>
                  </a:lnTo>
                  <a:lnTo>
                    <a:pt x="30476" y="19160"/>
                  </a:lnTo>
                  <a:lnTo>
                    <a:pt x="30532" y="19776"/>
                  </a:lnTo>
                  <a:lnTo>
                    <a:pt x="30588" y="20392"/>
                  </a:lnTo>
                  <a:lnTo>
                    <a:pt x="30588" y="21008"/>
                  </a:lnTo>
                  <a:lnTo>
                    <a:pt x="30588" y="21625"/>
                  </a:lnTo>
                  <a:lnTo>
                    <a:pt x="30532" y="22241"/>
                  </a:lnTo>
                  <a:lnTo>
                    <a:pt x="30448" y="22829"/>
                  </a:lnTo>
                  <a:lnTo>
                    <a:pt x="30336" y="23417"/>
                  </a:lnTo>
                  <a:lnTo>
                    <a:pt x="30196" y="24006"/>
                  </a:lnTo>
                  <a:lnTo>
                    <a:pt x="30056" y="24566"/>
                  </a:lnTo>
                  <a:lnTo>
                    <a:pt x="29860" y="25126"/>
                  </a:lnTo>
                  <a:lnTo>
                    <a:pt x="29636" y="25686"/>
                  </a:lnTo>
                  <a:lnTo>
                    <a:pt x="29384" y="26219"/>
                  </a:lnTo>
                  <a:lnTo>
                    <a:pt x="29132" y="26723"/>
                  </a:lnTo>
                  <a:lnTo>
                    <a:pt x="28852" y="27227"/>
                  </a:lnTo>
                  <a:lnTo>
                    <a:pt x="28516" y="27731"/>
                  </a:lnTo>
                  <a:lnTo>
                    <a:pt x="28180" y="28179"/>
                  </a:lnTo>
                  <a:lnTo>
                    <a:pt x="27843" y="28655"/>
                  </a:lnTo>
                  <a:lnTo>
                    <a:pt x="27451" y="29076"/>
                  </a:lnTo>
                  <a:lnTo>
                    <a:pt x="27059" y="29496"/>
                  </a:lnTo>
                  <a:lnTo>
                    <a:pt x="26639" y="29888"/>
                  </a:lnTo>
                  <a:lnTo>
                    <a:pt x="26191" y="30280"/>
                  </a:lnTo>
                  <a:lnTo>
                    <a:pt x="25743" y="30644"/>
                  </a:lnTo>
                  <a:lnTo>
                    <a:pt x="25266" y="30980"/>
                  </a:lnTo>
                  <a:lnTo>
                    <a:pt x="24762" y="31289"/>
                  </a:lnTo>
                  <a:lnTo>
                    <a:pt x="24258" y="31569"/>
                  </a:lnTo>
                  <a:lnTo>
                    <a:pt x="23754" y="31849"/>
                  </a:lnTo>
                  <a:lnTo>
                    <a:pt x="23222" y="32073"/>
                  </a:lnTo>
                  <a:lnTo>
                    <a:pt x="22661" y="32297"/>
                  </a:lnTo>
                  <a:lnTo>
                    <a:pt x="22101" y="32493"/>
                  </a:lnTo>
                  <a:lnTo>
                    <a:pt x="21513" y="32633"/>
                  </a:lnTo>
                  <a:lnTo>
                    <a:pt x="20925" y="32773"/>
                  </a:lnTo>
                  <a:lnTo>
                    <a:pt x="20336" y="32885"/>
                  </a:lnTo>
                  <a:lnTo>
                    <a:pt x="19720" y="32969"/>
                  </a:lnTo>
                  <a:lnTo>
                    <a:pt x="19104" y="32997"/>
                  </a:lnTo>
                  <a:lnTo>
                    <a:pt x="18292" y="33025"/>
                  </a:lnTo>
                  <a:lnTo>
                    <a:pt x="17479" y="32969"/>
                  </a:lnTo>
                  <a:lnTo>
                    <a:pt x="16695" y="32885"/>
                  </a:lnTo>
                  <a:lnTo>
                    <a:pt x="15911" y="32717"/>
                  </a:lnTo>
                  <a:lnTo>
                    <a:pt x="15126" y="32521"/>
                  </a:lnTo>
                  <a:lnTo>
                    <a:pt x="14370" y="32269"/>
                  </a:lnTo>
                  <a:lnTo>
                    <a:pt x="13642" y="31961"/>
                  </a:lnTo>
                  <a:lnTo>
                    <a:pt x="12942" y="31625"/>
                  </a:lnTo>
                  <a:lnTo>
                    <a:pt x="12241" y="31232"/>
                  </a:lnTo>
                  <a:lnTo>
                    <a:pt x="11569" y="30812"/>
                  </a:lnTo>
                  <a:lnTo>
                    <a:pt x="10953" y="30336"/>
                  </a:lnTo>
                  <a:lnTo>
                    <a:pt x="10337" y="29804"/>
                  </a:lnTo>
                  <a:lnTo>
                    <a:pt x="9776" y="29244"/>
                  </a:lnTo>
                  <a:lnTo>
                    <a:pt x="9244" y="28627"/>
                  </a:lnTo>
                  <a:lnTo>
                    <a:pt x="8768" y="28011"/>
                  </a:lnTo>
                  <a:lnTo>
                    <a:pt x="8292" y="27311"/>
                  </a:lnTo>
                  <a:lnTo>
                    <a:pt x="8040" y="26947"/>
                  </a:lnTo>
                  <a:lnTo>
                    <a:pt x="7760" y="26611"/>
                  </a:lnTo>
                  <a:lnTo>
                    <a:pt x="7451" y="26303"/>
                  </a:lnTo>
                  <a:lnTo>
                    <a:pt x="7115" y="26022"/>
                  </a:lnTo>
                  <a:lnTo>
                    <a:pt x="6751" y="25798"/>
                  </a:lnTo>
                  <a:lnTo>
                    <a:pt x="6359" y="25574"/>
                  </a:lnTo>
                  <a:lnTo>
                    <a:pt x="5939" y="25406"/>
                  </a:lnTo>
                  <a:lnTo>
                    <a:pt x="5519" y="25294"/>
                  </a:lnTo>
                  <a:lnTo>
                    <a:pt x="5071" y="25210"/>
                  </a:lnTo>
                  <a:lnTo>
                    <a:pt x="4622" y="25154"/>
                  </a:lnTo>
                  <a:lnTo>
                    <a:pt x="4202" y="25154"/>
                  </a:lnTo>
                  <a:lnTo>
                    <a:pt x="3754" y="25210"/>
                  </a:lnTo>
                  <a:lnTo>
                    <a:pt x="3334" y="25294"/>
                  </a:lnTo>
                  <a:lnTo>
                    <a:pt x="2914" y="25434"/>
                  </a:lnTo>
                  <a:lnTo>
                    <a:pt x="2522" y="25602"/>
                  </a:lnTo>
                  <a:lnTo>
                    <a:pt x="2157" y="25798"/>
                  </a:lnTo>
                  <a:lnTo>
                    <a:pt x="1793" y="26050"/>
                  </a:lnTo>
                  <a:lnTo>
                    <a:pt x="1457" y="26303"/>
                  </a:lnTo>
                  <a:lnTo>
                    <a:pt x="1149" y="26611"/>
                  </a:lnTo>
                  <a:lnTo>
                    <a:pt x="897" y="26947"/>
                  </a:lnTo>
                  <a:lnTo>
                    <a:pt x="645" y="27311"/>
                  </a:lnTo>
                  <a:lnTo>
                    <a:pt x="449" y="27703"/>
                  </a:lnTo>
                  <a:lnTo>
                    <a:pt x="253" y="28095"/>
                  </a:lnTo>
                  <a:lnTo>
                    <a:pt x="141" y="28543"/>
                  </a:lnTo>
                  <a:lnTo>
                    <a:pt x="57" y="28992"/>
                  </a:lnTo>
                  <a:lnTo>
                    <a:pt x="1" y="29412"/>
                  </a:lnTo>
                  <a:lnTo>
                    <a:pt x="1" y="29860"/>
                  </a:lnTo>
                  <a:lnTo>
                    <a:pt x="57" y="30280"/>
                  </a:lnTo>
                  <a:lnTo>
                    <a:pt x="141" y="30728"/>
                  </a:lnTo>
                  <a:lnTo>
                    <a:pt x="281" y="31148"/>
                  </a:lnTo>
                  <a:lnTo>
                    <a:pt x="449" y="31541"/>
                  </a:lnTo>
                  <a:lnTo>
                    <a:pt x="645" y="31933"/>
                  </a:lnTo>
                  <a:lnTo>
                    <a:pt x="645" y="31961"/>
                  </a:lnTo>
                  <a:lnTo>
                    <a:pt x="1233" y="32857"/>
                  </a:lnTo>
                  <a:lnTo>
                    <a:pt x="1877" y="33725"/>
                  </a:lnTo>
                  <a:lnTo>
                    <a:pt x="2522" y="34538"/>
                  </a:lnTo>
                  <a:lnTo>
                    <a:pt x="3222" y="35322"/>
                  </a:lnTo>
                  <a:lnTo>
                    <a:pt x="3950" y="36078"/>
                  </a:lnTo>
                  <a:lnTo>
                    <a:pt x="4734" y="36779"/>
                  </a:lnTo>
                  <a:lnTo>
                    <a:pt x="5519" y="37423"/>
                  </a:lnTo>
                  <a:lnTo>
                    <a:pt x="6331" y="38039"/>
                  </a:lnTo>
                  <a:lnTo>
                    <a:pt x="7171" y="38627"/>
                  </a:lnTo>
                  <a:lnTo>
                    <a:pt x="8040" y="39160"/>
                  </a:lnTo>
                  <a:lnTo>
                    <a:pt x="8936" y="39636"/>
                  </a:lnTo>
                  <a:lnTo>
                    <a:pt x="9832" y="40084"/>
                  </a:lnTo>
                  <a:lnTo>
                    <a:pt x="10785" y="40476"/>
                  </a:lnTo>
                  <a:lnTo>
                    <a:pt x="11709" y="40812"/>
                  </a:lnTo>
                  <a:lnTo>
                    <a:pt x="12689" y="41120"/>
                  </a:lnTo>
                  <a:lnTo>
                    <a:pt x="13642" y="41372"/>
                  </a:lnTo>
                  <a:lnTo>
                    <a:pt x="14650" y="41597"/>
                  </a:lnTo>
                  <a:lnTo>
                    <a:pt x="15631" y="41765"/>
                  </a:lnTo>
                  <a:lnTo>
                    <a:pt x="16639" y="41877"/>
                  </a:lnTo>
                  <a:lnTo>
                    <a:pt x="17647" y="41933"/>
                  </a:lnTo>
                  <a:lnTo>
                    <a:pt x="18656" y="41961"/>
                  </a:lnTo>
                  <a:lnTo>
                    <a:pt x="19664" y="41933"/>
                  </a:lnTo>
                  <a:lnTo>
                    <a:pt x="20673" y="41849"/>
                  </a:lnTo>
                  <a:lnTo>
                    <a:pt x="21681" y="41737"/>
                  </a:lnTo>
                  <a:lnTo>
                    <a:pt x="22689" y="41541"/>
                  </a:lnTo>
                  <a:lnTo>
                    <a:pt x="23698" y="41316"/>
                  </a:lnTo>
                  <a:lnTo>
                    <a:pt x="24706" y="41036"/>
                  </a:lnTo>
                  <a:lnTo>
                    <a:pt x="25687" y="40700"/>
                  </a:lnTo>
                  <a:lnTo>
                    <a:pt x="26667" y="40336"/>
                  </a:lnTo>
                  <a:lnTo>
                    <a:pt x="27619" y="39888"/>
                  </a:lnTo>
                  <a:lnTo>
                    <a:pt x="28572" y="39412"/>
                  </a:lnTo>
                  <a:lnTo>
                    <a:pt x="29524" y="38851"/>
                  </a:lnTo>
                  <a:lnTo>
                    <a:pt x="30420" y="38263"/>
                  </a:lnTo>
                  <a:lnTo>
                    <a:pt x="31289" y="37647"/>
                  </a:lnTo>
                  <a:lnTo>
                    <a:pt x="32101" y="36975"/>
                  </a:lnTo>
                  <a:lnTo>
                    <a:pt x="32885" y="36274"/>
                  </a:lnTo>
                  <a:lnTo>
                    <a:pt x="33642" y="35546"/>
                  </a:lnTo>
                  <a:lnTo>
                    <a:pt x="34342" y="34790"/>
                  </a:lnTo>
                  <a:lnTo>
                    <a:pt x="34986" y="34006"/>
                  </a:lnTo>
                  <a:lnTo>
                    <a:pt x="35602" y="33193"/>
                  </a:lnTo>
                  <a:lnTo>
                    <a:pt x="36191" y="32325"/>
                  </a:lnTo>
                  <a:lnTo>
                    <a:pt x="36723" y="31485"/>
                  </a:lnTo>
                  <a:lnTo>
                    <a:pt x="37199" y="30588"/>
                  </a:lnTo>
                  <a:lnTo>
                    <a:pt x="37647" y="29664"/>
                  </a:lnTo>
                  <a:lnTo>
                    <a:pt x="38039" y="28740"/>
                  </a:lnTo>
                  <a:lnTo>
                    <a:pt x="38376" y="27787"/>
                  </a:lnTo>
                  <a:lnTo>
                    <a:pt x="38684" y="26835"/>
                  </a:lnTo>
                  <a:lnTo>
                    <a:pt x="38936" y="25854"/>
                  </a:lnTo>
                  <a:lnTo>
                    <a:pt x="39160" y="24874"/>
                  </a:lnTo>
                  <a:lnTo>
                    <a:pt x="39328" y="23894"/>
                  </a:lnTo>
                  <a:lnTo>
                    <a:pt x="39440" y="22885"/>
                  </a:lnTo>
                  <a:lnTo>
                    <a:pt x="39496" y="21877"/>
                  </a:lnTo>
                  <a:lnTo>
                    <a:pt x="39524" y="20868"/>
                  </a:lnTo>
                  <a:lnTo>
                    <a:pt x="39496" y="19860"/>
                  </a:lnTo>
                  <a:lnTo>
                    <a:pt x="39412" y="18852"/>
                  </a:lnTo>
                  <a:lnTo>
                    <a:pt x="39300" y="17815"/>
                  </a:lnTo>
                  <a:lnTo>
                    <a:pt x="39104" y="16807"/>
                  </a:lnTo>
                  <a:lnTo>
                    <a:pt x="38880" y="15826"/>
                  </a:lnTo>
                  <a:lnTo>
                    <a:pt x="38600" y="14818"/>
                  </a:lnTo>
                  <a:lnTo>
                    <a:pt x="38263" y="13838"/>
                  </a:lnTo>
                  <a:lnTo>
                    <a:pt x="37899" y="12857"/>
                  </a:lnTo>
                  <a:lnTo>
                    <a:pt x="37451" y="11877"/>
                  </a:lnTo>
                  <a:lnTo>
                    <a:pt x="36975" y="10953"/>
                  </a:lnTo>
                  <a:lnTo>
                    <a:pt x="36415" y="10000"/>
                  </a:lnTo>
                  <a:lnTo>
                    <a:pt x="36051" y="9412"/>
                  </a:lnTo>
                  <a:lnTo>
                    <a:pt x="35658" y="8852"/>
                  </a:lnTo>
                  <a:lnTo>
                    <a:pt x="35238" y="8292"/>
                  </a:lnTo>
                  <a:lnTo>
                    <a:pt x="34818" y="7759"/>
                  </a:lnTo>
                  <a:lnTo>
                    <a:pt x="34370" y="7227"/>
                  </a:lnTo>
                  <a:lnTo>
                    <a:pt x="33922" y="6723"/>
                  </a:lnTo>
                  <a:lnTo>
                    <a:pt x="33446" y="6219"/>
                  </a:lnTo>
                  <a:lnTo>
                    <a:pt x="32969" y="5743"/>
                  </a:lnTo>
                  <a:lnTo>
                    <a:pt x="32465" y="5294"/>
                  </a:lnTo>
                  <a:lnTo>
                    <a:pt x="31961" y="4846"/>
                  </a:lnTo>
                  <a:lnTo>
                    <a:pt x="31429" y="4426"/>
                  </a:lnTo>
                  <a:lnTo>
                    <a:pt x="30897" y="4006"/>
                  </a:lnTo>
                  <a:lnTo>
                    <a:pt x="30336" y="3614"/>
                  </a:lnTo>
                  <a:lnTo>
                    <a:pt x="29776" y="3250"/>
                  </a:lnTo>
                  <a:lnTo>
                    <a:pt x="29188" y="2913"/>
                  </a:lnTo>
                  <a:lnTo>
                    <a:pt x="28600" y="2577"/>
                  </a:lnTo>
                  <a:lnTo>
                    <a:pt x="28011" y="2241"/>
                  </a:lnTo>
                  <a:lnTo>
                    <a:pt x="27395" y="1961"/>
                  </a:lnTo>
                  <a:lnTo>
                    <a:pt x="26779" y="1681"/>
                  </a:lnTo>
                  <a:lnTo>
                    <a:pt x="26163" y="1429"/>
                  </a:lnTo>
                  <a:lnTo>
                    <a:pt x="25519" y="1205"/>
                  </a:lnTo>
                  <a:lnTo>
                    <a:pt x="24874" y="981"/>
                  </a:lnTo>
                  <a:lnTo>
                    <a:pt x="24230" y="785"/>
                  </a:lnTo>
                  <a:lnTo>
                    <a:pt x="23586" y="617"/>
                  </a:lnTo>
                  <a:lnTo>
                    <a:pt x="22913" y="448"/>
                  </a:lnTo>
                  <a:lnTo>
                    <a:pt x="22241" y="336"/>
                  </a:lnTo>
                  <a:lnTo>
                    <a:pt x="21569" y="224"/>
                  </a:lnTo>
                  <a:lnTo>
                    <a:pt x="20897" y="140"/>
                  </a:lnTo>
                  <a:lnTo>
                    <a:pt x="20196" y="56"/>
                  </a:lnTo>
                  <a:lnTo>
                    <a:pt x="19524" y="28"/>
                  </a:lnTo>
                  <a:lnTo>
                    <a:pt x="1882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57"/>
            <p:cNvSpPr/>
            <p:nvPr/>
          </p:nvSpPr>
          <p:spPr>
            <a:xfrm>
              <a:off x="1856399" y="2682512"/>
              <a:ext cx="31909" cy="103684"/>
            </a:xfrm>
            <a:custGeom>
              <a:avLst/>
              <a:gdLst/>
              <a:ahLst/>
              <a:cxnLst/>
              <a:rect l="l" t="t" r="r" b="b"/>
              <a:pathLst>
                <a:path w="2018" h="6555" extrusionOk="0">
                  <a:moveTo>
                    <a:pt x="1" y="0"/>
                  </a:moveTo>
                  <a:lnTo>
                    <a:pt x="1" y="6555"/>
                  </a:lnTo>
                  <a:lnTo>
                    <a:pt x="2017" y="6555"/>
                  </a:lnTo>
                  <a:lnTo>
                    <a:pt x="20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57"/>
            <p:cNvSpPr/>
            <p:nvPr/>
          </p:nvSpPr>
          <p:spPr>
            <a:xfrm>
              <a:off x="1936124" y="2709544"/>
              <a:ext cx="31466" cy="76652"/>
            </a:xfrm>
            <a:custGeom>
              <a:avLst/>
              <a:gdLst/>
              <a:ahLst/>
              <a:cxnLst/>
              <a:rect l="l" t="t" r="r" b="b"/>
              <a:pathLst>
                <a:path w="1990" h="4846" extrusionOk="0">
                  <a:moveTo>
                    <a:pt x="1" y="0"/>
                  </a:moveTo>
                  <a:lnTo>
                    <a:pt x="1" y="4846"/>
                  </a:lnTo>
                  <a:lnTo>
                    <a:pt x="1989" y="4846"/>
                  </a:lnTo>
                  <a:lnTo>
                    <a:pt x="198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57"/>
            <p:cNvSpPr/>
            <p:nvPr/>
          </p:nvSpPr>
          <p:spPr>
            <a:xfrm>
              <a:off x="2015406" y="2593902"/>
              <a:ext cx="31909" cy="192293"/>
            </a:xfrm>
            <a:custGeom>
              <a:avLst/>
              <a:gdLst/>
              <a:ahLst/>
              <a:cxnLst/>
              <a:rect l="l" t="t" r="r" b="b"/>
              <a:pathLst>
                <a:path w="2018" h="12157" extrusionOk="0">
                  <a:moveTo>
                    <a:pt x="1" y="0"/>
                  </a:moveTo>
                  <a:lnTo>
                    <a:pt x="1" y="12157"/>
                  </a:lnTo>
                  <a:lnTo>
                    <a:pt x="2017" y="12157"/>
                  </a:lnTo>
                  <a:lnTo>
                    <a:pt x="20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57"/>
            <p:cNvSpPr/>
            <p:nvPr/>
          </p:nvSpPr>
          <p:spPr>
            <a:xfrm>
              <a:off x="2095132" y="2549155"/>
              <a:ext cx="31466" cy="237041"/>
            </a:xfrm>
            <a:custGeom>
              <a:avLst/>
              <a:gdLst/>
              <a:ahLst/>
              <a:cxnLst/>
              <a:rect l="l" t="t" r="r" b="b"/>
              <a:pathLst>
                <a:path w="1990" h="14986" extrusionOk="0">
                  <a:moveTo>
                    <a:pt x="1" y="0"/>
                  </a:moveTo>
                  <a:lnTo>
                    <a:pt x="1" y="14986"/>
                  </a:lnTo>
                  <a:lnTo>
                    <a:pt x="1989" y="14986"/>
                  </a:lnTo>
                  <a:lnTo>
                    <a:pt x="198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57"/>
            <p:cNvSpPr/>
            <p:nvPr/>
          </p:nvSpPr>
          <p:spPr>
            <a:xfrm>
              <a:off x="2174414" y="2593902"/>
              <a:ext cx="31909" cy="192293"/>
            </a:xfrm>
            <a:custGeom>
              <a:avLst/>
              <a:gdLst/>
              <a:ahLst/>
              <a:cxnLst/>
              <a:rect l="l" t="t" r="r" b="b"/>
              <a:pathLst>
                <a:path w="2018" h="12157" extrusionOk="0">
                  <a:moveTo>
                    <a:pt x="0" y="0"/>
                  </a:moveTo>
                  <a:lnTo>
                    <a:pt x="0" y="12157"/>
                  </a:lnTo>
                  <a:lnTo>
                    <a:pt x="2017" y="12157"/>
                  </a:lnTo>
                  <a:lnTo>
                    <a:pt x="20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57"/>
            <p:cNvSpPr/>
            <p:nvPr/>
          </p:nvSpPr>
          <p:spPr>
            <a:xfrm>
              <a:off x="2253697" y="2682512"/>
              <a:ext cx="31909" cy="103684"/>
            </a:xfrm>
            <a:custGeom>
              <a:avLst/>
              <a:gdLst/>
              <a:ahLst/>
              <a:cxnLst/>
              <a:rect l="l" t="t" r="r" b="b"/>
              <a:pathLst>
                <a:path w="2018" h="6555" extrusionOk="0">
                  <a:moveTo>
                    <a:pt x="0" y="0"/>
                  </a:moveTo>
                  <a:lnTo>
                    <a:pt x="0" y="6555"/>
                  </a:lnTo>
                  <a:lnTo>
                    <a:pt x="2017" y="6555"/>
                  </a:lnTo>
                  <a:lnTo>
                    <a:pt x="20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57"/>
            <p:cNvSpPr/>
            <p:nvPr/>
          </p:nvSpPr>
          <p:spPr>
            <a:xfrm>
              <a:off x="2333422" y="2700671"/>
              <a:ext cx="31466" cy="85525"/>
            </a:xfrm>
            <a:custGeom>
              <a:avLst/>
              <a:gdLst/>
              <a:ahLst/>
              <a:cxnLst/>
              <a:rect l="l" t="t" r="r" b="b"/>
              <a:pathLst>
                <a:path w="1990" h="5407" extrusionOk="0">
                  <a:moveTo>
                    <a:pt x="0" y="1"/>
                  </a:moveTo>
                  <a:lnTo>
                    <a:pt x="0" y="5407"/>
                  </a:lnTo>
                  <a:lnTo>
                    <a:pt x="1989" y="5407"/>
                  </a:lnTo>
                  <a:lnTo>
                    <a:pt x="198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57"/>
            <p:cNvSpPr/>
            <p:nvPr/>
          </p:nvSpPr>
          <p:spPr>
            <a:xfrm>
              <a:off x="2412704" y="2709544"/>
              <a:ext cx="31909" cy="76652"/>
            </a:xfrm>
            <a:custGeom>
              <a:avLst/>
              <a:gdLst/>
              <a:ahLst/>
              <a:cxnLst/>
              <a:rect l="l" t="t" r="r" b="b"/>
              <a:pathLst>
                <a:path w="2018" h="4846" extrusionOk="0">
                  <a:moveTo>
                    <a:pt x="0" y="0"/>
                  </a:moveTo>
                  <a:lnTo>
                    <a:pt x="0" y="4846"/>
                  </a:lnTo>
                  <a:lnTo>
                    <a:pt x="2017" y="4846"/>
                  </a:lnTo>
                  <a:lnTo>
                    <a:pt x="20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57"/>
            <p:cNvSpPr/>
            <p:nvPr/>
          </p:nvSpPr>
          <p:spPr>
            <a:xfrm>
              <a:off x="2492430" y="2682512"/>
              <a:ext cx="31466" cy="103684"/>
            </a:xfrm>
            <a:custGeom>
              <a:avLst/>
              <a:gdLst/>
              <a:ahLst/>
              <a:cxnLst/>
              <a:rect l="l" t="t" r="r" b="b"/>
              <a:pathLst>
                <a:path w="1990" h="6555" extrusionOk="0">
                  <a:moveTo>
                    <a:pt x="0" y="0"/>
                  </a:moveTo>
                  <a:lnTo>
                    <a:pt x="0" y="6555"/>
                  </a:lnTo>
                  <a:lnTo>
                    <a:pt x="1989" y="6555"/>
                  </a:lnTo>
                  <a:lnTo>
                    <a:pt x="198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57"/>
            <p:cNvSpPr/>
            <p:nvPr/>
          </p:nvSpPr>
          <p:spPr>
            <a:xfrm>
              <a:off x="2571712" y="2638207"/>
              <a:ext cx="31909" cy="147989"/>
            </a:xfrm>
            <a:custGeom>
              <a:avLst/>
              <a:gdLst/>
              <a:ahLst/>
              <a:cxnLst/>
              <a:rect l="l" t="t" r="r" b="b"/>
              <a:pathLst>
                <a:path w="2018" h="9356" extrusionOk="0">
                  <a:moveTo>
                    <a:pt x="0" y="0"/>
                  </a:moveTo>
                  <a:lnTo>
                    <a:pt x="0" y="9356"/>
                  </a:lnTo>
                  <a:lnTo>
                    <a:pt x="2017" y="9356"/>
                  </a:lnTo>
                  <a:lnTo>
                    <a:pt x="20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57"/>
            <p:cNvSpPr/>
            <p:nvPr/>
          </p:nvSpPr>
          <p:spPr>
            <a:xfrm>
              <a:off x="2651437" y="2602760"/>
              <a:ext cx="31466" cy="183436"/>
            </a:xfrm>
            <a:custGeom>
              <a:avLst/>
              <a:gdLst/>
              <a:ahLst/>
              <a:cxnLst/>
              <a:rect l="l" t="t" r="r" b="b"/>
              <a:pathLst>
                <a:path w="1990" h="11597" extrusionOk="0">
                  <a:moveTo>
                    <a:pt x="0" y="0"/>
                  </a:moveTo>
                  <a:lnTo>
                    <a:pt x="0" y="11597"/>
                  </a:lnTo>
                  <a:lnTo>
                    <a:pt x="1989" y="11597"/>
                  </a:lnTo>
                  <a:lnTo>
                    <a:pt x="198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57"/>
            <p:cNvSpPr/>
            <p:nvPr/>
          </p:nvSpPr>
          <p:spPr>
            <a:xfrm>
              <a:off x="2730720" y="2566870"/>
              <a:ext cx="31466" cy="219325"/>
            </a:xfrm>
            <a:custGeom>
              <a:avLst/>
              <a:gdLst/>
              <a:ahLst/>
              <a:cxnLst/>
              <a:rect l="l" t="t" r="r" b="b"/>
              <a:pathLst>
                <a:path w="1990" h="13866" extrusionOk="0">
                  <a:moveTo>
                    <a:pt x="0" y="1"/>
                  </a:moveTo>
                  <a:lnTo>
                    <a:pt x="0" y="13866"/>
                  </a:lnTo>
                  <a:lnTo>
                    <a:pt x="1989" y="13866"/>
                  </a:lnTo>
                  <a:lnTo>
                    <a:pt x="198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57"/>
            <p:cNvSpPr/>
            <p:nvPr/>
          </p:nvSpPr>
          <p:spPr>
            <a:xfrm>
              <a:off x="2810003" y="2522565"/>
              <a:ext cx="31893" cy="263630"/>
            </a:xfrm>
            <a:custGeom>
              <a:avLst/>
              <a:gdLst/>
              <a:ahLst/>
              <a:cxnLst/>
              <a:rect l="l" t="t" r="r" b="b"/>
              <a:pathLst>
                <a:path w="2017" h="16667" extrusionOk="0">
                  <a:moveTo>
                    <a:pt x="0" y="0"/>
                  </a:moveTo>
                  <a:lnTo>
                    <a:pt x="0" y="16667"/>
                  </a:lnTo>
                  <a:lnTo>
                    <a:pt x="2017" y="16667"/>
                  </a:lnTo>
                  <a:lnTo>
                    <a:pt x="20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57"/>
            <p:cNvSpPr/>
            <p:nvPr/>
          </p:nvSpPr>
          <p:spPr>
            <a:xfrm>
              <a:off x="2889728" y="2585045"/>
              <a:ext cx="31451" cy="201151"/>
            </a:xfrm>
            <a:custGeom>
              <a:avLst/>
              <a:gdLst/>
              <a:ahLst/>
              <a:cxnLst/>
              <a:rect l="l" t="t" r="r" b="b"/>
              <a:pathLst>
                <a:path w="1989" h="12717" extrusionOk="0">
                  <a:moveTo>
                    <a:pt x="0" y="0"/>
                  </a:moveTo>
                  <a:lnTo>
                    <a:pt x="0" y="12717"/>
                  </a:lnTo>
                  <a:lnTo>
                    <a:pt x="1989" y="12717"/>
                  </a:lnTo>
                  <a:lnTo>
                    <a:pt x="198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57"/>
            <p:cNvSpPr/>
            <p:nvPr/>
          </p:nvSpPr>
          <p:spPr>
            <a:xfrm>
              <a:off x="2969010" y="2682512"/>
              <a:ext cx="31893" cy="103684"/>
            </a:xfrm>
            <a:custGeom>
              <a:avLst/>
              <a:gdLst/>
              <a:ahLst/>
              <a:cxnLst/>
              <a:rect l="l" t="t" r="r" b="b"/>
              <a:pathLst>
                <a:path w="2017" h="6555" extrusionOk="0">
                  <a:moveTo>
                    <a:pt x="0" y="0"/>
                  </a:moveTo>
                  <a:lnTo>
                    <a:pt x="0" y="6555"/>
                  </a:lnTo>
                  <a:lnTo>
                    <a:pt x="2017" y="6555"/>
                  </a:lnTo>
                  <a:lnTo>
                    <a:pt x="20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57"/>
            <p:cNvSpPr/>
            <p:nvPr/>
          </p:nvSpPr>
          <p:spPr>
            <a:xfrm>
              <a:off x="2015406" y="2593902"/>
              <a:ext cx="31909" cy="44321"/>
            </a:xfrm>
            <a:custGeom>
              <a:avLst/>
              <a:gdLst/>
              <a:ahLst/>
              <a:cxnLst/>
              <a:rect l="l" t="t" r="r" b="b"/>
              <a:pathLst>
                <a:path w="2018" h="2802" extrusionOk="0">
                  <a:moveTo>
                    <a:pt x="1" y="0"/>
                  </a:moveTo>
                  <a:lnTo>
                    <a:pt x="1" y="2801"/>
                  </a:lnTo>
                  <a:lnTo>
                    <a:pt x="2017" y="2801"/>
                  </a:lnTo>
                  <a:lnTo>
                    <a:pt x="20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57"/>
            <p:cNvSpPr/>
            <p:nvPr/>
          </p:nvSpPr>
          <p:spPr>
            <a:xfrm>
              <a:off x="2095132" y="2549155"/>
              <a:ext cx="31466" cy="89068"/>
            </a:xfrm>
            <a:custGeom>
              <a:avLst/>
              <a:gdLst/>
              <a:ahLst/>
              <a:cxnLst/>
              <a:rect l="l" t="t" r="r" b="b"/>
              <a:pathLst>
                <a:path w="1990" h="5631" extrusionOk="0">
                  <a:moveTo>
                    <a:pt x="1" y="0"/>
                  </a:moveTo>
                  <a:lnTo>
                    <a:pt x="1" y="5630"/>
                  </a:lnTo>
                  <a:lnTo>
                    <a:pt x="1989" y="5630"/>
                  </a:lnTo>
                  <a:lnTo>
                    <a:pt x="19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57"/>
            <p:cNvSpPr/>
            <p:nvPr/>
          </p:nvSpPr>
          <p:spPr>
            <a:xfrm>
              <a:off x="2174414" y="2593902"/>
              <a:ext cx="31909" cy="44321"/>
            </a:xfrm>
            <a:custGeom>
              <a:avLst/>
              <a:gdLst/>
              <a:ahLst/>
              <a:cxnLst/>
              <a:rect l="l" t="t" r="r" b="b"/>
              <a:pathLst>
                <a:path w="2018" h="2802" extrusionOk="0">
                  <a:moveTo>
                    <a:pt x="0" y="0"/>
                  </a:moveTo>
                  <a:lnTo>
                    <a:pt x="0" y="2801"/>
                  </a:lnTo>
                  <a:lnTo>
                    <a:pt x="2017" y="2801"/>
                  </a:lnTo>
                  <a:lnTo>
                    <a:pt x="20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57"/>
            <p:cNvSpPr/>
            <p:nvPr/>
          </p:nvSpPr>
          <p:spPr>
            <a:xfrm>
              <a:off x="2651437" y="2602760"/>
              <a:ext cx="31466" cy="35463"/>
            </a:xfrm>
            <a:custGeom>
              <a:avLst/>
              <a:gdLst/>
              <a:ahLst/>
              <a:cxnLst/>
              <a:rect l="l" t="t" r="r" b="b"/>
              <a:pathLst>
                <a:path w="1990" h="2242" extrusionOk="0">
                  <a:moveTo>
                    <a:pt x="0" y="0"/>
                  </a:moveTo>
                  <a:lnTo>
                    <a:pt x="0" y="2241"/>
                  </a:lnTo>
                  <a:lnTo>
                    <a:pt x="1989" y="2241"/>
                  </a:lnTo>
                  <a:lnTo>
                    <a:pt x="19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57"/>
            <p:cNvSpPr/>
            <p:nvPr/>
          </p:nvSpPr>
          <p:spPr>
            <a:xfrm>
              <a:off x="2730720" y="2566870"/>
              <a:ext cx="31466" cy="71353"/>
            </a:xfrm>
            <a:custGeom>
              <a:avLst/>
              <a:gdLst/>
              <a:ahLst/>
              <a:cxnLst/>
              <a:rect l="l" t="t" r="r" b="b"/>
              <a:pathLst>
                <a:path w="1990" h="4511" extrusionOk="0">
                  <a:moveTo>
                    <a:pt x="0" y="1"/>
                  </a:moveTo>
                  <a:lnTo>
                    <a:pt x="0" y="4510"/>
                  </a:lnTo>
                  <a:lnTo>
                    <a:pt x="1989" y="4510"/>
                  </a:lnTo>
                  <a:lnTo>
                    <a:pt x="198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57"/>
            <p:cNvSpPr/>
            <p:nvPr/>
          </p:nvSpPr>
          <p:spPr>
            <a:xfrm>
              <a:off x="2810003" y="2522565"/>
              <a:ext cx="31893" cy="115658"/>
            </a:xfrm>
            <a:custGeom>
              <a:avLst/>
              <a:gdLst/>
              <a:ahLst/>
              <a:cxnLst/>
              <a:rect l="l" t="t" r="r" b="b"/>
              <a:pathLst>
                <a:path w="2017" h="7312" extrusionOk="0">
                  <a:moveTo>
                    <a:pt x="0" y="0"/>
                  </a:moveTo>
                  <a:lnTo>
                    <a:pt x="0" y="7311"/>
                  </a:lnTo>
                  <a:lnTo>
                    <a:pt x="2017" y="7311"/>
                  </a:lnTo>
                  <a:lnTo>
                    <a:pt x="20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57"/>
            <p:cNvSpPr/>
            <p:nvPr/>
          </p:nvSpPr>
          <p:spPr>
            <a:xfrm>
              <a:off x="2889728" y="2585045"/>
              <a:ext cx="31451" cy="53178"/>
            </a:xfrm>
            <a:custGeom>
              <a:avLst/>
              <a:gdLst/>
              <a:ahLst/>
              <a:cxnLst/>
              <a:rect l="l" t="t" r="r" b="b"/>
              <a:pathLst>
                <a:path w="1989" h="3362" extrusionOk="0">
                  <a:moveTo>
                    <a:pt x="0" y="0"/>
                  </a:moveTo>
                  <a:lnTo>
                    <a:pt x="0" y="3361"/>
                  </a:lnTo>
                  <a:lnTo>
                    <a:pt x="1989" y="3361"/>
                  </a:lnTo>
                  <a:lnTo>
                    <a:pt x="19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57"/>
            <p:cNvSpPr/>
            <p:nvPr/>
          </p:nvSpPr>
          <p:spPr>
            <a:xfrm>
              <a:off x="1830704" y="2914238"/>
              <a:ext cx="1196337" cy="189193"/>
            </a:xfrm>
            <a:custGeom>
              <a:avLst/>
              <a:gdLst/>
              <a:ahLst/>
              <a:cxnLst/>
              <a:rect l="l" t="t" r="r" b="b"/>
              <a:pathLst>
                <a:path w="75659" h="11961" extrusionOk="0">
                  <a:moveTo>
                    <a:pt x="1486" y="0"/>
                  </a:moveTo>
                  <a:lnTo>
                    <a:pt x="1317" y="28"/>
                  </a:lnTo>
                  <a:lnTo>
                    <a:pt x="1009" y="112"/>
                  </a:lnTo>
                  <a:lnTo>
                    <a:pt x="729" y="280"/>
                  </a:lnTo>
                  <a:lnTo>
                    <a:pt x="477" y="476"/>
                  </a:lnTo>
                  <a:lnTo>
                    <a:pt x="281" y="728"/>
                  </a:lnTo>
                  <a:lnTo>
                    <a:pt x="113" y="1009"/>
                  </a:lnTo>
                  <a:lnTo>
                    <a:pt x="29" y="1317"/>
                  </a:lnTo>
                  <a:lnTo>
                    <a:pt x="1" y="1485"/>
                  </a:lnTo>
                  <a:lnTo>
                    <a:pt x="1" y="1653"/>
                  </a:lnTo>
                  <a:lnTo>
                    <a:pt x="1" y="10280"/>
                  </a:lnTo>
                  <a:lnTo>
                    <a:pt x="1" y="10448"/>
                  </a:lnTo>
                  <a:lnTo>
                    <a:pt x="29" y="10616"/>
                  </a:lnTo>
                  <a:lnTo>
                    <a:pt x="113" y="10952"/>
                  </a:lnTo>
                  <a:lnTo>
                    <a:pt x="281" y="11233"/>
                  </a:lnTo>
                  <a:lnTo>
                    <a:pt x="477" y="11485"/>
                  </a:lnTo>
                  <a:lnTo>
                    <a:pt x="729" y="11681"/>
                  </a:lnTo>
                  <a:lnTo>
                    <a:pt x="1009" y="11821"/>
                  </a:lnTo>
                  <a:lnTo>
                    <a:pt x="1317" y="11933"/>
                  </a:lnTo>
                  <a:lnTo>
                    <a:pt x="1486" y="11961"/>
                  </a:lnTo>
                  <a:lnTo>
                    <a:pt x="74146" y="11961"/>
                  </a:lnTo>
                  <a:lnTo>
                    <a:pt x="74314" y="11933"/>
                  </a:lnTo>
                  <a:lnTo>
                    <a:pt x="74622" y="11821"/>
                  </a:lnTo>
                  <a:lnTo>
                    <a:pt x="74902" y="11681"/>
                  </a:lnTo>
                  <a:lnTo>
                    <a:pt x="75154" y="11485"/>
                  </a:lnTo>
                  <a:lnTo>
                    <a:pt x="75350" y="11233"/>
                  </a:lnTo>
                  <a:lnTo>
                    <a:pt x="75519" y="10952"/>
                  </a:lnTo>
                  <a:lnTo>
                    <a:pt x="75603" y="10616"/>
                  </a:lnTo>
                  <a:lnTo>
                    <a:pt x="75631" y="10448"/>
                  </a:lnTo>
                  <a:lnTo>
                    <a:pt x="75659" y="10280"/>
                  </a:lnTo>
                  <a:lnTo>
                    <a:pt x="75659" y="1653"/>
                  </a:lnTo>
                  <a:lnTo>
                    <a:pt x="75631" y="1485"/>
                  </a:lnTo>
                  <a:lnTo>
                    <a:pt x="75603" y="1317"/>
                  </a:lnTo>
                  <a:lnTo>
                    <a:pt x="75519" y="1009"/>
                  </a:lnTo>
                  <a:lnTo>
                    <a:pt x="75350" y="728"/>
                  </a:lnTo>
                  <a:lnTo>
                    <a:pt x="75154" y="476"/>
                  </a:lnTo>
                  <a:lnTo>
                    <a:pt x="74902" y="280"/>
                  </a:lnTo>
                  <a:lnTo>
                    <a:pt x="74622" y="112"/>
                  </a:lnTo>
                  <a:lnTo>
                    <a:pt x="74314" y="28"/>
                  </a:lnTo>
                  <a:lnTo>
                    <a:pt x="7414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57"/>
            <p:cNvSpPr/>
            <p:nvPr/>
          </p:nvSpPr>
          <p:spPr>
            <a:xfrm>
              <a:off x="1830704" y="2914238"/>
              <a:ext cx="1196337" cy="189193"/>
            </a:xfrm>
            <a:custGeom>
              <a:avLst/>
              <a:gdLst/>
              <a:ahLst/>
              <a:cxnLst/>
              <a:rect l="l" t="t" r="r" b="b"/>
              <a:pathLst>
                <a:path w="75659" h="11961" fill="none" extrusionOk="0">
                  <a:moveTo>
                    <a:pt x="1654" y="0"/>
                  </a:moveTo>
                  <a:lnTo>
                    <a:pt x="73978" y="0"/>
                  </a:lnTo>
                  <a:lnTo>
                    <a:pt x="73978" y="0"/>
                  </a:lnTo>
                  <a:lnTo>
                    <a:pt x="74146" y="0"/>
                  </a:lnTo>
                  <a:lnTo>
                    <a:pt x="74314" y="28"/>
                  </a:lnTo>
                  <a:lnTo>
                    <a:pt x="74622" y="112"/>
                  </a:lnTo>
                  <a:lnTo>
                    <a:pt x="74902" y="280"/>
                  </a:lnTo>
                  <a:lnTo>
                    <a:pt x="75154" y="476"/>
                  </a:lnTo>
                  <a:lnTo>
                    <a:pt x="75350" y="728"/>
                  </a:lnTo>
                  <a:lnTo>
                    <a:pt x="75519" y="1009"/>
                  </a:lnTo>
                  <a:lnTo>
                    <a:pt x="75603" y="1317"/>
                  </a:lnTo>
                  <a:lnTo>
                    <a:pt x="75631" y="1485"/>
                  </a:lnTo>
                  <a:lnTo>
                    <a:pt x="75659" y="1653"/>
                  </a:lnTo>
                  <a:lnTo>
                    <a:pt x="75659" y="10280"/>
                  </a:lnTo>
                  <a:lnTo>
                    <a:pt x="75659" y="10280"/>
                  </a:lnTo>
                  <a:lnTo>
                    <a:pt x="75631" y="10448"/>
                  </a:lnTo>
                  <a:lnTo>
                    <a:pt x="75603" y="10616"/>
                  </a:lnTo>
                  <a:lnTo>
                    <a:pt x="75519" y="10952"/>
                  </a:lnTo>
                  <a:lnTo>
                    <a:pt x="75350" y="11233"/>
                  </a:lnTo>
                  <a:lnTo>
                    <a:pt x="75154" y="11485"/>
                  </a:lnTo>
                  <a:lnTo>
                    <a:pt x="74902" y="11681"/>
                  </a:lnTo>
                  <a:lnTo>
                    <a:pt x="74622" y="11821"/>
                  </a:lnTo>
                  <a:lnTo>
                    <a:pt x="74314" y="11933"/>
                  </a:lnTo>
                  <a:lnTo>
                    <a:pt x="74146" y="11961"/>
                  </a:lnTo>
                  <a:lnTo>
                    <a:pt x="73978" y="11961"/>
                  </a:lnTo>
                  <a:lnTo>
                    <a:pt x="1654" y="11961"/>
                  </a:lnTo>
                  <a:lnTo>
                    <a:pt x="1654" y="11961"/>
                  </a:lnTo>
                  <a:lnTo>
                    <a:pt x="1486" y="11961"/>
                  </a:lnTo>
                  <a:lnTo>
                    <a:pt x="1317" y="11933"/>
                  </a:lnTo>
                  <a:lnTo>
                    <a:pt x="1009" y="11821"/>
                  </a:lnTo>
                  <a:lnTo>
                    <a:pt x="729" y="11681"/>
                  </a:lnTo>
                  <a:lnTo>
                    <a:pt x="477" y="11485"/>
                  </a:lnTo>
                  <a:lnTo>
                    <a:pt x="281" y="11233"/>
                  </a:lnTo>
                  <a:lnTo>
                    <a:pt x="113" y="10952"/>
                  </a:lnTo>
                  <a:lnTo>
                    <a:pt x="29" y="10616"/>
                  </a:lnTo>
                  <a:lnTo>
                    <a:pt x="1" y="10448"/>
                  </a:lnTo>
                  <a:lnTo>
                    <a:pt x="1" y="10280"/>
                  </a:lnTo>
                  <a:lnTo>
                    <a:pt x="1" y="1653"/>
                  </a:lnTo>
                  <a:lnTo>
                    <a:pt x="1" y="1653"/>
                  </a:lnTo>
                  <a:lnTo>
                    <a:pt x="1" y="1485"/>
                  </a:lnTo>
                  <a:lnTo>
                    <a:pt x="29" y="1317"/>
                  </a:lnTo>
                  <a:lnTo>
                    <a:pt x="113" y="1009"/>
                  </a:lnTo>
                  <a:lnTo>
                    <a:pt x="281" y="728"/>
                  </a:lnTo>
                  <a:lnTo>
                    <a:pt x="477" y="476"/>
                  </a:lnTo>
                  <a:lnTo>
                    <a:pt x="729" y="280"/>
                  </a:lnTo>
                  <a:lnTo>
                    <a:pt x="1009" y="112"/>
                  </a:lnTo>
                  <a:lnTo>
                    <a:pt x="1317" y="28"/>
                  </a:lnTo>
                  <a:lnTo>
                    <a:pt x="1486" y="0"/>
                  </a:lnTo>
                  <a:lnTo>
                    <a:pt x="165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57"/>
            <p:cNvSpPr/>
            <p:nvPr/>
          </p:nvSpPr>
          <p:spPr>
            <a:xfrm>
              <a:off x="2701483" y="2991776"/>
              <a:ext cx="27482" cy="27032"/>
            </a:xfrm>
            <a:custGeom>
              <a:avLst/>
              <a:gdLst/>
              <a:ahLst/>
              <a:cxnLst/>
              <a:rect l="l" t="t" r="r" b="b"/>
              <a:pathLst>
                <a:path w="1738" h="1709" extrusionOk="0">
                  <a:moveTo>
                    <a:pt x="673" y="0"/>
                  </a:moveTo>
                  <a:lnTo>
                    <a:pt x="673" y="672"/>
                  </a:lnTo>
                  <a:lnTo>
                    <a:pt x="1" y="672"/>
                  </a:lnTo>
                  <a:lnTo>
                    <a:pt x="1" y="1036"/>
                  </a:lnTo>
                  <a:lnTo>
                    <a:pt x="673" y="1036"/>
                  </a:lnTo>
                  <a:lnTo>
                    <a:pt x="673" y="1709"/>
                  </a:lnTo>
                  <a:lnTo>
                    <a:pt x="1065" y="1709"/>
                  </a:lnTo>
                  <a:lnTo>
                    <a:pt x="1065" y="1036"/>
                  </a:lnTo>
                  <a:lnTo>
                    <a:pt x="1737" y="1036"/>
                  </a:lnTo>
                  <a:lnTo>
                    <a:pt x="1737" y="672"/>
                  </a:lnTo>
                  <a:lnTo>
                    <a:pt x="1065" y="672"/>
                  </a:lnTo>
                  <a:lnTo>
                    <a:pt x="1065" y="0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7"/>
            <p:cNvSpPr/>
            <p:nvPr/>
          </p:nvSpPr>
          <p:spPr>
            <a:xfrm>
              <a:off x="2701483" y="2991776"/>
              <a:ext cx="27482" cy="27032"/>
            </a:xfrm>
            <a:custGeom>
              <a:avLst/>
              <a:gdLst/>
              <a:ahLst/>
              <a:cxnLst/>
              <a:rect l="l" t="t" r="r" b="b"/>
              <a:pathLst>
                <a:path w="1738" h="1709" fill="none" extrusionOk="0">
                  <a:moveTo>
                    <a:pt x="1065" y="0"/>
                  </a:moveTo>
                  <a:lnTo>
                    <a:pt x="673" y="0"/>
                  </a:lnTo>
                  <a:lnTo>
                    <a:pt x="673" y="672"/>
                  </a:lnTo>
                  <a:lnTo>
                    <a:pt x="1" y="672"/>
                  </a:lnTo>
                  <a:lnTo>
                    <a:pt x="1" y="1036"/>
                  </a:lnTo>
                  <a:lnTo>
                    <a:pt x="673" y="1036"/>
                  </a:lnTo>
                  <a:lnTo>
                    <a:pt x="673" y="1709"/>
                  </a:lnTo>
                  <a:lnTo>
                    <a:pt x="1065" y="1709"/>
                  </a:lnTo>
                  <a:lnTo>
                    <a:pt x="1065" y="1036"/>
                  </a:lnTo>
                  <a:lnTo>
                    <a:pt x="1737" y="1036"/>
                  </a:lnTo>
                  <a:lnTo>
                    <a:pt x="1737" y="672"/>
                  </a:lnTo>
                  <a:lnTo>
                    <a:pt x="1065" y="672"/>
                  </a:lnTo>
                  <a:lnTo>
                    <a:pt x="106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7"/>
            <p:cNvSpPr/>
            <p:nvPr/>
          </p:nvSpPr>
          <p:spPr>
            <a:xfrm>
              <a:off x="2751086" y="2977588"/>
              <a:ext cx="33237" cy="55409"/>
            </a:xfrm>
            <a:custGeom>
              <a:avLst/>
              <a:gdLst/>
              <a:ahLst/>
              <a:cxnLst/>
              <a:rect l="l" t="t" r="r" b="b"/>
              <a:pathLst>
                <a:path w="2102" h="3503" extrusionOk="0">
                  <a:moveTo>
                    <a:pt x="925" y="813"/>
                  </a:moveTo>
                  <a:lnTo>
                    <a:pt x="925" y="1485"/>
                  </a:lnTo>
                  <a:lnTo>
                    <a:pt x="757" y="1429"/>
                  </a:lnTo>
                  <a:lnTo>
                    <a:pt x="645" y="1373"/>
                  </a:lnTo>
                  <a:lnTo>
                    <a:pt x="561" y="1289"/>
                  </a:lnTo>
                  <a:lnTo>
                    <a:pt x="533" y="1177"/>
                  </a:lnTo>
                  <a:lnTo>
                    <a:pt x="561" y="1037"/>
                  </a:lnTo>
                  <a:lnTo>
                    <a:pt x="617" y="953"/>
                  </a:lnTo>
                  <a:lnTo>
                    <a:pt x="757" y="869"/>
                  </a:lnTo>
                  <a:lnTo>
                    <a:pt x="925" y="813"/>
                  </a:lnTo>
                  <a:close/>
                  <a:moveTo>
                    <a:pt x="1233" y="2018"/>
                  </a:moveTo>
                  <a:lnTo>
                    <a:pt x="1373" y="2074"/>
                  </a:lnTo>
                  <a:lnTo>
                    <a:pt x="1513" y="2158"/>
                  </a:lnTo>
                  <a:lnTo>
                    <a:pt x="1569" y="2242"/>
                  </a:lnTo>
                  <a:lnTo>
                    <a:pt x="1625" y="2354"/>
                  </a:lnTo>
                  <a:lnTo>
                    <a:pt x="1597" y="2466"/>
                  </a:lnTo>
                  <a:lnTo>
                    <a:pt x="1513" y="2578"/>
                  </a:lnTo>
                  <a:lnTo>
                    <a:pt x="1401" y="2634"/>
                  </a:lnTo>
                  <a:lnTo>
                    <a:pt x="1233" y="2690"/>
                  </a:lnTo>
                  <a:lnTo>
                    <a:pt x="1233" y="2018"/>
                  </a:lnTo>
                  <a:close/>
                  <a:moveTo>
                    <a:pt x="925" y="1"/>
                  </a:moveTo>
                  <a:lnTo>
                    <a:pt x="925" y="421"/>
                  </a:lnTo>
                  <a:lnTo>
                    <a:pt x="729" y="449"/>
                  </a:lnTo>
                  <a:lnTo>
                    <a:pt x="533" y="505"/>
                  </a:lnTo>
                  <a:lnTo>
                    <a:pt x="393" y="589"/>
                  </a:lnTo>
                  <a:lnTo>
                    <a:pt x="281" y="673"/>
                  </a:lnTo>
                  <a:lnTo>
                    <a:pt x="169" y="785"/>
                  </a:lnTo>
                  <a:lnTo>
                    <a:pt x="113" y="925"/>
                  </a:lnTo>
                  <a:lnTo>
                    <a:pt x="85" y="1065"/>
                  </a:lnTo>
                  <a:lnTo>
                    <a:pt x="57" y="1205"/>
                  </a:lnTo>
                  <a:lnTo>
                    <a:pt x="85" y="1373"/>
                  </a:lnTo>
                  <a:lnTo>
                    <a:pt x="141" y="1513"/>
                  </a:lnTo>
                  <a:lnTo>
                    <a:pt x="225" y="1625"/>
                  </a:lnTo>
                  <a:lnTo>
                    <a:pt x="337" y="1737"/>
                  </a:lnTo>
                  <a:lnTo>
                    <a:pt x="477" y="1793"/>
                  </a:lnTo>
                  <a:lnTo>
                    <a:pt x="617" y="1849"/>
                  </a:lnTo>
                  <a:lnTo>
                    <a:pt x="925" y="1933"/>
                  </a:lnTo>
                  <a:lnTo>
                    <a:pt x="925" y="2690"/>
                  </a:lnTo>
                  <a:lnTo>
                    <a:pt x="729" y="2662"/>
                  </a:lnTo>
                  <a:lnTo>
                    <a:pt x="533" y="2606"/>
                  </a:lnTo>
                  <a:lnTo>
                    <a:pt x="337" y="2522"/>
                  </a:lnTo>
                  <a:lnTo>
                    <a:pt x="169" y="2410"/>
                  </a:lnTo>
                  <a:lnTo>
                    <a:pt x="1" y="2802"/>
                  </a:lnTo>
                  <a:lnTo>
                    <a:pt x="225" y="2914"/>
                  </a:lnTo>
                  <a:lnTo>
                    <a:pt x="449" y="3026"/>
                  </a:lnTo>
                  <a:lnTo>
                    <a:pt x="673" y="3082"/>
                  </a:lnTo>
                  <a:lnTo>
                    <a:pt x="925" y="3110"/>
                  </a:lnTo>
                  <a:lnTo>
                    <a:pt x="925" y="3502"/>
                  </a:lnTo>
                  <a:lnTo>
                    <a:pt x="1233" y="3502"/>
                  </a:lnTo>
                  <a:lnTo>
                    <a:pt x="1233" y="3082"/>
                  </a:lnTo>
                  <a:lnTo>
                    <a:pt x="1429" y="3054"/>
                  </a:lnTo>
                  <a:lnTo>
                    <a:pt x="1597" y="2998"/>
                  </a:lnTo>
                  <a:lnTo>
                    <a:pt x="1765" y="2942"/>
                  </a:lnTo>
                  <a:lnTo>
                    <a:pt x="1877" y="2830"/>
                  </a:lnTo>
                  <a:lnTo>
                    <a:pt x="1962" y="2746"/>
                  </a:lnTo>
                  <a:lnTo>
                    <a:pt x="2046" y="2606"/>
                  </a:lnTo>
                  <a:lnTo>
                    <a:pt x="2074" y="2466"/>
                  </a:lnTo>
                  <a:lnTo>
                    <a:pt x="2102" y="2326"/>
                  </a:lnTo>
                  <a:lnTo>
                    <a:pt x="2074" y="2158"/>
                  </a:lnTo>
                  <a:lnTo>
                    <a:pt x="2018" y="1990"/>
                  </a:lnTo>
                  <a:lnTo>
                    <a:pt x="1934" y="1877"/>
                  </a:lnTo>
                  <a:lnTo>
                    <a:pt x="1821" y="1793"/>
                  </a:lnTo>
                  <a:lnTo>
                    <a:pt x="1681" y="1709"/>
                  </a:lnTo>
                  <a:lnTo>
                    <a:pt x="1541" y="1653"/>
                  </a:lnTo>
                  <a:lnTo>
                    <a:pt x="1233" y="1569"/>
                  </a:lnTo>
                  <a:lnTo>
                    <a:pt x="1233" y="813"/>
                  </a:lnTo>
                  <a:lnTo>
                    <a:pt x="1373" y="841"/>
                  </a:lnTo>
                  <a:lnTo>
                    <a:pt x="1541" y="897"/>
                  </a:lnTo>
                  <a:lnTo>
                    <a:pt x="1681" y="953"/>
                  </a:lnTo>
                  <a:lnTo>
                    <a:pt x="1821" y="1009"/>
                  </a:lnTo>
                  <a:lnTo>
                    <a:pt x="1990" y="645"/>
                  </a:lnTo>
                  <a:lnTo>
                    <a:pt x="1793" y="561"/>
                  </a:lnTo>
                  <a:lnTo>
                    <a:pt x="1625" y="477"/>
                  </a:lnTo>
                  <a:lnTo>
                    <a:pt x="1429" y="421"/>
                  </a:lnTo>
                  <a:lnTo>
                    <a:pt x="1233" y="421"/>
                  </a:lnTo>
                  <a:lnTo>
                    <a:pt x="1233" y="1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7"/>
            <p:cNvSpPr/>
            <p:nvPr/>
          </p:nvSpPr>
          <p:spPr>
            <a:xfrm>
              <a:off x="2770583" y="3009491"/>
              <a:ext cx="6214" cy="10645"/>
            </a:xfrm>
            <a:custGeom>
              <a:avLst/>
              <a:gdLst/>
              <a:ahLst/>
              <a:cxnLst/>
              <a:rect l="l" t="t" r="r" b="b"/>
              <a:pathLst>
                <a:path w="393" h="673" fill="none" extrusionOk="0">
                  <a:moveTo>
                    <a:pt x="0" y="673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40" y="57"/>
                  </a:lnTo>
                  <a:lnTo>
                    <a:pt x="280" y="141"/>
                  </a:lnTo>
                  <a:lnTo>
                    <a:pt x="336" y="225"/>
                  </a:lnTo>
                  <a:lnTo>
                    <a:pt x="392" y="337"/>
                  </a:lnTo>
                  <a:lnTo>
                    <a:pt x="392" y="337"/>
                  </a:lnTo>
                  <a:lnTo>
                    <a:pt x="364" y="449"/>
                  </a:lnTo>
                  <a:lnTo>
                    <a:pt x="280" y="561"/>
                  </a:lnTo>
                  <a:lnTo>
                    <a:pt x="168" y="617"/>
                  </a:lnTo>
                  <a:lnTo>
                    <a:pt x="0" y="67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7"/>
            <p:cNvSpPr/>
            <p:nvPr/>
          </p:nvSpPr>
          <p:spPr>
            <a:xfrm>
              <a:off x="2759498" y="2990447"/>
              <a:ext cx="6230" cy="10645"/>
            </a:xfrm>
            <a:custGeom>
              <a:avLst/>
              <a:gdLst/>
              <a:ahLst/>
              <a:cxnLst/>
              <a:rect l="l" t="t" r="r" b="b"/>
              <a:pathLst>
                <a:path w="394" h="673" fill="none" extrusionOk="0">
                  <a:moveTo>
                    <a:pt x="393" y="672"/>
                  </a:moveTo>
                  <a:lnTo>
                    <a:pt x="393" y="672"/>
                  </a:lnTo>
                  <a:lnTo>
                    <a:pt x="225" y="616"/>
                  </a:lnTo>
                  <a:lnTo>
                    <a:pt x="113" y="560"/>
                  </a:lnTo>
                  <a:lnTo>
                    <a:pt x="29" y="476"/>
                  </a:lnTo>
                  <a:lnTo>
                    <a:pt x="1" y="364"/>
                  </a:lnTo>
                  <a:lnTo>
                    <a:pt x="1" y="364"/>
                  </a:lnTo>
                  <a:lnTo>
                    <a:pt x="29" y="224"/>
                  </a:lnTo>
                  <a:lnTo>
                    <a:pt x="85" y="140"/>
                  </a:lnTo>
                  <a:lnTo>
                    <a:pt x="225" y="56"/>
                  </a:lnTo>
                  <a:lnTo>
                    <a:pt x="393" y="0"/>
                  </a:lnTo>
                  <a:lnTo>
                    <a:pt x="393" y="67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7"/>
            <p:cNvSpPr/>
            <p:nvPr/>
          </p:nvSpPr>
          <p:spPr>
            <a:xfrm>
              <a:off x="2751086" y="2977588"/>
              <a:ext cx="33237" cy="55409"/>
            </a:xfrm>
            <a:custGeom>
              <a:avLst/>
              <a:gdLst/>
              <a:ahLst/>
              <a:cxnLst/>
              <a:rect l="l" t="t" r="r" b="b"/>
              <a:pathLst>
                <a:path w="2102" h="3503" fill="none" extrusionOk="0">
                  <a:moveTo>
                    <a:pt x="1233" y="1"/>
                  </a:moveTo>
                  <a:lnTo>
                    <a:pt x="925" y="1"/>
                  </a:lnTo>
                  <a:lnTo>
                    <a:pt x="925" y="421"/>
                  </a:lnTo>
                  <a:lnTo>
                    <a:pt x="925" y="421"/>
                  </a:lnTo>
                  <a:lnTo>
                    <a:pt x="729" y="449"/>
                  </a:lnTo>
                  <a:lnTo>
                    <a:pt x="533" y="505"/>
                  </a:lnTo>
                  <a:lnTo>
                    <a:pt x="393" y="589"/>
                  </a:lnTo>
                  <a:lnTo>
                    <a:pt x="281" y="673"/>
                  </a:lnTo>
                  <a:lnTo>
                    <a:pt x="169" y="785"/>
                  </a:lnTo>
                  <a:lnTo>
                    <a:pt x="113" y="925"/>
                  </a:lnTo>
                  <a:lnTo>
                    <a:pt x="85" y="1065"/>
                  </a:lnTo>
                  <a:lnTo>
                    <a:pt x="57" y="1205"/>
                  </a:lnTo>
                  <a:lnTo>
                    <a:pt x="57" y="1205"/>
                  </a:lnTo>
                  <a:lnTo>
                    <a:pt x="85" y="1373"/>
                  </a:lnTo>
                  <a:lnTo>
                    <a:pt x="141" y="1513"/>
                  </a:lnTo>
                  <a:lnTo>
                    <a:pt x="225" y="1625"/>
                  </a:lnTo>
                  <a:lnTo>
                    <a:pt x="337" y="1737"/>
                  </a:lnTo>
                  <a:lnTo>
                    <a:pt x="477" y="1793"/>
                  </a:lnTo>
                  <a:lnTo>
                    <a:pt x="617" y="1849"/>
                  </a:lnTo>
                  <a:lnTo>
                    <a:pt x="925" y="1933"/>
                  </a:lnTo>
                  <a:lnTo>
                    <a:pt x="925" y="2690"/>
                  </a:lnTo>
                  <a:lnTo>
                    <a:pt x="925" y="2690"/>
                  </a:lnTo>
                  <a:lnTo>
                    <a:pt x="729" y="2662"/>
                  </a:lnTo>
                  <a:lnTo>
                    <a:pt x="533" y="2606"/>
                  </a:lnTo>
                  <a:lnTo>
                    <a:pt x="337" y="2522"/>
                  </a:lnTo>
                  <a:lnTo>
                    <a:pt x="169" y="2410"/>
                  </a:lnTo>
                  <a:lnTo>
                    <a:pt x="1" y="2802"/>
                  </a:lnTo>
                  <a:lnTo>
                    <a:pt x="1" y="2802"/>
                  </a:lnTo>
                  <a:lnTo>
                    <a:pt x="225" y="2914"/>
                  </a:lnTo>
                  <a:lnTo>
                    <a:pt x="449" y="3026"/>
                  </a:lnTo>
                  <a:lnTo>
                    <a:pt x="673" y="3082"/>
                  </a:lnTo>
                  <a:lnTo>
                    <a:pt x="925" y="3110"/>
                  </a:lnTo>
                  <a:lnTo>
                    <a:pt x="925" y="3502"/>
                  </a:lnTo>
                  <a:lnTo>
                    <a:pt x="1233" y="3502"/>
                  </a:lnTo>
                  <a:lnTo>
                    <a:pt x="1233" y="3082"/>
                  </a:lnTo>
                  <a:lnTo>
                    <a:pt x="1233" y="3082"/>
                  </a:lnTo>
                  <a:lnTo>
                    <a:pt x="1429" y="3054"/>
                  </a:lnTo>
                  <a:lnTo>
                    <a:pt x="1597" y="2998"/>
                  </a:lnTo>
                  <a:lnTo>
                    <a:pt x="1765" y="2942"/>
                  </a:lnTo>
                  <a:lnTo>
                    <a:pt x="1877" y="2830"/>
                  </a:lnTo>
                  <a:lnTo>
                    <a:pt x="1962" y="2746"/>
                  </a:lnTo>
                  <a:lnTo>
                    <a:pt x="2046" y="2606"/>
                  </a:lnTo>
                  <a:lnTo>
                    <a:pt x="2074" y="2466"/>
                  </a:lnTo>
                  <a:lnTo>
                    <a:pt x="2102" y="2326"/>
                  </a:lnTo>
                  <a:lnTo>
                    <a:pt x="2102" y="2326"/>
                  </a:lnTo>
                  <a:lnTo>
                    <a:pt x="2074" y="2158"/>
                  </a:lnTo>
                  <a:lnTo>
                    <a:pt x="2018" y="1990"/>
                  </a:lnTo>
                  <a:lnTo>
                    <a:pt x="1934" y="1877"/>
                  </a:lnTo>
                  <a:lnTo>
                    <a:pt x="1821" y="1793"/>
                  </a:lnTo>
                  <a:lnTo>
                    <a:pt x="1681" y="1709"/>
                  </a:lnTo>
                  <a:lnTo>
                    <a:pt x="1541" y="1653"/>
                  </a:lnTo>
                  <a:lnTo>
                    <a:pt x="1233" y="1569"/>
                  </a:lnTo>
                  <a:lnTo>
                    <a:pt x="1233" y="813"/>
                  </a:lnTo>
                  <a:lnTo>
                    <a:pt x="1233" y="813"/>
                  </a:lnTo>
                  <a:lnTo>
                    <a:pt x="1373" y="841"/>
                  </a:lnTo>
                  <a:lnTo>
                    <a:pt x="1541" y="897"/>
                  </a:lnTo>
                  <a:lnTo>
                    <a:pt x="1681" y="953"/>
                  </a:lnTo>
                  <a:lnTo>
                    <a:pt x="1821" y="1009"/>
                  </a:lnTo>
                  <a:lnTo>
                    <a:pt x="1990" y="645"/>
                  </a:lnTo>
                  <a:lnTo>
                    <a:pt x="1990" y="645"/>
                  </a:lnTo>
                  <a:lnTo>
                    <a:pt x="1793" y="561"/>
                  </a:lnTo>
                  <a:lnTo>
                    <a:pt x="1625" y="477"/>
                  </a:lnTo>
                  <a:lnTo>
                    <a:pt x="1429" y="421"/>
                  </a:lnTo>
                  <a:lnTo>
                    <a:pt x="1233" y="421"/>
                  </a:lnTo>
                  <a:lnTo>
                    <a:pt x="123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7"/>
            <p:cNvSpPr/>
            <p:nvPr/>
          </p:nvSpPr>
          <p:spPr>
            <a:xfrm>
              <a:off x="2804247" y="2984674"/>
              <a:ext cx="32336" cy="41220"/>
            </a:xfrm>
            <a:custGeom>
              <a:avLst/>
              <a:gdLst/>
              <a:ahLst/>
              <a:cxnLst/>
              <a:rect l="l" t="t" r="r" b="b"/>
              <a:pathLst>
                <a:path w="2045" h="2606" extrusionOk="0">
                  <a:moveTo>
                    <a:pt x="0" y="1"/>
                  </a:moveTo>
                  <a:lnTo>
                    <a:pt x="0" y="869"/>
                  </a:lnTo>
                  <a:lnTo>
                    <a:pt x="448" y="869"/>
                  </a:lnTo>
                  <a:lnTo>
                    <a:pt x="448" y="393"/>
                  </a:lnTo>
                  <a:lnTo>
                    <a:pt x="1485" y="393"/>
                  </a:lnTo>
                  <a:lnTo>
                    <a:pt x="476" y="2606"/>
                  </a:lnTo>
                  <a:lnTo>
                    <a:pt x="1008" y="2606"/>
                  </a:lnTo>
                  <a:lnTo>
                    <a:pt x="2045" y="309"/>
                  </a:lnTo>
                  <a:lnTo>
                    <a:pt x="2045" y="1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7"/>
            <p:cNvSpPr/>
            <p:nvPr/>
          </p:nvSpPr>
          <p:spPr>
            <a:xfrm>
              <a:off x="2804247" y="2984674"/>
              <a:ext cx="32336" cy="41220"/>
            </a:xfrm>
            <a:custGeom>
              <a:avLst/>
              <a:gdLst/>
              <a:ahLst/>
              <a:cxnLst/>
              <a:rect l="l" t="t" r="r" b="b"/>
              <a:pathLst>
                <a:path w="2045" h="2606" fill="none" extrusionOk="0">
                  <a:moveTo>
                    <a:pt x="2045" y="1"/>
                  </a:moveTo>
                  <a:lnTo>
                    <a:pt x="0" y="1"/>
                  </a:lnTo>
                  <a:lnTo>
                    <a:pt x="0" y="869"/>
                  </a:lnTo>
                  <a:lnTo>
                    <a:pt x="448" y="869"/>
                  </a:lnTo>
                  <a:lnTo>
                    <a:pt x="448" y="393"/>
                  </a:lnTo>
                  <a:lnTo>
                    <a:pt x="1485" y="393"/>
                  </a:lnTo>
                  <a:lnTo>
                    <a:pt x="476" y="2606"/>
                  </a:lnTo>
                  <a:lnTo>
                    <a:pt x="1008" y="2606"/>
                  </a:lnTo>
                  <a:lnTo>
                    <a:pt x="2045" y="309"/>
                  </a:lnTo>
                  <a:lnTo>
                    <a:pt x="204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7"/>
            <p:cNvSpPr/>
            <p:nvPr/>
          </p:nvSpPr>
          <p:spPr>
            <a:xfrm>
              <a:off x="2838338" y="2984674"/>
              <a:ext cx="31909" cy="42106"/>
            </a:xfrm>
            <a:custGeom>
              <a:avLst/>
              <a:gdLst/>
              <a:ahLst/>
              <a:cxnLst/>
              <a:rect l="l" t="t" r="r" b="b"/>
              <a:pathLst>
                <a:path w="2018" h="2662" extrusionOk="0">
                  <a:moveTo>
                    <a:pt x="337" y="1"/>
                  </a:moveTo>
                  <a:lnTo>
                    <a:pt x="197" y="1429"/>
                  </a:lnTo>
                  <a:lnTo>
                    <a:pt x="1009" y="1429"/>
                  </a:lnTo>
                  <a:lnTo>
                    <a:pt x="1177" y="1457"/>
                  </a:lnTo>
                  <a:lnTo>
                    <a:pt x="1289" y="1485"/>
                  </a:lnTo>
                  <a:lnTo>
                    <a:pt x="1373" y="1542"/>
                  </a:lnTo>
                  <a:lnTo>
                    <a:pt x="1457" y="1598"/>
                  </a:lnTo>
                  <a:lnTo>
                    <a:pt x="1514" y="1654"/>
                  </a:lnTo>
                  <a:lnTo>
                    <a:pt x="1514" y="1738"/>
                  </a:lnTo>
                  <a:lnTo>
                    <a:pt x="1542" y="1822"/>
                  </a:lnTo>
                  <a:lnTo>
                    <a:pt x="1514" y="1906"/>
                  </a:lnTo>
                  <a:lnTo>
                    <a:pt x="1485" y="1990"/>
                  </a:lnTo>
                  <a:lnTo>
                    <a:pt x="1457" y="2074"/>
                  </a:lnTo>
                  <a:lnTo>
                    <a:pt x="1373" y="2130"/>
                  </a:lnTo>
                  <a:lnTo>
                    <a:pt x="1289" y="2158"/>
                  </a:lnTo>
                  <a:lnTo>
                    <a:pt x="1205" y="2214"/>
                  </a:lnTo>
                  <a:lnTo>
                    <a:pt x="981" y="2242"/>
                  </a:lnTo>
                  <a:lnTo>
                    <a:pt x="953" y="2242"/>
                  </a:lnTo>
                  <a:lnTo>
                    <a:pt x="757" y="2214"/>
                  </a:lnTo>
                  <a:lnTo>
                    <a:pt x="561" y="2158"/>
                  </a:lnTo>
                  <a:lnTo>
                    <a:pt x="365" y="2074"/>
                  </a:lnTo>
                  <a:lnTo>
                    <a:pt x="197" y="1990"/>
                  </a:lnTo>
                  <a:lnTo>
                    <a:pt x="1" y="2354"/>
                  </a:lnTo>
                  <a:lnTo>
                    <a:pt x="197" y="2494"/>
                  </a:lnTo>
                  <a:lnTo>
                    <a:pt x="449" y="2578"/>
                  </a:lnTo>
                  <a:lnTo>
                    <a:pt x="701" y="2634"/>
                  </a:lnTo>
                  <a:lnTo>
                    <a:pt x="953" y="2662"/>
                  </a:lnTo>
                  <a:lnTo>
                    <a:pt x="981" y="2662"/>
                  </a:lnTo>
                  <a:lnTo>
                    <a:pt x="1233" y="2634"/>
                  </a:lnTo>
                  <a:lnTo>
                    <a:pt x="1429" y="2578"/>
                  </a:lnTo>
                  <a:lnTo>
                    <a:pt x="1626" y="2522"/>
                  </a:lnTo>
                  <a:lnTo>
                    <a:pt x="1766" y="2410"/>
                  </a:lnTo>
                  <a:lnTo>
                    <a:pt x="1878" y="2270"/>
                  </a:lnTo>
                  <a:lnTo>
                    <a:pt x="1962" y="2130"/>
                  </a:lnTo>
                  <a:lnTo>
                    <a:pt x="1990" y="1990"/>
                  </a:lnTo>
                  <a:lnTo>
                    <a:pt x="2018" y="1822"/>
                  </a:lnTo>
                  <a:lnTo>
                    <a:pt x="1990" y="1654"/>
                  </a:lnTo>
                  <a:lnTo>
                    <a:pt x="1962" y="1485"/>
                  </a:lnTo>
                  <a:lnTo>
                    <a:pt x="1878" y="1345"/>
                  </a:lnTo>
                  <a:lnTo>
                    <a:pt x="1766" y="1233"/>
                  </a:lnTo>
                  <a:lnTo>
                    <a:pt x="1626" y="1149"/>
                  </a:lnTo>
                  <a:lnTo>
                    <a:pt x="1429" y="1065"/>
                  </a:lnTo>
                  <a:lnTo>
                    <a:pt x="1205" y="1037"/>
                  </a:lnTo>
                  <a:lnTo>
                    <a:pt x="925" y="1009"/>
                  </a:lnTo>
                  <a:lnTo>
                    <a:pt x="701" y="1009"/>
                  </a:lnTo>
                  <a:lnTo>
                    <a:pt x="757" y="393"/>
                  </a:lnTo>
                  <a:lnTo>
                    <a:pt x="1878" y="393"/>
                  </a:lnTo>
                  <a:lnTo>
                    <a:pt x="1878" y="1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7"/>
            <p:cNvSpPr/>
            <p:nvPr/>
          </p:nvSpPr>
          <p:spPr>
            <a:xfrm>
              <a:off x="2838338" y="2984674"/>
              <a:ext cx="31909" cy="42106"/>
            </a:xfrm>
            <a:custGeom>
              <a:avLst/>
              <a:gdLst/>
              <a:ahLst/>
              <a:cxnLst/>
              <a:rect l="l" t="t" r="r" b="b"/>
              <a:pathLst>
                <a:path w="2018" h="2662" fill="none" extrusionOk="0">
                  <a:moveTo>
                    <a:pt x="1878" y="1"/>
                  </a:moveTo>
                  <a:lnTo>
                    <a:pt x="337" y="1"/>
                  </a:lnTo>
                  <a:lnTo>
                    <a:pt x="197" y="1429"/>
                  </a:lnTo>
                  <a:lnTo>
                    <a:pt x="841" y="1429"/>
                  </a:lnTo>
                  <a:lnTo>
                    <a:pt x="841" y="1429"/>
                  </a:lnTo>
                  <a:lnTo>
                    <a:pt x="1009" y="1429"/>
                  </a:lnTo>
                  <a:lnTo>
                    <a:pt x="1177" y="1457"/>
                  </a:lnTo>
                  <a:lnTo>
                    <a:pt x="1289" y="1485"/>
                  </a:lnTo>
                  <a:lnTo>
                    <a:pt x="1373" y="1542"/>
                  </a:lnTo>
                  <a:lnTo>
                    <a:pt x="1457" y="1598"/>
                  </a:lnTo>
                  <a:lnTo>
                    <a:pt x="1514" y="1654"/>
                  </a:lnTo>
                  <a:lnTo>
                    <a:pt x="1514" y="1738"/>
                  </a:lnTo>
                  <a:lnTo>
                    <a:pt x="1542" y="1822"/>
                  </a:lnTo>
                  <a:lnTo>
                    <a:pt x="1542" y="1822"/>
                  </a:lnTo>
                  <a:lnTo>
                    <a:pt x="1514" y="1906"/>
                  </a:lnTo>
                  <a:lnTo>
                    <a:pt x="1485" y="1990"/>
                  </a:lnTo>
                  <a:lnTo>
                    <a:pt x="1457" y="2074"/>
                  </a:lnTo>
                  <a:lnTo>
                    <a:pt x="1373" y="2130"/>
                  </a:lnTo>
                  <a:lnTo>
                    <a:pt x="1289" y="2158"/>
                  </a:lnTo>
                  <a:lnTo>
                    <a:pt x="1205" y="2214"/>
                  </a:lnTo>
                  <a:lnTo>
                    <a:pt x="981" y="2242"/>
                  </a:lnTo>
                  <a:lnTo>
                    <a:pt x="981" y="2242"/>
                  </a:lnTo>
                  <a:lnTo>
                    <a:pt x="953" y="2242"/>
                  </a:lnTo>
                  <a:lnTo>
                    <a:pt x="953" y="2242"/>
                  </a:lnTo>
                  <a:lnTo>
                    <a:pt x="757" y="2214"/>
                  </a:lnTo>
                  <a:lnTo>
                    <a:pt x="561" y="2158"/>
                  </a:lnTo>
                  <a:lnTo>
                    <a:pt x="365" y="2074"/>
                  </a:lnTo>
                  <a:lnTo>
                    <a:pt x="197" y="1990"/>
                  </a:lnTo>
                  <a:lnTo>
                    <a:pt x="1" y="2354"/>
                  </a:lnTo>
                  <a:lnTo>
                    <a:pt x="1" y="2354"/>
                  </a:lnTo>
                  <a:lnTo>
                    <a:pt x="197" y="2494"/>
                  </a:lnTo>
                  <a:lnTo>
                    <a:pt x="449" y="2578"/>
                  </a:lnTo>
                  <a:lnTo>
                    <a:pt x="701" y="2634"/>
                  </a:lnTo>
                  <a:lnTo>
                    <a:pt x="953" y="2662"/>
                  </a:lnTo>
                  <a:lnTo>
                    <a:pt x="953" y="2662"/>
                  </a:lnTo>
                  <a:lnTo>
                    <a:pt x="981" y="2662"/>
                  </a:lnTo>
                  <a:lnTo>
                    <a:pt x="981" y="2662"/>
                  </a:lnTo>
                  <a:lnTo>
                    <a:pt x="1233" y="2634"/>
                  </a:lnTo>
                  <a:lnTo>
                    <a:pt x="1429" y="2578"/>
                  </a:lnTo>
                  <a:lnTo>
                    <a:pt x="1626" y="2522"/>
                  </a:lnTo>
                  <a:lnTo>
                    <a:pt x="1766" y="2410"/>
                  </a:lnTo>
                  <a:lnTo>
                    <a:pt x="1878" y="2270"/>
                  </a:lnTo>
                  <a:lnTo>
                    <a:pt x="1962" y="2130"/>
                  </a:lnTo>
                  <a:lnTo>
                    <a:pt x="1990" y="1990"/>
                  </a:lnTo>
                  <a:lnTo>
                    <a:pt x="2018" y="1822"/>
                  </a:lnTo>
                  <a:lnTo>
                    <a:pt x="2018" y="1822"/>
                  </a:lnTo>
                  <a:lnTo>
                    <a:pt x="1990" y="1654"/>
                  </a:lnTo>
                  <a:lnTo>
                    <a:pt x="1962" y="1485"/>
                  </a:lnTo>
                  <a:lnTo>
                    <a:pt x="1878" y="1345"/>
                  </a:lnTo>
                  <a:lnTo>
                    <a:pt x="1766" y="1233"/>
                  </a:lnTo>
                  <a:lnTo>
                    <a:pt x="1626" y="1149"/>
                  </a:lnTo>
                  <a:lnTo>
                    <a:pt x="1429" y="1065"/>
                  </a:lnTo>
                  <a:lnTo>
                    <a:pt x="1205" y="1037"/>
                  </a:lnTo>
                  <a:lnTo>
                    <a:pt x="925" y="1009"/>
                  </a:lnTo>
                  <a:lnTo>
                    <a:pt x="701" y="1009"/>
                  </a:lnTo>
                  <a:lnTo>
                    <a:pt x="757" y="393"/>
                  </a:lnTo>
                  <a:lnTo>
                    <a:pt x="1878" y="393"/>
                  </a:lnTo>
                  <a:lnTo>
                    <a:pt x="187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7"/>
            <p:cNvSpPr/>
            <p:nvPr/>
          </p:nvSpPr>
          <p:spPr>
            <a:xfrm>
              <a:off x="2874659" y="3016135"/>
              <a:ext cx="9329" cy="18633"/>
            </a:xfrm>
            <a:custGeom>
              <a:avLst/>
              <a:gdLst/>
              <a:ahLst/>
              <a:cxnLst/>
              <a:rect l="l" t="t" r="r" b="b"/>
              <a:pathLst>
                <a:path w="590" h="1178" extrusionOk="0">
                  <a:moveTo>
                    <a:pt x="253" y="1"/>
                  </a:moveTo>
                  <a:lnTo>
                    <a:pt x="141" y="57"/>
                  </a:lnTo>
                  <a:lnTo>
                    <a:pt x="57" y="113"/>
                  </a:lnTo>
                  <a:lnTo>
                    <a:pt x="1" y="225"/>
                  </a:lnTo>
                  <a:lnTo>
                    <a:pt x="1" y="337"/>
                  </a:lnTo>
                  <a:lnTo>
                    <a:pt x="1" y="449"/>
                  </a:lnTo>
                  <a:lnTo>
                    <a:pt x="29" y="505"/>
                  </a:lnTo>
                  <a:lnTo>
                    <a:pt x="85" y="589"/>
                  </a:lnTo>
                  <a:lnTo>
                    <a:pt x="169" y="617"/>
                  </a:lnTo>
                  <a:lnTo>
                    <a:pt x="1" y="1177"/>
                  </a:lnTo>
                  <a:lnTo>
                    <a:pt x="309" y="1177"/>
                  </a:lnTo>
                  <a:lnTo>
                    <a:pt x="505" y="673"/>
                  </a:lnTo>
                  <a:lnTo>
                    <a:pt x="561" y="505"/>
                  </a:lnTo>
                  <a:lnTo>
                    <a:pt x="589" y="337"/>
                  </a:lnTo>
                  <a:lnTo>
                    <a:pt x="589" y="253"/>
                  </a:lnTo>
                  <a:lnTo>
                    <a:pt x="561" y="169"/>
                  </a:lnTo>
                  <a:lnTo>
                    <a:pt x="477" y="85"/>
                  </a:lnTo>
                  <a:lnTo>
                    <a:pt x="393" y="29"/>
                  </a:lnTo>
                  <a:lnTo>
                    <a:pt x="281" y="1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7"/>
            <p:cNvSpPr/>
            <p:nvPr/>
          </p:nvSpPr>
          <p:spPr>
            <a:xfrm>
              <a:off x="2874659" y="3016135"/>
              <a:ext cx="9329" cy="18633"/>
            </a:xfrm>
            <a:custGeom>
              <a:avLst/>
              <a:gdLst/>
              <a:ahLst/>
              <a:cxnLst/>
              <a:rect l="l" t="t" r="r" b="b"/>
              <a:pathLst>
                <a:path w="590" h="1178" fill="none" extrusionOk="0">
                  <a:moveTo>
                    <a:pt x="281" y="1"/>
                  </a:moveTo>
                  <a:lnTo>
                    <a:pt x="281" y="1"/>
                  </a:lnTo>
                  <a:lnTo>
                    <a:pt x="253" y="1"/>
                  </a:lnTo>
                  <a:lnTo>
                    <a:pt x="253" y="1"/>
                  </a:lnTo>
                  <a:lnTo>
                    <a:pt x="141" y="57"/>
                  </a:lnTo>
                  <a:lnTo>
                    <a:pt x="57" y="113"/>
                  </a:lnTo>
                  <a:lnTo>
                    <a:pt x="1" y="225"/>
                  </a:lnTo>
                  <a:lnTo>
                    <a:pt x="1" y="337"/>
                  </a:lnTo>
                  <a:lnTo>
                    <a:pt x="1" y="337"/>
                  </a:lnTo>
                  <a:lnTo>
                    <a:pt x="1" y="449"/>
                  </a:lnTo>
                  <a:lnTo>
                    <a:pt x="29" y="505"/>
                  </a:lnTo>
                  <a:lnTo>
                    <a:pt x="85" y="589"/>
                  </a:lnTo>
                  <a:lnTo>
                    <a:pt x="169" y="617"/>
                  </a:lnTo>
                  <a:lnTo>
                    <a:pt x="1" y="1177"/>
                  </a:lnTo>
                  <a:lnTo>
                    <a:pt x="309" y="1177"/>
                  </a:lnTo>
                  <a:lnTo>
                    <a:pt x="505" y="673"/>
                  </a:lnTo>
                  <a:lnTo>
                    <a:pt x="505" y="673"/>
                  </a:lnTo>
                  <a:lnTo>
                    <a:pt x="561" y="505"/>
                  </a:lnTo>
                  <a:lnTo>
                    <a:pt x="589" y="337"/>
                  </a:lnTo>
                  <a:lnTo>
                    <a:pt x="589" y="337"/>
                  </a:lnTo>
                  <a:lnTo>
                    <a:pt x="589" y="337"/>
                  </a:lnTo>
                  <a:lnTo>
                    <a:pt x="589" y="253"/>
                  </a:lnTo>
                  <a:lnTo>
                    <a:pt x="589" y="253"/>
                  </a:lnTo>
                  <a:lnTo>
                    <a:pt x="561" y="169"/>
                  </a:lnTo>
                  <a:lnTo>
                    <a:pt x="477" y="85"/>
                  </a:lnTo>
                  <a:lnTo>
                    <a:pt x="393" y="29"/>
                  </a:lnTo>
                  <a:lnTo>
                    <a:pt x="28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7"/>
            <p:cNvSpPr/>
            <p:nvPr/>
          </p:nvSpPr>
          <p:spPr>
            <a:xfrm>
              <a:off x="2888400" y="2984231"/>
              <a:ext cx="35008" cy="42549"/>
            </a:xfrm>
            <a:custGeom>
              <a:avLst/>
              <a:gdLst/>
              <a:ahLst/>
              <a:cxnLst/>
              <a:rect l="l" t="t" r="r" b="b"/>
              <a:pathLst>
                <a:path w="2214" h="2690" extrusionOk="0">
                  <a:moveTo>
                    <a:pt x="1205" y="421"/>
                  </a:moveTo>
                  <a:lnTo>
                    <a:pt x="1317" y="477"/>
                  </a:lnTo>
                  <a:lnTo>
                    <a:pt x="1429" y="533"/>
                  </a:lnTo>
                  <a:lnTo>
                    <a:pt x="1513" y="645"/>
                  </a:lnTo>
                  <a:lnTo>
                    <a:pt x="1597" y="757"/>
                  </a:lnTo>
                  <a:lnTo>
                    <a:pt x="1625" y="925"/>
                  </a:lnTo>
                  <a:lnTo>
                    <a:pt x="1681" y="1121"/>
                  </a:lnTo>
                  <a:lnTo>
                    <a:pt x="1681" y="1345"/>
                  </a:lnTo>
                  <a:lnTo>
                    <a:pt x="1681" y="1570"/>
                  </a:lnTo>
                  <a:lnTo>
                    <a:pt x="1653" y="1738"/>
                  </a:lnTo>
                  <a:lnTo>
                    <a:pt x="1597" y="1906"/>
                  </a:lnTo>
                  <a:lnTo>
                    <a:pt x="1513" y="2046"/>
                  </a:lnTo>
                  <a:lnTo>
                    <a:pt x="1429" y="2130"/>
                  </a:lnTo>
                  <a:lnTo>
                    <a:pt x="1317" y="2214"/>
                  </a:lnTo>
                  <a:lnTo>
                    <a:pt x="1205" y="2242"/>
                  </a:lnTo>
                  <a:lnTo>
                    <a:pt x="1065" y="2270"/>
                  </a:lnTo>
                  <a:lnTo>
                    <a:pt x="953" y="2242"/>
                  </a:lnTo>
                  <a:lnTo>
                    <a:pt x="840" y="2214"/>
                  </a:lnTo>
                  <a:lnTo>
                    <a:pt x="728" y="2130"/>
                  </a:lnTo>
                  <a:lnTo>
                    <a:pt x="644" y="2046"/>
                  </a:lnTo>
                  <a:lnTo>
                    <a:pt x="560" y="1906"/>
                  </a:lnTo>
                  <a:lnTo>
                    <a:pt x="504" y="1738"/>
                  </a:lnTo>
                  <a:lnTo>
                    <a:pt x="476" y="1541"/>
                  </a:lnTo>
                  <a:lnTo>
                    <a:pt x="476" y="1345"/>
                  </a:lnTo>
                  <a:lnTo>
                    <a:pt x="476" y="1121"/>
                  </a:lnTo>
                  <a:lnTo>
                    <a:pt x="504" y="925"/>
                  </a:lnTo>
                  <a:lnTo>
                    <a:pt x="560" y="757"/>
                  </a:lnTo>
                  <a:lnTo>
                    <a:pt x="644" y="645"/>
                  </a:lnTo>
                  <a:lnTo>
                    <a:pt x="728" y="533"/>
                  </a:lnTo>
                  <a:lnTo>
                    <a:pt x="840" y="477"/>
                  </a:lnTo>
                  <a:lnTo>
                    <a:pt x="953" y="421"/>
                  </a:lnTo>
                  <a:close/>
                  <a:moveTo>
                    <a:pt x="868" y="1"/>
                  </a:moveTo>
                  <a:lnTo>
                    <a:pt x="644" y="85"/>
                  </a:lnTo>
                  <a:lnTo>
                    <a:pt x="476" y="197"/>
                  </a:lnTo>
                  <a:lnTo>
                    <a:pt x="308" y="337"/>
                  </a:lnTo>
                  <a:lnTo>
                    <a:pt x="168" y="533"/>
                  </a:lnTo>
                  <a:lnTo>
                    <a:pt x="84" y="757"/>
                  </a:lnTo>
                  <a:lnTo>
                    <a:pt x="28" y="1037"/>
                  </a:lnTo>
                  <a:lnTo>
                    <a:pt x="0" y="1345"/>
                  </a:lnTo>
                  <a:lnTo>
                    <a:pt x="0" y="1626"/>
                  </a:lnTo>
                  <a:lnTo>
                    <a:pt x="84" y="1906"/>
                  </a:lnTo>
                  <a:lnTo>
                    <a:pt x="168" y="2130"/>
                  </a:lnTo>
                  <a:lnTo>
                    <a:pt x="280" y="2326"/>
                  </a:lnTo>
                  <a:lnTo>
                    <a:pt x="448" y="2494"/>
                  </a:lnTo>
                  <a:lnTo>
                    <a:pt x="644" y="2606"/>
                  </a:lnTo>
                  <a:lnTo>
                    <a:pt x="840" y="2662"/>
                  </a:lnTo>
                  <a:lnTo>
                    <a:pt x="1093" y="2690"/>
                  </a:lnTo>
                  <a:lnTo>
                    <a:pt x="1317" y="2662"/>
                  </a:lnTo>
                  <a:lnTo>
                    <a:pt x="1541" y="2606"/>
                  </a:lnTo>
                  <a:lnTo>
                    <a:pt x="1737" y="2494"/>
                  </a:lnTo>
                  <a:lnTo>
                    <a:pt x="1905" y="2326"/>
                  </a:lnTo>
                  <a:lnTo>
                    <a:pt x="2017" y="2130"/>
                  </a:lnTo>
                  <a:lnTo>
                    <a:pt x="2129" y="1906"/>
                  </a:lnTo>
                  <a:lnTo>
                    <a:pt x="2185" y="1626"/>
                  </a:lnTo>
                  <a:lnTo>
                    <a:pt x="2213" y="1345"/>
                  </a:lnTo>
                  <a:lnTo>
                    <a:pt x="2185" y="1037"/>
                  </a:lnTo>
                  <a:lnTo>
                    <a:pt x="2129" y="757"/>
                  </a:lnTo>
                  <a:lnTo>
                    <a:pt x="2017" y="533"/>
                  </a:lnTo>
                  <a:lnTo>
                    <a:pt x="1877" y="337"/>
                  </a:lnTo>
                  <a:lnTo>
                    <a:pt x="1709" y="197"/>
                  </a:lnTo>
                  <a:lnTo>
                    <a:pt x="1513" y="85"/>
                  </a:lnTo>
                  <a:lnTo>
                    <a:pt x="1317" y="1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7"/>
            <p:cNvSpPr/>
            <p:nvPr/>
          </p:nvSpPr>
          <p:spPr>
            <a:xfrm>
              <a:off x="2895926" y="2990890"/>
              <a:ext cx="19054" cy="29247"/>
            </a:xfrm>
            <a:custGeom>
              <a:avLst/>
              <a:gdLst/>
              <a:ahLst/>
              <a:cxnLst/>
              <a:rect l="l" t="t" r="r" b="b"/>
              <a:pathLst>
                <a:path w="1205" h="1849" fill="none" extrusionOk="0">
                  <a:moveTo>
                    <a:pt x="589" y="1849"/>
                  </a:moveTo>
                  <a:lnTo>
                    <a:pt x="589" y="1849"/>
                  </a:lnTo>
                  <a:lnTo>
                    <a:pt x="477" y="1821"/>
                  </a:lnTo>
                  <a:lnTo>
                    <a:pt x="364" y="1793"/>
                  </a:lnTo>
                  <a:lnTo>
                    <a:pt x="252" y="1709"/>
                  </a:lnTo>
                  <a:lnTo>
                    <a:pt x="168" y="1625"/>
                  </a:lnTo>
                  <a:lnTo>
                    <a:pt x="84" y="1485"/>
                  </a:lnTo>
                  <a:lnTo>
                    <a:pt x="28" y="1317"/>
                  </a:lnTo>
                  <a:lnTo>
                    <a:pt x="0" y="1120"/>
                  </a:lnTo>
                  <a:lnTo>
                    <a:pt x="0" y="924"/>
                  </a:lnTo>
                  <a:lnTo>
                    <a:pt x="0" y="924"/>
                  </a:lnTo>
                  <a:lnTo>
                    <a:pt x="0" y="700"/>
                  </a:lnTo>
                  <a:lnTo>
                    <a:pt x="28" y="504"/>
                  </a:lnTo>
                  <a:lnTo>
                    <a:pt x="84" y="336"/>
                  </a:lnTo>
                  <a:lnTo>
                    <a:pt x="168" y="224"/>
                  </a:lnTo>
                  <a:lnTo>
                    <a:pt x="252" y="112"/>
                  </a:lnTo>
                  <a:lnTo>
                    <a:pt x="364" y="56"/>
                  </a:lnTo>
                  <a:lnTo>
                    <a:pt x="477" y="0"/>
                  </a:lnTo>
                  <a:lnTo>
                    <a:pt x="589" y="0"/>
                  </a:lnTo>
                  <a:lnTo>
                    <a:pt x="589" y="0"/>
                  </a:lnTo>
                  <a:lnTo>
                    <a:pt x="729" y="0"/>
                  </a:lnTo>
                  <a:lnTo>
                    <a:pt x="841" y="56"/>
                  </a:lnTo>
                  <a:lnTo>
                    <a:pt x="953" y="112"/>
                  </a:lnTo>
                  <a:lnTo>
                    <a:pt x="1037" y="224"/>
                  </a:lnTo>
                  <a:lnTo>
                    <a:pt x="1121" y="336"/>
                  </a:lnTo>
                  <a:lnTo>
                    <a:pt x="1149" y="504"/>
                  </a:lnTo>
                  <a:lnTo>
                    <a:pt x="1205" y="700"/>
                  </a:lnTo>
                  <a:lnTo>
                    <a:pt x="1205" y="924"/>
                  </a:lnTo>
                  <a:lnTo>
                    <a:pt x="1205" y="924"/>
                  </a:lnTo>
                  <a:lnTo>
                    <a:pt x="1205" y="924"/>
                  </a:lnTo>
                  <a:lnTo>
                    <a:pt x="1205" y="1149"/>
                  </a:lnTo>
                  <a:lnTo>
                    <a:pt x="1177" y="1317"/>
                  </a:lnTo>
                  <a:lnTo>
                    <a:pt x="1121" y="1485"/>
                  </a:lnTo>
                  <a:lnTo>
                    <a:pt x="1037" y="1625"/>
                  </a:lnTo>
                  <a:lnTo>
                    <a:pt x="953" y="1709"/>
                  </a:lnTo>
                  <a:lnTo>
                    <a:pt x="841" y="1793"/>
                  </a:lnTo>
                  <a:lnTo>
                    <a:pt x="729" y="1821"/>
                  </a:lnTo>
                  <a:lnTo>
                    <a:pt x="589" y="184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7"/>
            <p:cNvSpPr/>
            <p:nvPr/>
          </p:nvSpPr>
          <p:spPr>
            <a:xfrm>
              <a:off x="2888400" y="2984231"/>
              <a:ext cx="35008" cy="42549"/>
            </a:xfrm>
            <a:custGeom>
              <a:avLst/>
              <a:gdLst/>
              <a:ahLst/>
              <a:cxnLst/>
              <a:rect l="l" t="t" r="r" b="b"/>
              <a:pathLst>
                <a:path w="2214" h="2690" fill="none" extrusionOk="0">
                  <a:moveTo>
                    <a:pt x="1093" y="1"/>
                  </a:moveTo>
                  <a:lnTo>
                    <a:pt x="1093" y="1"/>
                  </a:lnTo>
                  <a:lnTo>
                    <a:pt x="868" y="1"/>
                  </a:lnTo>
                  <a:lnTo>
                    <a:pt x="644" y="85"/>
                  </a:lnTo>
                  <a:lnTo>
                    <a:pt x="476" y="197"/>
                  </a:lnTo>
                  <a:lnTo>
                    <a:pt x="308" y="337"/>
                  </a:lnTo>
                  <a:lnTo>
                    <a:pt x="168" y="533"/>
                  </a:lnTo>
                  <a:lnTo>
                    <a:pt x="84" y="757"/>
                  </a:lnTo>
                  <a:lnTo>
                    <a:pt x="28" y="1037"/>
                  </a:lnTo>
                  <a:lnTo>
                    <a:pt x="0" y="1345"/>
                  </a:lnTo>
                  <a:lnTo>
                    <a:pt x="0" y="1345"/>
                  </a:lnTo>
                  <a:lnTo>
                    <a:pt x="0" y="1626"/>
                  </a:lnTo>
                  <a:lnTo>
                    <a:pt x="84" y="1906"/>
                  </a:lnTo>
                  <a:lnTo>
                    <a:pt x="168" y="2130"/>
                  </a:lnTo>
                  <a:lnTo>
                    <a:pt x="280" y="2326"/>
                  </a:lnTo>
                  <a:lnTo>
                    <a:pt x="448" y="2494"/>
                  </a:lnTo>
                  <a:lnTo>
                    <a:pt x="644" y="2606"/>
                  </a:lnTo>
                  <a:lnTo>
                    <a:pt x="840" y="2662"/>
                  </a:lnTo>
                  <a:lnTo>
                    <a:pt x="1093" y="2690"/>
                  </a:lnTo>
                  <a:lnTo>
                    <a:pt x="1093" y="2690"/>
                  </a:lnTo>
                  <a:lnTo>
                    <a:pt x="1317" y="2662"/>
                  </a:lnTo>
                  <a:lnTo>
                    <a:pt x="1541" y="2606"/>
                  </a:lnTo>
                  <a:lnTo>
                    <a:pt x="1737" y="2494"/>
                  </a:lnTo>
                  <a:lnTo>
                    <a:pt x="1905" y="2326"/>
                  </a:lnTo>
                  <a:lnTo>
                    <a:pt x="2017" y="2130"/>
                  </a:lnTo>
                  <a:lnTo>
                    <a:pt x="2129" y="1906"/>
                  </a:lnTo>
                  <a:lnTo>
                    <a:pt x="2185" y="1626"/>
                  </a:lnTo>
                  <a:lnTo>
                    <a:pt x="2213" y="1345"/>
                  </a:lnTo>
                  <a:lnTo>
                    <a:pt x="2213" y="1345"/>
                  </a:lnTo>
                  <a:lnTo>
                    <a:pt x="2185" y="1037"/>
                  </a:lnTo>
                  <a:lnTo>
                    <a:pt x="2129" y="757"/>
                  </a:lnTo>
                  <a:lnTo>
                    <a:pt x="2017" y="533"/>
                  </a:lnTo>
                  <a:lnTo>
                    <a:pt x="1877" y="337"/>
                  </a:lnTo>
                  <a:lnTo>
                    <a:pt x="1709" y="197"/>
                  </a:lnTo>
                  <a:lnTo>
                    <a:pt x="1513" y="85"/>
                  </a:lnTo>
                  <a:lnTo>
                    <a:pt x="1317" y="1"/>
                  </a:lnTo>
                  <a:lnTo>
                    <a:pt x="109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7"/>
            <p:cNvSpPr/>
            <p:nvPr/>
          </p:nvSpPr>
          <p:spPr>
            <a:xfrm>
              <a:off x="2926048" y="2984674"/>
              <a:ext cx="32336" cy="42106"/>
            </a:xfrm>
            <a:custGeom>
              <a:avLst/>
              <a:gdLst/>
              <a:ahLst/>
              <a:cxnLst/>
              <a:rect l="l" t="t" r="r" b="b"/>
              <a:pathLst>
                <a:path w="2045" h="2662" extrusionOk="0">
                  <a:moveTo>
                    <a:pt x="364" y="1"/>
                  </a:moveTo>
                  <a:lnTo>
                    <a:pt x="224" y="1429"/>
                  </a:lnTo>
                  <a:lnTo>
                    <a:pt x="1036" y="1429"/>
                  </a:lnTo>
                  <a:lnTo>
                    <a:pt x="1205" y="1457"/>
                  </a:lnTo>
                  <a:lnTo>
                    <a:pt x="1317" y="1485"/>
                  </a:lnTo>
                  <a:lnTo>
                    <a:pt x="1401" y="1542"/>
                  </a:lnTo>
                  <a:lnTo>
                    <a:pt x="1485" y="1598"/>
                  </a:lnTo>
                  <a:lnTo>
                    <a:pt x="1513" y="1654"/>
                  </a:lnTo>
                  <a:lnTo>
                    <a:pt x="1541" y="1738"/>
                  </a:lnTo>
                  <a:lnTo>
                    <a:pt x="1569" y="1822"/>
                  </a:lnTo>
                  <a:lnTo>
                    <a:pt x="1541" y="1906"/>
                  </a:lnTo>
                  <a:lnTo>
                    <a:pt x="1513" y="1990"/>
                  </a:lnTo>
                  <a:lnTo>
                    <a:pt x="1457" y="2074"/>
                  </a:lnTo>
                  <a:lnTo>
                    <a:pt x="1401" y="2130"/>
                  </a:lnTo>
                  <a:lnTo>
                    <a:pt x="1317" y="2158"/>
                  </a:lnTo>
                  <a:lnTo>
                    <a:pt x="1233" y="2214"/>
                  </a:lnTo>
                  <a:lnTo>
                    <a:pt x="980" y="2242"/>
                  </a:lnTo>
                  <a:lnTo>
                    <a:pt x="784" y="2214"/>
                  </a:lnTo>
                  <a:lnTo>
                    <a:pt x="588" y="2158"/>
                  </a:lnTo>
                  <a:lnTo>
                    <a:pt x="392" y="2074"/>
                  </a:lnTo>
                  <a:lnTo>
                    <a:pt x="224" y="1990"/>
                  </a:lnTo>
                  <a:lnTo>
                    <a:pt x="0" y="2354"/>
                  </a:lnTo>
                  <a:lnTo>
                    <a:pt x="224" y="2494"/>
                  </a:lnTo>
                  <a:lnTo>
                    <a:pt x="476" y="2578"/>
                  </a:lnTo>
                  <a:lnTo>
                    <a:pt x="700" y="2634"/>
                  </a:lnTo>
                  <a:lnTo>
                    <a:pt x="952" y="2662"/>
                  </a:lnTo>
                  <a:lnTo>
                    <a:pt x="1008" y="2662"/>
                  </a:lnTo>
                  <a:lnTo>
                    <a:pt x="1233" y="2634"/>
                  </a:lnTo>
                  <a:lnTo>
                    <a:pt x="1457" y="2578"/>
                  </a:lnTo>
                  <a:lnTo>
                    <a:pt x="1625" y="2522"/>
                  </a:lnTo>
                  <a:lnTo>
                    <a:pt x="1793" y="2410"/>
                  </a:lnTo>
                  <a:lnTo>
                    <a:pt x="1877" y="2270"/>
                  </a:lnTo>
                  <a:lnTo>
                    <a:pt x="1961" y="2130"/>
                  </a:lnTo>
                  <a:lnTo>
                    <a:pt x="2017" y="1990"/>
                  </a:lnTo>
                  <a:lnTo>
                    <a:pt x="2045" y="1822"/>
                  </a:lnTo>
                  <a:lnTo>
                    <a:pt x="2017" y="1654"/>
                  </a:lnTo>
                  <a:lnTo>
                    <a:pt x="1989" y="1485"/>
                  </a:lnTo>
                  <a:lnTo>
                    <a:pt x="1905" y="1345"/>
                  </a:lnTo>
                  <a:lnTo>
                    <a:pt x="1793" y="1233"/>
                  </a:lnTo>
                  <a:lnTo>
                    <a:pt x="1653" y="1149"/>
                  </a:lnTo>
                  <a:lnTo>
                    <a:pt x="1457" y="1065"/>
                  </a:lnTo>
                  <a:lnTo>
                    <a:pt x="1233" y="1037"/>
                  </a:lnTo>
                  <a:lnTo>
                    <a:pt x="952" y="1009"/>
                  </a:lnTo>
                  <a:lnTo>
                    <a:pt x="700" y="1009"/>
                  </a:lnTo>
                  <a:lnTo>
                    <a:pt x="756" y="393"/>
                  </a:lnTo>
                  <a:lnTo>
                    <a:pt x="1905" y="393"/>
                  </a:lnTo>
                  <a:lnTo>
                    <a:pt x="1905" y="1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7"/>
            <p:cNvSpPr/>
            <p:nvPr/>
          </p:nvSpPr>
          <p:spPr>
            <a:xfrm>
              <a:off x="2926048" y="2984674"/>
              <a:ext cx="32336" cy="42106"/>
            </a:xfrm>
            <a:custGeom>
              <a:avLst/>
              <a:gdLst/>
              <a:ahLst/>
              <a:cxnLst/>
              <a:rect l="l" t="t" r="r" b="b"/>
              <a:pathLst>
                <a:path w="2045" h="2662" fill="none" extrusionOk="0">
                  <a:moveTo>
                    <a:pt x="1905" y="1"/>
                  </a:moveTo>
                  <a:lnTo>
                    <a:pt x="364" y="1"/>
                  </a:lnTo>
                  <a:lnTo>
                    <a:pt x="224" y="1429"/>
                  </a:lnTo>
                  <a:lnTo>
                    <a:pt x="840" y="1429"/>
                  </a:lnTo>
                  <a:lnTo>
                    <a:pt x="840" y="1429"/>
                  </a:lnTo>
                  <a:lnTo>
                    <a:pt x="1036" y="1429"/>
                  </a:lnTo>
                  <a:lnTo>
                    <a:pt x="1205" y="1457"/>
                  </a:lnTo>
                  <a:lnTo>
                    <a:pt x="1317" y="1485"/>
                  </a:lnTo>
                  <a:lnTo>
                    <a:pt x="1401" y="1542"/>
                  </a:lnTo>
                  <a:lnTo>
                    <a:pt x="1485" y="1598"/>
                  </a:lnTo>
                  <a:lnTo>
                    <a:pt x="1513" y="1654"/>
                  </a:lnTo>
                  <a:lnTo>
                    <a:pt x="1541" y="1738"/>
                  </a:lnTo>
                  <a:lnTo>
                    <a:pt x="1569" y="1822"/>
                  </a:lnTo>
                  <a:lnTo>
                    <a:pt x="1569" y="1822"/>
                  </a:lnTo>
                  <a:lnTo>
                    <a:pt x="1541" y="1906"/>
                  </a:lnTo>
                  <a:lnTo>
                    <a:pt x="1513" y="1990"/>
                  </a:lnTo>
                  <a:lnTo>
                    <a:pt x="1457" y="2074"/>
                  </a:lnTo>
                  <a:lnTo>
                    <a:pt x="1401" y="2130"/>
                  </a:lnTo>
                  <a:lnTo>
                    <a:pt x="1317" y="2158"/>
                  </a:lnTo>
                  <a:lnTo>
                    <a:pt x="1233" y="2214"/>
                  </a:lnTo>
                  <a:lnTo>
                    <a:pt x="980" y="2242"/>
                  </a:lnTo>
                  <a:lnTo>
                    <a:pt x="980" y="2242"/>
                  </a:lnTo>
                  <a:lnTo>
                    <a:pt x="980" y="2242"/>
                  </a:lnTo>
                  <a:lnTo>
                    <a:pt x="980" y="2242"/>
                  </a:lnTo>
                  <a:lnTo>
                    <a:pt x="784" y="2214"/>
                  </a:lnTo>
                  <a:lnTo>
                    <a:pt x="588" y="2158"/>
                  </a:lnTo>
                  <a:lnTo>
                    <a:pt x="392" y="2074"/>
                  </a:lnTo>
                  <a:lnTo>
                    <a:pt x="224" y="1990"/>
                  </a:lnTo>
                  <a:lnTo>
                    <a:pt x="0" y="2354"/>
                  </a:lnTo>
                  <a:lnTo>
                    <a:pt x="0" y="2354"/>
                  </a:lnTo>
                  <a:lnTo>
                    <a:pt x="224" y="2494"/>
                  </a:lnTo>
                  <a:lnTo>
                    <a:pt x="476" y="2578"/>
                  </a:lnTo>
                  <a:lnTo>
                    <a:pt x="700" y="2634"/>
                  </a:lnTo>
                  <a:lnTo>
                    <a:pt x="952" y="2662"/>
                  </a:lnTo>
                  <a:lnTo>
                    <a:pt x="952" y="2662"/>
                  </a:lnTo>
                  <a:lnTo>
                    <a:pt x="1008" y="2662"/>
                  </a:lnTo>
                  <a:lnTo>
                    <a:pt x="1008" y="2662"/>
                  </a:lnTo>
                  <a:lnTo>
                    <a:pt x="1233" y="2634"/>
                  </a:lnTo>
                  <a:lnTo>
                    <a:pt x="1457" y="2578"/>
                  </a:lnTo>
                  <a:lnTo>
                    <a:pt x="1625" y="2522"/>
                  </a:lnTo>
                  <a:lnTo>
                    <a:pt x="1793" y="2410"/>
                  </a:lnTo>
                  <a:lnTo>
                    <a:pt x="1877" y="2270"/>
                  </a:lnTo>
                  <a:lnTo>
                    <a:pt x="1961" y="2130"/>
                  </a:lnTo>
                  <a:lnTo>
                    <a:pt x="2017" y="1990"/>
                  </a:lnTo>
                  <a:lnTo>
                    <a:pt x="2045" y="1822"/>
                  </a:lnTo>
                  <a:lnTo>
                    <a:pt x="2045" y="1822"/>
                  </a:lnTo>
                  <a:lnTo>
                    <a:pt x="2017" y="1654"/>
                  </a:lnTo>
                  <a:lnTo>
                    <a:pt x="1989" y="1485"/>
                  </a:lnTo>
                  <a:lnTo>
                    <a:pt x="1905" y="1345"/>
                  </a:lnTo>
                  <a:lnTo>
                    <a:pt x="1793" y="1233"/>
                  </a:lnTo>
                  <a:lnTo>
                    <a:pt x="1653" y="1149"/>
                  </a:lnTo>
                  <a:lnTo>
                    <a:pt x="1457" y="1065"/>
                  </a:lnTo>
                  <a:lnTo>
                    <a:pt x="1233" y="1037"/>
                  </a:lnTo>
                  <a:lnTo>
                    <a:pt x="952" y="1009"/>
                  </a:lnTo>
                  <a:lnTo>
                    <a:pt x="700" y="1009"/>
                  </a:lnTo>
                  <a:lnTo>
                    <a:pt x="756" y="393"/>
                  </a:lnTo>
                  <a:lnTo>
                    <a:pt x="1905" y="393"/>
                  </a:lnTo>
                  <a:lnTo>
                    <a:pt x="190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7"/>
            <p:cNvSpPr/>
            <p:nvPr/>
          </p:nvSpPr>
          <p:spPr>
            <a:xfrm>
              <a:off x="1906444" y="2972716"/>
              <a:ext cx="299879" cy="21290"/>
            </a:xfrm>
            <a:custGeom>
              <a:avLst/>
              <a:gdLst/>
              <a:ahLst/>
              <a:cxnLst/>
              <a:rect l="l" t="t" r="r" b="b"/>
              <a:pathLst>
                <a:path w="18965" h="1346" extrusionOk="0">
                  <a:moveTo>
                    <a:pt x="673" y="1"/>
                  </a:moveTo>
                  <a:lnTo>
                    <a:pt x="533" y="29"/>
                  </a:lnTo>
                  <a:lnTo>
                    <a:pt x="393" y="57"/>
                  </a:lnTo>
                  <a:lnTo>
                    <a:pt x="281" y="141"/>
                  </a:lnTo>
                  <a:lnTo>
                    <a:pt x="197" y="197"/>
                  </a:lnTo>
                  <a:lnTo>
                    <a:pt x="113" y="309"/>
                  </a:lnTo>
                  <a:lnTo>
                    <a:pt x="57" y="421"/>
                  </a:lnTo>
                  <a:lnTo>
                    <a:pt x="1" y="561"/>
                  </a:lnTo>
                  <a:lnTo>
                    <a:pt x="1" y="673"/>
                  </a:lnTo>
                  <a:lnTo>
                    <a:pt x="1" y="813"/>
                  </a:lnTo>
                  <a:lnTo>
                    <a:pt x="57" y="953"/>
                  </a:lnTo>
                  <a:lnTo>
                    <a:pt x="113" y="1065"/>
                  </a:lnTo>
                  <a:lnTo>
                    <a:pt x="197" y="1149"/>
                  </a:lnTo>
                  <a:lnTo>
                    <a:pt x="281" y="1233"/>
                  </a:lnTo>
                  <a:lnTo>
                    <a:pt x="393" y="1289"/>
                  </a:lnTo>
                  <a:lnTo>
                    <a:pt x="533" y="1345"/>
                  </a:lnTo>
                  <a:lnTo>
                    <a:pt x="18404" y="1345"/>
                  </a:lnTo>
                  <a:lnTo>
                    <a:pt x="18544" y="1289"/>
                  </a:lnTo>
                  <a:lnTo>
                    <a:pt x="18656" y="1233"/>
                  </a:lnTo>
                  <a:lnTo>
                    <a:pt x="18768" y="1149"/>
                  </a:lnTo>
                  <a:lnTo>
                    <a:pt x="18824" y="1065"/>
                  </a:lnTo>
                  <a:lnTo>
                    <a:pt x="18908" y="953"/>
                  </a:lnTo>
                  <a:lnTo>
                    <a:pt x="18936" y="813"/>
                  </a:lnTo>
                  <a:lnTo>
                    <a:pt x="18964" y="673"/>
                  </a:lnTo>
                  <a:lnTo>
                    <a:pt x="18936" y="561"/>
                  </a:lnTo>
                  <a:lnTo>
                    <a:pt x="18908" y="421"/>
                  </a:lnTo>
                  <a:lnTo>
                    <a:pt x="18852" y="309"/>
                  </a:lnTo>
                  <a:lnTo>
                    <a:pt x="18768" y="197"/>
                  </a:lnTo>
                  <a:lnTo>
                    <a:pt x="18656" y="113"/>
                  </a:lnTo>
                  <a:lnTo>
                    <a:pt x="18544" y="57"/>
                  </a:lnTo>
                  <a:lnTo>
                    <a:pt x="18432" y="29"/>
                  </a:lnTo>
                  <a:lnTo>
                    <a:pt x="182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7"/>
            <p:cNvSpPr/>
            <p:nvPr/>
          </p:nvSpPr>
          <p:spPr>
            <a:xfrm>
              <a:off x="1906444" y="2972716"/>
              <a:ext cx="299879" cy="21290"/>
            </a:xfrm>
            <a:custGeom>
              <a:avLst/>
              <a:gdLst/>
              <a:ahLst/>
              <a:cxnLst/>
              <a:rect l="l" t="t" r="r" b="b"/>
              <a:pathLst>
                <a:path w="18965" h="1346" fill="none" extrusionOk="0">
                  <a:moveTo>
                    <a:pt x="18292" y="1"/>
                  </a:moveTo>
                  <a:lnTo>
                    <a:pt x="673" y="1"/>
                  </a:lnTo>
                  <a:lnTo>
                    <a:pt x="673" y="1"/>
                  </a:lnTo>
                  <a:lnTo>
                    <a:pt x="673" y="1"/>
                  </a:lnTo>
                  <a:lnTo>
                    <a:pt x="533" y="29"/>
                  </a:lnTo>
                  <a:lnTo>
                    <a:pt x="393" y="57"/>
                  </a:lnTo>
                  <a:lnTo>
                    <a:pt x="281" y="141"/>
                  </a:lnTo>
                  <a:lnTo>
                    <a:pt x="197" y="197"/>
                  </a:lnTo>
                  <a:lnTo>
                    <a:pt x="113" y="309"/>
                  </a:lnTo>
                  <a:lnTo>
                    <a:pt x="57" y="421"/>
                  </a:lnTo>
                  <a:lnTo>
                    <a:pt x="1" y="561"/>
                  </a:lnTo>
                  <a:lnTo>
                    <a:pt x="1" y="673"/>
                  </a:lnTo>
                  <a:lnTo>
                    <a:pt x="1" y="673"/>
                  </a:lnTo>
                  <a:lnTo>
                    <a:pt x="1" y="813"/>
                  </a:lnTo>
                  <a:lnTo>
                    <a:pt x="57" y="953"/>
                  </a:lnTo>
                  <a:lnTo>
                    <a:pt x="113" y="1065"/>
                  </a:lnTo>
                  <a:lnTo>
                    <a:pt x="197" y="1149"/>
                  </a:lnTo>
                  <a:lnTo>
                    <a:pt x="281" y="1233"/>
                  </a:lnTo>
                  <a:lnTo>
                    <a:pt x="393" y="1289"/>
                  </a:lnTo>
                  <a:lnTo>
                    <a:pt x="533" y="1345"/>
                  </a:lnTo>
                  <a:lnTo>
                    <a:pt x="673" y="1345"/>
                  </a:lnTo>
                  <a:lnTo>
                    <a:pt x="18292" y="1345"/>
                  </a:lnTo>
                  <a:lnTo>
                    <a:pt x="18292" y="1345"/>
                  </a:lnTo>
                  <a:lnTo>
                    <a:pt x="18404" y="1345"/>
                  </a:lnTo>
                  <a:lnTo>
                    <a:pt x="18544" y="1289"/>
                  </a:lnTo>
                  <a:lnTo>
                    <a:pt x="18656" y="1233"/>
                  </a:lnTo>
                  <a:lnTo>
                    <a:pt x="18768" y="1149"/>
                  </a:lnTo>
                  <a:lnTo>
                    <a:pt x="18824" y="1065"/>
                  </a:lnTo>
                  <a:lnTo>
                    <a:pt x="18908" y="953"/>
                  </a:lnTo>
                  <a:lnTo>
                    <a:pt x="18936" y="813"/>
                  </a:lnTo>
                  <a:lnTo>
                    <a:pt x="18964" y="673"/>
                  </a:lnTo>
                  <a:lnTo>
                    <a:pt x="18964" y="673"/>
                  </a:lnTo>
                  <a:lnTo>
                    <a:pt x="18936" y="561"/>
                  </a:lnTo>
                  <a:lnTo>
                    <a:pt x="18908" y="421"/>
                  </a:lnTo>
                  <a:lnTo>
                    <a:pt x="18852" y="309"/>
                  </a:lnTo>
                  <a:lnTo>
                    <a:pt x="18768" y="197"/>
                  </a:lnTo>
                  <a:lnTo>
                    <a:pt x="18656" y="113"/>
                  </a:lnTo>
                  <a:lnTo>
                    <a:pt x="18544" y="57"/>
                  </a:lnTo>
                  <a:lnTo>
                    <a:pt x="18432" y="29"/>
                  </a:lnTo>
                  <a:lnTo>
                    <a:pt x="1829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7"/>
            <p:cNvSpPr/>
            <p:nvPr/>
          </p:nvSpPr>
          <p:spPr>
            <a:xfrm>
              <a:off x="1906444" y="3023221"/>
              <a:ext cx="174978" cy="21290"/>
            </a:xfrm>
            <a:custGeom>
              <a:avLst/>
              <a:gdLst/>
              <a:ahLst/>
              <a:cxnLst/>
              <a:rect l="l" t="t" r="r" b="b"/>
              <a:pathLst>
                <a:path w="11066" h="1346" extrusionOk="0">
                  <a:moveTo>
                    <a:pt x="533" y="1"/>
                  </a:moveTo>
                  <a:lnTo>
                    <a:pt x="393" y="57"/>
                  </a:lnTo>
                  <a:lnTo>
                    <a:pt x="281" y="113"/>
                  </a:lnTo>
                  <a:lnTo>
                    <a:pt x="197" y="197"/>
                  </a:lnTo>
                  <a:lnTo>
                    <a:pt x="113" y="281"/>
                  </a:lnTo>
                  <a:lnTo>
                    <a:pt x="57" y="393"/>
                  </a:lnTo>
                  <a:lnTo>
                    <a:pt x="1" y="533"/>
                  </a:lnTo>
                  <a:lnTo>
                    <a:pt x="1" y="673"/>
                  </a:lnTo>
                  <a:lnTo>
                    <a:pt x="1" y="813"/>
                  </a:lnTo>
                  <a:lnTo>
                    <a:pt x="57" y="925"/>
                  </a:lnTo>
                  <a:lnTo>
                    <a:pt x="113" y="1037"/>
                  </a:lnTo>
                  <a:lnTo>
                    <a:pt x="197" y="1149"/>
                  </a:lnTo>
                  <a:lnTo>
                    <a:pt x="281" y="1233"/>
                  </a:lnTo>
                  <a:lnTo>
                    <a:pt x="393" y="1289"/>
                  </a:lnTo>
                  <a:lnTo>
                    <a:pt x="533" y="1317"/>
                  </a:lnTo>
                  <a:lnTo>
                    <a:pt x="673" y="1345"/>
                  </a:lnTo>
                  <a:lnTo>
                    <a:pt x="10421" y="1345"/>
                  </a:lnTo>
                  <a:lnTo>
                    <a:pt x="10533" y="1317"/>
                  </a:lnTo>
                  <a:lnTo>
                    <a:pt x="10673" y="1289"/>
                  </a:lnTo>
                  <a:lnTo>
                    <a:pt x="10785" y="1233"/>
                  </a:lnTo>
                  <a:lnTo>
                    <a:pt x="10869" y="1149"/>
                  </a:lnTo>
                  <a:lnTo>
                    <a:pt x="10953" y="1037"/>
                  </a:lnTo>
                  <a:lnTo>
                    <a:pt x="11037" y="925"/>
                  </a:lnTo>
                  <a:lnTo>
                    <a:pt x="11065" y="785"/>
                  </a:lnTo>
                  <a:lnTo>
                    <a:pt x="11065" y="673"/>
                  </a:lnTo>
                  <a:lnTo>
                    <a:pt x="11065" y="533"/>
                  </a:lnTo>
                  <a:lnTo>
                    <a:pt x="11037" y="393"/>
                  </a:lnTo>
                  <a:lnTo>
                    <a:pt x="10953" y="281"/>
                  </a:lnTo>
                  <a:lnTo>
                    <a:pt x="10869" y="197"/>
                  </a:lnTo>
                  <a:lnTo>
                    <a:pt x="10785" y="113"/>
                  </a:lnTo>
                  <a:lnTo>
                    <a:pt x="10673" y="57"/>
                  </a:lnTo>
                  <a:lnTo>
                    <a:pt x="1053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7"/>
            <p:cNvSpPr/>
            <p:nvPr/>
          </p:nvSpPr>
          <p:spPr>
            <a:xfrm>
              <a:off x="1906444" y="3023221"/>
              <a:ext cx="174978" cy="21290"/>
            </a:xfrm>
            <a:custGeom>
              <a:avLst/>
              <a:gdLst/>
              <a:ahLst/>
              <a:cxnLst/>
              <a:rect l="l" t="t" r="r" b="b"/>
              <a:pathLst>
                <a:path w="11066" h="1346" fill="none" extrusionOk="0">
                  <a:moveTo>
                    <a:pt x="10421" y="1"/>
                  </a:moveTo>
                  <a:lnTo>
                    <a:pt x="673" y="1"/>
                  </a:lnTo>
                  <a:lnTo>
                    <a:pt x="673" y="1"/>
                  </a:lnTo>
                  <a:lnTo>
                    <a:pt x="533" y="1"/>
                  </a:lnTo>
                  <a:lnTo>
                    <a:pt x="393" y="57"/>
                  </a:lnTo>
                  <a:lnTo>
                    <a:pt x="281" y="113"/>
                  </a:lnTo>
                  <a:lnTo>
                    <a:pt x="197" y="197"/>
                  </a:lnTo>
                  <a:lnTo>
                    <a:pt x="113" y="281"/>
                  </a:lnTo>
                  <a:lnTo>
                    <a:pt x="57" y="393"/>
                  </a:lnTo>
                  <a:lnTo>
                    <a:pt x="1" y="533"/>
                  </a:lnTo>
                  <a:lnTo>
                    <a:pt x="1" y="673"/>
                  </a:lnTo>
                  <a:lnTo>
                    <a:pt x="1" y="673"/>
                  </a:lnTo>
                  <a:lnTo>
                    <a:pt x="1" y="673"/>
                  </a:lnTo>
                  <a:lnTo>
                    <a:pt x="1" y="813"/>
                  </a:lnTo>
                  <a:lnTo>
                    <a:pt x="57" y="925"/>
                  </a:lnTo>
                  <a:lnTo>
                    <a:pt x="113" y="1037"/>
                  </a:lnTo>
                  <a:lnTo>
                    <a:pt x="197" y="1149"/>
                  </a:lnTo>
                  <a:lnTo>
                    <a:pt x="281" y="1233"/>
                  </a:lnTo>
                  <a:lnTo>
                    <a:pt x="393" y="1289"/>
                  </a:lnTo>
                  <a:lnTo>
                    <a:pt x="533" y="1317"/>
                  </a:lnTo>
                  <a:lnTo>
                    <a:pt x="673" y="1345"/>
                  </a:lnTo>
                  <a:lnTo>
                    <a:pt x="10421" y="1345"/>
                  </a:lnTo>
                  <a:lnTo>
                    <a:pt x="10421" y="1345"/>
                  </a:lnTo>
                  <a:lnTo>
                    <a:pt x="10533" y="1317"/>
                  </a:lnTo>
                  <a:lnTo>
                    <a:pt x="10673" y="1289"/>
                  </a:lnTo>
                  <a:lnTo>
                    <a:pt x="10785" y="1233"/>
                  </a:lnTo>
                  <a:lnTo>
                    <a:pt x="10869" y="1149"/>
                  </a:lnTo>
                  <a:lnTo>
                    <a:pt x="10953" y="1037"/>
                  </a:lnTo>
                  <a:lnTo>
                    <a:pt x="11037" y="925"/>
                  </a:lnTo>
                  <a:lnTo>
                    <a:pt x="11065" y="785"/>
                  </a:lnTo>
                  <a:lnTo>
                    <a:pt x="11065" y="673"/>
                  </a:lnTo>
                  <a:lnTo>
                    <a:pt x="11065" y="673"/>
                  </a:lnTo>
                  <a:lnTo>
                    <a:pt x="11065" y="533"/>
                  </a:lnTo>
                  <a:lnTo>
                    <a:pt x="11037" y="393"/>
                  </a:lnTo>
                  <a:lnTo>
                    <a:pt x="10953" y="281"/>
                  </a:lnTo>
                  <a:lnTo>
                    <a:pt x="10869" y="197"/>
                  </a:lnTo>
                  <a:lnTo>
                    <a:pt x="10785" y="113"/>
                  </a:lnTo>
                  <a:lnTo>
                    <a:pt x="10673" y="57"/>
                  </a:lnTo>
                  <a:lnTo>
                    <a:pt x="10533" y="1"/>
                  </a:lnTo>
                  <a:lnTo>
                    <a:pt x="10421" y="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7"/>
            <p:cNvSpPr/>
            <p:nvPr/>
          </p:nvSpPr>
          <p:spPr>
            <a:xfrm>
              <a:off x="1830704" y="3172095"/>
              <a:ext cx="1196337" cy="189209"/>
            </a:xfrm>
            <a:custGeom>
              <a:avLst/>
              <a:gdLst/>
              <a:ahLst/>
              <a:cxnLst/>
              <a:rect l="l" t="t" r="r" b="b"/>
              <a:pathLst>
                <a:path w="75659" h="11962" extrusionOk="0">
                  <a:moveTo>
                    <a:pt x="1486" y="1"/>
                  </a:moveTo>
                  <a:lnTo>
                    <a:pt x="1317" y="29"/>
                  </a:lnTo>
                  <a:lnTo>
                    <a:pt x="1009" y="141"/>
                  </a:lnTo>
                  <a:lnTo>
                    <a:pt x="729" y="281"/>
                  </a:lnTo>
                  <a:lnTo>
                    <a:pt x="477" y="477"/>
                  </a:lnTo>
                  <a:lnTo>
                    <a:pt x="281" y="729"/>
                  </a:lnTo>
                  <a:lnTo>
                    <a:pt x="113" y="1009"/>
                  </a:lnTo>
                  <a:lnTo>
                    <a:pt x="29" y="1345"/>
                  </a:lnTo>
                  <a:lnTo>
                    <a:pt x="1" y="1513"/>
                  </a:lnTo>
                  <a:lnTo>
                    <a:pt x="1" y="1681"/>
                  </a:lnTo>
                  <a:lnTo>
                    <a:pt x="1" y="10309"/>
                  </a:lnTo>
                  <a:lnTo>
                    <a:pt x="1" y="10477"/>
                  </a:lnTo>
                  <a:lnTo>
                    <a:pt x="29" y="10645"/>
                  </a:lnTo>
                  <a:lnTo>
                    <a:pt x="113" y="10953"/>
                  </a:lnTo>
                  <a:lnTo>
                    <a:pt x="281" y="11233"/>
                  </a:lnTo>
                  <a:lnTo>
                    <a:pt x="477" y="11485"/>
                  </a:lnTo>
                  <a:lnTo>
                    <a:pt x="729" y="11681"/>
                  </a:lnTo>
                  <a:lnTo>
                    <a:pt x="1009" y="11849"/>
                  </a:lnTo>
                  <a:lnTo>
                    <a:pt x="1317" y="11933"/>
                  </a:lnTo>
                  <a:lnTo>
                    <a:pt x="1486" y="11961"/>
                  </a:lnTo>
                  <a:lnTo>
                    <a:pt x="74146" y="11961"/>
                  </a:lnTo>
                  <a:lnTo>
                    <a:pt x="74314" y="11933"/>
                  </a:lnTo>
                  <a:lnTo>
                    <a:pt x="74622" y="11849"/>
                  </a:lnTo>
                  <a:lnTo>
                    <a:pt x="74902" y="11681"/>
                  </a:lnTo>
                  <a:lnTo>
                    <a:pt x="75154" y="11485"/>
                  </a:lnTo>
                  <a:lnTo>
                    <a:pt x="75350" y="11233"/>
                  </a:lnTo>
                  <a:lnTo>
                    <a:pt x="75519" y="10953"/>
                  </a:lnTo>
                  <a:lnTo>
                    <a:pt x="75603" y="10645"/>
                  </a:lnTo>
                  <a:lnTo>
                    <a:pt x="75631" y="10477"/>
                  </a:lnTo>
                  <a:lnTo>
                    <a:pt x="75659" y="10309"/>
                  </a:lnTo>
                  <a:lnTo>
                    <a:pt x="75659" y="1681"/>
                  </a:lnTo>
                  <a:lnTo>
                    <a:pt x="75631" y="1513"/>
                  </a:lnTo>
                  <a:lnTo>
                    <a:pt x="75603" y="1345"/>
                  </a:lnTo>
                  <a:lnTo>
                    <a:pt x="75519" y="1009"/>
                  </a:lnTo>
                  <a:lnTo>
                    <a:pt x="75350" y="729"/>
                  </a:lnTo>
                  <a:lnTo>
                    <a:pt x="75154" y="477"/>
                  </a:lnTo>
                  <a:lnTo>
                    <a:pt x="74902" y="281"/>
                  </a:lnTo>
                  <a:lnTo>
                    <a:pt x="74622" y="141"/>
                  </a:lnTo>
                  <a:lnTo>
                    <a:pt x="74314" y="29"/>
                  </a:lnTo>
                  <a:lnTo>
                    <a:pt x="7414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57"/>
            <p:cNvSpPr/>
            <p:nvPr/>
          </p:nvSpPr>
          <p:spPr>
            <a:xfrm>
              <a:off x="1830704" y="3172095"/>
              <a:ext cx="1196337" cy="189209"/>
            </a:xfrm>
            <a:custGeom>
              <a:avLst/>
              <a:gdLst/>
              <a:ahLst/>
              <a:cxnLst/>
              <a:rect l="l" t="t" r="r" b="b"/>
              <a:pathLst>
                <a:path w="75659" h="11962" fill="none" extrusionOk="0">
                  <a:moveTo>
                    <a:pt x="1654" y="1"/>
                  </a:moveTo>
                  <a:lnTo>
                    <a:pt x="73978" y="1"/>
                  </a:lnTo>
                  <a:lnTo>
                    <a:pt x="73978" y="1"/>
                  </a:lnTo>
                  <a:lnTo>
                    <a:pt x="74146" y="1"/>
                  </a:lnTo>
                  <a:lnTo>
                    <a:pt x="74314" y="29"/>
                  </a:lnTo>
                  <a:lnTo>
                    <a:pt x="74622" y="141"/>
                  </a:lnTo>
                  <a:lnTo>
                    <a:pt x="74902" y="281"/>
                  </a:lnTo>
                  <a:lnTo>
                    <a:pt x="75154" y="477"/>
                  </a:lnTo>
                  <a:lnTo>
                    <a:pt x="75350" y="729"/>
                  </a:lnTo>
                  <a:lnTo>
                    <a:pt x="75519" y="1009"/>
                  </a:lnTo>
                  <a:lnTo>
                    <a:pt x="75603" y="1345"/>
                  </a:lnTo>
                  <a:lnTo>
                    <a:pt x="75631" y="1513"/>
                  </a:lnTo>
                  <a:lnTo>
                    <a:pt x="75659" y="1681"/>
                  </a:lnTo>
                  <a:lnTo>
                    <a:pt x="75659" y="10309"/>
                  </a:lnTo>
                  <a:lnTo>
                    <a:pt x="75659" y="10309"/>
                  </a:lnTo>
                  <a:lnTo>
                    <a:pt x="75631" y="10477"/>
                  </a:lnTo>
                  <a:lnTo>
                    <a:pt x="75603" y="10645"/>
                  </a:lnTo>
                  <a:lnTo>
                    <a:pt x="75519" y="10953"/>
                  </a:lnTo>
                  <a:lnTo>
                    <a:pt x="75350" y="11233"/>
                  </a:lnTo>
                  <a:lnTo>
                    <a:pt x="75154" y="11485"/>
                  </a:lnTo>
                  <a:lnTo>
                    <a:pt x="74902" y="11681"/>
                  </a:lnTo>
                  <a:lnTo>
                    <a:pt x="74622" y="11849"/>
                  </a:lnTo>
                  <a:lnTo>
                    <a:pt x="74314" y="11933"/>
                  </a:lnTo>
                  <a:lnTo>
                    <a:pt x="74146" y="11961"/>
                  </a:lnTo>
                  <a:lnTo>
                    <a:pt x="73978" y="11961"/>
                  </a:lnTo>
                  <a:lnTo>
                    <a:pt x="1654" y="11961"/>
                  </a:lnTo>
                  <a:lnTo>
                    <a:pt x="1654" y="11961"/>
                  </a:lnTo>
                  <a:lnTo>
                    <a:pt x="1486" y="11961"/>
                  </a:lnTo>
                  <a:lnTo>
                    <a:pt x="1317" y="11933"/>
                  </a:lnTo>
                  <a:lnTo>
                    <a:pt x="1009" y="11849"/>
                  </a:lnTo>
                  <a:lnTo>
                    <a:pt x="729" y="11681"/>
                  </a:lnTo>
                  <a:lnTo>
                    <a:pt x="477" y="11485"/>
                  </a:lnTo>
                  <a:lnTo>
                    <a:pt x="281" y="11233"/>
                  </a:lnTo>
                  <a:lnTo>
                    <a:pt x="113" y="10953"/>
                  </a:lnTo>
                  <a:lnTo>
                    <a:pt x="29" y="10645"/>
                  </a:lnTo>
                  <a:lnTo>
                    <a:pt x="1" y="10477"/>
                  </a:lnTo>
                  <a:lnTo>
                    <a:pt x="1" y="10309"/>
                  </a:lnTo>
                  <a:lnTo>
                    <a:pt x="1" y="1681"/>
                  </a:lnTo>
                  <a:lnTo>
                    <a:pt x="1" y="1681"/>
                  </a:lnTo>
                  <a:lnTo>
                    <a:pt x="1" y="1513"/>
                  </a:lnTo>
                  <a:lnTo>
                    <a:pt x="29" y="1345"/>
                  </a:lnTo>
                  <a:lnTo>
                    <a:pt x="113" y="1009"/>
                  </a:lnTo>
                  <a:lnTo>
                    <a:pt x="281" y="729"/>
                  </a:lnTo>
                  <a:lnTo>
                    <a:pt x="477" y="477"/>
                  </a:lnTo>
                  <a:lnTo>
                    <a:pt x="729" y="281"/>
                  </a:lnTo>
                  <a:lnTo>
                    <a:pt x="1009" y="141"/>
                  </a:lnTo>
                  <a:lnTo>
                    <a:pt x="1317" y="29"/>
                  </a:lnTo>
                  <a:lnTo>
                    <a:pt x="1486" y="1"/>
                  </a:lnTo>
                  <a:lnTo>
                    <a:pt x="165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57"/>
            <p:cNvSpPr/>
            <p:nvPr/>
          </p:nvSpPr>
          <p:spPr>
            <a:xfrm>
              <a:off x="2708567" y="3264691"/>
              <a:ext cx="15970" cy="6216"/>
            </a:xfrm>
            <a:custGeom>
              <a:avLst/>
              <a:gdLst/>
              <a:ahLst/>
              <a:cxnLst/>
              <a:rect l="l" t="t" r="r" b="b"/>
              <a:pathLst>
                <a:path w="1010" h="393" extrusionOk="0">
                  <a:moveTo>
                    <a:pt x="1" y="1"/>
                  </a:moveTo>
                  <a:lnTo>
                    <a:pt x="1" y="393"/>
                  </a:lnTo>
                  <a:lnTo>
                    <a:pt x="1009" y="393"/>
                  </a:lnTo>
                  <a:lnTo>
                    <a:pt x="1009" y="1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7"/>
            <p:cNvSpPr/>
            <p:nvPr/>
          </p:nvSpPr>
          <p:spPr>
            <a:xfrm>
              <a:off x="2708567" y="3264691"/>
              <a:ext cx="15970" cy="6216"/>
            </a:xfrm>
            <a:custGeom>
              <a:avLst/>
              <a:gdLst/>
              <a:ahLst/>
              <a:cxnLst/>
              <a:rect l="l" t="t" r="r" b="b"/>
              <a:pathLst>
                <a:path w="1010" h="393" fill="none" extrusionOk="0">
                  <a:moveTo>
                    <a:pt x="1009" y="1"/>
                  </a:moveTo>
                  <a:lnTo>
                    <a:pt x="1" y="1"/>
                  </a:lnTo>
                  <a:lnTo>
                    <a:pt x="1" y="393"/>
                  </a:lnTo>
                  <a:lnTo>
                    <a:pt x="1009" y="393"/>
                  </a:lnTo>
                  <a:lnTo>
                    <a:pt x="100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7"/>
            <p:cNvSpPr/>
            <p:nvPr/>
          </p:nvSpPr>
          <p:spPr>
            <a:xfrm>
              <a:off x="2746216" y="3235460"/>
              <a:ext cx="33680" cy="55836"/>
            </a:xfrm>
            <a:custGeom>
              <a:avLst/>
              <a:gdLst/>
              <a:ahLst/>
              <a:cxnLst/>
              <a:rect l="l" t="t" r="r" b="b"/>
              <a:pathLst>
                <a:path w="2130" h="3530" extrusionOk="0">
                  <a:moveTo>
                    <a:pt x="925" y="840"/>
                  </a:moveTo>
                  <a:lnTo>
                    <a:pt x="925" y="1485"/>
                  </a:lnTo>
                  <a:lnTo>
                    <a:pt x="785" y="1457"/>
                  </a:lnTo>
                  <a:lnTo>
                    <a:pt x="645" y="1373"/>
                  </a:lnTo>
                  <a:lnTo>
                    <a:pt x="589" y="1289"/>
                  </a:lnTo>
                  <a:lnTo>
                    <a:pt x="561" y="1177"/>
                  </a:lnTo>
                  <a:lnTo>
                    <a:pt x="561" y="1065"/>
                  </a:lnTo>
                  <a:lnTo>
                    <a:pt x="645" y="952"/>
                  </a:lnTo>
                  <a:lnTo>
                    <a:pt x="757" y="868"/>
                  </a:lnTo>
                  <a:lnTo>
                    <a:pt x="925" y="840"/>
                  </a:lnTo>
                  <a:close/>
                  <a:moveTo>
                    <a:pt x="1233" y="2045"/>
                  </a:moveTo>
                  <a:lnTo>
                    <a:pt x="1401" y="2073"/>
                  </a:lnTo>
                  <a:lnTo>
                    <a:pt x="1513" y="2157"/>
                  </a:lnTo>
                  <a:lnTo>
                    <a:pt x="1597" y="2241"/>
                  </a:lnTo>
                  <a:lnTo>
                    <a:pt x="1625" y="2353"/>
                  </a:lnTo>
                  <a:lnTo>
                    <a:pt x="1597" y="2465"/>
                  </a:lnTo>
                  <a:lnTo>
                    <a:pt x="1541" y="2577"/>
                  </a:lnTo>
                  <a:lnTo>
                    <a:pt x="1401" y="2661"/>
                  </a:lnTo>
                  <a:lnTo>
                    <a:pt x="1233" y="2689"/>
                  </a:lnTo>
                  <a:lnTo>
                    <a:pt x="1233" y="2045"/>
                  </a:lnTo>
                  <a:close/>
                  <a:moveTo>
                    <a:pt x="925" y="0"/>
                  </a:moveTo>
                  <a:lnTo>
                    <a:pt x="925" y="420"/>
                  </a:lnTo>
                  <a:lnTo>
                    <a:pt x="729" y="476"/>
                  </a:lnTo>
                  <a:lnTo>
                    <a:pt x="533" y="532"/>
                  </a:lnTo>
                  <a:lnTo>
                    <a:pt x="393" y="588"/>
                  </a:lnTo>
                  <a:lnTo>
                    <a:pt x="281" y="700"/>
                  </a:lnTo>
                  <a:lnTo>
                    <a:pt x="197" y="812"/>
                  </a:lnTo>
                  <a:lnTo>
                    <a:pt x="113" y="924"/>
                  </a:lnTo>
                  <a:lnTo>
                    <a:pt x="85" y="1065"/>
                  </a:lnTo>
                  <a:lnTo>
                    <a:pt x="57" y="1205"/>
                  </a:lnTo>
                  <a:lnTo>
                    <a:pt x="85" y="1373"/>
                  </a:lnTo>
                  <a:lnTo>
                    <a:pt x="141" y="1513"/>
                  </a:lnTo>
                  <a:lnTo>
                    <a:pt x="225" y="1653"/>
                  </a:lnTo>
                  <a:lnTo>
                    <a:pt x="337" y="1737"/>
                  </a:lnTo>
                  <a:lnTo>
                    <a:pt x="477" y="1821"/>
                  </a:lnTo>
                  <a:lnTo>
                    <a:pt x="617" y="1877"/>
                  </a:lnTo>
                  <a:lnTo>
                    <a:pt x="925" y="1961"/>
                  </a:lnTo>
                  <a:lnTo>
                    <a:pt x="925" y="2689"/>
                  </a:lnTo>
                  <a:lnTo>
                    <a:pt x="729" y="2661"/>
                  </a:lnTo>
                  <a:lnTo>
                    <a:pt x="533" y="2605"/>
                  </a:lnTo>
                  <a:lnTo>
                    <a:pt x="337" y="2521"/>
                  </a:lnTo>
                  <a:lnTo>
                    <a:pt x="169" y="2409"/>
                  </a:lnTo>
                  <a:lnTo>
                    <a:pt x="1" y="2801"/>
                  </a:lnTo>
                  <a:lnTo>
                    <a:pt x="225" y="2913"/>
                  </a:lnTo>
                  <a:lnTo>
                    <a:pt x="449" y="3025"/>
                  </a:lnTo>
                  <a:lnTo>
                    <a:pt x="673" y="3081"/>
                  </a:lnTo>
                  <a:lnTo>
                    <a:pt x="925" y="3109"/>
                  </a:lnTo>
                  <a:lnTo>
                    <a:pt x="925" y="3529"/>
                  </a:lnTo>
                  <a:lnTo>
                    <a:pt x="1233" y="3529"/>
                  </a:lnTo>
                  <a:lnTo>
                    <a:pt x="1233" y="3109"/>
                  </a:lnTo>
                  <a:lnTo>
                    <a:pt x="1429" y="3081"/>
                  </a:lnTo>
                  <a:lnTo>
                    <a:pt x="1625" y="3025"/>
                  </a:lnTo>
                  <a:lnTo>
                    <a:pt x="1765" y="2941"/>
                  </a:lnTo>
                  <a:lnTo>
                    <a:pt x="1877" y="2857"/>
                  </a:lnTo>
                  <a:lnTo>
                    <a:pt x="1989" y="2745"/>
                  </a:lnTo>
                  <a:lnTo>
                    <a:pt x="2045" y="2633"/>
                  </a:lnTo>
                  <a:lnTo>
                    <a:pt x="2101" y="2493"/>
                  </a:lnTo>
                  <a:lnTo>
                    <a:pt x="2129" y="2353"/>
                  </a:lnTo>
                  <a:lnTo>
                    <a:pt x="2101" y="2185"/>
                  </a:lnTo>
                  <a:lnTo>
                    <a:pt x="2045" y="2045"/>
                  </a:lnTo>
                  <a:lnTo>
                    <a:pt x="1961" y="1933"/>
                  </a:lnTo>
                  <a:lnTo>
                    <a:pt x="1849" y="1821"/>
                  </a:lnTo>
                  <a:lnTo>
                    <a:pt x="1709" y="1765"/>
                  </a:lnTo>
                  <a:lnTo>
                    <a:pt x="1569" y="1709"/>
                  </a:lnTo>
                  <a:lnTo>
                    <a:pt x="1261" y="1625"/>
                  </a:lnTo>
                  <a:lnTo>
                    <a:pt x="1261" y="840"/>
                  </a:lnTo>
                  <a:lnTo>
                    <a:pt x="1569" y="924"/>
                  </a:lnTo>
                  <a:lnTo>
                    <a:pt x="1877" y="1065"/>
                  </a:lnTo>
                  <a:lnTo>
                    <a:pt x="1989" y="644"/>
                  </a:lnTo>
                  <a:lnTo>
                    <a:pt x="1821" y="560"/>
                  </a:lnTo>
                  <a:lnTo>
                    <a:pt x="1625" y="476"/>
                  </a:lnTo>
                  <a:lnTo>
                    <a:pt x="1429" y="448"/>
                  </a:lnTo>
                  <a:lnTo>
                    <a:pt x="1233" y="420"/>
                  </a:lnTo>
                  <a:lnTo>
                    <a:pt x="1233" y="0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7"/>
            <p:cNvSpPr/>
            <p:nvPr/>
          </p:nvSpPr>
          <p:spPr>
            <a:xfrm>
              <a:off x="2765712" y="3267791"/>
              <a:ext cx="6214" cy="10218"/>
            </a:xfrm>
            <a:custGeom>
              <a:avLst/>
              <a:gdLst/>
              <a:ahLst/>
              <a:cxnLst/>
              <a:rect l="l" t="t" r="r" b="b"/>
              <a:pathLst>
                <a:path w="393" h="646" fill="none" extrusionOk="0">
                  <a:moveTo>
                    <a:pt x="0" y="645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68" y="29"/>
                  </a:lnTo>
                  <a:lnTo>
                    <a:pt x="280" y="113"/>
                  </a:lnTo>
                  <a:lnTo>
                    <a:pt x="364" y="197"/>
                  </a:lnTo>
                  <a:lnTo>
                    <a:pt x="392" y="309"/>
                  </a:lnTo>
                  <a:lnTo>
                    <a:pt x="392" y="309"/>
                  </a:lnTo>
                  <a:lnTo>
                    <a:pt x="364" y="421"/>
                  </a:lnTo>
                  <a:lnTo>
                    <a:pt x="308" y="533"/>
                  </a:lnTo>
                  <a:lnTo>
                    <a:pt x="168" y="617"/>
                  </a:lnTo>
                  <a:lnTo>
                    <a:pt x="0" y="64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7"/>
            <p:cNvSpPr/>
            <p:nvPr/>
          </p:nvSpPr>
          <p:spPr>
            <a:xfrm>
              <a:off x="2755071" y="3248747"/>
              <a:ext cx="5771" cy="10202"/>
            </a:xfrm>
            <a:custGeom>
              <a:avLst/>
              <a:gdLst/>
              <a:ahLst/>
              <a:cxnLst/>
              <a:rect l="l" t="t" r="r" b="b"/>
              <a:pathLst>
                <a:path w="365" h="645" fill="none" extrusionOk="0">
                  <a:moveTo>
                    <a:pt x="365" y="645"/>
                  </a:moveTo>
                  <a:lnTo>
                    <a:pt x="365" y="645"/>
                  </a:lnTo>
                  <a:lnTo>
                    <a:pt x="225" y="617"/>
                  </a:lnTo>
                  <a:lnTo>
                    <a:pt x="85" y="533"/>
                  </a:lnTo>
                  <a:lnTo>
                    <a:pt x="29" y="449"/>
                  </a:lnTo>
                  <a:lnTo>
                    <a:pt x="1" y="337"/>
                  </a:lnTo>
                  <a:lnTo>
                    <a:pt x="1" y="337"/>
                  </a:lnTo>
                  <a:lnTo>
                    <a:pt x="1" y="225"/>
                  </a:lnTo>
                  <a:lnTo>
                    <a:pt x="85" y="112"/>
                  </a:lnTo>
                  <a:lnTo>
                    <a:pt x="197" y="28"/>
                  </a:lnTo>
                  <a:lnTo>
                    <a:pt x="365" y="0"/>
                  </a:lnTo>
                  <a:lnTo>
                    <a:pt x="365" y="64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7"/>
            <p:cNvSpPr/>
            <p:nvPr/>
          </p:nvSpPr>
          <p:spPr>
            <a:xfrm>
              <a:off x="2746216" y="3235460"/>
              <a:ext cx="33680" cy="55836"/>
            </a:xfrm>
            <a:custGeom>
              <a:avLst/>
              <a:gdLst/>
              <a:ahLst/>
              <a:cxnLst/>
              <a:rect l="l" t="t" r="r" b="b"/>
              <a:pathLst>
                <a:path w="2130" h="3530" fill="none" extrusionOk="0">
                  <a:moveTo>
                    <a:pt x="1233" y="0"/>
                  </a:moveTo>
                  <a:lnTo>
                    <a:pt x="925" y="0"/>
                  </a:lnTo>
                  <a:lnTo>
                    <a:pt x="925" y="420"/>
                  </a:lnTo>
                  <a:lnTo>
                    <a:pt x="925" y="420"/>
                  </a:lnTo>
                  <a:lnTo>
                    <a:pt x="729" y="476"/>
                  </a:lnTo>
                  <a:lnTo>
                    <a:pt x="533" y="532"/>
                  </a:lnTo>
                  <a:lnTo>
                    <a:pt x="393" y="588"/>
                  </a:lnTo>
                  <a:lnTo>
                    <a:pt x="281" y="700"/>
                  </a:lnTo>
                  <a:lnTo>
                    <a:pt x="197" y="812"/>
                  </a:lnTo>
                  <a:lnTo>
                    <a:pt x="113" y="924"/>
                  </a:lnTo>
                  <a:lnTo>
                    <a:pt x="85" y="1065"/>
                  </a:lnTo>
                  <a:lnTo>
                    <a:pt x="57" y="1205"/>
                  </a:lnTo>
                  <a:lnTo>
                    <a:pt x="57" y="1205"/>
                  </a:lnTo>
                  <a:lnTo>
                    <a:pt x="85" y="1373"/>
                  </a:lnTo>
                  <a:lnTo>
                    <a:pt x="141" y="1513"/>
                  </a:lnTo>
                  <a:lnTo>
                    <a:pt x="225" y="1653"/>
                  </a:lnTo>
                  <a:lnTo>
                    <a:pt x="337" y="1737"/>
                  </a:lnTo>
                  <a:lnTo>
                    <a:pt x="477" y="1821"/>
                  </a:lnTo>
                  <a:lnTo>
                    <a:pt x="617" y="1877"/>
                  </a:lnTo>
                  <a:lnTo>
                    <a:pt x="925" y="1961"/>
                  </a:lnTo>
                  <a:lnTo>
                    <a:pt x="925" y="2689"/>
                  </a:lnTo>
                  <a:lnTo>
                    <a:pt x="925" y="2689"/>
                  </a:lnTo>
                  <a:lnTo>
                    <a:pt x="729" y="2661"/>
                  </a:lnTo>
                  <a:lnTo>
                    <a:pt x="533" y="2605"/>
                  </a:lnTo>
                  <a:lnTo>
                    <a:pt x="337" y="2521"/>
                  </a:lnTo>
                  <a:lnTo>
                    <a:pt x="169" y="2409"/>
                  </a:lnTo>
                  <a:lnTo>
                    <a:pt x="1" y="2801"/>
                  </a:lnTo>
                  <a:lnTo>
                    <a:pt x="1" y="2801"/>
                  </a:lnTo>
                  <a:lnTo>
                    <a:pt x="225" y="2913"/>
                  </a:lnTo>
                  <a:lnTo>
                    <a:pt x="449" y="3025"/>
                  </a:lnTo>
                  <a:lnTo>
                    <a:pt x="673" y="3081"/>
                  </a:lnTo>
                  <a:lnTo>
                    <a:pt x="925" y="3109"/>
                  </a:lnTo>
                  <a:lnTo>
                    <a:pt x="925" y="3529"/>
                  </a:lnTo>
                  <a:lnTo>
                    <a:pt x="1233" y="3529"/>
                  </a:lnTo>
                  <a:lnTo>
                    <a:pt x="1233" y="3109"/>
                  </a:lnTo>
                  <a:lnTo>
                    <a:pt x="1233" y="3109"/>
                  </a:lnTo>
                  <a:lnTo>
                    <a:pt x="1429" y="3081"/>
                  </a:lnTo>
                  <a:lnTo>
                    <a:pt x="1625" y="3025"/>
                  </a:lnTo>
                  <a:lnTo>
                    <a:pt x="1765" y="2941"/>
                  </a:lnTo>
                  <a:lnTo>
                    <a:pt x="1877" y="2857"/>
                  </a:lnTo>
                  <a:lnTo>
                    <a:pt x="1989" y="2745"/>
                  </a:lnTo>
                  <a:lnTo>
                    <a:pt x="2045" y="2633"/>
                  </a:lnTo>
                  <a:lnTo>
                    <a:pt x="2101" y="2493"/>
                  </a:lnTo>
                  <a:lnTo>
                    <a:pt x="2129" y="2353"/>
                  </a:lnTo>
                  <a:lnTo>
                    <a:pt x="2129" y="2353"/>
                  </a:lnTo>
                  <a:lnTo>
                    <a:pt x="2101" y="2185"/>
                  </a:lnTo>
                  <a:lnTo>
                    <a:pt x="2045" y="2045"/>
                  </a:lnTo>
                  <a:lnTo>
                    <a:pt x="1961" y="1933"/>
                  </a:lnTo>
                  <a:lnTo>
                    <a:pt x="1849" y="1821"/>
                  </a:lnTo>
                  <a:lnTo>
                    <a:pt x="1709" y="1765"/>
                  </a:lnTo>
                  <a:lnTo>
                    <a:pt x="1569" y="1709"/>
                  </a:lnTo>
                  <a:lnTo>
                    <a:pt x="1261" y="1625"/>
                  </a:lnTo>
                  <a:lnTo>
                    <a:pt x="1261" y="840"/>
                  </a:lnTo>
                  <a:lnTo>
                    <a:pt x="1261" y="840"/>
                  </a:lnTo>
                  <a:lnTo>
                    <a:pt x="1569" y="924"/>
                  </a:lnTo>
                  <a:lnTo>
                    <a:pt x="1877" y="1065"/>
                  </a:lnTo>
                  <a:lnTo>
                    <a:pt x="1989" y="644"/>
                  </a:lnTo>
                  <a:lnTo>
                    <a:pt x="1989" y="644"/>
                  </a:lnTo>
                  <a:lnTo>
                    <a:pt x="1821" y="560"/>
                  </a:lnTo>
                  <a:lnTo>
                    <a:pt x="1625" y="476"/>
                  </a:lnTo>
                  <a:lnTo>
                    <a:pt x="1429" y="448"/>
                  </a:lnTo>
                  <a:lnTo>
                    <a:pt x="1233" y="420"/>
                  </a:lnTo>
                  <a:lnTo>
                    <a:pt x="123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57"/>
            <p:cNvSpPr/>
            <p:nvPr/>
          </p:nvSpPr>
          <p:spPr>
            <a:xfrm>
              <a:off x="2798475" y="3242546"/>
              <a:ext cx="31909" cy="42106"/>
            </a:xfrm>
            <a:custGeom>
              <a:avLst/>
              <a:gdLst/>
              <a:ahLst/>
              <a:cxnLst/>
              <a:rect l="l" t="t" r="r" b="b"/>
              <a:pathLst>
                <a:path w="2018" h="2662" extrusionOk="0">
                  <a:moveTo>
                    <a:pt x="337" y="0"/>
                  </a:moveTo>
                  <a:lnTo>
                    <a:pt x="197" y="1429"/>
                  </a:lnTo>
                  <a:lnTo>
                    <a:pt x="1037" y="1429"/>
                  </a:lnTo>
                  <a:lnTo>
                    <a:pt x="1177" y="1457"/>
                  </a:lnTo>
                  <a:lnTo>
                    <a:pt x="1289" y="1485"/>
                  </a:lnTo>
                  <a:lnTo>
                    <a:pt x="1401" y="1541"/>
                  </a:lnTo>
                  <a:lnTo>
                    <a:pt x="1457" y="1597"/>
                  </a:lnTo>
                  <a:lnTo>
                    <a:pt x="1514" y="1681"/>
                  </a:lnTo>
                  <a:lnTo>
                    <a:pt x="1542" y="1737"/>
                  </a:lnTo>
                  <a:lnTo>
                    <a:pt x="1542" y="1849"/>
                  </a:lnTo>
                  <a:lnTo>
                    <a:pt x="1542" y="1933"/>
                  </a:lnTo>
                  <a:lnTo>
                    <a:pt x="1514" y="2017"/>
                  </a:lnTo>
                  <a:lnTo>
                    <a:pt x="1457" y="2073"/>
                  </a:lnTo>
                  <a:lnTo>
                    <a:pt x="1401" y="2129"/>
                  </a:lnTo>
                  <a:lnTo>
                    <a:pt x="1317" y="2185"/>
                  </a:lnTo>
                  <a:lnTo>
                    <a:pt x="1205" y="2213"/>
                  </a:lnTo>
                  <a:lnTo>
                    <a:pt x="981" y="2241"/>
                  </a:lnTo>
                  <a:lnTo>
                    <a:pt x="785" y="2213"/>
                  </a:lnTo>
                  <a:lnTo>
                    <a:pt x="561" y="2185"/>
                  </a:lnTo>
                  <a:lnTo>
                    <a:pt x="393" y="2101"/>
                  </a:lnTo>
                  <a:lnTo>
                    <a:pt x="225" y="1989"/>
                  </a:lnTo>
                  <a:lnTo>
                    <a:pt x="1" y="2353"/>
                  </a:lnTo>
                  <a:lnTo>
                    <a:pt x="225" y="2493"/>
                  </a:lnTo>
                  <a:lnTo>
                    <a:pt x="449" y="2577"/>
                  </a:lnTo>
                  <a:lnTo>
                    <a:pt x="701" y="2633"/>
                  </a:lnTo>
                  <a:lnTo>
                    <a:pt x="953" y="2661"/>
                  </a:lnTo>
                  <a:lnTo>
                    <a:pt x="1233" y="2661"/>
                  </a:lnTo>
                  <a:lnTo>
                    <a:pt x="1457" y="2605"/>
                  </a:lnTo>
                  <a:lnTo>
                    <a:pt x="1626" y="2521"/>
                  </a:lnTo>
                  <a:lnTo>
                    <a:pt x="1766" y="2409"/>
                  </a:lnTo>
                  <a:lnTo>
                    <a:pt x="1878" y="2297"/>
                  </a:lnTo>
                  <a:lnTo>
                    <a:pt x="1962" y="2157"/>
                  </a:lnTo>
                  <a:lnTo>
                    <a:pt x="2018" y="1989"/>
                  </a:lnTo>
                  <a:lnTo>
                    <a:pt x="2018" y="1821"/>
                  </a:lnTo>
                  <a:lnTo>
                    <a:pt x="2018" y="1653"/>
                  </a:lnTo>
                  <a:lnTo>
                    <a:pt x="1962" y="1513"/>
                  </a:lnTo>
                  <a:lnTo>
                    <a:pt x="1878" y="1373"/>
                  </a:lnTo>
                  <a:lnTo>
                    <a:pt x="1766" y="1233"/>
                  </a:lnTo>
                  <a:lnTo>
                    <a:pt x="1626" y="1149"/>
                  </a:lnTo>
                  <a:lnTo>
                    <a:pt x="1429" y="1093"/>
                  </a:lnTo>
                  <a:lnTo>
                    <a:pt x="1205" y="1037"/>
                  </a:lnTo>
                  <a:lnTo>
                    <a:pt x="953" y="1009"/>
                  </a:lnTo>
                  <a:lnTo>
                    <a:pt x="701" y="1009"/>
                  </a:lnTo>
                  <a:lnTo>
                    <a:pt x="757" y="420"/>
                  </a:lnTo>
                  <a:lnTo>
                    <a:pt x="1878" y="420"/>
                  </a:lnTo>
                  <a:lnTo>
                    <a:pt x="1878" y="0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57"/>
            <p:cNvSpPr/>
            <p:nvPr/>
          </p:nvSpPr>
          <p:spPr>
            <a:xfrm>
              <a:off x="2798475" y="3242546"/>
              <a:ext cx="31909" cy="42106"/>
            </a:xfrm>
            <a:custGeom>
              <a:avLst/>
              <a:gdLst/>
              <a:ahLst/>
              <a:cxnLst/>
              <a:rect l="l" t="t" r="r" b="b"/>
              <a:pathLst>
                <a:path w="2018" h="2662" fill="none" extrusionOk="0">
                  <a:moveTo>
                    <a:pt x="1878" y="0"/>
                  </a:moveTo>
                  <a:lnTo>
                    <a:pt x="337" y="0"/>
                  </a:lnTo>
                  <a:lnTo>
                    <a:pt x="197" y="1429"/>
                  </a:lnTo>
                  <a:lnTo>
                    <a:pt x="841" y="1429"/>
                  </a:lnTo>
                  <a:lnTo>
                    <a:pt x="841" y="1429"/>
                  </a:lnTo>
                  <a:lnTo>
                    <a:pt x="1037" y="1429"/>
                  </a:lnTo>
                  <a:lnTo>
                    <a:pt x="1177" y="1457"/>
                  </a:lnTo>
                  <a:lnTo>
                    <a:pt x="1289" y="1485"/>
                  </a:lnTo>
                  <a:lnTo>
                    <a:pt x="1401" y="1541"/>
                  </a:lnTo>
                  <a:lnTo>
                    <a:pt x="1457" y="1597"/>
                  </a:lnTo>
                  <a:lnTo>
                    <a:pt x="1514" y="1681"/>
                  </a:lnTo>
                  <a:lnTo>
                    <a:pt x="1542" y="1737"/>
                  </a:lnTo>
                  <a:lnTo>
                    <a:pt x="1542" y="1849"/>
                  </a:lnTo>
                  <a:lnTo>
                    <a:pt x="1542" y="1849"/>
                  </a:lnTo>
                  <a:lnTo>
                    <a:pt x="1542" y="1933"/>
                  </a:lnTo>
                  <a:lnTo>
                    <a:pt x="1514" y="2017"/>
                  </a:lnTo>
                  <a:lnTo>
                    <a:pt x="1457" y="2073"/>
                  </a:lnTo>
                  <a:lnTo>
                    <a:pt x="1401" y="2129"/>
                  </a:lnTo>
                  <a:lnTo>
                    <a:pt x="1317" y="2185"/>
                  </a:lnTo>
                  <a:lnTo>
                    <a:pt x="1205" y="2213"/>
                  </a:lnTo>
                  <a:lnTo>
                    <a:pt x="981" y="2241"/>
                  </a:lnTo>
                  <a:lnTo>
                    <a:pt x="981" y="2241"/>
                  </a:lnTo>
                  <a:lnTo>
                    <a:pt x="981" y="2241"/>
                  </a:lnTo>
                  <a:lnTo>
                    <a:pt x="981" y="2241"/>
                  </a:lnTo>
                  <a:lnTo>
                    <a:pt x="785" y="2213"/>
                  </a:lnTo>
                  <a:lnTo>
                    <a:pt x="561" y="2185"/>
                  </a:lnTo>
                  <a:lnTo>
                    <a:pt x="393" y="2101"/>
                  </a:lnTo>
                  <a:lnTo>
                    <a:pt x="225" y="1989"/>
                  </a:lnTo>
                  <a:lnTo>
                    <a:pt x="1" y="2353"/>
                  </a:lnTo>
                  <a:lnTo>
                    <a:pt x="1" y="2353"/>
                  </a:lnTo>
                  <a:lnTo>
                    <a:pt x="225" y="2493"/>
                  </a:lnTo>
                  <a:lnTo>
                    <a:pt x="449" y="2577"/>
                  </a:lnTo>
                  <a:lnTo>
                    <a:pt x="701" y="2633"/>
                  </a:lnTo>
                  <a:lnTo>
                    <a:pt x="953" y="2661"/>
                  </a:lnTo>
                  <a:lnTo>
                    <a:pt x="953" y="2661"/>
                  </a:lnTo>
                  <a:lnTo>
                    <a:pt x="981" y="2661"/>
                  </a:lnTo>
                  <a:lnTo>
                    <a:pt x="981" y="2661"/>
                  </a:lnTo>
                  <a:lnTo>
                    <a:pt x="1233" y="2661"/>
                  </a:lnTo>
                  <a:lnTo>
                    <a:pt x="1457" y="2605"/>
                  </a:lnTo>
                  <a:lnTo>
                    <a:pt x="1626" y="2521"/>
                  </a:lnTo>
                  <a:lnTo>
                    <a:pt x="1766" y="2409"/>
                  </a:lnTo>
                  <a:lnTo>
                    <a:pt x="1878" y="2297"/>
                  </a:lnTo>
                  <a:lnTo>
                    <a:pt x="1962" y="2157"/>
                  </a:lnTo>
                  <a:lnTo>
                    <a:pt x="2018" y="1989"/>
                  </a:lnTo>
                  <a:lnTo>
                    <a:pt x="2018" y="1821"/>
                  </a:lnTo>
                  <a:lnTo>
                    <a:pt x="2018" y="1821"/>
                  </a:lnTo>
                  <a:lnTo>
                    <a:pt x="2018" y="1653"/>
                  </a:lnTo>
                  <a:lnTo>
                    <a:pt x="1962" y="1513"/>
                  </a:lnTo>
                  <a:lnTo>
                    <a:pt x="1878" y="1373"/>
                  </a:lnTo>
                  <a:lnTo>
                    <a:pt x="1766" y="1233"/>
                  </a:lnTo>
                  <a:lnTo>
                    <a:pt x="1626" y="1149"/>
                  </a:lnTo>
                  <a:lnTo>
                    <a:pt x="1429" y="1093"/>
                  </a:lnTo>
                  <a:lnTo>
                    <a:pt x="1205" y="1037"/>
                  </a:lnTo>
                  <a:lnTo>
                    <a:pt x="953" y="1009"/>
                  </a:lnTo>
                  <a:lnTo>
                    <a:pt x="701" y="1009"/>
                  </a:lnTo>
                  <a:lnTo>
                    <a:pt x="757" y="420"/>
                  </a:lnTo>
                  <a:lnTo>
                    <a:pt x="1878" y="420"/>
                  </a:lnTo>
                  <a:lnTo>
                    <a:pt x="1878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57"/>
            <p:cNvSpPr/>
            <p:nvPr/>
          </p:nvSpPr>
          <p:spPr>
            <a:xfrm>
              <a:off x="2832582" y="3242546"/>
              <a:ext cx="32352" cy="42106"/>
            </a:xfrm>
            <a:custGeom>
              <a:avLst/>
              <a:gdLst/>
              <a:ahLst/>
              <a:cxnLst/>
              <a:rect l="l" t="t" r="r" b="b"/>
              <a:pathLst>
                <a:path w="2046" h="2662" extrusionOk="0">
                  <a:moveTo>
                    <a:pt x="337" y="0"/>
                  </a:moveTo>
                  <a:lnTo>
                    <a:pt x="197" y="1429"/>
                  </a:lnTo>
                  <a:lnTo>
                    <a:pt x="1037" y="1429"/>
                  </a:lnTo>
                  <a:lnTo>
                    <a:pt x="1177" y="1457"/>
                  </a:lnTo>
                  <a:lnTo>
                    <a:pt x="1317" y="1485"/>
                  </a:lnTo>
                  <a:lnTo>
                    <a:pt x="1401" y="1541"/>
                  </a:lnTo>
                  <a:lnTo>
                    <a:pt x="1457" y="1597"/>
                  </a:lnTo>
                  <a:lnTo>
                    <a:pt x="1513" y="1681"/>
                  </a:lnTo>
                  <a:lnTo>
                    <a:pt x="1541" y="1737"/>
                  </a:lnTo>
                  <a:lnTo>
                    <a:pt x="1541" y="1849"/>
                  </a:lnTo>
                  <a:lnTo>
                    <a:pt x="1541" y="1933"/>
                  </a:lnTo>
                  <a:lnTo>
                    <a:pt x="1513" y="2017"/>
                  </a:lnTo>
                  <a:lnTo>
                    <a:pt x="1457" y="2073"/>
                  </a:lnTo>
                  <a:lnTo>
                    <a:pt x="1401" y="2129"/>
                  </a:lnTo>
                  <a:lnTo>
                    <a:pt x="1317" y="2185"/>
                  </a:lnTo>
                  <a:lnTo>
                    <a:pt x="1233" y="2213"/>
                  </a:lnTo>
                  <a:lnTo>
                    <a:pt x="981" y="2241"/>
                  </a:lnTo>
                  <a:lnTo>
                    <a:pt x="785" y="2213"/>
                  </a:lnTo>
                  <a:lnTo>
                    <a:pt x="589" y="2185"/>
                  </a:lnTo>
                  <a:lnTo>
                    <a:pt x="393" y="2101"/>
                  </a:lnTo>
                  <a:lnTo>
                    <a:pt x="225" y="1989"/>
                  </a:lnTo>
                  <a:lnTo>
                    <a:pt x="1" y="2353"/>
                  </a:lnTo>
                  <a:lnTo>
                    <a:pt x="225" y="2493"/>
                  </a:lnTo>
                  <a:lnTo>
                    <a:pt x="449" y="2577"/>
                  </a:lnTo>
                  <a:lnTo>
                    <a:pt x="701" y="2633"/>
                  </a:lnTo>
                  <a:lnTo>
                    <a:pt x="953" y="2661"/>
                  </a:lnTo>
                  <a:lnTo>
                    <a:pt x="1233" y="2661"/>
                  </a:lnTo>
                  <a:lnTo>
                    <a:pt x="1457" y="2605"/>
                  </a:lnTo>
                  <a:lnTo>
                    <a:pt x="1625" y="2521"/>
                  </a:lnTo>
                  <a:lnTo>
                    <a:pt x="1765" y="2409"/>
                  </a:lnTo>
                  <a:lnTo>
                    <a:pt x="1878" y="2297"/>
                  </a:lnTo>
                  <a:lnTo>
                    <a:pt x="1962" y="2157"/>
                  </a:lnTo>
                  <a:lnTo>
                    <a:pt x="2018" y="1989"/>
                  </a:lnTo>
                  <a:lnTo>
                    <a:pt x="2046" y="1821"/>
                  </a:lnTo>
                  <a:lnTo>
                    <a:pt x="2018" y="1653"/>
                  </a:lnTo>
                  <a:lnTo>
                    <a:pt x="1962" y="1513"/>
                  </a:lnTo>
                  <a:lnTo>
                    <a:pt x="1906" y="1373"/>
                  </a:lnTo>
                  <a:lnTo>
                    <a:pt x="1793" y="1233"/>
                  </a:lnTo>
                  <a:lnTo>
                    <a:pt x="1625" y="1149"/>
                  </a:lnTo>
                  <a:lnTo>
                    <a:pt x="1457" y="1093"/>
                  </a:lnTo>
                  <a:lnTo>
                    <a:pt x="1233" y="1037"/>
                  </a:lnTo>
                  <a:lnTo>
                    <a:pt x="953" y="1009"/>
                  </a:lnTo>
                  <a:lnTo>
                    <a:pt x="701" y="1009"/>
                  </a:lnTo>
                  <a:lnTo>
                    <a:pt x="757" y="420"/>
                  </a:lnTo>
                  <a:lnTo>
                    <a:pt x="1878" y="420"/>
                  </a:lnTo>
                  <a:lnTo>
                    <a:pt x="1878" y="0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7"/>
            <p:cNvSpPr/>
            <p:nvPr/>
          </p:nvSpPr>
          <p:spPr>
            <a:xfrm>
              <a:off x="2832582" y="3242546"/>
              <a:ext cx="32352" cy="42106"/>
            </a:xfrm>
            <a:custGeom>
              <a:avLst/>
              <a:gdLst/>
              <a:ahLst/>
              <a:cxnLst/>
              <a:rect l="l" t="t" r="r" b="b"/>
              <a:pathLst>
                <a:path w="2046" h="2662" fill="none" extrusionOk="0">
                  <a:moveTo>
                    <a:pt x="1878" y="0"/>
                  </a:moveTo>
                  <a:lnTo>
                    <a:pt x="337" y="0"/>
                  </a:lnTo>
                  <a:lnTo>
                    <a:pt x="197" y="1429"/>
                  </a:lnTo>
                  <a:lnTo>
                    <a:pt x="841" y="1429"/>
                  </a:lnTo>
                  <a:lnTo>
                    <a:pt x="841" y="1429"/>
                  </a:lnTo>
                  <a:lnTo>
                    <a:pt x="1037" y="1429"/>
                  </a:lnTo>
                  <a:lnTo>
                    <a:pt x="1177" y="1457"/>
                  </a:lnTo>
                  <a:lnTo>
                    <a:pt x="1317" y="1485"/>
                  </a:lnTo>
                  <a:lnTo>
                    <a:pt x="1401" y="1541"/>
                  </a:lnTo>
                  <a:lnTo>
                    <a:pt x="1457" y="1597"/>
                  </a:lnTo>
                  <a:lnTo>
                    <a:pt x="1513" y="1681"/>
                  </a:lnTo>
                  <a:lnTo>
                    <a:pt x="1541" y="1737"/>
                  </a:lnTo>
                  <a:lnTo>
                    <a:pt x="1541" y="1849"/>
                  </a:lnTo>
                  <a:lnTo>
                    <a:pt x="1541" y="1849"/>
                  </a:lnTo>
                  <a:lnTo>
                    <a:pt x="1541" y="1933"/>
                  </a:lnTo>
                  <a:lnTo>
                    <a:pt x="1513" y="2017"/>
                  </a:lnTo>
                  <a:lnTo>
                    <a:pt x="1457" y="2073"/>
                  </a:lnTo>
                  <a:lnTo>
                    <a:pt x="1401" y="2129"/>
                  </a:lnTo>
                  <a:lnTo>
                    <a:pt x="1317" y="2185"/>
                  </a:lnTo>
                  <a:lnTo>
                    <a:pt x="1233" y="2213"/>
                  </a:lnTo>
                  <a:lnTo>
                    <a:pt x="981" y="2241"/>
                  </a:lnTo>
                  <a:lnTo>
                    <a:pt x="981" y="2241"/>
                  </a:lnTo>
                  <a:lnTo>
                    <a:pt x="981" y="2241"/>
                  </a:lnTo>
                  <a:lnTo>
                    <a:pt x="981" y="2241"/>
                  </a:lnTo>
                  <a:lnTo>
                    <a:pt x="785" y="2213"/>
                  </a:lnTo>
                  <a:lnTo>
                    <a:pt x="589" y="2185"/>
                  </a:lnTo>
                  <a:lnTo>
                    <a:pt x="393" y="2101"/>
                  </a:lnTo>
                  <a:lnTo>
                    <a:pt x="225" y="1989"/>
                  </a:lnTo>
                  <a:lnTo>
                    <a:pt x="1" y="2353"/>
                  </a:lnTo>
                  <a:lnTo>
                    <a:pt x="1" y="2353"/>
                  </a:lnTo>
                  <a:lnTo>
                    <a:pt x="225" y="2493"/>
                  </a:lnTo>
                  <a:lnTo>
                    <a:pt x="449" y="2577"/>
                  </a:lnTo>
                  <a:lnTo>
                    <a:pt x="701" y="2633"/>
                  </a:lnTo>
                  <a:lnTo>
                    <a:pt x="953" y="2661"/>
                  </a:lnTo>
                  <a:lnTo>
                    <a:pt x="953" y="2661"/>
                  </a:lnTo>
                  <a:lnTo>
                    <a:pt x="981" y="2661"/>
                  </a:lnTo>
                  <a:lnTo>
                    <a:pt x="981" y="2661"/>
                  </a:lnTo>
                  <a:lnTo>
                    <a:pt x="1233" y="2661"/>
                  </a:lnTo>
                  <a:lnTo>
                    <a:pt x="1457" y="2605"/>
                  </a:lnTo>
                  <a:lnTo>
                    <a:pt x="1625" y="2521"/>
                  </a:lnTo>
                  <a:lnTo>
                    <a:pt x="1765" y="2409"/>
                  </a:lnTo>
                  <a:lnTo>
                    <a:pt x="1878" y="2297"/>
                  </a:lnTo>
                  <a:lnTo>
                    <a:pt x="1962" y="2157"/>
                  </a:lnTo>
                  <a:lnTo>
                    <a:pt x="2018" y="1989"/>
                  </a:lnTo>
                  <a:lnTo>
                    <a:pt x="2046" y="1821"/>
                  </a:lnTo>
                  <a:lnTo>
                    <a:pt x="2046" y="1821"/>
                  </a:lnTo>
                  <a:lnTo>
                    <a:pt x="2018" y="1653"/>
                  </a:lnTo>
                  <a:lnTo>
                    <a:pt x="1962" y="1513"/>
                  </a:lnTo>
                  <a:lnTo>
                    <a:pt x="1906" y="1373"/>
                  </a:lnTo>
                  <a:lnTo>
                    <a:pt x="1793" y="1233"/>
                  </a:lnTo>
                  <a:lnTo>
                    <a:pt x="1625" y="1149"/>
                  </a:lnTo>
                  <a:lnTo>
                    <a:pt x="1457" y="1093"/>
                  </a:lnTo>
                  <a:lnTo>
                    <a:pt x="1233" y="1037"/>
                  </a:lnTo>
                  <a:lnTo>
                    <a:pt x="953" y="1009"/>
                  </a:lnTo>
                  <a:lnTo>
                    <a:pt x="701" y="1009"/>
                  </a:lnTo>
                  <a:lnTo>
                    <a:pt x="757" y="420"/>
                  </a:lnTo>
                  <a:lnTo>
                    <a:pt x="1878" y="420"/>
                  </a:lnTo>
                  <a:lnTo>
                    <a:pt x="1878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7"/>
            <p:cNvSpPr/>
            <p:nvPr/>
          </p:nvSpPr>
          <p:spPr>
            <a:xfrm>
              <a:off x="2868903" y="3274893"/>
              <a:ext cx="9756" cy="18174"/>
            </a:xfrm>
            <a:custGeom>
              <a:avLst/>
              <a:gdLst/>
              <a:ahLst/>
              <a:cxnLst/>
              <a:rect l="l" t="t" r="r" b="b"/>
              <a:pathLst>
                <a:path w="617" h="1149" extrusionOk="0">
                  <a:moveTo>
                    <a:pt x="281" y="0"/>
                  </a:moveTo>
                  <a:lnTo>
                    <a:pt x="169" y="28"/>
                  </a:lnTo>
                  <a:lnTo>
                    <a:pt x="85" y="84"/>
                  </a:lnTo>
                  <a:lnTo>
                    <a:pt x="29" y="196"/>
                  </a:lnTo>
                  <a:lnTo>
                    <a:pt x="1" y="308"/>
                  </a:lnTo>
                  <a:lnTo>
                    <a:pt x="29" y="392"/>
                  </a:lnTo>
                  <a:lnTo>
                    <a:pt x="57" y="476"/>
                  </a:lnTo>
                  <a:lnTo>
                    <a:pt x="113" y="532"/>
                  </a:lnTo>
                  <a:lnTo>
                    <a:pt x="197" y="588"/>
                  </a:lnTo>
                  <a:lnTo>
                    <a:pt x="29" y="1149"/>
                  </a:lnTo>
                  <a:lnTo>
                    <a:pt x="337" y="1149"/>
                  </a:lnTo>
                  <a:lnTo>
                    <a:pt x="533" y="616"/>
                  </a:lnTo>
                  <a:lnTo>
                    <a:pt x="589" y="448"/>
                  </a:lnTo>
                  <a:lnTo>
                    <a:pt x="617" y="280"/>
                  </a:lnTo>
                  <a:lnTo>
                    <a:pt x="589" y="168"/>
                  </a:lnTo>
                  <a:lnTo>
                    <a:pt x="533" y="84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7"/>
            <p:cNvSpPr/>
            <p:nvPr/>
          </p:nvSpPr>
          <p:spPr>
            <a:xfrm>
              <a:off x="2868903" y="3274893"/>
              <a:ext cx="9756" cy="18174"/>
            </a:xfrm>
            <a:custGeom>
              <a:avLst/>
              <a:gdLst/>
              <a:ahLst/>
              <a:cxnLst/>
              <a:rect l="l" t="t" r="r" b="b"/>
              <a:pathLst>
                <a:path w="617" h="1149" fill="none" extrusionOk="0">
                  <a:moveTo>
                    <a:pt x="309" y="0"/>
                  </a:moveTo>
                  <a:lnTo>
                    <a:pt x="309" y="0"/>
                  </a:lnTo>
                  <a:lnTo>
                    <a:pt x="309" y="0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169" y="28"/>
                  </a:lnTo>
                  <a:lnTo>
                    <a:pt x="85" y="84"/>
                  </a:lnTo>
                  <a:lnTo>
                    <a:pt x="29" y="196"/>
                  </a:lnTo>
                  <a:lnTo>
                    <a:pt x="1" y="308"/>
                  </a:lnTo>
                  <a:lnTo>
                    <a:pt x="1" y="308"/>
                  </a:lnTo>
                  <a:lnTo>
                    <a:pt x="29" y="392"/>
                  </a:lnTo>
                  <a:lnTo>
                    <a:pt x="57" y="476"/>
                  </a:lnTo>
                  <a:lnTo>
                    <a:pt x="113" y="532"/>
                  </a:lnTo>
                  <a:lnTo>
                    <a:pt x="197" y="588"/>
                  </a:lnTo>
                  <a:lnTo>
                    <a:pt x="29" y="1149"/>
                  </a:lnTo>
                  <a:lnTo>
                    <a:pt x="337" y="1149"/>
                  </a:lnTo>
                  <a:lnTo>
                    <a:pt x="533" y="616"/>
                  </a:lnTo>
                  <a:lnTo>
                    <a:pt x="533" y="616"/>
                  </a:lnTo>
                  <a:lnTo>
                    <a:pt x="589" y="448"/>
                  </a:lnTo>
                  <a:lnTo>
                    <a:pt x="617" y="280"/>
                  </a:lnTo>
                  <a:lnTo>
                    <a:pt x="617" y="280"/>
                  </a:lnTo>
                  <a:lnTo>
                    <a:pt x="617" y="280"/>
                  </a:lnTo>
                  <a:lnTo>
                    <a:pt x="589" y="168"/>
                  </a:lnTo>
                  <a:lnTo>
                    <a:pt x="533" y="84"/>
                  </a:lnTo>
                  <a:lnTo>
                    <a:pt x="449" y="0"/>
                  </a:lnTo>
                  <a:lnTo>
                    <a:pt x="30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7"/>
            <p:cNvSpPr/>
            <p:nvPr/>
          </p:nvSpPr>
          <p:spPr>
            <a:xfrm>
              <a:off x="2882644" y="3242546"/>
              <a:ext cx="37649" cy="41663"/>
            </a:xfrm>
            <a:custGeom>
              <a:avLst/>
              <a:gdLst/>
              <a:ahLst/>
              <a:cxnLst/>
              <a:rect l="l" t="t" r="r" b="b"/>
              <a:pathLst>
                <a:path w="2381" h="2634" extrusionOk="0">
                  <a:moveTo>
                    <a:pt x="1289" y="0"/>
                  </a:moveTo>
                  <a:lnTo>
                    <a:pt x="0" y="1681"/>
                  </a:lnTo>
                  <a:lnTo>
                    <a:pt x="0" y="2017"/>
                  </a:lnTo>
                  <a:lnTo>
                    <a:pt x="1429" y="2017"/>
                  </a:lnTo>
                  <a:lnTo>
                    <a:pt x="1429" y="2633"/>
                  </a:lnTo>
                  <a:lnTo>
                    <a:pt x="1905" y="2633"/>
                  </a:lnTo>
                  <a:lnTo>
                    <a:pt x="1905" y="2017"/>
                  </a:lnTo>
                  <a:lnTo>
                    <a:pt x="2381" y="2017"/>
                  </a:lnTo>
                  <a:lnTo>
                    <a:pt x="2353" y="1625"/>
                  </a:lnTo>
                  <a:lnTo>
                    <a:pt x="1905" y="1625"/>
                  </a:lnTo>
                  <a:lnTo>
                    <a:pt x="1905" y="1093"/>
                  </a:lnTo>
                  <a:lnTo>
                    <a:pt x="1429" y="1093"/>
                  </a:lnTo>
                  <a:lnTo>
                    <a:pt x="1429" y="1625"/>
                  </a:lnTo>
                  <a:lnTo>
                    <a:pt x="588" y="1625"/>
                  </a:lnTo>
                  <a:lnTo>
                    <a:pt x="1793" y="0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7"/>
            <p:cNvSpPr/>
            <p:nvPr/>
          </p:nvSpPr>
          <p:spPr>
            <a:xfrm>
              <a:off x="2882644" y="3242546"/>
              <a:ext cx="37649" cy="41663"/>
            </a:xfrm>
            <a:custGeom>
              <a:avLst/>
              <a:gdLst/>
              <a:ahLst/>
              <a:cxnLst/>
              <a:rect l="l" t="t" r="r" b="b"/>
              <a:pathLst>
                <a:path w="2381" h="2634" fill="none" extrusionOk="0">
                  <a:moveTo>
                    <a:pt x="1793" y="0"/>
                  </a:moveTo>
                  <a:lnTo>
                    <a:pt x="1289" y="0"/>
                  </a:lnTo>
                  <a:lnTo>
                    <a:pt x="0" y="1681"/>
                  </a:lnTo>
                  <a:lnTo>
                    <a:pt x="0" y="2017"/>
                  </a:lnTo>
                  <a:lnTo>
                    <a:pt x="1429" y="2017"/>
                  </a:lnTo>
                  <a:lnTo>
                    <a:pt x="1429" y="2633"/>
                  </a:lnTo>
                  <a:lnTo>
                    <a:pt x="1905" y="2633"/>
                  </a:lnTo>
                  <a:lnTo>
                    <a:pt x="1905" y="2017"/>
                  </a:lnTo>
                  <a:lnTo>
                    <a:pt x="2381" y="2017"/>
                  </a:lnTo>
                  <a:lnTo>
                    <a:pt x="2353" y="1625"/>
                  </a:lnTo>
                  <a:lnTo>
                    <a:pt x="1905" y="1625"/>
                  </a:lnTo>
                  <a:lnTo>
                    <a:pt x="1905" y="1093"/>
                  </a:lnTo>
                  <a:lnTo>
                    <a:pt x="1429" y="1093"/>
                  </a:lnTo>
                  <a:lnTo>
                    <a:pt x="1429" y="1625"/>
                  </a:lnTo>
                  <a:lnTo>
                    <a:pt x="588" y="1625"/>
                  </a:lnTo>
                  <a:lnTo>
                    <a:pt x="179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7"/>
            <p:cNvSpPr/>
            <p:nvPr/>
          </p:nvSpPr>
          <p:spPr>
            <a:xfrm>
              <a:off x="2923835" y="3242104"/>
              <a:ext cx="33664" cy="42549"/>
            </a:xfrm>
            <a:custGeom>
              <a:avLst/>
              <a:gdLst/>
              <a:ahLst/>
              <a:cxnLst/>
              <a:rect l="l" t="t" r="r" b="b"/>
              <a:pathLst>
                <a:path w="2129" h="2690" extrusionOk="0">
                  <a:moveTo>
                    <a:pt x="1064" y="392"/>
                  </a:moveTo>
                  <a:lnTo>
                    <a:pt x="1261" y="420"/>
                  </a:lnTo>
                  <a:lnTo>
                    <a:pt x="1429" y="504"/>
                  </a:lnTo>
                  <a:lnTo>
                    <a:pt x="1485" y="560"/>
                  </a:lnTo>
                  <a:lnTo>
                    <a:pt x="1541" y="617"/>
                  </a:lnTo>
                  <a:lnTo>
                    <a:pt x="1569" y="701"/>
                  </a:lnTo>
                  <a:lnTo>
                    <a:pt x="1569" y="785"/>
                  </a:lnTo>
                  <a:lnTo>
                    <a:pt x="1569" y="869"/>
                  </a:lnTo>
                  <a:lnTo>
                    <a:pt x="1541" y="925"/>
                  </a:lnTo>
                  <a:lnTo>
                    <a:pt x="1485" y="981"/>
                  </a:lnTo>
                  <a:lnTo>
                    <a:pt x="1429" y="1037"/>
                  </a:lnTo>
                  <a:lnTo>
                    <a:pt x="1261" y="1121"/>
                  </a:lnTo>
                  <a:lnTo>
                    <a:pt x="1064" y="1149"/>
                  </a:lnTo>
                  <a:lnTo>
                    <a:pt x="868" y="1121"/>
                  </a:lnTo>
                  <a:lnTo>
                    <a:pt x="700" y="1037"/>
                  </a:lnTo>
                  <a:lnTo>
                    <a:pt x="644" y="981"/>
                  </a:lnTo>
                  <a:lnTo>
                    <a:pt x="616" y="925"/>
                  </a:lnTo>
                  <a:lnTo>
                    <a:pt x="588" y="869"/>
                  </a:lnTo>
                  <a:lnTo>
                    <a:pt x="588" y="785"/>
                  </a:lnTo>
                  <a:lnTo>
                    <a:pt x="588" y="757"/>
                  </a:lnTo>
                  <a:lnTo>
                    <a:pt x="588" y="673"/>
                  </a:lnTo>
                  <a:lnTo>
                    <a:pt x="616" y="588"/>
                  </a:lnTo>
                  <a:lnTo>
                    <a:pt x="644" y="532"/>
                  </a:lnTo>
                  <a:lnTo>
                    <a:pt x="700" y="476"/>
                  </a:lnTo>
                  <a:lnTo>
                    <a:pt x="868" y="420"/>
                  </a:lnTo>
                  <a:lnTo>
                    <a:pt x="1064" y="392"/>
                  </a:lnTo>
                  <a:close/>
                  <a:moveTo>
                    <a:pt x="1092" y="1485"/>
                  </a:moveTo>
                  <a:lnTo>
                    <a:pt x="1317" y="1513"/>
                  </a:lnTo>
                  <a:lnTo>
                    <a:pt x="1401" y="1541"/>
                  </a:lnTo>
                  <a:lnTo>
                    <a:pt x="1485" y="1597"/>
                  </a:lnTo>
                  <a:lnTo>
                    <a:pt x="1569" y="1653"/>
                  </a:lnTo>
                  <a:lnTo>
                    <a:pt x="1597" y="1709"/>
                  </a:lnTo>
                  <a:lnTo>
                    <a:pt x="1625" y="1793"/>
                  </a:lnTo>
                  <a:lnTo>
                    <a:pt x="1653" y="1905"/>
                  </a:lnTo>
                  <a:lnTo>
                    <a:pt x="1625" y="1989"/>
                  </a:lnTo>
                  <a:lnTo>
                    <a:pt x="1597" y="2073"/>
                  </a:lnTo>
                  <a:lnTo>
                    <a:pt x="1569" y="2157"/>
                  </a:lnTo>
                  <a:lnTo>
                    <a:pt x="1485" y="2213"/>
                  </a:lnTo>
                  <a:lnTo>
                    <a:pt x="1401" y="2269"/>
                  </a:lnTo>
                  <a:lnTo>
                    <a:pt x="1317" y="2297"/>
                  </a:lnTo>
                  <a:lnTo>
                    <a:pt x="1092" y="2325"/>
                  </a:lnTo>
                  <a:lnTo>
                    <a:pt x="868" y="2297"/>
                  </a:lnTo>
                  <a:lnTo>
                    <a:pt x="756" y="2269"/>
                  </a:lnTo>
                  <a:lnTo>
                    <a:pt x="672" y="2213"/>
                  </a:lnTo>
                  <a:lnTo>
                    <a:pt x="616" y="2157"/>
                  </a:lnTo>
                  <a:lnTo>
                    <a:pt x="560" y="2073"/>
                  </a:lnTo>
                  <a:lnTo>
                    <a:pt x="532" y="1989"/>
                  </a:lnTo>
                  <a:lnTo>
                    <a:pt x="532" y="1905"/>
                  </a:lnTo>
                  <a:lnTo>
                    <a:pt x="532" y="1821"/>
                  </a:lnTo>
                  <a:lnTo>
                    <a:pt x="560" y="1737"/>
                  </a:lnTo>
                  <a:lnTo>
                    <a:pt x="616" y="1653"/>
                  </a:lnTo>
                  <a:lnTo>
                    <a:pt x="672" y="1597"/>
                  </a:lnTo>
                  <a:lnTo>
                    <a:pt x="756" y="1541"/>
                  </a:lnTo>
                  <a:lnTo>
                    <a:pt x="868" y="1513"/>
                  </a:lnTo>
                  <a:lnTo>
                    <a:pt x="1092" y="1485"/>
                  </a:lnTo>
                  <a:close/>
                  <a:moveTo>
                    <a:pt x="868" y="0"/>
                  </a:moveTo>
                  <a:lnTo>
                    <a:pt x="672" y="28"/>
                  </a:lnTo>
                  <a:lnTo>
                    <a:pt x="504" y="112"/>
                  </a:lnTo>
                  <a:lnTo>
                    <a:pt x="364" y="196"/>
                  </a:lnTo>
                  <a:lnTo>
                    <a:pt x="252" y="280"/>
                  </a:lnTo>
                  <a:lnTo>
                    <a:pt x="168" y="420"/>
                  </a:lnTo>
                  <a:lnTo>
                    <a:pt x="112" y="560"/>
                  </a:lnTo>
                  <a:lnTo>
                    <a:pt x="84" y="701"/>
                  </a:lnTo>
                  <a:lnTo>
                    <a:pt x="112" y="897"/>
                  </a:lnTo>
                  <a:lnTo>
                    <a:pt x="168" y="1037"/>
                  </a:lnTo>
                  <a:lnTo>
                    <a:pt x="280" y="1177"/>
                  </a:lnTo>
                  <a:lnTo>
                    <a:pt x="420" y="1289"/>
                  </a:lnTo>
                  <a:lnTo>
                    <a:pt x="252" y="1373"/>
                  </a:lnTo>
                  <a:lnTo>
                    <a:pt x="112" y="1513"/>
                  </a:lnTo>
                  <a:lnTo>
                    <a:pt x="28" y="1709"/>
                  </a:lnTo>
                  <a:lnTo>
                    <a:pt x="0" y="1905"/>
                  </a:lnTo>
                  <a:lnTo>
                    <a:pt x="28" y="2073"/>
                  </a:lnTo>
                  <a:lnTo>
                    <a:pt x="84" y="2241"/>
                  </a:lnTo>
                  <a:lnTo>
                    <a:pt x="168" y="2353"/>
                  </a:lnTo>
                  <a:lnTo>
                    <a:pt x="280" y="2493"/>
                  </a:lnTo>
                  <a:lnTo>
                    <a:pt x="448" y="2577"/>
                  </a:lnTo>
                  <a:lnTo>
                    <a:pt x="616" y="2633"/>
                  </a:lnTo>
                  <a:lnTo>
                    <a:pt x="840" y="2689"/>
                  </a:lnTo>
                  <a:lnTo>
                    <a:pt x="1289" y="2689"/>
                  </a:lnTo>
                  <a:lnTo>
                    <a:pt x="1513" y="2633"/>
                  </a:lnTo>
                  <a:lnTo>
                    <a:pt x="1681" y="2577"/>
                  </a:lnTo>
                  <a:lnTo>
                    <a:pt x="1849" y="2493"/>
                  </a:lnTo>
                  <a:lnTo>
                    <a:pt x="1961" y="2353"/>
                  </a:lnTo>
                  <a:lnTo>
                    <a:pt x="2073" y="2241"/>
                  </a:lnTo>
                  <a:lnTo>
                    <a:pt x="2129" y="2073"/>
                  </a:lnTo>
                  <a:lnTo>
                    <a:pt x="2129" y="1905"/>
                  </a:lnTo>
                  <a:lnTo>
                    <a:pt x="2101" y="1709"/>
                  </a:lnTo>
                  <a:lnTo>
                    <a:pt x="2017" y="1513"/>
                  </a:lnTo>
                  <a:lnTo>
                    <a:pt x="1877" y="1373"/>
                  </a:lnTo>
                  <a:lnTo>
                    <a:pt x="1709" y="1289"/>
                  </a:lnTo>
                  <a:lnTo>
                    <a:pt x="1849" y="1177"/>
                  </a:lnTo>
                  <a:lnTo>
                    <a:pt x="1961" y="1037"/>
                  </a:lnTo>
                  <a:lnTo>
                    <a:pt x="2017" y="897"/>
                  </a:lnTo>
                  <a:lnTo>
                    <a:pt x="2045" y="701"/>
                  </a:lnTo>
                  <a:lnTo>
                    <a:pt x="2017" y="560"/>
                  </a:lnTo>
                  <a:lnTo>
                    <a:pt x="1989" y="420"/>
                  </a:lnTo>
                  <a:lnTo>
                    <a:pt x="1877" y="280"/>
                  </a:lnTo>
                  <a:lnTo>
                    <a:pt x="1765" y="196"/>
                  </a:lnTo>
                  <a:lnTo>
                    <a:pt x="1625" y="112"/>
                  </a:lnTo>
                  <a:lnTo>
                    <a:pt x="1457" y="28"/>
                  </a:lnTo>
                  <a:lnTo>
                    <a:pt x="1261" y="0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7"/>
            <p:cNvSpPr/>
            <p:nvPr/>
          </p:nvSpPr>
          <p:spPr>
            <a:xfrm>
              <a:off x="2932247" y="3265577"/>
              <a:ext cx="17726" cy="13318"/>
            </a:xfrm>
            <a:custGeom>
              <a:avLst/>
              <a:gdLst/>
              <a:ahLst/>
              <a:cxnLst/>
              <a:rect l="l" t="t" r="r" b="b"/>
              <a:pathLst>
                <a:path w="1121" h="842" fill="none" extrusionOk="0">
                  <a:moveTo>
                    <a:pt x="560" y="841"/>
                  </a:moveTo>
                  <a:lnTo>
                    <a:pt x="560" y="841"/>
                  </a:lnTo>
                  <a:lnTo>
                    <a:pt x="336" y="813"/>
                  </a:lnTo>
                  <a:lnTo>
                    <a:pt x="224" y="785"/>
                  </a:lnTo>
                  <a:lnTo>
                    <a:pt x="140" y="729"/>
                  </a:lnTo>
                  <a:lnTo>
                    <a:pt x="84" y="673"/>
                  </a:lnTo>
                  <a:lnTo>
                    <a:pt x="28" y="589"/>
                  </a:lnTo>
                  <a:lnTo>
                    <a:pt x="0" y="505"/>
                  </a:lnTo>
                  <a:lnTo>
                    <a:pt x="0" y="421"/>
                  </a:lnTo>
                  <a:lnTo>
                    <a:pt x="0" y="421"/>
                  </a:lnTo>
                  <a:lnTo>
                    <a:pt x="0" y="337"/>
                  </a:lnTo>
                  <a:lnTo>
                    <a:pt x="28" y="253"/>
                  </a:lnTo>
                  <a:lnTo>
                    <a:pt x="84" y="169"/>
                  </a:lnTo>
                  <a:lnTo>
                    <a:pt x="140" y="113"/>
                  </a:lnTo>
                  <a:lnTo>
                    <a:pt x="224" y="57"/>
                  </a:lnTo>
                  <a:lnTo>
                    <a:pt x="336" y="29"/>
                  </a:lnTo>
                  <a:lnTo>
                    <a:pt x="560" y="1"/>
                  </a:lnTo>
                  <a:lnTo>
                    <a:pt x="560" y="1"/>
                  </a:lnTo>
                  <a:lnTo>
                    <a:pt x="785" y="29"/>
                  </a:lnTo>
                  <a:lnTo>
                    <a:pt x="869" y="57"/>
                  </a:lnTo>
                  <a:lnTo>
                    <a:pt x="953" y="113"/>
                  </a:lnTo>
                  <a:lnTo>
                    <a:pt x="1037" y="169"/>
                  </a:lnTo>
                  <a:lnTo>
                    <a:pt x="1065" y="225"/>
                  </a:lnTo>
                  <a:lnTo>
                    <a:pt x="1093" y="309"/>
                  </a:lnTo>
                  <a:lnTo>
                    <a:pt x="1121" y="421"/>
                  </a:lnTo>
                  <a:lnTo>
                    <a:pt x="1121" y="421"/>
                  </a:lnTo>
                  <a:lnTo>
                    <a:pt x="1093" y="505"/>
                  </a:lnTo>
                  <a:lnTo>
                    <a:pt x="1065" y="589"/>
                  </a:lnTo>
                  <a:lnTo>
                    <a:pt x="1037" y="673"/>
                  </a:lnTo>
                  <a:lnTo>
                    <a:pt x="953" y="729"/>
                  </a:lnTo>
                  <a:lnTo>
                    <a:pt x="869" y="785"/>
                  </a:lnTo>
                  <a:lnTo>
                    <a:pt x="785" y="813"/>
                  </a:lnTo>
                  <a:lnTo>
                    <a:pt x="560" y="84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7"/>
            <p:cNvSpPr/>
            <p:nvPr/>
          </p:nvSpPr>
          <p:spPr>
            <a:xfrm>
              <a:off x="2933132" y="3248304"/>
              <a:ext cx="15512" cy="11974"/>
            </a:xfrm>
            <a:custGeom>
              <a:avLst/>
              <a:gdLst/>
              <a:ahLst/>
              <a:cxnLst/>
              <a:rect l="l" t="t" r="r" b="b"/>
              <a:pathLst>
                <a:path w="981" h="757" fill="none" extrusionOk="0">
                  <a:moveTo>
                    <a:pt x="476" y="757"/>
                  </a:moveTo>
                  <a:lnTo>
                    <a:pt x="476" y="757"/>
                  </a:lnTo>
                  <a:lnTo>
                    <a:pt x="280" y="729"/>
                  </a:lnTo>
                  <a:lnTo>
                    <a:pt x="112" y="645"/>
                  </a:lnTo>
                  <a:lnTo>
                    <a:pt x="56" y="589"/>
                  </a:lnTo>
                  <a:lnTo>
                    <a:pt x="28" y="533"/>
                  </a:lnTo>
                  <a:lnTo>
                    <a:pt x="0" y="477"/>
                  </a:lnTo>
                  <a:lnTo>
                    <a:pt x="0" y="393"/>
                  </a:lnTo>
                  <a:lnTo>
                    <a:pt x="0" y="365"/>
                  </a:lnTo>
                  <a:lnTo>
                    <a:pt x="0" y="365"/>
                  </a:lnTo>
                  <a:lnTo>
                    <a:pt x="0" y="281"/>
                  </a:lnTo>
                  <a:lnTo>
                    <a:pt x="28" y="196"/>
                  </a:lnTo>
                  <a:lnTo>
                    <a:pt x="56" y="140"/>
                  </a:lnTo>
                  <a:lnTo>
                    <a:pt x="112" y="84"/>
                  </a:lnTo>
                  <a:lnTo>
                    <a:pt x="280" y="28"/>
                  </a:lnTo>
                  <a:lnTo>
                    <a:pt x="476" y="0"/>
                  </a:lnTo>
                  <a:lnTo>
                    <a:pt x="476" y="0"/>
                  </a:lnTo>
                  <a:lnTo>
                    <a:pt x="673" y="28"/>
                  </a:lnTo>
                  <a:lnTo>
                    <a:pt x="841" y="112"/>
                  </a:lnTo>
                  <a:lnTo>
                    <a:pt x="897" y="168"/>
                  </a:lnTo>
                  <a:lnTo>
                    <a:pt x="953" y="225"/>
                  </a:lnTo>
                  <a:lnTo>
                    <a:pt x="981" y="309"/>
                  </a:lnTo>
                  <a:lnTo>
                    <a:pt x="981" y="393"/>
                  </a:lnTo>
                  <a:lnTo>
                    <a:pt x="981" y="393"/>
                  </a:lnTo>
                  <a:lnTo>
                    <a:pt x="981" y="477"/>
                  </a:lnTo>
                  <a:lnTo>
                    <a:pt x="953" y="533"/>
                  </a:lnTo>
                  <a:lnTo>
                    <a:pt x="897" y="589"/>
                  </a:lnTo>
                  <a:lnTo>
                    <a:pt x="841" y="645"/>
                  </a:lnTo>
                  <a:lnTo>
                    <a:pt x="673" y="729"/>
                  </a:lnTo>
                  <a:lnTo>
                    <a:pt x="476" y="75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7"/>
            <p:cNvSpPr/>
            <p:nvPr/>
          </p:nvSpPr>
          <p:spPr>
            <a:xfrm>
              <a:off x="2923835" y="3242104"/>
              <a:ext cx="33664" cy="42549"/>
            </a:xfrm>
            <a:custGeom>
              <a:avLst/>
              <a:gdLst/>
              <a:ahLst/>
              <a:cxnLst/>
              <a:rect l="l" t="t" r="r" b="b"/>
              <a:pathLst>
                <a:path w="2129" h="2690" fill="none" extrusionOk="0">
                  <a:moveTo>
                    <a:pt x="1064" y="0"/>
                  </a:moveTo>
                  <a:lnTo>
                    <a:pt x="1064" y="0"/>
                  </a:lnTo>
                  <a:lnTo>
                    <a:pt x="868" y="0"/>
                  </a:lnTo>
                  <a:lnTo>
                    <a:pt x="672" y="28"/>
                  </a:lnTo>
                  <a:lnTo>
                    <a:pt x="504" y="112"/>
                  </a:lnTo>
                  <a:lnTo>
                    <a:pt x="364" y="196"/>
                  </a:lnTo>
                  <a:lnTo>
                    <a:pt x="252" y="280"/>
                  </a:lnTo>
                  <a:lnTo>
                    <a:pt x="168" y="420"/>
                  </a:lnTo>
                  <a:lnTo>
                    <a:pt x="112" y="560"/>
                  </a:lnTo>
                  <a:lnTo>
                    <a:pt x="84" y="701"/>
                  </a:lnTo>
                  <a:lnTo>
                    <a:pt x="84" y="701"/>
                  </a:lnTo>
                  <a:lnTo>
                    <a:pt x="112" y="897"/>
                  </a:lnTo>
                  <a:lnTo>
                    <a:pt x="168" y="1037"/>
                  </a:lnTo>
                  <a:lnTo>
                    <a:pt x="280" y="1177"/>
                  </a:lnTo>
                  <a:lnTo>
                    <a:pt x="420" y="1289"/>
                  </a:lnTo>
                  <a:lnTo>
                    <a:pt x="420" y="1289"/>
                  </a:lnTo>
                  <a:lnTo>
                    <a:pt x="252" y="1373"/>
                  </a:lnTo>
                  <a:lnTo>
                    <a:pt x="112" y="1513"/>
                  </a:lnTo>
                  <a:lnTo>
                    <a:pt x="28" y="1709"/>
                  </a:lnTo>
                  <a:lnTo>
                    <a:pt x="0" y="1905"/>
                  </a:lnTo>
                  <a:lnTo>
                    <a:pt x="0" y="1905"/>
                  </a:lnTo>
                  <a:lnTo>
                    <a:pt x="28" y="2073"/>
                  </a:lnTo>
                  <a:lnTo>
                    <a:pt x="84" y="2241"/>
                  </a:lnTo>
                  <a:lnTo>
                    <a:pt x="168" y="2353"/>
                  </a:lnTo>
                  <a:lnTo>
                    <a:pt x="280" y="2493"/>
                  </a:lnTo>
                  <a:lnTo>
                    <a:pt x="448" y="2577"/>
                  </a:lnTo>
                  <a:lnTo>
                    <a:pt x="616" y="2633"/>
                  </a:lnTo>
                  <a:lnTo>
                    <a:pt x="840" y="2689"/>
                  </a:lnTo>
                  <a:lnTo>
                    <a:pt x="1064" y="2689"/>
                  </a:lnTo>
                  <a:lnTo>
                    <a:pt x="1064" y="2689"/>
                  </a:lnTo>
                  <a:lnTo>
                    <a:pt x="1289" y="2689"/>
                  </a:lnTo>
                  <a:lnTo>
                    <a:pt x="1513" y="2633"/>
                  </a:lnTo>
                  <a:lnTo>
                    <a:pt x="1681" y="2577"/>
                  </a:lnTo>
                  <a:lnTo>
                    <a:pt x="1849" y="2493"/>
                  </a:lnTo>
                  <a:lnTo>
                    <a:pt x="1961" y="2353"/>
                  </a:lnTo>
                  <a:lnTo>
                    <a:pt x="2073" y="2241"/>
                  </a:lnTo>
                  <a:lnTo>
                    <a:pt x="2129" y="2073"/>
                  </a:lnTo>
                  <a:lnTo>
                    <a:pt x="2129" y="1905"/>
                  </a:lnTo>
                  <a:lnTo>
                    <a:pt x="2129" y="1905"/>
                  </a:lnTo>
                  <a:lnTo>
                    <a:pt x="2101" y="1709"/>
                  </a:lnTo>
                  <a:lnTo>
                    <a:pt x="2017" y="1513"/>
                  </a:lnTo>
                  <a:lnTo>
                    <a:pt x="1877" y="1373"/>
                  </a:lnTo>
                  <a:lnTo>
                    <a:pt x="1709" y="1289"/>
                  </a:lnTo>
                  <a:lnTo>
                    <a:pt x="1709" y="1289"/>
                  </a:lnTo>
                  <a:lnTo>
                    <a:pt x="1849" y="1177"/>
                  </a:lnTo>
                  <a:lnTo>
                    <a:pt x="1961" y="1037"/>
                  </a:lnTo>
                  <a:lnTo>
                    <a:pt x="2017" y="897"/>
                  </a:lnTo>
                  <a:lnTo>
                    <a:pt x="2045" y="701"/>
                  </a:lnTo>
                  <a:lnTo>
                    <a:pt x="2045" y="701"/>
                  </a:lnTo>
                  <a:lnTo>
                    <a:pt x="2017" y="560"/>
                  </a:lnTo>
                  <a:lnTo>
                    <a:pt x="1989" y="420"/>
                  </a:lnTo>
                  <a:lnTo>
                    <a:pt x="1877" y="280"/>
                  </a:lnTo>
                  <a:lnTo>
                    <a:pt x="1765" y="196"/>
                  </a:lnTo>
                  <a:lnTo>
                    <a:pt x="1625" y="112"/>
                  </a:lnTo>
                  <a:lnTo>
                    <a:pt x="1457" y="28"/>
                  </a:lnTo>
                  <a:lnTo>
                    <a:pt x="1261" y="0"/>
                  </a:lnTo>
                  <a:lnTo>
                    <a:pt x="106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7"/>
            <p:cNvSpPr/>
            <p:nvPr/>
          </p:nvSpPr>
          <p:spPr>
            <a:xfrm>
              <a:off x="1906444" y="3231015"/>
              <a:ext cx="299879" cy="21290"/>
            </a:xfrm>
            <a:custGeom>
              <a:avLst/>
              <a:gdLst/>
              <a:ahLst/>
              <a:cxnLst/>
              <a:rect l="l" t="t" r="r" b="b"/>
              <a:pathLst>
                <a:path w="18965" h="1346" extrusionOk="0">
                  <a:moveTo>
                    <a:pt x="533" y="1"/>
                  </a:moveTo>
                  <a:lnTo>
                    <a:pt x="393" y="57"/>
                  </a:lnTo>
                  <a:lnTo>
                    <a:pt x="281" y="113"/>
                  </a:lnTo>
                  <a:lnTo>
                    <a:pt x="197" y="197"/>
                  </a:lnTo>
                  <a:lnTo>
                    <a:pt x="113" y="281"/>
                  </a:lnTo>
                  <a:lnTo>
                    <a:pt x="57" y="393"/>
                  </a:lnTo>
                  <a:lnTo>
                    <a:pt x="1" y="533"/>
                  </a:lnTo>
                  <a:lnTo>
                    <a:pt x="1" y="673"/>
                  </a:lnTo>
                  <a:lnTo>
                    <a:pt x="1" y="813"/>
                  </a:lnTo>
                  <a:lnTo>
                    <a:pt x="57" y="925"/>
                  </a:lnTo>
                  <a:lnTo>
                    <a:pt x="113" y="1037"/>
                  </a:lnTo>
                  <a:lnTo>
                    <a:pt x="197" y="1149"/>
                  </a:lnTo>
                  <a:lnTo>
                    <a:pt x="281" y="1233"/>
                  </a:lnTo>
                  <a:lnTo>
                    <a:pt x="393" y="1289"/>
                  </a:lnTo>
                  <a:lnTo>
                    <a:pt x="533" y="1318"/>
                  </a:lnTo>
                  <a:lnTo>
                    <a:pt x="673" y="1346"/>
                  </a:lnTo>
                  <a:lnTo>
                    <a:pt x="18292" y="1346"/>
                  </a:lnTo>
                  <a:lnTo>
                    <a:pt x="18404" y="1318"/>
                  </a:lnTo>
                  <a:lnTo>
                    <a:pt x="18544" y="1289"/>
                  </a:lnTo>
                  <a:lnTo>
                    <a:pt x="18656" y="1205"/>
                  </a:lnTo>
                  <a:lnTo>
                    <a:pt x="18768" y="1149"/>
                  </a:lnTo>
                  <a:lnTo>
                    <a:pt x="18824" y="1037"/>
                  </a:lnTo>
                  <a:lnTo>
                    <a:pt x="18908" y="925"/>
                  </a:lnTo>
                  <a:lnTo>
                    <a:pt x="18936" y="813"/>
                  </a:lnTo>
                  <a:lnTo>
                    <a:pt x="18964" y="673"/>
                  </a:lnTo>
                  <a:lnTo>
                    <a:pt x="18936" y="533"/>
                  </a:lnTo>
                  <a:lnTo>
                    <a:pt x="18908" y="393"/>
                  </a:lnTo>
                  <a:lnTo>
                    <a:pt x="18852" y="281"/>
                  </a:lnTo>
                  <a:lnTo>
                    <a:pt x="18768" y="197"/>
                  </a:lnTo>
                  <a:lnTo>
                    <a:pt x="18656" y="113"/>
                  </a:lnTo>
                  <a:lnTo>
                    <a:pt x="18544" y="57"/>
                  </a:lnTo>
                  <a:lnTo>
                    <a:pt x="1843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7"/>
            <p:cNvSpPr/>
            <p:nvPr/>
          </p:nvSpPr>
          <p:spPr>
            <a:xfrm>
              <a:off x="1906444" y="3231015"/>
              <a:ext cx="299879" cy="21290"/>
            </a:xfrm>
            <a:custGeom>
              <a:avLst/>
              <a:gdLst/>
              <a:ahLst/>
              <a:cxnLst/>
              <a:rect l="l" t="t" r="r" b="b"/>
              <a:pathLst>
                <a:path w="18965" h="1346" fill="none" extrusionOk="0">
                  <a:moveTo>
                    <a:pt x="18292" y="1"/>
                  </a:moveTo>
                  <a:lnTo>
                    <a:pt x="673" y="1"/>
                  </a:lnTo>
                  <a:lnTo>
                    <a:pt x="673" y="1"/>
                  </a:lnTo>
                  <a:lnTo>
                    <a:pt x="673" y="1"/>
                  </a:lnTo>
                  <a:lnTo>
                    <a:pt x="533" y="1"/>
                  </a:lnTo>
                  <a:lnTo>
                    <a:pt x="393" y="57"/>
                  </a:lnTo>
                  <a:lnTo>
                    <a:pt x="281" y="113"/>
                  </a:lnTo>
                  <a:lnTo>
                    <a:pt x="197" y="197"/>
                  </a:lnTo>
                  <a:lnTo>
                    <a:pt x="113" y="281"/>
                  </a:lnTo>
                  <a:lnTo>
                    <a:pt x="57" y="393"/>
                  </a:lnTo>
                  <a:lnTo>
                    <a:pt x="1" y="533"/>
                  </a:lnTo>
                  <a:lnTo>
                    <a:pt x="1" y="673"/>
                  </a:lnTo>
                  <a:lnTo>
                    <a:pt x="1" y="673"/>
                  </a:lnTo>
                  <a:lnTo>
                    <a:pt x="1" y="813"/>
                  </a:lnTo>
                  <a:lnTo>
                    <a:pt x="57" y="925"/>
                  </a:lnTo>
                  <a:lnTo>
                    <a:pt x="113" y="1037"/>
                  </a:lnTo>
                  <a:lnTo>
                    <a:pt x="197" y="1149"/>
                  </a:lnTo>
                  <a:lnTo>
                    <a:pt x="281" y="1233"/>
                  </a:lnTo>
                  <a:lnTo>
                    <a:pt x="393" y="1289"/>
                  </a:lnTo>
                  <a:lnTo>
                    <a:pt x="533" y="1318"/>
                  </a:lnTo>
                  <a:lnTo>
                    <a:pt x="673" y="1346"/>
                  </a:lnTo>
                  <a:lnTo>
                    <a:pt x="18292" y="1346"/>
                  </a:lnTo>
                  <a:lnTo>
                    <a:pt x="18292" y="1346"/>
                  </a:lnTo>
                  <a:lnTo>
                    <a:pt x="18404" y="1318"/>
                  </a:lnTo>
                  <a:lnTo>
                    <a:pt x="18544" y="1289"/>
                  </a:lnTo>
                  <a:lnTo>
                    <a:pt x="18656" y="1205"/>
                  </a:lnTo>
                  <a:lnTo>
                    <a:pt x="18768" y="1149"/>
                  </a:lnTo>
                  <a:lnTo>
                    <a:pt x="18824" y="1037"/>
                  </a:lnTo>
                  <a:lnTo>
                    <a:pt x="18908" y="925"/>
                  </a:lnTo>
                  <a:lnTo>
                    <a:pt x="18936" y="813"/>
                  </a:lnTo>
                  <a:lnTo>
                    <a:pt x="18964" y="673"/>
                  </a:lnTo>
                  <a:lnTo>
                    <a:pt x="18964" y="673"/>
                  </a:lnTo>
                  <a:lnTo>
                    <a:pt x="18936" y="533"/>
                  </a:lnTo>
                  <a:lnTo>
                    <a:pt x="18908" y="393"/>
                  </a:lnTo>
                  <a:lnTo>
                    <a:pt x="18852" y="281"/>
                  </a:lnTo>
                  <a:lnTo>
                    <a:pt x="18768" y="197"/>
                  </a:lnTo>
                  <a:lnTo>
                    <a:pt x="18656" y="113"/>
                  </a:lnTo>
                  <a:lnTo>
                    <a:pt x="18544" y="57"/>
                  </a:lnTo>
                  <a:lnTo>
                    <a:pt x="18432" y="1"/>
                  </a:lnTo>
                  <a:lnTo>
                    <a:pt x="1829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7"/>
            <p:cNvSpPr/>
            <p:nvPr/>
          </p:nvSpPr>
          <p:spPr>
            <a:xfrm>
              <a:off x="1906444" y="3281094"/>
              <a:ext cx="174978" cy="21275"/>
            </a:xfrm>
            <a:custGeom>
              <a:avLst/>
              <a:gdLst/>
              <a:ahLst/>
              <a:cxnLst/>
              <a:rect l="l" t="t" r="r" b="b"/>
              <a:pathLst>
                <a:path w="11066" h="1345" extrusionOk="0">
                  <a:moveTo>
                    <a:pt x="673" y="0"/>
                  </a:moveTo>
                  <a:lnTo>
                    <a:pt x="533" y="28"/>
                  </a:lnTo>
                  <a:lnTo>
                    <a:pt x="393" y="56"/>
                  </a:lnTo>
                  <a:lnTo>
                    <a:pt x="281" y="112"/>
                  </a:lnTo>
                  <a:lnTo>
                    <a:pt x="197" y="196"/>
                  </a:lnTo>
                  <a:lnTo>
                    <a:pt x="113" y="308"/>
                  </a:lnTo>
                  <a:lnTo>
                    <a:pt x="57" y="420"/>
                  </a:lnTo>
                  <a:lnTo>
                    <a:pt x="1" y="532"/>
                  </a:lnTo>
                  <a:lnTo>
                    <a:pt x="1" y="672"/>
                  </a:lnTo>
                  <a:lnTo>
                    <a:pt x="1" y="813"/>
                  </a:lnTo>
                  <a:lnTo>
                    <a:pt x="57" y="925"/>
                  </a:lnTo>
                  <a:lnTo>
                    <a:pt x="113" y="1065"/>
                  </a:lnTo>
                  <a:lnTo>
                    <a:pt x="197" y="1149"/>
                  </a:lnTo>
                  <a:lnTo>
                    <a:pt x="281" y="1233"/>
                  </a:lnTo>
                  <a:lnTo>
                    <a:pt x="393" y="1289"/>
                  </a:lnTo>
                  <a:lnTo>
                    <a:pt x="533" y="1345"/>
                  </a:lnTo>
                  <a:lnTo>
                    <a:pt x="10533" y="1345"/>
                  </a:lnTo>
                  <a:lnTo>
                    <a:pt x="10673" y="1289"/>
                  </a:lnTo>
                  <a:lnTo>
                    <a:pt x="10785" y="1233"/>
                  </a:lnTo>
                  <a:lnTo>
                    <a:pt x="10869" y="1149"/>
                  </a:lnTo>
                  <a:lnTo>
                    <a:pt x="10953" y="1037"/>
                  </a:lnTo>
                  <a:lnTo>
                    <a:pt x="11037" y="925"/>
                  </a:lnTo>
                  <a:lnTo>
                    <a:pt x="11065" y="813"/>
                  </a:lnTo>
                  <a:lnTo>
                    <a:pt x="11065" y="672"/>
                  </a:lnTo>
                  <a:lnTo>
                    <a:pt x="11065" y="532"/>
                  </a:lnTo>
                  <a:lnTo>
                    <a:pt x="11037" y="420"/>
                  </a:lnTo>
                  <a:lnTo>
                    <a:pt x="10953" y="308"/>
                  </a:lnTo>
                  <a:lnTo>
                    <a:pt x="10869" y="196"/>
                  </a:lnTo>
                  <a:lnTo>
                    <a:pt x="10785" y="112"/>
                  </a:lnTo>
                  <a:lnTo>
                    <a:pt x="10673" y="56"/>
                  </a:lnTo>
                  <a:lnTo>
                    <a:pt x="10533" y="28"/>
                  </a:lnTo>
                  <a:lnTo>
                    <a:pt x="1042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7"/>
            <p:cNvSpPr/>
            <p:nvPr/>
          </p:nvSpPr>
          <p:spPr>
            <a:xfrm>
              <a:off x="1906444" y="3281094"/>
              <a:ext cx="174978" cy="21275"/>
            </a:xfrm>
            <a:custGeom>
              <a:avLst/>
              <a:gdLst/>
              <a:ahLst/>
              <a:cxnLst/>
              <a:rect l="l" t="t" r="r" b="b"/>
              <a:pathLst>
                <a:path w="11066" h="1345" fill="none" extrusionOk="0">
                  <a:moveTo>
                    <a:pt x="10421" y="0"/>
                  </a:moveTo>
                  <a:lnTo>
                    <a:pt x="673" y="0"/>
                  </a:lnTo>
                  <a:lnTo>
                    <a:pt x="673" y="0"/>
                  </a:lnTo>
                  <a:lnTo>
                    <a:pt x="533" y="28"/>
                  </a:lnTo>
                  <a:lnTo>
                    <a:pt x="393" y="56"/>
                  </a:lnTo>
                  <a:lnTo>
                    <a:pt x="281" y="112"/>
                  </a:lnTo>
                  <a:lnTo>
                    <a:pt x="197" y="196"/>
                  </a:lnTo>
                  <a:lnTo>
                    <a:pt x="113" y="308"/>
                  </a:lnTo>
                  <a:lnTo>
                    <a:pt x="57" y="420"/>
                  </a:lnTo>
                  <a:lnTo>
                    <a:pt x="1" y="532"/>
                  </a:lnTo>
                  <a:lnTo>
                    <a:pt x="1" y="672"/>
                  </a:lnTo>
                  <a:lnTo>
                    <a:pt x="1" y="672"/>
                  </a:lnTo>
                  <a:lnTo>
                    <a:pt x="1" y="672"/>
                  </a:lnTo>
                  <a:lnTo>
                    <a:pt x="1" y="813"/>
                  </a:lnTo>
                  <a:lnTo>
                    <a:pt x="57" y="925"/>
                  </a:lnTo>
                  <a:lnTo>
                    <a:pt x="113" y="1065"/>
                  </a:lnTo>
                  <a:lnTo>
                    <a:pt x="197" y="1149"/>
                  </a:lnTo>
                  <a:lnTo>
                    <a:pt x="281" y="1233"/>
                  </a:lnTo>
                  <a:lnTo>
                    <a:pt x="393" y="1289"/>
                  </a:lnTo>
                  <a:lnTo>
                    <a:pt x="533" y="1345"/>
                  </a:lnTo>
                  <a:lnTo>
                    <a:pt x="673" y="1345"/>
                  </a:lnTo>
                  <a:lnTo>
                    <a:pt x="10421" y="1345"/>
                  </a:lnTo>
                  <a:lnTo>
                    <a:pt x="10421" y="1345"/>
                  </a:lnTo>
                  <a:lnTo>
                    <a:pt x="10533" y="1345"/>
                  </a:lnTo>
                  <a:lnTo>
                    <a:pt x="10673" y="1289"/>
                  </a:lnTo>
                  <a:lnTo>
                    <a:pt x="10785" y="1233"/>
                  </a:lnTo>
                  <a:lnTo>
                    <a:pt x="10869" y="1149"/>
                  </a:lnTo>
                  <a:lnTo>
                    <a:pt x="10953" y="1037"/>
                  </a:lnTo>
                  <a:lnTo>
                    <a:pt x="11037" y="925"/>
                  </a:lnTo>
                  <a:lnTo>
                    <a:pt x="11065" y="813"/>
                  </a:lnTo>
                  <a:lnTo>
                    <a:pt x="11065" y="672"/>
                  </a:lnTo>
                  <a:lnTo>
                    <a:pt x="11065" y="672"/>
                  </a:lnTo>
                  <a:lnTo>
                    <a:pt x="11065" y="532"/>
                  </a:lnTo>
                  <a:lnTo>
                    <a:pt x="11037" y="420"/>
                  </a:lnTo>
                  <a:lnTo>
                    <a:pt x="10953" y="308"/>
                  </a:lnTo>
                  <a:lnTo>
                    <a:pt x="10869" y="196"/>
                  </a:lnTo>
                  <a:lnTo>
                    <a:pt x="10785" y="112"/>
                  </a:lnTo>
                  <a:lnTo>
                    <a:pt x="10673" y="56"/>
                  </a:lnTo>
                  <a:lnTo>
                    <a:pt x="10533" y="28"/>
                  </a:lnTo>
                  <a:lnTo>
                    <a:pt x="10421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7"/>
            <p:cNvSpPr/>
            <p:nvPr/>
          </p:nvSpPr>
          <p:spPr>
            <a:xfrm>
              <a:off x="1830704" y="3429952"/>
              <a:ext cx="1196337" cy="189652"/>
            </a:xfrm>
            <a:custGeom>
              <a:avLst/>
              <a:gdLst/>
              <a:ahLst/>
              <a:cxnLst/>
              <a:rect l="l" t="t" r="r" b="b"/>
              <a:pathLst>
                <a:path w="75659" h="11990" extrusionOk="0">
                  <a:moveTo>
                    <a:pt x="1654" y="1"/>
                  </a:moveTo>
                  <a:lnTo>
                    <a:pt x="1486" y="29"/>
                  </a:lnTo>
                  <a:lnTo>
                    <a:pt x="1317" y="29"/>
                  </a:lnTo>
                  <a:lnTo>
                    <a:pt x="1009" y="141"/>
                  </a:lnTo>
                  <a:lnTo>
                    <a:pt x="729" y="281"/>
                  </a:lnTo>
                  <a:lnTo>
                    <a:pt x="477" y="505"/>
                  </a:lnTo>
                  <a:lnTo>
                    <a:pt x="281" y="757"/>
                  </a:lnTo>
                  <a:lnTo>
                    <a:pt x="113" y="1037"/>
                  </a:lnTo>
                  <a:lnTo>
                    <a:pt x="29" y="1345"/>
                  </a:lnTo>
                  <a:lnTo>
                    <a:pt x="1" y="1514"/>
                  </a:lnTo>
                  <a:lnTo>
                    <a:pt x="1" y="1682"/>
                  </a:lnTo>
                  <a:lnTo>
                    <a:pt x="1" y="10309"/>
                  </a:lnTo>
                  <a:lnTo>
                    <a:pt x="1" y="10477"/>
                  </a:lnTo>
                  <a:lnTo>
                    <a:pt x="29" y="10645"/>
                  </a:lnTo>
                  <a:lnTo>
                    <a:pt x="113" y="10953"/>
                  </a:lnTo>
                  <a:lnTo>
                    <a:pt x="281" y="11233"/>
                  </a:lnTo>
                  <a:lnTo>
                    <a:pt x="477" y="11485"/>
                  </a:lnTo>
                  <a:lnTo>
                    <a:pt x="729" y="11709"/>
                  </a:lnTo>
                  <a:lnTo>
                    <a:pt x="1009" y="11850"/>
                  </a:lnTo>
                  <a:lnTo>
                    <a:pt x="1317" y="11962"/>
                  </a:lnTo>
                  <a:lnTo>
                    <a:pt x="1486" y="11962"/>
                  </a:lnTo>
                  <a:lnTo>
                    <a:pt x="1654" y="11990"/>
                  </a:lnTo>
                  <a:lnTo>
                    <a:pt x="73978" y="11990"/>
                  </a:lnTo>
                  <a:lnTo>
                    <a:pt x="74146" y="11962"/>
                  </a:lnTo>
                  <a:lnTo>
                    <a:pt x="74314" y="11962"/>
                  </a:lnTo>
                  <a:lnTo>
                    <a:pt x="74622" y="11850"/>
                  </a:lnTo>
                  <a:lnTo>
                    <a:pt x="74902" y="11709"/>
                  </a:lnTo>
                  <a:lnTo>
                    <a:pt x="75154" y="11485"/>
                  </a:lnTo>
                  <a:lnTo>
                    <a:pt x="75350" y="11233"/>
                  </a:lnTo>
                  <a:lnTo>
                    <a:pt x="75519" y="10953"/>
                  </a:lnTo>
                  <a:lnTo>
                    <a:pt x="75603" y="10645"/>
                  </a:lnTo>
                  <a:lnTo>
                    <a:pt x="75631" y="10477"/>
                  </a:lnTo>
                  <a:lnTo>
                    <a:pt x="75659" y="10309"/>
                  </a:lnTo>
                  <a:lnTo>
                    <a:pt x="75659" y="1682"/>
                  </a:lnTo>
                  <a:lnTo>
                    <a:pt x="75631" y="1514"/>
                  </a:lnTo>
                  <a:lnTo>
                    <a:pt x="75603" y="1345"/>
                  </a:lnTo>
                  <a:lnTo>
                    <a:pt x="75519" y="1037"/>
                  </a:lnTo>
                  <a:lnTo>
                    <a:pt x="75350" y="757"/>
                  </a:lnTo>
                  <a:lnTo>
                    <a:pt x="75154" y="505"/>
                  </a:lnTo>
                  <a:lnTo>
                    <a:pt x="74902" y="281"/>
                  </a:lnTo>
                  <a:lnTo>
                    <a:pt x="74622" y="141"/>
                  </a:lnTo>
                  <a:lnTo>
                    <a:pt x="74314" y="29"/>
                  </a:lnTo>
                  <a:lnTo>
                    <a:pt x="74146" y="29"/>
                  </a:lnTo>
                  <a:lnTo>
                    <a:pt x="7397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7"/>
            <p:cNvSpPr/>
            <p:nvPr/>
          </p:nvSpPr>
          <p:spPr>
            <a:xfrm>
              <a:off x="1830704" y="3429952"/>
              <a:ext cx="1196337" cy="189652"/>
            </a:xfrm>
            <a:custGeom>
              <a:avLst/>
              <a:gdLst/>
              <a:ahLst/>
              <a:cxnLst/>
              <a:rect l="l" t="t" r="r" b="b"/>
              <a:pathLst>
                <a:path w="75659" h="11990" fill="none" extrusionOk="0">
                  <a:moveTo>
                    <a:pt x="1654" y="1"/>
                  </a:moveTo>
                  <a:lnTo>
                    <a:pt x="73978" y="1"/>
                  </a:lnTo>
                  <a:lnTo>
                    <a:pt x="73978" y="1"/>
                  </a:lnTo>
                  <a:lnTo>
                    <a:pt x="74146" y="29"/>
                  </a:lnTo>
                  <a:lnTo>
                    <a:pt x="74314" y="29"/>
                  </a:lnTo>
                  <a:lnTo>
                    <a:pt x="74622" y="141"/>
                  </a:lnTo>
                  <a:lnTo>
                    <a:pt x="74902" y="281"/>
                  </a:lnTo>
                  <a:lnTo>
                    <a:pt x="75154" y="505"/>
                  </a:lnTo>
                  <a:lnTo>
                    <a:pt x="75350" y="757"/>
                  </a:lnTo>
                  <a:lnTo>
                    <a:pt x="75519" y="1037"/>
                  </a:lnTo>
                  <a:lnTo>
                    <a:pt x="75603" y="1345"/>
                  </a:lnTo>
                  <a:lnTo>
                    <a:pt x="75631" y="1514"/>
                  </a:lnTo>
                  <a:lnTo>
                    <a:pt x="75659" y="1682"/>
                  </a:lnTo>
                  <a:lnTo>
                    <a:pt x="75659" y="10309"/>
                  </a:lnTo>
                  <a:lnTo>
                    <a:pt x="75659" y="10309"/>
                  </a:lnTo>
                  <a:lnTo>
                    <a:pt x="75631" y="10477"/>
                  </a:lnTo>
                  <a:lnTo>
                    <a:pt x="75603" y="10645"/>
                  </a:lnTo>
                  <a:lnTo>
                    <a:pt x="75519" y="10953"/>
                  </a:lnTo>
                  <a:lnTo>
                    <a:pt x="75350" y="11233"/>
                  </a:lnTo>
                  <a:lnTo>
                    <a:pt x="75154" y="11485"/>
                  </a:lnTo>
                  <a:lnTo>
                    <a:pt x="74902" y="11709"/>
                  </a:lnTo>
                  <a:lnTo>
                    <a:pt x="74622" y="11850"/>
                  </a:lnTo>
                  <a:lnTo>
                    <a:pt x="74314" y="11962"/>
                  </a:lnTo>
                  <a:lnTo>
                    <a:pt x="74146" y="11962"/>
                  </a:lnTo>
                  <a:lnTo>
                    <a:pt x="73978" y="11990"/>
                  </a:lnTo>
                  <a:lnTo>
                    <a:pt x="1654" y="11990"/>
                  </a:lnTo>
                  <a:lnTo>
                    <a:pt x="1654" y="11990"/>
                  </a:lnTo>
                  <a:lnTo>
                    <a:pt x="1486" y="11962"/>
                  </a:lnTo>
                  <a:lnTo>
                    <a:pt x="1317" y="11962"/>
                  </a:lnTo>
                  <a:lnTo>
                    <a:pt x="1009" y="11850"/>
                  </a:lnTo>
                  <a:lnTo>
                    <a:pt x="729" y="11709"/>
                  </a:lnTo>
                  <a:lnTo>
                    <a:pt x="477" y="11485"/>
                  </a:lnTo>
                  <a:lnTo>
                    <a:pt x="281" y="11233"/>
                  </a:lnTo>
                  <a:lnTo>
                    <a:pt x="113" y="10953"/>
                  </a:lnTo>
                  <a:lnTo>
                    <a:pt x="29" y="10645"/>
                  </a:lnTo>
                  <a:lnTo>
                    <a:pt x="1" y="10477"/>
                  </a:lnTo>
                  <a:lnTo>
                    <a:pt x="1" y="10309"/>
                  </a:lnTo>
                  <a:lnTo>
                    <a:pt x="1" y="1682"/>
                  </a:lnTo>
                  <a:lnTo>
                    <a:pt x="1" y="1682"/>
                  </a:lnTo>
                  <a:lnTo>
                    <a:pt x="1" y="1514"/>
                  </a:lnTo>
                  <a:lnTo>
                    <a:pt x="29" y="1345"/>
                  </a:lnTo>
                  <a:lnTo>
                    <a:pt x="113" y="1037"/>
                  </a:lnTo>
                  <a:lnTo>
                    <a:pt x="281" y="757"/>
                  </a:lnTo>
                  <a:lnTo>
                    <a:pt x="477" y="505"/>
                  </a:lnTo>
                  <a:lnTo>
                    <a:pt x="729" y="281"/>
                  </a:lnTo>
                  <a:lnTo>
                    <a:pt x="1009" y="141"/>
                  </a:lnTo>
                  <a:lnTo>
                    <a:pt x="1317" y="29"/>
                  </a:lnTo>
                  <a:lnTo>
                    <a:pt x="1486" y="29"/>
                  </a:lnTo>
                  <a:lnTo>
                    <a:pt x="165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7"/>
            <p:cNvSpPr/>
            <p:nvPr/>
          </p:nvSpPr>
          <p:spPr>
            <a:xfrm>
              <a:off x="2708567" y="3507932"/>
              <a:ext cx="27039" cy="26605"/>
            </a:xfrm>
            <a:custGeom>
              <a:avLst/>
              <a:gdLst/>
              <a:ahLst/>
              <a:cxnLst/>
              <a:rect l="l" t="t" r="r" b="b"/>
              <a:pathLst>
                <a:path w="1710" h="1682" extrusionOk="0">
                  <a:moveTo>
                    <a:pt x="645" y="1"/>
                  </a:moveTo>
                  <a:lnTo>
                    <a:pt x="645" y="673"/>
                  </a:lnTo>
                  <a:lnTo>
                    <a:pt x="1" y="673"/>
                  </a:lnTo>
                  <a:lnTo>
                    <a:pt x="1" y="1037"/>
                  </a:lnTo>
                  <a:lnTo>
                    <a:pt x="645" y="1037"/>
                  </a:lnTo>
                  <a:lnTo>
                    <a:pt x="645" y="1682"/>
                  </a:lnTo>
                  <a:lnTo>
                    <a:pt x="1037" y="1682"/>
                  </a:lnTo>
                  <a:lnTo>
                    <a:pt x="1037" y="1037"/>
                  </a:lnTo>
                  <a:lnTo>
                    <a:pt x="1709" y="1037"/>
                  </a:lnTo>
                  <a:lnTo>
                    <a:pt x="1709" y="673"/>
                  </a:lnTo>
                  <a:lnTo>
                    <a:pt x="1037" y="673"/>
                  </a:lnTo>
                  <a:lnTo>
                    <a:pt x="1037" y="1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7"/>
            <p:cNvSpPr/>
            <p:nvPr/>
          </p:nvSpPr>
          <p:spPr>
            <a:xfrm>
              <a:off x="2708567" y="3507932"/>
              <a:ext cx="27039" cy="26605"/>
            </a:xfrm>
            <a:custGeom>
              <a:avLst/>
              <a:gdLst/>
              <a:ahLst/>
              <a:cxnLst/>
              <a:rect l="l" t="t" r="r" b="b"/>
              <a:pathLst>
                <a:path w="1710" h="1682" fill="none" extrusionOk="0">
                  <a:moveTo>
                    <a:pt x="1037" y="1"/>
                  </a:moveTo>
                  <a:lnTo>
                    <a:pt x="645" y="1"/>
                  </a:lnTo>
                  <a:lnTo>
                    <a:pt x="645" y="673"/>
                  </a:lnTo>
                  <a:lnTo>
                    <a:pt x="1" y="673"/>
                  </a:lnTo>
                  <a:lnTo>
                    <a:pt x="1" y="1037"/>
                  </a:lnTo>
                  <a:lnTo>
                    <a:pt x="645" y="1037"/>
                  </a:lnTo>
                  <a:lnTo>
                    <a:pt x="645" y="1682"/>
                  </a:lnTo>
                  <a:lnTo>
                    <a:pt x="1037" y="1682"/>
                  </a:lnTo>
                  <a:lnTo>
                    <a:pt x="1037" y="1037"/>
                  </a:lnTo>
                  <a:lnTo>
                    <a:pt x="1709" y="1037"/>
                  </a:lnTo>
                  <a:lnTo>
                    <a:pt x="1709" y="673"/>
                  </a:lnTo>
                  <a:lnTo>
                    <a:pt x="1037" y="673"/>
                  </a:lnTo>
                  <a:lnTo>
                    <a:pt x="103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7"/>
            <p:cNvSpPr/>
            <p:nvPr/>
          </p:nvSpPr>
          <p:spPr>
            <a:xfrm>
              <a:off x="2757727" y="3493317"/>
              <a:ext cx="33237" cy="55836"/>
            </a:xfrm>
            <a:custGeom>
              <a:avLst/>
              <a:gdLst/>
              <a:ahLst/>
              <a:cxnLst/>
              <a:rect l="l" t="t" r="r" b="b"/>
              <a:pathLst>
                <a:path w="2102" h="3530" extrusionOk="0">
                  <a:moveTo>
                    <a:pt x="925" y="841"/>
                  </a:moveTo>
                  <a:lnTo>
                    <a:pt x="925" y="1513"/>
                  </a:lnTo>
                  <a:lnTo>
                    <a:pt x="785" y="1457"/>
                  </a:lnTo>
                  <a:lnTo>
                    <a:pt x="645" y="1401"/>
                  </a:lnTo>
                  <a:lnTo>
                    <a:pt x="561" y="1289"/>
                  </a:lnTo>
                  <a:lnTo>
                    <a:pt x="533" y="1177"/>
                  </a:lnTo>
                  <a:lnTo>
                    <a:pt x="561" y="1065"/>
                  </a:lnTo>
                  <a:lnTo>
                    <a:pt x="645" y="981"/>
                  </a:lnTo>
                  <a:lnTo>
                    <a:pt x="757" y="897"/>
                  </a:lnTo>
                  <a:lnTo>
                    <a:pt x="925" y="841"/>
                  </a:lnTo>
                  <a:close/>
                  <a:moveTo>
                    <a:pt x="1233" y="2045"/>
                  </a:moveTo>
                  <a:lnTo>
                    <a:pt x="1373" y="2101"/>
                  </a:lnTo>
                  <a:lnTo>
                    <a:pt x="1514" y="2157"/>
                  </a:lnTo>
                  <a:lnTo>
                    <a:pt x="1598" y="2241"/>
                  </a:lnTo>
                  <a:lnTo>
                    <a:pt x="1626" y="2381"/>
                  </a:lnTo>
                  <a:lnTo>
                    <a:pt x="1598" y="2493"/>
                  </a:lnTo>
                  <a:lnTo>
                    <a:pt x="1542" y="2577"/>
                  </a:lnTo>
                  <a:lnTo>
                    <a:pt x="1401" y="2662"/>
                  </a:lnTo>
                  <a:lnTo>
                    <a:pt x="1233" y="2718"/>
                  </a:lnTo>
                  <a:lnTo>
                    <a:pt x="1233" y="2045"/>
                  </a:lnTo>
                  <a:close/>
                  <a:moveTo>
                    <a:pt x="925" y="0"/>
                  </a:moveTo>
                  <a:lnTo>
                    <a:pt x="925" y="449"/>
                  </a:lnTo>
                  <a:lnTo>
                    <a:pt x="729" y="477"/>
                  </a:lnTo>
                  <a:lnTo>
                    <a:pt x="533" y="533"/>
                  </a:lnTo>
                  <a:lnTo>
                    <a:pt x="393" y="617"/>
                  </a:lnTo>
                  <a:lnTo>
                    <a:pt x="281" y="701"/>
                  </a:lnTo>
                  <a:lnTo>
                    <a:pt x="169" y="813"/>
                  </a:lnTo>
                  <a:lnTo>
                    <a:pt x="113" y="925"/>
                  </a:lnTo>
                  <a:lnTo>
                    <a:pt x="85" y="1065"/>
                  </a:lnTo>
                  <a:lnTo>
                    <a:pt x="57" y="1205"/>
                  </a:lnTo>
                  <a:lnTo>
                    <a:pt x="85" y="1373"/>
                  </a:lnTo>
                  <a:lnTo>
                    <a:pt x="141" y="1541"/>
                  </a:lnTo>
                  <a:lnTo>
                    <a:pt x="225" y="1653"/>
                  </a:lnTo>
                  <a:lnTo>
                    <a:pt x="337" y="1737"/>
                  </a:lnTo>
                  <a:lnTo>
                    <a:pt x="477" y="1821"/>
                  </a:lnTo>
                  <a:lnTo>
                    <a:pt x="617" y="1877"/>
                  </a:lnTo>
                  <a:lnTo>
                    <a:pt x="925" y="1961"/>
                  </a:lnTo>
                  <a:lnTo>
                    <a:pt x="925" y="2718"/>
                  </a:lnTo>
                  <a:lnTo>
                    <a:pt x="729" y="2690"/>
                  </a:lnTo>
                  <a:lnTo>
                    <a:pt x="533" y="2634"/>
                  </a:lnTo>
                  <a:lnTo>
                    <a:pt x="337" y="2549"/>
                  </a:lnTo>
                  <a:lnTo>
                    <a:pt x="169" y="2437"/>
                  </a:lnTo>
                  <a:lnTo>
                    <a:pt x="1" y="2802"/>
                  </a:lnTo>
                  <a:lnTo>
                    <a:pt x="225" y="2942"/>
                  </a:lnTo>
                  <a:lnTo>
                    <a:pt x="449" y="3026"/>
                  </a:lnTo>
                  <a:lnTo>
                    <a:pt x="673" y="3082"/>
                  </a:lnTo>
                  <a:lnTo>
                    <a:pt x="925" y="3110"/>
                  </a:lnTo>
                  <a:lnTo>
                    <a:pt x="925" y="3530"/>
                  </a:lnTo>
                  <a:lnTo>
                    <a:pt x="1233" y="3530"/>
                  </a:lnTo>
                  <a:lnTo>
                    <a:pt x="1233" y="3110"/>
                  </a:lnTo>
                  <a:lnTo>
                    <a:pt x="1429" y="3082"/>
                  </a:lnTo>
                  <a:lnTo>
                    <a:pt x="1626" y="3026"/>
                  </a:lnTo>
                  <a:lnTo>
                    <a:pt x="1766" y="2942"/>
                  </a:lnTo>
                  <a:lnTo>
                    <a:pt x="1878" y="2858"/>
                  </a:lnTo>
                  <a:lnTo>
                    <a:pt x="1990" y="2746"/>
                  </a:lnTo>
                  <a:lnTo>
                    <a:pt x="2046" y="2634"/>
                  </a:lnTo>
                  <a:lnTo>
                    <a:pt x="2074" y="2493"/>
                  </a:lnTo>
                  <a:lnTo>
                    <a:pt x="2102" y="2353"/>
                  </a:lnTo>
                  <a:lnTo>
                    <a:pt x="2074" y="2157"/>
                  </a:lnTo>
                  <a:lnTo>
                    <a:pt x="2018" y="2017"/>
                  </a:lnTo>
                  <a:lnTo>
                    <a:pt x="1934" y="1905"/>
                  </a:lnTo>
                  <a:lnTo>
                    <a:pt x="1822" y="1821"/>
                  </a:lnTo>
                  <a:lnTo>
                    <a:pt x="1682" y="1737"/>
                  </a:lnTo>
                  <a:lnTo>
                    <a:pt x="1542" y="1681"/>
                  </a:lnTo>
                  <a:lnTo>
                    <a:pt x="1233" y="1597"/>
                  </a:lnTo>
                  <a:lnTo>
                    <a:pt x="1233" y="841"/>
                  </a:lnTo>
                  <a:lnTo>
                    <a:pt x="1542" y="897"/>
                  </a:lnTo>
                  <a:lnTo>
                    <a:pt x="1850" y="1037"/>
                  </a:lnTo>
                  <a:lnTo>
                    <a:pt x="1990" y="645"/>
                  </a:lnTo>
                  <a:lnTo>
                    <a:pt x="1822" y="561"/>
                  </a:lnTo>
                  <a:lnTo>
                    <a:pt x="1626" y="505"/>
                  </a:lnTo>
                  <a:lnTo>
                    <a:pt x="1429" y="449"/>
                  </a:lnTo>
                  <a:lnTo>
                    <a:pt x="1233" y="421"/>
                  </a:lnTo>
                  <a:lnTo>
                    <a:pt x="1233" y="0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7"/>
            <p:cNvSpPr/>
            <p:nvPr/>
          </p:nvSpPr>
          <p:spPr>
            <a:xfrm>
              <a:off x="2777224" y="3525664"/>
              <a:ext cx="6214" cy="10645"/>
            </a:xfrm>
            <a:custGeom>
              <a:avLst/>
              <a:gdLst/>
              <a:ahLst/>
              <a:cxnLst/>
              <a:rect l="l" t="t" r="r" b="b"/>
              <a:pathLst>
                <a:path w="393" h="673" fill="none" extrusionOk="0">
                  <a:moveTo>
                    <a:pt x="0" y="67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0" y="56"/>
                  </a:lnTo>
                  <a:lnTo>
                    <a:pt x="281" y="112"/>
                  </a:lnTo>
                  <a:lnTo>
                    <a:pt x="365" y="196"/>
                  </a:lnTo>
                  <a:lnTo>
                    <a:pt x="393" y="336"/>
                  </a:lnTo>
                  <a:lnTo>
                    <a:pt x="393" y="336"/>
                  </a:lnTo>
                  <a:lnTo>
                    <a:pt x="365" y="448"/>
                  </a:lnTo>
                  <a:lnTo>
                    <a:pt x="309" y="532"/>
                  </a:lnTo>
                  <a:lnTo>
                    <a:pt x="168" y="617"/>
                  </a:lnTo>
                  <a:lnTo>
                    <a:pt x="0" y="67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7"/>
            <p:cNvSpPr/>
            <p:nvPr/>
          </p:nvSpPr>
          <p:spPr>
            <a:xfrm>
              <a:off x="2766155" y="3506604"/>
              <a:ext cx="6214" cy="10661"/>
            </a:xfrm>
            <a:custGeom>
              <a:avLst/>
              <a:gdLst/>
              <a:ahLst/>
              <a:cxnLst/>
              <a:rect l="l" t="t" r="r" b="b"/>
              <a:pathLst>
                <a:path w="393" h="674" fill="none" extrusionOk="0">
                  <a:moveTo>
                    <a:pt x="392" y="673"/>
                  </a:moveTo>
                  <a:lnTo>
                    <a:pt x="392" y="673"/>
                  </a:lnTo>
                  <a:lnTo>
                    <a:pt x="252" y="617"/>
                  </a:lnTo>
                  <a:lnTo>
                    <a:pt x="112" y="561"/>
                  </a:lnTo>
                  <a:lnTo>
                    <a:pt x="28" y="449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28" y="225"/>
                  </a:lnTo>
                  <a:lnTo>
                    <a:pt x="112" y="141"/>
                  </a:lnTo>
                  <a:lnTo>
                    <a:pt x="224" y="57"/>
                  </a:lnTo>
                  <a:lnTo>
                    <a:pt x="392" y="1"/>
                  </a:lnTo>
                  <a:lnTo>
                    <a:pt x="392" y="67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7"/>
            <p:cNvSpPr/>
            <p:nvPr/>
          </p:nvSpPr>
          <p:spPr>
            <a:xfrm>
              <a:off x="2757727" y="3493317"/>
              <a:ext cx="33237" cy="55836"/>
            </a:xfrm>
            <a:custGeom>
              <a:avLst/>
              <a:gdLst/>
              <a:ahLst/>
              <a:cxnLst/>
              <a:rect l="l" t="t" r="r" b="b"/>
              <a:pathLst>
                <a:path w="2102" h="3530" fill="none" extrusionOk="0">
                  <a:moveTo>
                    <a:pt x="1233" y="0"/>
                  </a:moveTo>
                  <a:lnTo>
                    <a:pt x="925" y="0"/>
                  </a:lnTo>
                  <a:lnTo>
                    <a:pt x="925" y="449"/>
                  </a:lnTo>
                  <a:lnTo>
                    <a:pt x="925" y="449"/>
                  </a:lnTo>
                  <a:lnTo>
                    <a:pt x="729" y="477"/>
                  </a:lnTo>
                  <a:lnTo>
                    <a:pt x="533" y="533"/>
                  </a:lnTo>
                  <a:lnTo>
                    <a:pt x="393" y="617"/>
                  </a:lnTo>
                  <a:lnTo>
                    <a:pt x="281" y="701"/>
                  </a:lnTo>
                  <a:lnTo>
                    <a:pt x="169" y="813"/>
                  </a:lnTo>
                  <a:lnTo>
                    <a:pt x="113" y="925"/>
                  </a:lnTo>
                  <a:lnTo>
                    <a:pt x="85" y="1065"/>
                  </a:lnTo>
                  <a:lnTo>
                    <a:pt x="57" y="1205"/>
                  </a:lnTo>
                  <a:lnTo>
                    <a:pt x="57" y="1205"/>
                  </a:lnTo>
                  <a:lnTo>
                    <a:pt x="85" y="1373"/>
                  </a:lnTo>
                  <a:lnTo>
                    <a:pt x="141" y="1541"/>
                  </a:lnTo>
                  <a:lnTo>
                    <a:pt x="225" y="1653"/>
                  </a:lnTo>
                  <a:lnTo>
                    <a:pt x="337" y="1737"/>
                  </a:lnTo>
                  <a:lnTo>
                    <a:pt x="477" y="1821"/>
                  </a:lnTo>
                  <a:lnTo>
                    <a:pt x="617" y="1877"/>
                  </a:lnTo>
                  <a:lnTo>
                    <a:pt x="925" y="1961"/>
                  </a:lnTo>
                  <a:lnTo>
                    <a:pt x="925" y="2718"/>
                  </a:lnTo>
                  <a:lnTo>
                    <a:pt x="925" y="2718"/>
                  </a:lnTo>
                  <a:lnTo>
                    <a:pt x="729" y="2690"/>
                  </a:lnTo>
                  <a:lnTo>
                    <a:pt x="533" y="2634"/>
                  </a:lnTo>
                  <a:lnTo>
                    <a:pt x="337" y="2549"/>
                  </a:lnTo>
                  <a:lnTo>
                    <a:pt x="169" y="2437"/>
                  </a:lnTo>
                  <a:lnTo>
                    <a:pt x="1" y="2802"/>
                  </a:lnTo>
                  <a:lnTo>
                    <a:pt x="1" y="2802"/>
                  </a:lnTo>
                  <a:lnTo>
                    <a:pt x="225" y="2942"/>
                  </a:lnTo>
                  <a:lnTo>
                    <a:pt x="449" y="3026"/>
                  </a:lnTo>
                  <a:lnTo>
                    <a:pt x="673" y="3082"/>
                  </a:lnTo>
                  <a:lnTo>
                    <a:pt x="925" y="3110"/>
                  </a:lnTo>
                  <a:lnTo>
                    <a:pt x="925" y="3530"/>
                  </a:lnTo>
                  <a:lnTo>
                    <a:pt x="1233" y="3530"/>
                  </a:lnTo>
                  <a:lnTo>
                    <a:pt x="1233" y="3110"/>
                  </a:lnTo>
                  <a:lnTo>
                    <a:pt x="1233" y="3110"/>
                  </a:lnTo>
                  <a:lnTo>
                    <a:pt x="1429" y="3082"/>
                  </a:lnTo>
                  <a:lnTo>
                    <a:pt x="1626" y="3026"/>
                  </a:lnTo>
                  <a:lnTo>
                    <a:pt x="1766" y="2942"/>
                  </a:lnTo>
                  <a:lnTo>
                    <a:pt x="1878" y="2858"/>
                  </a:lnTo>
                  <a:lnTo>
                    <a:pt x="1990" y="2746"/>
                  </a:lnTo>
                  <a:lnTo>
                    <a:pt x="2046" y="2634"/>
                  </a:lnTo>
                  <a:lnTo>
                    <a:pt x="2074" y="2493"/>
                  </a:lnTo>
                  <a:lnTo>
                    <a:pt x="2102" y="2353"/>
                  </a:lnTo>
                  <a:lnTo>
                    <a:pt x="2102" y="2353"/>
                  </a:lnTo>
                  <a:lnTo>
                    <a:pt x="2074" y="2157"/>
                  </a:lnTo>
                  <a:lnTo>
                    <a:pt x="2018" y="2017"/>
                  </a:lnTo>
                  <a:lnTo>
                    <a:pt x="1934" y="1905"/>
                  </a:lnTo>
                  <a:lnTo>
                    <a:pt x="1822" y="1821"/>
                  </a:lnTo>
                  <a:lnTo>
                    <a:pt x="1682" y="1737"/>
                  </a:lnTo>
                  <a:lnTo>
                    <a:pt x="1542" y="1681"/>
                  </a:lnTo>
                  <a:lnTo>
                    <a:pt x="1233" y="1597"/>
                  </a:lnTo>
                  <a:lnTo>
                    <a:pt x="1233" y="841"/>
                  </a:lnTo>
                  <a:lnTo>
                    <a:pt x="1233" y="841"/>
                  </a:lnTo>
                  <a:lnTo>
                    <a:pt x="1542" y="897"/>
                  </a:lnTo>
                  <a:lnTo>
                    <a:pt x="1850" y="1037"/>
                  </a:lnTo>
                  <a:lnTo>
                    <a:pt x="1990" y="645"/>
                  </a:lnTo>
                  <a:lnTo>
                    <a:pt x="1990" y="645"/>
                  </a:lnTo>
                  <a:lnTo>
                    <a:pt x="1822" y="561"/>
                  </a:lnTo>
                  <a:lnTo>
                    <a:pt x="1626" y="505"/>
                  </a:lnTo>
                  <a:lnTo>
                    <a:pt x="1429" y="449"/>
                  </a:lnTo>
                  <a:lnTo>
                    <a:pt x="1233" y="421"/>
                  </a:lnTo>
                  <a:lnTo>
                    <a:pt x="123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57"/>
            <p:cNvSpPr/>
            <p:nvPr/>
          </p:nvSpPr>
          <p:spPr>
            <a:xfrm>
              <a:off x="2809560" y="3500403"/>
              <a:ext cx="16840" cy="41663"/>
            </a:xfrm>
            <a:custGeom>
              <a:avLst/>
              <a:gdLst/>
              <a:ahLst/>
              <a:cxnLst/>
              <a:rect l="l" t="t" r="r" b="b"/>
              <a:pathLst>
                <a:path w="1065" h="2634" extrusionOk="0">
                  <a:moveTo>
                    <a:pt x="0" y="1"/>
                  </a:moveTo>
                  <a:lnTo>
                    <a:pt x="0" y="421"/>
                  </a:lnTo>
                  <a:lnTo>
                    <a:pt x="560" y="421"/>
                  </a:lnTo>
                  <a:lnTo>
                    <a:pt x="560" y="2634"/>
                  </a:lnTo>
                  <a:lnTo>
                    <a:pt x="1065" y="2634"/>
                  </a:lnTo>
                  <a:lnTo>
                    <a:pt x="1065" y="1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57"/>
            <p:cNvSpPr/>
            <p:nvPr/>
          </p:nvSpPr>
          <p:spPr>
            <a:xfrm>
              <a:off x="2809560" y="3500403"/>
              <a:ext cx="16840" cy="41663"/>
            </a:xfrm>
            <a:custGeom>
              <a:avLst/>
              <a:gdLst/>
              <a:ahLst/>
              <a:cxnLst/>
              <a:rect l="l" t="t" r="r" b="b"/>
              <a:pathLst>
                <a:path w="1065" h="2634" fill="none" extrusionOk="0">
                  <a:moveTo>
                    <a:pt x="1065" y="1"/>
                  </a:moveTo>
                  <a:lnTo>
                    <a:pt x="0" y="1"/>
                  </a:lnTo>
                  <a:lnTo>
                    <a:pt x="0" y="421"/>
                  </a:lnTo>
                  <a:lnTo>
                    <a:pt x="560" y="421"/>
                  </a:lnTo>
                  <a:lnTo>
                    <a:pt x="560" y="2634"/>
                  </a:lnTo>
                  <a:lnTo>
                    <a:pt x="1065" y="2634"/>
                  </a:lnTo>
                  <a:lnTo>
                    <a:pt x="106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57"/>
            <p:cNvSpPr/>
            <p:nvPr/>
          </p:nvSpPr>
          <p:spPr>
            <a:xfrm>
              <a:off x="2834353" y="3499960"/>
              <a:ext cx="33680" cy="42549"/>
            </a:xfrm>
            <a:custGeom>
              <a:avLst/>
              <a:gdLst/>
              <a:ahLst/>
              <a:cxnLst/>
              <a:rect l="l" t="t" r="r" b="b"/>
              <a:pathLst>
                <a:path w="2130" h="2690" extrusionOk="0">
                  <a:moveTo>
                    <a:pt x="1065" y="421"/>
                  </a:moveTo>
                  <a:lnTo>
                    <a:pt x="1261" y="449"/>
                  </a:lnTo>
                  <a:lnTo>
                    <a:pt x="1429" y="505"/>
                  </a:lnTo>
                  <a:lnTo>
                    <a:pt x="1485" y="561"/>
                  </a:lnTo>
                  <a:lnTo>
                    <a:pt x="1513" y="645"/>
                  </a:lnTo>
                  <a:lnTo>
                    <a:pt x="1541" y="701"/>
                  </a:lnTo>
                  <a:lnTo>
                    <a:pt x="1569" y="785"/>
                  </a:lnTo>
                  <a:lnTo>
                    <a:pt x="1541" y="869"/>
                  </a:lnTo>
                  <a:lnTo>
                    <a:pt x="1513" y="925"/>
                  </a:lnTo>
                  <a:lnTo>
                    <a:pt x="1485" y="1009"/>
                  </a:lnTo>
                  <a:lnTo>
                    <a:pt x="1429" y="1065"/>
                  </a:lnTo>
                  <a:lnTo>
                    <a:pt x="1261" y="1121"/>
                  </a:lnTo>
                  <a:lnTo>
                    <a:pt x="1065" y="1149"/>
                  </a:lnTo>
                  <a:lnTo>
                    <a:pt x="841" y="1121"/>
                  </a:lnTo>
                  <a:lnTo>
                    <a:pt x="701" y="1065"/>
                  </a:lnTo>
                  <a:lnTo>
                    <a:pt x="645" y="1009"/>
                  </a:lnTo>
                  <a:lnTo>
                    <a:pt x="589" y="925"/>
                  </a:lnTo>
                  <a:lnTo>
                    <a:pt x="561" y="869"/>
                  </a:lnTo>
                  <a:lnTo>
                    <a:pt x="561" y="785"/>
                  </a:lnTo>
                  <a:lnTo>
                    <a:pt x="561" y="757"/>
                  </a:lnTo>
                  <a:lnTo>
                    <a:pt x="561" y="673"/>
                  </a:lnTo>
                  <a:lnTo>
                    <a:pt x="589" y="617"/>
                  </a:lnTo>
                  <a:lnTo>
                    <a:pt x="645" y="533"/>
                  </a:lnTo>
                  <a:lnTo>
                    <a:pt x="701" y="505"/>
                  </a:lnTo>
                  <a:lnTo>
                    <a:pt x="841" y="421"/>
                  </a:lnTo>
                  <a:close/>
                  <a:moveTo>
                    <a:pt x="1065" y="1485"/>
                  </a:moveTo>
                  <a:lnTo>
                    <a:pt x="1317" y="1513"/>
                  </a:lnTo>
                  <a:lnTo>
                    <a:pt x="1401" y="1541"/>
                  </a:lnTo>
                  <a:lnTo>
                    <a:pt x="1485" y="1597"/>
                  </a:lnTo>
                  <a:lnTo>
                    <a:pt x="1541" y="1653"/>
                  </a:lnTo>
                  <a:lnTo>
                    <a:pt x="1597" y="1737"/>
                  </a:lnTo>
                  <a:lnTo>
                    <a:pt x="1625" y="1821"/>
                  </a:lnTo>
                  <a:lnTo>
                    <a:pt x="1625" y="1905"/>
                  </a:lnTo>
                  <a:lnTo>
                    <a:pt x="1625" y="1989"/>
                  </a:lnTo>
                  <a:lnTo>
                    <a:pt x="1597" y="2073"/>
                  </a:lnTo>
                  <a:lnTo>
                    <a:pt x="1541" y="2157"/>
                  </a:lnTo>
                  <a:lnTo>
                    <a:pt x="1485" y="2214"/>
                  </a:lnTo>
                  <a:lnTo>
                    <a:pt x="1401" y="2270"/>
                  </a:lnTo>
                  <a:lnTo>
                    <a:pt x="1317" y="2298"/>
                  </a:lnTo>
                  <a:lnTo>
                    <a:pt x="1065" y="2326"/>
                  </a:lnTo>
                  <a:lnTo>
                    <a:pt x="841" y="2298"/>
                  </a:lnTo>
                  <a:lnTo>
                    <a:pt x="757" y="2270"/>
                  </a:lnTo>
                  <a:lnTo>
                    <a:pt x="673" y="2214"/>
                  </a:lnTo>
                  <a:lnTo>
                    <a:pt x="589" y="2157"/>
                  </a:lnTo>
                  <a:lnTo>
                    <a:pt x="561" y="2073"/>
                  </a:lnTo>
                  <a:lnTo>
                    <a:pt x="533" y="1989"/>
                  </a:lnTo>
                  <a:lnTo>
                    <a:pt x="505" y="1905"/>
                  </a:lnTo>
                  <a:lnTo>
                    <a:pt x="533" y="1821"/>
                  </a:lnTo>
                  <a:lnTo>
                    <a:pt x="561" y="1737"/>
                  </a:lnTo>
                  <a:lnTo>
                    <a:pt x="617" y="1653"/>
                  </a:lnTo>
                  <a:lnTo>
                    <a:pt x="673" y="1597"/>
                  </a:lnTo>
                  <a:lnTo>
                    <a:pt x="757" y="1541"/>
                  </a:lnTo>
                  <a:lnTo>
                    <a:pt x="841" y="1513"/>
                  </a:lnTo>
                  <a:lnTo>
                    <a:pt x="1065" y="1485"/>
                  </a:lnTo>
                  <a:close/>
                  <a:moveTo>
                    <a:pt x="841" y="1"/>
                  </a:moveTo>
                  <a:lnTo>
                    <a:pt x="645" y="57"/>
                  </a:lnTo>
                  <a:lnTo>
                    <a:pt x="505" y="113"/>
                  </a:lnTo>
                  <a:lnTo>
                    <a:pt x="337" y="197"/>
                  </a:lnTo>
                  <a:lnTo>
                    <a:pt x="225" y="309"/>
                  </a:lnTo>
                  <a:lnTo>
                    <a:pt x="141" y="421"/>
                  </a:lnTo>
                  <a:lnTo>
                    <a:pt x="113" y="561"/>
                  </a:lnTo>
                  <a:lnTo>
                    <a:pt x="85" y="729"/>
                  </a:lnTo>
                  <a:lnTo>
                    <a:pt x="85" y="897"/>
                  </a:lnTo>
                  <a:lnTo>
                    <a:pt x="169" y="1065"/>
                  </a:lnTo>
                  <a:lnTo>
                    <a:pt x="253" y="1177"/>
                  </a:lnTo>
                  <a:lnTo>
                    <a:pt x="421" y="1289"/>
                  </a:lnTo>
                  <a:lnTo>
                    <a:pt x="225" y="1373"/>
                  </a:lnTo>
                  <a:lnTo>
                    <a:pt x="113" y="1541"/>
                  </a:lnTo>
                  <a:lnTo>
                    <a:pt x="29" y="1709"/>
                  </a:lnTo>
                  <a:lnTo>
                    <a:pt x="1" y="1905"/>
                  </a:lnTo>
                  <a:lnTo>
                    <a:pt x="1" y="2073"/>
                  </a:lnTo>
                  <a:lnTo>
                    <a:pt x="57" y="2242"/>
                  </a:lnTo>
                  <a:lnTo>
                    <a:pt x="169" y="2382"/>
                  </a:lnTo>
                  <a:lnTo>
                    <a:pt x="281" y="2494"/>
                  </a:lnTo>
                  <a:lnTo>
                    <a:pt x="421" y="2578"/>
                  </a:lnTo>
                  <a:lnTo>
                    <a:pt x="617" y="2634"/>
                  </a:lnTo>
                  <a:lnTo>
                    <a:pt x="813" y="2690"/>
                  </a:lnTo>
                  <a:lnTo>
                    <a:pt x="1289" y="2690"/>
                  </a:lnTo>
                  <a:lnTo>
                    <a:pt x="1485" y="2634"/>
                  </a:lnTo>
                  <a:lnTo>
                    <a:pt x="1681" y="2578"/>
                  </a:lnTo>
                  <a:lnTo>
                    <a:pt x="1850" y="2494"/>
                  </a:lnTo>
                  <a:lnTo>
                    <a:pt x="1962" y="2382"/>
                  </a:lnTo>
                  <a:lnTo>
                    <a:pt x="2046" y="2242"/>
                  </a:lnTo>
                  <a:lnTo>
                    <a:pt x="2102" y="2073"/>
                  </a:lnTo>
                  <a:lnTo>
                    <a:pt x="2130" y="1905"/>
                  </a:lnTo>
                  <a:lnTo>
                    <a:pt x="2102" y="1709"/>
                  </a:lnTo>
                  <a:lnTo>
                    <a:pt x="2018" y="1541"/>
                  </a:lnTo>
                  <a:lnTo>
                    <a:pt x="1878" y="1373"/>
                  </a:lnTo>
                  <a:lnTo>
                    <a:pt x="1709" y="1289"/>
                  </a:lnTo>
                  <a:lnTo>
                    <a:pt x="1850" y="1177"/>
                  </a:lnTo>
                  <a:lnTo>
                    <a:pt x="1962" y="1065"/>
                  </a:lnTo>
                  <a:lnTo>
                    <a:pt x="2018" y="897"/>
                  </a:lnTo>
                  <a:lnTo>
                    <a:pt x="2046" y="729"/>
                  </a:lnTo>
                  <a:lnTo>
                    <a:pt x="2018" y="561"/>
                  </a:lnTo>
                  <a:lnTo>
                    <a:pt x="1962" y="421"/>
                  </a:lnTo>
                  <a:lnTo>
                    <a:pt x="1878" y="309"/>
                  </a:lnTo>
                  <a:lnTo>
                    <a:pt x="1766" y="197"/>
                  </a:lnTo>
                  <a:lnTo>
                    <a:pt x="1625" y="113"/>
                  </a:lnTo>
                  <a:lnTo>
                    <a:pt x="1457" y="57"/>
                  </a:lnTo>
                  <a:lnTo>
                    <a:pt x="1261" y="1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57"/>
            <p:cNvSpPr/>
            <p:nvPr/>
          </p:nvSpPr>
          <p:spPr>
            <a:xfrm>
              <a:off x="2842339" y="3523449"/>
              <a:ext cx="17726" cy="13303"/>
            </a:xfrm>
            <a:custGeom>
              <a:avLst/>
              <a:gdLst/>
              <a:ahLst/>
              <a:cxnLst/>
              <a:rect l="l" t="t" r="r" b="b"/>
              <a:pathLst>
                <a:path w="1121" h="841" fill="none" extrusionOk="0">
                  <a:moveTo>
                    <a:pt x="560" y="841"/>
                  </a:moveTo>
                  <a:lnTo>
                    <a:pt x="560" y="841"/>
                  </a:lnTo>
                  <a:lnTo>
                    <a:pt x="336" y="813"/>
                  </a:lnTo>
                  <a:lnTo>
                    <a:pt x="252" y="785"/>
                  </a:lnTo>
                  <a:lnTo>
                    <a:pt x="168" y="729"/>
                  </a:lnTo>
                  <a:lnTo>
                    <a:pt x="84" y="672"/>
                  </a:lnTo>
                  <a:lnTo>
                    <a:pt x="56" y="588"/>
                  </a:lnTo>
                  <a:lnTo>
                    <a:pt x="28" y="504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28" y="336"/>
                  </a:lnTo>
                  <a:lnTo>
                    <a:pt x="56" y="252"/>
                  </a:lnTo>
                  <a:lnTo>
                    <a:pt x="112" y="168"/>
                  </a:lnTo>
                  <a:lnTo>
                    <a:pt x="168" y="112"/>
                  </a:lnTo>
                  <a:lnTo>
                    <a:pt x="252" y="56"/>
                  </a:lnTo>
                  <a:lnTo>
                    <a:pt x="336" y="28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812" y="28"/>
                  </a:lnTo>
                  <a:lnTo>
                    <a:pt x="896" y="56"/>
                  </a:lnTo>
                  <a:lnTo>
                    <a:pt x="980" y="112"/>
                  </a:lnTo>
                  <a:lnTo>
                    <a:pt x="1036" y="168"/>
                  </a:lnTo>
                  <a:lnTo>
                    <a:pt x="1092" y="252"/>
                  </a:lnTo>
                  <a:lnTo>
                    <a:pt x="1120" y="336"/>
                  </a:lnTo>
                  <a:lnTo>
                    <a:pt x="1120" y="420"/>
                  </a:lnTo>
                  <a:lnTo>
                    <a:pt x="1120" y="420"/>
                  </a:lnTo>
                  <a:lnTo>
                    <a:pt x="1120" y="504"/>
                  </a:lnTo>
                  <a:lnTo>
                    <a:pt x="1092" y="588"/>
                  </a:lnTo>
                  <a:lnTo>
                    <a:pt x="1036" y="672"/>
                  </a:lnTo>
                  <a:lnTo>
                    <a:pt x="980" y="729"/>
                  </a:lnTo>
                  <a:lnTo>
                    <a:pt x="896" y="785"/>
                  </a:lnTo>
                  <a:lnTo>
                    <a:pt x="812" y="813"/>
                  </a:lnTo>
                  <a:lnTo>
                    <a:pt x="560" y="84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57"/>
            <p:cNvSpPr/>
            <p:nvPr/>
          </p:nvSpPr>
          <p:spPr>
            <a:xfrm>
              <a:off x="2843224" y="3506604"/>
              <a:ext cx="15955" cy="11547"/>
            </a:xfrm>
            <a:custGeom>
              <a:avLst/>
              <a:gdLst/>
              <a:ahLst/>
              <a:cxnLst/>
              <a:rect l="l" t="t" r="r" b="b"/>
              <a:pathLst>
                <a:path w="1009" h="730" fill="none" extrusionOk="0">
                  <a:moveTo>
                    <a:pt x="504" y="729"/>
                  </a:moveTo>
                  <a:lnTo>
                    <a:pt x="504" y="729"/>
                  </a:lnTo>
                  <a:lnTo>
                    <a:pt x="280" y="701"/>
                  </a:lnTo>
                  <a:lnTo>
                    <a:pt x="140" y="645"/>
                  </a:lnTo>
                  <a:lnTo>
                    <a:pt x="84" y="589"/>
                  </a:lnTo>
                  <a:lnTo>
                    <a:pt x="28" y="505"/>
                  </a:lnTo>
                  <a:lnTo>
                    <a:pt x="0" y="449"/>
                  </a:lnTo>
                  <a:lnTo>
                    <a:pt x="0" y="365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0" y="253"/>
                  </a:lnTo>
                  <a:lnTo>
                    <a:pt x="28" y="197"/>
                  </a:lnTo>
                  <a:lnTo>
                    <a:pt x="84" y="113"/>
                  </a:lnTo>
                  <a:lnTo>
                    <a:pt x="140" y="85"/>
                  </a:lnTo>
                  <a:lnTo>
                    <a:pt x="280" y="1"/>
                  </a:lnTo>
                  <a:lnTo>
                    <a:pt x="504" y="1"/>
                  </a:lnTo>
                  <a:lnTo>
                    <a:pt x="504" y="1"/>
                  </a:lnTo>
                  <a:lnTo>
                    <a:pt x="700" y="29"/>
                  </a:lnTo>
                  <a:lnTo>
                    <a:pt x="868" y="85"/>
                  </a:lnTo>
                  <a:lnTo>
                    <a:pt x="924" y="141"/>
                  </a:lnTo>
                  <a:lnTo>
                    <a:pt x="952" y="225"/>
                  </a:lnTo>
                  <a:lnTo>
                    <a:pt x="980" y="281"/>
                  </a:lnTo>
                  <a:lnTo>
                    <a:pt x="1008" y="365"/>
                  </a:lnTo>
                  <a:lnTo>
                    <a:pt x="1008" y="365"/>
                  </a:lnTo>
                  <a:lnTo>
                    <a:pt x="980" y="449"/>
                  </a:lnTo>
                  <a:lnTo>
                    <a:pt x="952" y="505"/>
                  </a:lnTo>
                  <a:lnTo>
                    <a:pt x="924" y="589"/>
                  </a:lnTo>
                  <a:lnTo>
                    <a:pt x="868" y="645"/>
                  </a:lnTo>
                  <a:lnTo>
                    <a:pt x="700" y="701"/>
                  </a:lnTo>
                  <a:lnTo>
                    <a:pt x="504" y="72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57"/>
            <p:cNvSpPr/>
            <p:nvPr/>
          </p:nvSpPr>
          <p:spPr>
            <a:xfrm>
              <a:off x="2834353" y="3499960"/>
              <a:ext cx="33680" cy="42549"/>
            </a:xfrm>
            <a:custGeom>
              <a:avLst/>
              <a:gdLst/>
              <a:ahLst/>
              <a:cxnLst/>
              <a:rect l="l" t="t" r="r" b="b"/>
              <a:pathLst>
                <a:path w="2130" h="2690" fill="none" extrusionOk="0">
                  <a:moveTo>
                    <a:pt x="1065" y="1"/>
                  </a:moveTo>
                  <a:lnTo>
                    <a:pt x="1065" y="1"/>
                  </a:lnTo>
                  <a:lnTo>
                    <a:pt x="841" y="1"/>
                  </a:lnTo>
                  <a:lnTo>
                    <a:pt x="645" y="57"/>
                  </a:lnTo>
                  <a:lnTo>
                    <a:pt x="505" y="113"/>
                  </a:lnTo>
                  <a:lnTo>
                    <a:pt x="337" y="197"/>
                  </a:lnTo>
                  <a:lnTo>
                    <a:pt x="225" y="309"/>
                  </a:lnTo>
                  <a:lnTo>
                    <a:pt x="141" y="421"/>
                  </a:lnTo>
                  <a:lnTo>
                    <a:pt x="113" y="561"/>
                  </a:lnTo>
                  <a:lnTo>
                    <a:pt x="85" y="729"/>
                  </a:lnTo>
                  <a:lnTo>
                    <a:pt x="85" y="729"/>
                  </a:lnTo>
                  <a:lnTo>
                    <a:pt x="85" y="897"/>
                  </a:lnTo>
                  <a:lnTo>
                    <a:pt x="169" y="1065"/>
                  </a:lnTo>
                  <a:lnTo>
                    <a:pt x="253" y="1177"/>
                  </a:lnTo>
                  <a:lnTo>
                    <a:pt x="421" y="1289"/>
                  </a:lnTo>
                  <a:lnTo>
                    <a:pt x="421" y="1289"/>
                  </a:lnTo>
                  <a:lnTo>
                    <a:pt x="225" y="1373"/>
                  </a:lnTo>
                  <a:lnTo>
                    <a:pt x="113" y="1541"/>
                  </a:lnTo>
                  <a:lnTo>
                    <a:pt x="29" y="1709"/>
                  </a:lnTo>
                  <a:lnTo>
                    <a:pt x="1" y="1905"/>
                  </a:lnTo>
                  <a:lnTo>
                    <a:pt x="1" y="1905"/>
                  </a:lnTo>
                  <a:lnTo>
                    <a:pt x="1" y="2073"/>
                  </a:lnTo>
                  <a:lnTo>
                    <a:pt x="57" y="2242"/>
                  </a:lnTo>
                  <a:lnTo>
                    <a:pt x="169" y="2382"/>
                  </a:lnTo>
                  <a:lnTo>
                    <a:pt x="281" y="2494"/>
                  </a:lnTo>
                  <a:lnTo>
                    <a:pt x="421" y="2578"/>
                  </a:lnTo>
                  <a:lnTo>
                    <a:pt x="617" y="2634"/>
                  </a:lnTo>
                  <a:lnTo>
                    <a:pt x="813" y="2690"/>
                  </a:lnTo>
                  <a:lnTo>
                    <a:pt x="1065" y="2690"/>
                  </a:lnTo>
                  <a:lnTo>
                    <a:pt x="1065" y="2690"/>
                  </a:lnTo>
                  <a:lnTo>
                    <a:pt x="1289" y="2690"/>
                  </a:lnTo>
                  <a:lnTo>
                    <a:pt x="1485" y="2634"/>
                  </a:lnTo>
                  <a:lnTo>
                    <a:pt x="1681" y="2578"/>
                  </a:lnTo>
                  <a:lnTo>
                    <a:pt x="1850" y="2494"/>
                  </a:lnTo>
                  <a:lnTo>
                    <a:pt x="1962" y="2382"/>
                  </a:lnTo>
                  <a:lnTo>
                    <a:pt x="2046" y="2242"/>
                  </a:lnTo>
                  <a:lnTo>
                    <a:pt x="2102" y="2073"/>
                  </a:lnTo>
                  <a:lnTo>
                    <a:pt x="2130" y="1905"/>
                  </a:lnTo>
                  <a:lnTo>
                    <a:pt x="2130" y="1905"/>
                  </a:lnTo>
                  <a:lnTo>
                    <a:pt x="2102" y="1709"/>
                  </a:lnTo>
                  <a:lnTo>
                    <a:pt x="2018" y="1541"/>
                  </a:lnTo>
                  <a:lnTo>
                    <a:pt x="1878" y="1373"/>
                  </a:lnTo>
                  <a:lnTo>
                    <a:pt x="1709" y="1289"/>
                  </a:lnTo>
                  <a:lnTo>
                    <a:pt x="1709" y="1289"/>
                  </a:lnTo>
                  <a:lnTo>
                    <a:pt x="1850" y="1177"/>
                  </a:lnTo>
                  <a:lnTo>
                    <a:pt x="1962" y="1065"/>
                  </a:lnTo>
                  <a:lnTo>
                    <a:pt x="2018" y="897"/>
                  </a:lnTo>
                  <a:lnTo>
                    <a:pt x="2046" y="729"/>
                  </a:lnTo>
                  <a:lnTo>
                    <a:pt x="2046" y="729"/>
                  </a:lnTo>
                  <a:lnTo>
                    <a:pt x="2018" y="561"/>
                  </a:lnTo>
                  <a:lnTo>
                    <a:pt x="1962" y="421"/>
                  </a:lnTo>
                  <a:lnTo>
                    <a:pt x="1878" y="309"/>
                  </a:lnTo>
                  <a:lnTo>
                    <a:pt x="1766" y="197"/>
                  </a:lnTo>
                  <a:lnTo>
                    <a:pt x="1625" y="113"/>
                  </a:lnTo>
                  <a:lnTo>
                    <a:pt x="1457" y="57"/>
                  </a:lnTo>
                  <a:lnTo>
                    <a:pt x="1261" y="1"/>
                  </a:lnTo>
                  <a:lnTo>
                    <a:pt x="106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57"/>
            <p:cNvSpPr/>
            <p:nvPr/>
          </p:nvSpPr>
          <p:spPr>
            <a:xfrm>
              <a:off x="2873330" y="3532750"/>
              <a:ext cx="9772" cy="18174"/>
            </a:xfrm>
            <a:custGeom>
              <a:avLst/>
              <a:gdLst/>
              <a:ahLst/>
              <a:cxnLst/>
              <a:rect l="l" t="t" r="r" b="b"/>
              <a:pathLst>
                <a:path w="618" h="1149" extrusionOk="0">
                  <a:moveTo>
                    <a:pt x="281" y="0"/>
                  </a:moveTo>
                  <a:lnTo>
                    <a:pt x="169" y="28"/>
                  </a:lnTo>
                  <a:lnTo>
                    <a:pt x="85" y="84"/>
                  </a:lnTo>
                  <a:lnTo>
                    <a:pt x="1" y="197"/>
                  </a:lnTo>
                  <a:lnTo>
                    <a:pt x="1" y="309"/>
                  </a:lnTo>
                  <a:lnTo>
                    <a:pt x="1" y="393"/>
                  </a:lnTo>
                  <a:lnTo>
                    <a:pt x="29" y="477"/>
                  </a:lnTo>
                  <a:lnTo>
                    <a:pt x="85" y="533"/>
                  </a:lnTo>
                  <a:lnTo>
                    <a:pt x="169" y="589"/>
                  </a:lnTo>
                  <a:lnTo>
                    <a:pt x="29" y="1149"/>
                  </a:lnTo>
                  <a:lnTo>
                    <a:pt x="337" y="1149"/>
                  </a:lnTo>
                  <a:lnTo>
                    <a:pt x="533" y="617"/>
                  </a:lnTo>
                  <a:lnTo>
                    <a:pt x="589" y="477"/>
                  </a:lnTo>
                  <a:lnTo>
                    <a:pt x="617" y="309"/>
                  </a:lnTo>
                  <a:lnTo>
                    <a:pt x="589" y="309"/>
                  </a:lnTo>
                  <a:lnTo>
                    <a:pt x="561" y="197"/>
                  </a:lnTo>
                  <a:lnTo>
                    <a:pt x="505" y="84"/>
                  </a:lnTo>
                  <a:lnTo>
                    <a:pt x="421" y="28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57"/>
            <p:cNvSpPr/>
            <p:nvPr/>
          </p:nvSpPr>
          <p:spPr>
            <a:xfrm>
              <a:off x="2873330" y="3532750"/>
              <a:ext cx="9772" cy="18174"/>
            </a:xfrm>
            <a:custGeom>
              <a:avLst/>
              <a:gdLst/>
              <a:ahLst/>
              <a:cxnLst/>
              <a:rect l="l" t="t" r="r" b="b"/>
              <a:pathLst>
                <a:path w="618" h="1149" fill="none" extrusionOk="0">
                  <a:moveTo>
                    <a:pt x="281" y="0"/>
                  </a:moveTo>
                  <a:lnTo>
                    <a:pt x="281" y="0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169" y="28"/>
                  </a:lnTo>
                  <a:lnTo>
                    <a:pt x="85" y="84"/>
                  </a:lnTo>
                  <a:lnTo>
                    <a:pt x="1" y="197"/>
                  </a:lnTo>
                  <a:lnTo>
                    <a:pt x="1" y="309"/>
                  </a:lnTo>
                  <a:lnTo>
                    <a:pt x="1" y="309"/>
                  </a:lnTo>
                  <a:lnTo>
                    <a:pt x="1" y="393"/>
                  </a:lnTo>
                  <a:lnTo>
                    <a:pt x="29" y="477"/>
                  </a:lnTo>
                  <a:lnTo>
                    <a:pt x="85" y="533"/>
                  </a:lnTo>
                  <a:lnTo>
                    <a:pt x="169" y="589"/>
                  </a:lnTo>
                  <a:lnTo>
                    <a:pt x="29" y="1149"/>
                  </a:lnTo>
                  <a:lnTo>
                    <a:pt x="337" y="1149"/>
                  </a:lnTo>
                  <a:lnTo>
                    <a:pt x="533" y="617"/>
                  </a:lnTo>
                  <a:lnTo>
                    <a:pt x="533" y="617"/>
                  </a:lnTo>
                  <a:lnTo>
                    <a:pt x="589" y="477"/>
                  </a:lnTo>
                  <a:lnTo>
                    <a:pt x="617" y="309"/>
                  </a:lnTo>
                  <a:lnTo>
                    <a:pt x="589" y="309"/>
                  </a:lnTo>
                  <a:lnTo>
                    <a:pt x="589" y="309"/>
                  </a:lnTo>
                  <a:lnTo>
                    <a:pt x="589" y="309"/>
                  </a:lnTo>
                  <a:lnTo>
                    <a:pt x="561" y="197"/>
                  </a:lnTo>
                  <a:lnTo>
                    <a:pt x="505" y="84"/>
                  </a:lnTo>
                  <a:lnTo>
                    <a:pt x="421" y="28"/>
                  </a:lnTo>
                  <a:lnTo>
                    <a:pt x="28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57"/>
            <p:cNvSpPr/>
            <p:nvPr/>
          </p:nvSpPr>
          <p:spPr>
            <a:xfrm>
              <a:off x="2886629" y="3499518"/>
              <a:ext cx="31893" cy="42549"/>
            </a:xfrm>
            <a:custGeom>
              <a:avLst/>
              <a:gdLst/>
              <a:ahLst/>
              <a:cxnLst/>
              <a:rect l="l" t="t" r="r" b="b"/>
              <a:pathLst>
                <a:path w="2017" h="2690" extrusionOk="0">
                  <a:moveTo>
                    <a:pt x="924" y="1"/>
                  </a:moveTo>
                  <a:lnTo>
                    <a:pt x="644" y="29"/>
                  </a:lnTo>
                  <a:lnTo>
                    <a:pt x="420" y="113"/>
                  </a:lnTo>
                  <a:lnTo>
                    <a:pt x="196" y="253"/>
                  </a:lnTo>
                  <a:lnTo>
                    <a:pt x="0" y="449"/>
                  </a:lnTo>
                  <a:lnTo>
                    <a:pt x="336" y="701"/>
                  </a:lnTo>
                  <a:lnTo>
                    <a:pt x="448" y="589"/>
                  </a:lnTo>
                  <a:lnTo>
                    <a:pt x="588" y="505"/>
                  </a:lnTo>
                  <a:lnTo>
                    <a:pt x="728" y="449"/>
                  </a:lnTo>
                  <a:lnTo>
                    <a:pt x="896" y="421"/>
                  </a:lnTo>
                  <a:lnTo>
                    <a:pt x="952" y="421"/>
                  </a:lnTo>
                  <a:lnTo>
                    <a:pt x="1149" y="449"/>
                  </a:lnTo>
                  <a:lnTo>
                    <a:pt x="1233" y="477"/>
                  </a:lnTo>
                  <a:lnTo>
                    <a:pt x="1317" y="533"/>
                  </a:lnTo>
                  <a:lnTo>
                    <a:pt x="1373" y="589"/>
                  </a:lnTo>
                  <a:lnTo>
                    <a:pt x="1401" y="645"/>
                  </a:lnTo>
                  <a:lnTo>
                    <a:pt x="1429" y="729"/>
                  </a:lnTo>
                  <a:lnTo>
                    <a:pt x="1429" y="813"/>
                  </a:lnTo>
                  <a:lnTo>
                    <a:pt x="1429" y="925"/>
                  </a:lnTo>
                  <a:lnTo>
                    <a:pt x="1373" y="1065"/>
                  </a:lnTo>
                  <a:lnTo>
                    <a:pt x="1289" y="1205"/>
                  </a:lnTo>
                  <a:lnTo>
                    <a:pt x="1121" y="1373"/>
                  </a:lnTo>
                  <a:lnTo>
                    <a:pt x="84" y="2354"/>
                  </a:lnTo>
                  <a:lnTo>
                    <a:pt x="84" y="2690"/>
                  </a:lnTo>
                  <a:lnTo>
                    <a:pt x="2017" y="2690"/>
                  </a:lnTo>
                  <a:lnTo>
                    <a:pt x="2017" y="2270"/>
                  </a:lnTo>
                  <a:lnTo>
                    <a:pt x="784" y="2242"/>
                  </a:lnTo>
                  <a:lnTo>
                    <a:pt x="1485" y="1569"/>
                  </a:lnTo>
                  <a:lnTo>
                    <a:pt x="1681" y="1429"/>
                  </a:lnTo>
                  <a:lnTo>
                    <a:pt x="1793" y="1233"/>
                  </a:lnTo>
                  <a:lnTo>
                    <a:pt x="1877" y="1009"/>
                  </a:lnTo>
                  <a:lnTo>
                    <a:pt x="1933" y="757"/>
                  </a:lnTo>
                  <a:lnTo>
                    <a:pt x="1905" y="589"/>
                  </a:lnTo>
                  <a:lnTo>
                    <a:pt x="1849" y="449"/>
                  </a:lnTo>
                  <a:lnTo>
                    <a:pt x="1765" y="309"/>
                  </a:lnTo>
                  <a:lnTo>
                    <a:pt x="1653" y="197"/>
                  </a:lnTo>
                  <a:lnTo>
                    <a:pt x="1541" y="113"/>
                  </a:lnTo>
                  <a:lnTo>
                    <a:pt x="1373" y="57"/>
                  </a:lnTo>
                  <a:lnTo>
                    <a:pt x="1177" y="29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57"/>
            <p:cNvSpPr/>
            <p:nvPr/>
          </p:nvSpPr>
          <p:spPr>
            <a:xfrm>
              <a:off x="2886629" y="3499518"/>
              <a:ext cx="31893" cy="42549"/>
            </a:xfrm>
            <a:custGeom>
              <a:avLst/>
              <a:gdLst/>
              <a:ahLst/>
              <a:cxnLst/>
              <a:rect l="l" t="t" r="r" b="b"/>
              <a:pathLst>
                <a:path w="2017" h="2690" fill="none" extrusionOk="0">
                  <a:moveTo>
                    <a:pt x="924" y="1"/>
                  </a:moveTo>
                  <a:lnTo>
                    <a:pt x="924" y="1"/>
                  </a:lnTo>
                  <a:lnTo>
                    <a:pt x="644" y="29"/>
                  </a:lnTo>
                  <a:lnTo>
                    <a:pt x="420" y="113"/>
                  </a:lnTo>
                  <a:lnTo>
                    <a:pt x="196" y="253"/>
                  </a:lnTo>
                  <a:lnTo>
                    <a:pt x="0" y="449"/>
                  </a:lnTo>
                  <a:lnTo>
                    <a:pt x="336" y="701"/>
                  </a:lnTo>
                  <a:lnTo>
                    <a:pt x="336" y="701"/>
                  </a:lnTo>
                  <a:lnTo>
                    <a:pt x="448" y="589"/>
                  </a:lnTo>
                  <a:lnTo>
                    <a:pt x="588" y="505"/>
                  </a:lnTo>
                  <a:lnTo>
                    <a:pt x="728" y="449"/>
                  </a:lnTo>
                  <a:lnTo>
                    <a:pt x="896" y="421"/>
                  </a:lnTo>
                  <a:lnTo>
                    <a:pt x="896" y="421"/>
                  </a:lnTo>
                  <a:lnTo>
                    <a:pt x="952" y="421"/>
                  </a:lnTo>
                  <a:lnTo>
                    <a:pt x="952" y="421"/>
                  </a:lnTo>
                  <a:lnTo>
                    <a:pt x="1149" y="449"/>
                  </a:lnTo>
                  <a:lnTo>
                    <a:pt x="1233" y="477"/>
                  </a:lnTo>
                  <a:lnTo>
                    <a:pt x="1317" y="533"/>
                  </a:lnTo>
                  <a:lnTo>
                    <a:pt x="1373" y="589"/>
                  </a:lnTo>
                  <a:lnTo>
                    <a:pt x="1401" y="645"/>
                  </a:lnTo>
                  <a:lnTo>
                    <a:pt x="1429" y="729"/>
                  </a:lnTo>
                  <a:lnTo>
                    <a:pt x="1429" y="813"/>
                  </a:lnTo>
                  <a:lnTo>
                    <a:pt x="1429" y="813"/>
                  </a:lnTo>
                  <a:lnTo>
                    <a:pt x="1429" y="925"/>
                  </a:lnTo>
                  <a:lnTo>
                    <a:pt x="1373" y="1065"/>
                  </a:lnTo>
                  <a:lnTo>
                    <a:pt x="1289" y="1205"/>
                  </a:lnTo>
                  <a:lnTo>
                    <a:pt x="1121" y="1373"/>
                  </a:lnTo>
                  <a:lnTo>
                    <a:pt x="84" y="2354"/>
                  </a:lnTo>
                  <a:lnTo>
                    <a:pt x="84" y="2690"/>
                  </a:lnTo>
                  <a:lnTo>
                    <a:pt x="2017" y="2690"/>
                  </a:lnTo>
                  <a:lnTo>
                    <a:pt x="2017" y="2270"/>
                  </a:lnTo>
                  <a:lnTo>
                    <a:pt x="784" y="2242"/>
                  </a:lnTo>
                  <a:lnTo>
                    <a:pt x="1485" y="1569"/>
                  </a:lnTo>
                  <a:lnTo>
                    <a:pt x="1485" y="1569"/>
                  </a:lnTo>
                  <a:lnTo>
                    <a:pt x="1681" y="1429"/>
                  </a:lnTo>
                  <a:lnTo>
                    <a:pt x="1793" y="1233"/>
                  </a:lnTo>
                  <a:lnTo>
                    <a:pt x="1877" y="1009"/>
                  </a:lnTo>
                  <a:lnTo>
                    <a:pt x="1933" y="757"/>
                  </a:lnTo>
                  <a:lnTo>
                    <a:pt x="1933" y="757"/>
                  </a:lnTo>
                  <a:lnTo>
                    <a:pt x="1905" y="589"/>
                  </a:lnTo>
                  <a:lnTo>
                    <a:pt x="1849" y="449"/>
                  </a:lnTo>
                  <a:lnTo>
                    <a:pt x="1765" y="309"/>
                  </a:lnTo>
                  <a:lnTo>
                    <a:pt x="1653" y="197"/>
                  </a:lnTo>
                  <a:lnTo>
                    <a:pt x="1541" y="113"/>
                  </a:lnTo>
                  <a:lnTo>
                    <a:pt x="1373" y="57"/>
                  </a:lnTo>
                  <a:lnTo>
                    <a:pt x="1177" y="29"/>
                  </a:lnTo>
                  <a:lnTo>
                    <a:pt x="980" y="1"/>
                  </a:lnTo>
                  <a:lnTo>
                    <a:pt x="980" y="1"/>
                  </a:lnTo>
                  <a:lnTo>
                    <a:pt x="92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57"/>
            <p:cNvSpPr/>
            <p:nvPr/>
          </p:nvSpPr>
          <p:spPr>
            <a:xfrm>
              <a:off x="2922949" y="3499960"/>
              <a:ext cx="34550" cy="42549"/>
            </a:xfrm>
            <a:custGeom>
              <a:avLst/>
              <a:gdLst/>
              <a:ahLst/>
              <a:cxnLst/>
              <a:rect l="l" t="t" r="r" b="b"/>
              <a:pathLst>
                <a:path w="2185" h="2690" extrusionOk="0">
                  <a:moveTo>
                    <a:pt x="1064" y="421"/>
                  </a:moveTo>
                  <a:lnTo>
                    <a:pt x="1204" y="449"/>
                  </a:lnTo>
                  <a:lnTo>
                    <a:pt x="1317" y="477"/>
                  </a:lnTo>
                  <a:lnTo>
                    <a:pt x="1429" y="561"/>
                  </a:lnTo>
                  <a:lnTo>
                    <a:pt x="1513" y="645"/>
                  </a:lnTo>
                  <a:lnTo>
                    <a:pt x="1597" y="785"/>
                  </a:lnTo>
                  <a:lnTo>
                    <a:pt x="1653" y="953"/>
                  </a:lnTo>
                  <a:lnTo>
                    <a:pt x="1681" y="1121"/>
                  </a:lnTo>
                  <a:lnTo>
                    <a:pt x="1681" y="1345"/>
                  </a:lnTo>
                  <a:lnTo>
                    <a:pt x="1681" y="1569"/>
                  </a:lnTo>
                  <a:lnTo>
                    <a:pt x="1653" y="1765"/>
                  </a:lnTo>
                  <a:lnTo>
                    <a:pt x="1597" y="1933"/>
                  </a:lnTo>
                  <a:lnTo>
                    <a:pt x="1513" y="2045"/>
                  </a:lnTo>
                  <a:lnTo>
                    <a:pt x="1429" y="2157"/>
                  </a:lnTo>
                  <a:lnTo>
                    <a:pt x="1317" y="2214"/>
                  </a:lnTo>
                  <a:lnTo>
                    <a:pt x="1204" y="2270"/>
                  </a:lnTo>
                  <a:lnTo>
                    <a:pt x="952" y="2270"/>
                  </a:lnTo>
                  <a:lnTo>
                    <a:pt x="840" y="2214"/>
                  </a:lnTo>
                  <a:lnTo>
                    <a:pt x="728" y="2157"/>
                  </a:lnTo>
                  <a:lnTo>
                    <a:pt x="644" y="2045"/>
                  </a:lnTo>
                  <a:lnTo>
                    <a:pt x="560" y="1933"/>
                  </a:lnTo>
                  <a:lnTo>
                    <a:pt x="504" y="1765"/>
                  </a:lnTo>
                  <a:lnTo>
                    <a:pt x="476" y="1569"/>
                  </a:lnTo>
                  <a:lnTo>
                    <a:pt x="476" y="1345"/>
                  </a:lnTo>
                  <a:lnTo>
                    <a:pt x="476" y="1121"/>
                  </a:lnTo>
                  <a:lnTo>
                    <a:pt x="504" y="953"/>
                  </a:lnTo>
                  <a:lnTo>
                    <a:pt x="560" y="785"/>
                  </a:lnTo>
                  <a:lnTo>
                    <a:pt x="644" y="645"/>
                  </a:lnTo>
                  <a:lnTo>
                    <a:pt x="728" y="561"/>
                  </a:lnTo>
                  <a:lnTo>
                    <a:pt x="840" y="477"/>
                  </a:lnTo>
                  <a:lnTo>
                    <a:pt x="952" y="449"/>
                  </a:lnTo>
                  <a:lnTo>
                    <a:pt x="1064" y="421"/>
                  </a:lnTo>
                  <a:close/>
                  <a:moveTo>
                    <a:pt x="1092" y="1"/>
                  </a:moveTo>
                  <a:lnTo>
                    <a:pt x="868" y="29"/>
                  </a:lnTo>
                  <a:lnTo>
                    <a:pt x="644" y="85"/>
                  </a:lnTo>
                  <a:lnTo>
                    <a:pt x="476" y="197"/>
                  </a:lnTo>
                  <a:lnTo>
                    <a:pt x="308" y="365"/>
                  </a:lnTo>
                  <a:lnTo>
                    <a:pt x="168" y="561"/>
                  </a:lnTo>
                  <a:lnTo>
                    <a:pt x="84" y="785"/>
                  </a:lnTo>
                  <a:lnTo>
                    <a:pt x="28" y="1037"/>
                  </a:lnTo>
                  <a:lnTo>
                    <a:pt x="0" y="1345"/>
                  </a:lnTo>
                  <a:lnTo>
                    <a:pt x="28" y="1653"/>
                  </a:lnTo>
                  <a:lnTo>
                    <a:pt x="84" y="1933"/>
                  </a:lnTo>
                  <a:lnTo>
                    <a:pt x="168" y="2157"/>
                  </a:lnTo>
                  <a:lnTo>
                    <a:pt x="308" y="2354"/>
                  </a:lnTo>
                  <a:lnTo>
                    <a:pt x="476" y="2494"/>
                  </a:lnTo>
                  <a:lnTo>
                    <a:pt x="644" y="2606"/>
                  </a:lnTo>
                  <a:lnTo>
                    <a:pt x="868" y="2690"/>
                  </a:lnTo>
                  <a:lnTo>
                    <a:pt x="1317" y="2690"/>
                  </a:lnTo>
                  <a:lnTo>
                    <a:pt x="1513" y="2606"/>
                  </a:lnTo>
                  <a:lnTo>
                    <a:pt x="1709" y="2494"/>
                  </a:lnTo>
                  <a:lnTo>
                    <a:pt x="1877" y="2354"/>
                  </a:lnTo>
                  <a:lnTo>
                    <a:pt x="1989" y="2157"/>
                  </a:lnTo>
                  <a:lnTo>
                    <a:pt x="2101" y="1933"/>
                  </a:lnTo>
                  <a:lnTo>
                    <a:pt x="2157" y="1653"/>
                  </a:lnTo>
                  <a:lnTo>
                    <a:pt x="2185" y="1345"/>
                  </a:lnTo>
                  <a:lnTo>
                    <a:pt x="2157" y="1037"/>
                  </a:lnTo>
                  <a:lnTo>
                    <a:pt x="2101" y="785"/>
                  </a:lnTo>
                  <a:lnTo>
                    <a:pt x="1989" y="561"/>
                  </a:lnTo>
                  <a:lnTo>
                    <a:pt x="1877" y="365"/>
                  </a:lnTo>
                  <a:lnTo>
                    <a:pt x="1709" y="197"/>
                  </a:lnTo>
                  <a:lnTo>
                    <a:pt x="1513" y="85"/>
                  </a:lnTo>
                  <a:lnTo>
                    <a:pt x="1317" y="29"/>
                  </a:lnTo>
                  <a:lnTo>
                    <a:pt x="1092" y="1"/>
                  </a:lnTo>
                  <a:close/>
                </a:path>
              </a:pathLst>
            </a:custGeom>
            <a:solidFill>
              <a:srgbClr val="FBE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57"/>
            <p:cNvSpPr/>
            <p:nvPr/>
          </p:nvSpPr>
          <p:spPr>
            <a:xfrm>
              <a:off x="2930476" y="3506604"/>
              <a:ext cx="19054" cy="29262"/>
            </a:xfrm>
            <a:custGeom>
              <a:avLst/>
              <a:gdLst/>
              <a:ahLst/>
              <a:cxnLst/>
              <a:rect l="l" t="t" r="r" b="b"/>
              <a:pathLst>
                <a:path w="1205" h="1850" fill="none" extrusionOk="0">
                  <a:moveTo>
                    <a:pt x="588" y="1850"/>
                  </a:moveTo>
                  <a:lnTo>
                    <a:pt x="588" y="1850"/>
                  </a:lnTo>
                  <a:lnTo>
                    <a:pt x="476" y="1850"/>
                  </a:lnTo>
                  <a:lnTo>
                    <a:pt x="364" y="1794"/>
                  </a:lnTo>
                  <a:lnTo>
                    <a:pt x="252" y="1737"/>
                  </a:lnTo>
                  <a:lnTo>
                    <a:pt x="168" y="1625"/>
                  </a:lnTo>
                  <a:lnTo>
                    <a:pt x="84" y="1513"/>
                  </a:lnTo>
                  <a:lnTo>
                    <a:pt x="28" y="1345"/>
                  </a:lnTo>
                  <a:lnTo>
                    <a:pt x="0" y="1149"/>
                  </a:lnTo>
                  <a:lnTo>
                    <a:pt x="0" y="925"/>
                  </a:lnTo>
                  <a:lnTo>
                    <a:pt x="0" y="925"/>
                  </a:lnTo>
                  <a:lnTo>
                    <a:pt x="0" y="701"/>
                  </a:lnTo>
                  <a:lnTo>
                    <a:pt x="28" y="533"/>
                  </a:lnTo>
                  <a:lnTo>
                    <a:pt x="84" y="365"/>
                  </a:lnTo>
                  <a:lnTo>
                    <a:pt x="168" y="225"/>
                  </a:lnTo>
                  <a:lnTo>
                    <a:pt x="252" y="141"/>
                  </a:lnTo>
                  <a:lnTo>
                    <a:pt x="364" y="57"/>
                  </a:lnTo>
                  <a:lnTo>
                    <a:pt x="476" y="29"/>
                  </a:lnTo>
                  <a:lnTo>
                    <a:pt x="588" y="1"/>
                  </a:lnTo>
                  <a:lnTo>
                    <a:pt x="588" y="1"/>
                  </a:lnTo>
                  <a:lnTo>
                    <a:pt x="728" y="29"/>
                  </a:lnTo>
                  <a:lnTo>
                    <a:pt x="841" y="57"/>
                  </a:lnTo>
                  <a:lnTo>
                    <a:pt x="953" y="141"/>
                  </a:lnTo>
                  <a:lnTo>
                    <a:pt x="1037" y="225"/>
                  </a:lnTo>
                  <a:lnTo>
                    <a:pt x="1121" y="365"/>
                  </a:lnTo>
                  <a:lnTo>
                    <a:pt x="1177" y="533"/>
                  </a:lnTo>
                  <a:lnTo>
                    <a:pt x="1205" y="701"/>
                  </a:lnTo>
                  <a:lnTo>
                    <a:pt x="1205" y="925"/>
                  </a:lnTo>
                  <a:lnTo>
                    <a:pt x="1205" y="925"/>
                  </a:lnTo>
                  <a:lnTo>
                    <a:pt x="1205" y="925"/>
                  </a:lnTo>
                  <a:lnTo>
                    <a:pt x="1205" y="1149"/>
                  </a:lnTo>
                  <a:lnTo>
                    <a:pt x="1177" y="1345"/>
                  </a:lnTo>
                  <a:lnTo>
                    <a:pt x="1121" y="1513"/>
                  </a:lnTo>
                  <a:lnTo>
                    <a:pt x="1037" y="1625"/>
                  </a:lnTo>
                  <a:lnTo>
                    <a:pt x="953" y="1737"/>
                  </a:lnTo>
                  <a:lnTo>
                    <a:pt x="841" y="1794"/>
                  </a:lnTo>
                  <a:lnTo>
                    <a:pt x="728" y="1850"/>
                  </a:lnTo>
                  <a:lnTo>
                    <a:pt x="588" y="185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57"/>
            <p:cNvSpPr/>
            <p:nvPr/>
          </p:nvSpPr>
          <p:spPr>
            <a:xfrm>
              <a:off x="2922949" y="3499960"/>
              <a:ext cx="34550" cy="42549"/>
            </a:xfrm>
            <a:custGeom>
              <a:avLst/>
              <a:gdLst/>
              <a:ahLst/>
              <a:cxnLst/>
              <a:rect l="l" t="t" r="r" b="b"/>
              <a:pathLst>
                <a:path w="2185" h="2690" fill="none" extrusionOk="0">
                  <a:moveTo>
                    <a:pt x="1092" y="1"/>
                  </a:moveTo>
                  <a:lnTo>
                    <a:pt x="1092" y="1"/>
                  </a:lnTo>
                  <a:lnTo>
                    <a:pt x="868" y="29"/>
                  </a:lnTo>
                  <a:lnTo>
                    <a:pt x="644" y="85"/>
                  </a:lnTo>
                  <a:lnTo>
                    <a:pt x="476" y="197"/>
                  </a:lnTo>
                  <a:lnTo>
                    <a:pt x="308" y="365"/>
                  </a:lnTo>
                  <a:lnTo>
                    <a:pt x="168" y="561"/>
                  </a:lnTo>
                  <a:lnTo>
                    <a:pt x="84" y="785"/>
                  </a:lnTo>
                  <a:lnTo>
                    <a:pt x="28" y="1037"/>
                  </a:lnTo>
                  <a:lnTo>
                    <a:pt x="0" y="1345"/>
                  </a:lnTo>
                  <a:lnTo>
                    <a:pt x="0" y="1345"/>
                  </a:lnTo>
                  <a:lnTo>
                    <a:pt x="28" y="1653"/>
                  </a:lnTo>
                  <a:lnTo>
                    <a:pt x="84" y="1933"/>
                  </a:lnTo>
                  <a:lnTo>
                    <a:pt x="168" y="2157"/>
                  </a:lnTo>
                  <a:lnTo>
                    <a:pt x="308" y="2354"/>
                  </a:lnTo>
                  <a:lnTo>
                    <a:pt x="476" y="2494"/>
                  </a:lnTo>
                  <a:lnTo>
                    <a:pt x="644" y="2606"/>
                  </a:lnTo>
                  <a:lnTo>
                    <a:pt x="868" y="2690"/>
                  </a:lnTo>
                  <a:lnTo>
                    <a:pt x="1092" y="2690"/>
                  </a:lnTo>
                  <a:lnTo>
                    <a:pt x="1092" y="2690"/>
                  </a:lnTo>
                  <a:lnTo>
                    <a:pt x="1317" y="2690"/>
                  </a:lnTo>
                  <a:lnTo>
                    <a:pt x="1513" y="2606"/>
                  </a:lnTo>
                  <a:lnTo>
                    <a:pt x="1709" y="2494"/>
                  </a:lnTo>
                  <a:lnTo>
                    <a:pt x="1877" y="2354"/>
                  </a:lnTo>
                  <a:lnTo>
                    <a:pt x="1989" y="2157"/>
                  </a:lnTo>
                  <a:lnTo>
                    <a:pt x="2101" y="1933"/>
                  </a:lnTo>
                  <a:lnTo>
                    <a:pt x="2157" y="1653"/>
                  </a:lnTo>
                  <a:lnTo>
                    <a:pt x="2185" y="1345"/>
                  </a:lnTo>
                  <a:lnTo>
                    <a:pt x="2185" y="1345"/>
                  </a:lnTo>
                  <a:lnTo>
                    <a:pt x="2157" y="1037"/>
                  </a:lnTo>
                  <a:lnTo>
                    <a:pt x="2101" y="785"/>
                  </a:lnTo>
                  <a:lnTo>
                    <a:pt x="1989" y="561"/>
                  </a:lnTo>
                  <a:lnTo>
                    <a:pt x="1877" y="365"/>
                  </a:lnTo>
                  <a:lnTo>
                    <a:pt x="1709" y="197"/>
                  </a:lnTo>
                  <a:lnTo>
                    <a:pt x="1513" y="85"/>
                  </a:lnTo>
                  <a:lnTo>
                    <a:pt x="1317" y="29"/>
                  </a:lnTo>
                  <a:lnTo>
                    <a:pt x="109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57"/>
            <p:cNvSpPr/>
            <p:nvPr/>
          </p:nvSpPr>
          <p:spPr>
            <a:xfrm>
              <a:off x="1906444" y="3488888"/>
              <a:ext cx="299879" cy="21275"/>
            </a:xfrm>
            <a:custGeom>
              <a:avLst/>
              <a:gdLst/>
              <a:ahLst/>
              <a:cxnLst/>
              <a:rect l="l" t="t" r="r" b="b"/>
              <a:pathLst>
                <a:path w="18965" h="1345" extrusionOk="0">
                  <a:moveTo>
                    <a:pt x="533" y="0"/>
                  </a:moveTo>
                  <a:lnTo>
                    <a:pt x="393" y="56"/>
                  </a:lnTo>
                  <a:lnTo>
                    <a:pt x="281" y="112"/>
                  </a:lnTo>
                  <a:lnTo>
                    <a:pt x="197" y="196"/>
                  </a:lnTo>
                  <a:lnTo>
                    <a:pt x="113" y="308"/>
                  </a:lnTo>
                  <a:lnTo>
                    <a:pt x="57" y="421"/>
                  </a:lnTo>
                  <a:lnTo>
                    <a:pt x="1" y="533"/>
                  </a:lnTo>
                  <a:lnTo>
                    <a:pt x="1" y="673"/>
                  </a:lnTo>
                  <a:lnTo>
                    <a:pt x="1" y="813"/>
                  </a:lnTo>
                  <a:lnTo>
                    <a:pt x="57" y="925"/>
                  </a:lnTo>
                  <a:lnTo>
                    <a:pt x="113" y="1037"/>
                  </a:lnTo>
                  <a:lnTo>
                    <a:pt x="197" y="1149"/>
                  </a:lnTo>
                  <a:lnTo>
                    <a:pt x="281" y="1233"/>
                  </a:lnTo>
                  <a:lnTo>
                    <a:pt x="393" y="1289"/>
                  </a:lnTo>
                  <a:lnTo>
                    <a:pt x="533" y="1317"/>
                  </a:lnTo>
                  <a:lnTo>
                    <a:pt x="673" y="1345"/>
                  </a:lnTo>
                  <a:lnTo>
                    <a:pt x="18292" y="1345"/>
                  </a:lnTo>
                  <a:lnTo>
                    <a:pt x="18404" y="1317"/>
                  </a:lnTo>
                  <a:lnTo>
                    <a:pt x="18544" y="1289"/>
                  </a:lnTo>
                  <a:lnTo>
                    <a:pt x="18656" y="1233"/>
                  </a:lnTo>
                  <a:lnTo>
                    <a:pt x="18768" y="1149"/>
                  </a:lnTo>
                  <a:lnTo>
                    <a:pt x="18824" y="1037"/>
                  </a:lnTo>
                  <a:lnTo>
                    <a:pt x="18908" y="925"/>
                  </a:lnTo>
                  <a:lnTo>
                    <a:pt x="18936" y="813"/>
                  </a:lnTo>
                  <a:lnTo>
                    <a:pt x="18964" y="673"/>
                  </a:lnTo>
                  <a:lnTo>
                    <a:pt x="18936" y="533"/>
                  </a:lnTo>
                  <a:lnTo>
                    <a:pt x="18908" y="421"/>
                  </a:lnTo>
                  <a:lnTo>
                    <a:pt x="18852" y="308"/>
                  </a:lnTo>
                  <a:lnTo>
                    <a:pt x="18768" y="196"/>
                  </a:lnTo>
                  <a:lnTo>
                    <a:pt x="18656" y="112"/>
                  </a:lnTo>
                  <a:lnTo>
                    <a:pt x="18544" y="56"/>
                  </a:lnTo>
                  <a:lnTo>
                    <a:pt x="1843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57"/>
            <p:cNvSpPr/>
            <p:nvPr/>
          </p:nvSpPr>
          <p:spPr>
            <a:xfrm>
              <a:off x="1906444" y="3488888"/>
              <a:ext cx="299879" cy="21275"/>
            </a:xfrm>
            <a:custGeom>
              <a:avLst/>
              <a:gdLst/>
              <a:ahLst/>
              <a:cxnLst/>
              <a:rect l="l" t="t" r="r" b="b"/>
              <a:pathLst>
                <a:path w="18965" h="1345" fill="none" extrusionOk="0">
                  <a:moveTo>
                    <a:pt x="18292" y="0"/>
                  </a:moveTo>
                  <a:lnTo>
                    <a:pt x="673" y="0"/>
                  </a:lnTo>
                  <a:lnTo>
                    <a:pt x="673" y="0"/>
                  </a:lnTo>
                  <a:lnTo>
                    <a:pt x="673" y="0"/>
                  </a:lnTo>
                  <a:lnTo>
                    <a:pt x="533" y="0"/>
                  </a:lnTo>
                  <a:lnTo>
                    <a:pt x="393" y="56"/>
                  </a:lnTo>
                  <a:lnTo>
                    <a:pt x="281" y="112"/>
                  </a:lnTo>
                  <a:lnTo>
                    <a:pt x="197" y="196"/>
                  </a:lnTo>
                  <a:lnTo>
                    <a:pt x="113" y="308"/>
                  </a:lnTo>
                  <a:lnTo>
                    <a:pt x="57" y="421"/>
                  </a:lnTo>
                  <a:lnTo>
                    <a:pt x="1" y="533"/>
                  </a:lnTo>
                  <a:lnTo>
                    <a:pt x="1" y="673"/>
                  </a:lnTo>
                  <a:lnTo>
                    <a:pt x="1" y="673"/>
                  </a:lnTo>
                  <a:lnTo>
                    <a:pt x="1" y="813"/>
                  </a:lnTo>
                  <a:lnTo>
                    <a:pt x="57" y="925"/>
                  </a:lnTo>
                  <a:lnTo>
                    <a:pt x="113" y="1037"/>
                  </a:lnTo>
                  <a:lnTo>
                    <a:pt x="197" y="1149"/>
                  </a:lnTo>
                  <a:lnTo>
                    <a:pt x="281" y="1233"/>
                  </a:lnTo>
                  <a:lnTo>
                    <a:pt x="393" y="1289"/>
                  </a:lnTo>
                  <a:lnTo>
                    <a:pt x="533" y="1317"/>
                  </a:lnTo>
                  <a:lnTo>
                    <a:pt x="673" y="1345"/>
                  </a:lnTo>
                  <a:lnTo>
                    <a:pt x="18292" y="1345"/>
                  </a:lnTo>
                  <a:lnTo>
                    <a:pt x="18292" y="1345"/>
                  </a:lnTo>
                  <a:lnTo>
                    <a:pt x="18404" y="1317"/>
                  </a:lnTo>
                  <a:lnTo>
                    <a:pt x="18544" y="1289"/>
                  </a:lnTo>
                  <a:lnTo>
                    <a:pt x="18656" y="1233"/>
                  </a:lnTo>
                  <a:lnTo>
                    <a:pt x="18768" y="1149"/>
                  </a:lnTo>
                  <a:lnTo>
                    <a:pt x="18824" y="1037"/>
                  </a:lnTo>
                  <a:lnTo>
                    <a:pt x="18908" y="925"/>
                  </a:lnTo>
                  <a:lnTo>
                    <a:pt x="18936" y="813"/>
                  </a:lnTo>
                  <a:lnTo>
                    <a:pt x="18964" y="673"/>
                  </a:lnTo>
                  <a:lnTo>
                    <a:pt x="18964" y="673"/>
                  </a:lnTo>
                  <a:lnTo>
                    <a:pt x="18936" y="533"/>
                  </a:lnTo>
                  <a:lnTo>
                    <a:pt x="18908" y="421"/>
                  </a:lnTo>
                  <a:lnTo>
                    <a:pt x="18852" y="308"/>
                  </a:lnTo>
                  <a:lnTo>
                    <a:pt x="18768" y="196"/>
                  </a:lnTo>
                  <a:lnTo>
                    <a:pt x="18656" y="112"/>
                  </a:lnTo>
                  <a:lnTo>
                    <a:pt x="18544" y="56"/>
                  </a:lnTo>
                  <a:lnTo>
                    <a:pt x="18432" y="0"/>
                  </a:lnTo>
                  <a:lnTo>
                    <a:pt x="1829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57"/>
            <p:cNvSpPr/>
            <p:nvPr/>
          </p:nvSpPr>
          <p:spPr>
            <a:xfrm>
              <a:off x="1906444" y="3538951"/>
              <a:ext cx="174978" cy="21290"/>
            </a:xfrm>
            <a:custGeom>
              <a:avLst/>
              <a:gdLst/>
              <a:ahLst/>
              <a:cxnLst/>
              <a:rect l="l" t="t" r="r" b="b"/>
              <a:pathLst>
                <a:path w="11066" h="1346" extrusionOk="0">
                  <a:moveTo>
                    <a:pt x="673" y="1"/>
                  </a:moveTo>
                  <a:lnTo>
                    <a:pt x="533" y="29"/>
                  </a:lnTo>
                  <a:lnTo>
                    <a:pt x="393" y="57"/>
                  </a:lnTo>
                  <a:lnTo>
                    <a:pt x="281" y="113"/>
                  </a:lnTo>
                  <a:lnTo>
                    <a:pt x="197" y="197"/>
                  </a:lnTo>
                  <a:lnTo>
                    <a:pt x="113" y="309"/>
                  </a:lnTo>
                  <a:lnTo>
                    <a:pt x="57" y="421"/>
                  </a:lnTo>
                  <a:lnTo>
                    <a:pt x="1" y="533"/>
                  </a:lnTo>
                  <a:lnTo>
                    <a:pt x="1" y="673"/>
                  </a:lnTo>
                  <a:lnTo>
                    <a:pt x="1" y="701"/>
                  </a:lnTo>
                  <a:lnTo>
                    <a:pt x="1" y="813"/>
                  </a:lnTo>
                  <a:lnTo>
                    <a:pt x="57" y="953"/>
                  </a:lnTo>
                  <a:lnTo>
                    <a:pt x="113" y="1065"/>
                  </a:lnTo>
                  <a:lnTo>
                    <a:pt x="197" y="1149"/>
                  </a:lnTo>
                  <a:lnTo>
                    <a:pt x="281" y="1233"/>
                  </a:lnTo>
                  <a:lnTo>
                    <a:pt x="393" y="1317"/>
                  </a:lnTo>
                  <a:lnTo>
                    <a:pt x="533" y="1345"/>
                  </a:lnTo>
                  <a:lnTo>
                    <a:pt x="10533" y="1345"/>
                  </a:lnTo>
                  <a:lnTo>
                    <a:pt x="10673" y="1289"/>
                  </a:lnTo>
                  <a:lnTo>
                    <a:pt x="10785" y="1233"/>
                  </a:lnTo>
                  <a:lnTo>
                    <a:pt x="10869" y="1149"/>
                  </a:lnTo>
                  <a:lnTo>
                    <a:pt x="10953" y="1065"/>
                  </a:lnTo>
                  <a:lnTo>
                    <a:pt x="11037" y="953"/>
                  </a:lnTo>
                  <a:lnTo>
                    <a:pt x="11065" y="813"/>
                  </a:lnTo>
                  <a:lnTo>
                    <a:pt x="11065" y="673"/>
                  </a:lnTo>
                  <a:lnTo>
                    <a:pt x="11065" y="561"/>
                  </a:lnTo>
                  <a:lnTo>
                    <a:pt x="11037" y="421"/>
                  </a:lnTo>
                  <a:lnTo>
                    <a:pt x="10953" y="309"/>
                  </a:lnTo>
                  <a:lnTo>
                    <a:pt x="10869" y="197"/>
                  </a:lnTo>
                  <a:lnTo>
                    <a:pt x="10785" y="141"/>
                  </a:lnTo>
                  <a:lnTo>
                    <a:pt x="10673" y="57"/>
                  </a:lnTo>
                  <a:lnTo>
                    <a:pt x="10533" y="29"/>
                  </a:lnTo>
                  <a:lnTo>
                    <a:pt x="104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57"/>
            <p:cNvSpPr/>
            <p:nvPr/>
          </p:nvSpPr>
          <p:spPr>
            <a:xfrm>
              <a:off x="1906444" y="3538951"/>
              <a:ext cx="174978" cy="21290"/>
            </a:xfrm>
            <a:custGeom>
              <a:avLst/>
              <a:gdLst/>
              <a:ahLst/>
              <a:cxnLst/>
              <a:rect l="l" t="t" r="r" b="b"/>
              <a:pathLst>
                <a:path w="11066" h="1346" fill="none" extrusionOk="0">
                  <a:moveTo>
                    <a:pt x="10421" y="1"/>
                  </a:moveTo>
                  <a:lnTo>
                    <a:pt x="673" y="1"/>
                  </a:lnTo>
                  <a:lnTo>
                    <a:pt x="673" y="1"/>
                  </a:lnTo>
                  <a:lnTo>
                    <a:pt x="533" y="29"/>
                  </a:lnTo>
                  <a:lnTo>
                    <a:pt x="393" y="57"/>
                  </a:lnTo>
                  <a:lnTo>
                    <a:pt x="281" y="113"/>
                  </a:lnTo>
                  <a:lnTo>
                    <a:pt x="197" y="197"/>
                  </a:lnTo>
                  <a:lnTo>
                    <a:pt x="113" y="309"/>
                  </a:lnTo>
                  <a:lnTo>
                    <a:pt x="57" y="421"/>
                  </a:lnTo>
                  <a:lnTo>
                    <a:pt x="1" y="533"/>
                  </a:lnTo>
                  <a:lnTo>
                    <a:pt x="1" y="673"/>
                  </a:lnTo>
                  <a:lnTo>
                    <a:pt x="1" y="701"/>
                  </a:lnTo>
                  <a:lnTo>
                    <a:pt x="1" y="701"/>
                  </a:lnTo>
                  <a:lnTo>
                    <a:pt x="1" y="813"/>
                  </a:lnTo>
                  <a:lnTo>
                    <a:pt x="57" y="953"/>
                  </a:lnTo>
                  <a:lnTo>
                    <a:pt x="113" y="1065"/>
                  </a:lnTo>
                  <a:lnTo>
                    <a:pt x="197" y="1149"/>
                  </a:lnTo>
                  <a:lnTo>
                    <a:pt x="281" y="1233"/>
                  </a:lnTo>
                  <a:lnTo>
                    <a:pt x="393" y="1317"/>
                  </a:lnTo>
                  <a:lnTo>
                    <a:pt x="533" y="1345"/>
                  </a:lnTo>
                  <a:lnTo>
                    <a:pt x="673" y="1345"/>
                  </a:lnTo>
                  <a:lnTo>
                    <a:pt x="10421" y="1345"/>
                  </a:lnTo>
                  <a:lnTo>
                    <a:pt x="10421" y="1345"/>
                  </a:lnTo>
                  <a:lnTo>
                    <a:pt x="10533" y="1345"/>
                  </a:lnTo>
                  <a:lnTo>
                    <a:pt x="10673" y="1289"/>
                  </a:lnTo>
                  <a:lnTo>
                    <a:pt x="10785" y="1233"/>
                  </a:lnTo>
                  <a:lnTo>
                    <a:pt x="10869" y="1149"/>
                  </a:lnTo>
                  <a:lnTo>
                    <a:pt x="10953" y="1065"/>
                  </a:lnTo>
                  <a:lnTo>
                    <a:pt x="11037" y="953"/>
                  </a:lnTo>
                  <a:lnTo>
                    <a:pt x="11065" y="813"/>
                  </a:lnTo>
                  <a:lnTo>
                    <a:pt x="11065" y="673"/>
                  </a:lnTo>
                  <a:lnTo>
                    <a:pt x="11065" y="673"/>
                  </a:lnTo>
                  <a:lnTo>
                    <a:pt x="11065" y="561"/>
                  </a:lnTo>
                  <a:lnTo>
                    <a:pt x="11037" y="421"/>
                  </a:lnTo>
                  <a:lnTo>
                    <a:pt x="10953" y="309"/>
                  </a:lnTo>
                  <a:lnTo>
                    <a:pt x="10869" y="197"/>
                  </a:lnTo>
                  <a:lnTo>
                    <a:pt x="10785" y="141"/>
                  </a:lnTo>
                  <a:lnTo>
                    <a:pt x="10673" y="57"/>
                  </a:lnTo>
                  <a:lnTo>
                    <a:pt x="10533" y="29"/>
                  </a:lnTo>
                  <a:lnTo>
                    <a:pt x="1042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57"/>
            <p:cNvSpPr/>
            <p:nvPr/>
          </p:nvSpPr>
          <p:spPr>
            <a:xfrm>
              <a:off x="1153498" y="1434401"/>
              <a:ext cx="187802" cy="187437"/>
            </a:xfrm>
            <a:custGeom>
              <a:avLst/>
              <a:gdLst/>
              <a:ahLst/>
              <a:cxnLst/>
              <a:rect l="l" t="t" r="r" b="b"/>
              <a:pathLst>
                <a:path w="11877" h="11850" extrusionOk="0">
                  <a:moveTo>
                    <a:pt x="1849" y="1"/>
                  </a:moveTo>
                  <a:lnTo>
                    <a:pt x="1653" y="29"/>
                  </a:lnTo>
                  <a:lnTo>
                    <a:pt x="1457" y="85"/>
                  </a:lnTo>
                  <a:lnTo>
                    <a:pt x="1261" y="141"/>
                  </a:lnTo>
                  <a:lnTo>
                    <a:pt x="1093" y="225"/>
                  </a:lnTo>
                  <a:lnTo>
                    <a:pt x="925" y="337"/>
                  </a:lnTo>
                  <a:lnTo>
                    <a:pt x="757" y="449"/>
                  </a:lnTo>
                  <a:lnTo>
                    <a:pt x="616" y="589"/>
                  </a:lnTo>
                  <a:lnTo>
                    <a:pt x="476" y="729"/>
                  </a:lnTo>
                  <a:lnTo>
                    <a:pt x="364" y="897"/>
                  </a:lnTo>
                  <a:lnTo>
                    <a:pt x="252" y="1065"/>
                  </a:lnTo>
                  <a:lnTo>
                    <a:pt x="168" y="1261"/>
                  </a:lnTo>
                  <a:lnTo>
                    <a:pt x="84" y="1457"/>
                  </a:lnTo>
                  <a:lnTo>
                    <a:pt x="28" y="1653"/>
                  </a:lnTo>
                  <a:lnTo>
                    <a:pt x="0" y="1849"/>
                  </a:lnTo>
                  <a:lnTo>
                    <a:pt x="0" y="2073"/>
                  </a:lnTo>
                  <a:lnTo>
                    <a:pt x="0" y="9776"/>
                  </a:lnTo>
                  <a:lnTo>
                    <a:pt x="0" y="10000"/>
                  </a:lnTo>
                  <a:lnTo>
                    <a:pt x="28" y="10197"/>
                  </a:lnTo>
                  <a:lnTo>
                    <a:pt x="84" y="10393"/>
                  </a:lnTo>
                  <a:lnTo>
                    <a:pt x="140" y="10589"/>
                  </a:lnTo>
                  <a:lnTo>
                    <a:pt x="252" y="10757"/>
                  </a:lnTo>
                  <a:lnTo>
                    <a:pt x="336" y="10953"/>
                  </a:lnTo>
                  <a:lnTo>
                    <a:pt x="476" y="11093"/>
                  </a:lnTo>
                  <a:lnTo>
                    <a:pt x="588" y="11233"/>
                  </a:lnTo>
                  <a:lnTo>
                    <a:pt x="757" y="11373"/>
                  </a:lnTo>
                  <a:lnTo>
                    <a:pt x="897" y="11513"/>
                  </a:lnTo>
                  <a:lnTo>
                    <a:pt x="1065" y="11597"/>
                  </a:lnTo>
                  <a:lnTo>
                    <a:pt x="1261" y="11681"/>
                  </a:lnTo>
                  <a:lnTo>
                    <a:pt x="1457" y="11765"/>
                  </a:lnTo>
                  <a:lnTo>
                    <a:pt x="1653" y="11821"/>
                  </a:lnTo>
                  <a:lnTo>
                    <a:pt x="1849" y="11849"/>
                  </a:lnTo>
                  <a:lnTo>
                    <a:pt x="10000" y="11849"/>
                  </a:lnTo>
                  <a:lnTo>
                    <a:pt x="10196" y="11821"/>
                  </a:lnTo>
                  <a:lnTo>
                    <a:pt x="10392" y="11765"/>
                  </a:lnTo>
                  <a:lnTo>
                    <a:pt x="10588" y="11709"/>
                  </a:lnTo>
                  <a:lnTo>
                    <a:pt x="10756" y="11597"/>
                  </a:lnTo>
                  <a:lnTo>
                    <a:pt x="10953" y="11513"/>
                  </a:lnTo>
                  <a:lnTo>
                    <a:pt x="11093" y="11401"/>
                  </a:lnTo>
                  <a:lnTo>
                    <a:pt x="11261" y="11261"/>
                  </a:lnTo>
                  <a:lnTo>
                    <a:pt x="11373" y="11093"/>
                  </a:lnTo>
                  <a:lnTo>
                    <a:pt x="11513" y="10953"/>
                  </a:lnTo>
                  <a:lnTo>
                    <a:pt x="11597" y="10785"/>
                  </a:lnTo>
                  <a:lnTo>
                    <a:pt x="11681" y="10589"/>
                  </a:lnTo>
                  <a:lnTo>
                    <a:pt x="11765" y="10393"/>
                  </a:lnTo>
                  <a:lnTo>
                    <a:pt x="11821" y="10197"/>
                  </a:lnTo>
                  <a:lnTo>
                    <a:pt x="11849" y="10000"/>
                  </a:lnTo>
                  <a:lnTo>
                    <a:pt x="11849" y="9776"/>
                  </a:lnTo>
                  <a:lnTo>
                    <a:pt x="11877" y="2073"/>
                  </a:lnTo>
                  <a:lnTo>
                    <a:pt x="11849" y="1849"/>
                  </a:lnTo>
                  <a:lnTo>
                    <a:pt x="11821" y="1653"/>
                  </a:lnTo>
                  <a:lnTo>
                    <a:pt x="11765" y="1457"/>
                  </a:lnTo>
                  <a:lnTo>
                    <a:pt x="11709" y="1261"/>
                  </a:lnTo>
                  <a:lnTo>
                    <a:pt x="11625" y="1093"/>
                  </a:lnTo>
                  <a:lnTo>
                    <a:pt x="11513" y="897"/>
                  </a:lnTo>
                  <a:lnTo>
                    <a:pt x="11401" y="757"/>
                  </a:lnTo>
                  <a:lnTo>
                    <a:pt x="11261" y="589"/>
                  </a:lnTo>
                  <a:lnTo>
                    <a:pt x="11121" y="477"/>
                  </a:lnTo>
                  <a:lnTo>
                    <a:pt x="10953" y="337"/>
                  </a:lnTo>
                  <a:lnTo>
                    <a:pt x="10784" y="253"/>
                  </a:lnTo>
                  <a:lnTo>
                    <a:pt x="10588" y="169"/>
                  </a:lnTo>
                  <a:lnTo>
                    <a:pt x="10420" y="85"/>
                  </a:lnTo>
                  <a:lnTo>
                    <a:pt x="10196" y="29"/>
                  </a:lnTo>
                  <a:lnTo>
                    <a:pt x="1000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57"/>
            <p:cNvSpPr/>
            <p:nvPr/>
          </p:nvSpPr>
          <p:spPr>
            <a:xfrm>
              <a:off x="1189818" y="1478262"/>
              <a:ext cx="115160" cy="99714"/>
            </a:xfrm>
            <a:custGeom>
              <a:avLst/>
              <a:gdLst/>
              <a:ahLst/>
              <a:cxnLst/>
              <a:rect l="l" t="t" r="r" b="b"/>
              <a:pathLst>
                <a:path w="7283" h="6304" extrusionOk="0">
                  <a:moveTo>
                    <a:pt x="1541" y="1"/>
                  </a:moveTo>
                  <a:lnTo>
                    <a:pt x="1345" y="29"/>
                  </a:lnTo>
                  <a:lnTo>
                    <a:pt x="1177" y="113"/>
                  </a:lnTo>
                  <a:lnTo>
                    <a:pt x="981" y="197"/>
                  </a:lnTo>
                  <a:lnTo>
                    <a:pt x="812" y="309"/>
                  </a:lnTo>
                  <a:lnTo>
                    <a:pt x="672" y="449"/>
                  </a:lnTo>
                  <a:lnTo>
                    <a:pt x="504" y="617"/>
                  </a:lnTo>
                  <a:lnTo>
                    <a:pt x="364" y="813"/>
                  </a:lnTo>
                  <a:lnTo>
                    <a:pt x="252" y="1037"/>
                  </a:lnTo>
                  <a:lnTo>
                    <a:pt x="140" y="1233"/>
                  </a:lnTo>
                  <a:lnTo>
                    <a:pt x="84" y="1457"/>
                  </a:lnTo>
                  <a:lnTo>
                    <a:pt x="28" y="1653"/>
                  </a:lnTo>
                  <a:lnTo>
                    <a:pt x="0" y="1877"/>
                  </a:lnTo>
                  <a:lnTo>
                    <a:pt x="0" y="2073"/>
                  </a:lnTo>
                  <a:lnTo>
                    <a:pt x="0" y="2270"/>
                  </a:lnTo>
                  <a:lnTo>
                    <a:pt x="28" y="2494"/>
                  </a:lnTo>
                  <a:lnTo>
                    <a:pt x="140" y="2886"/>
                  </a:lnTo>
                  <a:lnTo>
                    <a:pt x="280" y="3250"/>
                  </a:lnTo>
                  <a:lnTo>
                    <a:pt x="504" y="3642"/>
                  </a:lnTo>
                  <a:lnTo>
                    <a:pt x="756" y="3978"/>
                  </a:lnTo>
                  <a:lnTo>
                    <a:pt x="1037" y="4314"/>
                  </a:lnTo>
                  <a:lnTo>
                    <a:pt x="1345" y="4650"/>
                  </a:lnTo>
                  <a:lnTo>
                    <a:pt x="1681" y="4931"/>
                  </a:lnTo>
                  <a:lnTo>
                    <a:pt x="2017" y="5211"/>
                  </a:lnTo>
                  <a:lnTo>
                    <a:pt x="2661" y="5687"/>
                  </a:lnTo>
                  <a:lnTo>
                    <a:pt x="3249" y="6079"/>
                  </a:lnTo>
                  <a:lnTo>
                    <a:pt x="3642" y="6303"/>
                  </a:lnTo>
                  <a:lnTo>
                    <a:pt x="4034" y="6079"/>
                  </a:lnTo>
                  <a:lnTo>
                    <a:pt x="4594" y="5687"/>
                  </a:lnTo>
                  <a:lnTo>
                    <a:pt x="5266" y="5211"/>
                  </a:lnTo>
                  <a:lnTo>
                    <a:pt x="5574" y="4931"/>
                  </a:lnTo>
                  <a:lnTo>
                    <a:pt x="5910" y="4650"/>
                  </a:lnTo>
                  <a:lnTo>
                    <a:pt x="6219" y="4342"/>
                  </a:lnTo>
                  <a:lnTo>
                    <a:pt x="6499" y="3978"/>
                  </a:lnTo>
                  <a:lnTo>
                    <a:pt x="6751" y="3642"/>
                  </a:lnTo>
                  <a:lnTo>
                    <a:pt x="6975" y="3278"/>
                  </a:lnTo>
                  <a:lnTo>
                    <a:pt x="7143" y="2886"/>
                  </a:lnTo>
                  <a:lnTo>
                    <a:pt x="7255" y="2494"/>
                  </a:lnTo>
                  <a:lnTo>
                    <a:pt x="7283" y="2298"/>
                  </a:lnTo>
                  <a:lnTo>
                    <a:pt x="7283" y="2073"/>
                  </a:lnTo>
                  <a:lnTo>
                    <a:pt x="7283" y="1877"/>
                  </a:lnTo>
                  <a:lnTo>
                    <a:pt x="7227" y="1681"/>
                  </a:lnTo>
                  <a:lnTo>
                    <a:pt x="7199" y="1457"/>
                  </a:lnTo>
                  <a:lnTo>
                    <a:pt x="7115" y="1233"/>
                  </a:lnTo>
                  <a:lnTo>
                    <a:pt x="7031" y="1037"/>
                  </a:lnTo>
                  <a:lnTo>
                    <a:pt x="6891" y="813"/>
                  </a:lnTo>
                  <a:lnTo>
                    <a:pt x="6751" y="617"/>
                  </a:lnTo>
                  <a:lnTo>
                    <a:pt x="6611" y="449"/>
                  </a:lnTo>
                  <a:lnTo>
                    <a:pt x="6443" y="309"/>
                  </a:lnTo>
                  <a:lnTo>
                    <a:pt x="6275" y="197"/>
                  </a:lnTo>
                  <a:lnTo>
                    <a:pt x="6107" y="113"/>
                  </a:lnTo>
                  <a:lnTo>
                    <a:pt x="5910" y="57"/>
                  </a:lnTo>
                  <a:lnTo>
                    <a:pt x="5714" y="1"/>
                  </a:lnTo>
                  <a:lnTo>
                    <a:pt x="5518" y="1"/>
                  </a:lnTo>
                  <a:lnTo>
                    <a:pt x="5266" y="29"/>
                  </a:lnTo>
                  <a:lnTo>
                    <a:pt x="5014" y="85"/>
                  </a:lnTo>
                  <a:lnTo>
                    <a:pt x="4762" y="169"/>
                  </a:lnTo>
                  <a:lnTo>
                    <a:pt x="4510" y="281"/>
                  </a:lnTo>
                  <a:lnTo>
                    <a:pt x="4258" y="449"/>
                  </a:lnTo>
                  <a:lnTo>
                    <a:pt x="4034" y="617"/>
                  </a:lnTo>
                  <a:lnTo>
                    <a:pt x="3810" y="813"/>
                  </a:lnTo>
                  <a:lnTo>
                    <a:pt x="3642" y="1037"/>
                  </a:lnTo>
                  <a:lnTo>
                    <a:pt x="3445" y="813"/>
                  </a:lnTo>
                  <a:lnTo>
                    <a:pt x="3249" y="617"/>
                  </a:lnTo>
                  <a:lnTo>
                    <a:pt x="2997" y="449"/>
                  </a:lnTo>
                  <a:lnTo>
                    <a:pt x="2773" y="281"/>
                  </a:lnTo>
                  <a:lnTo>
                    <a:pt x="2521" y="169"/>
                  </a:lnTo>
                  <a:lnTo>
                    <a:pt x="2269" y="57"/>
                  </a:lnTo>
                  <a:lnTo>
                    <a:pt x="19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57"/>
            <p:cNvSpPr/>
            <p:nvPr/>
          </p:nvSpPr>
          <p:spPr>
            <a:xfrm>
              <a:off x="1189818" y="1478262"/>
              <a:ext cx="115160" cy="99714"/>
            </a:xfrm>
            <a:custGeom>
              <a:avLst/>
              <a:gdLst/>
              <a:ahLst/>
              <a:cxnLst/>
              <a:rect l="l" t="t" r="r" b="b"/>
              <a:pathLst>
                <a:path w="7283" h="6304" fill="none" extrusionOk="0">
                  <a:moveTo>
                    <a:pt x="1737" y="1"/>
                  </a:moveTo>
                  <a:lnTo>
                    <a:pt x="1737" y="1"/>
                  </a:lnTo>
                  <a:lnTo>
                    <a:pt x="1541" y="1"/>
                  </a:lnTo>
                  <a:lnTo>
                    <a:pt x="1345" y="29"/>
                  </a:lnTo>
                  <a:lnTo>
                    <a:pt x="1177" y="113"/>
                  </a:lnTo>
                  <a:lnTo>
                    <a:pt x="981" y="197"/>
                  </a:lnTo>
                  <a:lnTo>
                    <a:pt x="812" y="309"/>
                  </a:lnTo>
                  <a:lnTo>
                    <a:pt x="672" y="449"/>
                  </a:lnTo>
                  <a:lnTo>
                    <a:pt x="504" y="617"/>
                  </a:lnTo>
                  <a:lnTo>
                    <a:pt x="364" y="813"/>
                  </a:lnTo>
                  <a:lnTo>
                    <a:pt x="364" y="813"/>
                  </a:lnTo>
                  <a:lnTo>
                    <a:pt x="252" y="1037"/>
                  </a:lnTo>
                  <a:lnTo>
                    <a:pt x="140" y="1233"/>
                  </a:lnTo>
                  <a:lnTo>
                    <a:pt x="84" y="1457"/>
                  </a:lnTo>
                  <a:lnTo>
                    <a:pt x="28" y="1653"/>
                  </a:lnTo>
                  <a:lnTo>
                    <a:pt x="0" y="1877"/>
                  </a:lnTo>
                  <a:lnTo>
                    <a:pt x="0" y="2073"/>
                  </a:lnTo>
                  <a:lnTo>
                    <a:pt x="0" y="2270"/>
                  </a:lnTo>
                  <a:lnTo>
                    <a:pt x="28" y="2494"/>
                  </a:lnTo>
                  <a:lnTo>
                    <a:pt x="140" y="2886"/>
                  </a:lnTo>
                  <a:lnTo>
                    <a:pt x="280" y="3250"/>
                  </a:lnTo>
                  <a:lnTo>
                    <a:pt x="504" y="3642"/>
                  </a:lnTo>
                  <a:lnTo>
                    <a:pt x="756" y="3978"/>
                  </a:lnTo>
                  <a:lnTo>
                    <a:pt x="1037" y="4314"/>
                  </a:lnTo>
                  <a:lnTo>
                    <a:pt x="1345" y="4650"/>
                  </a:lnTo>
                  <a:lnTo>
                    <a:pt x="1681" y="4931"/>
                  </a:lnTo>
                  <a:lnTo>
                    <a:pt x="2017" y="5211"/>
                  </a:lnTo>
                  <a:lnTo>
                    <a:pt x="2661" y="5687"/>
                  </a:lnTo>
                  <a:lnTo>
                    <a:pt x="3249" y="6079"/>
                  </a:lnTo>
                  <a:lnTo>
                    <a:pt x="3249" y="6079"/>
                  </a:lnTo>
                  <a:lnTo>
                    <a:pt x="3642" y="6303"/>
                  </a:lnTo>
                  <a:lnTo>
                    <a:pt x="4034" y="6079"/>
                  </a:lnTo>
                  <a:lnTo>
                    <a:pt x="4034" y="6079"/>
                  </a:lnTo>
                  <a:lnTo>
                    <a:pt x="4594" y="5687"/>
                  </a:lnTo>
                  <a:lnTo>
                    <a:pt x="5266" y="5211"/>
                  </a:lnTo>
                  <a:lnTo>
                    <a:pt x="5574" y="4931"/>
                  </a:lnTo>
                  <a:lnTo>
                    <a:pt x="5910" y="4650"/>
                  </a:lnTo>
                  <a:lnTo>
                    <a:pt x="6219" y="4342"/>
                  </a:lnTo>
                  <a:lnTo>
                    <a:pt x="6499" y="3978"/>
                  </a:lnTo>
                  <a:lnTo>
                    <a:pt x="6751" y="3642"/>
                  </a:lnTo>
                  <a:lnTo>
                    <a:pt x="6975" y="3278"/>
                  </a:lnTo>
                  <a:lnTo>
                    <a:pt x="7143" y="2886"/>
                  </a:lnTo>
                  <a:lnTo>
                    <a:pt x="7255" y="2494"/>
                  </a:lnTo>
                  <a:lnTo>
                    <a:pt x="7283" y="2298"/>
                  </a:lnTo>
                  <a:lnTo>
                    <a:pt x="7283" y="2073"/>
                  </a:lnTo>
                  <a:lnTo>
                    <a:pt x="7283" y="1877"/>
                  </a:lnTo>
                  <a:lnTo>
                    <a:pt x="7227" y="1681"/>
                  </a:lnTo>
                  <a:lnTo>
                    <a:pt x="7199" y="1457"/>
                  </a:lnTo>
                  <a:lnTo>
                    <a:pt x="7115" y="1233"/>
                  </a:lnTo>
                  <a:lnTo>
                    <a:pt x="7031" y="1037"/>
                  </a:lnTo>
                  <a:lnTo>
                    <a:pt x="6891" y="813"/>
                  </a:lnTo>
                  <a:lnTo>
                    <a:pt x="6891" y="813"/>
                  </a:lnTo>
                  <a:lnTo>
                    <a:pt x="6751" y="617"/>
                  </a:lnTo>
                  <a:lnTo>
                    <a:pt x="6611" y="449"/>
                  </a:lnTo>
                  <a:lnTo>
                    <a:pt x="6443" y="309"/>
                  </a:lnTo>
                  <a:lnTo>
                    <a:pt x="6275" y="197"/>
                  </a:lnTo>
                  <a:lnTo>
                    <a:pt x="6107" y="113"/>
                  </a:lnTo>
                  <a:lnTo>
                    <a:pt x="5910" y="57"/>
                  </a:lnTo>
                  <a:lnTo>
                    <a:pt x="5714" y="1"/>
                  </a:lnTo>
                  <a:lnTo>
                    <a:pt x="5518" y="1"/>
                  </a:lnTo>
                  <a:lnTo>
                    <a:pt x="5518" y="1"/>
                  </a:lnTo>
                  <a:lnTo>
                    <a:pt x="5266" y="29"/>
                  </a:lnTo>
                  <a:lnTo>
                    <a:pt x="5014" y="85"/>
                  </a:lnTo>
                  <a:lnTo>
                    <a:pt x="4762" y="169"/>
                  </a:lnTo>
                  <a:lnTo>
                    <a:pt x="4510" y="281"/>
                  </a:lnTo>
                  <a:lnTo>
                    <a:pt x="4258" y="449"/>
                  </a:lnTo>
                  <a:lnTo>
                    <a:pt x="4034" y="617"/>
                  </a:lnTo>
                  <a:lnTo>
                    <a:pt x="3810" y="813"/>
                  </a:lnTo>
                  <a:lnTo>
                    <a:pt x="3642" y="1037"/>
                  </a:lnTo>
                  <a:lnTo>
                    <a:pt x="3642" y="1037"/>
                  </a:lnTo>
                  <a:lnTo>
                    <a:pt x="3445" y="813"/>
                  </a:lnTo>
                  <a:lnTo>
                    <a:pt x="3249" y="617"/>
                  </a:lnTo>
                  <a:lnTo>
                    <a:pt x="2997" y="449"/>
                  </a:lnTo>
                  <a:lnTo>
                    <a:pt x="2773" y="281"/>
                  </a:lnTo>
                  <a:lnTo>
                    <a:pt x="2521" y="169"/>
                  </a:lnTo>
                  <a:lnTo>
                    <a:pt x="2269" y="57"/>
                  </a:lnTo>
                  <a:lnTo>
                    <a:pt x="1989" y="1"/>
                  </a:lnTo>
                  <a:lnTo>
                    <a:pt x="173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57"/>
            <p:cNvSpPr/>
            <p:nvPr/>
          </p:nvSpPr>
          <p:spPr>
            <a:xfrm>
              <a:off x="1227025" y="1604976"/>
              <a:ext cx="80184" cy="76225"/>
            </a:xfrm>
            <a:custGeom>
              <a:avLst/>
              <a:gdLst/>
              <a:ahLst/>
              <a:cxnLst/>
              <a:rect l="l" t="t" r="r" b="b"/>
              <a:pathLst>
                <a:path w="5071" h="4819" extrusionOk="0">
                  <a:moveTo>
                    <a:pt x="3277" y="1"/>
                  </a:moveTo>
                  <a:lnTo>
                    <a:pt x="0" y="141"/>
                  </a:lnTo>
                  <a:lnTo>
                    <a:pt x="84" y="309"/>
                  </a:lnTo>
                  <a:lnTo>
                    <a:pt x="308" y="729"/>
                  </a:lnTo>
                  <a:lnTo>
                    <a:pt x="672" y="1345"/>
                  </a:lnTo>
                  <a:lnTo>
                    <a:pt x="924" y="1681"/>
                  </a:lnTo>
                  <a:lnTo>
                    <a:pt x="1233" y="2074"/>
                  </a:lnTo>
                  <a:lnTo>
                    <a:pt x="1541" y="2466"/>
                  </a:lnTo>
                  <a:lnTo>
                    <a:pt x="1933" y="2858"/>
                  </a:lnTo>
                  <a:lnTo>
                    <a:pt x="2325" y="3250"/>
                  </a:lnTo>
                  <a:lnTo>
                    <a:pt x="2801" y="3614"/>
                  </a:lnTo>
                  <a:lnTo>
                    <a:pt x="3305" y="3978"/>
                  </a:lnTo>
                  <a:lnTo>
                    <a:pt x="3838" y="4314"/>
                  </a:lnTo>
                  <a:lnTo>
                    <a:pt x="4426" y="4595"/>
                  </a:lnTo>
                  <a:lnTo>
                    <a:pt x="5070" y="4819"/>
                  </a:lnTo>
                  <a:lnTo>
                    <a:pt x="5070" y="4819"/>
                  </a:lnTo>
                  <a:lnTo>
                    <a:pt x="4986" y="4763"/>
                  </a:lnTo>
                  <a:lnTo>
                    <a:pt x="4762" y="4595"/>
                  </a:lnTo>
                  <a:lnTo>
                    <a:pt x="4454" y="4286"/>
                  </a:lnTo>
                  <a:lnTo>
                    <a:pt x="4286" y="4062"/>
                  </a:lnTo>
                  <a:lnTo>
                    <a:pt x="4118" y="3810"/>
                  </a:lnTo>
                  <a:lnTo>
                    <a:pt x="3950" y="3502"/>
                  </a:lnTo>
                  <a:lnTo>
                    <a:pt x="3782" y="3166"/>
                  </a:lnTo>
                  <a:lnTo>
                    <a:pt x="3641" y="2774"/>
                  </a:lnTo>
                  <a:lnTo>
                    <a:pt x="3501" y="2326"/>
                  </a:lnTo>
                  <a:lnTo>
                    <a:pt x="3389" y="1821"/>
                  </a:lnTo>
                  <a:lnTo>
                    <a:pt x="3333" y="1261"/>
                  </a:lnTo>
                  <a:lnTo>
                    <a:pt x="3277" y="673"/>
                  </a:lnTo>
                  <a:lnTo>
                    <a:pt x="32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57"/>
            <p:cNvSpPr/>
            <p:nvPr/>
          </p:nvSpPr>
          <p:spPr>
            <a:xfrm>
              <a:off x="1063131" y="1806128"/>
              <a:ext cx="111634" cy="180351"/>
            </a:xfrm>
            <a:custGeom>
              <a:avLst/>
              <a:gdLst/>
              <a:ahLst/>
              <a:cxnLst/>
              <a:rect l="l" t="t" r="r" b="b"/>
              <a:pathLst>
                <a:path w="7060" h="11402" extrusionOk="0">
                  <a:moveTo>
                    <a:pt x="393" y="1"/>
                  </a:moveTo>
                  <a:lnTo>
                    <a:pt x="281" y="57"/>
                  </a:lnTo>
                  <a:lnTo>
                    <a:pt x="197" y="113"/>
                  </a:lnTo>
                  <a:lnTo>
                    <a:pt x="141" y="169"/>
                  </a:lnTo>
                  <a:lnTo>
                    <a:pt x="57" y="253"/>
                  </a:lnTo>
                  <a:lnTo>
                    <a:pt x="29" y="365"/>
                  </a:lnTo>
                  <a:lnTo>
                    <a:pt x="1" y="449"/>
                  </a:lnTo>
                  <a:lnTo>
                    <a:pt x="1" y="561"/>
                  </a:lnTo>
                  <a:lnTo>
                    <a:pt x="869" y="10729"/>
                  </a:lnTo>
                  <a:lnTo>
                    <a:pt x="897" y="10841"/>
                  </a:lnTo>
                  <a:lnTo>
                    <a:pt x="953" y="10925"/>
                  </a:lnTo>
                  <a:lnTo>
                    <a:pt x="981" y="11037"/>
                  </a:lnTo>
                  <a:lnTo>
                    <a:pt x="1065" y="11093"/>
                  </a:lnTo>
                  <a:lnTo>
                    <a:pt x="1149" y="11177"/>
                  </a:lnTo>
                  <a:lnTo>
                    <a:pt x="1233" y="11205"/>
                  </a:lnTo>
                  <a:lnTo>
                    <a:pt x="1346" y="11261"/>
                  </a:lnTo>
                  <a:lnTo>
                    <a:pt x="1430" y="11261"/>
                  </a:lnTo>
                  <a:lnTo>
                    <a:pt x="6584" y="11401"/>
                  </a:lnTo>
                  <a:lnTo>
                    <a:pt x="6696" y="11401"/>
                  </a:lnTo>
                  <a:lnTo>
                    <a:pt x="6780" y="11373"/>
                  </a:lnTo>
                  <a:lnTo>
                    <a:pt x="6864" y="11345"/>
                  </a:lnTo>
                  <a:lnTo>
                    <a:pt x="6976" y="11233"/>
                  </a:lnTo>
                  <a:lnTo>
                    <a:pt x="7060" y="11065"/>
                  </a:lnTo>
                  <a:lnTo>
                    <a:pt x="7060" y="10981"/>
                  </a:lnTo>
                  <a:lnTo>
                    <a:pt x="7060" y="10897"/>
                  </a:lnTo>
                  <a:lnTo>
                    <a:pt x="6191" y="729"/>
                  </a:lnTo>
                  <a:lnTo>
                    <a:pt x="6163" y="617"/>
                  </a:lnTo>
                  <a:lnTo>
                    <a:pt x="6135" y="533"/>
                  </a:lnTo>
                  <a:lnTo>
                    <a:pt x="6079" y="421"/>
                  </a:lnTo>
                  <a:lnTo>
                    <a:pt x="6023" y="337"/>
                  </a:lnTo>
                  <a:lnTo>
                    <a:pt x="5939" y="253"/>
                  </a:lnTo>
                  <a:lnTo>
                    <a:pt x="5827" y="197"/>
                  </a:lnTo>
                  <a:lnTo>
                    <a:pt x="5743" y="169"/>
                  </a:lnTo>
                  <a:lnTo>
                    <a:pt x="5631" y="141"/>
                  </a:lnTo>
                  <a:lnTo>
                    <a:pt x="47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57"/>
            <p:cNvSpPr/>
            <p:nvPr/>
          </p:nvSpPr>
          <p:spPr>
            <a:xfrm>
              <a:off x="1063131" y="1806128"/>
              <a:ext cx="111634" cy="180351"/>
            </a:xfrm>
            <a:custGeom>
              <a:avLst/>
              <a:gdLst/>
              <a:ahLst/>
              <a:cxnLst/>
              <a:rect l="l" t="t" r="r" b="b"/>
              <a:pathLst>
                <a:path w="7060" h="11402" fill="none" extrusionOk="0">
                  <a:moveTo>
                    <a:pt x="7060" y="10897"/>
                  </a:moveTo>
                  <a:lnTo>
                    <a:pt x="7060" y="10897"/>
                  </a:lnTo>
                  <a:lnTo>
                    <a:pt x="7060" y="10981"/>
                  </a:lnTo>
                  <a:lnTo>
                    <a:pt x="7060" y="11065"/>
                  </a:lnTo>
                  <a:lnTo>
                    <a:pt x="6976" y="11233"/>
                  </a:lnTo>
                  <a:lnTo>
                    <a:pt x="6864" y="11345"/>
                  </a:lnTo>
                  <a:lnTo>
                    <a:pt x="6780" y="11373"/>
                  </a:lnTo>
                  <a:lnTo>
                    <a:pt x="6696" y="11401"/>
                  </a:lnTo>
                  <a:lnTo>
                    <a:pt x="6696" y="11401"/>
                  </a:lnTo>
                  <a:lnTo>
                    <a:pt x="6584" y="11401"/>
                  </a:lnTo>
                  <a:lnTo>
                    <a:pt x="1430" y="11261"/>
                  </a:lnTo>
                  <a:lnTo>
                    <a:pt x="1430" y="11261"/>
                  </a:lnTo>
                  <a:lnTo>
                    <a:pt x="1346" y="11261"/>
                  </a:lnTo>
                  <a:lnTo>
                    <a:pt x="1233" y="11205"/>
                  </a:lnTo>
                  <a:lnTo>
                    <a:pt x="1149" y="11177"/>
                  </a:lnTo>
                  <a:lnTo>
                    <a:pt x="1065" y="11093"/>
                  </a:lnTo>
                  <a:lnTo>
                    <a:pt x="981" y="11037"/>
                  </a:lnTo>
                  <a:lnTo>
                    <a:pt x="953" y="10925"/>
                  </a:lnTo>
                  <a:lnTo>
                    <a:pt x="897" y="10841"/>
                  </a:lnTo>
                  <a:lnTo>
                    <a:pt x="869" y="10729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1" y="449"/>
                  </a:lnTo>
                  <a:lnTo>
                    <a:pt x="29" y="365"/>
                  </a:lnTo>
                  <a:lnTo>
                    <a:pt x="57" y="253"/>
                  </a:lnTo>
                  <a:lnTo>
                    <a:pt x="141" y="169"/>
                  </a:lnTo>
                  <a:lnTo>
                    <a:pt x="197" y="113"/>
                  </a:lnTo>
                  <a:lnTo>
                    <a:pt x="281" y="57"/>
                  </a:lnTo>
                  <a:lnTo>
                    <a:pt x="393" y="1"/>
                  </a:lnTo>
                  <a:lnTo>
                    <a:pt x="477" y="1"/>
                  </a:lnTo>
                  <a:lnTo>
                    <a:pt x="477" y="1"/>
                  </a:lnTo>
                  <a:lnTo>
                    <a:pt x="5631" y="141"/>
                  </a:lnTo>
                  <a:lnTo>
                    <a:pt x="5631" y="141"/>
                  </a:lnTo>
                  <a:lnTo>
                    <a:pt x="5743" y="169"/>
                  </a:lnTo>
                  <a:lnTo>
                    <a:pt x="5827" y="197"/>
                  </a:lnTo>
                  <a:lnTo>
                    <a:pt x="5939" y="253"/>
                  </a:lnTo>
                  <a:lnTo>
                    <a:pt x="6023" y="337"/>
                  </a:lnTo>
                  <a:lnTo>
                    <a:pt x="6079" y="421"/>
                  </a:lnTo>
                  <a:lnTo>
                    <a:pt x="6135" y="533"/>
                  </a:lnTo>
                  <a:lnTo>
                    <a:pt x="6163" y="617"/>
                  </a:lnTo>
                  <a:lnTo>
                    <a:pt x="6191" y="729"/>
                  </a:lnTo>
                  <a:lnTo>
                    <a:pt x="7060" y="1089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57"/>
            <p:cNvSpPr/>
            <p:nvPr/>
          </p:nvSpPr>
          <p:spPr>
            <a:xfrm>
              <a:off x="1063131" y="1806128"/>
              <a:ext cx="97467" cy="180351"/>
            </a:xfrm>
            <a:custGeom>
              <a:avLst/>
              <a:gdLst/>
              <a:ahLst/>
              <a:cxnLst/>
              <a:rect l="l" t="t" r="r" b="b"/>
              <a:pathLst>
                <a:path w="6164" h="11402" extrusionOk="0">
                  <a:moveTo>
                    <a:pt x="673" y="1"/>
                  </a:moveTo>
                  <a:lnTo>
                    <a:pt x="3266" y="65"/>
                  </a:lnTo>
                  <a:lnTo>
                    <a:pt x="3266" y="65"/>
                  </a:lnTo>
                  <a:lnTo>
                    <a:pt x="785" y="1"/>
                  </a:lnTo>
                  <a:close/>
                  <a:moveTo>
                    <a:pt x="3266" y="65"/>
                  </a:moveTo>
                  <a:lnTo>
                    <a:pt x="5127" y="113"/>
                  </a:lnTo>
                  <a:lnTo>
                    <a:pt x="5211" y="113"/>
                  </a:lnTo>
                  <a:lnTo>
                    <a:pt x="3266" y="65"/>
                  </a:lnTo>
                  <a:close/>
                  <a:moveTo>
                    <a:pt x="1" y="505"/>
                  </a:moveTo>
                  <a:lnTo>
                    <a:pt x="1" y="561"/>
                  </a:lnTo>
                  <a:lnTo>
                    <a:pt x="393" y="4987"/>
                  </a:lnTo>
                  <a:lnTo>
                    <a:pt x="1" y="505"/>
                  </a:lnTo>
                  <a:close/>
                  <a:moveTo>
                    <a:pt x="4007" y="11345"/>
                  </a:moveTo>
                  <a:lnTo>
                    <a:pt x="6079" y="11401"/>
                  </a:lnTo>
                  <a:lnTo>
                    <a:pt x="6163" y="11401"/>
                  </a:lnTo>
                  <a:lnTo>
                    <a:pt x="4007" y="113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57"/>
            <p:cNvSpPr/>
            <p:nvPr/>
          </p:nvSpPr>
          <p:spPr>
            <a:xfrm>
              <a:off x="1126475" y="1985577"/>
              <a:ext cx="34123" cy="902"/>
            </a:xfrm>
            <a:custGeom>
              <a:avLst/>
              <a:gdLst/>
              <a:ahLst/>
              <a:cxnLst/>
              <a:rect l="l" t="t" r="r" b="b"/>
              <a:pathLst>
                <a:path w="2158" h="57" fill="none" extrusionOk="0">
                  <a:moveTo>
                    <a:pt x="1" y="0"/>
                  </a:moveTo>
                  <a:lnTo>
                    <a:pt x="2073" y="56"/>
                  </a:lnTo>
                  <a:lnTo>
                    <a:pt x="2073" y="56"/>
                  </a:lnTo>
                  <a:lnTo>
                    <a:pt x="2129" y="56"/>
                  </a:lnTo>
                  <a:lnTo>
                    <a:pt x="2129" y="56"/>
                  </a:lnTo>
                  <a:lnTo>
                    <a:pt x="2157" y="56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57"/>
            <p:cNvSpPr/>
            <p:nvPr/>
          </p:nvSpPr>
          <p:spPr>
            <a:xfrm>
              <a:off x="1063131" y="1812328"/>
              <a:ext cx="6230" cy="72681"/>
            </a:xfrm>
            <a:custGeom>
              <a:avLst/>
              <a:gdLst/>
              <a:ahLst/>
              <a:cxnLst/>
              <a:rect l="l" t="t" r="r" b="b"/>
              <a:pathLst>
                <a:path w="394" h="4595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13"/>
                  </a:lnTo>
                  <a:lnTo>
                    <a:pt x="393" y="4595"/>
                  </a:lnTo>
                  <a:lnTo>
                    <a:pt x="393" y="4595"/>
                  </a:lnTo>
                  <a:lnTo>
                    <a:pt x="393" y="4595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57"/>
            <p:cNvSpPr/>
            <p:nvPr/>
          </p:nvSpPr>
          <p:spPr>
            <a:xfrm>
              <a:off x="1073772" y="1806128"/>
              <a:ext cx="71772" cy="1787"/>
            </a:xfrm>
            <a:custGeom>
              <a:avLst/>
              <a:gdLst/>
              <a:ahLst/>
              <a:cxnLst/>
              <a:rect l="l" t="t" r="r" b="b"/>
              <a:pathLst>
                <a:path w="4539" h="113" fill="none" extrusionOk="0">
                  <a:moveTo>
                    <a:pt x="84" y="1"/>
                  </a:moveTo>
                  <a:lnTo>
                    <a:pt x="84" y="1"/>
                  </a:lnTo>
                  <a:lnTo>
                    <a:pt x="0" y="1"/>
                  </a:lnTo>
                  <a:lnTo>
                    <a:pt x="4538" y="113"/>
                  </a:lnTo>
                  <a:lnTo>
                    <a:pt x="4538" y="113"/>
                  </a:lnTo>
                  <a:lnTo>
                    <a:pt x="4454" y="113"/>
                  </a:lnTo>
                  <a:lnTo>
                    <a:pt x="112" y="1"/>
                  </a:lnTo>
                  <a:lnTo>
                    <a:pt x="112" y="1"/>
                  </a:lnTo>
                  <a:lnTo>
                    <a:pt x="8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57"/>
            <p:cNvSpPr/>
            <p:nvPr/>
          </p:nvSpPr>
          <p:spPr>
            <a:xfrm>
              <a:off x="1063131" y="1806128"/>
              <a:ext cx="102779" cy="180351"/>
            </a:xfrm>
            <a:custGeom>
              <a:avLst/>
              <a:gdLst/>
              <a:ahLst/>
              <a:cxnLst/>
              <a:rect l="l" t="t" r="r" b="b"/>
              <a:pathLst>
                <a:path w="6500" h="11402" extrusionOk="0">
                  <a:moveTo>
                    <a:pt x="673" y="1"/>
                  </a:moveTo>
                  <a:lnTo>
                    <a:pt x="477" y="57"/>
                  </a:lnTo>
                  <a:lnTo>
                    <a:pt x="281" y="141"/>
                  </a:lnTo>
                  <a:lnTo>
                    <a:pt x="113" y="253"/>
                  </a:lnTo>
                  <a:lnTo>
                    <a:pt x="57" y="337"/>
                  </a:lnTo>
                  <a:lnTo>
                    <a:pt x="1" y="393"/>
                  </a:lnTo>
                  <a:lnTo>
                    <a:pt x="1" y="561"/>
                  </a:lnTo>
                  <a:lnTo>
                    <a:pt x="393" y="4987"/>
                  </a:lnTo>
                  <a:lnTo>
                    <a:pt x="1598" y="4062"/>
                  </a:lnTo>
                  <a:lnTo>
                    <a:pt x="2130" y="3642"/>
                  </a:lnTo>
                  <a:lnTo>
                    <a:pt x="2410" y="4482"/>
                  </a:lnTo>
                  <a:lnTo>
                    <a:pt x="3026" y="6331"/>
                  </a:lnTo>
                  <a:lnTo>
                    <a:pt x="3334" y="7368"/>
                  </a:lnTo>
                  <a:lnTo>
                    <a:pt x="3614" y="8320"/>
                  </a:lnTo>
                  <a:lnTo>
                    <a:pt x="3810" y="9076"/>
                  </a:lnTo>
                  <a:lnTo>
                    <a:pt x="3838" y="9356"/>
                  </a:lnTo>
                  <a:lnTo>
                    <a:pt x="3867" y="9524"/>
                  </a:lnTo>
                  <a:lnTo>
                    <a:pt x="3670" y="10421"/>
                  </a:lnTo>
                  <a:lnTo>
                    <a:pt x="3390" y="11317"/>
                  </a:lnTo>
                  <a:lnTo>
                    <a:pt x="4007" y="11345"/>
                  </a:lnTo>
                  <a:lnTo>
                    <a:pt x="6163" y="11401"/>
                  </a:lnTo>
                  <a:lnTo>
                    <a:pt x="6219" y="11373"/>
                  </a:lnTo>
                  <a:lnTo>
                    <a:pt x="6359" y="11317"/>
                  </a:lnTo>
                  <a:lnTo>
                    <a:pt x="6444" y="11205"/>
                  </a:lnTo>
                  <a:lnTo>
                    <a:pt x="6500" y="11065"/>
                  </a:lnTo>
                  <a:lnTo>
                    <a:pt x="6500" y="10925"/>
                  </a:lnTo>
                  <a:lnTo>
                    <a:pt x="5631" y="645"/>
                  </a:lnTo>
                  <a:lnTo>
                    <a:pt x="5603" y="477"/>
                  </a:lnTo>
                  <a:lnTo>
                    <a:pt x="5519" y="309"/>
                  </a:lnTo>
                  <a:lnTo>
                    <a:pt x="5379" y="197"/>
                  </a:lnTo>
                  <a:lnTo>
                    <a:pt x="5211" y="113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57"/>
            <p:cNvSpPr/>
            <p:nvPr/>
          </p:nvSpPr>
          <p:spPr>
            <a:xfrm>
              <a:off x="1041436" y="1863735"/>
              <a:ext cx="82840" cy="163505"/>
            </a:xfrm>
            <a:custGeom>
              <a:avLst/>
              <a:gdLst/>
              <a:ahLst/>
              <a:cxnLst/>
              <a:rect l="l" t="t" r="r" b="b"/>
              <a:pathLst>
                <a:path w="5239" h="10337" extrusionOk="0">
                  <a:moveTo>
                    <a:pt x="3502" y="0"/>
                  </a:moveTo>
                  <a:lnTo>
                    <a:pt x="2381" y="869"/>
                  </a:lnTo>
                  <a:lnTo>
                    <a:pt x="1373" y="1625"/>
                  </a:lnTo>
                  <a:lnTo>
                    <a:pt x="393" y="2325"/>
                  </a:lnTo>
                  <a:lnTo>
                    <a:pt x="281" y="2409"/>
                  </a:lnTo>
                  <a:lnTo>
                    <a:pt x="197" y="2521"/>
                  </a:lnTo>
                  <a:lnTo>
                    <a:pt x="141" y="2633"/>
                  </a:lnTo>
                  <a:lnTo>
                    <a:pt x="84" y="2801"/>
                  </a:lnTo>
                  <a:lnTo>
                    <a:pt x="28" y="3137"/>
                  </a:lnTo>
                  <a:lnTo>
                    <a:pt x="0" y="3558"/>
                  </a:lnTo>
                  <a:lnTo>
                    <a:pt x="28" y="4006"/>
                  </a:lnTo>
                  <a:lnTo>
                    <a:pt x="113" y="4510"/>
                  </a:lnTo>
                  <a:lnTo>
                    <a:pt x="225" y="5014"/>
                  </a:lnTo>
                  <a:lnTo>
                    <a:pt x="337" y="5518"/>
                  </a:lnTo>
                  <a:lnTo>
                    <a:pt x="617" y="6527"/>
                  </a:lnTo>
                  <a:lnTo>
                    <a:pt x="925" y="7395"/>
                  </a:lnTo>
                  <a:lnTo>
                    <a:pt x="1205" y="7983"/>
                  </a:lnTo>
                  <a:lnTo>
                    <a:pt x="1317" y="8179"/>
                  </a:lnTo>
                  <a:lnTo>
                    <a:pt x="1373" y="8263"/>
                  </a:lnTo>
                  <a:lnTo>
                    <a:pt x="1905" y="8544"/>
                  </a:lnTo>
                  <a:lnTo>
                    <a:pt x="2241" y="8712"/>
                  </a:lnTo>
                  <a:lnTo>
                    <a:pt x="2633" y="10336"/>
                  </a:lnTo>
                  <a:lnTo>
                    <a:pt x="5239" y="10056"/>
                  </a:lnTo>
                  <a:lnTo>
                    <a:pt x="4622" y="8067"/>
                  </a:lnTo>
                  <a:lnTo>
                    <a:pt x="4818" y="7535"/>
                  </a:lnTo>
                  <a:lnTo>
                    <a:pt x="4986" y="7003"/>
                  </a:lnTo>
                  <a:lnTo>
                    <a:pt x="5126" y="6443"/>
                  </a:lnTo>
                  <a:lnTo>
                    <a:pt x="5239" y="5882"/>
                  </a:lnTo>
                  <a:lnTo>
                    <a:pt x="5210" y="5714"/>
                  </a:lnTo>
                  <a:lnTo>
                    <a:pt x="5182" y="5434"/>
                  </a:lnTo>
                  <a:lnTo>
                    <a:pt x="4986" y="4678"/>
                  </a:lnTo>
                  <a:lnTo>
                    <a:pt x="4706" y="3726"/>
                  </a:lnTo>
                  <a:lnTo>
                    <a:pt x="4398" y="2689"/>
                  </a:lnTo>
                  <a:lnTo>
                    <a:pt x="3782" y="840"/>
                  </a:lnTo>
                  <a:lnTo>
                    <a:pt x="3502" y="0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7"/>
            <p:cNvSpPr/>
            <p:nvPr/>
          </p:nvSpPr>
          <p:spPr>
            <a:xfrm>
              <a:off x="1041436" y="1863735"/>
              <a:ext cx="82840" cy="163505"/>
            </a:xfrm>
            <a:custGeom>
              <a:avLst/>
              <a:gdLst/>
              <a:ahLst/>
              <a:cxnLst/>
              <a:rect l="l" t="t" r="r" b="b"/>
              <a:pathLst>
                <a:path w="5239" h="10337" fill="none" extrusionOk="0">
                  <a:moveTo>
                    <a:pt x="5239" y="10056"/>
                  </a:moveTo>
                  <a:lnTo>
                    <a:pt x="4622" y="8067"/>
                  </a:lnTo>
                  <a:lnTo>
                    <a:pt x="4622" y="8067"/>
                  </a:lnTo>
                  <a:lnTo>
                    <a:pt x="4818" y="7535"/>
                  </a:lnTo>
                  <a:lnTo>
                    <a:pt x="4986" y="7003"/>
                  </a:lnTo>
                  <a:lnTo>
                    <a:pt x="5126" y="6443"/>
                  </a:lnTo>
                  <a:lnTo>
                    <a:pt x="5239" y="5882"/>
                  </a:lnTo>
                  <a:lnTo>
                    <a:pt x="5239" y="5882"/>
                  </a:lnTo>
                  <a:lnTo>
                    <a:pt x="5210" y="5714"/>
                  </a:lnTo>
                  <a:lnTo>
                    <a:pt x="5182" y="5434"/>
                  </a:lnTo>
                  <a:lnTo>
                    <a:pt x="4986" y="4678"/>
                  </a:lnTo>
                  <a:lnTo>
                    <a:pt x="4706" y="3726"/>
                  </a:lnTo>
                  <a:lnTo>
                    <a:pt x="4398" y="2689"/>
                  </a:lnTo>
                  <a:lnTo>
                    <a:pt x="3782" y="840"/>
                  </a:lnTo>
                  <a:lnTo>
                    <a:pt x="3502" y="0"/>
                  </a:lnTo>
                  <a:lnTo>
                    <a:pt x="3502" y="0"/>
                  </a:lnTo>
                  <a:lnTo>
                    <a:pt x="2381" y="869"/>
                  </a:lnTo>
                  <a:lnTo>
                    <a:pt x="1373" y="1625"/>
                  </a:lnTo>
                  <a:lnTo>
                    <a:pt x="393" y="2325"/>
                  </a:lnTo>
                  <a:lnTo>
                    <a:pt x="393" y="2325"/>
                  </a:lnTo>
                  <a:lnTo>
                    <a:pt x="281" y="2409"/>
                  </a:lnTo>
                  <a:lnTo>
                    <a:pt x="197" y="2521"/>
                  </a:lnTo>
                  <a:lnTo>
                    <a:pt x="141" y="2633"/>
                  </a:lnTo>
                  <a:lnTo>
                    <a:pt x="84" y="2801"/>
                  </a:lnTo>
                  <a:lnTo>
                    <a:pt x="28" y="3137"/>
                  </a:lnTo>
                  <a:lnTo>
                    <a:pt x="0" y="3558"/>
                  </a:lnTo>
                  <a:lnTo>
                    <a:pt x="28" y="4006"/>
                  </a:lnTo>
                  <a:lnTo>
                    <a:pt x="113" y="4510"/>
                  </a:lnTo>
                  <a:lnTo>
                    <a:pt x="225" y="5014"/>
                  </a:lnTo>
                  <a:lnTo>
                    <a:pt x="337" y="5518"/>
                  </a:lnTo>
                  <a:lnTo>
                    <a:pt x="617" y="6527"/>
                  </a:lnTo>
                  <a:lnTo>
                    <a:pt x="925" y="7395"/>
                  </a:lnTo>
                  <a:lnTo>
                    <a:pt x="1205" y="7983"/>
                  </a:lnTo>
                  <a:lnTo>
                    <a:pt x="1317" y="8179"/>
                  </a:lnTo>
                  <a:lnTo>
                    <a:pt x="1373" y="8263"/>
                  </a:lnTo>
                  <a:lnTo>
                    <a:pt x="1373" y="8263"/>
                  </a:lnTo>
                  <a:lnTo>
                    <a:pt x="1905" y="8544"/>
                  </a:lnTo>
                  <a:lnTo>
                    <a:pt x="2241" y="8712"/>
                  </a:lnTo>
                  <a:lnTo>
                    <a:pt x="2633" y="10336"/>
                  </a:lnTo>
                  <a:lnTo>
                    <a:pt x="5239" y="1005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57"/>
            <p:cNvSpPr/>
            <p:nvPr/>
          </p:nvSpPr>
          <p:spPr>
            <a:xfrm>
              <a:off x="1073330" y="2022796"/>
              <a:ext cx="258229" cy="237484"/>
            </a:xfrm>
            <a:custGeom>
              <a:avLst/>
              <a:gdLst/>
              <a:ahLst/>
              <a:cxnLst/>
              <a:rect l="l" t="t" r="r" b="b"/>
              <a:pathLst>
                <a:path w="16331" h="15014" extrusionOk="0">
                  <a:moveTo>
                    <a:pt x="14846" y="0"/>
                  </a:moveTo>
                  <a:lnTo>
                    <a:pt x="14594" y="140"/>
                  </a:lnTo>
                  <a:lnTo>
                    <a:pt x="14314" y="308"/>
                  </a:lnTo>
                  <a:lnTo>
                    <a:pt x="14062" y="532"/>
                  </a:lnTo>
                  <a:lnTo>
                    <a:pt x="13782" y="756"/>
                  </a:lnTo>
                  <a:lnTo>
                    <a:pt x="13249" y="1261"/>
                  </a:lnTo>
                  <a:lnTo>
                    <a:pt x="12717" y="1849"/>
                  </a:lnTo>
                  <a:lnTo>
                    <a:pt x="12185" y="2493"/>
                  </a:lnTo>
                  <a:lnTo>
                    <a:pt x="11653" y="3193"/>
                  </a:lnTo>
                  <a:lnTo>
                    <a:pt x="11149" y="3894"/>
                  </a:lnTo>
                  <a:lnTo>
                    <a:pt x="10672" y="4594"/>
                  </a:lnTo>
                  <a:lnTo>
                    <a:pt x="9748" y="5938"/>
                  </a:lnTo>
                  <a:lnTo>
                    <a:pt x="8992" y="7059"/>
                  </a:lnTo>
                  <a:lnTo>
                    <a:pt x="8656" y="7507"/>
                  </a:lnTo>
                  <a:lnTo>
                    <a:pt x="8348" y="7843"/>
                  </a:lnTo>
                  <a:lnTo>
                    <a:pt x="8235" y="7955"/>
                  </a:lnTo>
                  <a:lnTo>
                    <a:pt x="8095" y="8039"/>
                  </a:lnTo>
                  <a:lnTo>
                    <a:pt x="8011" y="8095"/>
                  </a:lnTo>
                  <a:lnTo>
                    <a:pt x="7927" y="8123"/>
                  </a:lnTo>
                  <a:lnTo>
                    <a:pt x="7843" y="8095"/>
                  </a:lnTo>
                  <a:lnTo>
                    <a:pt x="7759" y="8039"/>
                  </a:lnTo>
                  <a:lnTo>
                    <a:pt x="7591" y="7843"/>
                  </a:lnTo>
                  <a:lnTo>
                    <a:pt x="7395" y="7535"/>
                  </a:lnTo>
                  <a:lnTo>
                    <a:pt x="7171" y="7143"/>
                  </a:lnTo>
                  <a:lnTo>
                    <a:pt x="6947" y="6695"/>
                  </a:lnTo>
                  <a:lnTo>
                    <a:pt x="6723" y="6163"/>
                  </a:lnTo>
                  <a:lnTo>
                    <a:pt x="6247" y="4958"/>
                  </a:lnTo>
                  <a:lnTo>
                    <a:pt x="5799" y="3670"/>
                  </a:lnTo>
                  <a:lnTo>
                    <a:pt x="5350" y="2437"/>
                  </a:lnTo>
                  <a:lnTo>
                    <a:pt x="4734" y="504"/>
                  </a:lnTo>
                  <a:lnTo>
                    <a:pt x="4678" y="420"/>
                  </a:lnTo>
                  <a:lnTo>
                    <a:pt x="4622" y="308"/>
                  </a:lnTo>
                  <a:lnTo>
                    <a:pt x="4566" y="252"/>
                  </a:lnTo>
                  <a:lnTo>
                    <a:pt x="4482" y="196"/>
                  </a:lnTo>
                  <a:lnTo>
                    <a:pt x="4370" y="140"/>
                  </a:lnTo>
                  <a:lnTo>
                    <a:pt x="4062" y="140"/>
                  </a:lnTo>
                  <a:lnTo>
                    <a:pt x="420" y="1177"/>
                  </a:lnTo>
                  <a:lnTo>
                    <a:pt x="308" y="1205"/>
                  </a:lnTo>
                  <a:lnTo>
                    <a:pt x="224" y="1261"/>
                  </a:lnTo>
                  <a:lnTo>
                    <a:pt x="140" y="1345"/>
                  </a:lnTo>
                  <a:lnTo>
                    <a:pt x="84" y="1429"/>
                  </a:lnTo>
                  <a:lnTo>
                    <a:pt x="28" y="1513"/>
                  </a:lnTo>
                  <a:lnTo>
                    <a:pt x="0" y="1625"/>
                  </a:lnTo>
                  <a:lnTo>
                    <a:pt x="0" y="1737"/>
                  </a:lnTo>
                  <a:lnTo>
                    <a:pt x="0" y="1849"/>
                  </a:lnTo>
                  <a:lnTo>
                    <a:pt x="308" y="3025"/>
                  </a:lnTo>
                  <a:lnTo>
                    <a:pt x="813" y="4678"/>
                  </a:lnTo>
                  <a:lnTo>
                    <a:pt x="1121" y="5630"/>
                  </a:lnTo>
                  <a:lnTo>
                    <a:pt x="1457" y="6639"/>
                  </a:lnTo>
                  <a:lnTo>
                    <a:pt x="1821" y="7675"/>
                  </a:lnTo>
                  <a:lnTo>
                    <a:pt x="2213" y="8740"/>
                  </a:lnTo>
                  <a:lnTo>
                    <a:pt x="2661" y="9776"/>
                  </a:lnTo>
                  <a:lnTo>
                    <a:pt x="3109" y="10784"/>
                  </a:lnTo>
                  <a:lnTo>
                    <a:pt x="3614" y="11737"/>
                  </a:lnTo>
                  <a:lnTo>
                    <a:pt x="4118" y="12605"/>
                  </a:lnTo>
                  <a:lnTo>
                    <a:pt x="4370" y="12997"/>
                  </a:lnTo>
                  <a:lnTo>
                    <a:pt x="4650" y="13389"/>
                  </a:lnTo>
                  <a:lnTo>
                    <a:pt x="4902" y="13725"/>
                  </a:lnTo>
                  <a:lnTo>
                    <a:pt x="5182" y="14034"/>
                  </a:lnTo>
                  <a:lnTo>
                    <a:pt x="5462" y="14286"/>
                  </a:lnTo>
                  <a:lnTo>
                    <a:pt x="5742" y="14510"/>
                  </a:lnTo>
                  <a:lnTo>
                    <a:pt x="6051" y="14706"/>
                  </a:lnTo>
                  <a:lnTo>
                    <a:pt x="6331" y="14846"/>
                  </a:lnTo>
                  <a:lnTo>
                    <a:pt x="6639" y="14958"/>
                  </a:lnTo>
                  <a:lnTo>
                    <a:pt x="6975" y="14986"/>
                  </a:lnTo>
                  <a:lnTo>
                    <a:pt x="7311" y="15014"/>
                  </a:lnTo>
                  <a:lnTo>
                    <a:pt x="7647" y="14958"/>
                  </a:lnTo>
                  <a:lnTo>
                    <a:pt x="8011" y="14902"/>
                  </a:lnTo>
                  <a:lnTo>
                    <a:pt x="8376" y="14790"/>
                  </a:lnTo>
                  <a:lnTo>
                    <a:pt x="8768" y="14622"/>
                  </a:lnTo>
                  <a:lnTo>
                    <a:pt x="9132" y="14454"/>
                  </a:lnTo>
                  <a:lnTo>
                    <a:pt x="9776" y="14090"/>
                  </a:lnTo>
                  <a:lnTo>
                    <a:pt x="10420" y="13641"/>
                  </a:lnTo>
                  <a:lnTo>
                    <a:pt x="11065" y="13137"/>
                  </a:lnTo>
                  <a:lnTo>
                    <a:pt x="11681" y="12605"/>
                  </a:lnTo>
                  <a:lnTo>
                    <a:pt x="12297" y="12045"/>
                  </a:lnTo>
                  <a:lnTo>
                    <a:pt x="12913" y="11457"/>
                  </a:lnTo>
                  <a:lnTo>
                    <a:pt x="13474" y="10868"/>
                  </a:lnTo>
                  <a:lnTo>
                    <a:pt x="14006" y="10280"/>
                  </a:lnTo>
                  <a:lnTo>
                    <a:pt x="14958" y="9188"/>
                  </a:lnTo>
                  <a:lnTo>
                    <a:pt x="15686" y="8263"/>
                  </a:lnTo>
                  <a:lnTo>
                    <a:pt x="16331" y="7423"/>
                  </a:lnTo>
                  <a:lnTo>
                    <a:pt x="15574" y="3586"/>
                  </a:lnTo>
                  <a:lnTo>
                    <a:pt x="1484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57"/>
            <p:cNvSpPr/>
            <p:nvPr/>
          </p:nvSpPr>
          <p:spPr>
            <a:xfrm>
              <a:off x="1073330" y="2022796"/>
              <a:ext cx="258229" cy="237484"/>
            </a:xfrm>
            <a:custGeom>
              <a:avLst/>
              <a:gdLst/>
              <a:ahLst/>
              <a:cxnLst/>
              <a:rect l="l" t="t" r="r" b="b"/>
              <a:pathLst>
                <a:path w="16331" h="15014" fill="none" extrusionOk="0">
                  <a:moveTo>
                    <a:pt x="0" y="1849"/>
                  </a:moveTo>
                  <a:lnTo>
                    <a:pt x="0" y="1849"/>
                  </a:lnTo>
                  <a:lnTo>
                    <a:pt x="308" y="3025"/>
                  </a:lnTo>
                  <a:lnTo>
                    <a:pt x="813" y="4678"/>
                  </a:lnTo>
                  <a:lnTo>
                    <a:pt x="1121" y="5630"/>
                  </a:lnTo>
                  <a:lnTo>
                    <a:pt x="1457" y="6639"/>
                  </a:lnTo>
                  <a:lnTo>
                    <a:pt x="1821" y="7675"/>
                  </a:lnTo>
                  <a:lnTo>
                    <a:pt x="2213" y="8740"/>
                  </a:lnTo>
                  <a:lnTo>
                    <a:pt x="2661" y="9776"/>
                  </a:lnTo>
                  <a:lnTo>
                    <a:pt x="3109" y="10784"/>
                  </a:lnTo>
                  <a:lnTo>
                    <a:pt x="3614" y="11737"/>
                  </a:lnTo>
                  <a:lnTo>
                    <a:pt x="4118" y="12605"/>
                  </a:lnTo>
                  <a:lnTo>
                    <a:pt x="4370" y="12997"/>
                  </a:lnTo>
                  <a:lnTo>
                    <a:pt x="4650" y="13389"/>
                  </a:lnTo>
                  <a:lnTo>
                    <a:pt x="4902" y="13725"/>
                  </a:lnTo>
                  <a:lnTo>
                    <a:pt x="5182" y="14034"/>
                  </a:lnTo>
                  <a:lnTo>
                    <a:pt x="5462" y="14286"/>
                  </a:lnTo>
                  <a:lnTo>
                    <a:pt x="5742" y="14510"/>
                  </a:lnTo>
                  <a:lnTo>
                    <a:pt x="6051" y="14706"/>
                  </a:lnTo>
                  <a:lnTo>
                    <a:pt x="6331" y="14846"/>
                  </a:lnTo>
                  <a:lnTo>
                    <a:pt x="6331" y="14846"/>
                  </a:lnTo>
                  <a:lnTo>
                    <a:pt x="6639" y="14958"/>
                  </a:lnTo>
                  <a:lnTo>
                    <a:pt x="6975" y="14986"/>
                  </a:lnTo>
                  <a:lnTo>
                    <a:pt x="7311" y="15014"/>
                  </a:lnTo>
                  <a:lnTo>
                    <a:pt x="7647" y="14958"/>
                  </a:lnTo>
                  <a:lnTo>
                    <a:pt x="8011" y="14902"/>
                  </a:lnTo>
                  <a:lnTo>
                    <a:pt x="8376" y="14790"/>
                  </a:lnTo>
                  <a:lnTo>
                    <a:pt x="8768" y="14622"/>
                  </a:lnTo>
                  <a:lnTo>
                    <a:pt x="9132" y="14454"/>
                  </a:lnTo>
                  <a:lnTo>
                    <a:pt x="9132" y="14454"/>
                  </a:lnTo>
                  <a:lnTo>
                    <a:pt x="9776" y="14090"/>
                  </a:lnTo>
                  <a:lnTo>
                    <a:pt x="10420" y="13641"/>
                  </a:lnTo>
                  <a:lnTo>
                    <a:pt x="11065" y="13137"/>
                  </a:lnTo>
                  <a:lnTo>
                    <a:pt x="11681" y="12605"/>
                  </a:lnTo>
                  <a:lnTo>
                    <a:pt x="12297" y="12045"/>
                  </a:lnTo>
                  <a:lnTo>
                    <a:pt x="12913" y="11457"/>
                  </a:lnTo>
                  <a:lnTo>
                    <a:pt x="13474" y="10868"/>
                  </a:lnTo>
                  <a:lnTo>
                    <a:pt x="14006" y="10280"/>
                  </a:lnTo>
                  <a:lnTo>
                    <a:pt x="14958" y="9188"/>
                  </a:lnTo>
                  <a:lnTo>
                    <a:pt x="15686" y="8263"/>
                  </a:lnTo>
                  <a:lnTo>
                    <a:pt x="16331" y="7423"/>
                  </a:lnTo>
                  <a:lnTo>
                    <a:pt x="15574" y="3586"/>
                  </a:lnTo>
                  <a:lnTo>
                    <a:pt x="14846" y="0"/>
                  </a:lnTo>
                  <a:lnTo>
                    <a:pt x="14846" y="0"/>
                  </a:lnTo>
                  <a:lnTo>
                    <a:pt x="14594" y="140"/>
                  </a:lnTo>
                  <a:lnTo>
                    <a:pt x="14314" y="308"/>
                  </a:lnTo>
                  <a:lnTo>
                    <a:pt x="14062" y="532"/>
                  </a:lnTo>
                  <a:lnTo>
                    <a:pt x="13782" y="756"/>
                  </a:lnTo>
                  <a:lnTo>
                    <a:pt x="13249" y="1261"/>
                  </a:lnTo>
                  <a:lnTo>
                    <a:pt x="12717" y="1849"/>
                  </a:lnTo>
                  <a:lnTo>
                    <a:pt x="12185" y="2493"/>
                  </a:lnTo>
                  <a:lnTo>
                    <a:pt x="11653" y="3193"/>
                  </a:lnTo>
                  <a:lnTo>
                    <a:pt x="11149" y="3894"/>
                  </a:lnTo>
                  <a:lnTo>
                    <a:pt x="10672" y="4594"/>
                  </a:lnTo>
                  <a:lnTo>
                    <a:pt x="9748" y="5938"/>
                  </a:lnTo>
                  <a:lnTo>
                    <a:pt x="8992" y="7059"/>
                  </a:lnTo>
                  <a:lnTo>
                    <a:pt x="8656" y="7507"/>
                  </a:lnTo>
                  <a:lnTo>
                    <a:pt x="8348" y="7843"/>
                  </a:lnTo>
                  <a:lnTo>
                    <a:pt x="8235" y="7955"/>
                  </a:lnTo>
                  <a:lnTo>
                    <a:pt x="8095" y="8039"/>
                  </a:lnTo>
                  <a:lnTo>
                    <a:pt x="8011" y="8095"/>
                  </a:lnTo>
                  <a:lnTo>
                    <a:pt x="7927" y="8123"/>
                  </a:lnTo>
                  <a:lnTo>
                    <a:pt x="7927" y="8123"/>
                  </a:lnTo>
                  <a:lnTo>
                    <a:pt x="7843" y="8095"/>
                  </a:lnTo>
                  <a:lnTo>
                    <a:pt x="7759" y="8039"/>
                  </a:lnTo>
                  <a:lnTo>
                    <a:pt x="7591" y="7843"/>
                  </a:lnTo>
                  <a:lnTo>
                    <a:pt x="7395" y="7535"/>
                  </a:lnTo>
                  <a:lnTo>
                    <a:pt x="7171" y="7143"/>
                  </a:lnTo>
                  <a:lnTo>
                    <a:pt x="6947" y="6695"/>
                  </a:lnTo>
                  <a:lnTo>
                    <a:pt x="6723" y="6163"/>
                  </a:lnTo>
                  <a:lnTo>
                    <a:pt x="6247" y="4958"/>
                  </a:lnTo>
                  <a:lnTo>
                    <a:pt x="5799" y="3670"/>
                  </a:lnTo>
                  <a:lnTo>
                    <a:pt x="5350" y="2437"/>
                  </a:lnTo>
                  <a:lnTo>
                    <a:pt x="4734" y="504"/>
                  </a:lnTo>
                  <a:lnTo>
                    <a:pt x="4734" y="504"/>
                  </a:lnTo>
                  <a:lnTo>
                    <a:pt x="4678" y="420"/>
                  </a:lnTo>
                  <a:lnTo>
                    <a:pt x="4622" y="308"/>
                  </a:lnTo>
                  <a:lnTo>
                    <a:pt x="4566" y="252"/>
                  </a:lnTo>
                  <a:lnTo>
                    <a:pt x="4482" y="196"/>
                  </a:lnTo>
                  <a:lnTo>
                    <a:pt x="4370" y="140"/>
                  </a:lnTo>
                  <a:lnTo>
                    <a:pt x="4286" y="140"/>
                  </a:lnTo>
                  <a:lnTo>
                    <a:pt x="4174" y="140"/>
                  </a:lnTo>
                  <a:lnTo>
                    <a:pt x="4062" y="140"/>
                  </a:lnTo>
                  <a:lnTo>
                    <a:pt x="420" y="1177"/>
                  </a:lnTo>
                  <a:lnTo>
                    <a:pt x="420" y="1177"/>
                  </a:lnTo>
                  <a:lnTo>
                    <a:pt x="308" y="1205"/>
                  </a:lnTo>
                  <a:lnTo>
                    <a:pt x="224" y="1261"/>
                  </a:lnTo>
                  <a:lnTo>
                    <a:pt x="140" y="1345"/>
                  </a:lnTo>
                  <a:lnTo>
                    <a:pt x="84" y="1429"/>
                  </a:lnTo>
                  <a:lnTo>
                    <a:pt x="28" y="1513"/>
                  </a:lnTo>
                  <a:lnTo>
                    <a:pt x="0" y="1625"/>
                  </a:lnTo>
                  <a:lnTo>
                    <a:pt x="0" y="1737"/>
                  </a:lnTo>
                  <a:lnTo>
                    <a:pt x="0" y="184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57"/>
            <p:cNvSpPr/>
            <p:nvPr/>
          </p:nvSpPr>
          <p:spPr>
            <a:xfrm>
              <a:off x="1073330" y="2005950"/>
              <a:ext cx="59359" cy="35463"/>
            </a:xfrm>
            <a:custGeom>
              <a:avLst/>
              <a:gdLst/>
              <a:ahLst/>
              <a:cxnLst/>
              <a:rect l="l" t="t" r="r" b="b"/>
              <a:pathLst>
                <a:path w="3754" h="2242" extrusionOk="0">
                  <a:moveTo>
                    <a:pt x="3446" y="1"/>
                  </a:moveTo>
                  <a:lnTo>
                    <a:pt x="0" y="841"/>
                  </a:lnTo>
                  <a:lnTo>
                    <a:pt x="392" y="2242"/>
                  </a:lnTo>
                  <a:lnTo>
                    <a:pt x="3754" y="1289"/>
                  </a:lnTo>
                  <a:lnTo>
                    <a:pt x="344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57"/>
            <p:cNvSpPr/>
            <p:nvPr/>
          </p:nvSpPr>
          <p:spPr>
            <a:xfrm>
              <a:off x="1073330" y="2005950"/>
              <a:ext cx="59359" cy="35463"/>
            </a:xfrm>
            <a:custGeom>
              <a:avLst/>
              <a:gdLst/>
              <a:ahLst/>
              <a:cxnLst/>
              <a:rect l="l" t="t" r="r" b="b"/>
              <a:pathLst>
                <a:path w="3754" h="2242" fill="none" extrusionOk="0">
                  <a:moveTo>
                    <a:pt x="3446" y="1"/>
                  </a:moveTo>
                  <a:lnTo>
                    <a:pt x="3754" y="1289"/>
                  </a:lnTo>
                  <a:lnTo>
                    <a:pt x="392" y="2242"/>
                  </a:lnTo>
                  <a:lnTo>
                    <a:pt x="0" y="841"/>
                  </a:lnTo>
                  <a:lnTo>
                    <a:pt x="344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7"/>
            <p:cNvSpPr/>
            <p:nvPr/>
          </p:nvSpPr>
          <p:spPr>
            <a:xfrm>
              <a:off x="1073330" y="2005950"/>
              <a:ext cx="59359" cy="35463"/>
            </a:xfrm>
            <a:custGeom>
              <a:avLst/>
              <a:gdLst/>
              <a:ahLst/>
              <a:cxnLst/>
              <a:rect l="l" t="t" r="r" b="b"/>
              <a:pathLst>
                <a:path w="3754" h="2242" extrusionOk="0">
                  <a:moveTo>
                    <a:pt x="3446" y="1"/>
                  </a:moveTo>
                  <a:lnTo>
                    <a:pt x="2941" y="113"/>
                  </a:lnTo>
                  <a:lnTo>
                    <a:pt x="448" y="729"/>
                  </a:lnTo>
                  <a:lnTo>
                    <a:pt x="0" y="841"/>
                  </a:lnTo>
                  <a:lnTo>
                    <a:pt x="392" y="2242"/>
                  </a:lnTo>
                  <a:lnTo>
                    <a:pt x="3754" y="1289"/>
                  </a:lnTo>
                  <a:lnTo>
                    <a:pt x="3446" y="1"/>
                  </a:lnTo>
                  <a:close/>
                </a:path>
              </a:pathLst>
            </a:custGeom>
            <a:solidFill>
              <a:srgbClr val="C28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7"/>
            <p:cNvSpPr/>
            <p:nvPr/>
          </p:nvSpPr>
          <p:spPr>
            <a:xfrm>
              <a:off x="1073330" y="2005950"/>
              <a:ext cx="59359" cy="35463"/>
            </a:xfrm>
            <a:custGeom>
              <a:avLst/>
              <a:gdLst/>
              <a:ahLst/>
              <a:cxnLst/>
              <a:rect l="l" t="t" r="r" b="b"/>
              <a:pathLst>
                <a:path w="3754" h="2242" fill="none" extrusionOk="0">
                  <a:moveTo>
                    <a:pt x="3446" y="1"/>
                  </a:moveTo>
                  <a:lnTo>
                    <a:pt x="2941" y="113"/>
                  </a:lnTo>
                  <a:lnTo>
                    <a:pt x="448" y="729"/>
                  </a:lnTo>
                  <a:lnTo>
                    <a:pt x="0" y="841"/>
                  </a:lnTo>
                  <a:lnTo>
                    <a:pt x="392" y="2242"/>
                  </a:lnTo>
                  <a:lnTo>
                    <a:pt x="3754" y="1289"/>
                  </a:lnTo>
                  <a:lnTo>
                    <a:pt x="344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7"/>
            <p:cNvSpPr/>
            <p:nvPr/>
          </p:nvSpPr>
          <p:spPr>
            <a:xfrm>
              <a:off x="1217268" y="2110520"/>
              <a:ext cx="71329" cy="140902"/>
            </a:xfrm>
            <a:custGeom>
              <a:avLst/>
              <a:gdLst/>
              <a:ahLst/>
              <a:cxnLst/>
              <a:rect l="l" t="t" r="r" b="b"/>
              <a:pathLst>
                <a:path w="4511" h="8908" extrusionOk="0">
                  <a:moveTo>
                    <a:pt x="4511" y="0"/>
                  </a:moveTo>
                  <a:lnTo>
                    <a:pt x="3810" y="869"/>
                  </a:lnTo>
                  <a:lnTo>
                    <a:pt x="3082" y="1793"/>
                  </a:lnTo>
                  <a:lnTo>
                    <a:pt x="2718" y="2297"/>
                  </a:lnTo>
                  <a:lnTo>
                    <a:pt x="2382" y="2829"/>
                  </a:lnTo>
                  <a:lnTo>
                    <a:pt x="2046" y="3362"/>
                  </a:lnTo>
                  <a:lnTo>
                    <a:pt x="1709" y="3922"/>
                  </a:lnTo>
                  <a:lnTo>
                    <a:pt x="1401" y="4510"/>
                  </a:lnTo>
                  <a:lnTo>
                    <a:pt x="1121" y="5098"/>
                  </a:lnTo>
                  <a:lnTo>
                    <a:pt x="841" y="5715"/>
                  </a:lnTo>
                  <a:lnTo>
                    <a:pt x="617" y="6331"/>
                  </a:lnTo>
                  <a:lnTo>
                    <a:pt x="421" y="6947"/>
                  </a:lnTo>
                  <a:lnTo>
                    <a:pt x="225" y="7591"/>
                  </a:lnTo>
                  <a:lnTo>
                    <a:pt x="113" y="8235"/>
                  </a:lnTo>
                  <a:lnTo>
                    <a:pt x="1" y="8908"/>
                  </a:lnTo>
                  <a:lnTo>
                    <a:pt x="505" y="8628"/>
                  </a:lnTo>
                  <a:lnTo>
                    <a:pt x="981" y="8320"/>
                  </a:lnTo>
                  <a:lnTo>
                    <a:pt x="1485" y="7955"/>
                  </a:lnTo>
                  <a:lnTo>
                    <a:pt x="1962" y="7563"/>
                  </a:lnTo>
                  <a:lnTo>
                    <a:pt x="2438" y="7171"/>
                  </a:lnTo>
                  <a:lnTo>
                    <a:pt x="2914" y="6723"/>
                  </a:lnTo>
                  <a:lnTo>
                    <a:pt x="3838" y="5855"/>
                  </a:lnTo>
                  <a:lnTo>
                    <a:pt x="3978" y="4342"/>
                  </a:lnTo>
                  <a:lnTo>
                    <a:pt x="4146" y="2857"/>
                  </a:lnTo>
                  <a:lnTo>
                    <a:pt x="4314" y="1429"/>
                  </a:lnTo>
                  <a:lnTo>
                    <a:pt x="4511" y="0"/>
                  </a:lnTo>
                  <a:close/>
                </a:path>
              </a:pathLst>
            </a:custGeom>
            <a:solidFill>
              <a:srgbClr val="C28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7"/>
            <p:cNvSpPr/>
            <p:nvPr/>
          </p:nvSpPr>
          <p:spPr>
            <a:xfrm>
              <a:off x="1217268" y="2110520"/>
              <a:ext cx="71329" cy="140902"/>
            </a:xfrm>
            <a:custGeom>
              <a:avLst/>
              <a:gdLst/>
              <a:ahLst/>
              <a:cxnLst/>
              <a:rect l="l" t="t" r="r" b="b"/>
              <a:pathLst>
                <a:path w="4511" h="8908" fill="none" extrusionOk="0">
                  <a:moveTo>
                    <a:pt x="4511" y="0"/>
                  </a:moveTo>
                  <a:lnTo>
                    <a:pt x="4511" y="0"/>
                  </a:lnTo>
                  <a:lnTo>
                    <a:pt x="3810" y="869"/>
                  </a:lnTo>
                  <a:lnTo>
                    <a:pt x="3082" y="1793"/>
                  </a:lnTo>
                  <a:lnTo>
                    <a:pt x="2718" y="2297"/>
                  </a:lnTo>
                  <a:lnTo>
                    <a:pt x="2382" y="2829"/>
                  </a:lnTo>
                  <a:lnTo>
                    <a:pt x="2046" y="3362"/>
                  </a:lnTo>
                  <a:lnTo>
                    <a:pt x="1709" y="3922"/>
                  </a:lnTo>
                  <a:lnTo>
                    <a:pt x="1401" y="4510"/>
                  </a:lnTo>
                  <a:lnTo>
                    <a:pt x="1121" y="5098"/>
                  </a:lnTo>
                  <a:lnTo>
                    <a:pt x="841" y="5715"/>
                  </a:lnTo>
                  <a:lnTo>
                    <a:pt x="617" y="6331"/>
                  </a:lnTo>
                  <a:lnTo>
                    <a:pt x="421" y="6947"/>
                  </a:lnTo>
                  <a:lnTo>
                    <a:pt x="225" y="7591"/>
                  </a:lnTo>
                  <a:lnTo>
                    <a:pt x="113" y="8235"/>
                  </a:lnTo>
                  <a:lnTo>
                    <a:pt x="1" y="8908"/>
                  </a:lnTo>
                  <a:lnTo>
                    <a:pt x="1" y="8908"/>
                  </a:lnTo>
                  <a:lnTo>
                    <a:pt x="505" y="8628"/>
                  </a:lnTo>
                  <a:lnTo>
                    <a:pt x="981" y="8320"/>
                  </a:lnTo>
                  <a:lnTo>
                    <a:pt x="1485" y="7955"/>
                  </a:lnTo>
                  <a:lnTo>
                    <a:pt x="1962" y="7563"/>
                  </a:lnTo>
                  <a:lnTo>
                    <a:pt x="2438" y="7171"/>
                  </a:lnTo>
                  <a:lnTo>
                    <a:pt x="2914" y="6723"/>
                  </a:lnTo>
                  <a:lnTo>
                    <a:pt x="3838" y="5855"/>
                  </a:lnTo>
                  <a:lnTo>
                    <a:pt x="3838" y="5855"/>
                  </a:lnTo>
                  <a:lnTo>
                    <a:pt x="3978" y="4342"/>
                  </a:lnTo>
                  <a:lnTo>
                    <a:pt x="4146" y="2857"/>
                  </a:lnTo>
                  <a:lnTo>
                    <a:pt x="4314" y="1429"/>
                  </a:lnTo>
                  <a:lnTo>
                    <a:pt x="451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7"/>
            <p:cNvSpPr/>
            <p:nvPr/>
          </p:nvSpPr>
          <p:spPr>
            <a:xfrm>
              <a:off x="1621208" y="3065754"/>
              <a:ext cx="73100" cy="214469"/>
            </a:xfrm>
            <a:custGeom>
              <a:avLst/>
              <a:gdLst/>
              <a:ahLst/>
              <a:cxnLst/>
              <a:rect l="l" t="t" r="r" b="b"/>
              <a:pathLst>
                <a:path w="4623" h="13559" extrusionOk="0">
                  <a:moveTo>
                    <a:pt x="3866" y="1"/>
                  </a:moveTo>
                  <a:lnTo>
                    <a:pt x="253" y="813"/>
                  </a:lnTo>
                  <a:lnTo>
                    <a:pt x="141" y="869"/>
                  </a:lnTo>
                  <a:lnTo>
                    <a:pt x="57" y="953"/>
                  </a:lnTo>
                  <a:lnTo>
                    <a:pt x="1" y="1065"/>
                  </a:lnTo>
                  <a:lnTo>
                    <a:pt x="1" y="1177"/>
                  </a:lnTo>
                  <a:lnTo>
                    <a:pt x="29" y="6079"/>
                  </a:lnTo>
                  <a:lnTo>
                    <a:pt x="29" y="6275"/>
                  </a:lnTo>
                  <a:lnTo>
                    <a:pt x="85" y="6443"/>
                  </a:lnTo>
                  <a:lnTo>
                    <a:pt x="141" y="6611"/>
                  </a:lnTo>
                  <a:lnTo>
                    <a:pt x="253" y="6752"/>
                  </a:lnTo>
                  <a:lnTo>
                    <a:pt x="421" y="6976"/>
                  </a:lnTo>
                  <a:lnTo>
                    <a:pt x="589" y="7200"/>
                  </a:lnTo>
                  <a:lnTo>
                    <a:pt x="953" y="7760"/>
                  </a:lnTo>
                  <a:lnTo>
                    <a:pt x="1289" y="8404"/>
                  </a:lnTo>
                  <a:lnTo>
                    <a:pt x="1625" y="9188"/>
                  </a:lnTo>
                  <a:lnTo>
                    <a:pt x="1934" y="10057"/>
                  </a:lnTo>
                  <a:lnTo>
                    <a:pt x="2242" y="11037"/>
                  </a:lnTo>
                  <a:lnTo>
                    <a:pt x="2550" y="12074"/>
                  </a:lnTo>
                  <a:lnTo>
                    <a:pt x="2802" y="13194"/>
                  </a:lnTo>
                  <a:lnTo>
                    <a:pt x="2858" y="13334"/>
                  </a:lnTo>
                  <a:lnTo>
                    <a:pt x="2942" y="13418"/>
                  </a:lnTo>
                  <a:lnTo>
                    <a:pt x="3026" y="13502"/>
                  </a:lnTo>
                  <a:lnTo>
                    <a:pt x="3166" y="13558"/>
                  </a:lnTo>
                  <a:lnTo>
                    <a:pt x="3446" y="13558"/>
                  </a:lnTo>
                  <a:lnTo>
                    <a:pt x="3614" y="13530"/>
                  </a:lnTo>
                  <a:lnTo>
                    <a:pt x="3782" y="13474"/>
                  </a:lnTo>
                  <a:lnTo>
                    <a:pt x="3950" y="13418"/>
                  </a:lnTo>
                  <a:lnTo>
                    <a:pt x="4090" y="13306"/>
                  </a:lnTo>
                  <a:lnTo>
                    <a:pt x="4230" y="13166"/>
                  </a:lnTo>
                  <a:lnTo>
                    <a:pt x="4371" y="12970"/>
                  </a:lnTo>
                  <a:lnTo>
                    <a:pt x="4483" y="12774"/>
                  </a:lnTo>
                  <a:lnTo>
                    <a:pt x="4567" y="12550"/>
                  </a:lnTo>
                  <a:lnTo>
                    <a:pt x="4623" y="12270"/>
                  </a:lnTo>
                  <a:lnTo>
                    <a:pt x="4623" y="11962"/>
                  </a:lnTo>
                  <a:lnTo>
                    <a:pt x="4595" y="10393"/>
                  </a:lnTo>
                  <a:lnTo>
                    <a:pt x="4539" y="8488"/>
                  </a:lnTo>
                  <a:lnTo>
                    <a:pt x="4483" y="6668"/>
                  </a:lnTo>
                  <a:lnTo>
                    <a:pt x="4483" y="5351"/>
                  </a:lnTo>
                  <a:lnTo>
                    <a:pt x="4483" y="3978"/>
                  </a:lnTo>
                  <a:lnTo>
                    <a:pt x="4511" y="2830"/>
                  </a:lnTo>
                  <a:lnTo>
                    <a:pt x="4567" y="1738"/>
                  </a:lnTo>
                  <a:lnTo>
                    <a:pt x="4567" y="589"/>
                  </a:lnTo>
                  <a:lnTo>
                    <a:pt x="4567" y="477"/>
                  </a:lnTo>
                  <a:lnTo>
                    <a:pt x="4539" y="365"/>
                  </a:lnTo>
                  <a:lnTo>
                    <a:pt x="4483" y="253"/>
                  </a:lnTo>
                  <a:lnTo>
                    <a:pt x="4399" y="169"/>
                  </a:lnTo>
                  <a:lnTo>
                    <a:pt x="4314" y="85"/>
                  </a:lnTo>
                  <a:lnTo>
                    <a:pt x="4202" y="29"/>
                  </a:lnTo>
                  <a:lnTo>
                    <a:pt x="40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7"/>
            <p:cNvSpPr/>
            <p:nvPr/>
          </p:nvSpPr>
          <p:spPr>
            <a:xfrm>
              <a:off x="1621208" y="3065754"/>
              <a:ext cx="73100" cy="214469"/>
            </a:xfrm>
            <a:custGeom>
              <a:avLst/>
              <a:gdLst/>
              <a:ahLst/>
              <a:cxnLst/>
              <a:rect l="l" t="t" r="r" b="b"/>
              <a:pathLst>
                <a:path w="4623" h="13559" fill="none" extrusionOk="0">
                  <a:moveTo>
                    <a:pt x="29" y="6079"/>
                  </a:moveTo>
                  <a:lnTo>
                    <a:pt x="1" y="1177"/>
                  </a:lnTo>
                  <a:lnTo>
                    <a:pt x="1" y="1177"/>
                  </a:lnTo>
                  <a:lnTo>
                    <a:pt x="1" y="1065"/>
                  </a:lnTo>
                  <a:lnTo>
                    <a:pt x="57" y="953"/>
                  </a:lnTo>
                  <a:lnTo>
                    <a:pt x="141" y="869"/>
                  </a:lnTo>
                  <a:lnTo>
                    <a:pt x="253" y="813"/>
                  </a:lnTo>
                  <a:lnTo>
                    <a:pt x="3866" y="1"/>
                  </a:lnTo>
                  <a:lnTo>
                    <a:pt x="3866" y="1"/>
                  </a:lnTo>
                  <a:lnTo>
                    <a:pt x="3978" y="1"/>
                  </a:lnTo>
                  <a:lnTo>
                    <a:pt x="4090" y="1"/>
                  </a:lnTo>
                  <a:lnTo>
                    <a:pt x="4202" y="29"/>
                  </a:lnTo>
                  <a:lnTo>
                    <a:pt x="4314" y="85"/>
                  </a:lnTo>
                  <a:lnTo>
                    <a:pt x="4399" y="169"/>
                  </a:lnTo>
                  <a:lnTo>
                    <a:pt x="4483" y="253"/>
                  </a:lnTo>
                  <a:lnTo>
                    <a:pt x="4539" y="365"/>
                  </a:lnTo>
                  <a:lnTo>
                    <a:pt x="4567" y="477"/>
                  </a:lnTo>
                  <a:lnTo>
                    <a:pt x="4567" y="477"/>
                  </a:lnTo>
                  <a:lnTo>
                    <a:pt x="4567" y="589"/>
                  </a:lnTo>
                  <a:lnTo>
                    <a:pt x="4567" y="589"/>
                  </a:lnTo>
                  <a:lnTo>
                    <a:pt x="4567" y="1738"/>
                  </a:lnTo>
                  <a:lnTo>
                    <a:pt x="4511" y="2830"/>
                  </a:lnTo>
                  <a:lnTo>
                    <a:pt x="4483" y="3978"/>
                  </a:lnTo>
                  <a:lnTo>
                    <a:pt x="4483" y="5351"/>
                  </a:lnTo>
                  <a:lnTo>
                    <a:pt x="4483" y="5351"/>
                  </a:lnTo>
                  <a:lnTo>
                    <a:pt x="4483" y="6668"/>
                  </a:lnTo>
                  <a:lnTo>
                    <a:pt x="4539" y="8488"/>
                  </a:lnTo>
                  <a:lnTo>
                    <a:pt x="4595" y="10393"/>
                  </a:lnTo>
                  <a:lnTo>
                    <a:pt x="4623" y="11962"/>
                  </a:lnTo>
                  <a:lnTo>
                    <a:pt x="4623" y="11962"/>
                  </a:lnTo>
                  <a:lnTo>
                    <a:pt x="4623" y="12270"/>
                  </a:lnTo>
                  <a:lnTo>
                    <a:pt x="4567" y="12550"/>
                  </a:lnTo>
                  <a:lnTo>
                    <a:pt x="4483" y="12774"/>
                  </a:lnTo>
                  <a:lnTo>
                    <a:pt x="4371" y="12970"/>
                  </a:lnTo>
                  <a:lnTo>
                    <a:pt x="4230" y="13166"/>
                  </a:lnTo>
                  <a:lnTo>
                    <a:pt x="4090" y="13306"/>
                  </a:lnTo>
                  <a:lnTo>
                    <a:pt x="3950" y="13418"/>
                  </a:lnTo>
                  <a:lnTo>
                    <a:pt x="3782" y="13474"/>
                  </a:lnTo>
                  <a:lnTo>
                    <a:pt x="3614" y="13530"/>
                  </a:lnTo>
                  <a:lnTo>
                    <a:pt x="3446" y="13558"/>
                  </a:lnTo>
                  <a:lnTo>
                    <a:pt x="3306" y="13558"/>
                  </a:lnTo>
                  <a:lnTo>
                    <a:pt x="3166" y="13558"/>
                  </a:lnTo>
                  <a:lnTo>
                    <a:pt x="3026" y="13502"/>
                  </a:lnTo>
                  <a:lnTo>
                    <a:pt x="2942" y="13418"/>
                  </a:lnTo>
                  <a:lnTo>
                    <a:pt x="2858" y="13334"/>
                  </a:lnTo>
                  <a:lnTo>
                    <a:pt x="2802" y="13194"/>
                  </a:lnTo>
                  <a:lnTo>
                    <a:pt x="2802" y="13194"/>
                  </a:lnTo>
                  <a:lnTo>
                    <a:pt x="2550" y="12074"/>
                  </a:lnTo>
                  <a:lnTo>
                    <a:pt x="2242" y="11037"/>
                  </a:lnTo>
                  <a:lnTo>
                    <a:pt x="1934" y="10057"/>
                  </a:lnTo>
                  <a:lnTo>
                    <a:pt x="1625" y="9188"/>
                  </a:lnTo>
                  <a:lnTo>
                    <a:pt x="1289" y="8404"/>
                  </a:lnTo>
                  <a:lnTo>
                    <a:pt x="953" y="7760"/>
                  </a:lnTo>
                  <a:lnTo>
                    <a:pt x="589" y="7200"/>
                  </a:lnTo>
                  <a:lnTo>
                    <a:pt x="421" y="6976"/>
                  </a:lnTo>
                  <a:lnTo>
                    <a:pt x="253" y="6752"/>
                  </a:lnTo>
                  <a:lnTo>
                    <a:pt x="253" y="6752"/>
                  </a:lnTo>
                  <a:lnTo>
                    <a:pt x="141" y="6611"/>
                  </a:lnTo>
                  <a:lnTo>
                    <a:pt x="85" y="6443"/>
                  </a:lnTo>
                  <a:lnTo>
                    <a:pt x="29" y="6275"/>
                  </a:lnTo>
                  <a:lnTo>
                    <a:pt x="29" y="607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7"/>
            <p:cNvSpPr/>
            <p:nvPr/>
          </p:nvSpPr>
          <p:spPr>
            <a:xfrm>
              <a:off x="1051620" y="2446800"/>
              <a:ext cx="577130" cy="768288"/>
            </a:xfrm>
            <a:custGeom>
              <a:avLst/>
              <a:gdLst/>
              <a:ahLst/>
              <a:cxnLst/>
              <a:rect l="l" t="t" r="r" b="b"/>
              <a:pathLst>
                <a:path w="36499" h="48572" extrusionOk="0">
                  <a:moveTo>
                    <a:pt x="14118" y="1"/>
                  </a:moveTo>
                  <a:lnTo>
                    <a:pt x="12522" y="8320"/>
                  </a:lnTo>
                  <a:lnTo>
                    <a:pt x="11989" y="9216"/>
                  </a:lnTo>
                  <a:lnTo>
                    <a:pt x="11373" y="10253"/>
                  </a:lnTo>
                  <a:lnTo>
                    <a:pt x="10561" y="11653"/>
                  </a:lnTo>
                  <a:lnTo>
                    <a:pt x="9608" y="13362"/>
                  </a:lnTo>
                  <a:lnTo>
                    <a:pt x="8544" y="15351"/>
                  </a:lnTo>
                  <a:lnTo>
                    <a:pt x="7424" y="17535"/>
                  </a:lnTo>
                  <a:lnTo>
                    <a:pt x="6247" y="19916"/>
                  </a:lnTo>
                  <a:lnTo>
                    <a:pt x="5659" y="21149"/>
                  </a:lnTo>
                  <a:lnTo>
                    <a:pt x="5071" y="22437"/>
                  </a:lnTo>
                  <a:lnTo>
                    <a:pt x="4510" y="23726"/>
                  </a:lnTo>
                  <a:lnTo>
                    <a:pt x="3950" y="25042"/>
                  </a:lnTo>
                  <a:lnTo>
                    <a:pt x="3418" y="26359"/>
                  </a:lnTo>
                  <a:lnTo>
                    <a:pt x="2886" y="27703"/>
                  </a:lnTo>
                  <a:lnTo>
                    <a:pt x="2410" y="29048"/>
                  </a:lnTo>
                  <a:lnTo>
                    <a:pt x="1933" y="30364"/>
                  </a:lnTo>
                  <a:lnTo>
                    <a:pt x="1513" y="31709"/>
                  </a:lnTo>
                  <a:lnTo>
                    <a:pt x="1149" y="33026"/>
                  </a:lnTo>
                  <a:lnTo>
                    <a:pt x="813" y="34314"/>
                  </a:lnTo>
                  <a:lnTo>
                    <a:pt x="533" y="35575"/>
                  </a:lnTo>
                  <a:lnTo>
                    <a:pt x="309" y="36807"/>
                  </a:lnTo>
                  <a:lnTo>
                    <a:pt x="141" y="38039"/>
                  </a:lnTo>
                  <a:lnTo>
                    <a:pt x="29" y="39188"/>
                  </a:lnTo>
                  <a:lnTo>
                    <a:pt x="1" y="39748"/>
                  </a:lnTo>
                  <a:lnTo>
                    <a:pt x="1" y="40308"/>
                  </a:lnTo>
                  <a:lnTo>
                    <a:pt x="29" y="40953"/>
                  </a:lnTo>
                  <a:lnTo>
                    <a:pt x="85" y="41569"/>
                  </a:lnTo>
                  <a:lnTo>
                    <a:pt x="225" y="42157"/>
                  </a:lnTo>
                  <a:lnTo>
                    <a:pt x="393" y="42689"/>
                  </a:lnTo>
                  <a:lnTo>
                    <a:pt x="617" y="43222"/>
                  </a:lnTo>
                  <a:lnTo>
                    <a:pt x="897" y="43698"/>
                  </a:lnTo>
                  <a:lnTo>
                    <a:pt x="1205" y="44146"/>
                  </a:lnTo>
                  <a:lnTo>
                    <a:pt x="1569" y="44594"/>
                  </a:lnTo>
                  <a:lnTo>
                    <a:pt x="1961" y="44986"/>
                  </a:lnTo>
                  <a:lnTo>
                    <a:pt x="2382" y="45378"/>
                  </a:lnTo>
                  <a:lnTo>
                    <a:pt x="2858" y="45742"/>
                  </a:lnTo>
                  <a:lnTo>
                    <a:pt x="3362" y="46051"/>
                  </a:lnTo>
                  <a:lnTo>
                    <a:pt x="3894" y="46359"/>
                  </a:lnTo>
                  <a:lnTo>
                    <a:pt x="4454" y="46639"/>
                  </a:lnTo>
                  <a:lnTo>
                    <a:pt x="5071" y="46919"/>
                  </a:lnTo>
                  <a:lnTo>
                    <a:pt x="5687" y="47143"/>
                  </a:lnTo>
                  <a:lnTo>
                    <a:pt x="6359" y="47367"/>
                  </a:lnTo>
                  <a:lnTo>
                    <a:pt x="7031" y="47563"/>
                  </a:lnTo>
                  <a:lnTo>
                    <a:pt x="7732" y="47731"/>
                  </a:lnTo>
                  <a:lnTo>
                    <a:pt x="8460" y="47899"/>
                  </a:lnTo>
                  <a:lnTo>
                    <a:pt x="9216" y="48039"/>
                  </a:lnTo>
                  <a:lnTo>
                    <a:pt x="9973" y="48151"/>
                  </a:lnTo>
                  <a:lnTo>
                    <a:pt x="10757" y="48263"/>
                  </a:lnTo>
                  <a:lnTo>
                    <a:pt x="11541" y="48348"/>
                  </a:lnTo>
                  <a:lnTo>
                    <a:pt x="13166" y="48460"/>
                  </a:lnTo>
                  <a:lnTo>
                    <a:pt x="14847" y="48544"/>
                  </a:lnTo>
                  <a:lnTo>
                    <a:pt x="16527" y="48572"/>
                  </a:lnTo>
                  <a:lnTo>
                    <a:pt x="18236" y="48516"/>
                  </a:lnTo>
                  <a:lnTo>
                    <a:pt x="19973" y="48460"/>
                  </a:lnTo>
                  <a:lnTo>
                    <a:pt x="21653" y="48348"/>
                  </a:lnTo>
                  <a:lnTo>
                    <a:pt x="23334" y="48207"/>
                  </a:lnTo>
                  <a:lnTo>
                    <a:pt x="24958" y="48067"/>
                  </a:lnTo>
                  <a:lnTo>
                    <a:pt x="26527" y="47871"/>
                  </a:lnTo>
                  <a:lnTo>
                    <a:pt x="28040" y="47675"/>
                  </a:lnTo>
                  <a:lnTo>
                    <a:pt x="29468" y="47479"/>
                  </a:lnTo>
                  <a:lnTo>
                    <a:pt x="30813" y="47283"/>
                  </a:lnTo>
                  <a:lnTo>
                    <a:pt x="33138" y="46891"/>
                  </a:lnTo>
                  <a:lnTo>
                    <a:pt x="34930" y="46555"/>
                  </a:lnTo>
                  <a:lnTo>
                    <a:pt x="36499" y="46247"/>
                  </a:lnTo>
                  <a:lnTo>
                    <a:pt x="36499" y="39804"/>
                  </a:lnTo>
                  <a:lnTo>
                    <a:pt x="35575" y="39860"/>
                  </a:lnTo>
                  <a:lnTo>
                    <a:pt x="33082" y="40056"/>
                  </a:lnTo>
                  <a:lnTo>
                    <a:pt x="29496" y="40280"/>
                  </a:lnTo>
                  <a:lnTo>
                    <a:pt x="27479" y="40364"/>
                  </a:lnTo>
                  <a:lnTo>
                    <a:pt x="25351" y="40448"/>
                  </a:lnTo>
                  <a:lnTo>
                    <a:pt x="23222" y="40532"/>
                  </a:lnTo>
                  <a:lnTo>
                    <a:pt x="19104" y="40532"/>
                  </a:lnTo>
                  <a:lnTo>
                    <a:pt x="17255" y="40448"/>
                  </a:lnTo>
                  <a:lnTo>
                    <a:pt x="16415" y="40392"/>
                  </a:lnTo>
                  <a:lnTo>
                    <a:pt x="15631" y="40336"/>
                  </a:lnTo>
                  <a:lnTo>
                    <a:pt x="14931" y="40224"/>
                  </a:lnTo>
                  <a:lnTo>
                    <a:pt x="14314" y="40140"/>
                  </a:lnTo>
                  <a:lnTo>
                    <a:pt x="13754" y="40000"/>
                  </a:lnTo>
                  <a:lnTo>
                    <a:pt x="13306" y="39860"/>
                  </a:lnTo>
                  <a:lnTo>
                    <a:pt x="12970" y="39692"/>
                  </a:lnTo>
                  <a:lnTo>
                    <a:pt x="12830" y="39580"/>
                  </a:lnTo>
                  <a:lnTo>
                    <a:pt x="12718" y="39496"/>
                  </a:lnTo>
                  <a:lnTo>
                    <a:pt x="12606" y="39356"/>
                  </a:lnTo>
                  <a:lnTo>
                    <a:pt x="12550" y="39188"/>
                  </a:lnTo>
                  <a:lnTo>
                    <a:pt x="12494" y="38992"/>
                  </a:lnTo>
                  <a:lnTo>
                    <a:pt x="12466" y="38796"/>
                  </a:lnTo>
                  <a:lnTo>
                    <a:pt x="12466" y="38544"/>
                  </a:lnTo>
                  <a:lnTo>
                    <a:pt x="12466" y="38292"/>
                  </a:lnTo>
                  <a:lnTo>
                    <a:pt x="12550" y="37731"/>
                  </a:lnTo>
                  <a:lnTo>
                    <a:pt x="12718" y="37087"/>
                  </a:lnTo>
                  <a:lnTo>
                    <a:pt x="12970" y="36359"/>
                  </a:lnTo>
                  <a:lnTo>
                    <a:pt x="13278" y="35575"/>
                  </a:lnTo>
                  <a:lnTo>
                    <a:pt x="13642" y="34734"/>
                  </a:lnTo>
                  <a:lnTo>
                    <a:pt x="14062" y="33838"/>
                  </a:lnTo>
                  <a:lnTo>
                    <a:pt x="14510" y="32913"/>
                  </a:lnTo>
                  <a:lnTo>
                    <a:pt x="15015" y="31961"/>
                  </a:lnTo>
                  <a:lnTo>
                    <a:pt x="15575" y="30981"/>
                  </a:lnTo>
                  <a:lnTo>
                    <a:pt x="16751" y="28936"/>
                  </a:lnTo>
                  <a:lnTo>
                    <a:pt x="17984" y="26863"/>
                  </a:lnTo>
                  <a:lnTo>
                    <a:pt x="19272" y="24846"/>
                  </a:lnTo>
                  <a:lnTo>
                    <a:pt x="20505" y="22914"/>
                  </a:lnTo>
                  <a:lnTo>
                    <a:pt x="21709" y="21121"/>
                  </a:lnTo>
                  <a:lnTo>
                    <a:pt x="22774" y="19524"/>
                  </a:lnTo>
                  <a:lnTo>
                    <a:pt x="24426" y="17143"/>
                  </a:lnTo>
                  <a:lnTo>
                    <a:pt x="25043" y="16247"/>
                  </a:lnTo>
                  <a:lnTo>
                    <a:pt x="1411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7"/>
            <p:cNvSpPr/>
            <p:nvPr/>
          </p:nvSpPr>
          <p:spPr>
            <a:xfrm>
              <a:off x="1051620" y="2446800"/>
              <a:ext cx="577130" cy="768288"/>
            </a:xfrm>
            <a:custGeom>
              <a:avLst/>
              <a:gdLst/>
              <a:ahLst/>
              <a:cxnLst/>
              <a:rect l="l" t="t" r="r" b="b"/>
              <a:pathLst>
                <a:path w="36499" h="48572" fill="none" extrusionOk="0">
                  <a:moveTo>
                    <a:pt x="14118" y="1"/>
                  </a:moveTo>
                  <a:lnTo>
                    <a:pt x="12522" y="8320"/>
                  </a:lnTo>
                  <a:lnTo>
                    <a:pt x="12522" y="8320"/>
                  </a:lnTo>
                  <a:lnTo>
                    <a:pt x="11989" y="9216"/>
                  </a:lnTo>
                  <a:lnTo>
                    <a:pt x="11373" y="10253"/>
                  </a:lnTo>
                  <a:lnTo>
                    <a:pt x="10561" y="11653"/>
                  </a:lnTo>
                  <a:lnTo>
                    <a:pt x="9608" y="13362"/>
                  </a:lnTo>
                  <a:lnTo>
                    <a:pt x="8544" y="15351"/>
                  </a:lnTo>
                  <a:lnTo>
                    <a:pt x="7424" y="17535"/>
                  </a:lnTo>
                  <a:lnTo>
                    <a:pt x="6247" y="19916"/>
                  </a:lnTo>
                  <a:lnTo>
                    <a:pt x="5659" y="21149"/>
                  </a:lnTo>
                  <a:lnTo>
                    <a:pt x="5071" y="22437"/>
                  </a:lnTo>
                  <a:lnTo>
                    <a:pt x="4510" y="23726"/>
                  </a:lnTo>
                  <a:lnTo>
                    <a:pt x="3950" y="25042"/>
                  </a:lnTo>
                  <a:lnTo>
                    <a:pt x="3418" y="26359"/>
                  </a:lnTo>
                  <a:lnTo>
                    <a:pt x="2886" y="27703"/>
                  </a:lnTo>
                  <a:lnTo>
                    <a:pt x="2410" y="29048"/>
                  </a:lnTo>
                  <a:lnTo>
                    <a:pt x="1933" y="30364"/>
                  </a:lnTo>
                  <a:lnTo>
                    <a:pt x="1513" y="31709"/>
                  </a:lnTo>
                  <a:lnTo>
                    <a:pt x="1149" y="33026"/>
                  </a:lnTo>
                  <a:lnTo>
                    <a:pt x="813" y="34314"/>
                  </a:lnTo>
                  <a:lnTo>
                    <a:pt x="533" y="35575"/>
                  </a:lnTo>
                  <a:lnTo>
                    <a:pt x="309" y="36807"/>
                  </a:lnTo>
                  <a:lnTo>
                    <a:pt x="141" y="38039"/>
                  </a:lnTo>
                  <a:lnTo>
                    <a:pt x="29" y="39188"/>
                  </a:lnTo>
                  <a:lnTo>
                    <a:pt x="1" y="39748"/>
                  </a:lnTo>
                  <a:lnTo>
                    <a:pt x="1" y="40308"/>
                  </a:lnTo>
                  <a:lnTo>
                    <a:pt x="1" y="40308"/>
                  </a:lnTo>
                  <a:lnTo>
                    <a:pt x="29" y="40953"/>
                  </a:lnTo>
                  <a:lnTo>
                    <a:pt x="85" y="41569"/>
                  </a:lnTo>
                  <a:lnTo>
                    <a:pt x="225" y="42157"/>
                  </a:lnTo>
                  <a:lnTo>
                    <a:pt x="393" y="42689"/>
                  </a:lnTo>
                  <a:lnTo>
                    <a:pt x="617" y="43222"/>
                  </a:lnTo>
                  <a:lnTo>
                    <a:pt x="897" y="43698"/>
                  </a:lnTo>
                  <a:lnTo>
                    <a:pt x="1205" y="44146"/>
                  </a:lnTo>
                  <a:lnTo>
                    <a:pt x="1569" y="44594"/>
                  </a:lnTo>
                  <a:lnTo>
                    <a:pt x="1961" y="44986"/>
                  </a:lnTo>
                  <a:lnTo>
                    <a:pt x="2382" y="45378"/>
                  </a:lnTo>
                  <a:lnTo>
                    <a:pt x="2858" y="45742"/>
                  </a:lnTo>
                  <a:lnTo>
                    <a:pt x="3362" y="46051"/>
                  </a:lnTo>
                  <a:lnTo>
                    <a:pt x="3894" y="46359"/>
                  </a:lnTo>
                  <a:lnTo>
                    <a:pt x="4454" y="46639"/>
                  </a:lnTo>
                  <a:lnTo>
                    <a:pt x="5071" y="46919"/>
                  </a:lnTo>
                  <a:lnTo>
                    <a:pt x="5687" y="47143"/>
                  </a:lnTo>
                  <a:lnTo>
                    <a:pt x="6359" y="47367"/>
                  </a:lnTo>
                  <a:lnTo>
                    <a:pt x="7031" y="47563"/>
                  </a:lnTo>
                  <a:lnTo>
                    <a:pt x="7732" y="47731"/>
                  </a:lnTo>
                  <a:lnTo>
                    <a:pt x="8460" y="47899"/>
                  </a:lnTo>
                  <a:lnTo>
                    <a:pt x="9216" y="48039"/>
                  </a:lnTo>
                  <a:lnTo>
                    <a:pt x="9973" y="48151"/>
                  </a:lnTo>
                  <a:lnTo>
                    <a:pt x="10757" y="48263"/>
                  </a:lnTo>
                  <a:lnTo>
                    <a:pt x="11541" y="48348"/>
                  </a:lnTo>
                  <a:lnTo>
                    <a:pt x="13166" y="48460"/>
                  </a:lnTo>
                  <a:lnTo>
                    <a:pt x="14847" y="48544"/>
                  </a:lnTo>
                  <a:lnTo>
                    <a:pt x="16527" y="48572"/>
                  </a:lnTo>
                  <a:lnTo>
                    <a:pt x="18236" y="48516"/>
                  </a:lnTo>
                  <a:lnTo>
                    <a:pt x="19973" y="48460"/>
                  </a:lnTo>
                  <a:lnTo>
                    <a:pt x="21653" y="48348"/>
                  </a:lnTo>
                  <a:lnTo>
                    <a:pt x="23334" y="48207"/>
                  </a:lnTo>
                  <a:lnTo>
                    <a:pt x="24958" y="48067"/>
                  </a:lnTo>
                  <a:lnTo>
                    <a:pt x="26527" y="47871"/>
                  </a:lnTo>
                  <a:lnTo>
                    <a:pt x="28040" y="47675"/>
                  </a:lnTo>
                  <a:lnTo>
                    <a:pt x="29468" y="47479"/>
                  </a:lnTo>
                  <a:lnTo>
                    <a:pt x="30813" y="47283"/>
                  </a:lnTo>
                  <a:lnTo>
                    <a:pt x="33138" y="46891"/>
                  </a:lnTo>
                  <a:lnTo>
                    <a:pt x="34930" y="46555"/>
                  </a:lnTo>
                  <a:lnTo>
                    <a:pt x="36499" y="46247"/>
                  </a:lnTo>
                  <a:lnTo>
                    <a:pt x="36499" y="39804"/>
                  </a:lnTo>
                  <a:lnTo>
                    <a:pt x="36499" y="39804"/>
                  </a:lnTo>
                  <a:lnTo>
                    <a:pt x="35575" y="39860"/>
                  </a:lnTo>
                  <a:lnTo>
                    <a:pt x="33082" y="40056"/>
                  </a:lnTo>
                  <a:lnTo>
                    <a:pt x="29496" y="40280"/>
                  </a:lnTo>
                  <a:lnTo>
                    <a:pt x="27479" y="40364"/>
                  </a:lnTo>
                  <a:lnTo>
                    <a:pt x="25351" y="40448"/>
                  </a:lnTo>
                  <a:lnTo>
                    <a:pt x="23222" y="40532"/>
                  </a:lnTo>
                  <a:lnTo>
                    <a:pt x="21121" y="40532"/>
                  </a:lnTo>
                  <a:lnTo>
                    <a:pt x="19104" y="40532"/>
                  </a:lnTo>
                  <a:lnTo>
                    <a:pt x="17255" y="40448"/>
                  </a:lnTo>
                  <a:lnTo>
                    <a:pt x="16415" y="40392"/>
                  </a:lnTo>
                  <a:lnTo>
                    <a:pt x="15631" y="40336"/>
                  </a:lnTo>
                  <a:lnTo>
                    <a:pt x="14931" y="40224"/>
                  </a:lnTo>
                  <a:lnTo>
                    <a:pt x="14314" y="40140"/>
                  </a:lnTo>
                  <a:lnTo>
                    <a:pt x="13754" y="40000"/>
                  </a:lnTo>
                  <a:lnTo>
                    <a:pt x="13306" y="39860"/>
                  </a:lnTo>
                  <a:lnTo>
                    <a:pt x="12970" y="39692"/>
                  </a:lnTo>
                  <a:lnTo>
                    <a:pt x="12830" y="39580"/>
                  </a:lnTo>
                  <a:lnTo>
                    <a:pt x="12718" y="39496"/>
                  </a:lnTo>
                  <a:lnTo>
                    <a:pt x="12718" y="39496"/>
                  </a:lnTo>
                  <a:lnTo>
                    <a:pt x="12606" y="39356"/>
                  </a:lnTo>
                  <a:lnTo>
                    <a:pt x="12550" y="39188"/>
                  </a:lnTo>
                  <a:lnTo>
                    <a:pt x="12494" y="38992"/>
                  </a:lnTo>
                  <a:lnTo>
                    <a:pt x="12466" y="38796"/>
                  </a:lnTo>
                  <a:lnTo>
                    <a:pt x="12466" y="38544"/>
                  </a:lnTo>
                  <a:lnTo>
                    <a:pt x="12466" y="38292"/>
                  </a:lnTo>
                  <a:lnTo>
                    <a:pt x="12550" y="37731"/>
                  </a:lnTo>
                  <a:lnTo>
                    <a:pt x="12718" y="37087"/>
                  </a:lnTo>
                  <a:lnTo>
                    <a:pt x="12970" y="36359"/>
                  </a:lnTo>
                  <a:lnTo>
                    <a:pt x="13278" y="35575"/>
                  </a:lnTo>
                  <a:lnTo>
                    <a:pt x="13642" y="34734"/>
                  </a:lnTo>
                  <a:lnTo>
                    <a:pt x="14062" y="33838"/>
                  </a:lnTo>
                  <a:lnTo>
                    <a:pt x="14510" y="32913"/>
                  </a:lnTo>
                  <a:lnTo>
                    <a:pt x="15015" y="31961"/>
                  </a:lnTo>
                  <a:lnTo>
                    <a:pt x="15575" y="30981"/>
                  </a:lnTo>
                  <a:lnTo>
                    <a:pt x="16751" y="28936"/>
                  </a:lnTo>
                  <a:lnTo>
                    <a:pt x="17984" y="26863"/>
                  </a:lnTo>
                  <a:lnTo>
                    <a:pt x="19272" y="24846"/>
                  </a:lnTo>
                  <a:lnTo>
                    <a:pt x="20505" y="22914"/>
                  </a:lnTo>
                  <a:lnTo>
                    <a:pt x="21709" y="21121"/>
                  </a:lnTo>
                  <a:lnTo>
                    <a:pt x="22774" y="19524"/>
                  </a:lnTo>
                  <a:lnTo>
                    <a:pt x="24426" y="17143"/>
                  </a:lnTo>
                  <a:lnTo>
                    <a:pt x="25043" y="16247"/>
                  </a:lnTo>
                  <a:lnTo>
                    <a:pt x="1411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7"/>
            <p:cNvSpPr/>
            <p:nvPr/>
          </p:nvSpPr>
          <p:spPr>
            <a:xfrm>
              <a:off x="1355467" y="2810998"/>
              <a:ext cx="19496" cy="30148"/>
            </a:xfrm>
            <a:custGeom>
              <a:avLst/>
              <a:gdLst/>
              <a:ahLst/>
              <a:cxnLst/>
              <a:rect l="l" t="t" r="r" b="b"/>
              <a:pathLst>
                <a:path w="1233" h="1906" extrusionOk="0">
                  <a:moveTo>
                    <a:pt x="1233" y="1"/>
                  </a:moveTo>
                  <a:lnTo>
                    <a:pt x="1233" y="1"/>
                  </a:lnTo>
                  <a:lnTo>
                    <a:pt x="0" y="1905"/>
                  </a:lnTo>
                  <a:lnTo>
                    <a:pt x="0" y="1905"/>
                  </a:lnTo>
                  <a:lnTo>
                    <a:pt x="1233" y="1"/>
                  </a:lnTo>
                  <a:lnTo>
                    <a:pt x="1233" y="1"/>
                  </a:lnTo>
                  <a:lnTo>
                    <a:pt x="12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7"/>
            <p:cNvSpPr/>
            <p:nvPr/>
          </p:nvSpPr>
          <p:spPr>
            <a:xfrm>
              <a:off x="1355467" y="2810998"/>
              <a:ext cx="19496" cy="30148"/>
            </a:xfrm>
            <a:custGeom>
              <a:avLst/>
              <a:gdLst/>
              <a:ahLst/>
              <a:cxnLst/>
              <a:rect l="l" t="t" r="r" b="b"/>
              <a:pathLst>
                <a:path w="1233" h="1906" fill="none" extrusionOk="0">
                  <a:moveTo>
                    <a:pt x="1233" y="1"/>
                  </a:moveTo>
                  <a:lnTo>
                    <a:pt x="1233" y="1"/>
                  </a:lnTo>
                  <a:lnTo>
                    <a:pt x="0" y="1905"/>
                  </a:lnTo>
                  <a:lnTo>
                    <a:pt x="0" y="1905"/>
                  </a:lnTo>
                  <a:lnTo>
                    <a:pt x="1233" y="1"/>
                  </a:lnTo>
                  <a:lnTo>
                    <a:pt x="1233" y="1"/>
                  </a:lnTo>
                  <a:lnTo>
                    <a:pt x="123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7"/>
            <p:cNvSpPr/>
            <p:nvPr/>
          </p:nvSpPr>
          <p:spPr>
            <a:xfrm>
              <a:off x="1374948" y="2752520"/>
              <a:ext cx="38993" cy="58493"/>
            </a:xfrm>
            <a:custGeom>
              <a:avLst/>
              <a:gdLst/>
              <a:ahLst/>
              <a:cxnLst/>
              <a:rect l="l" t="t" r="r" b="b"/>
              <a:pathLst>
                <a:path w="2466" h="3698" extrusionOk="0">
                  <a:moveTo>
                    <a:pt x="2466" y="0"/>
                  </a:moveTo>
                  <a:lnTo>
                    <a:pt x="2466" y="0"/>
                  </a:lnTo>
                  <a:lnTo>
                    <a:pt x="1289" y="1737"/>
                  </a:lnTo>
                  <a:lnTo>
                    <a:pt x="1" y="3698"/>
                  </a:lnTo>
                  <a:lnTo>
                    <a:pt x="1" y="3698"/>
                  </a:lnTo>
                  <a:lnTo>
                    <a:pt x="1" y="3698"/>
                  </a:lnTo>
                  <a:lnTo>
                    <a:pt x="1" y="3698"/>
                  </a:lnTo>
                  <a:lnTo>
                    <a:pt x="1289" y="1737"/>
                  </a:lnTo>
                  <a:lnTo>
                    <a:pt x="2466" y="0"/>
                  </a:lnTo>
                  <a:lnTo>
                    <a:pt x="2466" y="0"/>
                  </a:lnTo>
                  <a:lnTo>
                    <a:pt x="246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7"/>
            <p:cNvSpPr/>
            <p:nvPr/>
          </p:nvSpPr>
          <p:spPr>
            <a:xfrm>
              <a:off x="1374948" y="2752520"/>
              <a:ext cx="38993" cy="58493"/>
            </a:xfrm>
            <a:custGeom>
              <a:avLst/>
              <a:gdLst/>
              <a:ahLst/>
              <a:cxnLst/>
              <a:rect l="l" t="t" r="r" b="b"/>
              <a:pathLst>
                <a:path w="2466" h="3698" fill="none" extrusionOk="0">
                  <a:moveTo>
                    <a:pt x="2466" y="0"/>
                  </a:moveTo>
                  <a:lnTo>
                    <a:pt x="2466" y="0"/>
                  </a:lnTo>
                  <a:lnTo>
                    <a:pt x="1289" y="1737"/>
                  </a:lnTo>
                  <a:lnTo>
                    <a:pt x="1" y="3698"/>
                  </a:lnTo>
                  <a:lnTo>
                    <a:pt x="1" y="3698"/>
                  </a:lnTo>
                  <a:lnTo>
                    <a:pt x="1" y="3698"/>
                  </a:lnTo>
                  <a:lnTo>
                    <a:pt x="1" y="3698"/>
                  </a:lnTo>
                  <a:lnTo>
                    <a:pt x="1289" y="1737"/>
                  </a:lnTo>
                  <a:lnTo>
                    <a:pt x="2466" y="0"/>
                  </a:lnTo>
                  <a:lnTo>
                    <a:pt x="2466" y="0"/>
                  </a:lnTo>
                  <a:lnTo>
                    <a:pt x="246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57"/>
            <p:cNvSpPr/>
            <p:nvPr/>
          </p:nvSpPr>
          <p:spPr>
            <a:xfrm>
              <a:off x="1249604" y="3065754"/>
              <a:ext cx="5329" cy="7561"/>
            </a:xfrm>
            <a:custGeom>
              <a:avLst/>
              <a:gdLst/>
              <a:ahLst/>
              <a:cxnLst/>
              <a:rect l="l" t="t" r="r" b="b"/>
              <a:pathLst>
                <a:path w="337" h="478" extrusionOk="0">
                  <a:moveTo>
                    <a:pt x="1" y="1"/>
                  </a:moveTo>
                  <a:lnTo>
                    <a:pt x="57" y="141"/>
                  </a:lnTo>
                  <a:lnTo>
                    <a:pt x="113" y="253"/>
                  </a:lnTo>
                  <a:lnTo>
                    <a:pt x="57" y="113"/>
                  </a:lnTo>
                  <a:lnTo>
                    <a:pt x="1" y="1"/>
                  </a:lnTo>
                  <a:close/>
                  <a:moveTo>
                    <a:pt x="113" y="253"/>
                  </a:moveTo>
                  <a:lnTo>
                    <a:pt x="197" y="365"/>
                  </a:lnTo>
                  <a:lnTo>
                    <a:pt x="337" y="477"/>
                  </a:lnTo>
                  <a:lnTo>
                    <a:pt x="197" y="337"/>
                  </a:lnTo>
                  <a:lnTo>
                    <a:pt x="113" y="2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7"/>
            <p:cNvSpPr/>
            <p:nvPr/>
          </p:nvSpPr>
          <p:spPr>
            <a:xfrm>
              <a:off x="1249162" y="3063097"/>
              <a:ext cx="110749" cy="24833"/>
            </a:xfrm>
            <a:custGeom>
              <a:avLst/>
              <a:gdLst/>
              <a:ahLst/>
              <a:cxnLst/>
              <a:rect l="l" t="t" r="r" b="b"/>
              <a:pathLst>
                <a:path w="7004" h="1570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29" y="169"/>
                  </a:lnTo>
                  <a:lnTo>
                    <a:pt x="85" y="309"/>
                  </a:lnTo>
                  <a:lnTo>
                    <a:pt x="141" y="421"/>
                  </a:lnTo>
                  <a:lnTo>
                    <a:pt x="225" y="533"/>
                  </a:lnTo>
                  <a:lnTo>
                    <a:pt x="225" y="533"/>
                  </a:lnTo>
                  <a:lnTo>
                    <a:pt x="365" y="645"/>
                  </a:lnTo>
                  <a:lnTo>
                    <a:pt x="561" y="757"/>
                  </a:lnTo>
                  <a:lnTo>
                    <a:pt x="785" y="869"/>
                  </a:lnTo>
                  <a:lnTo>
                    <a:pt x="1065" y="981"/>
                  </a:lnTo>
                  <a:lnTo>
                    <a:pt x="1401" y="1065"/>
                  </a:lnTo>
                  <a:lnTo>
                    <a:pt x="1765" y="1149"/>
                  </a:lnTo>
                  <a:lnTo>
                    <a:pt x="2578" y="1289"/>
                  </a:lnTo>
                  <a:lnTo>
                    <a:pt x="3530" y="1401"/>
                  </a:lnTo>
                  <a:lnTo>
                    <a:pt x="4594" y="1485"/>
                  </a:lnTo>
                  <a:lnTo>
                    <a:pt x="5771" y="1541"/>
                  </a:lnTo>
                  <a:lnTo>
                    <a:pt x="7003" y="1569"/>
                  </a:lnTo>
                  <a:lnTo>
                    <a:pt x="7003" y="1569"/>
                  </a:lnTo>
                  <a:lnTo>
                    <a:pt x="7003" y="1569"/>
                  </a:lnTo>
                  <a:lnTo>
                    <a:pt x="5771" y="1541"/>
                  </a:lnTo>
                  <a:lnTo>
                    <a:pt x="4594" y="1485"/>
                  </a:lnTo>
                  <a:lnTo>
                    <a:pt x="3530" y="1401"/>
                  </a:lnTo>
                  <a:lnTo>
                    <a:pt x="2578" y="1289"/>
                  </a:lnTo>
                  <a:lnTo>
                    <a:pt x="1765" y="1149"/>
                  </a:lnTo>
                  <a:lnTo>
                    <a:pt x="1401" y="1065"/>
                  </a:lnTo>
                  <a:lnTo>
                    <a:pt x="1065" y="981"/>
                  </a:lnTo>
                  <a:lnTo>
                    <a:pt x="785" y="869"/>
                  </a:lnTo>
                  <a:lnTo>
                    <a:pt x="561" y="757"/>
                  </a:lnTo>
                  <a:lnTo>
                    <a:pt x="365" y="645"/>
                  </a:lnTo>
                  <a:lnTo>
                    <a:pt x="225" y="505"/>
                  </a:lnTo>
                  <a:lnTo>
                    <a:pt x="225" y="505"/>
                  </a:lnTo>
                  <a:lnTo>
                    <a:pt x="141" y="421"/>
                  </a:lnTo>
                  <a:lnTo>
                    <a:pt x="85" y="281"/>
                  </a:lnTo>
                  <a:lnTo>
                    <a:pt x="29" y="169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7"/>
            <p:cNvSpPr/>
            <p:nvPr/>
          </p:nvSpPr>
          <p:spPr>
            <a:xfrm>
              <a:off x="1359895" y="3087472"/>
              <a:ext cx="57588" cy="459"/>
            </a:xfrm>
            <a:custGeom>
              <a:avLst/>
              <a:gdLst/>
              <a:ahLst/>
              <a:cxnLst/>
              <a:rect l="l" t="t" r="r" b="b"/>
              <a:pathLst>
                <a:path w="3642" h="29" extrusionOk="0">
                  <a:moveTo>
                    <a:pt x="3642" y="0"/>
                  </a:moveTo>
                  <a:lnTo>
                    <a:pt x="3642" y="0"/>
                  </a:lnTo>
                  <a:lnTo>
                    <a:pt x="1401" y="28"/>
                  </a:lnTo>
                  <a:lnTo>
                    <a:pt x="1401" y="28"/>
                  </a:lnTo>
                  <a:lnTo>
                    <a:pt x="168" y="28"/>
                  </a:lnTo>
                  <a:lnTo>
                    <a:pt x="168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68" y="28"/>
                  </a:lnTo>
                  <a:lnTo>
                    <a:pt x="168" y="28"/>
                  </a:lnTo>
                  <a:lnTo>
                    <a:pt x="168" y="28"/>
                  </a:lnTo>
                  <a:lnTo>
                    <a:pt x="1401" y="28"/>
                  </a:lnTo>
                  <a:lnTo>
                    <a:pt x="1401" y="28"/>
                  </a:lnTo>
                  <a:lnTo>
                    <a:pt x="3642" y="0"/>
                  </a:lnTo>
                  <a:lnTo>
                    <a:pt x="36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7"/>
            <p:cNvSpPr/>
            <p:nvPr/>
          </p:nvSpPr>
          <p:spPr>
            <a:xfrm>
              <a:off x="1359895" y="3087472"/>
              <a:ext cx="57588" cy="459"/>
            </a:xfrm>
            <a:custGeom>
              <a:avLst/>
              <a:gdLst/>
              <a:ahLst/>
              <a:cxnLst/>
              <a:rect l="l" t="t" r="r" b="b"/>
              <a:pathLst>
                <a:path w="3642" h="29" fill="none" extrusionOk="0">
                  <a:moveTo>
                    <a:pt x="3642" y="0"/>
                  </a:moveTo>
                  <a:lnTo>
                    <a:pt x="3642" y="0"/>
                  </a:lnTo>
                  <a:lnTo>
                    <a:pt x="1401" y="28"/>
                  </a:lnTo>
                  <a:lnTo>
                    <a:pt x="1401" y="28"/>
                  </a:lnTo>
                  <a:lnTo>
                    <a:pt x="168" y="28"/>
                  </a:lnTo>
                  <a:lnTo>
                    <a:pt x="168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68" y="28"/>
                  </a:lnTo>
                  <a:lnTo>
                    <a:pt x="168" y="28"/>
                  </a:lnTo>
                  <a:lnTo>
                    <a:pt x="168" y="28"/>
                  </a:lnTo>
                  <a:lnTo>
                    <a:pt x="1401" y="28"/>
                  </a:lnTo>
                  <a:lnTo>
                    <a:pt x="1401" y="28"/>
                  </a:lnTo>
                  <a:lnTo>
                    <a:pt x="3642" y="0"/>
                  </a:lnTo>
                  <a:lnTo>
                    <a:pt x="364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7"/>
            <p:cNvSpPr/>
            <p:nvPr/>
          </p:nvSpPr>
          <p:spPr>
            <a:xfrm>
              <a:off x="1600399" y="3076399"/>
              <a:ext cx="28351" cy="2230"/>
            </a:xfrm>
            <a:custGeom>
              <a:avLst/>
              <a:gdLst/>
              <a:ahLst/>
              <a:cxnLst/>
              <a:rect l="l" t="t" r="r" b="b"/>
              <a:pathLst>
                <a:path w="1793" h="141" extrusionOk="0">
                  <a:moveTo>
                    <a:pt x="1793" y="0"/>
                  </a:moveTo>
                  <a:lnTo>
                    <a:pt x="1009" y="56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179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7"/>
            <p:cNvSpPr/>
            <p:nvPr/>
          </p:nvSpPr>
          <p:spPr>
            <a:xfrm>
              <a:off x="1600399" y="3076399"/>
              <a:ext cx="28351" cy="2230"/>
            </a:xfrm>
            <a:custGeom>
              <a:avLst/>
              <a:gdLst/>
              <a:ahLst/>
              <a:cxnLst/>
              <a:rect l="l" t="t" r="r" b="b"/>
              <a:pathLst>
                <a:path w="1793" h="141" fill="none" extrusionOk="0">
                  <a:moveTo>
                    <a:pt x="1793" y="0"/>
                  </a:moveTo>
                  <a:lnTo>
                    <a:pt x="1009" y="56"/>
                  </a:lnTo>
                  <a:lnTo>
                    <a:pt x="1009" y="56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1793" y="0"/>
                  </a:lnTo>
                  <a:lnTo>
                    <a:pt x="179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57"/>
            <p:cNvSpPr/>
            <p:nvPr/>
          </p:nvSpPr>
          <p:spPr>
            <a:xfrm>
              <a:off x="1051620" y="3084371"/>
              <a:ext cx="16" cy="459"/>
            </a:xfrm>
            <a:custGeom>
              <a:avLst/>
              <a:gdLst/>
              <a:ahLst/>
              <a:cxnLst/>
              <a:rect l="l" t="t" r="r" b="b"/>
              <a:pathLst>
                <a:path w="1" h="29" extrusionOk="0">
                  <a:moveTo>
                    <a:pt x="1" y="0"/>
                  </a:moveTo>
                  <a:lnTo>
                    <a:pt x="1" y="0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57"/>
            <p:cNvSpPr/>
            <p:nvPr/>
          </p:nvSpPr>
          <p:spPr>
            <a:xfrm>
              <a:off x="1051620" y="3084371"/>
              <a:ext cx="16" cy="459"/>
            </a:xfrm>
            <a:custGeom>
              <a:avLst/>
              <a:gdLst/>
              <a:ahLst/>
              <a:cxnLst/>
              <a:rect l="l" t="t" r="r" b="b"/>
              <a:pathLst>
                <a:path w="1" h="29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57"/>
            <p:cNvSpPr/>
            <p:nvPr/>
          </p:nvSpPr>
          <p:spPr>
            <a:xfrm>
              <a:off x="1382475" y="3212414"/>
              <a:ext cx="2230" cy="16"/>
            </a:xfrm>
            <a:custGeom>
              <a:avLst/>
              <a:gdLst/>
              <a:ahLst/>
              <a:cxnLst/>
              <a:rect l="l" t="t" r="r" b="b"/>
              <a:pathLst>
                <a:path w="141" h="1" extrusionOk="0">
                  <a:moveTo>
                    <a:pt x="141" y="1"/>
                  </a:moveTo>
                  <a:lnTo>
                    <a:pt x="14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41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57"/>
            <p:cNvSpPr/>
            <p:nvPr/>
          </p:nvSpPr>
          <p:spPr>
            <a:xfrm>
              <a:off x="1382475" y="3212414"/>
              <a:ext cx="2230" cy="16"/>
            </a:xfrm>
            <a:custGeom>
              <a:avLst/>
              <a:gdLst/>
              <a:ahLst/>
              <a:cxnLst/>
              <a:rect l="l" t="t" r="r" b="b"/>
              <a:pathLst>
                <a:path w="141" h="1" fill="none" extrusionOk="0">
                  <a:moveTo>
                    <a:pt x="141" y="1"/>
                  </a:moveTo>
                  <a:lnTo>
                    <a:pt x="14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41" y="1"/>
                  </a:lnTo>
                  <a:lnTo>
                    <a:pt x="14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57"/>
            <p:cNvSpPr/>
            <p:nvPr/>
          </p:nvSpPr>
          <p:spPr>
            <a:xfrm>
              <a:off x="1051620" y="2466746"/>
              <a:ext cx="577130" cy="747899"/>
            </a:xfrm>
            <a:custGeom>
              <a:avLst/>
              <a:gdLst/>
              <a:ahLst/>
              <a:cxnLst/>
              <a:rect l="l" t="t" r="r" b="b"/>
              <a:pathLst>
                <a:path w="36499" h="47283" extrusionOk="0">
                  <a:moveTo>
                    <a:pt x="22914" y="18067"/>
                  </a:moveTo>
                  <a:lnTo>
                    <a:pt x="21765" y="19748"/>
                  </a:lnTo>
                  <a:lnTo>
                    <a:pt x="20505" y="21653"/>
                  </a:lnTo>
                  <a:lnTo>
                    <a:pt x="19160" y="23725"/>
                  </a:lnTo>
                  <a:lnTo>
                    <a:pt x="17816" y="25882"/>
                  </a:lnTo>
                  <a:lnTo>
                    <a:pt x="19216" y="23669"/>
                  </a:lnTo>
                  <a:lnTo>
                    <a:pt x="20449" y="21765"/>
                  </a:lnTo>
                  <a:lnTo>
                    <a:pt x="21737" y="19804"/>
                  </a:lnTo>
                  <a:lnTo>
                    <a:pt x="22914" y="18067"/>
                  </a:lnTo>
                  <a:close/>
                  <a:moveTo>
                    <a:pt x="35715" y="38599"/>
                  </a:moveTo>
                  <a:lnTo>
                    <a:pt x="34706" y="38683"/>
                  </a:lnTo>
                  <a:lnTo>
                    <a:pt x="34706" y="38683"/>
                  </a:lnTo>
                  <a:lnTo>
                    <a:pt x="35715" y="38604"/>
                  </a:lnTo>
                  <a:lnTo>
                    <a:pt x="35715" y="38604"/>
                  </a:lnTo>
                  <a:lnTo>
                    <a:pt x="35715" y="38599"/>
                  </a:lnTo>
                  <a:close/>
                  <a:moveTo>
                    <a:pt x="36499" y="38543"/>
                  </a:moveTo>
                  <a:lnTo>
                    <a:pt x="35715" y="38604"/>
                  </a:lnTo>
                  <a:lnTo>
                    <a:pt x="35715" y="38604"/>
                  </a:lnTo>
                  <a:lnTo>
                    <a:pt x="35827" y="45126"/>
                  </a:lnTo>
                  <a:lnTo>
                    <a:pt x="36499" y="44986"/>
                  </a:lnTo>
                  <a:lnTo>
                    <a:pt x="36499" y="38543"/>
                  </a:lnTo>
                  <a:close/>
                  <a:moveTo>
                    <a:pt x="13866" y="0"/>
                  </a:moveTo>
                  <a:lnTo>
                    <a:pt x="12522" y="7059"/>
                  </a:lnTo>
                  <a:lnTo>
                    <a:pt x="11989" y="7955"/>
                  </a:lnTo>
                  <a:lnTo>
                    <a:pt x="11373" y="8992"/>
                  </a:lnTo>
                  <a:lnTo>
                    <a:pt x="10561" y="10392"/>
                  </a:lnTo>
                  <a:lnTo>
                    <a:pt x="9608" y="12101"/>
                  </a:lnTo>
                  <a:lnTo>
                    <a:pt x="8572" y="14090"/>
                  </a:lnTo>
                  <a:lnTo>
                    <a:pt x="7424" y="16274"/>
                  </a:lnTo>
                  <a:lnTo>
                    <a:pt x="6275" y="18655"/>
                  </a:lnTo>
                  <a:lnTo>
                    <a:pt x="5687" y="19888"/>
                  </a:lnTo>
                  <a:lnTo>
                    <a:pt x="5099" y="21148"/>
                  </a:lnTo>
                  <a:lnTo>
                    <a:pt x="4510" y="22437"/>
                  </a:lnTo>
                  <a:lnTo>
                    <a:pt x="3950" y="23753"/>
                  </a:lnTo>
                  <a:lnTo>
                    <a:pt x="3418" y="25070"/>
                  </a:lnTo>
                  <a:lnTo>
                    <a:pt x="2914" y="26414"/>
                  </a:lnTo>
                  <a:lnTo>
                    <a:pt x="2410" y="27759"/>
                  </a:lnTo>
                  <a:lnTo>
                    <a:pt x="1961" y="29075"/>
                  </a:lnTo>
                  <a:lnTo>
                    <a:pt x="1541" y="30420"/>
                  </a:lnTo>
                  <a:lnTo>
                    <a:pt x="1149" y="31708"/>
                  </a:lnTo>
                  <a:lnTo>
                    <a:pt x="813" y="33025"/>
                  </a:lnTo>
                  <a:lnTo>
                    <a:pt x="533" y="34286"/>
                  </a:lnTo>
                  <a:lnTo>
                    <a:pt x="309" y="35518"/>
                  </a:lnTo>
                  <a:lnTo>
                    <a:pt x="141" y="36722"/>
                  </a:lnTo>
                  <a:lnTo>
                    <a:pt x="29" y="37899"/>
                  </a:lnTo>
                  <a:lnTo>
                    <a:pt x="1" y="38459"/>
                  </a:lnTo>
                  <a:lnTo>
                    <a:pt x="1" y="39019"/>
                  </a:lnTo>
                  <a:lnTo>
                    <a:pt x="1" y="39047"/>
                  </a:lnTo>
                  <a:lnTo>
                    <a:pt x="1" y="39075"/>
                  </a:lnTo>
                  <a:lnTo>
                    <a:pt x="1" y="39664"/>
                  </a:lnTo>
                  <a:lnTo>
                    <a:pt x="85" y="40224"/>
                  </a:lnTo>
                  <a:lnTo>
                    <a:pt x="197" y="40784"/>
                  </a:lnTo>
                  <a:lnTo>
                    <a:pt x="337" y="41288"/>
                  </a:lnTo>
                  <a:lnTo>
                    <a:pt x="533" y="41792"/>
                  </a:lnTo>
                  <a:lnTo>
                    <a:pt x="785" y="42241"/>
                  </a:lnTo>
                  <a:lnTo>
                    <a:pt x="1037" y="42689"/>
                  </a:lnTo>
                  <a:lnTo>
                    <a:pt x="1373" y="43109"/>
                  </a:lnTo>
                  <a:lnTo>
                    <a:pt x="1709" y="43501"/>
                  </a:lnTo>
                  <a:lnTo>
                    <a:pt x="2074" y="43865"/>
                  </a:lnTo>
                  <a:lnTo>
                    <a:pt x="2494" y="44201"/>
                  </a:lnTo>
                  <a:lnTo>
                    <a:pt x="2942" y="44538"/>
                  </a:lnTo>
                  <a:lnTo>
                    <a:pt x="3418" y="44818"/>
                  </a:lnTo>
                  <a:lnTo>
                    <a:pt x="3922" y="45126"/>
                  </a:lnTo>
                  <a:lnTo>
                    <a:pt x="4426" y="45378"/>
                  </a:lnTo>
                  <a:lnTo>
                    <a:pt x="4987" y="45630"/>
                  </a:lnTo>
                  <a:lnTo>
                    <a:pt x="5575" y="45854"/>
                  </a:lnTo>
                  <a:lnTo>
                    <a:pt x="6163" y="46050"/>
                  </a:lnTo>
                  <a:lnTo>
                    <a:pt x="6807" y="46246"/>
                  </a:lnTo>
                  <a:lnTo>
                    <a:pt x="7452" y="46414"/>
                  </a:lnTo>
                  <a:lnTo>
                    <a:pt x="8096" y="46554"/>
                  </a:lnTo>
                  <a:lnTo>
                    <a:pt x="8796" y="46694"/>
                  </a:lnTo>
                  <a:lnTo>
                    <a:pt x="9496" y="46806"/>
                  </a:lnTo>
                  <a:lnTo>
                    <a:pt x="10197" y="46918"/>
                  </a:lnTo>
                  <a:lnTo>
                    <a:pt x="11681" y="47087"/>
                  </a:lnTo>
                  <a:lnTo>
                    <a:pt x="13194" y="47199"/>
                  </a:lnTo>
                  <a:lnTo>
                    <a:pt x="14734" y="47283"/>
                  </a:lnTo>
                  <a:lnTo>
                    <a:pt x="17452" y="47283"/>
                  </a:lnTo>
                  <a:lnTo>
                    <a:pt x="18628" y="47255"/>
                  </a:lnTo>
                  <a:lnTo>
                    <a:pt x="19776" y="47199"/>
                  </a:lnTo>
                  <a:lnTo>
                    <a:pt x="20925" y="47143"/>
                  </a:lnTo>
                  <a:lnTo>
                    <a:pt x="21065" y="47143"/>
                  </a:lnTo>
                  <a:lnTo>
                    <a:pt x="19664" y="39271"/>
                  </a:lnTo>
                  <a:lnTo>
                    <a:pt x="19496" y="39271"/>
                  </a:lnTo>
                  <a:lnTo>
                    <a:pt x="18264" y="39243"/>
                  </a:lnTo>
                  <a:lnTo>
                    <a:pt x="17087" y="39187"/>
                  </a:lnTo>
                  <a:lnTo>
                    <a:pt x="16023" y="39103"/>
                  </a:lnTo>
                  <a:lnTo>
                    <a:pt x="15071" y="38991"/>
                  </a:lnTo>
                  <a:lnTo>
                    <a:pt x="14258" y="38851"/>
                  </a:lnTo>
                  <a:lnTo>
                    <a:pt x="13894" y="38767"/>
                  </a:lnTo>
                  <a:lnTo>
                    <a:pt x="13558" y="38683"/>
                  </a:lnTo>
                  <a:lnTo>
                    <a:pt x="13278" y="38571"/>
                  </a:lnTo>
                  <a:lnTo>
                    <a:pt x="13054" y="38459"/>
                  </a:lnTo>
                  <a:lnTo>
                    <a:pt x="12858" y="38347"/>
                  </a:lnTo>
                  <a:lnTo>
                    <a:pt x="12718" y="38235"/>
                  </a:lnTo>
                  <a:lnTo>
                    <a:pt x="12634" y="38123"/>
                  </a:lnTo>
                  <a:lnTo>
                    <a:pt x="12578" y="38011"/>
                  </a:lnTo>
                  <a:lnTo>
                    <a:pt x="12522" y="37871"/>
                  </a:lnTo>
                  <a:lnTo>
                    <a:pt x="12494" y="37703"/>
                  </a:lnTo>
                  <a:lnTo>
                    <a:pt x="12466" y="37535"/>
                  </a:lnTo>
                  <a:lnTo>
                    <a:pt x="12466" y="37311"/>
                  </a:lnTo>
                  <a:lnTo>
                    <a:pt x="12494" y="36863"/>
                  </a:lnTo>
                  <a:lnTo>
                    <a:pt x="12578" y="36330"/>
                  </a:lnTo>
                  <a:lnTo>
                    <a:pt x="12746" y="35742"/>
                  </a:lnTo>
                  <a:lnTo>
                    <a:pt x="12970" y="35098"/>
                  </a:lnTo>
                  <a:lnTo>
                    <a:pt x="13222" y="34426"/>
                  </a:lnTo>
                  <a:lnTo>
                    <a:pt x="13530" y="33697"/>
                  </a:lnTo>
                  <a:lnTo>
                    <a:pt x="13894" y="32913"/>
                  </a:lnTo>
                  <a:lnTo>
                    <a:pt x="14286" y="32101"/>
                  </a:lnTo>
                  <a:lnTo>
                    <a:pt x="14706" y="31260"/>
                  </a:lnTo>
                  <a:lnTo>
                    <a:pt x="15659" y="29524"/>
                  </a:lnTo>
                  <a:lnTo>
                    <a:pt x="16723" y="27731"/>
                  </a:lnTo>
                  <a:lnTo>
                    <a:pt x="17816" y="25882"/>
                  </a:lnTo>
                  <a:lnTo>
                    <a:pt x="17900" y="25070"/>
                  </a:lnTo>
                  <a:lnTo>
                    <a:pt x="18040" y="24258"/>
                  </a:lnTo>
                  <a:lnTo>
                    <a:pt x="18180" y="23445"/>
                  </a:lnTo>
                  <a:lnTo>
                    <a:pt x="18348" y="22633"/>
                  </a:lnTo>
                  <a:lnTo>
                    <a:pt x="18544" y="21849"/>
                  </a:lnTo>
                  <a:lnTo>
                    <a:pt x="18740" y="21092"/>
                  </a:lnTo>
                  <a:lnTo>
                    <a:pt x="19160" y="19692"/>
                  </a:lnTo>
                  <a:lnTo>
                    <a:pt x="19580" y="18515"/>
                  </a:lnTo>
                  <a:lnTo>
                    <a:pt x="19917" y="17591"/>
                  </a:lnTo>
                  <a:lnTo>
                    <a:pt x="20225" y="16779"/>
                  </a:lnTo>
                  <a:lnTo>
                    <a:pt x="19608" y="15406"/>
                  </a:lnTo>
                  <a:lnTo>
                    <a:pt x="19104" y="14146"/>
                  </a:lnTo>
                  <a:lnTo>
                    <a:pt x="18684" y="12969"/>
                  </a:lnTo>
                  <a:lnTo>
                    <a:pt x="18376" y="11933"/>
                  </a:lnTo>
                  <a:lnTo>
                    <a:pt x="18124" y="10980"/>
                  </a:lnTo>
                  <a:lnTo>
                    <a:pt x="17928" y="10112"/>
                  </a:lnTo>
                  <a:lnTo>
                    <a:pt x="17816" y="9356"/>
                  </a:lnTo>
                  <a:lnTo>
                    <a:pt x="17732" y="8711"/>
                  </a:lnTo>
                  <a:lnTo>
                    <a:pt x="17115" y="7759"/>
                  </a:lnTo>
                  <a:lnTo>
                    <a:pt x="16499" y="6751"/>
                  </a:lnTo>
                  <a:lnTo>
                    <a:pt x="15939" y="5686"/>
                  </a:lnTo>
                  <a:lnTo>
                    <a:pt x="15687" y="5154"/>
                  </a:lnTo>
                  <a:lnTo>
                    <a:pt x="15435" y="4622"/>
                  </a:lnTo>
                  <a:lnTo>
                    <a:pt x="15211" y="4062"/>
                  </a:lnTo>
                  <a:lnTo>
                    <a:pt x="14987" y="3501"/>
                  </a:lnTo>
                  <a:lnTo>
                    <a:pt x="14790" y="2913"/>
                  </a:lnTo>
                  <a:lnTo>
                    <a:pt x="14622" y="2353"/>
                  </a:lnTo>
                  <a:lnTo>
                    <a:pt x="14454" y="1765"/>
                  </a:lnTo>
                  <a:lnTo>
                    <a:pt x="14342" y="1177"/>
                  </a:lnTo>
                  <a:lnTo>
                    <a:pt x="14230" y="588"/>
                  </a:lnTo>
                  <a:lnTo>
                    <a:pt x="1417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57"/>
            <p:cNvSpPr/>
            <p:nvPr/>
          </p:nvSpPr>
          <p:spPr>
            <a:xfrm>
              <a:off x="1600399" y="3076399"/>
              <a:ext cx="28351" cy="104127"/>
            </a:xfrm>
            <a:custGeom>
              <a:avLst/>
              <a:gdLst/>
              <a:ahLst/>
              <a:cxnLst/>
              <a:rect l="l" t="t" r="r" b="b"/>
              <a:pathLst>
                <a:path w="1793" h="6583" fill="none" extrusionOk="0">
                  <a:moveTo>
                    <a:pt x="1793" y="0"/>
                  </a:moveTo>
                  <a:lnTo>
                    <a:pt x="1793" y="0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1009" y="56"/>
                  </a:lnTo>
                  <a:lnTo>
                    <a:pt x="1121" y="6583"/>
                  </a:lnTo>
                  <a:lnTo>
                    <a:pt x="1121" y="6583"/>
                  </a:lnTo>
                  <a:lnTo>
                    <a:pt x="1121" y="6583"/>
                  </a:lnTo>
                  <a:lnTo>
                    <a:pt x="1121" y="6583"/>
                  </a:lnTo>
                  <a:lnTo>
                    <a:pt x="1793" y="6443"/>
                  </a:lnTo>
                  <a:lnTo>
                    <a:pt x="179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57"/>
            <p:cNvSpPr/>
            <p:nvPr/>
          </p:nvSpPr>
          <p:spPr>
            <a:xfrm>
              <a:off x="1051620" y="2466746"/>
              <a:ext cx="362321" cy="747899"/>
            </a:xfrm>
            <a:custGeom>
              <a:avLst/>
              <a:gdLst/>
              <a:ahLst/>
              <a:cxnLst/>
              <a:rect l="l" t="t" r="r" b="b"/>
              <a:pathLst>
                <a:path w="22914" h="47283" fill="none" extrusionOk="0">
                  <a:moveTo>
                    <a:pt x="13866" y="0"/>
                  </a:moveTo>
                  <a:lnTo>
                    <a:pt x="12522" y="7059"/>
                  </a:lnTo>
                  <a:lnTo>
                    <a:pt x="12522" y="7059"/>
                  </a:lnTo>
                  <a:lnTo>
                    <a:pt x="11989" y="7955"/>
                  </a:lnTo>
                  <a:lnTo>
                    <a:pt x="11373" y="8992"/>
                  </a:lnTo>
                  <a:lnTo>
                    <a:pt x="10561" y="10392"/>
                  </a:lnTo>
                  <a:lnTo>
                    <a:pt x="9608" y="12101"/>
                  </a:lnTo>
                  <a:lnTo>
                    <a:pt x="8572" y="14090"/>
                  </a:lnTo>
                  <a:lnTo>
                    <a:pt x="7424" y="16274"/>
                  </a:lnTo>
                  <a:lnTo>
                    <a:pt x="6275" y="18655"/>
                  </a:lnTo>
                  <a:lnTo>
                    <a:pt x="5687" y="19888"/>
                  </a:lnTo>
                  <a:lnTo>
                    <a:pt x="5099" y="21148"/>
                  </a:lnTo>
                  <a:lnTo>
                    <a:pt x="4510" y="22437"/>
                  </a:lnTo>
                  <a:lnTo>
                    <a:pt x="3950" y="23753"/>
                  </a:lnTo>
                  <a:lnTo>
                    <a:pt x="3418" y="25070"/>
                  </a:lnTo>
                  <a:lnTo>
                    <a:pt x="2914" y="26414"/>
                  </a:lnTo>
                  <a:lnTo>
                    <a:pt x="2410" y="27759"/>
                  </a:lnTo>
                  <a:lnTo>
                    <a:pt x="1961" y="29075"/>
                  </a:lnTo>
                  <a:lnTo>
                    <a:pt x="1541" y="30420"/>
                  </a:lnTo>
                  <a:lnTo>
                    <a:pt x="1149" y="31708"/>
                  </a:lnTo>
                  <a:lnTo>
                    <a:pt x="813" y="33025"/>
                  </a:lnTo>
                  <a:lnTo>
                    <a:pt x="533" y="34286"/>
                  </a:lnTo>
                  <a:lnTo>
                    <a:pt x="309" y="35518"/>
                  </a:lnTo>
                  <a:lnTo>
                    <a:pt x="141" y="36722"/>
                  </a:lnTo>
                  <a:lnTo>
                    <a:pt x="29" y="37899"/>
                  </a:lnTo>
                  <a:lnTo>
                    <a:pt x="1" y="38459"/>
                  </a:lnTo>
                  <a:lnTo>
                    <a:pt x="1" y="39019"/>
                  </a:lnTo>
                  <a:lnTo>
                    <a:pt x="1" y="39019"/>
                  </a:lnTo>
                  <a:lnTo>
                    <a:pt x="1" y="39047"/>
                  </a:lnTo>
                  <a:lnTo>
                    <a:pt x="1" y="39047"/>
                  </a:lnTo>
                  <a:lnTo>
                    <a:pt x="1" y="39047"/>
                  </a:lnTo>
                  <a:lnTo>
                    <a:pt x="1" y="39075"/>
                  </a:lnTo>
                  <a:lnTo>
                    <a:pt x="1" y="39075"/>
                  </a:lnTo>
                  <a:lnTo>
                    <a:pt x="1" y="39664"/>
                  </a:lnTo>
                  <a:lnTo>
                    <a:pt x="85" y="40224"/>
                  </a:lnTo>
                  <a:lnTo>
                    <a:pt x="197" y="40784"/>
                  </a:lnTo>
                  <a:lnTo>
                    <a:pt x="337" y="41288"/>
                  </a:lnTo>
                  <a:lnTo>
                    <a:pt x="533" y="41792"/>
                  </a:lnTo>
                  <a:lnTo>
                    <a:pt x="785" y="42241"/>
                  </a:lnTo>
                  <a:lnTo>
                    <a:pt x="1037" y="42689"/>
                  </a:lnTo>
                  <a:lnTo>
                    <a:pt x="1373" y="43109"/>
                  </a:lnTo>
                  <a:lnTo>
                    <a:pt x="1709" y="43501"/>
                  </a:lnTo>
                  <a:lnTo>
                    <a:pt x="2074" y="43865"/>
                  </a:lnTo>
                  <a:lnTo>
                    <a:pt x="2494" y="44201"/>
                  </a:lnTo>
                  <a:lnTo>
                    <a:pt x="2942" y="44538"/>
                  </a:lnTo>
                  <a:lnTo>
                    <a:pt x="3418" y="44818"/>
                  </a:lnTo>
                  <a:lnTo>
                    <a:pt x="3922" y="45126"/>
                  </a:lnTo>
                  <a:lnTo>
                    <a:pt x="4426" y="45378"/>
                  </a:lnTo>
                  <a:lnTo>
                    <a:pt x="4987" y="45630"/>
                  </a:lnTo>
                  <a:lnTo>
                    <a:pt x="5575" y="45854"/>
                  </a:lnTo>
                  <a:lnTo>
                    <a:pt x="6163" y="46050"/>
                  </a:lnTo>
                  <a:lnTo>
                    <a:pt x="6807" y="46246"/>
                  </a:lnTo>
                  <a:lnTo>
                    <a:pt x="7452" y="46414"/>
                  </a:lnTo>
                  <a:lnTo>
                    <a:pt x="8096" y="46554"/>
                  </a:lnTo>
                  <a:lnTo>
                    <a:pt x="8796" y="46694"/>
                  </a:lnTo>
                  <a:lnTo>
                    <a:pt x="9496" y="46806"/>
                  </a:lnTo>
                  <a:lnTo>
                    <a:pt x="10197" y="46918"/>
                  </a:lnTo>
                  <a:lnTo>
                    <a:pt x="11681" y="47087"/>
                  </a:lnTo>
                  <a:lnTo>
                    <a:pt x="13194" y="47199"/>
                  </a:lnTo>
                  <a:lnTo>
                    <a:pt x="14734" y="47283"/>
                  </a:lnTo>
                  <a:lnTo>
                    <a:pt x="16303" y="47283"/>
                  </a:lnTo>
                  <a:lnTo>
                    <a:pt x="16303" y="47283"/>
                  </a:lnTo>
                  <a:lnTo>
                    <a:pt x="17452" y="47283"/>
                  </a:lnTo>
                  <a:lnTo>
                    <a:pt x="18628" y="47255"/>
                  </a:lnTo>
                  <a:lnTo>
                    <a:pt x="19776" y="47199"/>
                  </a:lnTo>
                  <a:lnTo>
                    <a:pt x="20925" y="47143"/>
                  </a:lnTo>
                  <a:lnTo>
                    <a:pt x="20925" y="47143"/>
                  </a:lnTo>
                  <a:lnTo>
                    <a:pt x="21065" y="47143"/>
                  </a:lnTo>
                  <a:lnTo>
                    <a:pt x="19664" y="39271"/>
                  </a:lnTo>
                  <a:lnTo>
                    <a:pt x="19664" y="39271"/>
                  </a:lnTo>
                  <a:lnTo>
                    <a:pt x="19496" y="39271"/>
                  </a:lnTo>
                  <a:lnTo>
                    <a:pt x="19496" y="39271"/>
                  </a:lnTo>
                  <a:lnTo>
                    <a:pt x="18264" y="39243"/>
                  </a:lnTo>
                  <a:lnTo>
                    <a:pt x="17087" y="39187"/>
                  </a:lnTo>
                  <a:lnTo>
                    <a:pt x="16023" y="39103"/>
                  </a:lnTo>
                  <a:lnTo>
                    <a:pt x="15071" y="38991"/>
                  </a:lnTo>
                  <a:lnTo>
                    <a:pt x="14258" y="38851"/>
                  </a:lnTo>
                  <a:lnTo>
                    <a:pt x="13894" y="38767"/>
                  </a:lnTo>
                  <a:lnTo>
                    <a:pt x="13558" y="38683"/>
                  </a:lnTo>
                  <a:lnTo>
                    <a:pt x="13278" y="38571"/>
                  </a:lnTo>
                  <a:lnTo>
                    <a:pt x="13054" y="38459"/>
                  </a:lnTo>
                  <a:lnTo>
                    <a:pt x="12858" y="38347"/>
                  </a:lnTo>
                  <a:lnTo>
                    <a:pt x="12718" y="38235"/>
                  </a:lnTo>
                  <a:lnTo>
                    <a:pt x="12718" y="38235"/>
                  </a:lnTo>
                  <a:lnTo>
                    <a:pt x="12634" y="38123"/>
                  </a:lnTo>
                  <a:lnTo>
                    <a:pt x="12578" y="38011"/>
                  </a:lnTo>
                  <a:lnTo>
                    <a:pt x="12522" y="37871"/>
                  </a:lnTo>
                  <a:lnTo>
                    <a:pt x="12494" y="37703"/>
                  </a:lnTo>
                  <a:lnTo>
                    <a:pt x="12494" y="37703"/>
                  </a:lnTo>
                  <a:lnTo>
                    <a:pt x="12466" y="37535"/>
                  </a:lnTo>
                  <a:lnTo>
                    <a:pt x="12466" y="37311"/>
                  </a:lnTo>
                  <a:lnTo>
                    <a:pt x="12494" y="36863"/>
                  </a:lnTo>
                  <a:lnTo>
                    <a:pt x="12578" y="36330"/>
                  </a:lnTo>
                  <a:lnTo>
                    <a:pt x="12746" y="35742"/>
                  </a:lnTo>
                  <a:lnTo>
                    <a:pt x="12970" y="35098"/>
                  </a:lnTo>
                  <a:lnTo>
                    <a:pt x="13222" y="34426"/>
                  </a:lnTo>
                  <a:lnTo>
                    <a:pt x="13530" y="33697"/>
                  </a:lnTo>
                  <a:lnTo>
                    <a:pt x="13894" y="32913"/>
                  </a:lnTo>
                  <a:lnTo>
                    <a:pt x="14286" y="32101"/>
                  </a:lnTo>
                  <a:lnTo>
                    <a:pt x="14706" y="31260"/>
                  </a:lnTo>
                  <a:lnTo>
                    <a:pt x="15659" y="29524"/>
                  </a:lnTo>
                  <a:lnTo>
                    <a:pt x="16723" y="27731"/>
                  </a:lnTo>
                  <a:lnTo>
                    <a:pt x="17816" y="25882"/>
                  </a:lnTo>
                  <a:lnTo>
                    <a:pt x="17816" y="25882"/>
                  </a:lnTo>
                  <a:lnTo>
                    <a:pt x="19216" y="23669"/>
                  </a:lnTo>
                  <a:lnTo>
                    <a:pt x="19216" y="23669"/>
                  </a:lnTo>
                  <a:lnTo>
                    <a:pt x="20449" y="21765"/>
                  </a:lnTo>
                  <a:lnTo>
                    <a:pt x="20449" y="21765"/>
                  </a:lnTo>
                  <a:lnTo>
                    <a:pt x="21737" y="19804"/>
                  </a:lnTo>
                  <a:lnTo>
                    <a:pt x="22914" y="18067"/>
                  </a:lnTo>
                  <a:lnTo>
                    <a:pt x="22914" y="18067"/>
                  </a:lnTo>
                  <a:lnTo>
                    <a:pt x="22914" y="18067"/>
                  </a:lnTo>
                  <a:lnTo>
                    <a:pt x="21765" y="19748"/>
                  </a:lnTo>
                  <a:lnTo>
                    <a:pt x="20505" y="21653"/>
                  </a:lnTo>
                  <a:lnTo>
                    <a:pt x="19160" y="23725"/>
                  </a:lnTo>
                  <a:lnTo>
                    <a:pt x="17816" y="25882"/>
                  </a:lnTo>
                  <a:lnTo>
                    <a:pt x="17816" y="25882"/>
                  </a:lnTo>
                  <a:lnTo>
                    <a:pt x="17900" y="25070"/>
                  </a:lnTo>
                  <a:lnTo>
                    <a:pt x="18040" y="24258"/>
                  </a:lnTo>
                  <a:lnTo>
                    <a:pt x="18180" y="23445"/>
                  </a:lnTo>
                  <a:lnTo>
                    <a:pt x="18348" y="22633"/>
                  </a:lnTo>
                  <a:lnTo>
                    <a:pt x="18544" y="21849"/>
                  </a:lnTo>
                  <a:lnTo>
                    <a:pt x="18740" y="21092"/>
                  </a:lnTo>
                  <a:lnTo>
                    <a:pt x="19160" y="19692"/>
                  </a:lnTo>
                  <a:lnTo>
                    <a:pt x="19580" y="18515"/>
                  </a:lnTo>
                  <a:lnTo>
                    <a:pt x="19917" y="17591"/>
                  </a:lnTo>
                  <a:lnTo>
                    <a:pt x="20225" y="16779"/>
                  </a:lnTo>
                  <a:lnTo>
                    <a:pt x="20225" y="16779"/>
                  </a:lnTo>
                  <a:lnTo>
                    <a:pt x="19608" y="15406"/>
                  </a:lnTo>
                  <a:lnTo>
                    <a:pt x="19104" y="14146"/>
                  </a:lnTo>
                  <a:lnTo>
                    <a:pt x="18684" y="12969"/>
                  </a:lnTo>
                  <a:lnTo>
                    <a:pt x="18376" y="11933"/>
                  </a:lnTo>
                  <a:lnTo>
                    <a:pt x="18124" y="10980"/>
                  </a:lnTo>
                  <a:lnTo>
                    <a:pt x="17928" y="10112"/>
                  </a:lnTo>
                  <a:lnTo>
                    <a:pt x="17816" y="9356"/>
                  </a:lnTo>
                  <a:lnTo>
                    <a:pt x="17732" y="8711"/>
                  </a:lnTo>
                  <a:lnTo>
                    <a:pt x="17732" y="8711"/>
                  </a:lnTo>
                  <a:lnTo>
                    <a:pt x="17115" y="7759"/>
                  </a:lnTo>
                  <a:lnTo>
                    <a:pt x="16499" y="6751"/>
                  </a:lnTo>
                  <a:lnTo>
                    <a:pt x="15939" y="5686"/>
                  </a:lnTo>
                  <a:lnTo>
                    <a:pt x="15687" y="5154"/>
                  </a:lnTo>
                  <a:lnTo>
                    <a:pt x="15435" y="4622"/>
                  </a:lnTo>
                  <a:lnTo>
                    <a:pt x="15211" y="4062"/>
                  </a:lnTo>
                  <a:lnTo>
                    <a:pt x="14987" y="3501"/>
                  </a:lnTo>
                  <a:lnTo>
                    <a:pt x="14790" y="2913"/>
                  </a:lnTo>
                  <a:lnTo>
                    <a:pt x="14622" y="2353"/>
                  </a:lnTo>
                  <a:lnTo>
                    <a:pt x="14454" y="1765"/>
                  </a:lnTo>
                  <a:lnTo>
                    <a:pt x="14342" y="1177"/>
                  </a:lnTo>
                  <a:lnTo>
                    <a:pt x="14230" y="588"/>
                  </a:lnTo>
                  <a:lnTo>
                    <a:pt x="14174" y="0"/>
                  </a:lnTo>
                  <a:lnTo>
                    <a:pt x="1386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57"/>
            <p:cNvSpPr/>
            <p:nvPr/>
          </p:nvSpPr>
          <p:spPr>
            <a:xfrm>
              <a:off x="1590216" y="3180510"/>
              <a:ext cx="27909" cy="5330"/>
            </a:xfrm>
            <a:custGeom>
              <a:avLst/>
              <a:gdLst/>
              <a:ahLst/>
              <a:cxnLst/>
              <a:rect l="l" t="t" r="r" b="b"/>
              <a:pathLst>
                <a:path w="1765" h="337" extrusionOk="0">
                  <a:moveTo>
                    <a:pt x="1765" y="1"/>
                  </a:moveTo>
                  <a:lnTo>
                    <a:pt x="1765" y="1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1765" y="1"/>
                  </a:lnTo>
                  <a:lnTo>
                    <a:pt x="1765" y="1"/>
                  </a:lnTo>
                  <a:close/>
                </a:path>
              </a:pathLst>
            </a:custGeom>
            <a:solidFill>
              <a:srgbClr val="BCB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57"/>
            <p:cNvSpPr/>
            <p:nvPr/>
          </p:nvSpPr>
          <p:spPr>
            <a:xfrm>
              <a:off x="1590216" y="3180510"/>
              <a:ext cx="27909" cy="5330"/>
            </a:xfrm>
            <a:custGeom>
              <a:avLst/>
              <a:gdLst/>
              <a:ahLst/>
              <a:cxnLst/>
              <a:rect l="l" t="t" r="r" b="b"/>
              <a:pathLst>
                <a:path w="1765" h="337" fill="none" extrusionOk="0">
                  <a:moveTo>
                    <a:pt x="1765" y="1"/>
                  </a:moveTo>
                  <a:lnTo>
                    <a:pt x="1765" y="1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1765" y="1"/>
                  </a:lnTo>
                  <a:lnTo>
                    <a:pt x="176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57"/>
            <p:cNvSpPr/>
            <p:nvPr/>
          </p:nvSpPr>
          <p:spPr>
            <a:xfrm>
              <a:off x="1384688" y="3209757"/>
              <a:ext cx="32795" cy="2673"/>
            </a:xfrm>
            <a:custGeom>
              <a:avLst/>
              <a:gdLst/>
              <a:ahLst/>
              <a:cxnLst/>
              <a:rect l="l" t="t" r="r" b="b"/>
              <a:pathLst>
                <a:path w="2074" h="169" extrusionOk="0">
                  <a:moveTo>
                    <a:pt x="2074" y="0"/>
                  </a:moveTo>
                  <a:lnTo>
                    <a:pt x="2074" y="0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2074" y="0"/>
                  </a:lnTo>
                  <a:lnTo>
                    <a:pt x="2074" y="0"/>
                  </a:lnTo>
                  <a:close/>
                </a:path>
              </a:pathLst>
            </a:custGeom>
            <a:solidFill>
              <a:srgbClr val="BCB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57"/>
            <p:cNvSpPr/>
            <p:nvPr/>
          </p:nvSpPr>
          <p:spPr>
            <a:xfrm>
              <a:off x="1384688" y="3209757"/>
              <a:ext cx="32795" cy="2673"/>
            </a:xfrm>
            <a:custGeom>
              <a:avLst/>
              <a:gdLst/>
              <a:ahLst/>
              <a:cxnLst/>
              <a:rect l="l" t="t" r="r" b="b"/>
              <a:pathLst>
                <a:path w="2074" h="169" fill="none" extrusionOk="0">
                  <a:moveTo>
                    <a:pt x="2074" y="0"/>
                  </a:moveTo>
                  <a:lnTo>
                    <a:pt x="2074" y="0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2074" y="0"/>
                  </a:lnTo>
                  <a:lnTo>
                    <a:pt x="207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57"/>
            <p:cNvSpPr/>
            <p:nvPr/>
          </p:nvSpPr>
          <p:spPr>
            <a:xfrm>
              <a:off x="1384688" y="3180510"/>
              <a:ext cx="233436" cy="31920"/>
            </a:xfrm>
            <a:custGeom>
              <a:avLst/>
              <a:gdLst/>
              <a:ahLst/>
              <a:cxnLst/>
              <a:rect l="l" t="t" r="r" b="b"/>
              <a:pathLst>
                <a:path w="14763" h="2018" extrusionOk="0">
                  <a:moveTo>
                    <a:pt x="2074" y="1849"/>
                  </a:moveTo>
                  <a:lnTo>
                    <a:pt x="2074" y="1849"/>
                  </a:lnTo>
                  <a:lnTo>
                    <a:pt x="1" y="2018"/>
                  </a:lnTo>
                  <a:lnTo>
                    <a:pt x="1" y="2018"/>
                  </a:lnTo>
                  <a:lnTo>
                    <a:pt x="2074" y="1849"/>
                  </a:lnTo>
                  <a:lnTo>
                    <a:pt x="2074" y="1849"/>
                  </a:lnTo>
                  <a:lnTo>
                    <a:pt x="2074" y="1849"/>
                  </a:lnTo>
                  <a:close/>
                  <a:moveTo>
                    <a:pt x="14763" y="1"/>
                  </a:moveTo>
                  <a:lnTo>
                    <a:pt x="14763" y="1"/>
                  </a:lnTo>
                  <a:lnTo>
                    <a:pt x="12998" y="337"/>
                  </a:lnTo>
                  <a:lnTo>
                    <a:pt x="12998" y="337"/>
                  </a:lnTo>
                  <a:lnTo>
                    <a:pt x="12998" y="337"/>
                  </a:lnTo>
                  <a:lnTo>
                    <a:pt x="12998" y="337"/>
                  </a:lnTo>
                  <a:lnTo>
                    <a:pt x="14763" y="1"/>
                  </a:lnTo>
                  <a:lnTo>
                    <a:pt x="1476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57"/>
            <p:cNvSpPr/>
            <p:nvPr/>
          </p:nvSpPr>
          <p:spPr>
            <a:xfrm>
              <a:off x="1384688" y="3209757"/>
              <a:ext cx="32795" cy="2673"/>
            </a:xfrm>
            <a:custGeom>
              <a:avLst/>
              <a:gdLst/>
              <a:ahLst/>
              <a:cxnLst/>
              <a:rect l="l" t="t" r="r" b="b"/>
              <a:pathLst>
                <a:path w="2074" h="169" fill="none" extrusionOk="0">
                  <a:moveTo>
                    <a:pt x="2074" y="0"/>
                  </a:moveTo>
                  <a:lnTo>
                    <a:pt x="2074" y="0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2074" y="0"/>
                  </a:lnTo>
                  <a:lnTo>
                    <a:pt x="2074" y="0"/>
                  </a:lnTo>
                  <a:lnTo>
                    <a:pt x="207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57"/>
            <p:cNvSpPr/>
            <p:nvPr/>
          </p:nvSpPr>
          <p:spPr>
            <a:xfrm>
              <a:off x="1590216" y="3180510"/>
              <a:ext cx="27909" cy="5330"/>
            </a:xfrm>
            <a:custGeom>
              <a:avLst/>
              <a:gdLst/>
              <a:ahLst/>
              <a:cxnLst/>
              <a:rect l="l" t="t" r="r" b="b"/>
              <a:pathLst>
                <a:path w="1765" h="337" fill="none" extrusionOk="0">
                  <a:moveTo>
                    <a:pt x="1765" y="1"/>
                  </a:moveTo>
                  <a:lnTo>
                    <a:pt x="1765" y="1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1765" y="1"/>
                  </a:lnTo>
                  <a:lnTo>
                    <a:pt x="176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57"/>
            <p:cNvSpPr/>
            <p:nvPr/>
          </p:nvSpPr>
          <p:spPr>
            <a:xfrm>
              <a:off x="1382032" y="3087472"/>
              <a:ext cx="35451" cy="459"/>
            </a:xfrm>
            <a:custGeom>
              <a:avLst/>
              <a:gdLst/>
              <a:ahLst/>
              <a:cxnLst/>
              <a:rect l="l" t="t" r="r" b="b"/>
              <a:pathLst>
                <a:path w="2242" h="29" extrusionOk="0">
                  <a:moveTo>
                    <a:pt x="2242" y="0"/>
                  </a:moveTo>
                  <a:lnTo>
                    <a:pt x="1" y="28"/>
                  </a:lnTo>
                  <a:lnTo>
                    <a:pt x="2242" y="28"/>
                  </a:lnTo>
                  <a:lnTo>
                    <a:pt x="2242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57"/>
            <p:cNvSpPr/>
            <p:nvPr/>
          </p:nvSpPr>
          <p:spPr>
            <a:xfrm>
              <a:off x="1384688" y="3212414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57"/>
            <p:cNvSpPr/>
            <p:nvPr/>
          </p:nvSpPr>
          <p:spPr>
            <a:xfrm>
              <a:off x="1362551" y="3087472"/>
              <a:ext cx="54932" cy="459"/>
            </a:xfrm>
            <a:custGeom>
              <a:avLst/>
              <a:gdLst/>
              <a:ahLst/>
              <a:cxnLst/>
              <a:rect l="l" t="t" r="r" b="b"/>
              <a:pathLst>
                <a:path w="3474" h="29" fill="none" extrusionOk="0">
                  <a:moveTo>
                    <a:pt x="3474" y="0"/>
                  </a:moveTo>
                  <a:lnTo>
                    <a:pt x="3474" y="0"/>
                  </a:lnTo>
                  <a:lnTo>
                    <a:pt x="1233" y="28"/>
                  </a:lnTo>
                  <a:lnTo>
                    <a:pt x="1233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205" y="28"/>
                  </a:lnTo>
                  <a:lnTo>
                    <a:pt x="1205" y="28"/>
                  </a:lnTo>
                  <a:lnTo>
                    <a:pt x="3474" y="28"/>
                  </a:lnTo>
                  <a:lnTo>
                    <a:pt x="347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57"/>
            <p:cNvSpPr/>
            <p:nvPr/>
          </p:nvSpPr>
          <p:spPr>
            <a:xfrm>
              <a:off x="1362551" y="3077285"/>
              <a:ext cx="255573" cy="135145"/>
            </a:xfrm>
            <a:custGeom>
              <a:avLst/>
              <a:gdLst/>
              <a:ahLst/>
              <a:cxnLst/>
              <a:rect l="l" t="t" r="r" b="b"/>
              <a:pathLst>
                <a:path w="16163" h="8544" extrusionOk="0">
                  <a:moveTo>
                    <a:pt x="16051" y="0"/>
                  </a:moveTo>
                  <a:lnTo>
                    <a:pt x="15042" y="84"/>
                  </a:lnTo>
                  <a:lnTo>
                    <a:pt x="14398" y="6863"/>
                  </a:lnTo>
                  <a:lnTo>
                    <a:pt x="16163" y="6527"/>
                  </a:lnTo>
                  <a:lnTo>
                    <a:pt x="16051" y="0"/>
                  </a:lnTo>
                  <a:close/>
                  <a:moveTo>
                    <a:pt x="0" y="672"/>
                  </a:moveTo>
                  <a:lnTo>
                    <a:pt x="1401" y="8544"/>
                  </a:lnTo>
                  <a:lnTo>
                    <a:pt x="3474" y="8375"/>
                  </a:lnTo>
                  <a:lnTo>
                    <a:pt x="3474" y="2997"/>
                  </a:lnTo>
                  <a:lnTo>
                    <a:pt x="3474" y="2969"/>
                  </a:lnTo>
                  <a:lnTo>
                    <a:pt x="3474" y="672"/>
                  </a:lnTo>
                  <a:close/>
                </a:path>
              </a:pathLst>
            </a:custGeom>
            <a:solidFill>
              <a:srgbClr val="4149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57"/>
            <p:cNvSpPr/>
            <p:nvPr/>
          </p:nvSpPr>
          <p:spPr>
            <a:xfrm>
              <a:off x="1362551" y="3087915"/>
              <a:ext cx="54932" cy="124515"/>
            </a:xfrm>
            <a:custGeom>
              <a:avLst/>
              <a:gdLst/>
              <a:ahLst/>
              <a:cxnLst/>
              <a:rect l="l" t="t" r="r" b="b"/>
              <a:pathLst>
                <a:path w="3474" h="7872" fill="none" extrusionOk="0">
                  <a:moveTo>
                    <a:pt x="3474" y="0"/>
                  </a:moveTo>
                  <a:lnTo>
                    <a:pt x="3474" y="0"/>
                  </a:lnTo>
                  <a:lnTo>
                    <a:pt x="1205" y="0"/>
                  </a:lnTo>
                  <a:lnTo>
                    <a:pt x="1205" y="0"/>
                  </a:lnTo>
                  <a:lnTo>
                    <a:pt x="0" y="0"/>
                  </a:lnTo>
                  <a:lnTo>
                    <a:pt x="1401" y="7872"/>
                  </a:lnTo>
                  <a:lnTo>
                    <a:pt x="1401" y="7872"/>
                  </a:lnTo>
                  <a:lnTo>
                    <a:pt x="1401" y="7872"/>
                  </a:lnTo>
                  <a:lnTo>
                    <a:pt x="1401" y="7872"/>
                  </a:lnTo>
                  <a:lnTo>
                    <a:pt x="3474" y="7703"/>
                  </a:lnTo>
                  <a:lnTo>
                    <a:pt x="3474" y="7703"/>
                  </a:lnTo>
                  <a:lnTo>
                    <a:pt x="3474" y="2325"/>
                  </a:lnTo>
                  <a:lnTo>
                    <a:pt x="3474" y="2325"/>
                  </a:lnTo>
                  <a:lnTo>
                    <a:pt x="3474" y="2297"/>
                  </a:lnTo>
                  <a:lnTo>
                    <a:pt x="3474" y="2297"/>
                  </a:lnTo>
                  <a:lnTo>
                    <a:pt x="3474" y="2297"/>
                  </a:lnTo>
                  <a:lnTo>
                    <a:pt x="3474" y="2297"/>
                  </a:lnTo>
                  <a:lnTo>
                    <a:pt x="347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57"/>
            <p:cNvSpPr/>
            <p:nvPr/>
          </p:nvSpPr>
          <p:spPr>
            <a:xfrm>
              <a:off x="1590216" y="3077285"/>
              <a:ext cx="27909" cy="108556"/>
            </a:xfrm>
            <a:custGeom>
              <a:avLst/>
              <a:gdLst/>
              <a:ahLst/>
              <a:cxnLst/>
              <a:rect l="l" t="t" r="r" b="b"/>
              <a:pathLst>
                <a:path w="1765" h="6863" fill="none" extrusionOk="0">
                  <a:moveTo>
                    <a:pt x="1653" y="0"/>
                  </a:moveTo>
                  <a:lnTo>
                    <a:pt x="1653" y="0"/>
                  </a:lnTo>
                  <a:lnTo>
                    <a:pt x="644" y="84"/>
                  </a:lnTo>
                  <a:lnTo>
                    <a:pt x="644" y="84"/>
                  </a:lnTo>
                  <a:lnTo>
                    <a:pt x="0" y="6863"/>
                  </a:lnTo>
                  <a:lnTo>
                    <a:pt x="0" y="6863"/>
                  </a:lnTo>
                  <a:lnTo>
                    <a:pt x="1765" y="6527"/>
                  </a:lnTo>
                  <a:lnTo>
                    <a:pt x="165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57"/>
            <p:cNvSpPr/>
            <p:nvPr/>
          </p:nvSpPr>
          <p:spPr>
            <a:xfrm>
              <a:off x="1331986" y="2604532"/>
              <a:ext cx="81955" cy="271618"/>
            </a:xfrm>
            <a:custGeom>
              <a:avLst/>
              <a:gdLst/>
              <a:ahLst/>
              <a:cxnLst/>
              <a:rect l="l" t="t" r="r" b="b"/>
              <a:pathLst>
                <a:path w="5183" h="17172" extrusionOk="0">
                  <a:moveTo>
                    <a:pt x="1" y="0"/>
                  </a:moveTo>
                  <a:lnTo>
                    <a:pt x="85" y="645"/>
                  </a:lnTo>
                  <a:lnTo>
                    <a:pt x="197" y="1401"/>
                  </a:lnTo>
                  <a:lnTo>
                    <a:pt x="393" y="2269"/>
                  </a:lnTo>
                  <a:lnTo>
                    <a:pt x="645" y="3222"/>
                  </a:lnTo>
                  <a:lnTo>
                    <a:pt x="953" y="4258"/>
                  </a:lnTo>
                  <a:lnTo>
                    <a:pt x="1373" y="5435"/>
                  </a:lnTo>
                  <a:lnTo>
                    <a:pt x="1877" y="6695"/>
                  </a:lnTo>
                  <a:lnTo>
                    <a:pt x="2494" y="8068"/>
                  </a:lnTo>
                  <a:lnTo>
                    <a:pt x="2186" y="8880"/>
                  </a:lnTo>
                  <a:lnTo>
                    <a:pt x="1849" y="9804"/>
                  </a:lnTo>
                  <a:lnTo>
                    <a:pt x="1429" y="10981"/>
                  </a:lnTo>
                  <a:lnTo>
                    <a:pt x="1009" y="12381"/>
                  </a:lnTo>
                  <a:lnTo>
                    <a:pt x="813" y="13138"/>
                  </a:lnTo>
                  <a:lnTo>
                    <a:pt x="617" y="13922"/>
                  </a:lnTo>
                  <a:lnTo>
                    <a:pt x="449" y="14734"/>
                  </a:lnTo>
                  <a:lnTo>
                    <a:pt x="309" y="15547"/>
                  </a:lnTo>
                  <a:lnTo>
                    <a:pt x="169" y="16359"/>
                  </a:lnTo>
                  <a:lnTo>
                    <a:pt x="85" y="17171"/>
                  </a:lnTo>
                  <a:lnTo>
                    <a:pt x="1429" y="15014"/>
                  </a:lnTo>
                  <a:lnTo>
                    <a:pt x="2774" y="12942"/>
                  </a:lnTo>
                  <a:lnTo>
                    <a:pt x="4034" y="11037"/>
                  </a:lnTo>
                  <a:lnTo>
                    <a:pt x="5183" y="9356"/>
                  </a:lnTo>
                  <a:lnTo>
                    <a:pt x="5099" y="7507"/>
                  </a:lnTo>
                  <a:lnTo>
                    <a:pt x="5043" y="5883"/>
                  </a:lnTo>
                  <a:lnTo>
                    <a:pt x="4594" y="5463"/>
                  </a:lnTo>
                  <a:lnTo>
                    <a:pt x="4062" y="4958"/>
                  </a:lnTo>
                  <a:lnTo>
                    <a:pt x="3418" y="4258"/>
                  </a:lnTo>
                  <a:lnTo>
                    <a:pt x="2634" y="3418"/>
                  </a:lnTo>
                  <a:lnTo>
                    <a:pt x="1793" y="2409"/>
                  </a:lnTo>
                  <a:lnTo>
                    <a:pt x="897" y="1261"/>
                  </a:lnTo>
                  <a:lnTo>
                    <a:pt x="449" y="6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149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57"/>
            <p:cNvSpPr/>
            <p:nvPr/>
          </p:nvSpPr>
          <p:spPr>
            <a:xfrm>
              <a:off x="1331986" y="2604532"/>
              <a:ext cx="81955" cy="271618"/>
            </a:xfrm>
            <a:custGeom>
              <a:avLst/>
              <a:gdLst/>
              <a:ahLst/>
              <a:cxnLst/>
              <a:rect l="l" t="t" r="r" b="b"/>
              <a:pathLst>
                <a:path w="5183" h="17172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85" y="645"/>
                  </a:lnTo>
                  <a:lnTo>
                    <a:pt x="197" y="1401"/>
                  </a:lnTo>
                  <a:lnTo>
                    <a:pt x="393" y="2269"/>
                  </a:lnTo>
                  <a:lnTo>
                    <a:pt x="645" y="3222"/>
                  </a:lnTo>
                  <a:lnTo>
                    <a:pt x="953" y="4258"/>
                  </a:lnTo>
                  <a:lnTo>
                    <a:pt x="1373" y="5435"/>
                  </a:lnTo>
                  <a:lnTo>
                    <a:pt x="1877" y="6695"/>
                  </a:lnTo>
                  <a:lnTo>
                    <a:pt x="2494" y="8068"/>
                  </a:lnTo>
                  <a:lnTo>
                    <a:pt x="2494" y="8068"/>
                  </a:lnTo>
                  <a:lnTo>
                    <a:pt x="2186" y="8880"/>
                  </a:lnTo>
                  <a:lnTo>
                    <a:pt x="1849" y="9804"/>
                  </a:lnTo>
                  <a:lnTo>
                    <a:pt x="1429" y="10981"/>
                  </a:lnTo>
                  <a:lnTo>
                    <a:pt x="1009" y="12381"/>
                  </a:lnTo>
                  <a:lnTo>
                    <a:pt x="813" y="13138"/>
                  </a:lnTo>
                  <a:lnTo>
                    <a:pt x="617" y="13922"/>
                  </a:lnTo>
                  <a:lnTo>
                    <a:pt x="449" y="14734"/>
                  </a:lnTo>
                  <a:lnTo>
                    <a:pt x="309" y="15547"/>
                  </a:lnTo>
                  <a:lnTo>
                    <a:pt x="169" y="16359"/>
                  </a:lnTo>
                  <a:lnTo>
                    <a:pt x="85" y="17171"/>
                  </a:lnTo>
                  <a:lnTo>
                    <a:pt x="85" y="17171"/>
                  </a:lnTo>
                  <a:lnTo>
                    <a:pt x="1429" y="15014"/>
                  </a:lnTo>
                  <a:lnTo>
                    <a:pt x="2774" y="12942"/>
                  </a:lnTo>
                  <a:lnTo>
                    <a:pt x="4034" y="11037"/>
                  </a:lnTo>
                  <a:lnTo>
                    <a:pt x="5183" y="9356"/>
                  </a:lnTo>
                  <a:lnTo>
                    <a:pt x="5183" y="9356"/>
                  </a:lnTo>
                  <a:lnTo>
                    <a:pt x="5099" y="7507"/>
                  </a:lnTo>
                  <a:lnTo>
                    <a:pt x="5043" y="5883"/>
                  </a:lnTo>
                  <a:lnTo>
                    <a:pt x="5043" y="5883"/>
                  </a:lnTo>
                  <a:lnTo>
                    <a:pt x="4594" y="5463"/>
                  </a:lnTo>
                  <a:lnTo>
                    <a:pt x="4062" y="4958"/>
                  </a:lnTo>
                  <a:lnTo>
                    <a:pt x="3418" y="4258"/>
                  </a:lnTo>
                  <a:lnTo>
                    <a:pt x="2634" y="3418"/>
                  </a:lnTo>
                  <a:lnTo>
                    <a:pt x="1793" y="2409"/>
                  </a:lnTo>
                  <a:lnTo>
                    <a:pt x="897" y="1261"/>
                  </a:lnTo>
                  <a:lnTo>
                    <a:pt x="449" y="645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57"/>
            <p:cNvSpPr/>
            <p:nvPr/>
          </p:nvSpPr>
          <p:spPr>
            <a:xfrm>
              <a:off x="1304520" y="3846000"/>
              <a:ext cx="214398" cy="72666"/>
            </a:xfrm>
            <a:custGeom>
              <a:avLst/>
              <a:gdLst/>
              <a:ahLst/>
              <a:cxnLst/>
              <a:rect l="l" t="t" r="r" b="b"/>
              <a:pathLst>
                <a:path w="13559" h="4594" extrusionOk="0">
                  <a:moveTo>
                    <a:pt x="7508" y="0"/>
                  </a:moveTo>
                  <a:lnTo>
                    <a:pt x="7312" y="28"/>
                  </a:lnTo>
                  <a:lnTo>
                    <a:pt x="7144" y="56"/>
                  </a:lnTo>
                  <a:lnTo>
                    <a:pt x="6976" y="140"/>
                  </a:lnTo>
                  <a:lnTo>
                    <a:pt x="6808" y="252"/>
                  </a:lnTo>
                  <a:lnTo>
                    <a:pt x="6612" y="420"/>
                  </a:lnTo>
                  <a:lnTo>
                    <a:pt x="6387" y="588"/>
                  </a:lnTo>
                  <a:lnTo>
                    <a:pt x="5827" y="925"/>
                  </a:lnTo>
                  <a:lnTo>
                    <a:pt x="5155" y="1261"/>
                  </a:lnTo>
                  <a:lnTo>
                    <a:pt x="4399" y="1597"/>
                  </a:lnTo>
                  <a:lnTo>
                    <a:pt x="3502" y="1905"/>
                  </a:lnTo>
                  <a:lnTo>
                    <a:pt x="2550" y="2213"/>
                  </a:lnTo>
                  <a:lnTo>
                    <a:pt x="1486" y="2493"/>
                  </a:lnTo>
                  <a:lnTo>
                    <a:pt x="365" y="2773"/>
                  </a:lnTo>
                  <a:lnTo>
                    <a:pt x="253" y="2801"/>
                  </a:lnTo>
                  <a:lnTo>
                    <a:pt x="141" y="2885"/>
                  </a:lnTo>
                  <a:lnTo>
                    <a:pt x="57" y="2997"/>
                  </a:lnTo>
                  <a:lnTo>
                    <a:pt x="29" y="3109"/>
                  </a:lnTo>
                  <a:lnTo>
                    <a:pt x="1" y="3249"/>
                  </a:lnTo>
                  <a:lnTo>
                    <a:pt x="1" y="3418"/>
                  </a:lnTo>
                  <a:lnTo>
                    <a:pt x="29" y="3586"/>
                  </a:lnTo>
                  <a:lnTo>
                    <a:pt x="85" y="3726"/>
                  </a:lnTo>
                  <a:lnTo>
                    <a:pt x="169" y="3894"/>
                  </a:lnTo>
                  <a:lnTo>
                    <a:pt x="253" y="4062"/>
                  </a:lnTo>
                  <a:lnTo>
                    <a:pt x="393" y="4202"/>
                  </a:lnTo>
                  <a:lnTo>
                    <a:pt x="589" y="4342"/>
                  </a:lnTo>
                  <a:lnTo>
                    <a:pt x="785" y="4454"/>
                  </a:lnTo>
                  <a:lnTo>
                    <a:pt x="1009" y="4538"/>
                  </a:lnTo>
                  <a:lnTo>
                    <a:pt x="1289" y="4594"/>
                  </a:lnTo>
                  <a:lnTo>
                    <a:pt x="3166" y="4594"/>
                  </a:lnTo>
                  <a:lnTo>
                    <a:pt x="5071" y="4538"/>
                  </a:lnTo>
                  <a:lnTo>
                    <a:pt x="6892" y="4482"/>
                  </a:lnTo>
                  <a:lnTo>
                    <a:pt x="9581" y="4482"/>
                  </a:lnTo>
                  <a:lnTo>
                    <a:pt x="10757" y="4510"/>
                  </a:lnTo>
                  <a:lnTo>
                    <a:pt x="11822" y="4566"/>
                  </a:lnTo>
                  <a:lnTo>
                    <a:pt x="12970" y="4594"/>
                  </a:lnTo>
                  <a:lnTo>
                    <a:pt x="13110" y="4594"/>
                  </a:lnTo>
                  <a:lnTo>
                    <a:pt x="13222" y="4566"/>
                  </a:lnTo>
                  <a:lnTo>
                    <a:pt x="13306" y="4510"/>
                  </a:lnTo>
                  <a:lnTo>
                    <a:pt x="13390" y="4426"/>
                  </a:lnTo>
                  <a:lnTo>
                    <a:pt x="13474" y="4342"/>
                  </a:lnTo>
                  <a:lnTo>
                    <a:pt x="13530" y="4230"/>
                  </a:lnTo>
                  <a:lnTo>
                    <a:pt x="13558" y="4118"/>
                  </a:lnTo>
                  <a:lnTo>
                    <a:pt x="13558" y="4006"/>
                  </a:lnTo>
                  <a:lnTo>
                    <a:pt x="13558" y="3894"/>
                  </a:lnTo>
                  <a:lnTo>
                    <a:pt x="12746" y="280"/>
                  </a:lnTo>
                  <a:lnTo>
                    <a:pt x="12718" y="168"/>
                  </a:lnTo>
                  <a:lnTo>
                    <a:pt x="12634" y="84"/>
                  </a:lnTo>
                  <a:lnTo>
                    <a:pt x="12522" y="28"/>
                  </a:lnTo>
                  <a:lnTo>
                    <a:pt x="1241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57"/>
            <p:cNvSpPr/>
            <p:nvPr/>
          </p:nvSpPr>
          <p:spPr>
            <a:xfrm>
              <a:off x="1304520" y="3846000"/>
              <a:ext cx="214398" cy="72666"/>
            </a:xfrm>
            <a:custGeom>
              <a:avLst/>
              <a:gdLst/>
              <a:ahLst/>
              <a:cxnLst/>
              <a:rect l="l" t="t" r="r" b="b"/>
              <a:pathLst>
                <a:path w="13559" h="4594" fill="none" extrusionOk="0">
                  <a:moveTo>
                    <a:pt x="7508" y="0"/>
                  </a:moveTo>
                  <a:lnTo>
                    <a:pt x="12410" y="0"/>
                  </a:lnTo>
                  <a:lnTo>
                    <a:pt x="12410" y="0"/>
                  </a:lnTo>
                  <a:lnTo>
                    <a:pt x="12522" y="28"/>
                  </a:lnTo>
                  <a:lnTo>
                    <a:pt x="12634" y="84"/>
                  </a:lnTo>
                  <a:lnTo>
                    <a:pt x="12718" y="168"/>
                  </a:lnTo>
                  <a:lnTo>
                    <a:pt x="12746" y="280"/>
                  </a:lnTo>
                  <a:lnTo>
                    <a:pt x="13558" y="3894"/>
                  </a:lnTo>
                  <a:lnTo>
                    <a:pt x="13558" y="3894"/>
                  </a:lnTo>
                  <a:lnTo>
                    <a:pt x="13558" y="4006"/>
                  </a:lnTo>
                  <a:lnTo>
                    <a:pt x="13558" y="4118"/>
                  </a:lnTo>
                  <a:lnTo>
                    <a:pt x="13530" y="4230"/>
                  </a:lnTo>
                  <a:lnTo>
                    <a:pt x="13474" y="4342"/>
                  </a:lnTo>
                  <a:lnTo>
                    <a:pt x="13390" y="4426"/>
                  </a:lnTo>
                  <a:lnTo>
                    <a:pt x="13306" y="4510"/>
                  </a:lnTo>
                  <a:lnTo>
                    <a:pt x="13222" y="4566"/>
                  </a:lnTo>
                  <a:lnTo>
                    <a:pt x="13110" y="4594"/>
                  </a:lnTo>
                  <a:lnTo>
                    <a:pt x="13082" y="4594"/>
                  </a:lnTo>
                  <a:lnTo>
                    <a:pt x="13082" y="4594"/>
                  </a:lnTo>
                  <a:lnTo>
                    <a:pt x="12970" y="4594"/>
                  </a:lnTo>
                  <a:lnTo>
                    <a:pt x="12970" y="4594"/>
                  </a:lnTo>
                  <a:lnTo>
                    <a:pt x="11822" y="4566"/>
                  </a:lnTo>
                  <a:lnTo>
                    <a:pt x="10757" y="4510"/>
                  </a:lnTo>
                  <a:lnTo>
                    <a:pt x="9581" y="4482"/>
                  </a:lnTo>
                  <a:lnTo>
                    <a:pt x="8208" y="4482"/>
                  </a:lnTo>
                  <a:lnTo>
                    <a:pt x="8208" y="4482"/>
                  </a:lnTo>
                  <a:lnTo>
                    <a:pt x="6892" y="4482"/>
                  </a:lnTo>
                  <a:lnTo>
                    <a:pt x="5071" y="4538"/>
                  </a:lnTo>
                  <a:lnTo>
                    <a:pt x="3166" y="4594"/>
                  </a:lnTo>
                  <a:lnTo>
                    <a:pt x="1570" y="4594"/>
                  </a:lnTo>
                  <a:lnTo>
                    <a:pt x="1570" y="4594"/>
                  </a:lnTo>
                  <a:lnTo>
                    <a:pt x="1289" y="4594"/>
                  </a:lnTo>
                  <a:lnTo>
                    <a:pt x="1009" y="4538"/>
                  </a:lnTo>
                  <a:lnTo>
                    <a:pt x="785" y="4454"/>
                  </a:lnTo>
                  <a:lnTo>
                    <a:pt x="589" y="4342"/>
                  </a:lnTo>
                  <a:lnTo>
                    <a:pt x="393" y="4202"/>
                  </a:lnTo>
                  <a:lnTo>
                    <a:pt x="253" y="4062"/>
                  </a:lnTo>
                  <a:lnTo>
                    <a:pt x="169" y="3894"/>
                  </a:lnTo>
                  <a:lnTo>
                    <a:pt x="85" y="3726"/>
                  </a:lnTo>
                  <a:lnTo>
                    <a:pt x="29" y="3586"/>
                  </a:lnTo>
                  <a:lnTo>
                    <a:pt x="1" y="3418"/>
                  </a:lnTo>
                  <a:lnTo>
                    <a:pt x="1" y="3249"/>
                  </a:lnTo>
                  <a:lnTo>
                    <a:pt x="29" y="3109"/>
                  </a:lnTo>
                  <a:lnTo>
                    <a:pt x="57" y="2997"/>
                  </a:lnTo>
                  <a:lnTo>
                    <a:pt x="141" y="2885"/>
                  </a:lnTo>
                  <a:lnTo>
                    <a:pt x="253" y="2801"/>
                  </a:lnTo>
                  <a:lnTo>
                    <a:pt x="365" y="2773"/>
                  </a:lnTo>
                  <a:lnTo>
                    <a:pt x="365" y="2773"/>
                  </a:lnTo>
                  <a:lnTo>
                    <a:pt x="1486" y="2493"/>
                  </a:lnTo>
                  <a:lnTo>
                    <a:pt x="2550" y="2213"/>
                  </a:lnTo>
                  <a:lnTo>
                    <a:pt x="3502" y="1905"/>
                  </a:lnTo>
                  <a:lnTo>
                    <a:pt x="4399" y="1597"/>
                  </a:lnTo>
                  <a:lnTo>
                    <a:pt x="5155" y="1261"/>
                  </a:lnTo>
                  <a:lnTo>
                    <a:pt x="5827" y="925"/>
                  </a:lnTo>
                  <a:lnTo>
                    <a:pt x="6387" y="588"/>
                  </a:lnTo>
                  <a:lnTo>
                    <a:pt x="6612" y="420"/>
                  </a:lnTo>
                  <a:lnTo>
                    <a:pt x="6808" y="252"/>
                  </a:lnTo>
                  <a:lnTo>
                    <a:pt x="6808" y="252"/>
                  </a:lnTo>
                  <a:lnTo>
                    <a:pt x="6976" y="140"/>
                  </a:lnTo>
                  <a:lnTo>
                    <a:pt x="7144" y="56"/>
                  </a:lnTo>
                  <a:lnTo>
                    <a:pt x="7312" y="28"/>
                  </a:lnTo>
                  <a:lnTo>
                    <a:pt x="7508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57"/>
            <p:cNvSpPr/>
            <p:nvPr/>
          </p:nvSpPr>
          <p:spPr>
            <a:xfrm>
              <a:off x="1274414" y="2390980"/>
              <a:ext cx="353893" cy="1477181"/>
            </a:xfrm>
            <a:custGeom>
              <a:avLst/>
              <a:gdLst/>
              <a:ahLst/>
              <a:cxnLst/>
              <a:rect l="l" t="t" r="r" b="b"/>
              <a:pathLst>
                <a:path w="22381" h="93389" extrusionOk="0">
                  <a:moveTo>
                    <a:pt x="5126" y="0"/>
                  </a:moveTo>
                  <a:lnTo>
                    <a:pt x="4258" y="56"/>
                  </a:lnTo>
                  <a:lnTo>
                    <a:pt x="3446" y="168"/>
                  </a:lnTo>
                  <a:lnTo>
                    <a:pt x="3081" y="224"/>
                  </a:lnTo>
                  <a:lnTo>
                    <a:pt x="2717" y="308"/>
                  </a:lnTo>
                  <a:lnTo>
                    <a:pt x="2381" y="420"/>
                  </a:lnTo>
                  <a:lnTo>
                    <a:pt x="2045" y="560"/>
                  </a:lnTo>
                  <a:lnTo>
                    <a:pt x="1737" y="700"/>
                  </a:lnTo>
                  <a:lnTo>
                    <a:pt x="1457" y="841"/>
                  </a:lnTo>
                  <a:lnTo>
                    <a:pt x="1205" y="1009"/>
                  </a:lnTo>
                  <a:lnTo>
                    <a:pt x="981" y="1205"/>
                  </a:lnTo>
                  <a:lnTo>
                    <a:pt x="757" y="1429"/>
                  </a:lnTo>
                  <a:lnTo>
                    <a:pt x="560" y="1653"/>
                  </a:lnTo>
                  <a:lnTo>
                    <a:pt x="392" y="1905"/>
                  </a:lnTo>
                  <a:lnTo>
                    <a:pt x="280" y="2185"/>
                  </a:lnTo>
                  <a:lnTo>
                    <a:pt x="168" y="2493"/>
                  </a:lnTo>
                  <a:lnTo>
                    <a:pt x="84" y="2801"/>
                  </a:lnTo>
                  <a:lnTo>
                    <a:pt x="28" y="3137"/>
                  </a:lnTo>
                  <a:lnTo>
                    <a:pt x="0" y="3502"/>
                  </a:lnTo>
                  <a:lnTo>
                    <a:pt x="28" y="4258"/>
                  </a:lnTo>
                  <a:lnTo>
                    <a:pt x="112" y="5014"/>
                  </a:lnTo>
                  <a:lnTo>
                    <a:pt x="224" y="5770"/>
                  </a:lnTo>
                  <a:lnTo>
                    <a:pt x="364" y="6499"/>
                  </a:lnTo>
                  <a:lnTo>
                    <a:pt x="560" y="7227"/>
                  </a:lnTo>
                  <a:lnTo>
                    <a:pt x="785" y="7955"/>
                  </a:lnTo>
                  <a:lnTo>
                    <a:pt x="1037" y="8684"/>
                  </a:lnTo>
                  <a:lnTo>
                    <a:pt x="1345" y="9384"/>
                  </a:lnTo>
                  <a:lnTo>
                    <a:pt x="1653" y="10084"/>
                  </a:lnTo>
                  <a:lnTo>
                    <a:pt x="1989" y="10756"/>
                  </a:lnTo>
                  <a:lnTo>
                    <a:pt x="2353" y="11429"/>
                  </a:lnTo>
                  <a:lnTo>
                    <a:pt x="2717" y="12073"/>
                  </a:lnTo>
                  <a:lnTo>
                    <a:pt x="3109" y="12689"/>
                  </a:lnTo>
                  <a:lnTo>
                    <a:pt x="3502" y="13305"/>
                  </a:lnTo>
                  <a:lnTo>
                    <a:pt x="4314" y="14482"/>
                  </a:lnTo>
                  <a:lnTo>
                    <a:pt x="5126" y="15518"/>
                  </a:lnTo>
                  <a:lnTo>
                    <a:pt x="5911" y="16499"/>
                  </a:lnTo>
                  <a:lnTo>
                    <a:pt x="6667" y="17339"/>
                  </a:lnTo>
                  <a:lnTo>
                    <a:pt x="7311" y="18039"/>
                  </a:lnTo>
                  <a:lnTo>
                    <a:pt x="7871" y="18627"/>
                  </a:lnTo>
                  <a:lnTo>
                    <a:pt x="8291" y="19048"/>
                  </a:lnTo>
                  <a:lnTo>
                    <a:pt x="8684" y="19384"/>
                  </a:lnTo>
                  <a:lnTo>
                    <a:pt x="8740" y="20980"/>
                  </a:lnTo>
                  <a:lnTo>
                    <a:pt x="8824" y="22801"/>
                  </a:lnTo>
                  <a:lnTo>
                    <a:pt x="8908" y="27059"/>
                  </a:lnTo>
                  <a:lnTo>
                    <a:pt x="8992" y="31961"/>
                  </a:lnTo>
                  <a:lnTo>
                    <a:pt x="9048" y="37423"/>
                  </a:lnTo>
                  <a:lnTo>
                    <a:pt x="9048" y="43277"/>
                  </a:lnTo>
                  <a:lnTo>
                    <a:pt x="9048" y="49384"/>
                  </a:lnTo>
                  <a:lnTo>
                    <a:pt x="9020" y="61736"/>
                  </a:lnTo>
                  <a:lnTo>
                    <a:pt x="8936" y="73361"/>
                  </a:lnTo>
                  <a:lnTo>
                    <a:pt x="8824" y="83081"/>
                  </a:lnTo>
                  <a:lnTo>
                    <a:pt x="8712" y="92240"/>
                  </a:lnTo>
                  <a:lnTo>
                    <a:pt x="14902" y="93389"/>
                  </a:lnTo>
                  <a:lnTo>
                    <a:pt x="15126" y="91680"/>
                  </a:lnTo>
                  <a:lnTo>
                    <a:pt x="15770" y="86974"/>
                  </a:lnTo>
                  <a:lnTo>
                    <a:pt x="16667" y="79803"/>
                  </a:lnTo>
                  <a:lnTo>
                    <a:pt x="17199" y="75462"/>
                  </a:lnTo>
                  <a:lnTo>
                    <a:pt x="17759" y="70700"/>
                  </a:lnTo>
                  <a:lnTo>
                    <a:pt x="18347" y="65630"/>
                  </a:lnTo>
                  <a:lnTo>
                    <a:pt x="18936" y="60280"/>
                  </a:lnTo>
                  <a:lnTo>
                    <a:pt x="19524" y="54762"/>
                  </a:lnTo>
                  <a:lnTo>
                    <a:pt x="20084" y="49075"/>
                  </a:lnTo>
                  <a:lnTo>
                    <a:pt x="20616" y="43361"/>
                  </a:lnTo>
                  <a:lnTo>
                    <a:pt x="21120" y="37647"/>
                  </a:lnTo>
                  <a:lnTo>
                    <a:pt x="21541" y="32017"/>
                  </a:lnTo>
                  <a:lnTo>
                    <a:pt x="21737" y="29244"/>
                  </a:lnTo>
                  <a:lnTo>
                    <a:pt x="21905" y="26527"/>
                  </a:lnTo>
                  <a:lnTo>
                    <a:pt x="22073" y="23193"/>
                  </a:lnTo>
                  <a:lnTo>
                    <a:pt x="22213" y="20196"/>
                  </a:lnTo>
                  <a:lnTo>
                    <a:pt x="22297" y="17507"/>
                  </a:lnTo>
                  <a:lnTo>
                    <a:pt x="22353" y="15098"/>
                  </a:lnTo>
                  <a:lnTo>
                    <a:pt x="22381" y="12969"/>
                  </a:lnTo>
                  <a:lnTo>
                    <a:pt x="22381" y="11121"/>
                  </a:lnTo>
                  <a:lnTo>
                    <a:pt x="22353" y="9524"/>
                  </a:lnTo>
                  <a:lnTo>
                    <a:pt x="22297" y="8151"/>
                  </a:lnTo>
                  <a:lnTo>
                    <a:pt x="22241" y="7003"/>
                  </a:lnTo>
                  <a:lnTo>
                    <a:pt x="22185" y="6051"/>
                  </a:lnTo>
                  <a:lnTo>
                    <a:pt x="22129" y="5294"/>
                  </a:lnTo>
                  <a:lnTo>
                    <a:pt x="22045" y="4706"/>
                  </a:lnTo>
                  <a:lnTo>
                    <a:pt x="21933" y="4006"/>
                  </a:lnTo>
                  <a:lnTo>
                    <a:pt x="21905" y="3782"/>
                  </a:lnTo>
                  <a:lnTo>
                    <a:pt x="20952" y="3446"/>
                  </a:lnTo>
                  <a:lnTo>
                    <a:pt x="19888" y="3053"/>
                  </a:lnTo>
                  <a:lnTo>
                    <a:pt x="18487" y="2605"/>
                  </a:lnTo>
                  <a:lnTo>
                    <a:pt x="16835" y="2101"/>
                  </a:lnTo>
                  <a:lnTo>
                    <a:pt x="14986" y="1569"/>
                  </a:lnTo>
                  <a:lnTo>
                    <a:pt x="13025" y="1065"/>
                  </a:lnTo>
                  <a:lnTo>
                    <a:pt x="11989" y="841"/>
                  </a:lnTo>
                  <a:lnTo>
                    <a:pt x="10981" y="616"/>
                  </a:lnTo>
                  <a:lnTo>
                    <a:pt x="9944" y="448"/>
                  </a:lnTo>
                  <a:lnTo>
                    <a:pt x="8936" y="280"/>
                  </a:lnTo>
                  <a:lnTo>
                    <a:pt x="7927" y="140"/>
                  </a:lnTo>
                  <a:lnTo>
                    <a:pt x="6975" y="56"/>
                  </a:lnTo>
                  <a:lnTo>
                    <a:pt x="60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57"/>
            <p:cNvSpPr/>
            <p:nvPr/>
          </p:nvSpPr>
          <p:spPr>
            <a:xfrm>
              <a:off x="1274414" y="2390980"/>
              <a:ext cx="353893" cy="1477181"/>
            </a:xfrm>
            <a:custGeom>
              <a:avLst/>
              <a:gdLst/>
              <a:ahLst/>
              <a:cxnLst/>
              <a:rect l="l" t="t" r="r" b="b"/>
              <a:pathLst>
                <a:path w="22381" h="93389" fill="none" extrusionOk="0">
                  <a:moveTo>
                    <a:pt x="21905" y="3782"/>
                  </a:moveTo>
                  <a:lnTo>
                    <a:pt x="21905" y="3782"/>
                  </a:lnTo>
                  <a:lnTo>
                    <a:pt x="21933" y="4006"/>
                  </a:lnTo>
                  <a:lnTo>
                    <a:pt x="22045" y="4706"/>
                  </a:lnTo>
                  <a:lnTo>
                    <a:pt x="22129" y="5294"/>
                  </a:lnTo>
                  <a:lnTo>
                    <a:pt x="22185" y="6051"/>
                  </a:lnTo>
                  <a:lnTo>
                    <a:pt x="22241" y="7003"/>
                  </a:lnTo>
                  <a:lnTo>
                    <a:pt x="22297" y="8151"/>
                  </a:lnTo>
                  <a:lnTo>
                    <a:pt x="22353" y="9524"/>
                  </a:lnTo>
                  <a:lnTo>
                    <a:pt x="22381" y="11121"/>
                  </a:lnTo>
                  <a:lnTo>
                    <a:pt x="22381" y="12969"/>
                  </a:lnTo>
                  <a:lnTo>
                    <a:pt x="22353" y="15098"/>
                  </a:lnTo>
                  <a:lnTo>
                    <a:pt x="22297" y="17507"/>
                  </a:lnTo>
                  <a:lnTo>
                    <a:pt x="22213" y="20196"/>
                  </a:lnTo>
                  <a:lnTo>
                    <a:pt x="22073" y="23193"/>
                  </a:lnTo>
                  <a:lnTo>
                    <a:pt x="21905" y="26527"/>
                  </a:lnTo>
                  <a:lnTo>
                    <a:pt x="21905" y="26527"/>
                  </a:lnTo>
                  <a:lnTo>
                    <a:pt x="21737" y="29244"/>
                  </a:lnTo>
                  <a:lnTo>
                    <a:pt x="21541" y="32017"/>
                  </a:lnTo>
                  <a:lnTo>
                    <a:pt x="21120" y="37647"/>
                  </a:lnTo>
                  <a:lnTo>
                    <a:pt x="20616" y="43361"/>
                  </a:lnTo>
                  <a:lnTo>
                    <a:pt x="20084" y="49075"/>
                  </a:lnTo>
                  <a:lnTo>
                    <a:pt x="19524" y="54762"/>
                  </a:lnTo>
                  <a:lnTo>
                    <a:pt x="18936" y="60280"/>
                  </a:lnTo>
                  <a:lnTo>
                    <a:pt x="18347" y="65630"/>
                  </a:lnTo>
                  <a:lnTo>
                    <a:pt x="17759" y="70700"/>
                  </a:lnTo>
                  <a:lnTo>
                    <a:pt x="17199" y="75462"/>
                  </a:lnTo>
                  <a:lnTo>
                    <a:pt x="16667" y="79803"/>
                  </a:lnTo>
                  <a:lnTo>
                    <a:pt x="15770" y="86974"/>
                  </a:lnTo>
                  <a:lnTo>
                    <a:pt x="15126" y="91680"/>
                  </a:lnTo>
                  <a:lnTo>
                    <a:pt x="14902" y="93389"/>
                  </a:lnTo>
                  <a:lnTo>
                    <a:pt x="8712" y="92240"/>
                  </a:lnTo>
                  <a:lnTo>
                    <a:pt x="8712" y="92240"/>
                  </a:lnTo>
                  <a:lnTo>
                    <a:pt x="8824" y="83081"/>
                  </a:lnTo>
                  <a:lnTo>
                    <a:pt x="8936" y="73361"/>
                  </a:lnTo>
                  <a:lnTo>
                    <a:pt x="9020" y="61736"/>
                  </a:lnTo>
                  <a:lnTo>
                    <a:pt x="9048" y="49384"/>
                  </a:lnTo>
                  <a:lnTo>
                    <a:pt x="9048" y="43277"/>
                  </a:lnTo>
                  <a:lnTo>
                    <a:pt x="9048" y="37423"/>
                  </a:lnTo>
                  <a:lnTo>
                    <a:pt x="8992" y="31961"/>
                  </a:lnTo>
                  <a:lnTo>
                    <a:pt x="8908" y="27059"/>
                  </a:lnTo>
                  <a:lnTo>
                    <a:pt x="8824" y="22801"/>
                  </a:lnTo>
                  <a:lnTo>
                    <a:pt x="8740" y="20980"/>
                  </a:lnTo>
                  <a:lnTo>
                    <a:pt x="8684" y="19384"/>
                  </a:lnTo>
                  <a:lnTo>
                    <a:pt x="8684" y="19384"/>
                  </a:lnTo>
                  <a:lnTo>
                    <a:pt x="8291" y="19048"/>
                  </a:lnTo>
                  <a:lnTo>
                    <a:pt x="7871" y="18627"/>
                  </a:lnTo>
                  <a:lnTo>
                    <a:pt x="7311" y="18039"/>
                  </a:lnTo>
                  <a:lnTo>
                    <a:pt x="6667" y="17339"/>
                  </a:lnTo>
                  <a:lnTo>
                    <a:pt x="5911" y="16499"/>
                  </a:lnTo>
                  <a:lnTo>
                    <a:pt x="5126" y="15518"/>
                  </a:lnTo>
                  <a:lnTo>
                    <a:pt x="4314" y="14482"/>
                  </a:lnTo>
                  <a:lnTo>
                    <a:pt x="3502" y="13305"/>
                  </a:lnTo>
                  <a:lnTo>
                    <a:pt x="3109" y="12689"/>
                  </a:lnTo>
                  <a:lnTo>
                    <a:pt x="2717" y="12073"/>
                  </a:lnTo>
                  <a:lnTo>
                    <a:pt x="2353" y="11429"/>
                  </a:lnTo>
                  <a:lnTo>
                    <a:pt x="1989" y="10756"/>
                  </a:lnTo>
                  <a:lnTo>
                    <a:pt x="1653" y="10084"/>
                  </a:lnTo>
                  <a:lnTo>
                    <a:pt x="1345" y="9384"/>
                  </a:lnTo>
                  <a:lnTo>
                    <a:pt x="1037" y="8684"/>
                  </a:lnTo>
                  <a:lnTo>
                    <a:pt x="785" y="7955"/>
                  </a:lnTo>
                  <a:lnTo>
                    <a:pt x="560" y="7227"/>
                  </a:lnTo>
                  <a:lnTo>
                    <a:pt x="364" y="6499"/>
                  </a:lnTo>
                  <a:lnTo>
                    <a:pt x="224" y="5770"/>
                  </a:lnTo>
                  <a:lnTo>
                    <a:pt x="112" y="5014"/>
                  </a:lnTo>
                  <a:lnTo>
                    <a:pt x="28" y="4258"/>
                  </a:lnTo>
                  <a:lnTo>
                    <a:pt x="0" y="3502"/>
                  </a:lnTo>
                  <a:lnTo>
                    <a:pt x="0" y="3502"/>
                  </a:lnTo>
                  <a:lnTo>
                    <a:pt x="28" y="3137"/>
                  </a:lnTo>
                  <a:lnTo>
                    <a:pt x="84" y="2801"/>
                  </a:lnTo>
                  <a:lnTo>
                    <a:pt x="168" y="2493"/>
                  </a:lnTo>
                  <a:lnTo>
                    <a:pt x="280" y="2185"/>
                  </a:lnTo>
                  <a:lnTo>
                    <a:pt x="392" y="1905"/>
                  </a:lnTo>
                  <a:lnTo>
                    <a:pt x="560" y="1653"/>
                  </a:lnTo>
                  <a:lnTo>
                    <a:pt x="757" y="1429"/>
                  </a:lnTo>
                  <a:lnTo>
                    <a:pt x="981" y="1205"/>
                  </a:lnTo>
                  <a:lnTo>
                    <a:pt x="1205" y="1009"/>
                  </a:lnTo>
                  <a:lnTo>
                    <a:pt x="1457" y="841"/>
                  </a:lnTo>
                  <a:lnTo>
                    <a:pt x="1737" y="700"/>
                  </a:lnTo>
                  <a:lnTo>
                    <a:pt x="2045" y="560"/>
                  </a:lnTo>
                  <a:lnTo>
                    <a:pt x="2381" y="420"/>
                  </a:lnTo>
                  <a:lnTo>
                    <a:pt x="2717" y="308"/>
                  </a:lnTo>
                  <a:lnTo>
                    <a:pt x="3081" y="224"/>
                  </a:lnTo>
                  <a:lnTo>
                    <a:pt x="3446" y="168"/>
                  </a:lnTo>
                  <a:lnTo>
                    <a:pt x="4258" y="56"/>
                  </a:lnTo>
                  <a:lnTo>
                    <a:pt x="5126" y="0"/>
                  </a:lnTo>
                  <a:lnTo>
                    <a:pt x="6023" y="0"/>
                  </a:lnTo>
                  <a:lnTo>
                    <a:pt x="6975" y="56"/>
                  </a:lnTo>
                  <a:lnTo>
                    <a:pt x="7927" y="140"/>
                  </a:lnTo>
                  <a:lnTo>
                    <a:pt x="8936" y="280"/>
                  </a:lnTo>
                  <a:lnTo>
                    <a:pt x="9944" y="448"/>
                  </a:lnTo>
                  <a:lnTo>
                    <a:pt x="10981" y="616"/>
                  </a:lnTo>
                  <a:lnTo>
                    <a:pt x="11989" y="841"/>
                  </a:lnTo>
                  <a:lnTo>
                    <a:pt x="13025" y="1065"/>
                  </a:lnTo>
                  <a:lnTo>
                    <a:pt x="14986" y="1569"/>
                  </a:lnTo>
                  <a:lnTo>
                    <a:pt x="16835" y="2101"/>
                  </a:lnTo>
                  <a:lnTo>
                    <a:pt x="18487" y="2605"/>
                  </a:lnTo>
                  <a:lnTo>
                    <a:pt x="19888" y="3053"/>
                  </a:lnTo>
                  <a:lnTo>
                    <a:pt x="20952" y="3446"/>
                  </a:lnTo>
                  <a:lnTo>
                    <a:pt x="21905" y="378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57"/>
            <p:cNvSpPr/>
            <p:nvPr/>
          </p:nvSpPr>
          <p:spPr>
            <a:xfrm>
              <a:off x="1275742" y="2466746"/>
              <a:ext cx="352565" cy="1401415"/>
            </a:xfrm>
            <a:custGeom>
              <a:avLst/>
              <a:gdLst/>
              <a:ahLst/>
              <a:cxnLst/>
              <a:rect l="l" t="t" r="r" b="b"/>
              <a:pathLst>
                <a:path w="22297" h="88599" extrusionOk="0">
                  <a:moveTo>
                    <a:pt x="0" y="0"/>
                  </a:moveTo>
                  <a:lnTo>
                    <a:pt x="84" y="700"/>
                  </a:lnTo>
                  <a:lnTo>
                    <a:pt x="224" y="1401"/>
                  </a:lnTo>
                  <a:lnTo>
                    <a:pt x="392" y="2101"/>
                  </a:lnTo>
                  <a:lnTo>
                    <a:pt x="588" y="2801"/>
                  </a:lnTo>
                  <a:lnTo>
                    <a:pt x="813" y="3473"/>
                  </a:lnTo>
                  <a:lnTo>
                    <a:pt x="1065" y="4146"/>
                  </a:lnTo>
                  <a:lnTo>
                    <a:pt x="1345" y="4818"/>
                  </a:lnTo>
                  <a:lnTo>
                    <a:pt x="1653" y="5490"/>
                  </a:lnTo>
                  <a:lnTo>
                    <a:pt x="1989" y="6106"/>
                  </a:lnTo>
                  <a:lnTo>
                    <a:pt x="2325" y="6751"/>
                  </a:lnTo>
                  <a:lnTo>
                    <a:pt x="2689" y="7367"/>
                  </a:lnTo>
                  <a:lnTo>
                    <a:pt x="3053" y="7955"/>
                  </a:lnTo>
                  <a:lnTo>
                    <a:pt x="3810" y="9076"/>
                  </a:lnTo>
                  <a:lnTo>
                    <a:pt x="4594" y="10140"/>
                  </a:lnTo>
                  <a:lnTo>
                    <a:pt x="5350" y="11120"/>
                  </a:lnTo>
                  <a:lnTo>
                    <a:pt x="6079" y="11989"/>
                  </a:lnTo>
                  <a:lnTo>
                    <a:pt x="6751" y="12745"/>
                  </a:lnTo>
                  <a:lnTo>
                    <a:pt x="7367" y="13389"/>
                  </a:lnTo>
                  <a:lnTo>
                    <a:pt x="8263" y="14286"/>
                  </a:lnTo>
                  <a:lnTo>
                    <a:pt x="8600" y="14594"/>
                  </a:lnTo>
                  <a:lnTo>
                    <a:pt x="8684" y="16863"/>
                  </a:lnTo>
                  <a:lnTo>
                    <a:pt x="8768" y="19524"/>
                  </a:lnTo>
                  <a:lnTo>
                    <a:pt x="8852" y="22549"/>
                  </a:lnTo>
                  <a:lnTo>
                    <a:pt x="8880" y="25910"/>
                  </a:lnTo>
                  <a:lnTo>
                    <a:pt x="8964" y="33389"/>
                  </a:lnTo>
                  <a:lnTo>
                    <a:pt x="8964" y="41568"/>
                  </a:lnTo>
                  <a:lnTo>
                    <a:pt x="8964" y="41596"/>
                  </a:lnTo>
                  <a:lnTo>
                    <a:pt x="8964" y="49692"/>
                  </a:lnTo>
                  <a:lnTo>
                    <a:pt x="8936" y="57759"/>
                  </a:lnTo>
                  <a:lnTo>
                    <a:pt x="8796" y="72520"/>
                  </a:lnTo>
                  <a:lnTo>
                    <a:pt x="8684" y="83277"/>
                  </a:lnTo>
                  <a:lnTo>
                    <a:pt x="8628" y="87450"/>
                  </a:lnTo>
                  <a:lnTo>
                    <a:pt x="14818" y="88599"/>
                  </a:lnTo>
                  <a:lnTo>
                    <a:pt x="15042" y="86890"/>
                  </a:lnTo>
                  <a:lnTo>
                    <a:pt x="15686" y="82184"/>
                  </a:lnTo>
                  <a:lnTo>
                    <a:pt x="16583" y="75013"/>
                  </a:lnTo>
                  <a:lnTo>
                    <a:pt x="17115" y="70672"/>
                  </a:lnTo>
                  <a:lnTo>
                    <a:pt x="17675" y="65910"/>
                  </a:lnTo>
                  <a:lnTo>
                    <a:pt x="18263" y="60840"/>
                  </a:lnTo>
                  <a:lnTo>
                    <a:pt x="18852" y="55490"/>
                  </a:lnTo>
                  <a:lnTo>
                    <a:pt x="19440" y="49972"/>
                  </a:lnTo>
                  <a:lnTo>
                    <a:pt x="20000" y="44285"/>
                  </a:lnTo>
                  <a:lnTo>
                    <a:pt x="20532" y="38571"/>
                  </a:lnTo>
                  <a:lnTo>
                    <a:pt x="21036" y="32857"/>
                  </a:lnTo>
                  <a:lnTo>
                    <a:pt x="21457" y="27227"/>
                  </a:lnTo>
                  <a:lnTo>
                    <a:pt x="21653" y="24454"/>
                  </a:lnTo>
                  <a:lnTo>
                    <a:pt x="21821" y="21737"/>
                  </a:lnTo>
                  <a:lnTo>
                    <a:pt x="22045" y="17367"/>
                  </a:lnTo>
                  <a:lnTo>
                    <a:pt x="22185" y="13585"/>
                  </a:lnTo>
                  <a:lnTo>
                    <a:pt x="22269" y="10308"/>
                  </a:lnTo>
                  <a:lnTo>
                    <a:pt x="22297" y="7563"/>
                  </a:lnTo>
                  <a:lnTo>
                    <a:pt x="22297" y="5938"/>
                  </a:lnTo>
                  <a:lnTo>
                    <a:pt x="22269" y="4510"/>
                  </a:lnTo>
                  <a:lnTo>
                    <a:pt x="21961" y="4510"/>
                  </a:lnTo>
                  <a:lnTo>
                    <a:pt x="21933" y="5070"/>
                  </a:lnTo>
                  <a:lnTo>
                    <a:pt x="21233" y="4790"/>
                  </a:lnTo>
                  <a:lnTo>
                    <a:pt x="20644" y="4510"/>
                  </a:lnTo>
                  <a:lnTo>
                    <a:pt x="20112" y="4174"/>
                  </a:lnTo>
                  <a:lnTo>
                    <a:pt x="19636" y="3838"/>
                  </a:lnTo>
                  <a:lnTo>
                    <a:pt x="19244" y="3473"/>
                  </a:lnTo>
                  <a:lnTo>
                    <a:pt x="18936" y="3109"/>
                  </a:lnTo>
                  <a:lnTo>
                    <a:pt x="18656" y="2745"/>
                  </a:lnTo>
                  <a:lnTo>
                    <a:pt x="18431" y="2409"/>
                  </a:lnTo>
                  <a:lnTo>
                    <a:pt x="18263" y="2073"/>
                  </a:lnTo>
                  <a:lnTo>
                    <a:pt x="18123" y="1737"/>
                  </a:lnTo>
                  <a:lnTo>
                    <a:pt x="18039" y="1457"/>
                  </a:lnTo>
                  <a:lnTo>
                    <a:pt x="17955" y="1205"/>
                  </a:lnTo>
                  <a:lnTo>
                    <a:pt x="17899" y="840"/>
                  </a:lnTo>
                  <a:lnTo>
                    <a:pt x="17871" y="728"/>
                  </a:lnTo>
                  <a:lnTo>
                    <a:pt x="19692" y="700"/>
                  </a:lnTo>
                  <a:lnTo>
                    <a:pt x="19720" y="6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57"/>
            <p:cNvSpPr/>
            <p:nvPr/>
          </p:nvSpPr>
          <p:spPr>
            <a:xfrm>
              <a:off x="1275742" y="2466746"/>
              <a:ext cx="352565" cy="1401415"/>
            </a:xfrm>
            <a:custGeom>
              <a:avLst/>
              <a:gdLst/>
              <a:ahLst/>
              <a:cxnLst/>
              <a:rect l="l" t="t" r="r" b="b"/>
              <a:pathLst>
                <a:path w="22297" h="88599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84" y="700"/>
                  </a:lnTo>
                  <a:lnTo>
                    <a:pt x="224" y="1401"/>
                  </a:lnTo>
                  <a:lnTo>
                    <a:pt x="392" y="2101"/>
                  </a:lnTo>
                  <a:lnTo>
                    <a:pt x="588" y="2801"/>
                  </a:lnTo>
                  <a:lnTo>
                    <a:pt x="813" y="3473"/>
                  </a:lnTo>
                  <a:lnTo>
                    <a:pt x="1065" y="4146"/>
                  </a:lnTo>
                  <a:lnTo>
                    <a:pt x="1345" y="4818"/>
                  </a:lnTo>
                  <a:lnTo>
                    <a:pt x="1653" y="5490"/>
                  </a:lnTo>
                  <a:lnTo>
                    <a:pt x="1989" y="6106"/>
                  </a:lnTo>
                  <a:lnTo>
                    <a:pt x="2325" y="6751"/>
                  </a:lnTo>
                  <a:lnTo>
                    <a:pt x="2689" y="7367"/>
                  </a:lnTo>
                  <a:lnTo>
                    <a:pt x="3053" y="7955"/>
                  </a:lnTo>
                  <a:lnTo>
                    <a:pt x="3810" y="9076"/>
                  </a:lnTo>
                  <a:lnTo>
                    <a:pt x="4594" y="10140"/>
                  </a:lnTo>
                  <a:lnTo>
                    <a:pt x="5350" y="11120"/>
                  </a:lnTo>
                  <a:lnTo>
                    <a:pt x="6079" y="11989"/>
                  </a:lnTo>
                  <a:lnTo>
                    <a:pt x="6751" y="12745"/>
                  </a:lnTo>
                  <a:lnTo>
                    <a:pt x="7367" y="13389"/>
                  </a:lnTo>
                  <a:lnTo>
                    <a:pt x="8263" y="14286"/>
                  </a:lnTo>
                  <a:lnTo>
                    <a:pt x="8600" y="14594"/>
                  </a:lnTo>
                  <a:lnTo>
                    <a:pt x="8600" y="14594"/>
                  </a:lnTo>
                  <a:lnTo>
                    <a:pt x="8684" y="16863"/>
                  </a:lnTo>
                  <a:lnTo>
                    <a:pt x="8768" y="19524"/>
                  </a:lnTo>
                  <a:lnTo>
                    <a:pt x="8852" y="22549"/>
                  </a:lnTo>
                  <a:lnTo>
                    <a:pt x="8880" y="25910"/>
                  </a:lnTo>
                  <a:lnTo>
                    <a:pt x="8964" y="33389"/>
                  </a:lnTo>
                  <a:lnTo>
                    <a:pt x="8964" y="41568"/>
                  </a:lnTo>
                  <a:lnTo>
                    <a:pt x="8964" y="41568"/>
                  </a:lnTo>
                  <a:lnTo>
                    <a:pt x="8964" y="41568"/>
                  </a:lnTo>
                  <a:lnTo>
                    <a:pt x="8964" y="41568"/>
                  </a:lnTo>
                  <a:lnTo>
                    <a:pt x="8964" y="41596"/>
                  </a:lnTo>
                  <a:lnTo>
                    <a:pt x="8964" y="41596"/>
                  </a:lnTo>
                  <a:lnTo>
                    <a:pt x="8964" y="49692"/>
                  </a:lnTo>
                  <a:lnTo>
                    <a:pt x="8936" y="57759"/>
                  </a:lnTo>
                  <a:lnTo>
                    <a:pt x="8796" y="72520"/>
                  </a:lnTo>
                  <a:lnTo>
                    <a:pt x="8684" y="83277"/>
                  </a:lnTo>
                  <a:lnTo>
                    <a:pt x="8628" y="87450"/>
                  </a:lnTo>
                  <a:lnTo>
                    <a:pt x="8628" y="87450"/>
                  </a:lnTo>
                  <a:lnTo>
                    <a:pt x="8628" y="87450"/>
                  </a:lnTo>
                  <a:lnTo>
                    <a:pt x="14818" y="88599"/>
                  </a:lnTo>
                  <a:lnTo>
                    <a:pt x="14818" y="88599"/>
                  </a:lnTo>
                  <a:lnTo>
                    <a:pt x="15042" y="86890"/>
                  </a:lnTo>
                  <a:lnTo>
                    <a:pt x="15686" y="82184"/>
                  </a:lnTo>
                  <a:lnTo>
                    <a:pt x="16583" y="75013"/>
                  </a:lnTo>
                  <a:lnTo>
                    <a:pt x="17115" y="70672"/>
                  </a:lnTo>
                  <a:lnTo>
                    <a:pt x="17675" y="65910"/>
                  </a:lnTo>
                  <a:lnTo>
                    <a:pt x="18263" y="60840"/>
                  </a:lnTo>
                  <a:lnTo>
                    <a:pt x="18852" y="55490"/>
                  </a:lnTo>
                  <a:lnTo>
                    <a:pt x="19440" y="49972"/>
                  </a:lnTo>
                  <a:lnTo>
                    <a:pt x="20000" y="44285"/>
                  </a:lnTo>
                  <a:lnTo>
                    <a:pt x="20532" y="38571"/>
                  </a:lnTo>
                  <a:lnTo>
                    <a:pt x="21036" y="32857"/>
                  </a:lnTo>
                  <a:lnTo>
                    <a:pt x="21457" y="27227"/>
                  </a:lnTo>
                  <a:lnTo>
                    <a:pt x="21653" y="24454"/>
                  </a:lnTo>
                  <a:lnTo>
                    <a:pt x="21821" y="21737"/>
                  </a:lnTo>
                  <a:lnTo>
                    <a:pt x="21821" y="21737"/>
                  </a:lnTo>
                  <a:lnTo>
                    <a:pt x="22045" y="17367"/>
                  </a:lnTo>
                  <a:lnTo>
                    <a:pt x="22185" y="13585"/>
                  </a:lnTo>
                  <a:lnTo>
                    <a:pt x="22269" y="10308"/>
                  </a:lnTo>
                  <a:lnTo>
                    <a:pt x="22297" y="7563"/>
                  </a:lnTo>
                  <a:lnTo>
                    <a:pt x="22297" y="7563"/>
                  </a:lnTo>
                  <a:lnTo>
                    <a:pt x="22297" y="5938"/>
                  </a:lnTo>
                  <a:lnTo>
                    <a:pt x="22269" y="4510"/>
                  </a:lnTo>
                  <a:lnTo>
                    <a:pt x="22269" y="4510"/>
                  </a:lnTo>
                  <a:lnTo>
                    <a:pt x="22129" y="4510"/>
                  </a:lnTo>
                  <a:lnTo>
                    <a:pt x="22129" y="4510"/>
                  </a:lnTo>
                  <a:lnTo>
                    <a:pt x="21961" y="4510"/>
                  </a:lnTo>
                  <a:lnTo>
                    <a:pt x="21961" y="4510"/>
                  </a:lnTo>
                  <a:lnTo>
                    <a:pt x="21933" y="5070"/>
                  </a:lnTo>
                  <a:lnTo>
                    <a:pt x="21933" y="5070"/>
                  </a:lnTo>
                  <a:lnTo>
                    <a:pt x="21233" y="4790"/>
                  </a:lnTo>
                  <a:lnTo>
                    <a:pt x="20644" y="4510"/>
                  </a:lnTo>
                  <a:lnTo>
                    <a:pt x="20112" y="4174"/>
                  </a:lnTo>
                  <a:lnTo>
                    <a:pt x="19636" y="3838"/>
                  </a:lnTo>
                  <a:lnTo>
                    <a:pt x="19244" y="3473"/>
                  </a:lnTo>
                  <a:lnTo>
                    <a:pt x="18936" y="3109"/>
                  </a:lnTo>
                  <a:lnTo>
                    <a:pt x="18656" y="2745"/>
                  </a:lnTo>
                  <a:lnTo>
                    <a:pt x="18431" y="2409"/>
                  </a:lnTo>
                  <a:lnTo>
                    <a:pt x="18263" y="2073"/>
                  </a:lnTo>
                  <a:lnTo>
                    <a:pt x="18123" y="1737"/>
                  </a:lnTo>
                  <a:lnTo>
                    <a:pt x="18039" y="1457"/>
                  </a:lnTo>
                  <a:lnTo>
                    <a:pt x="17955" y="1205"/>
                  </a:lnTo>
                  <a:lnTo>
                    <a:pt x="17899" y="840"/>
                  </a:lnTo>
                  <a:lnTo>
                    <a:pt x="17871" y="728"/>
                  </a:lnTo>
                  <a:lnTo>
                    <a:pt x="19692" y="700"/>
                  </a:lnTo>
                  <a:lnTo>
                    <a:pt x="19692" y="700"/>
                  </a:lnTo>
                  <a:lnTo>
                    <a:pt x="19720" y="64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57"/>
            <p:cNvSpPr/>
            <p:nvPr/>
          </p:nvSpPr>
          <p:spPr>
            <a:xfrm>
              <a:off x="1267330" y="1991335"/>
              <a:ext cx="398184" cy="466110"/>
            </a:xfrm>
            <a:custGeom>
              <a:avLst/>
              <a:gdLst/>
              <a:ahLst/>
              <a:cxnLst/>
              <a:rect l="l" t="t" r="r" b="b"/>
              <a:pathLst>
                <a:path w="25182" h="29468" extrusionOk="0">
                  <a:moveTo>
                    <a:pt x="12717" y="0"/>
                  </a:moveTo>
                  <a:lnTo>
                    <a:pt x="11821" y="28"/>
                  </a:lnTo>
                  <a:lnTo>
                    <a:pt x="10980" y="84"/>
                  </a:lnTo>
                  <a:lnTo>
                    <a:pt x="10112" y="140"/>
                  </a:lnTo>
                  <a:lnTo>
                    <a:pt x="9328" y="252"/>
                  </a:lnTo>
                  <a:lnTo>
                    <a:pt x="8543" y="364"/>
                  </a:lnTo>
                  <a:lnTo>
                    <a:pt x="7787" y="477"/>
                  </a:lnTo>
                  <a:lnTo>
                    <a:pt x="7087" y="617"/>
                  </a:lnTo>
                  <a:lnTo>
                    <a:pt x="5798" y="925"/>
                  </a:lnTo>
                  <a:lnTo>
                    <a:pt x="4678" y="1233"/>
                  </a:lnTo>
                  <a:lnTo>
                    <a:pt x="3782" y="1513"/>
                  </a:lnTo>
                  <a:lnTo>
                    <a:pt x="3109" y="1765"/>
                  </a:lnTo>
                  <a:lnTo>
                    <a:pt x="2549" y="1989"/>
                  </a:lnTo>
                  <a:lnTo>
                    <a:pt x="2353" y="2689"/>
                  </a:lnTo>
                  <a:lnTo>
                    <a:pt x="2157" y="3418"/>
                  </a:lnTo>
                  <a:lnTo>
                    <a:pt x="1961" y="4202"/>
                  </a:lnTo>
                  <a:lnTo>
                    <a:pt x="1793" y="5014"/>
                  </a:lnTo>
                  <a:lnTo>
                    <a:pt x="1485" y="6723"/>
                  </a:lnTo>
                  <a:lnTo>
                    <a:pt x="1205" y="8572"/>
                  </a:lnTo>
                  <a:lnTo>
                    <a:pt x="952" y="10448"/>
                  </a:lnTo>
                  <a:lnTo>
                    <a:pt x="756" y="12409"/>
                  </a:lnTo>
                  <a:lnTo>
                    <a:pt x="588" y="14370"/>
                  </a:lnTo>
                  <a:lnTo>
                    <a:pt x="448" y="16331"/>
                  </a:lnTo>
                  <a:lnTo>
                    <a:pt x="336" y="18263"/>
                  </a:lnTo>
                  <a:lnTo>
                    <a:pt x="224" y="20112"/>
                  </a:lnTo>
                  <a:lnTo>
                    <a:pt x="112" y="23502"/>
                  </a:lnTo>
                  <a:lnTo>
                    <a:pt x="28" y="26303"/>
                  </a:lnTo>
                  <a:lnTo>
                    <a:pt x="0" y="28235"/>
                  </a:lnTo>
                  <a:lnTo>
                    <a:pt x="28" y="28403"/>
                  </a:lnTo>
                  <a:lnTo>
                    <a:pt x="56" y="28543"/>
                  </a:lnTo>
                  <a:lnTo>
                    <a:pt x="112" y="28656"/>
                  </a:lnTo>
                  <a:lnTo>
                    <a:pt x="224" y="28768"/>
                  </a:lnTo>
                  <a:lnTo>
                    <a:pt x="308" y="28852"/>
                  </a:lnTo>
                  <a:lnTo>
                    <a:pt x="448" y="28908"/>
                  </a:lnTo>
                  <a:lnTo>
                    <a:pt x="560" y="28964"/>
                  </a:lnTo>
                  <a:lnTo>
                    <a:pt x="728" y="28992"/>
                  </a:lnTo>
                  <a:lnTo>
                    <a:pt x="21092" y="29440"/>
                  </a:lnTo>
                  <a:lnTo>
                    <a:pt x="22521" y="29468"/>
                  </a:lnTo>
                  <a:lnTo>
                    <a:pt x="22661" y="29468"/>
                  </a:lnTo>
                  <a:lnTo>
                    <a:pt x="22801" y="29412"/>
                  </a:lnTo>
                  <a:lnTo>
                    <a:pt x="22941" y="29356"/>
                  </a:lnTo>
                  <a:lnTo>
                    <a:pt x="23053" y="29272"/>
                  </a:lnTo>
                  <a:lnTo>
                    <a:pt x="23137" y="29188"/>
                  </a:lnTo>
                  <a:lnTo>
                    <a:pt x="23193" y="29076"/>
                  </a:lnTo>
                  <a:lnTo>
                    <a:pt x="23249" y="28936"/>
                  </a:lnTo>
                  <a:lnTo>
                    <a:pt x="23277" y="28796"/>
                  </a:lnTo>
                  <a:lnTo>
                    <a:pt x="23697" y="23417"/>
                  </a:lnTo>
                  <a:lnTo>
                    <a:pt x="23921" y="20532"/>
                  </a:lnTo>
                  <a:lnTo>
                    <a:pt x="24958" y="6807"/>
                  </a:lnTo>
                  <a:lnTo>
                    <a:pt x="25182" y="3894"/>
                  </a:lnTo>
                  <a:lnTo>
                    <a:pt x="24706" y="3558"/>
                  </a:lnTo>
                  <a:lnTo>
                    <a:pt x="24230" y="3222"/>
                  </a:lnTo>
                  <a:lnTo>
                    <a:pt x="23277" y="2633"/>
                  </a:lnTo>
                  <a:lnTo>
                    <a:pt x="22325" y="2129"/>
                  </a:lnTo>
                  <a:lnTo>
                    <a:pt x="21344" y="1681"/>
                  </a:lnTo>
                  <a:lnTo>
                    <a:pt x="20364" y="1289"/>
                  </a:lnTo>
                  <a:lnTo>
                    <a:pt x="19384" y="953"/>
                  </a:lnTo>
                  <a:lnTo>
                    <a:pt x="18403" y="673"/>
                  </a:lnTo>
                  <a:lnTo>
                    <a:pt x="17423" y="448"/>
                  </a:lnTo>
                  <a:lnTo>
                    <a:pt x="16470" y="280"/>
                  </a:lnTo>
                  <a:lnTo>
                    <a:pt x="15518" y="140"/>
                  </a:lnTo>
                  <a:lnTo>
                    <a:pt x="14566" y="56"/>
                  </a:lnTo>
                  <a:lnTo>
                    <a:pt x="13641" y="28"/>
                  </a:lnTo>
                  <a:lnTo>
                    <a:pt x="127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57"/>
            <p:cNvSpPr/>
            <p:nvPr/>
          </p:nvSpPr>
          <p:spPr>
            <a:xfrm>
              <a:off x="1267330" y="1991335"/>
              <a:ext cx="398184" cy="466110"/>
            </a:xfrm>
            <a:custGeom>
              <a:avLst/>
              <a:gdLst/>
              <a:ahLst/>
              <a:cxnLst/>
              <a:rect l="l" t="t" r="r" b="b"/>
              <a:pathLst>
                <a:path w="25182" h="29468" fill="none" extrusionOk="0">
                  <a:moveTo>
                    <a:pt x="0" y="28235"/>
                  </a:moveTo>
                  <a:lnTo>
                    <a:pt x="0" y="28235"/>
                  </a:lnTo>
                  <a:lnTo>
                    <a:pt x="28" y="28403"/>
                  </a:lnTo>
                  <a:lnTo>
                    <a:pt x="56" y="28543"/>
                  </a:lnTo>
                  <a:lnTo>
                    <a:pt x="112" y="28656"/>
                  </a:lnTo>
                  <a:lnTo>
                    <a:pt x="224" y="28768"/>
                  </a:lnTo>
                  <a:lnTo>
                    <a:pt x="308" y="28852"/>
                  </a:lnTo>
                  <a:lnTo>
                    <a:pt x="448" y="28908"/>
                  </a:lnTo>
                  <a:lnTo>
                    <a:pt x="560" y="28964"/>
                  </a:lnTo>
                  <a:lnTo>
                    <a:pt x="728" y="28992"/>
                  </a:lnTo>
                  <a:lnTo>
                    <a:pt x="728" y="28992"/>
                  </a:lnTo>
                  <a:lnTo>
                    <a:pt x="21092" y="29440"/>
                  </a:lnTo>
                  <a:lnTo>
                    <a:pt x="22521" y="29468"/>
                  </a:lnTo>
                  <a:lnTo>
                    <a:pt x="22521" y="29468"/>
                  </a:lnTo>
                  <a:lnTo>
                    <a:pt x="22661" y="29468"/>
                  </a:lnTo>
                  <a:lnTo>
                    <a:pt x="22801" y="29412"/>
                  </a:lnTo>
                  <a:lnTo>
                    <a:pt x="22941" y="29356"/>
                  </a:lnTo>
                  <a:lnTo>
                    <a:pt x="23053" y="29272"/>
                  </a:lnTo>
                  <a:lnTo>
                    <a:pt x="23137" y="29188"/>
                  </a:lnTo>
                  <a:lnTo>
                    <a:pt x="23193" y="29076"/>
                  </a:lnTo>
                  <a:lnTo>
                    <a:pt x="23249" y="28936"/>
                  </a:lnTo>
                  <a:lnTo>
                    <a:pt x="23277" y="28796"/>
                  </a:lnTo>
                  <a:lnTo>
                    <a:pt x="23697" y="23417"/>
                  </a:lnTo>
                  <a:lnTo>
                    <a:pt x="23921" y="20532"/>
                  </a:lnTo>
                  <a:lnTo>
                    <a:pt x="24958" y="6807"/>
                  </a:lnTo>
                  <a:lnTo>
                    <a:pt x="25182" y="3894"/>
                  </a:lnTo>
                  <a:lnTo>
                    <a:pt x="25182" y="3894"/>
                  </a:lnTo>
                  <a:lnTo>
                    <a:pt x="24706" y="3558"/>
                  </a:lnTo>
                  <a:lnTo>
                    <a:pt x="24230" y="3222"/>
                  </a:lnTo>
                  <a:lnTo>
                    <a:pt x="23277" y="2633"/>
                  </a:lnTo>
                  <a:lnTo>
                    <a:pt x="22325" y="2129"/>
                  </a:lnTo>
                  <a:lnTo>
                    <a:pt x="21344" y="1681"/>
                  </a:lnTo>
                  <a:lnTo>
                    <a:pt x="20364" y="1289"/>
                  </a:lnTo>
                  <a:lnTo>
                    <a:pt x="19384" y="953"/>
                  </a:lnTo>
                  <a:lnTo>
                    <a:pt x="18403" y="673"/>
                  </a:lnTo>
                  <a:lnTo>
                    <a:pt x="17423" y="448"/>
                  </a:lnTo>
                  <a:lnTo>
                    <a:pt x="16470" y="280"/>
                  </a:lnTo>
                  <a:lnTo>
                    <a:pt x="15518" y="140"/>
                  </a:lnTo>
                  <a:lnTo>
                    <a:pt x="14566" y="56"/>
                  </a:lnTo>
                  <a:lnTo>
                    <a:pt x="13641" y="28"/>
                  </a:lnTo>
                  <a:lnTo>
                    <a:pt x="12717" y="0"/>
                  </a:lnTo>
                  <a:lnTo>
                    <a:pt x="11821" y="28"/>
                  </a:lnTo>
                  <a:lnTo>
                    <a:pt x="10980" y="84"/>
                  </a:lnTo>
                  <a:lnTo>
                    <a:pt x="10112" y="140"/>
                  </a:lnTo>
                  <a:lnTo>
                    <a:pt x="9328" y="252"/>
                  </a:lnTo>
                  <a:lnTo>
                    <a:pt x="8543" y="364"/>
                  </a:lnTo>
                  <a:lnTo>
                    <a:pt x="7787" y="477"/>
                  </a:lnTo>
                  <a:lnTo>
                    <a:pt x="7087" y="617"/>
                  </a:lnTo>
                  <a:lnTo>
                    <a:pt x="5798" y="925"/>
                  </a:lnTo>
                  <a:lnTo>
                    <a:pt x="4678" y="1233"/>
                  </a:lnTo>
                  <a:lnTo>
                    <a:pt x="3782" y="1513"/>
                  </a:lnTo>
                  <a:lnTo>
                    <a:pt x="3109" y="1765"/>
                  </a:lnTo>
                  <a:lnTo>
                    <a:pt x="2549" y="1989"/>
                  </a:lnTo>
                  <a:lnTo>
                    <a:pt x="2549" y="1989"/>
                  </a:lnTo>
                  <a:lnTo>
                    <a:pt x="2353" y="2689"/>
                  </a:lnTo>
                  <a:lnTo>
                    <a:pt x="2157" y="3418"/>
                  </a:lnTo>
                  <a:lnTo>
                    <a:pt x="1961" y="4202"/>
                  </a:lnTo>
                  <a:lnTo>
                    <a:pt x="1793" y="5014"/>
                  </a:lnTo>
                  <a:lnTo>
                    <a:pt x="1485" y="6723"/>
                  </a:lnTo>
                  <a:lnTo>
                    <a:pt x="1205" y="8572"/>
                  </a:lnTo>
                  <a:lnTo>
                    <a:pt x="952" y="10448"/>
                  </a:lnTo>
                  <a:lnTo>
                    <a:pt x="756" y="12409"/>
                  </a:lnTo>
                  <a:lnTo>
                    <a:pt x="588" y="14370"/>
                  </a:lnTo>
                  <a:lnTo>
                    <a:pt x="448" y="16331"/>
                  </a:lnTo>
                  <a:lnTo>
                    <a:pt x="336" y="18263"/>
                  </a:lnTo>
                  <a:lnTo>
                    <a:pt x="224" y="20112"/>
                  </a:lnTo>
                  <a:lnTo>
                    <a:pt x="112" y="23502"/>
                  </a:lnTo>
                  <a:lnTo>
                    <a:pt x="28" y="26303"/>
                  </a:lnTo>
                  <a:lnTo>
                    <a:pt x="0" y="2823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57"/>
            <p:cNvSpPr/>
            <p:nvPr/>
          </p:nvSpPr>
          <p:spPr>
            <a:xfrm>
              <a:off x="1265559" y="2445028"/>
              <a:ext cx="364092" cy="33248"/>
            </a:xfrm>
            <a:custGeom>
              <a:avLst/>
              <a:gdLst/>
              <a:ahLst/>
              <a:cxnLst/>
              <a:rect l="l" t="t" r="r" b="b"/>
              <a:pathLst>
                <a:path w="23026" h="2102" extrusionOk="0">
                  <a:moveTo>
                    <a:pt x="252" y="1"/>
                  </a:moveTo>
                  <a:lnTo>
                    <a:pt x="0" y="1345"/>
                  </a:lnTo>
                  <a:lnTo>
                    <a:pt x="23025" y="2101"/>
                  </a:lnTo>
                  <a:lnTo>
                    <a:pt x="23025" y="701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57"/>
            <p:cNvSpPr/>
            <p:nvPr/>
          </p:nvSpPr>
          <p:spPr>
            <a:xfrm>
              <a:off x="1265559" y="2445028"/>
              <a:ext cx="364092" cy="33248"/>
            </a:xfrm>
            <a:custGeom>
              <a:avLst/>
              <a:gdLst/>
              <a:ahLst/>
              <a:cxnLst/>
              <a:rect l="l" t="t" r="r" b="b"/>
              <a:pathLst>
                <a:path w="23026" h="2102" fill="none" extrusionOk="0">
                  <a:moveTo>
                    <a:pt x="23025" y="701"/>
                  </a:moveTo>
                  <a:lnTo>
                    <a:pt x="252" y="1"/>
                  </a:lnTo>
                  <a:lnTo>
                    <a:pt x="0" y="1345"/>
                  </a:lnTo>
                  <a:lnTo>
                    <a:pt x="23025" y="2101"/>
                  </a:lnTo>
                  <a:lnTo>
                    <a:pt x="23025" y="7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57"/>
            <p:cNvSpPr/>
            <p:nvPr/>
          </p:nvSpPr>
          <p:spPr>
            <a:xfrm>
              <a:off x="1265559" y="2445028"/>
              <a:ext cx="337069" cy="31920"/>
            </a:xfrm>
            <a:custGeom>
              <a:avLst/>
              <a:gdLst/>
              <a:ahLst/>
              <a:cxnLst/>
              <a:rect l="l" t="t" r="r" b="b"/>
              <a:pathLst>
                <a:path w="21317" h="2018" extrusionOk="0">
                  <a:moveTo>
                    <a:pt x="252" y="1"/>
                  </a:moveTo>
                  <a:lnTo>
                    <a:pt x="0" y="1345"/>
                  </a:lnTo>
                  <a:lnTo>
                    <a:pt x="20364" y="2017"/>
                  </a:lnTo>
                  <a:lnTo>
                    <a:pt x="21316" y="757"/>
                  </a:lnTo>
                  <a:lnTo>
                    <a:pt x="21204" y="757"/>
                  </a:lnTo>
                  <a:lnTo>
                    <a:pt x="21232" y="645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rgbClr val="C28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57"/>
            <p:cNvSpPr/>
            <p:nvPr/>
          </p:nvSpPr>
          <p:spPr>
            <a:xfrm>
              <a:off x="1265559" y="2445028"/>
              <a:ext cx="337069" cy="31920"/>
            </a:xfrm>
            <a:custGeom>
              <a:avLst/>
              <a:gdLst/>
              <a:ahLst/>
              <a:cxnLst/>
              <a:rect l="l" t="t" r="r" b="b"/>
              <a:pathLst>
                <a:path w="21317" h="2018" fill="none" extrusionOk="0">
                  <a:moveTo>
                    <a:pt x="252" y="1"/>
                  </a:moveTo>
                  <a:lnTo>
                    <a:pt x="0" y="1345"/>
                  </a:lnTo>
                  <a:lnTo>
                    <a:pt x="20364" y="2017"/>
                  </a:lnTo>
                  <a:lnTo>
                    <a:pt x="20364" y="2017"/>
                  </a:lnTo>
                  <a:lnTo>
                    <a:pt x="21316" y="757"/>
                  </a:lnTo>
                  <a:lnTo>
                    <a:pt x="21204" y="757"/>
                  </a:lnTo>
                  <a:lnTo>
                    <a:pt x="21204" y="757"/>
                  </a:lnTo>
                  <a:lnTo>
                    <a:pt x="21232" y="645"/>
                  </a:lnTo>
                  <a:lnTo>
                    <a:pt x="25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57"/>
            <p:cNvSpPr/>
            <p:nvPr/>
          </p:nvSpPr>
          <p:spPr>
            <a:xfrm>
              <a:off x="1613238" y="2136650"/>
              <a:ext cx="38993" cy="179465"/>
            </a:xfrm>
            <a:custGeom>
              <a:avLst/>
              <a:gdLst/>
              <a:ahLst/>
              <a:cxnLst/>
              <a:rect l="l" t="t" r="r" b="b"/>
              <a:pathLst>
                <a:path w="2466" h="11346" extrusionOk="0">
                  <a:moveTo>
                    <a:pt x="701" y="1"/>
                  </a:moveTo>
                  <a:lnTo>
                    <a:pt x="561" y="421"/>
                  </a:lnTo>
                  <a:lnTo>
                    <a:pt x="421" y="897"/>
                  </a:lnTo>
                  <a:lnTo>
                    <a:pt x="309" y="1401"/>
                  </a:lnTo>
                  <a:lnTo>
                    <a:pt x="169" y="1962"/>
                  </a:lnTo>
                  <a:lnTo>
                    <a:pt x="85" y="2578"/>
                  </a:lnTo>
                  <a:lnTo>
                    <a:pt x="29" y="3194"/>
                  </a:lnTo>
                  <a:lnTo>
                    <a:pt x="1" y="3866"/>
                  </a:lnTo>
                  <a:lnTo>
                    <a:pt x="1" y="4595"/>
                  </a:lnTo>
                  <a:lnTo>
                    <a:pt x="29" y="5323"/>
                  </a:lnTo>
                  <a:lnTo>
                    <a:pt x="141" y="6107"/>
                  </a:lnTo>
                  <a:lnTo>
                    <a:pt x="281" y="6920"/>
                  </a:lnTo>
                  <a:lnTo>
                    <a:pt x="505" y="7760"/>
                  </a:lnTo>
                  <a:lnTo>
                    <a:pt x="757" y="8628"/>
                  </a:lnTo>
                  <a:lnTo>
                    <a:pt x="1121" y="9497"/>
                  </a:lnTo>
                  <a:lnTo>
                    <a:pt x="1541" y="10421"/>
                  </a:lnTo>
                  <a:lnTo>
                    <a:pt x="2045" y="11345"/>
                  </a:lnTo>
                  <a:lnTo>
                    <a:pt x="2466" y="5519"/>
                  </a:lnTo>
                  <a:lnTo>
                    <a:pt x="1457" y="3950"/>
                  </a:lnTo>
                  <a:lnTo>
                    <a:pt x="1037" y="3306"/>
                  </a:lnTo>
                  <a:lnTo>
                    <a:pt x="897" y="2494"/>
                  </a:lnTo>
                  <a:lnTo>
                    <a:pt x="785" y="1682"/>
                  </a:lnTo>
                  <a:lnTo>
                    <a:pt x="729" y="841"/>
                  </a:lnTo>
                  <a:lnTo>
                    <a:pt x="701" y="1"/>
                  </a:lnTo>
                  <a:close/>
                </a:path>
              </a:pathLst>
            </a:custGeom>
            <a:solidFill>
              <a:srgbClr val="C28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57"/>
            <p:cNvSpPr/>
            <p:nvPr/>
          </p:nvSpPr>
          <p:spPr>
            <a:xfrm>
              <a:off x="1613238" y="2136650"/>
              <a:ext cx="38993" cy="179465"/>
            </a:xfrm>
            <a:custGeom>
              <a:avLst/>
              <a:gdLst/>
              <a:ahLst/>
              <a:cxnLst/>
              <a:rect l="l" t="t" r="r" b="b"/>
              <a:pathLst>
                <a:path w="2466" h="11346" fill="none" extrusionOk="0">
                  <a:moveTo>
                    <a:pt x="701" y="1"/>
                  </a:moveTo>
                  <a:lnTo>
                    <a:pt x="701" y="1"/>
                  </a:lnTo>
                  <a:lnTo>
                    <a:pt x="561" y="421"/>
                  </a:lnTo>
                  <a:lnTo>
                    <a:pt x="421" y="897"/>
                  </a:lnTo>
                  <a:lnTo>
                    <a:pt x="309" y="1401"/>
                  </a:lnTo>
                  <a:lnTo>
                    <a:pt x="169" y="1962"/>
                  </a:lnTo>
                  <a:lnTo>
                    <a:pt x="85" y="2578"/>
                  </a:lnTo>
                  <a:lnTo>
                    <a:pt x="29" y="3194"/>
                  </a:lnTo>
                  <a:lnTo>
                    <a:pt x="1" y="3866"/>
                  </a:lnTo>
                  <a:lnTo>
                    <a:pt x="1" y="4595"/>
                  </a:lnTo>
                  <a:lnTo>
                    <a:pt x="29" y="5323"/>
                  </a:lnTo>
                  <a:lnTo>
                    <a:pt x="141" y="6107"/>
                  </a:lnTo>
                  <a:lnTo>
                    <a:pt x="281" y="6920"/>
                  </a:lnTo>
                  <a:lnTo>
                    <a:pt x="505" y="7760"/>
                  </a:lnTo>
                  <a:lnTo>
                    <a:pt x="757" y="8628"/>
                  </a:lnTo>
                  <a:lnTo>
                    <a:pt x="1121" y="9497"/>
                  </a:lnTo>
                  <a:lnTo>
                    <a:pt x="1541" y="10421"/>
                  </a:lnTo>
                  <a:lnTo>
                    <a:pt x="2045" y="11345"/>
                  </a:lnTo>
                  <a:lnTo>
                    <a:pt x="2466" y="5519"/>
                  </a:lnTo>
                  <a:lnTo>
                    <a:pt x="2466" y="5519"/>
                  </a:lnTo>
                  <a:lnTo>
                    <a:pt x="1457" y="3950"/>
                  </a:lnTo>
                  <a:lnTo>
                    <a:pt x="1037" y="3306"/>
                  </a:lnTo>
                  <a:lnTo>
                    <a:pt x="1037" y="3306"/>
                  </a:lnTo>
                  <a:lnTo>
                    <a:pt x="897" y="2494"/>
                  </a:lnTo>
                  <a:lnTo>
                    <a:pt x="785" y="1682"/>
                  </a:lnTo>
                  <a:lnTo>
                    <a:pt x="729" y="841"/>
                  </a:lnTo>
                  <a:lnTo>
                    <a:pt x="70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57"/>
            <p:cNvSpPr/>
            <p:nvPr/>
          </p:nvSpPr>
          <p:spPr>
            <a:xfrm>
              <a:off x="1601284" y="2361733"/>
              <a:ext cx="40764" cy="93497"/>
            </a:xfrm>
            <a:custGeom>
              <a:avLst/>
              <a:gdLst/>
              <a:ahLst/>
              <a:cxnLst/>
              <a:rect l="l" t="t" r="r" b="b"/>
              <a:pathLst>
                <a:path w="2578" h="5911" extrusionOk="0">
                  <a:moveTo>
                    <a:pt x="2577" y="0"/>
                  </a:moveTo>
                  <a:lnTo>
                    <a:pt x="1849" y="1457"/>
                  </a:lnTo>
                  <a:lnTo>
                    <a:pt x="1205" y="2914"/>
                  </a:lnTo>
                  <a:lnTo>
                    <a:pt x="589" y="4398"/>
                  </a:lnTo>
                  <a:lnTo>
                    <a:pt x="0" y="5911"/>
                  </a:lnTo>
                  <a:lnTo>
                    <a:pt x="168" y="5911"/>
                  </a:lnTo>
                  <a:lnTo>
                    <a:pt x="1205" y="4482"/>
                  </a:lnTo>
                  <a:lnTo>
                    <a:pt x="2353" y="2942"/>
                  </a:lnTo>
                  <a:lnTo>
                    <a:pt x="2577" y="0"/>
                  </a:lnTo>
                  <a:close/>
                </a:path>
              </a:pathLst>
            </a:custGeom>
            <a:solidFill>
              <a:srgbClr val="C28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57"/>
            <p:cNvSpPr/>
            <p:nvPr/>
          </p:nvSpPr>
          <p:spPr>
            <a:xfrm>
              <a:off x="1601284" y="2361733"/>
              <a:ext cx="40764" cy="93497"/>
            </a:xfrm>
            <a:custGeom>
              <a:avLst/>
              <a:gdLst/>
              <a:ahLst/>
              <a:cxnLst/>
              <a:rect l="l" t="t" r="r" b="b"/>
              <a:pathLst>
                <a:path w="2578" h="5911" fill="none" extrusionOk="0">
                  <a:moveTo>
                    <a:pt x="2577" y="0"/>
                  </a:moveTo>
                  <a:lnTo>
                    <a:pt x="2577" y="0"/>
                  </a:lnTo>
                  <a:lnTo>
                    <a:pt x="1849" y="1457"/>
                  </a:lnTo>
                  <a:lnTo>
                    <a:pt x="1205" y="2914"/>
                  </a:lnTo>
                  <a:lnTo>
                    <a:pt x="589" y="4398"/>
                  </a:lnTo>
                  <a:lnTo>
                    <a:pt x="0" y="5911"/>
                  </a:lnTo>
                  <a:lnTo>
                    <a:pt x="168" y="5911"/>
                  </a:lnTo>
                  <a:lnTo>
                    <a:pt x="168" y="5911"/>
                  </a:lnTo>
                  <a:lnTo>
                    <a:pt x="1205" y="4482"/>
                  </a:lnTo>
                  <a:lnTo>
                    <a:pt x="2353" y="2942"/>
                  </a:lnTo>
                  <a:lnTo>
                    <a:pt x="257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57"/>
            <p:cNvSpPr/>
            <p:nvPr/>
          </p:nvSpPr>
          <p:spPr>
            <a:xfrm>
              <a:off x="1600841" y="2455215"/>
              <a:ext cx="3115" cy="1787"/>
            </a:xfrm>
            <a:custGeom>
              <a:avLst/>
              <a:gdLst/>
              <a:ahLst/>
              <a:cxnLst/>
              <a:rect l="l" t="t" r="r" b="b"/>
              <a:pathLst>
                <a:path w="197" h="113" extrusionOk="0">
                  <a:moveTo>
                    <a:pt x="28" y="1"/>
                  </a:moveTo>
                  <a:lnTo>
                    <a:pt x="0" y="113"/>
                  </a:lnTo>
                  <a:lnTo>
                    <a:pt x="112" y="113"/>
                  </a:lnTo>
                  <a:lnTo>
                    <a:pt x="196" y="1"/>
                  </a:lnTo>
                  <a:close/>
                </a:path>
              </a:pathLst>
            </a:custGeom>
            <a:solidFill>
              <a:srgbClr val="9B6E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57"/>
            <p:cNvSpPr/>
            <p:nvPr/>
          </p:nvSpPr>
          <p:spPr>
            <a:xfrm>
              <a:off x="1600841" y="2455215"/>
              <a:ext cx="3115" cy="1787"/>
            </a:xfrm>
            <a:custGeom>
              <a:avLst/>
              <a:gdLst/>
              <a:ahLst/>
              <a:cxnLst/>
              <a:rect l="l" t="t" r="r" b="b"/>
              <a:pathLst>
                <a:path w="197" h="113" fill="none" extrusionOk="0">
                  <a:moveTo>
                    <a:pt x="28" y="1"/>
                  </a:moveTo>
                  <a:lnTo>
                    <a:pt x="28" y="1"/>
                  </a:lnTo>
                  <a:lnTo>
                    <a:pt x="0" y="113"/>
                  </a:lnTo>
                  <a:lnTo>
                    <a:pt x="112" y="113"/>
                  </a:lnTo>
                  <a:lnTo>
                    <a:pt x="112" y="113"/>
                  </a:lnTo>
                  <a:lnTo>
                    <a:pt x="196" y="1"/>
                  </a:lnTo>
                  <a:lnTo>
                    <a:pt x="2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57"/>
            <p:cNvSpPr/>
            <p:nvPr/>
          </p:nvSpPr>
          <p:spPr>
            <a:xfrm>
              <a:off x="1409055" y="1856190"/>
              <a:ext cx="145741" cy="183451"/>
            </a:xfrm>
            <a:custGeom>
              <a:avLst/>
              <a:gdLst/>
              <a:ahLst/>
              <a:cxnLst/>
              <a:rect l="l" t="t" r="r" b="b"/>
              <a:pathLst>
                <a:path w="9217" h="11598" extrusionOk="0">
                  <a:moveTo>
                    <a:pt x="9020" y="1"/>
                  </a:moveTo>
                  <a:lnTo>
                    <a:pt x="3082" y="4399"/>
                  </a:lnTo>
                  <a:lnTo>
                    <a:pt x="3166" y="4959"/>
                  </a:lnTo>
                  <a:lnTo>
                    <a:pt x="3222" y="5519"/>
                  </a:lnTo>
                  <a:lnTo>
                    <a:pt x="3278" y="6023"/>
                  </a:lnTo>
                  <a:lnTo>
                    <a:pt x="3250" y="6528"/>
                  </a:lnTo>
                  <a:lnTo>
                    <a:pt x="3166" y="7032"/>
                  </a:lnTo>
                  <a:lnTo>
                    <a:pt x="3054" y="7536"/>
                  </a:lnTo>
                  <a:lnTo>
                    <a:pt x="2914" y="7928"/>
                  </a:lnTo>
                  <a:lnTo>
                    <a:pt x="2690" y="8292"/>
                  </a:lnTo>
                  <a:lnTo>
                    <a:pt x="2438" y="8600"/>
                  </a:lnTo>
                  <a:lnTo>
                    <a:pt x="2269" y="8768"/>
                  </a:lnTo>
                  <a:lnTo>
                    <a:pt x="2101" y="8908"/>
                  </a:lnTo>
                  <a:lnTo>
                    <a:pt x="1905" y="9049"/>
                  </a:lnTo>
                  <a:lnTo>
                    <a:pt x="1709" y="9161"/>
                  </a:lnTo>
                  <a:lnTo>
                    <a:pt x="1485" y="9301"/>
                  </a:lnTo>
                  <a:lnTo>
                    <a:pt x="1233" y="9385"/>
                  </a:lnTo>
                  <a:lnTo>
                    <a:pt x="981" y="9497"/>
                  </a:lnTo>
                  <a:lnTo>
                    <a:pt x="701" y="9581"/>
                  </a:lnTo>
                  <a:lnTo>
                    <a:pt x="85" y="9721"/>
                  </a:lnTo>
                  <a:lnTo>
                    <a:pt x="29" y="9805"/>
                  </a:lnTo>
                  <a:lnTo>
                    <a:pt x="1" y="9889"/>
                  </a:lnTo>
                  <a:lnTo>
                    <a:pt x="1" y="9973"/>
                  </a:lnTo>
                  <a:lnTo>
                    <a:pt x="1" y="10057"/>
                  </a:lnTo>
                  <a:lnTo>
                    <a:pt x="57" y="10225"/>
                  </a:lnTo>
                  <a:lnTo>
                    <a:pt x="197" y="10393"/>
                  </a:lnTo>
                  <a:lnTo>
                    <a:pt x="365" y="10533"/>
                  </a:lnTo>
                  <a:lnTo>
                    <a:pt x="561" y="10673"/>
                  </a:lnTo>
                  <a:lnTo>
                    <a:pt x="785" y="10813"/>
                  </a:lnTo>
                  <a:lnTo>
                    <a:pt x="1037" y="10953"/>
                  </a:lnTo>
                  <a:lnTo>
                    <a:pt x="1541" y="11149"/>
                  </a:lnTo>
                  <a:lnTo>
                    <a:pt x="1989" y="11317"/>
                  </a:lnTo>
                  <a:lnTo>
                    <a:pt x="2466" y="11457"/>
                  </a:lnTo>
                  <a:lnTo>
                    <a:pt x="2662" y="11485"/>
                  </a:lnTo>
                  <a:lnTo>
                    <a:pt x="3222" y="11541"/>
                  </a:lnTo>
                  <a:lnTo>
                    <a:pt x="4062" y="11598"/>
                  </a:lnTo>
                  <a:lnTo>
                    <a:pt x="4566" y="11598"/>
                  </a:lnTo>
                  <a:lnTo>
                    <a:pt x="5099" y="11570"/>
                  </a:lnTo>
                  <a:lnTo>
                    <a:pt x="5631" y="11541"/>
                  </a:lnTo>
                  <a:lnTo>
                    <a:pt x="6219" y="11485"/>
                  </a:lnTo>
                  <a:lnTo>
                    <a:pt x="6779" y="11401"/>
                  </a:lnTo>
                  <a:lnTo>
                    <a:pt x="7311" y="11261"/>
                  </a:lnTo>
                  <a:lnTo>
                    <a:pt x="7844" y="11121"/>
                  </a:lnTo>
                  <a:lnTo>
                    <a:pt x="8348" y="10897"/>
                  </a:lnTo>
                  <a:lnTo>
                    <a:pt x="8572" y="10785"/>
                  </a:lnTo>
                  <a:lnTo>
                    <a:pt x="8796" y="10645"/>
                  </a:lnTo>
                  <a:lnTo>
                    <a:pt x="9020" y="10505"/>
                  </a:lnTo>
                  <a:lnTo>
                    <a:pt x="9216" y="10337"/>
                  </a:lnTo>
                  <a:lnTo>
                    <a:pt x="9020" y="10141"/>
                  </a:lnTo>
                  <a:lnTo>
                    <a:pt x="8880" y="9917"/>
                  </a:lnTo>
                  <a:lnTo>
                    <a:pt x="8740" y="9665"/>
                  </a:lnTo>
                  <a:lnTo>
                    <a:pt x="8600" y="9413"/>
                  </a:lnTo>
                  <a:lnTo>
                    <a:pt x="8516" y="9133"/>
                  </a:lnTo>
                  <a:lnTo>
                    <a:pt x="8404" y="8852"/>
                  </a:lnTo>
                  <a:lnTo>
                    <a:pt x="8264" y="8264"/>
                  </a:lnTo>
                  <a:lnTo>
                    <a:pt x="8152" y="7592"/>
                  </a:lnTo>
                  <a:lnTo>
                    <a:pt x="8096" y="6920"/>
                  </a:lnTo>
                  <a:lnTo>
                    <a:pt x="8096" y="6191"/>
                  </a:lnTo>
                  <a:lnTo>
                    <a:pt x="8096" y="5463"/>
                  </a:lnTo>
                  <a:lnTo>
                    <a:pt x="8152" y="4735"/>
                  </a:lnTo>
                  <a:lnTo>
                    <a:pt x="8236" y="4007"/>
                  </a:lnTo>
                  <a:lnTo>
                    <a:pt x="8348" y="3250"/>
                  </a:lnTo>
                  <a:lnTo>
                    <a:pt x="8460" y="2550"/>
                  </a:lnTo>
                  <a:lnTo>
                    <a:pt x="8740" y="1205"/>
                  </a:lnTo>
                  <a:lnTo>
                    <a:pt x="9020" y="1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57"/>
            <p:cNvSpPr/>
            <p:nvPr/>
          </p:nvSpPr>
          <p:spPr>
            <a:xfrm>
              <a:off x="1409055" y="1856190"/>
              <a:ext cx="145741" cy="183451"/>
            </a:xfrm>
            <a:custGeom>
              <a:avLst/>
              <a:gdLst/>
              <a:ahLst/>
              <a:cxnLst/>
              <a:rect l="l" t="t" r="r" b="b"/>
              <a:pathLst>
                <a:path w="9217" h="11598" fill="none" extrusionOk="0">
                  <a:moveTo>
                    <a:pt x="9216" y="10337"/>
                  </a:moveTo>
                  <a:lnTo>
                    <a:pt x="9216" y="10337"/>
                  </a:lnTo>
                  <a:lnTo>
                    <a:pt x="9020" y="10505"/>
                  </a:lnTo>
                  <a:lnTo>
                    <a:pt x="8796" y="10645"/>
                  </a:lnTo>
                  <a:lnTo>
                    <a:pt x="8572" y="10785"/>
                  </a:lnTo>
                  <a:lnTo>
                    <a:pt x="8348" y="10897"/>
                  </a:lnTo>
                  <a:lnTo>
                    <a:pt x="7844" y="11121"/>
                  </a:lnTo>
                  <a:lnTo>
                    <a:pt x="7311" y="11261"/>
                  </a:lnTo>
                  <a:lnTo>
                    <a:pt x="6779" y="11401"/>
                  </a:lnTo>
                  <a:lnTo>
                    <a:pt x="6219" y="11485"/>
                  </a:lnTo>
                  <a:lnTo>
                    <a:pt x="5631" y="11541"/>
                  </a:lnTo>
                  <a:lnTo>
                    <a:pt x="5099" y="11570"/>
                  </a:lnTo>
                  <a:lnTo>
                    <a:pt x="4566" y="11598"/>
                  </a:lnTo>
                  <a:lnTo>
                    <a:pt x="4062" y="11598"/>
                  </a:lnTo>
                  <a:lnTo>
                    <a:pt x="3222" y="11541"/>
                  </a:lnTo>
                  <a:lnTo>
                    <a:pt x="2662" y="11485"/>
                  </a:lnTo>
                  <a:lnTo>
                    <a:pt x="2466" y="11457"/>
                  </a:lnTo>
                  <a:lnTo>
                    <a:pt x="2466" y="11457"/>
                  </a:lnTo>
                  <a:lnTo>
                    <a:pt x="1989" y="11317"/>
                  </a:lnTo>
                  <a:lnTo>
                    <a:pt x="1541" y="11149"/>
                  </a:lnTo>
                  <a:lnTo>
                    <a:pt x="1037" y="10953"/>
                  </a:lnTo>
                  <a:lnTo>
                    <a:pt x="785" y="10813"/>
                  </a:lnTo>
                  <a:lnTo>
                    <a:pt x="561" y="10673"/>
                  </a:lnTo>
                  <a:lnTo>
                    <a:pt x="365" y="10533"/>
                  </a:lnTo>
                  <a:lnTo>
                    <a:pt x="197" y="10393"/>
                  </a:lnTo>
                  <a:lnTo>
                    <a:pt x="57" y="10225"/>
                  </a:lnTo>
                  <a:lnTo>
                    <a:pt x="1" y="10057"/>
                  </a:lnTo>
                  <a:lnTo>
                    <a:pt x="1" y="9973"/>
                  </a:lnTo>
                  <a:lnTo>
                    <a:pt x="1" y="9889"/>
                  </a:lnTo>
                  <a:lnTo>
                    <a:pt x="29" y="9805"/>
                  </a:lnTo>
                  <a:lnTo>
                    <a:pt x="85" y="9721"/>
                  </a:lnTo>
                  <a:lnTo>
                    <a:pt x="85" y="9721"/>
                  </a:lnTo>
                  <a:lnTo>
                    <a:pt x="701" y="9581"/>
                  </a:lnTo>
                  <a:lnTo>
                    <a:pt x="981" y="9497"/>
                  </a:lnTo>
                  <a:lnTo>
                    <a:pt x="1233" y="9385"/>
                  </a:lnTo>
                  <a:lnTo>
                    <a:pt x="1485" y="9301"/>
                  </a:lnTo>
                  <a:lnTo>
                    <a:pt x="1709" y="9161"/>
                  </a:lnTo>
                  <a:lnTo>
                    <a:pt x="1905" y="9049"/>
                  </a:lnTo>
                  <a:lnTo>
                    <a:pt x="2101" y="8908"/>
                  </a:lnTo>
                  <a:lnTo>
                    <a:pt x="2269" y="8768"/>
                  </a:lnTo>
                  <a:lnTo>
                    <a:pt x="2438" y="8600"/>
                  </a:lnTo>
                  <a:lnTo>
                    <a:pt x="2690" y="8292"/>
                  </a:lnTo>
                  <a:lnTo>
                    <a:pt x="2914" y="7928"/>
                  </a:lnTo>
                  <a:lnTo>
                    <a:pt x="3054" y="7536"/>
                  </a:lnTo>
                  <a:lnTo>
                    <a:pt x="3054" y="7536"/>
                  </a:lnTo>
                  <a:lnTo>
                    <a:pt x="3166" y="7032"/>
                  </a:lnTo>
                  <a:lnTo>
                    <a:pt x="3250" y="6528"/>
                  </a:lnTo>
                  <a:lnTo>
                    <a:pt x="3278" y="6023"/>
                  </a:lnTo>
                  <a:lnTo>
                    <a:pt x="3222" y="5519"/>
                  </a:lnTo>
                  <a:lnTo>
                    <a:pt x="3222" y="5519"/>
                  </a:lnTo>
                  <a:lnTo>
                    <a:pt x="3166" y="4959"/>
                  </a:lnTo>
                  <a:lnTo>
                    <a:pt x="3082" y="4399"/>
                  </a:lnTo>
                  <a:lnTo>
                    <a:pt x="9020" y="1"/>
                  </a:lnTo>
                  <a:lnTo>
                    <a:pt x="9020" y="1"/>
                  </a:lnTo>
                  <a:lnTo>
                    <a:pt x="8740" y="1205"/>
                  </a:lnTo>
                  <a:lnTo>
                    <a:pt x="8460" y="2550"/>
                  </a:lnTo>
                  <a:lnTo>
                    <a:pt x="8348" y="3250"/>
                  </a:lnTo>
                  <a:lnTo>
                    <a:pt x="8236" y="4007"/>
                  </a:lnTo>
                  <a:lnTo>
                    <a:pt x="8152" y="4735"/>
                  </a:lnTo>
                  <a:lnTo>
                    <a:pt x="8096" y="5463"/>
                  </a:lnTo>
                  <a:lnTo>
                    <a:pt x="8096" y="6191"/>
                  </a:lnTo>
                  <a:lnTo>
                    <a:pt x="8096" y="6920"/>
                  </a:lnTo>
                  <a:lnTo>
                    <a:pt x="8152" y="7592"/>
                  </a:lnTo>
                  <a:lnTo>
                    <a:pt x="8264" y="8264"/>
                  </a:lnTo>
                  <a:lnTo>
                    <a:pt x="8404" y="8852"/>
                  </a:lnTo>
                  <a:lnTo>
                    <a:pt x="8516" y="9133"/>
                  </a:lnTo>
                  <a:lnTo>
                    <a:pt x="8600" y="9413"/>
                  </a:lnTo>
                  <a:lnTo>
                    <a:pt x="8740" y="9665"/>
                  </a:lnTo>
                  <a:lnTo>
                    <a:pt x="8880" y="9917"/>
                  </a:lnTo>
                  <a:lnTo>
                    <a:pt x="9020" y="10141"/>
                  </a:lnTo>
                  <a:lnTo>
                    <a:pt x="9216" y="1033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57"/>
            <p:cNvSpPr/>
            <p:nvPr/>
          </p:nvSpPr>
          <p:spPr>
            <a:xfrm>
              <a:off x="1459986" y="1943487"/>
              <a:ext cx="901" cy="15960"/>
            </a:xfrm>
            <a:custGeom>
              <a:avLst/>
              <a:gdLst/>
              <a:ahLst/>
              <a:cxnLst/>
              <a:rect l="l" t="t" r="r" b="b"/>
              <a:pathLst>
                <a:path w="57" h="1009" extrusionOk="0">
                  <a:moveTo>
                    <a:pt x="1" y="0"/>
                  </a:moveTo>
                  <a:lnTo>
                    <a:pt x="29" y="504"/>
                  </a:lnTo>
                  <a:lnTo>
                    <a:pt x="29" y="1009"/>
                  </a:lnTo>
                  <a:lnTo>
                    <a:pt x="57" y="50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57"/>
            <p:cNvSpPr/>
            <p:nvPr/>
          </p:nvSpPr>
          <p:spPr>
            <a:xfrm>
              <a:off x="1457330" y="1943487"/>
              <a:ext cx="3558" cy="31904"/>
            </a:xfrm>
            <a:custGeom>
              <a:avLst/>
              <a:gdLst/>
              <a:ahLst/>
              <a:cxnLst/>
              <a:rect l="l" t="t" r="r" b="b"/>
              <a:pathLst>
                <a:path w="225" h="2017" fill="none" extrusionOk="0">
                  <a:moveTo>
                    <a:pt x="169" y="0"/>
                  </a:moveTo>
                  <a:lnTo>
                    <a:pt x="169" y="0"/>
                  </a:lnTo>
                  <a:lnTo>
                    <a:pt x="169" y="0"/>
                  </a:lnTo>
                  <a:lnTo>
                    <a:pt x="197" y="504"/>
                  </a:lnTo>
                  <a:lnTo>
                    <a:pt x="197" y="1009"/>
                  </a:lnTo>
                  <a:lnTo>
                    <a:pt x="113" y="1513"/>
                  </a:lnTo>
                  <a:lnTo>
                    <a:pt x="1" y="2017"/>
                  </a:lnTo>
                  <a:lnTo>
                    <a:pt x="1" y="2017"/>
                  </a:lnTo>
                  <a:lnTo>
                    <a:pt x="1" y="2017"/>
                  </a:lnTo>
                  <a:lnTo>
                    <a:pt x="1" y="2017"/>
                  </a:lnTo>
                  <a:lnTo>
                    <a:pt x="113" y="1513"/>
                  </a:lnTo>
                  <a:lnTo>
                    <a:pt x="197" y="1009"/>
                  </a:lnTo>
                  <a:lnTo>
                    <a:pt x="225" y="504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16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57"/>
            <p:cNvSpPr/>
            <p:nvPr/>
          </p:nvSpPr>
          <p:spPr>
            <a:xfrm>
              <a:off x="1457330" y="1900511"/>
              <a:ext cx="72657" cy="74880"/>
            </a:xfrm>
            <a:custGeom>
              <a:avLst/>
              <a:gdLst/>
              <a:ahLst/>
              <a:cxnLst/>
              <a:rect l="l" t="t" r="r" b="b"/>
              <a:pathLst>
                <a:path w="4595" h="4734" extrusionOk="0">
                  <a:moveTo>
                    <a:pt x="4595" y="0"/>
                  </a:moveTo>
                  <a:lnTo>
                    <a:pt x="169" y="2717"/>
                  </a:lnTo>
                  <a:lnTo>
                    <a:pt x="225" y="3221"/>
                  </a:lnTo>
                  <a:lnTo>
                    <a:pt x="197" y="3726"/>
                  </a:lnTo>
                  <a:lnTo>
                    <a:pt x="113" y="4230"/>
                  </a:lnTo>
                  <a:lnTo>
                    <a:pt x="1" y="4734"/>
                  </a:lnTo>
                  <a:lnTo>
                    <a:pt x="617" y="4622"/>
                  </a:lnTo>
                  <a:lnTo>
                    <a:pt x="953" y="4538"/>
                  </a:lnTo>
                  <a:lnTo>
                    <a:pt x="1289" y="4398"/>
                  </a:lnTo>
                  <a:lnTo>
                    <a:pt x="1653" y="4258"/>
                  </a:lnTo>
                  <a:lnTo>
                    <a:pt x="2018" y="4090"/>
                  </a:lnTo>
                  <a:lnTo>
                    <a:pt x="2382" y="3866"/>
                  </a:lnTo>
                  <a:lnTo>
                    <a:pt x="2746" y="3613"/>
                  </a:lnTo>
                  <a:lnTo>
                    <a:pt x="3082" y="3333"/>
                  </a:lnTo>
                  <a:lnTo>
                    <a:pt x="3418" y="2997"/>
                  </a:lnTo>
                  <a:lnTo>
                    <a:pt x="3726" y="2633"/>
                  </a:lnTo>
                  <a:lnTo>
                    <a:pt x="3978" y="2213"/>
                  </a:lnTo>
                  <a:lnTo>
                    <a:pt x="4202" y="1737"/>
                  </a:lnTo>
                  <a:lnTo>
                    <a:pt x="4398" y="1205"/>
                  </a:lnTo>
                  <a:lnTo>
                    <a:pt x="4511" y="644"/>
                  </a:lnTo>
                  <a:lnTo>
                    <a:pt x="4567" y="308"/>
                  </a:lnTo>
                  <a:lnTo>
                    <a:pt x="4595" y="0"/>
                  </a:lnTo>
                  <a:close/>
                </a:path>
              </a:pathLst>
            </a:custGeom>
            <a:solidFill>
              <a:srgbClr val="B66E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57"/>
            <p:cNvSpPr/>
            <p:nvPr/>
          </p:nvSpPr>
          <p:spPr>
            <a:xfrm>
              <a:off x="1457330" y="1900511"/>
              <a:ext cx="72657" cy="74880"/>
            </a:xfrm>
            <a:custGeom>
              <a:avLst/>
              <a:gdLst/>
              <a:ahLst/>
              <a:cxnLst/>
              <a:rect l="l" t="t" r="r" b="b"/>
              <a:pathLst>
                <a:path w="4595" h="4734" fill="none" extrusionOk="0">
                  <a:moveTo>
                    <a:pt x="4595" y="0"/>
                  </a:moveTo>
                  <a:lnTo>
                    <a:pt x="169" y="2717"/>
                  </a:lnTo>
                  <a:lnTo>
                    <a:pt x="169" y="2717"/>
                  </a:lnTo>
                  <a:lnTo>
                    <a:pt x="169" y="2717"/>
                  </a:lnTo>
                  <a:lnTo>
                    <a:pt x="169" y="2717"/>
                  </a:lnTo>
                  <a:lnTo>
                    <a:pt x="225" y="3221"/>
                  </a:lnTo>
                  <a:lnTo>
                    <a:pt x="197" y="3726"/>
                  </a:lnTo>
                  <a:lnTo>
                    <a:pt x="113" y="4230"/>
                  </a:lnTo>
                  <a:lnTo>
                    <a:pt x="1" y="4734"/>
                  </a:lnTo>
                  <a:lnTo>
                    <a:pt x="1" y="4734"/>
                  </a:lnTo>
                  <a:lnTo>
                    <a:pt x="617" y="4622"/>
                  </a:lnTo>
                  <a:lnTo>
                    <a:pt x="953" y="4538"/>
                  </a:lnTo>
                  <a:lnTo>
                    <a:pt x="1289" y="4398"/>
                  </a:lnTo>
                  <a:lnTo>
                    <a:pt x="1653" y="4258"/>
                  </a:lnTo>
                  <a:lnTo>
                    <a:pt x="2018" y="4090"/>
                  </a:lnTo>
                  <a:lnTo>
                    <a:pt x="2382" y="3866"/>
                  </a:lnTo>
                  <a:lnTo>
                    <a:pt x="2746" y="3613"/>
                  </a:lnTo>
                  <a:lnTo>
                    <a:pt x="3082" y="3333"/>
                  </a:lnTo>
                  <a:lnTo>
                    <a:pt x="3418" y="2997"/>
                  </a:lnTo>
                  <a:lnTo>
                    <a:pt x="3726" y="2633"/>
                  </a:lnTo>
                  <a:lnTo>
                    <a:pt x="3978" y="2213"/>
                  </a:lnTo>
                  <a:lnTo>
                    <a:pt x="4202" y="1737"/>
                  </a:lnTo>
                  <a:lnTo>
                    <a:pt x="4398" y="1205"/>
                  </a:lnTo>
                  <a:lnTo>
                    <a:pt x="4511" y="644"/>
                  </a:lnTo>
                  <a:lnTo>
                    <a:pt x="4567" y="308"/>
                  </a:lnTo>
                  <a:lnTo>
                    <a:pt x="459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57"/>
            <p:cNvSpPr/>
            <p:nvPr/>
          </p:nvSpPr>
          <p:spPr>
            <a:xfrm>
              <a:off x="1502948" y="1710432"/>
              <a:ext cx="88169" cy="131159"/>
            </a:xfrm>
            <a:custGeom>
              <a:avLst/>
              <a:gdLst/>
              <a:ahLst/>
              <a:cxnLst/>
              <a:rect l="l" t="t" r="r" b="b"/>
              <a:pathLst>
                <a:path w="5576" h="8292" extrusionOk="0">
                  <a:moveTo>
                    <a:pt x="5043" y="0"/>
                  </a:moveTo>
                  <a:lnTo>
                    <a:pt x="1" y="224"/>
                  </a:lnTo>
                  <a:lnTo>
                    <a:pt x="57" y="673"/>
                  </a:lnTo>
                  <a:lnTo>
                    <a:pt x="281" y="1793"/>
                  </a:lnTo>
                  <a:lnTo>
                    <a:pt x="421" y="2521"/>
                  </a:lnTo>
                  <a:lnTo>
                    <a:pt x="617" y="3334"/>
                  </a:lnTo>
                  <a:lnTo>
                    <a:pt x="841" y="4174"/>
                  </a:lnTo>
                  <a:lnTo>
                    <a:pt x="1093" y="5014"/>
                  </a:lnTo>
                  <a:lnTo>
                    <a:pt x="1373" y="5827"/>
                  </a:lnTo>
                  <a:lnTo>
                    <a:pt x="1682" y="6583"/>
                  </a:lnTo>
                  <a:lnTo>
                    <a:pt x="1850" y="6919"/>
                  </a:lnTo>
                  <a:lnTo>
                    <a:pt x="2018" y="7227"/>
                  </a:lnTo>
                  <a:lnTo>
                    <a:pt x="2186" y="7507"/>
                  </a:lnTo>
                  <a:lnTo>
                    <a:pt x="2382" y="7759"/>
                  </a:lnTo>
                  <a:lnTo>
                    <a:pt x="2578" y="7955"/>
                  </a:lnTo>
                  <a:lnTo>
                    <a:pt x="2774" y="8124"/>
                  </a:lnTo>
                  <a:lnTo>
                    <a:pt x="2970" y="8236"/>
                  </a:lnTo>
                  <a:lnTo>
                    <a:pt x="3194" y="8292"/>
                  </a:lnTo>
                  <a:lnTo>
                    <a:pt x="3418" y="8292"/>
                  </a:lnTo>
                  <a:lnTo>
                    <a:pt x="3642" y="8236"/>
                  </a:lnTo>
                  <a:lnTo>
                    <a:pt x="3866" y="8096"/>
                  </a:lnTo>
                  <a:lnTo>
                    <a:pt x="4118" y="7899"/>
                  </a:lnTo>
                  <a:lnTo>
                    <a:pt x="4343" y="7647"/>
                  </a:lnTo>
                  <a:lnTo>
                    <a:pt x="4567" y="7395"/>
                  </a:lnTo>
                  <a:lnTo>
                    <a:pt x="4735" y="7115"/>
                  </a:lnTo>
                  <a:lnTo>
                    <a:pt x="4903" y="6807"/>
                  </a:lnTo>
                  <a:lnTo>
                    <a:pt x="5043" y="6527"/>
                  </a:lnTo>
                  <a:lnTo>
                    <a:pt x="5155" y="6219"/>
                  </a:lnTo>
                  <a:lnTo>
                    <a:pt x="5267" y="5911"/>
                  </a:lnTo>
                  <a:lnTo>
                    <a:pt x="5351" y="5575"/>
                  </a:lnTo>
                  <a:lnTo>
                    <a:pt x="5491" y="4930"/>
                  </a:lnTo>
                  <a:lnTo>
                    <a:pt x="5547" y="4286"/>
                  </a:lnTo>
                  <a:lnTo>
                    <a:pt x="5575" y="3614"/>
                  </a:lnTo>
                  <a:lnTo>
                    <a:pt x="5547" y="2998"/>
                  </a:lnTo>
                  <a:lnTo>
                    <a:pt x="5519" y="2381"/>
                  </a:lnTo>
                  <a:lnTo>
                    <a:pt x="5435" y="1821"/>
                  </a:lnTo>
                  <a:lnTo>
                    <a:pt x="5351" y="1317"/>
                  </a:lnTo>
                  <a:lnTo>
                    <a:pt x="5267" y="869"/>
                  </a:lnTo>
                  <a:lnTo>
                    <a:pt x="5127" y="224"/>
                  </a:lnTo>
                  <a:lnTo>
                    <a:pt x="504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57"/>
            <p:cNvSpPr/>
            <p:nvPr/>
          </p:nvSpPr>
          <p:spPr>
            <a:xfrm>
              <a:off x="1412154" y="1700245"/>
              <a:ext cx="180734" cy="249458"/>
            </a:xfrm>
            <a:custGeom>
              <a:avLst/>
              <a:gdLst/>
              <a:ahLst/>
              <a:cxnLst/>
              <a:rect l="l" t="t" r="r" b="b"/>
              <a:pathLst>
                <a:path w="11430" h="15771" extrusionOk="0">
                  <a:moveTo>
                    <a:pt x="5519" y="0"/>
                  </a:moveTo>
                  <a:lnTo>
                    <a:pt x="5015" y="28"/>
                  </a:lnTo>
                  <a:lnTo>
                    <a:pt x="4482" y="84"/>
                  </a:lnTo>
                  <a:lnTo>
                    <a:pt x="3978" y="196"/>
                  </a:lnTo>
                  <a:lnTo>
                    <a:pt x="3474" y="364"/>
                  </a:lnTo>
                  <a:lnTo>
                    <a:pt x="2998" y="588"/>
                  </a:lnTo>
                  <a:lnTo>
                    <a:pt x="2550" y="840"/>
                  </a:lnTo>
                  <a:lnTo>
                    <a:pt x="2101" y="1149"/>
                  </a:lnTo>
                  <a:lnTo>
                    <a:pt x="1709" y="1485"/>
                  </a:lnTo>
                  <a:lnTo>
                    <a:pt x="1345" y="1877"/>
                  </a:lnTo>
                  <a:lnTo>
                    <a:pt x="1009" y="2297"/>
                  </a:lnTo>
                  <a:lnTo>
                    <a:pt x="729" y="2773"/>
                  </a:lnTo>
                  <a:lnTo>
                    <a:pt x="477" y="3277"/>
                  </a:lnTo>
                  <a:lnTo>
                    <a:pt x="337" y="3558"/>
                  </a:lnTo>
                  <a:lnTo>
                    <a:pt x="253" y="3866"/>
                  </a:lnTo>
                  <a:lnTo>
                    <a:pt x="169" y="4174"/>
                  </a:lnTo>
                  <a:lnTo>
                    <a:pt x="85" y="4482"/>
                  </a:lnTo>
                  <a:lnTo>
                    <a:pt x="57" y="4818"/>
                  </a:lnTo>
                  <a:lnTo>
                    <a:pt x="29" y="5126"/>
                  </a:lnTo>
                  <a:lnTo>
                    <a:pt x="1" y="5434"/>
                  </a:lnTo>
                  <a:lnTo>
                    <a:pt x="29" y="5770"/>
                  </a:lnTo>
                  <a:lnTo>
                    <a:pt x="85" y="7171"/>
                  </a:lnTo>
                  <a:lnTo>
                    <a:pt x="141" y="8459"/>
                  </a:lnTo>
                  <a:lnTo>
                    <a:pt x="225" y="9608"/>
                  </a:lnTo>
                  <a:lnTo>
                    <a:pt x="281" y="10168"/>
                  </a:lnTo>
                  <a:lnTo>
                    <a:pt x="365" y="10672"/>
                  </a:lnTo>
                  <a:lnTo>
                    <a:pt x="477" y="11176"/>
                  </a:lnTo>
                  <a:lnTo>
                    <a:pt x="589" y="11653"/>
                  </a:lnTo>
                  <a:lnTo>
                    <a:pt x="757" y="12101"/>
                  </a:lnTo>
                  <a:lnTo>
                    <a:pt x="925" y="12521"/>
                  </a:lnTo>
                  <a:lnTo>
                    <a:pt x="1149" y="12969"/>
                  </a:lnTo>
                  <a:lnTo>
                    <a:pt x="1429" y="13361"/>
                  </a:lnTo>
                  <a:lnTo>
                    <a:pt x="1709" y="13754"/>
                  </a:lnTo>
                  <a:lnTo>
                    <a:pt x="2073" y="14146"/>
                  </a:lnTo>
                  <a:lnTo>
                    <a:pt x="2354" y="14454"/>
                  </a:lnTo>
                  <a:lnTo>
                    <a:pt x="2690" y="14734"/>
                  </a:lnTo>
                  <a:lnTo>
                    <a:pt x="3026" y="14958"/>
                  </a:lnTo>
                  <a:lnTo>
                    <a:pt x="3362" y="15154"/>
                  </a:lnTo>
                  <a:lnTo>
                    <a:pt x="3726" y="15350"/>
                  </a:lnTo>
                  <a:lnTo>
                    <a:pt x="4118" y="15490"/>
                  </a:lnTo>
                  <a:lnTo>
                    <a:pt x="4482" y="15602"/>
                  </a:lnTo>
                  <a:lnTo>
                    <a:pt x="4875" y="15686"/>
                  </a:lnTo>
                  <a:lnTo>
                    <a:pt x="5267" y="15742"/>
                  </a:lnTo>
                  <a:lnTo>
                    <a:pt x="5687" y="15770"/>
                  </a:lnTo>
                  <a:lnTo>
                    <a:pt x="6079" y="15770"/>
                  </a:lnTo>
                  <a:lnTo>
                    <a:pt x="6499" y="15714"/>
                  </a:lnTo>
                  <a:lnTo>
                    <a:pt x="6891" y="15658"/>
                  </a:lnTo>
                  <a:lnTo>
                    <a:pt x="7283" y="15546"/>
                  </a:lnTo>
                  <a:lnTo>
                    <a:pt x="7676" y="15406"/>
                  </a:lnTo>
                  <a:lnTo>
                    <a:pt x="8068" y="15238"/>
                  </a:lnTo>
                  <a:lnTo>
                    <a:pt x="8516" y="14986"/>
                  </a:lnTo>
                  <a:lnTo>
                    <a:pt x="8964" y="14678"/>
                  </a:lnTo>
                  <a:lnTo>
                    <a:pt x="9356" y="14342"/>
                  </a:lnTo>
                  <a:lnTo>
                    <a:pt x="9748" y="13978"/>
                  </a:lnTo>
                  <a:lnTo>
                    <a:pt x="10085" y="13557"/>
                  </a:lnTo>
                  <a:lnTo>
                    <a:pt x="10365" y="13137"/>
                  </a:lnTo>
                  <a:lnTo>
                    <a:pt x="10617" y="12661"/>
                  </a:lnTo>
                  <a:lnTo>
                    <a:pt x="10841" y="12185"/>
                  </a:lnTo>
                  <a:lnTo>
                    <a:pt x="10925" y="11905"/>
                  </a:lnTo>
                  <a:lnTo>
                    <a:pt x="11009" y="11625"/>
                  </a:lnTo>
                  <a:lnTo>
                    <a:pt x="11177" y="10924"/>
                  </a:lnTo>
                  <a:lnTo>
                    <a:pt x="11289" y="10168"/>
                  </a:lnTo>
                  <a:lnTo>
                    <a:pt x="11373" y="9412"/>
                  </a:lnTo>
                  <a:lnTo>
                    <a:pt x="11429" y="8599"/>
                  </a:lnTo>
                  <a:lnTo>
                    <a:pt x="11429" y="7787"/>
                  </a:lnTo>
                  <a:lnTo>
                    <a:pt x="11373" y="6947"/>
                  </a:lnTo>
                  <a:lnTo>
                    <a:pt x="11289" y="6135"/>
                  </a:lnTo>
                  <a:lnTo>
                    <a:pt x="11149" y="5322"/>
                  </a:lnTo>
                  <a:lnTo>
                    <a:pt x="10925" y="4538"/>
                  </a:lnTo>
                  <a:lnTo>
                    <a:pt x="10813" y="4146"/>
                  </a:lnTo>
                  <a:lnTo>
                    <a:pt x="10673" y="3782"/>
                  </a:lnTo>
                  <a:lnTo>
                    <a:pt x="10505" y="3417"/>
                  </a:lnTo>
                  <a:lnTo>
                    <a:pt x="10337" y="3053"/>
                  </a:lnTo>
                  <a:lnTo>
                    <a:pt x="10141" y="2717"/>
                  </a:lnTo>
                  <a:lnTo>
                    <a:pt x="9945" y="2409"/>
                  </a:lnTo>
                  <a:lnTo>
                    <a:pt x="9720" y="2101"/>
                  </a:lnTo>
                  <a:lnTo>
                    <a:pt x="9468" y="1793"/>
                  </a:lnTo>
                  <a:lnTo>
                    <a:pt x="9216" y="1513"/>
                  </a:lnTo>
                  <a:lnTo>
                    <a:pt x="8936" y="1261"/>
                  </a:lnTo>
                  <a:lnTo>
                    <a:pt x="8656" y="1037"/>
                  </a:lnTo>
                  <a:lnTo>
                    <a:pt x="8320" y="812"/>
                  </a:lnTo>
                  <a:lnTo>
                    <a:pt x="8012" y="616"/>
                  </a:lnTo>
                  <a:lnTo>
                    <a:pt x="7648" y="448"/>
                  </a:lnTo>
                  <a:lnTo>
                    <a:pt x="7115" y="252"/>
                  </a:lnTo>
                  <a:lnTo>
                    <a:pt x="6583" y="112"/>
                  </a:lnTo>
                  <a:lnTo>
                    <a:pt x="6051" y="28"/>
                  </a:lnTo>
                  <a:lnTo>
                    <a:pt x="5519" y="0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57"/>
            <p:cNvSpPr/>
            <p:nvPr/>
          </p:nvSpPr>
          <p:spPr>
            <a:xfrm>
              <a:off x="1507818" y="1802142"/>
              <a:ext cx="12428" cy="18190"/>
            </a:xfrm>
            <a:custGeom>
              <a:avLst/>
              <a:gdLst/>
              <a:ahLst/>
              <a:cxnLst/>
              <a:rect l="l" t="t" r="r" b="b"/>
              <a:pathLst>
                <a:path w="786" h="1150" extrusionOk="0">
                  <a:moveTo>
                    <a:pt x="337" y="1"/>
                  </a:moveTo>
                  <a:lnTo>
                    <a:pt x="253" y="29"/>
                  </a:lnTo>
                  <a:lnTo>
                    <a:pt x="197" y="85"/>
                  </a:lnTo>
                  <a:lnTo>
                    <a:pt x="141" y="141"/>
                  </a:lnTo>
                  <a:lnTo>
                    <a:pt x="57" y="337"/>
                  </a:lnTo>
                  <a:lnTo>
                    <a:pt x="1" y="561"/>
                  </a:lnTo>
                  <a:lnTo>
                    <a:pt x="29" y="785"/>
                  </a:lnTo>
                  <a:lnTo>
                    <a:pt x="113" y="953"/>
                  </a:lnTo>
                  <a:lnTo>
                    <a:pt x="169" y="1037"/>
                  </a:lnTo>
                  <a:lnTo>
                    <a:pt x="225" y="1093"/>
                  </a:lnTo>
                  <a:lnTo>
                    <a:pt x="309" y="1121"/>
                  </a:lnTo>
                  <a:lnTo>
                    <a:pt x="393" y="1149"/>
                  </a:lnTo>
                  <a:lnTo>
                    <a:pt x="449" y="1121"/>
                  </a:lnTo>
                  <a:lnTo>
                    <a:pt x="533" y="1093"/>
                  </a:lnTo>
                  <a:lnTo>
                    <a:pt x="589" y="1037"/>
                  </a:lnTo>
                  <a:lnTo>
                    <a:pt x="645" y="981"/>
                  </a:lnTo>
                  <a:lnTo>
                    <a:pt x="729" y="785"/>
                  </a:lnTo>
                  <a:lnTo>
                    <a:pt x="785" y="589"/>
                  </a:lnTo>
                  <a:lnTo>
                    <a:pt x="757" y="365"/>
                  </a:lnTo>
                  <a:lnTo>
                    <a:pt x="673" y="169"/>
                  </a:lnTo>
                  <a:lnTo>
                    <a:pt x="617" y="85"/>
                  </a:lnTo>
                  <a:lnTo>
                    <a:pt x="561" y="29"/>
                  </a:lnTo>
                  <a:lnTo>
                    <a:pt x="47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57"/>
            <p:cNvSpPr/>
            <p:nvPr/>
          </p:nvSpPr>
          <p:spPr>
            <a:xfrm>
              <a:off x="1566292" y="1803027"/>
              <a:ext cx="11970" cy="18633"/>
            </a:xfrm>
            <a:custGeom>
              <a:avLst/>
              <a:gdLst/>
              <a:ahLst/>
              <a:cxnLst/>
              <a:rect l="l" t="t" r="r" b="b"/>
              <a:pathLst>
                <a:path w="757" h="1178" extrusionOk="0">
                  <a:moveTo>
                    <a:pt x="393" y="1"/>
                  </a:moveTo>
                  <a:lnTo>
                    <a:pt x="309" y="29"/>
                  </a:lnTo>
                  <a:lnTo>
                    <a:pt x="225" y="57"/>
                  </a:lnTo>
                  <a:lnTo>
                    <a:pt x="169" y="113"/>
                  </a:lnTo>
                  <a:lnTo>
                    <a:pt x="112" y="169"/>
                  </a:lnTo>
                  <a:lnTo>
                    <a:pt x="28" y="337"/>
                  </a:lnTo>
                  <a:lnTo>
                    <a:pt x="0" y="561"/>
                  </a:lnTo>
                  <a:lnTo>
                    <a:pt x="0" y="673"/>
                  </a:lnTo>
                  <a:lnTo>
                    <a:pt x="0" y="785"/>
                  </a:lnTo>
                  <a:lnTo>
                    <a:pt x="56" y="897"/>
                  </a:lnTo>
                  <a:lnTo>
                    <a:pt x="84" y="981"/>
                  </a:lnTo>
                  <a:lnTo>
                    <a:pt x="140" y="1065"/>
                  </a:lnTo>
                  <a:lnTo>
                    <a:pt x="225" y="1121"/>
                  </a:lnTo>
                  <a:lnTo>
                    <a:pt x="281" y="1149"/>
                  </a:lnTo>
                  <a:lnTo>
                    <a:pt x="365" y="1177"/>
                  </a:lnTo>
                  <a:lnTo>
                    <a:pt x="449" y="1149"/>
                  </a:lnTo>
                  <a:lnTo>
                    <a:pt x="505" y="1121"/>
                  </a:lnTo>
                  <a:lnTo>
                    <a:pt x="589" y="1065"/>
                  </a:lnTo>
                  <a:lnTo>
                    <a:pt x="645" y="1009"/>
                  </a:lnTo>
                  <a:lnTo>
                    <a:pt x="729" y="813"/>
                  </a:lnTo>
                  <a:lnTo>
                    <a:pt x="757" y="589"/>
                  </a:lnTo>
                  <a:lnTo>
                    <a:pt x="729" y="393"/>
                  </a:lnTo>
                  <a:lnTo>
                    <a:pt x="673" y="197"/>
                  </a:lnTo>
                  <a:lnTo>
                    <a:pt x="617" y="113"/>
                  </a:lnTo>
                  <a:lnTo>
                    <a:pt x="533" y="57"/>
                  </a:lnTo>
                  <a:lnTo>
                    <a:pt x="477" y="29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57"/>
            <p:cNvSpPr/>
            <p:nvPr/>
          </p:nvSpPr>
          <p:spPr>
            <a:xfrm>
              <a:off x="1546353" y="1814100"/>
              <a:ext cx="24825" cy="49651"/>
            </a:xfrm>
            <a:custGeom>
              <a:avLst/>
              <a:gdLst/>
              <a:ahLst/>
              <a:cxnLst/>
              <a:rect l="l" t="t" r="r" b="b"/>
              <a:pathLst>
                <a:path w="1570" h="3139" extrusionOk="0">
                  <a:moveTo>
                    <a:pt x="57" y="1"/>
                  </a:moveTo>
                  <a:lnTo>
                    <a:pt x="1" y="3082"/>
                  </a:lnTo>
                  <a:lnTo>
                    <a:pt x="197" y="3110"/>
                  </a:lnTo>
                  <a:lnTo>
                    <a:pt x="393" y="3138"/>
                  </a:lnTo>
                  <a:lnTo>
                    <a:pt x="617" y="3138"/>
                  </a:lnTo>
                  <a:lnTo>
                    <a:pt x="813" y="3110"/>
                  </a:lnTo>
                  <a:lnTo>
                    <a:pt x="1009" y="3082"/>
                  </a:lnTo>
                  <a:lnTo>
                    <a:pt x="1205" y="2998"/>
                  </a:lnTo>
                  <a:lnTo>
                    <a:pt x="1401" y="2914"/>
                  </a:lnTo>
                  <a:lnTo>
                    <a:pt x="1570" y="2802"/>
                  </a:lnTo>
                  <a:lnTo>
                    <a:pt x="1121" y="2158"/>
                  </a:lnTo>
                  <a:lnTo>
                    <a:pt x="729" y="1458"/>
                  </a:lnTo>
                  <a:lnTo>
                    <a:pt x="365" y="757"/>
                  </a:lnTo>
                  <a:lnTo>
                    <a:pt x="57" y="1"/>
                  </a:lnTo>
                  <a:close/>
                </a:path>
              </a:pathLst>
            </a:custGeom>
            <a:solidFill>
              <a:srgbClr val="DE57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57"/>
            <p:cNvSpPr/>
            <p:nvPr/>
          </p:nvSpPr>
          <p:spPr>
            <a:xfrm>
              <a:off x="1487895" y="1775110"/>
              <a:ext cx="27924" cy="16419"/>
            </a:xfrm>
            <a:custGeom>
              <a:avLst/>
              <a:gdLst/>
              <a:ahLst/>
              <a:cxnLst/>
              <a:rect l="l" t="t" r="r" b="b"/>
              <a:pathLst>
                <a:path w="1766" h="1038" extrusionOk="0">
                  <a:moveTo>
                    <a:pt x="1373" y="1"/>
                  </a:moveTo>
                  <a:lnTo>
                    <a:pt x="1149" y="29"/>
                  </a:lnTo>
                  <a:lnTo>
                    <a:pt x="953" y="85"/>
                  </a:lnTo>
                  <a:lnTo>
                    <a:pt x="729" y="169"/>
                  </a:lnTo>
                  <a:lnTo>
                    <a:pt x="533" y="281"/>
                  </a:lnTo>
                  <a:lnTo>
                    <a:pt x="365" y="421"/>
                  </a:lnTo>
                  <a:lnTo>
                    <a:pt x="197" y="561"/>
                  </a:lnTo>
                  <a:lnTo>
                    <a:pt x="57" y="729"/>
                  </a:lnTo>
                  <a:lnTo>
                    <a:pt x="1" y="813"/>
                  </a:lnTo>
                  <a:lnTo>
                    <a:pt x="1" y="869"/>
                  </a:lnTo>
                  <a:lnTo>
                    <a:pt x="1" y="953"/>
                  </a:lnTo>
                  <a:lnTo>
                    <a:pt x="29" y="1009"/>
                  </a:lnTo>
                  <a:lnTo>
                    <a:pt x="57" y="1009"/>
                  </a:lnTo>
                  <a:lnTo>
                    <a:pt x="169" y="1037"/>
                  </a:lnTo>
                  <a:lnTo>
                    <a:pt x="253" y="1037"/>
                  </a:lnTo>
                  <a:lnTo>
                    <a:pt x="337" y="981"/>
                  </a:lnTo>
                  <a:lnTo>
                    <a:pt x="449" y="841"/>
                  </a:lnTo>
                  <a:lnTo>
                    <a:pt x="589" y="729"/>
                  </a:lnTo>
                  <a:lnTo>
                    <a:pt x="729" y="617"/>
                  </a:lnTo>
                  <a:lnTo>
                    <a:pt x="897" y="533"/>
                  </a:lnTo>
                  <a:lnTo>
                    <a:pt x="1037" y="449"/>
                  </a:lnTo>
                  <a:lnTo>
                    <a:pt x="1205" y="393"/>
                  </a:lnTo>
                  <a:lnTo>
                    <a:pt x="1401" y="365"/>
                  </a:lnTo>
                  <a:lnTo>
                    <a:pt x="1569" y="365"/>
                  </a:lnTo>
                  <a:lnTo>
                    <a:pt x="1653" y="337"/>
                  </a:lnTo>
                  <a:lnTo>
                    <a:pt x="1709" y="309"/>
                  </a:lnTo>
                  <a:lnTo>
                    <a:pt x="1737" y="225"/>
                  </a:lnTo>
                  <a:lnTo>
                    <a:pt x="1765" y="169"/>
                  </a:lnTo>
                  <a:lnTo>
                    <a:pt x="1737" y="113"/>
                  </a:lnTo>
                  <a:lnTo>
                    <a:pt x="1709" y="57"/>
                  </a:lnTo>
                  <a:lnTo>
                    <a:pt x="16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57"/>
            <p:cNvSpPr/>
            <p:nvPr/>
          </p:nvSpPr>
          <p:spPr>
            <a:xfrm>
              <a:off x="1569834" y="1770681"/>
              <a:ext cx="24825" cy="21733"/>
            </a:xfrm>
            <a:custGeom>
              <a:avLst/>
              <a:gdLst/>
              <a:ahLst/>
              <a:cxnLst/>
              <a:rect l="l" t="t" r="r" b="b"/>
              <a:pathLst>
                <a:path w="1570" h="1374" extrusionOk="0">
                  <a:moveTo>
                    <a:pt x="141" y="1"/>
                  </a:moveTo>
                  <a:lnTo>
                    <a:pt x="85" y="29"/>
                  </a:lnTo>
                  <a:lnTo>
                    <a:pt x="29" y="85"/>
                  </a:lnTo>
                  <a:lnTo>
                    <a:pt x="1" y="169"/>
                  </a:lnTo>
                  <a:lnTo>
                    <a:pt x="1" y="253"/>
                  </a:lnTo>
                  <a:lnTo>
                    <a:pt x="29" y="309"/>
                  </a:lnTo>
                  <a:lnTo>
                    <a:pt x="85" y="365"/>
                  </a:lnTo>
                  <a:lnTo>
                    <a:pt x="169" y="393"/>
                  </a:lnTo>
                  <a:lnTo>
                    <a:pt x="337" y="421"/>
                  </a:lnTo>
                  <a:lnTo>
                    <a:pt x="505" y="505"/>
                  </a:lnTo>
                  <a:lnTo>
                    <a:pt x="645" y="589"/>
                  </a:lnTo>
                  <a:lnTo>
                    <a:pt x="785" y="701"/>
                  </a:lnTo>
                  <a:lnTo>
                    <a:pt x="925" y="813"/>
                  </a:lnTo>
                  <a:lnTo>
                    <a:pt x="1037" y="953"/>
                  </a:lnTo>
                  <a:lnTo>
                    <a:pt x="1149" y="1093"/>
                  </a:lnTo>
                  <a:lnTo>
                    <a:pt x="1205" y="1261"/>
                  </a:lnTo>
                  <a:lnTo>
                    <a:pt x="1261" y="1345"/>
                  </a:lnTo>
                  <a:lnTo>
                    <a:pt x="1345" y="1373"/>
                  </a:lnTo>
                  <a:lnTo>
                    <a:pt x="1457" y="1373"/>
                  </a:lnTo>
                  <a:lnTo>
                    <a:pt x="1513" y="1345"/>
                  </a:lnTo>
                  <a:lnTo>
                    <a:pt x="1569" y="1261"/>
                  </a:lnTo>
                  <a:lnTo>
                    <a:pt x="1569" y="1205"/>
                  </a:lnTo>
                  <a:lnTo>
                    <a:pt x="1569" y="1121"/>
                  </a:lnTo>
                  <a:lnTo>
                    <a:pt x="1457" y="925"/>
                  </a:lnTo>
                  <a:lnTo>
                    <a:pt x="1345" y="729"/>
                  </a:lnTo>
                  <a:lnTo>
                    <a:pt x="1205" y="561"/>
                  </a:lnTo>
                  <a:lnTo>
                    <a:pt x="1037" y="393"/>
                  </a:lnTo>
                  <a:lnTo>
                    <a:pt x="841" y="253"/>
                  </a:lnTo>
                  <a:lnTo>
                    <a:pt x="645" y="141"/>
                  </a:lnTo>
                  <a:lnTo>
                    <a:pt x="449" y="57"/>
                  </a:lnTo>
                  <a:lnTo>
                    <a:pt x="2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57"/>
            <p:cNvSpPr/>
            <p:nvPr/>
          </p:nvSpPr>
          <p:spPr>
            <a:xfrm>
              <a:off x="1382032" y="1713532"/>
              <a:ext cx="82840" cy="201610"/>
            </a:xfrm>
            <a:custGeom>
              <a:avLst/>
              <a:gdLst/>
              <a:ahLst/>
              <a:cxnLst/>
              <a:rect l="l" t="t" r="r" b="b"/>
              <a:pathLst>
                <a:path w="5239" h="12746" extrusionOk="0">
                  <a:moveTo>
                    <a:pt x="4959" y="0"/>
                  </a:moveTo>
                  <a:lnTo>
                    <a:pt x="477" y="701"/>
                  </a:lnTo>
                  <a:lnTo>
                    <a:pt x="365" y="953"/>
                  </a:lnTo>
                  <a:lnTo>
                    <a:pt x="281" y="1233"/>
                  </a:lnTo>
                  <a:lnTo>
                    <a:pt x="197" y="1541"/>
                  </a:lnTo>
                  <a:lnTo>
                    <a:pt x="113" y="1877"/>
                  </a:lnTo>
                  <a:lnTo>
                    <a:pt x="57" y="2213"/>
                  </a:lnTo>
                  <a:lnTo>
                    <a:pt x="29" y="2577"/>
                  </a:lnTo>
                  <a:lnTo>
                    <a:pt x="1" y="2998"/>
                  </a:lnTo>
                  <a:lnTo>
                    <a:pt x="1" y="3418"/>
                  </a:lnTo>
                  <a:lnTo>
                    <a:pt x="1" y="3866"/>
                  </a:lnTo>
                  <a:lnTo>
                    <a:pt x="29" y="4314"/>
                  </a:lnTo>
                  <a:lnTo>
                    <a:pt x="85" y="4818"/>
                  </a:lnTo>
                  <a:lnTo>
                    <a:pt x="169" y="5323"/>
                  </a:lnTo>
                  <a:lnTo>
                    <a:pt x="253" y="5855"/>
                  </a:lnTo>
                  <a:lnTo>
                    <a:pt x="365" y="6415"/>
                  </a:lnTo>
                  <a:lnTo>
                    <a:pt x="505" y="6975"/>
                  </a:lnTo>
                  <a:lnTo>
                    <a:pt x="673" y="7563"/>
                  </a:lnTo>
                  <a:lnTo>
                    <a:pt x="897" y="8292"/>
                  </a:lnTo>
                  <a:lnTo>
                    <a:pt x="1149" y="8992"/>
                  </a:lnTo>
                  <a:lnTo>
                    <a:pt x="1429" y="9692"/>
                  </a:lnTo>
                  <a:lnTo>
                    <a:pt x="1794" y="10336"/>
                  </a:lnTo>
                  <a:lnTo>
                    <a:pt x="2186" y="10981"/>
                  </a:lnTo>
                  <a:lnTo>
                    <a:pt x="2606" y="11597"/>
                  </a:lnTo>
                  <a:lnTo>
                    <a:pt x="3054" y="12185"/>
                  </a:lnTo>
                  <a:lnTo>
                    <a:pt x="3558" y="12745"/>
                  </a:lnTo>
                  <a:lnTo>
                    <a:pt x="3362" y="12437"/>
                  </a:lnTo>
                  <a:lnTo>
                    <a:pt x="3194" y="12101"/>
                  </a:lnTo>
                  <a:lnTo>
                    <a:pt x="3054" y="11709"/>
                  </a:lnTo>
                  <a:lnTo>
                    <a:pt x="2914" y="11317"/>
                  </a:lnTo>
                  <a:lnTo>
                    <a:pt x="2802" y="10925"/>
                  </a:lnTo>
                  <a:lnTo>
                    <a:pt x="2690" y="10505"/>
                  </a:lnTo>
                  <a:lnTo>
                    <a:pt x="2634" y="10084"/>
                  </a:lnTo>
                  <a:lnTo>
                    <a:pt x="2578" y="9692"/>
                  </a:lnTo>
                  <a:lnTo>
                    <a:pt x="2522" y="9300"/>
                  </a:lnTo>
                  <a:lnTo>
                    <a:pt x="2522" y="8936"/>
                  </a:lnTo>
                  <a:lnTo>
                    <a:pt x="2522" y="8628"/>
                  </a:lnTo>
                  <a:lnTo>
                    <a:pt x="2522" y="8320"/>
                  </a:lnTo>
                  <a:lnTo>
                    <a:pt x="2550" y="8096"/>
                  </a:lnTo>
                  <a:lnTo>
                    <a:pt x="2606" y="7900"/>
                  </a:lnTo>
                  <a:lnTo>
                    <a:pt x="2690" y="7759"/>
                  </a:lnTo>
                  <a:lnTo>
                    <a:pt x="2718" y="7703"/>
                  </a:lnTo>
                  <a:lnTo>
                    <a:pt x="2774" y="7675"/>
                  </a:lnTo>
                  <a:lnTo>
                    <a:pt x="2942" y="7675"/>
                  </a:lnTo>
                  <a:lnTo>
                    <a:pt x="3082" y="7703"/>
                  </a:lnTo>
                  <a:lnTo>
                    <a:pt x="3166" y="7759"/>
                  </a:lnTo>
                  <a:lnTo>
                    <a:pt x="3250" y="7872"/>
                  </a:lnTo>
                  <a:lnTo>
                    <a:pt x="3278" y="7956"/>
                  </a:lnTo>
                  <a:lnTo>
                    <a:pt x="3306" y="8068"/>
                  </a:lnTo>
                  <a:lnTo>
                    <a:pt x="3334" y="8152"/>
                  </a:lnTo>
                  <a:lnTo>
                    <a:pt x="3530" y="7956"/>
                  </a:lnTo>
                  <a:lnTo>
                    <a:pt x="3726" y="7759"/>
                  </a:lnTo>
                  <a:lnTo>
                    <a:pt x="3922" y="7507"/>
                  </a:lnTo>
                  <a:lnTo>
                    <a:pt x="4090" y="7227"/>
                  </a:lnTo>
                  <a:lnTo>
                    <a:pt x="4259" y="6947"/>
                  </a:lnTo>
                  <a:lnTo>
                    <a:pt x="4399" y="6639"/>
                  </a:lnTo>
                  <a:lnTo>
                    <a:pt x="4511" y="6331"/>
                  </a:lnTo>
                  <a:lnTo>
                    <a:pt x="4623" y="5995"/>
                  </a:lnTo>
                  <a:lnTo>
                    <a:pt x="4707" y="5659"/>
                  </a:lnTo>
                  <a:lnTo>
                    <a:pt x="4763" y="5323"/>
                  </a:lnTo>
                  <a:lnTo>
                    <a:pt x="4819" y="4986"/>
                  </a:lnTo>
                  <a:lnTo>
                    <a:pt x="4819" y="4650"/>
                  </a:lnTo>
                  <a:lnTo>
                    <a:pt x="4819" y="4342"/>
                  </a:lnTo>
                  <a:lnTo>
                    <a:pt x="4791" y="4034"/>
                  </a:lnTo>
                  <a:lnTo>
                    <a:pt x="4707" y="3726"/>
                  </a:lnTo>
                  <a:lnTo>
                    <a:pt x="4623" y="3446"/>
                  </a:lnTo>
                  <a:lnTo>
                    <a:pt x="4539" y="3194"/>
                  </a:lnTo>
                  <a:lnTo>
                    <a:pt x="4511" y="2942"/>
                  </a:lnTo>
                  <a:lnTo>
                    <a:pt x="4511" y="2718"/>
                  </a:lnTo>
                  <a:lnTo>
                    <a:pt x="4595" y="2465"/>
                  </a:lnTo>
                  <a:lnTo>
                    <a:pt x="4679" y="2269"/>
                  </a:lnTo>
                  <a:lnTo>
                    <a:pt x="4819" y="2073"/>
                  </a:lnTo>
                  <a:lnTo>
                    <a:pt x="5015" y="1877"/>
                  </a:lnTo>
                  <a:lnTo>
                    <a:pt x="5239" y="1765"/>
                  </a:lnTo>
                  <a:lnTo>
                    <a:pt x="49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57"/>
            <p:cNvSpPr/>
            <p:nvPr/>
          </p:nvSpPr>
          <p:spPr>
            <a:xfrm>
              <a:off x="1380704" y="1802585"/>
              <a:ext cx="64688" cy="72239"/>
            </a:xfrm>
            <a:custGeom>
              <a:avLst/>
              <a:gdLst/>
              <a:ahLst/>
              <a:cxnLst/>
              <a:rect l="l" t="t" r="r" b="b"/>
              <a:pathLst>
                <a:path w="4091" h="4567" extrusionOk="0">
                  <a:moveTo>
                    <a:pt x="1569" y="1"/>
                  </a:moveTo>
                  <a:lnTo>
                    <a:pt x="1373" y="29"/>
                  </a:lnTo>
                  <a:lnTo>
                    <a:pt x="1233" y="85"/>
                  </a:lnTo>
                  <a:lnTo>
                    <a:pt x="925" y="197"/>
                  </a:lnTo>
                  <a:lnTo>
                    <a:pt x="645" y="365"/>
                  </a:lnTo>
                  <a:lnTo>
                    <a:pt x="393" y="589"/>
                  </a:lnTo>
                  <a:lnTo>
                    <a:pt x="225" y="869"/>
                  </a:lnTo>
                  <a:lnTo>
                    <a:pt x="85" y="1149"/>
                  </a:lnTo>
                  <a:lnTo>
                    <a:pt x="1" y="1485"/>
                  </a:lnTo>
                  <a:lnTo>
                    <a:pt x="1" y="1653"/>
                  </a:lnTo>
                  <a:lnTo>
                    <a:pt x="1" y="1821"/>
                  </a:lnTo>
                  <a:lnTo>
                    <a:pt x="29" y="1989"/>
                  </a:lnTo>
                  <a:lnTo>
                    <a:pt x="57" y="2186"/>
                  </a:lnTo>
                  <a:lnTo>
                    <a:pt x="141" y="2354"/>
                  </a:lnTo>
                  <a:lnTo>
                    <a:pt x="225" y="2522"/>
                  </a:lnTo>
                  <a:lnTo>
                    <a:pt x="393" y="2858"/>
                  </a:lnTo>
                  <a:lnTo>
                    <a:pt x="589" y="3166"/>
                  </a:lnTo>
                  <a:lnTo>
                    <a:pt x="841" y="3446"/>
                  </a:lnTo>
                  <a:lnTo>
                    <a:pt x="1093" y="3698"/>
                  </a:lnTo>
                  <a:lnTo>
                    <a:pt x="1373" y="3950"/>
                  </a:lnTo>
                  <a:lnTo>
                    <a:pt x="1682" y="4146"/>
                  </a:lnTo>
                  <a:lnTo>
                    <a:pt x="2018" y="4342"/>
                  </a:lnTo>
                  <a:lnTo>
                    <a:pt x="2354" y="4482"/>
                  </a:lnTo>
                  <a:lnTo>
                    <a:pt x="2578" y="4538"/>
                  </a:lnTo>
                  <a:lnTo>
                    <a:pt x="2802" y="4566"/>
                  </a:lnTo>
                  <a:lnTo>
                    <a:pt x="2998" y="4566"/>
                  </a:lnTo>
                  <a:lnTo>
                    <a:pt x="3194" y="4538"/>
                  </a:lnTo>
                  <a:lnTo>
                    <a:pt x="3362" y="4482"/>
                  </a:lnTo>
                  <a:lnTo>
                    <a:pt x="3502" y="4398"/>
                  </a:lnTo>
                  <a:lnTo>
                    <a:pt x="3642" y="4286"/>
                  </a:lnTo>
                  <a:lnTo>
                    <a:pt x="3782" y="4174"/>
                  </a:lnTo>
                  <a:lnTo>
                    <a:pt x="3866" y="4006"/>
                  </a:lnTo>
                  <a:lnTo>
                    <a:pt x="3950" y="3866"/>
                  </a:lnTo>
                  <a:lnTo>
                    <a:pt x="4034" y="3670"/>
                  </a:lnTo>
                  <a:lnTo>
                    <a:pt x="4062" y="3474"/>
                  </a:lnTo>
                  <a:lnTo>
                    <a:pt x="4090" y="3278"/>
                  </a:lnTo>
                  <a:lnTo>
                    <a:pt x="4090" y="3054"/>
                  </a:lnTo>
                  <a:lnTo>
                    <a:pt x="4090" y="2830"/>
                  </a:lnTo>
                  <a:lnTo>
                    <a:pt x="4034" y="2606"/>
                  </a:lnTo>
                  <a:lnTo>
                    <a:pt x="3922" y="2157"/>
                  </a:lnTo>
                  <a:lnTo>
                    <a:pt x="3726" y="1709"/>
                  </a:lnTo>
                  <a:lnTo>
                    <a:pt x="3474" y="1261"/>
                  </a:lnTo>
                  <a:lnTo>
                    <a:pt x="3334" y="1065"/>
                  </a:lnTo>
                  <a:lnTo>
                    <a:pt x="3194" y="869"/>
                  </a:lnTo>
                  <a:lnTo>
                    <a:pt x="3026" y="673"/>
                  </a:lnTo>
                  <a:lnTo>
                    <a:pt x="2858" y="505"/>
                  </a:lnTo>
                  <a:lnTo>
                    <a:pt x="2662" y="337"/>
                  </a:lnTo>
                  <a:lnTo>
                    <a:pt x="2466" y="225"/>
                  </a:lnTo>
                  <a:lnTo>
                    <a:pt x="2242" y="113"/>
                  </a:lnTo>
                  <a:lnTo>
                    <a:pt x="2018" y="57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57"/>
            <p:cNvSpPr/>
            <p:nvPr/>
          </p:nvSpPr>
          <p:spPr>
            <a:xfrm>
              <a:off x="1489666" y="1848218"/>
              <a:ext cx="50062" cy="54523"/>
            </a:xfrm>
            <a:custGeom>
              <a:avLst/>
              <a:gdLst/>
              <a:ahLst/>
              <a:cxnLst/>
              <a:rect l="l" t="t" r="r" b="b"/>
              <a:pathLst>
                <a:path w="3166" h="3447" extrusionOk="0">
                  <a:moveTo>
                    <a:pt x="477" y="1"/>
                  </a:moveTo>
                  <a:lnTo>
                    <a:pt x="309" y="197"/>
                  </a:lnTo>
                  <a:lnTo>
                    <a:pt x="197" y="421"/>
                  </a:lnTo>
                  <a:lnTo>
                    <a:pt x="113" y="617"/>
                  </a:lnTo>
                  <a:lnTo>
                    <a:pt x="57" y="841"/>
                  </a:lnTo>
                  <a:lnTo>
                    <a:pt x="1" y="1065"/>
                  </a:lnTo>
                  <a:lnTo>
                    <a:pt x="1" y="1289"/>
                  </a:lnTo>
                  <a:lnTo>
                    <a:pt x="29" y="1513"/>
                  </a:lnTo>
                  <a:lnTo>
                    <a:pt x="113" y="1765"/>
                  </a:lnTo>
                  <a:lnTo>
                    <a:pt x="225" y="2018"/>
                  </a:lnTo>
                  <a:lnTo>
                    <a:pt x="393" y="2270"/>
                  </a:lnTo>
                  <a:lnTo>
                    <a:pt x="617" y="2522"/>
                  </a:lnTo>
                  <a:lnTo>
                    <a:pt x="897" y="2802"/>
                  </a:lnTo>
                  <a:lnTo>
                    <a:pt x="1261" y="3054"/>
                  </a:lnTo>
                  <a:lnTo>
                    <a:pt x="1681" y="3306"/>
                  </a:lnTo>
                  <a:lnTo>
                    <a:pt x="1961" y="3446"/>
                  </a:lnTo>
                  <a:lnTo>
                    <a:pt x="2550" y="2746"/>
                  </a:lnTo>
                  <a:lnTo>
                    <a:pt x="3166" y="2074"/>
                  </a:lnTo>
                  <a:lnTo>
                    <a:pt x="3026" y="2018"/>
                  </a:lnTo>
                  <a:lnTo>
                    <a:pt x="2718" y="1850"/>
                  </a:lnTo>
                  <a:lnTo>
                    <a:pt x="2409" y="1681"/>
                  </a:lnTo>
                  <a:lnTo>
                    <a:pt x="2073" y="1485"/>
                  </a:lnTo>
                  <a:lnTo>
                    <a:pt x="1793" y="1261"/>
                  </a:lnTo>
                  <a:lnTo>
                    <a:pt x="1485" y="1037"/>
                  </a:lnTo>
                  <a:lnTo>
                    <a:pt x="1233" y="813"/>
                  </a:lnTo>
                  <a:lnTo>
                    <a:pt x="953" y="561"/>
                  </a:lnTo>
                  <a:lnTo>
                    <a:pt x="701" y="281"/>
                  </a:lnTo>
                  <a:lnTo>
                    <a:pt x="47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57"/>
            <p:cNvSpPr/>
            <p:nvPr/>
          </p:nvSpPr>
          <p:spPr>
            <a:xfrm>
              <a:off x="1492765" y="1848218"/>
              <a:ext cx="39436" cy="35463"/>
            </a:xfrm>
            <a:custGeom>
              <a:avLst/>
              <a:gdLst/>
              <a:ahLst/>
              <a:cxnLst/>
              <a:rect l="l" t="t" r="r" b="b"/>
              <a:pathLst>
                <a:path w="2494" h="2242" extrusionOk="0">
                  <a:moveTo>
                    <a:pt x="281" y="1"/>
                  </a:moveTo>
                  <a:lnTo>
                    <a:pt x="113" y="197"/>
                  </a:lnTo>
                  <a:lnTo>
                    <a:pt x="1" y="421"/>
                  </a:lnTo>
                  <a:lnTo>
                    <a:pt x="85" y="645"/>
                  </a:lnTo>
                  <a:lnTo>
                    <a:pt x="253" y="869"/>
                  </a:lnTo>
                  <a:lnTo>
                    <a:pt x="449" y="1065"/>
                  </a:lnTo>
                  <a:lnTo>
                    <a:pt x="701" y="1289"/>
                  </a:lnTo>
                  <a:lnTo>
                    <a:pt x="981" y="1541"/>
                  </a:lnTo>
                  <a:lnTo>
                    <a:pt x="1317" y="1765"/>
                  </a:lnTo>
                  <a:lnTo>
                    <a:pt x="1709" y="1990"/>
                  </a:lnTo>
                  <a:lnTo>
                    <a:pt x="2157" y="2242"/>
                  </a:lnTo>
                  <a:lnTo>
                    <a:pt x="2494" y="1850"/>
                  </a:lnTo>
                  <a:lnTo>
                    <a:pt x="2185" y="1681"/>
                  </a:lnTo>
                  <a:lnTo>
                    <a:pt x="1877" y="1485"/>
                  </a:lnTo>
                  <a:lnTo>
                    <a:pt x="1569" y="1261"/>
                  </a:lnTo>
                  <a:lnTo>
                    <a:pt x="1289" y="1037"/>
                  </a:lnTo>
                  <a:lnTo>
                    <a:pt x="1009" y="813"/>
                  </a:lnTo>
                  <a:lnTo>
                    <a:pt x="757" y="561"/>
                  </a:lnTo>
                  <a:lnTo>
                    <a:pt x="505" y="281"/>
                  </a:lnTo>
                  <a:lnTo>
                    <a:pt x="2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57"/>
            <p:cNvSpPr/>
            <p:nvPr/>
          </p:nvSpPr>
          <p:spPr>
            <a:xfrm>
              <a:off x="1489223" y="1868607"/>
              <a:ext cx="27039" cy="31920"/>
            </a:xfrm>
            <a:custGeom>
              <a:avLst/>
              <a:gdLst/>
              <a:ahLst/>
              <a:cxnLst/>
              <a:rect l="l" t="t" r="r" b="b"/>
              <a:pathLst>
                <a:path w="1710" h="2018" extrusionOk="0">
                  <a:moveTo>
                    <a:pt x="1" y="0"/>
                  </a:moveTo>
                  <a:lnTo>
                    <a:pt x="29" y="224"/>
                  </a:lnTo>
                  <a:lnTo>
                    <a:pt x="113" y="476"/>
                  </a:lnTo>
                  <a:lnTo>
                    <a:pt x="225" y="729"/>
                  </a:lnTo>
                  <a:lnTo>
                    <a:pt x="393" y="981"/>
                  </a:lnTo>
                  <a:lnTo>
                    <a:pt x="617" y="1233"/>
                  </a:lnTo>
                  <a:lnTo>
                    <a:pt x="897" y="1513"/>
                  </a:lnTo>
                  <a:lnTo>
                    <a:pt x="1261" y="1765"/>
                  </a:lnTo>
                  <a:lnTo>
                    <a:pt x="1709" y="2017"/>
                  </a:lnTo>
                  <a:lnTo>
                    <a:pt x="1653" y="1737"/>
                  </a:lnTo>
                  <a:lnTo>
                    <a:pt x="1569" y="1485"/>
                  </a:lnTo>
                  <a:lnTo>
                    <a:pt x="1429" y="1261"/>
                  </a:lnTo>
                  <a:lnTo>
                    <a:pt x="1289" y="1037"/>
                  </a:lnTo>
                  <a:lnTo>
                    <a:pt x="1009" y="729"/>
                  </a:lnTo>
                  <a:lnTo>
                    <a:pt x="701" y="448"/>
                  </a:lnTo>
                  <a:lnTo>
                    <a:pt x="365" y="19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E57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57"/>
            <p:cNvSpPr/>
            <p:nvPr/>
          </p:nvSpPr>
          <p:spPr>
            <a:xfrm>
              <a:off x="1380704" y="1655940"/>
              <a:ext cx="209085" cy="110327"/>
            </a:xfrm>
            <a:custGeom>
              <a:avLst/>
              <a:gdLst/>
              <a:ahLst/>
              <a:cxnLst/>
              <a:rect l="l" t="t" r="r" b="b"/>
              <a:pathLst>
                <a:path w="13223" h="6975" extrusionOk="0">
                  <a:moveTo>
                    <a:pt x="8964" y="0"/>
                  </a:moveTo>
                  <a:lnTo>
                    <a:pt x="8124" y="28"/>
                  </a:lnTo>
                  <a:lnTo>
                    <a:pt x="7256" y="112"/>
                  </a:lnTo>
                  <a:lnTo>
                    <a:pt x="6359" y="252"/>
                  </a:lnTo>
                  <a:lnTo>
                    <a:pt x="5519" y="420"/>
                  </a:lnTo>
                  <a:lnTo>
                    <a:pt x="4679" y="672"/>
                  </a:lnTo>
                  <a:lnTo>
                    <a:pt x="3922" y="952"/>
                  </a:lnTo>
                  <a:lnTo>
                    <a:pt x="3194" y="1289"/>
                  </a:lnTo>
                  <a:lnTo>
                    <a:pt x="2858" y="1457"/>
                  </a:lnTo>
                  <a:lnTo>
                    <a:pt x="2550" y="1653"/>
                  </a:lnTo>
                  <a:lnTo>
                    <a:pt x="2270" y="1849"/>
                  </a:lnTo>
                  <a:lnTo>
                    <a:pt x="2018" y="2045"/>
                  </a:lnTo>
                  <a:lnTo>
                    <a:pt x="1738" y="2269"/>
                  </a:lnTo>
                  <a:lnTo>
                    <a:pt x="1485" y="2521"/>
                  </a:lnTo>
                  <a:lnTo>
                    <a:pt x="1233" y="2773"/>
                  </a:lnTo>
                  <a:lnTo>
                    <a:pt x="1037" y="3053"/>
                  </a:lnTo>
                  <a:lnTo>
                    <a:pt x="841" y="3333"/>
                  </a:lnTo>
                  <a:lnTo>
                    <a:pt x="645" y="3613"/>
                  </a:lnTo>
                  <a:lnTo>
                    <a:pt x="477" y="3922"/>
                  </a:lnTo>
                  <a:lnTo>
                    <a:pt x="365" y="4258"/>
                  </a:lnTo>
                  <a:lnTo>
                    <a:pt x="225" y="4566"/>
                  </a:lnTo>
                  <a:lnTo>
                    <a:pt x="141" y="4902"/>
                  </a:lnTo>
                  <a:lnTo>
                    <a:pt x="57" y="5238"/>
                  </a:lnTo>
                  <a:lnTo>
                    <a:pt x="29" y="5574"/>
                  </a:lnTo>
                  <a:lnTo>
                    <a:pt x="1" y="5938"/>
                  </a:lnTo>
                  <a:lnTo>
                    <a:pt x="1" y="6274"/>
                  </a:lnTo>
                  <a:lnTo>
                    <a:pt x="1" y="6639"/>
                  </a:lnTo>
                  <a:lnTo>
                    <a:pt x="57" y="6975"/>
                  </a:lnTo>
                  <a:lnTo>
                    <a:pt x="4847" y="5378"/>
                  </a:lnTo>
                  <a:lnTo>
                    <a:pt x="5211" y="5630"/>
                  </a:lnTo>
                  <a:lnTo>
                    <a:pt x="5603" y="5826"/>
                  </a:lnTo>
                  <a:lnTo>
                    <a:pt x="5995" y="6022"/>
                  </a:lnTo>
                  <a:lnTo>
                    <a:pt x="6359" y="6162"/>
                  </a:lnTo>
                  <a:lnTo>
                    <a:pt x="6780" y="6302"/>
                  </a:lnTo>
                  <a:lnTo>
                    <a:pt x="7172" y="6387"/>
                  </a:lnTo>
                  <a:lnTo>
                    <a:pt x="7564" y="6471"/>
                  </a:lnTo>
                  <a:lnTo>
                    <a:pt x="7956" y="6499"/>
                  </a:lnTo>
                  <a:lnTo>
                    <a:pt x="8348" y="6527"/>
                  </a:lnTo>
                  <a:lnTo>
                    <a:pt x="8712" y="6499"/>
                  </a:lnTo>
                  <a:lnTo>
                    <a:pt x="9104" y="6471"/>
                  </a:lnTo>
                  <a:lnTo>
                    <a:pt x="9469" y="6415"/>
                  </a:lnTo>
                  <a:lnTo>
                    <a:pt x="9833" y="6330"/>
                  </a:lnTo>
                  <a:lnTo>
                    <a:pt x="10197" y="6246"/>
                  </a:lnTo>
                  <a:lnTo>
                    <a:pt x="10533" y="6106"/>
                  </a:lnTo>
                  <a:lnTo>
                    <a:pt x="10869" y="5966"/>
                  </a:lnTo>
                  <a:lnTo>
                    <a:pt x="11177" y="5826"/>
                  </a:lnTo>
                  <a:lnTo>
                    <a:pt x="11457" y="5658"/>
                  </a:lnTo>
                  <a:lnTo>
                    <a:pt x="11737" y="5462"/>
                  </a:lnTo>
                  <a:lnTo>
                    <a:pt x="12018" y="5266"/>
                  </a:lnTo>
                  <a:lnTo>
                    <a:pt x="12242" y="5042"/>
                  </a:lnTo>
                  <a:lnTo>
                    <a:pt x="12466" y="4818"/>
                  </a:lnTo>
                  <a:lnTo>
                    <a:pt x="12662" y="4566"/>
                  </a:lnTo>
                  <a:lnTo>
                    <a:pt x="12830" y="4314"/>
                  </a:lnTo>
                  <a:lnTo>
                    <a:pt x="12970" y="4062"/>
                  </a:lnTo>
                  <a:lnTo>
                    <a:pt x="13082" y="3782"/>
                  </a:lnTo>
                  <a:lnTo>
                    <a:pt x="13166" y="3501"/>
                  </a:lnTo>
                  <a:lnTo>
                    <a:pt x="13222" y="3221"/>
                  </a:lnTo>
                  <a:lnTo>
                    <a:pt x="13222" y="2941"/>
                  </a:lnTo>
                  <a:lnTo>
                    <a:pt x="13222" y="2633"/>
                  </a:lnTo>
                  <a:lnTo>
                    <a:pt x="13166" y="2353"/>
                  </a:lnTo>
                  <a:lnTo>
                    <a:pt x="13082" y="2045"/>
                  </a:lnTo>
                  <a:lnTo>
                    <a:pt x="12970" y="1765"/>
                  </a:lnTo>
                  <a:lnTo>
                    <a:pt x="12802" y="1485"/>
                  </a:lnTo>
                  <a:lnTo>
                    <a:pt x="12606" y="1261"/>
                  </a:lnTo>
                  <a:lnTo>
                    <a:pt x="12410" y="1036"/>
                  </a:lnTo>
                  <a:lnTo>
                    <a:pt x="12158" y="840"/>
                  </a:lnTo>
                  <a:lnTo>
                    <a:pt x="11877" y="672"/>
                  </a:lnTo>
                  <a:lnTo>
                    <a:pt x="11569" y="504"/>
                  </a:lnTo>
                  <a:lnTo>
                    <a:pt x="11261" y="392"/>
                  </a:lnTo>
                  <a:lnTo>
                    <a:pt x="10925" y="280"/>
                  </a:lnTo>
                  <a:lnTo>
                    <a:pt x="10561" y="196"/>
                  </a:lnTo>
                  <a:lnTo>
                    <a:pt x="10169" y="112"/>
                  </a:lnTo>
                  <a:lnTo>
                    <a:pt x="9777" y="56"/>
                  </a:lnTo>
                  <a:lnTo>
                    <a:pt x="9385" y="28"/>
                  </a:lnTo>
                  <a:lnTo>
                    <a:pt x="89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57"/>
            <p:cNvSpPr/>
            <p:nvPr/>
          </p:nvSpPr>
          <p:spPr>
            <a:xfrm>
              <a:off x="1397101" y="1977146"/>
              <a:ext cx="180718" cy="91299"/>
            </a:xfrm>
            <a:custGeom>
              <a:avLst/>
              <a:gdLst/>
              <a:ahLst/>
              <a:cxnLst/>
              <a:rect l="l" t="t" r="r" b="b"/>
              <a:pathLst>
                <a:path w="11429" h="5772" extrusionOk="0">
                  <a:moveTo>
                    <a:pt x="9300" y="1"/>
                  </a:moveTo>
                  <a:lnTo>
                    <a:pt x="3586" y="2578"/>
                  </a:lnTo>
                  <a:lnTo>
                    <a:pt x="3250" y="533"/>
                  </a:lnTo>
                  <a:lnTo>
                    <a:pt x="1121" y="1261"/>
                  </a:lnTo>
                  <a:lnTo>
                    <a:pt x="869" y="1374"/>
                  </a:lnTo>
                  <a:lnTo>
                    <a:pt x="645" y="1542"/>
                  </a:lnTo>
                  <a:lnTo>
                    <a:pt x="420" y="1738"/>
                  </a:lnTo>
                  <a:lnTo>
                    <a:pt x="252" y="1962"/>
                  </a:lnTo>
                  <a:lnTo>
                    <a:pt x="140" y="2214"/>
                  </a:lnTo>
                  <a:lnTo>
                    <a:pt x="56" y="2494"/>
                  </a:lnTo>
                  <a:lnTo>
                    <a:pt x="0" y="2774"/>
                  </a:lnTo>
                  <a:lnTo>
                    <a:pt x="0" y="3054"/>
                  </a:lnTo>
                  <a:lnTo>
                    <a:pt x="252" y="5323"/>
                  </a:lnTo>
                  <a:lnTo>
                    <a:pt x="3137" y="3726"/>
                  </a:lnTo>
                  <a:lnTo>
                    <a:pt x="4566" y="5771"/>
                  </a:lnTo>
                  <a:lnTo>
                    <a:pt x="11429" y="2466"/>
                  </a:lnTo>
                  <a:lnTo>
                    <a:pt x="930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57"/>
            <p:cNvSpPr/>
            <p:nvPr/>
          </p:nvSpPr>
          <p:spPr>
            <a:xfrm>
              <a:off x="1397101" y="1977146"/>
              <a:ext cx="180718" cy="91299"/>
            </a:xfrm>
            <a:custGeom>
              <a:avLst/>
              <a:gdLst/>
              <a:ahLst/>
              <a:cxnLst/>
              <a:rect l="l" t="t" r="r" b="b"/>
              <a:pathLst>
                <a:path w="11429" h="5772" fill="none" extrusionOk="0">
                  <a:moveTo>
                    <a:pt x="9300" y="1"/>
                  </a:moveTo>
                  <a:lnTo>
                    <a:pt x="3586" y="2578"/>
                  </a:lnTo>
                  <a:lnTo>
                    <a:pt x="3250" y="533"/>
                  </a:lnTo>
                  <a:lnTo>
                    <a:pt x="1121" y="1261"/>
                  </a:lnTo>
                  <a:lnTo>
                    <a:pt x="1121" y="1261"/>
                  </a:lnTo>
                  <a:lnTo>
                    <a:pt x="869" y="1374"/>
                  </a:lnTo>
                  <a:lnTo>
                    <a:pt x="645" y="1542"/>
                  </a:lnTo>
                  <a:lnTo>
                    <a:pt x="420" y="1738"/>
                  </a:lnTo>
                  <a:lnTo>
                    <a:pt x="252" y="1962"/>
                  </a:lnTo>
                  <a:lnTo>
                    <a:pt x="140" y="2214"/>
                  </a:lnTo>
                  <a:lnTo>
                    <a:pt x="56" y="2494"/>
                  </a:lnTo>
                  <a:lnTo>
                    <a:pt x="0" y="2774"/>
                  </a:lnTo>
                  <a:lnTo>
                    <a:pt x="0" y="3054"/>
                  </a:lnTo>
                  <a:lnTo>
                    <a:pt x="252" y="5323"/>
                  </a:lnTo>
                  <a:lnTo>
                    <a:pt x="3137" y="3726"/>
                  </a:lnTo>
                  <a:lnTo>
                    <a:pt x="4566" y="5771"/>
                  </a:lnTo>
                  <a:lnTo>
                    <a:pt x="11429" y="2466"/>
                  </a:lnTo>
                  <a:lnTo>
                    <a:pt x="930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57"/>
            <p:cNvSpPr/>
            <p:nvPr/>
          </p:nvSpPr>
          <p:spPr>
            <a:xfrm>
              <a:off x="1397101" y="1977146"/>
              <a:ext cx="180718" cy="91299"/>
            </a:xfrm>
            <a:custGeom>
              <a:avLst/>
              <a:gdLst/>
              <a:ahLst/>
              <a:cxnLst/>
              <a:rect l="l" t="t" r="r" b="b"/>
              <a:pathLst>
                <a:path w="11429" h="5772" extrusionOk="0">
                  <a:moveTo>
                    <a:pt x="9300" y="1"/>
                  </a:moveTo>
                  <a:lnTo>
                    <a:pt x="8936" y="169"/>
                  </a:lnTo>
                  <a:lnTo>
                    <a:pt x="3586" y="2578"/>
                  </a:lnTo>
                  <a:lnTo>
                    <a:pt x="3306" y="841"/>
                  </a:lnTo>
                  <a:lnTo>
                    <a:pt x="3250" y="533"/>
                  </a:lnTo>
                  <a:lnTo>
                    <a:pt x="1121" y="1261"/>
                  </a:lnTo>
                  <a:lnTo>
                    <a:pt x="897" y="1374"/>
                  </a:lnTo>
                  <a:lnTo>
                    <a:pt x="673" y="1514"/>
                  </a:lnTo>
                  <a:lnTo>
                    <a:pt x="476" y="1682"/>
                  </a:lnTo>
                  <a:lnTo>
                    <a:pt x="308" y="1906"/>
                  </a:lnTo>
                  <a:lnTo>
                    <a:pt x="168" y="2130"/>
                  </a:lnTo>
                  <a:lnTo>
                    <a:pt x="84" y="2354"/>
                  </a:lnTo>
                  <a:lnTo>
                    <a:pt x="28" y="2606"/>
                  </a:lnTo>
                  <a:lnTo>
                    <a:pt x="0" y="2886"/>
                  </a:lnTo>
                  <a:lnTo>
                    <a:pt x="0" y="3054"/>
                  </a:lnTo>
                  <a:lnTo>
                    <a:pt x="252" y="5323"/>
                  </a:lnTo>
                  <a:lnTo>
                    <a:pt x="3137" y="3726"/>
                  </a:lnTo>
                  <a:lnTo>
                    <a:pt x="4566" y="5771"/>
                  </a:lnTo>
                  <a:lnTo>
                    <a:pt x="11429" y="2466"/>
                  </a:lnTo>
                  <a:lnTo>
                    <a:pt x="930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57"/>
            <p:cNvSpPr/>
            <p:nvPr/>
          </p:nvSpPr>
          <p:spPr>
            <a:xfrm>
              <a:off x="1397101" y="1977146"/>
              <a:ext cx="180718" cy="91299"/>
            </a:xfrm>
            <a:custGeom>
              <a:avLst/>
              <a:gdLst/>
              <a:ahLst/>
              <a:cxnLst/>
              <a:rect l="l" t="t" r="r" b="b"/>
              <a:pathLst>
                <a:path w="11429" h="5772" fill="none" extrusionOk="0">
                  <a:moveTo>
                    <a:pt x="9300" y="1"/>
                  </a:moveTo>
                  <a:lnTo>
                    <a:pt x="8936" y="169"/>
                  </a:lnTo>
                  <a:lnTo>
                    <a:pt x="3586" y="2578"/>
                  </a:lnTo>
                  <a:lnTo>
                    <a:pt x="3306" y="841"/>
                  </a:lnTo>
                  <a:lnTo>
                    <a:pt x="3250" y="533"/>
                  </a:lnTo>
                  <a:lnTo>
                    <a:pt x="1121" y="1261"/>
                  </a:lnTo>
                  <a:lnTo>
                    <a:pt x="1121" y="1261"/>
                  </a:lnTo>
                  <a:lnTo>
                    <a:pt x="897" y="1374"/>
                  </a:lnTo>
                  <a:lnTo>
                    <a:pt x="673" y="1514"/>
                  </a:lnTo>
                  <a:lnTo>
                    <a:pt x="476" y="1682"/>
                  </a:lnTo>
                  <a:lnTo>
                    <a:pt x="308" y="1906"/>
                  </a:lnTo>
                  <a:lnTo>
                    <a:pt x="168" y="2130"/>
                  </a:lnTo>
                  <a:lnTo>
                    <a:pt x="84" y="2354"/>
                  </a:lnTo>
                  <a:lnTo>
                    <a:pt x="28" y="2606"/>
                  </a:lnTo>
                  <a:lnTo>
                    <a:pt x="0" y="2886"/>
                  </a:lnTo>
                  <a:lnTo>
                    <a:pt x="0" y="2886"/>
                  </a:lnTo>
                  <a:lnTo>
                    <a:pt x="0" y="3054"/>
                  </a:lnTo>
                  <a:lnTo>
                    <a:pt x="252" y="5323"/>
                  </a:lnTo>
                  <a:lnTo>
                    <a:pt x="3137" y="3726"/>
                  </a:lnTo>
                  <a:lnTo>
                    <a:pt x="4566" y="5771"/>
                  </a:lnTo>
                  <a:lnTo>
                    <a:pt x="11429" y="2466"/>
                  </a:lnTo>
                  <a:lnTo>
                    <a:pt x="930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57"/>
            <p:cNvSpPr/>
            <p:nvPr/>
          </p:nvSpPr>
          <p:spPr>
            <a:xfrm>
              <a:off x="1558322" y="2477818"/>
              <a:ext cx="64672" cy="69138"/>
            </a:xfrm>
            <a:custGeom>
              <a:avLst/>
              <a:gdLst/>
              <a:ahLst/>
              <a:cxnLst/>
              <a:rect l="l" t="t" r="r" b="b"/>
              <a:pathLst>
                <a:path w="4090" h="4371" extrusionOk="0">
                  <a:moveTo>
                    <a:pt x="3334" y="3138"/>
                  </a:moveTo>
                  <a:lnTo>
                    <a:pt x="3754" y="3614"/>
                  </a:lnTo>
                  <a:lnTo>
                    <a:pt x="3754" y="3586"/>
                  </a:lnTo>
                  <a:lnTo>
                    <a:pt x="3334" y="3138"/>
                  </a:lnTo>
                  <a:close/>
                  <a:moveTo>
                    <a:pt x="1821" y="0"/>
                  </a:moveTo>
                  <a:lnTo>
                    <a:pt x="0" y="28"/>
                  </a:lnTo>
                  <a:lnTo>
                    <a:pt x="28" y="140"/>
                  </a:lnTo>
                  <a:lnTo>
                    <a:pt x="84" y="505"/>
                  </a:lnTo>
                  <a:lnTo>
                    <a:pt x="168" y="757"/>
                  </a:lnTo>
                  <a:lnTo>
                    <a:pt x="252" y="1037"/>
                  </a:lnTo>
                  <a:lnTo>
                    <a:pt x="392" y="1373"/>
                  </a:lnTo>
                  <a:lnTo>
                    <a:pt x="560" y="1709"/>
                  </a:lnTo>
                  <a:lnTo>
                    <a:pt x="785" y="2045"/>
                  </a:lnTo>
                  <a:lnTo>
                    <a:pt x="1065" y="2409"/>
                  </a:lnTo>
                  <a:lnTo>
                    <a:pt x="1373" y="2773"/>
                  </a:lnTo>
                  <a:lnTo>
                    <a:pt x="1765" y="3138"/>
                  </a:lnTo>
                  <a:lnTo>
                    <a:pt x="2241" y="3474"/>
                  </a:lnTo>
                  <a:lnTo>
                    <a:pt x="2537" y="3660"/>
                  </a:lnTo>
                  <a:lnTo>
                    <a:pt x="2325" y="3502"/>
                  </a:lnTo>
                  <a:lnTo>
                    <a:pt x="2073" y="3334"/>
                  </a:lnTo>
                  <a:lnTo>
                    <a:pt x="1849" y="3138"/>
                  </a:lnTo>
                  <a:lnTo>
                    <a:pt x="1457" y="2745"/>
                  </a:lnTo>
                  <a:lnTo>
                    <a:pt x="1121" y="2381"/>
                  </a:lnTo>
                  <a:lnTo>
                    <a:pt x="869" y="2073"/>
                  </a:lnTo>
                  <a:lnTo>
                    <a:pt x="644" y="1765"/>
                  </a:lnTo>
                  <a:lnTo>
                    <a:pt x="1429" y="953"/>
                  </a:lnTo>
                  <a:lnTo>
                    <a:pt x="1401" y="813"/>
                  </a:lnTo>
                  <a:lnTo>
                    <a:pt x="1429" y="645"/>
                  </a:lnTo>
                  <a:lnTo>
                    <a:pt x="1457" y="505"/>
                  </a:lnTo>
                  <a:lnTo>
                    <a:pt x="1541" y="364"/>
                  </a:lnTo>
                  <a:lnTo>
                    <a:pt x="1821" y="0"/>
                  </a:lnTo>
                  <a:close/>
                  <a:moveTo>
                    <a:pt x="2537" y="3660"/>
                  </a:moveTo>
                  <a:lnTo>
                    <a:pt x="2549" y="3670"/>
                  </a:lnTo>
                  <a:lnTo>
                    <a:pt x="2560" y="3675"/>
                  </a:lnTo>
                  <a:lnTo>
                    <a:pt x="2537" y="3660"/>
                  </a:lnTo>
                  <a:close/>
                  <a:moveTo>
                    <a:pt x="3754" y="3614"/>
                  </a:moveTo>
                  <a:lnTo>
                    <a:pt x="3362" y="4006"/>
                  </a:lnTo>
                  <a:lnTo>
                    <a:pt x="3081" y="3922"/>
                  </a:lnTo>
                  <a:lnTo>
                    <a:pt x="2829" y="3810"/>
                  </a:lnTo>
                  <a:lnTo>
                    <a:pt x="2560" y="3675"/>
                  </a:lnTo>
                  <a:lnTo>
                    <a:pt x="2773" y="3810"/>
                  </a:lnTo>
                  <a:lnTo>
                    <a:pt x="3362" y="4090"/>
                  </a:lnTo>
                  <a:lnTo>
                    <a:pt x="4062" y="4370"/>
                  </a:lnTo>
                  <a:lnTo>
                    <a:pt x="4090" y="3810"/>
                  </a:lnTo>
                  <a:lnTo>
                    <a:pt x="3922" y="3726"/>
                  </a:lnTo>
                  <a:lnTo>
                    <a:pt x="3754" y="3614"/>
                  </a:lnTo>
                  <a:close/>
                </a:path>
              </a:pathLst>
            </a:custGeom>
            <a:solidFill>
              <a:srgbClr val="4149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57"/>
            <p:cNvSpPr/>
            <p:nvPr/>
          </p:nvSpPr>
          <p:spPr>
            <a:xfrm>
              <a:off x="1558322" y="2477818"/>
              <a:ext cx="64672" cy="69138"/>
            </a:xfrm>
            <a:custGeom>
              <a:avLst/>
              <a:gdLst/>
              <a:ahLst/>
              <a:cxnLst/>
              <a:rect l="l" t="t" r="r" b="b"/>
              <a:pathLst>
                <a:path w="4090" h="4371" fill="none" extrusionOk="0">
                  <a:moveTo>
                    <a:pt x="1821" y="0"/>
                  </a:moveTo>
                  <a:lnTo>
                    <a:pt x="0" y="28"/>
                  </a:lnTo>
                  <a:lnTo>
                    <a:pt x="0" y="28"/>
                  </a:lnTo>
                  <a:lnTo>
                    <a:pt x="28" y="140"/>
                  </a:lnTo>
                  <a:lnTo>
                    <a:pt x="84" y="505"/>
                  </a:lnTo>
                  <a:lnTo>
                    <a:pt x="168" y="757"/>
                  </a:lnTo>
                  <a:lnTo>
                    <a:pt x="252" y="1037"/>
                  </a:lnTo>
                  <a:lnTo>
                    <a:pt x="392" y="1373"/>
                  </a:lnTo>
                  <a:lnTo>
                    <a:pt x="560" y="1709"/>
                  </a:lnTo>
                  <a:lnTo>
                    <a:pt x="785" y="2045"/>
                  </a:lnTo>
                  <a:lnTo>
                    <a:pt x="1065" y="2409"/>
                  </a:lnTo>
                  <a:lnTo>
                    <a:pt x="1373" y="2773"/>
                  </a:lnTo>
                  <a:lnTo>
                    <a:pt x="1765" y="3138"/>
                  </a:lnTo>
                  <a:lnTo>
                    <a:pt x="2241" y="3474"/>
                  </a:lnTo>
                  <a:lnTo>
                    <a:pt x="2773" y="3810"/>
                  </a:lnTo>
                  <a:lnTo>
                    <a:pt x="3362" y="4090"/>
                  </a:lnTo>
                  <a:lnTo>
                    <a:pt x="4062" y="4370"/>
                  </a:lnTo>
                  <a:lnTo>
                    <a:pt x="4062" y="4370"/>
                  </a:lnTo>
                  <a:lnTo>
                    <a:pt x="4090" y="3810"/>
                  </a:lnTo>
                  <a:lnTo>
                    <a:pt x="4090" y="3810"/>
                  </a:lnTo>
                  <a:lnTo>
                    <a:pt x="3922" y="3726"/>
                  </a:lnTo>
                  <a:lnTo>
                    <a:pt x="3754" y="3614"/>
                  </a:lnTo>
                  <a:lnTo>
                    <a:pt x="3754" y="3586"/>
                  </a:lnTo>
                  <a:lnTo>
                    <a:pt x="3334" y="3138"/>
                  </a:lnTo>
                  <a:lnTo>
                    <a:pt x="3754" y="3614"/>
                  </a:lnTo>
                  <a:lnTo>
                    <a:pt x="3362" y="4006"/>
                  </a:lnTo>
                  <a:lnTo>
                    <a:pt x="3362" y="4006"/>
                  </a:lnTo>
                  <a:lnTo>
                    <a:pt x="3081" y="3922"/>
                  </a:lnTo>
                  <a:lnTo>
                    <a:pt x="2829" y="3810"/>
                  </a:lnTo>
                  <a:lnTo>
                    <a:pt x="2549" y="3670"/>
                  </a:lnTo>
                  <a:lnTo>
                    <a:pt x="2325" y="3502"/>
                  </a:lnTo>
                  <a:lnTo>
                    <a:pt x="2073" y="3334"/>
                  </a:lnTo>
                  <a:lnTo>
                    <a:pt x="1849" y="3138"/>
                  </a:lnTo>
                  <a:lnTo>
                    <a:pt x="1457" y="2745"/>
                  </a:lnTo>
                  <a:lnTo>
                    <a:pt x="1121" y="2381"/>
                  </a:lnTo>
                  <a:lnTo>
                    <a:pt x="869" y="2073"/>
                  </a:lnTo>
                  <a:lnTo>
                    <a:pt x="644" y="1765"/>
                  </a:lnTo>
                  <a:lnTo>
                    <a:pt x="644" y="1765"/>
                  </a:lnTo>
                  <a:lnTo>
                    <a:pt x="644" y="1765"/>
                  </a:lnTo>
                  <a:lnTo>
                    <a:pt x="1429" y="953"/>
                  </a:lnTo>
                  <a:lnTo>
                    <a:pt x="1429" y="953"/>
                  </a:lnTo>
                  <a:lnTo>
                    <a:pt x="1401" y="813"/>
                  </a:lnTo>
                  <a:lnTo>
                    <a:pt x="1429" y="645"/>
                  </a:lnTo>
                  <a:lnTo>
                    <a:pt x="1457" y="505"/>
                  </a:lnTo>
                  <a:lnTo>
                    <a:pt x="1541" y="364"/>
                  </a:lnTo>
                  <a:lnTo>
                    <a:pt x="1541" y="364"/>
                  </a:lnTo>
                  <a:lnTo>
                    <a:pt x="182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57"/>
            <p:cNvSpPr/>
            <p:nvPr/>
          </p:nvSpPr>
          <p:spPr>
            <a:xfrm>
              <a:off x="1580460" y="2052912"/>
              <a:ext cx="201985" cy="485170"/>
            </a:xfrm>
            <a:custGeom>
              <a:avLst/>
              <a:gdLst/>
              <a:ahLst/>
              <a:cxnLst/>
              <a:rect l="l" t="t" r="r" b="b"/>
              <a:pathLst>
                <a:path w="12774" h="30673" extrusionOk="0">
                  <a:moveTo>
                    <a:pt x="5295" y="1"/>
                  </a:moveTo>
                  <a:lnTo>
                    <a:pt x="5099" y="29"/>
                  </a:lnTo>
                  <a:lnTo>
                    <a:pt x="4791" y="141"/>
                  </a:lnTo>
                  <a:lnTo>
                    <a:pt x="4623" y="225"/>
                  </a:lnTo>
                  <a:lnTo>
                    <a:pt x="4427" y="337"/>
                  </a:lnTo>
                  <a:lnTo>
                    <a:pt x="4230" y="477"/>
                  </a:lnTo>
                  <a:lnTo>
                    <a:pt x="4034" y="673"/>
                  </a:lnTo>
                  <a:lnTo>
                    <a:pt x="3838" y="897"/>
                  </a:lnTo>
                  <a:lnTo>
                    <a:pt x="3642" y="1177"/>
                  </a:lnTo>
                  <a:lnTo>
                    <a:pt x="3474" y="1513"/>
                  </a:lnTo>
                  <a:lnTo>
                    <a:pt x="3306" y="1878"/>
                  </a:lnTo>
                  <a:lnTo>
                    <a:pt x="3138" y="2326"/>
                  </a:lnTo>
                  <a:lnTo>
                    <a:pt x="3026" y="2858"/>
                  </a:lnTo>
                  <a:lnTo>
                    <a:pt x="2914" y="3558"/>
                  </a:lnTo>
                  <a:lnTo>
                    <a:pt x="2830" y="4287"/>
                  </a:lnTo>
                  <a:lnTo>
                    <a:pt x="2802" y="5015"/>
                  </a:lnTo>
                  <a:lnTo>
                    <a:pt x="2774" y="5743"/>
                  </a:lnTo>
                  <a:lnTo>
                    <a:pt x="2802" y="6443"/>
                  </a:lnTo>
                  <a:lnTo>
                    <a:pt x="2886" y="7172"/>
                  </a:lnTo>
                  <a:lnTo>
                    <a:pt x="2970" y="7900"/>
                  </a:lnTo>
                  <a:lnTo>
                    <a:pt x="3110" y="8600"/>
                  </a:lnTo>
                  <a:lnTo>
                    <a:pt x="3810" y="9665"/>
                  </a:lnTo>
                  <a:lnTo>
                    <a:pt x="4511" y="10757"/>
                  </a:lnTo>
                  <a:lnTo>
                    <a:pt x="5323" y="12102"/>
                  </a:lnTo>
                  <a:lnTo>
                    <a:pt x="5715" y="12802"/>
                  </a:lnTo>
                  <a:lnTo>
                    <a:pt x="6107" y="13502"/>
                  </a:lnTo>
                  <a:lnTo>
                    <a:pt x="6443" y="14174"/>
                  </a:lnTo>
                  <a:lnTo>
                    <a:pt x="6751" y="14847"/>
                  </a:lnTo>
                  <a:lnTo>
                    <a:pt x="7004" y="15463"/>
                  </a:lnTo>
                  <a:lnTo>
                    <a:pt x="7172" y="15995"/>
                  </a:lnTo>
                  <a:lnTo>
                    <a:pt x="7228" y="16247"/>
                  </a:lnTo>
                  <a:lnTo>
                    <a:pt x="7256" y="16471"/>
                  </a:lnTo>
                  <a:lnTo>
                    <a:pt x="7256" y="16667"/>
                  </a:lnTo>
                  <a:lnTo>
                    <a:pt x="7228" y="16835"/>
                  </a:lnTo>
                  <a:lnTo>
                    <a:pt x="7088" y="17172"/>
                  </a:lnTo>
                  <a:lnTo>
                    <a:pt x="6863" y="17620"/>
                  </a:lnTo>
                  <a:lnTo>
                    <a:pt x="6555" y="18180"/>
                  </a:lnTo>
                  <a:lnTo>
                    <a:pt x="6163" y="18824"/>
                  </a:lnTo>
                  <a:lnTo>
                    <a:pt x="5183" y="20281"/>
                  </a:lnTo>
                  <a:lnTo>
                    <a:pt x="4062" y="21877"/>
                  </a:lnTo>
                  <a:lnTo>
                    <a:pt x="2914" y="23502"/>
                  </a:lnTo>
                  <a:lnTo>
                    <a:pt x="1793" y="25015"/>
                  </a:lnTo>
                  <a:lnTo>
                    <a:pt x="141" y="27227"/>
                  </a:lnTo>
                  <a:lnTo>
                    <a:pt x="85" y="27312"/>
                  </a:lnTo>
                  <a:lnTo>
                    <a:pt x="29" y="27424"/>
                  </a:lnTo>
                  <a:lnTo>
                    <a:pt x="29" y="27536"/>
                  </a:lnTo>
                  <a:lnTo>
                    <a:pt x="1" y="27648"/>
                  </a:lnTo>
                  <a:lnTo>
                    <a:pt x="29" y="27788"/>
                  </a:lnTo>
                  <a:lnTo>
                    <a:pt x="57" y="27872"/>
                  </a:lnTo>
                  <a:lnTo>
                    <a:pt x="113" y="27984"/>
                  </a:lnTo>
                  <a:lnTo>
                    <a:pt x="197" y="28096"/>
                  </a:lnTo>
                  <a:lnTo>
                    <a:pt x="2354" y="30449"/>
                  </a:lnTo>
                  <a:lnTo>
                    <a:pt x="2354" y="30477"/>
                  </a:lnTo>
                  <a:lnTo>
                    <a:pt x="2466" y="30561"/>
                  </a:lnTo>
                  <a:lnTo>
                    <a:pt x="2578" y="30617"/>
                  </a:lnTo>
                  <a:lnTo>
                    <a:pt x="2718" y="30673"/>
                  </a:lnTo>
                  <a:lnTo>
                    <a:pt x="2970" y="30673"/>
                  </a:lnTo>
                  <a:lnTo>
                    <a:pt x="3082" y="30645"/>
                  </a:lnTo>
                  <a:lnTo>
                    <a:pt x="3222" y="30589"/>
                  </a:lnTo>
                  <a:lnTo>
                    <a:pt x="3306" y="30505"/>
                  </a:lnTo>
                  <a:lnTo>
                    <a:pt x="4174" y="29664"/>
                  </a:lnTo>
                  <a:lnTo>
                    <a:pt x="5323" y="28516"/>
                  </a:lnTo>
                  <a:lnTo>
                    <a:pt x="6667" y="27087"/>
                  </a:lnTo>
                  <a:lnTo>
                    <a:pt x="7396" y="26331"/>
                  </a:lnTo>
                  <a:lnTo>
                    <a:pt x="8096" y="25519"/>
                  </a:lnTo>
                  <a:lnTo>
                    <a:pt x="8824" y="24679"/>
                  </a:lnTo>
                  <a:lnTo>
                    <a:pt x="9497" y="23810"/>
                  </a:lnTo>
                  <a:lnTo>
                    <a:pt x="10169" y="22970"/>
                  </a:lnTo>
                  <a:lnTo>
                    <a:pt x="10785" y="22101"/>
                  </a:lnTo>
                  <a:lnTo>
                    <a:pt x="11317" y="21233"/>
                  </a:lnTo>
                  <a:lnTo>
                    <a:pt x="11821" y="20421"/>
                  </a:lnTo>
                  <a:lnTo>
                    <a:pt x="12017" y="20001"/>
                  </a:lnTo>
                  <a:lnTo>
                    <a:pt x="12214" y="19609"/>
                  </a:lnTo>
                  <a:lnTo>
                    <a:pt x="12382" y="19216"/>
                  </a:lnTo>
                  <a:lnTo>
                    <a:pt x="12522" y="18852"/>
                  </a:lnTo>
                  <a:lnTo>
                    <a:pt x="12634" y="18376"/>
                  </a:lnTo>
                  <a:lnTo>
                    <a:pt x="12718" y="17900"/>
                  </a:lnTo>
                  <a:lnTo>
                    <a:pt x="12774" y="17368"/>
                  </a:lnTo>
                  <a:lnTo>
                    <a:pt x="12774" y="16835"/>
                  </a:lnTo>
                  <a:lnTo>
                    <a:pt x="12774" y="16247"/>
                  </a:lnTo>
                  <a:lnTo>
                    <a:pt x="12718" y="15659"/>
                  </a:lnTo>
                  <a:lnTo>
                    <a:pt x="12634" y="15043"/>
                  </a:lnTo>
                  <a:lnTo>
                    <a:pt x="12522" y="14398"/>
                  </a:lnTo>
                  <a:lnTo>
                    <a:pt x="12410" y="13754"/>
                  </a:lnTo>
                  <a:lnTo>
                    <a:pt x="12242" y="13082"/>
                  </a:lnTo>
                  <a:lnTo>
                    <a:pt x="12046" y="12410"/>
                  </a:lnTo>
                  <a:lnTo>
                    <a:pt x="11849" y="11709"/>
                  </a:lnTo>
                  <a:lnTo>
                    <a:pt x="11625" y="11037"/>
                  </a:lnTo>
                  <a:lnTo>
                    <a:pt x="11373" y="10337"/>
                  </a:lnTo>
                  <a:lnTo>
                    <a:pt x="10813" y="8936"/>
                  </a:lnTo>
                  <a:lnTo>
                    <a:pt x="10225" y="7564"/>
                  </a:lnTo>
                  <a:lnTo>
                    <a:pt x="9581" y="6219"/>
                  </a:lnTo>
                  <a:lnTo>
                    <a:pt x="8880" y="4931"/>
                  </a:lnTo>
                  <a:lnTo>
                    <a:pt x="8180" y="3698"/>
                  </a:lnTo>
                  <a:lnTo>
                    <a:pt x="7452" y="2606"/>
                  </a:lnTo>
                  <a:lnTo>
                    <a:pt x="6751" y="1597"/>
                  </a:lnTo>
                  <a:lnTo>
                    <a:pt x="6387" y="1121"/>
                  </a:lnTo>
                  <a:lnTo>
                    <a:pt x="6051" y="729"/>
                  </a:lnTo>
                  <a:lnTo>
                    <a:pt x="5715" y="337"/>
                  </a:lnTo>
                  <a:lnTo>
                    <a:pt x="537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57"/>
            <p:cNvSpPr/>
            <p:nvPr/>
          </p:nvSpPr>
          <p:spPr>
            <a:xfrm>
              <a:off x="1580460" y="2052912"/>
              <a:ext cx="201985" cy="485170"/>
            </a:xfrm>
            <a:custGeom>
              <a:avLst/>
              <a:gdLst/>
              <a:ahLst/>
              <a:cxnLst/>
              <a:rect l="l" t="t" r="r" b="b"/>
              <a:pathLst>
                <a:path w="12774" h="30673" fill="none" extrusionOk="0">
                  <a:moveTo>
                    <a:pt x="5379" y="1"/>
                  </a:moveTo>
                  <a:lnTo>
                    <a:pt x="5379" y="1"/>
                  </a:lnTo>
                  <a:lnTo>
                    <a:pt x="5715" y="337"/>
                  </a:lnTo>
                  <a:lnTo>
                    <a:pt x="6051" y="729"/>
                  </a:lnTo>
                  <a:lnTo>
                    <a:pt x="6387" y="1121"/>
                  </a:lnTo>
                  <a:lnTo>
                    <a:pt x="6751" y="1597"/>
                  </a:lnTo>
                  <a:lnTo>
                    <a:pt x="7452" y="2606"/>
                  </a:lnTo>
                  <a:lnTo>
                    <a:pt x="8180" y="3698"/>
                  </a:lnTo>
                  <a:lnTo>
                    <a:pt x="8880" y="4931"/>
                  </a:lnTo>
                  <a:lnTo>
                    <a:pt x="9581" y="6219"/>
                  </a:lnTo>
                  <a:lnTo>
                    <a:pt x="10225" y="7564"/>
                  </a:lnTo>
                  <a:lnTo>
                    <a:pt x="10813" y="8936"/>
                  </a:lnTo>
                  <a:lnTo>
                    <a:pt x="11373" y="10337"/>
                  </a:lnTo>
                  <a:lnTo>
                    <a:pt x="11625" y="11037"/>
                  </a:lnTo>
                  <a:lnTo>
                    <a:pt x="11849" y="11709"/>
                  </a:lnTo>
                  <a:lnTo>
                    <a:pt x="12046" y="12410"/>
                  </a:lnTo>
                  <a:lnTo>
                    <a:pt x="12242" y="13082"/>
                  </a:lnTo>
                  <a:lnTo>
                    <a:pt x="12410" y="13754"/>
                  </a:lnTo>
                  <a:lnTo>
                    <a:pt x="12522" y="14398"/>
                  </a:lnTo>
                  <a:lnTo>
                    <a:pt x="12634" y="15043"/>
                  </a:lnTo>
                  <a:lnTo>
                    <a:pt x="12718" y="15659"/>
                  </a:lnTo>
                  <a:lnTo>
                    <a:pt x="12774" y="16247"/>
                  </a:lnTo>
                  <a:lnTo>
                    <a:pt x="12774" y="16835"/>
                  </a:lnTo>
                  <a:lnTo>
                    <a:pt x="12774" y="17368"/>
                  </a:lnTo>
                  <a:lnTo>
                    <a:pt x="12718" y="17900"/>
                  </a:lnTo>
                  <a:lnTo>
                    <a:pt x="12634" y="18376"/>
                  </a:lnTo>
                  <a:lnTo>
                    <a:pt x="12522" y="18852"/>
                  </a:lnTo>
                  <a:lnTo>
                    <a:pt x="12522" y="18852"/>
                  </a:lnTo>
                  <a:lnTo>
                    <a:pt x="12382" y="19216"/>
                  </a:lnTo>
                  <a:lnTo>
                    <a:pt x="12214" y="19609"/>
                  </a:lnTo>
                  <a:lnTo>
                    <a:pt x="12017" y="20001"/>
                  </a:lnTo>
                  <a:lnTo>
                    <a:pt x="11821" y="20421"/>
                  </a:lnTo>
                  <a:lnTo>
                    <a:pt x="11317" y="21233"/>
                  </a:lnTo>
                  <a:lnTo>
                    <a:pt x="10785" y="22101"/>
                  </a:lnTo>
                  <a:lnTo>
                    <a:pt x="10169" y="22970"/>
                  </a:lnTo>
                  <a:lnTo>
                    <a:pt x="9497" y="23810"/>
                  </a:lnTo>
                  <a:lnTo>
                    <a:pt x="8824" y="24679"/>
                  </a:lnTo>
                  <a:lnTo>
                    <a:pt x="8096" y="25519"/>
                  </a:lnTo>
                  <a:lnTo>
                    <a:pt x="7396" y="26331"/>
                  </a:lnTo>
                  <a:lnTo>
                    <a:pt x="6667" y="27087"/>
                  </a:lnTo>
                  <a:lnTo>
                    <a:pt x="5323" y="28516"/>
                  </a:lnTo>
                  <a:lnTo>
                    <a:pt x="4174" y="29664"/>
                  </a:lnTo>
                  <a:lnTo>
                    <a:pt x="3306" y="30505"/>
                  </a:lnTo>
                  <a:lnTo>
                    <a:pt x="3306" y="30505"/>
                  </a:lnTo>
                  <a:lnTo>
                    <a:pt x="3222" y="30589"/>
                  </a:lnTo>
                  <a:lnTo>
                    <a:pt x="3082" y="30645"/>
                  </a:lnTo>
                  <a:lnTo>
                    <a:pt x="2970" y="30673"/>
                  </a:lnTo>
                  <a:lnTo>
                    <a:pt x="2830" y="30673"/>
                  </a:lnTo>
                  <a:lnTo>
                    <a:pt x="2718" y="30673"/>
                  </a:lnTo>
                  <a:lnTo>
                    <a:pt x="2578" y="30617"/>
                  </a:lnTo>
                  <a:lnTo>
                    <a:pt x="2466" y="30561"/>
                  </a:lnTo>
                  <a:lnTo>
                    <a:pt x="2354" y="30477"/>
                  </a:lnTo>
                  <a:lnTo>
                    <a:pt x="2354" y="30449"/>
                  </a:lnTo>
                  <a:lnTo>
                    <a:pt x="197" y="28096"/>
                  </a:lnTo>
                  <a:lnTo>
                    <a:pt x="197" y="28096"/>
                  </a:lnTo>
                  <a:lnTo>
                    <a:pt x="113" y="27984"/>
                  </a:lnTo>
                  <a:lnTo>
                    <a:pt x="57" y="27872"/>
                  </a:lnTo>
                  <a:lnTo>
                    <a:pt x="29" y="27788"/>
                  </a:lnTo>
                  <a:lnTo>
                    <a:pt x="1" y="27648"/>
                  </a:lnTo>
                  <a:lnTo>
                    <a:pt x="29" y="27536"/>
                  </a:lnTo>
                  <a:lnTo>
                    <a:pt x="29" y="27424"/>
                  </a:lnTo>
                  <a:lnTo>
                    <a:pt x="85" y="27312"/>
                  </a:lnTo>
                  <a:lnTo>
                    <a:pt x="141" y="27227"/>
                  </a:lnTo>
                  <a:lnTo>
                    <a:pt x="141" y="27227"/>
                  </a:lnTo>
                  <a:lnTo>
                    <a:pt x="1793" y="25015"/>
                  </a:lnTo>
                  <a:lnTo>
                    <a:pt x="2914" y="23502"/>
                  </a:lnTo>
                  <a:lnTo>
                    <a:pt x="4062" y="21877"/>
                  </a:lnTo>
                  <a:lnTo>
                    <a:pt x="5183" y="20281"/>
                  </a:lnTo>
                  <a:lnTo>
                    <a:pt x="6163" y="18824"/>
                  </a:lnTo>
                  <a:lnTo>
                    <a:pt x="6555" y="18180"/>
                  </a:lnTo>
                  <a:lnTo>
                    <a:pt x="6863" y="17620"/>
                  </a:lnTo>
                  <a:lnTo>
                    <a:pt x="7088" y="17172"/>
                  </a:lnTo>
                  <a:lnTo>
                    <a:pt x="7228" y="16835"/>
                  </a:lnTo>
                  <a:lnTo>
                    <a:pt x="7228" y="16835"/>
                  </a:lnTo>
                  <a:lnTo>
                    <a:pt x="7256" y="16667"/>
                  </a:lnTo>
                  <a:lnTo>
                    <a:pt x="7256" y="16471"/>
                  </a:lnTo>
                  <a:lnTo>
                    <a:pt x="7228" y="16247"/>
                  </a:lnTo>
                  <a:lnTo>
                    <a:pt x="7172" y="15995"/>
                  </a:lnTo>
                  <a:lnTo>
                    <a:pt x="7004" y="15463"/>
                  </a:lnTo>
                  <a:lnTo>
                    <a:pt x="6751" y="14847"/>
                  </a:lnTo>
                  <a:lnTo>
                    <a:pt x="6443" y="14174"/>
                  </a:lnTo>
                  <a:lnTo>
                    <a:pt x="6107" y="13502"/>
                  </a:lnTo>
                  <a:lnTo>
                    <a:pt x="5715" y="12802"/>
                  </a:lnTo>
                  <a:lnTo>
                    <a:pt x="5323" y="12102"/>
                  </a:lnTo>
                  <a:lnTo>
                    <a:pt x="4511" y="10757"/>
                  </a:lnTo>
                  <a:lnTo>
                    <a:pt x="3810" y="9665"/>
                  </a:lnTo>
                  <a:lnTo>
                    <a:pt x="3110" y="8600"/>
                  </a:lnTo>
                  <a:lnTo>
                    <a:pt x="3110" y="8600"/>
                  </a:lnTo>
                  <a:lnTo>
                    <a:pt x="2970" y="7900"/>
                  </a:lnTo>
                  <a:lnTo>
                    <a:pt x="2886" y="7172"/>
                  </a:lnTo>
                  <a:lnTo>
                    <a:pt x="2802" y="6443"/>
                  </a:lnTo>
                  <a:lnTo>
                    <a:pt x="2774" y="5743"/>
                  </a:lnTo>
                  <a:lnTo>
                    <a:pt x="2802" y="5015"/>
                  </a:lnTo>
                  <a:lnTo>
                    <a:pt x="2830" y="4287"/>
                  </a:lnTo>
                  <a:lnTo>
                    <a:pt x="2914" y="3558"/>
                  </a:lnTo>
                  <a:lnTo>
                    <a:pt x="3026" y="2858"/>
                  </a:lnTo>
                  <a:lnTo>
                    <a:pt x="3026" y="2858"/>
                  </a:lnTo>
                  <a:lnTo>
                    <a:pt x="3138" y="2326"/>
                  </a:lnTo>
                  <a:lnTo>
                    <a:pt x="3306" y="1878"/>
                  </a:lnTo>
                  <a:lnTo>
                    <a:pt x="3474" y="1513"/>
                  </a:lnTo>
                  <a:lnTo>
                    <a:pt x="3642" y="1177"/>
                  </a:lnTo>
                  <a:lnTo>
                    <a:pt x="3838" y="897"/>
                  </a:lnTo>
                  <a:lnTo>
                    <a:pt x="4034" y="673"/>
                  </a:lnTo>
                  <a:lnTo>
                    <a:pt x="4230" y="477"/>
                  </a:lnTo>
                  <a:lnTo>
                    <a:pt x="4427" y="337"/>
                  </a:lnTo>
                  <a:lnTo>
                    <a:pt x="4623" y="225"/>
                  </a:lnTo>
                  <a:lnTo>
                    <a:pt x="4791" y="141"/>
                  </a:lnTo>
                  <a:lnTo>
                    <a:pt x="5099" y="29"/>
                  </a:lnTo>
                  <a:lnTo>
                    <a:pt x="5295" y="1"/>
                  </a:lnTo>
                  <a:lnTo>
                    <a:pt x="537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57"/>
            <p:cNvSpPr/>
            <p:nvPr/>
          </p:nvSpPr>
          <p:spPr>
            <a:xfrm>
              <a:off x="1568505" y="2492876"/>
              <a:ext cx="49176" cy="48307"/>
            </a:xfrm>
            <a:custGeom>
              <a:avLst/>
              <a:gdLst/>
              <a:ahLst/>
              <a:cxnLst/>
              <a:rect l="l" t="t" r="r" b="b"/>
              <a:pathLst>
                <a:path w="3110" h="3054" extrusionOk="0">
                  <a:moveTo>
                    <a:pt x="785" y="1"/>
                  </a:moveTo>
                  <a:lnTo>
                    <a:pt x="0" y="813"/>
                  </a:lnTo>
                  <a:lnTo>
                    <a:pt x="225" y="1121"/>
                  </a:lnTo>
                  <a:lnTo>
                    <a:pt x="477" y="1429"/>
                  </a:lnTo>
                  <a:lnTo>
                    <a:pt x="813" y="1793"/>
                  </a:lnTo>
                  <a:lnTo>
                    <a:pt x="1205" y="2186"/>
                  </a:lnTo>
                  <a:lnTo>
                    <a:pt x="1429" y="2382"/>
                  </a:lnTo>
                  <a:lnTo>
                    <a:pt x="1681" y="2550"/>
                  </a:lnTo>
                  <a:lnTo>
                    <a:pt x="1905" y="2718"/>
                  </a:lnTo>
                  <a:lnTo>
                    <a:pt x="2185" y="2858"/>
                  </a:lnTo>
                  <a:lnTo>
                    <a:pt x="2437" y="2970"/>
                  </a:lnTo>
                  <a:lnTo>
                    <a:pt x="2718" y="3054"/>
                  </a:lnTo>
                  <a:lnTo>
                    <a:pt x="3110" y="2662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57"/>
            <p:cNvSpPr/>
            <p:nvPr/>
          </p:nvSpPr>
          <p:spPr>
            <a:xfrm>
              <a:off x="1568505" y="2492876"/>
              <a:ext cx="49176" cy="48307"/>
            </a:xfrm>
            <a:custGeom>
              <a:avLst/>
              <a:gdLst/>
              <a:ahLst/>
              <a:cxnLst/>
              <a:rect l="l" t="t" r="r" b="b"/>
              <a:pathLst>
                <a:path w="3110" h="3054" fill="none" extrusionOk="0">
                  <a:moveTo>
                    <a:pt x="785" y="1"/>
                  </a:moveTo>
                  <a:lnTo>
                    <a:pt x="0" y="813"/>
                  </a:lnTo>
                  <a:lnTo>
                    <a:pt x="0" y="813"/>
                  </a:lnTo>
                  <a:lnTo>
                    <a:pt x="225" y="1121"/>
                  </a:lnTo>
                  <a:lnTo>
                    <a:pt x="477" y="1429"/>
                  </a:lnTo>
                  <a:lnTo>
                    <a:pt x="813" y="1793"/>
                  </a:lnTo>
                  <a:lnTo>
                    <a:pt x="1205" y="2186"/>
                  </a:lnTo>
                  <a:lnTo>
                    <a:pt x="1429" y="2382"/>
                  </a:lnTo>
                  <a:lnTo>
                    <a:pt x="1681" y="2550"/>
                  </a:lnTo>
                  <a:lnTo>
                    <a:pt x="1905" y="2718"/>
                  </a:lnTo>
                  <a:lnTo>
                    <a:pt x="2185" y="2858"/>
                  </a:lnTo>
                  <a:lnTo>
                    <a:pt x="2437" y="2970"/>
                  </a:lnTo>
                  <a:lnTo>
                    <a:pt x="2718" y="3054"/>
                  </a:lnTo>
                  <a:lnTo>
                    <a:pt x="3110" y="2662"/>
                  </a:lnTo>
                  <a:lnTo>
                    <a:pt x="78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57"/>
            <p:cNvSpPr/>
            <p:nvPr/>
          </p:nvSpPr>
          <p:spPr>
            <a:xfrm>
              <a:off x="1568505" y="2492876"/>
              <a:ext cx="49176" cy="48307"/>
            </a:xfrm>
            <a:custGeom>
              <a:avLst/>
              <a:gdLst/>
              <a:ahLst/>
              <a:cxnLst/>
              <a:rect l="l" t="t" r="r" b="b"/>
              <a:pathLst>
                <a:path w="3110" h="3054" extrusionOk="0">
                  <a:moveTo>
                    <a:pt x="785" y="1"/>
                  </a:moveTo>
                  <a:lnTo>
                    <a:pt x="0" y="813"/>
                  </a:lnTo>
                  <a:lnTo>
                    <a:pt x="225" y="1121"/>
                  </a:lnTo>
                  <a:lnTo>
                    <a:pt x="477" y="1429"/>
                  </a:lnTo>
                  <a:lnTo>
                    <a:pt x="813" y="1793"/>
                  </a:lnTo>
                  <a:lnTo>
                    <a:pt x="1205" y="2186"/>
                  </a:lnTo>
                  <a:lnTo>
                    <a:pt x="1429" y="2382"/>
                  </a:lnTo>
                  <a:lnTo>
                    <a:pt x="1681" y="2550"/>
                  </a:lnTo>
                  <a:lnTo>
                    <a:pt x="1905" y="2718"/>
                  </a:lnTo>
                  <a:lnTo>
                    <a:pt x="2185" y="2858"/>
                  </a:lnTo>
                  <a:lnTo>
                    <a:pt x="2437" y="2970"/>
                  </a:lnTo>
                  <a:lnTo>
                    <a:pt x="2718" y="3054"/>
                  </a:lnTo>
                  <a:lnTo>
                    <a:pt x="3110" y="2662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rgbClr val="C28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57"/>
            <p:cNvSpPr/>
            <p:nvPr/>
          </p:nvSpPr>
          <p:spPr>
            <a:xfrm>
              <a:off x="1568505" y="2492876"/>
              <a:ext cx="49176" cy="48307"/>
            </a:xfrm>
            <a:custGeom>
              <a:avLst/>
              <a:gdLst/>
              <a:ahLst/>
              <a:cxnLst/>
              <a:rect l="l" t="t" r="r" b="b"/>
              <a:pathLst>
                <a:path w="3110" h="3054" fill="none" extrusionOk="0">
                  <a:moveTo>
                    <a:pt x="785" y="1"/>
                  </a:moveTo>
                  <a:lnTo>
                    <a:pt x="0" y="813"/>
                  </a:lnTo>
                  <a:lnTo>
                    <a:pt x="0" y="813"/>
                  </a:lnTo>
                  <a:lnTo>
                    <a:pt x="225" y="1121"/>
                  </a:lnTo>
                  <a:lnTo>
                    <a:pt x="477" y="1429"/>
                  </a:lnTo>
                  <a:lnTo>
                    <a:pt x="813" y="1793"/>
                  </a:lnTo>
                  <a:lnTo>
                    <a:pt x="1205" y="2186"/>
                  </a:lnTo>
                  <a:lnTo>
                    <a:pt x="1429" y="2382"/>
                  </a:lnTo>
                  <a:lnTo>
                    <a:pt x="1681" y="2550"/>
                  </a:lnTo>
                  <a:lnTo>
                    <a:pt x="1905" y="2718"/>
                  </a:lnTo>
                  <a:lnTo>
                    <a:pt x="2185" y="2858"/>
                  </a:lnTo>
                  <a:lnTo>
                    <a:pt x="2437" y="2970"/>
                  </a:lnTo>
                  <a:lnTo>
                    <a:pt x="2718" y="3054"/>
                  </a:lnTo>
                  <a:lnTo>
                    <a:pt x="3110" y="2662"/>
                  </a:lnTo>
                  <a:lnTo>
                    <a:pt x="78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36" name="Google Shape;1636;p57"/>
          <p:cNvSpPr/>
          <p:nvPr/>
        </p:nvSpPr>
        <p:spPr>
          <a:xfrm rot="10800000" flipH="1">
            <a:off x="3644100" y="4722455"/>
            <a:ext cx="1855800" cy="1200900"/>
          </a:xfrm>
          <a:prstGeom prst="pie">
            <a:avLst>
              <a:gd name="adj1" fmla="val 0"/>
              <a:gd name="adj2" fmla="val 1083123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7" name="Google Shape;1637;p57">
            <a:hlinkClick r:id="" action="ppaction://hlinkshowjump?jump=previousslide"/>
          </p:cNvPr>
          <p:cNvSpPr/>
          <p:nvPr/>
        </p:nvSpPr>
        <p:spPr>
          <a:xfrm>
            <a:off x="4086150" y="4760300"/>
            <a:ext cx="438300" cy="415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8" name="Google Shape;1638;p57">
            <a:hlinkClick r:id="" action="ppaction://hlinkshowjump?jump=nextslide"/>
          </p:cNvPr>
          <p:cNvSpPr/>
          <p:nvPr/>
        </p:nvSpPr>
        <p:spPr>
          <a:xfrm>
            <a:off x="4619550" y="4760300"/>
            <a:ext cx="438300" cy="415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39" name="Google Shape;1639;p57"/>
          <p:cNvGrpSpPr/>
          <p:nvPr/>
        </p:nvGrpSpPr>
        <p:grpSpPr>
          <a:xfrm>
            <a:off x="4736475" y="4873138"/>
            <a:ext cx="204457" cy="190123"/>
            <a:chOff x="4426425" y="4796938"/>
            <a:chExt cx="204457" cy="190123"/>
          </a:xfrm>
        </p:grpSpPr>
        <p:sp>
          <p:nvSpPr>
            <p:cNvPr id="1640" name="Google Shape;1640;p57"/>
            <p:cNvSpPr/>
            <p:nvPr/>
          </p:nvSpPr>
          <p:spPr>
            <a:xfrm>
              <a:off x="4426425" y="4796938"/>
              <a:ext cx="116800" cy="190123"/>
            </a:xfrm>
            <a:custGeom>
              <a:avLst/>
              <a:gdLst/>
              <a:ahLst/>
              <a:cxnLst/>
              <a:rect l="l" t="t" r="r" b="b"/>
              <a:pathLst>
                <a:path w="14257" h="23207" extrusionOk="0">
                  <a:moveTo>
                    <a:pt x="2654" y="1"/>
                  </a:moveTo>
                  <a:lnTo>
                    <a:pt x="2391" y="30"/>
                  </a:lnTo>
                  <a:lnTo>
                    <a:pt x="2158" y="59"/>
                  </a:lnTo>
                  <a:lnTo>
                    <a:pt x="1896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92" y="613"/>
                  </a:lnTo>
                  <a:lnTo>
                    <a:pt x="788" y="788"/>
                  </a:lnTo>
                  <a:lnTo>
                    <a:pt x="613" y="992"/>
                  </a:lnTo>
                  <a:lnTo>
                    <a:pt x="438" y="1196"/>
                  </a:lnTo>
                  <a:lnTo>
                    <a:pt x="321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30" y="2391"/>
                  </a:lnTo>
                  <a:lnTo>
                    <a:pt x="1" y="2654"/>
                  </a:lnTo>
                  <a:lnTo>
                    <a:pt x="30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321" y="3878"/>
                  </a:lnTo>
                  <a:lnTo>
                    <a:pt x="438" y="4111"/>
                  </a:lnTo>
                  <a:lnTo>
                    <a:pt x="613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613" y="18921"/>
                  </a:lnTo>
                  <a:lnTo>
                    <a:pt x="438" y="19125"/>
                  </a:lnTo>
                  <a:lnTo>
                    <a:pt x="321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30" y="20320"/>
                  </a:lnTo>
                  <a:lnTo>
                    <a:pt x="1" y="20582"/>
                  </a:lnTo>
                  <a:lnTo>
                    <a:pt x="30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321" y="21807"/>
                  </a:lnTo>
                  <a:lnTo>
                    <a:pt x="438" y="22040"/>
                  </a:lnTo>
                  <a:lnTo>
                    <a:pt x="613" y="22244"/>
                  </a:lnTo>
                  <a:lnTo>
                    <a:pt x="788" y="22448"/>
                  </a:lnTo>
                  <a:lnTo>
                    <a:pt x="992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6" y="23119"/>
                  </a:lnTo>
                  <a:lnTo>
                    <a:pt x="2158" y="23177"/>
                  </a:lnTo>
                  <a:lnTo>
                    <a:pt x="2391" y="23206"/>
                  </a:lnTo>
                  <a:lnTo>
                    <a:pt x="2916" y="23206"/>
                  </a:lnTo>
                  <a:lnTo>
                    <a:pt x="3149" y="23177"/>
                  </a:lnTo>
                  <a:lnTo>
                    <a:pt x="341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111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73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40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40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73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111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412" y="118"/>
                  </a:lnTo>
                  <a:lnTo>
                    <a:pt x="3149" y="59"/>
                  </a:lnTo>
                  <a:lnTo>
                    <a:pt x="2916" y="30"/>
                  </a:lnTo>
                  <a:lnTo>
                    <a:pt x="26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57"/>
            <p:cNvSpPr/>
            <p:nvPr/>
          </p:nvSpPr>
          <p:spPr>
            <a:xfrm>
              <a:off x="4514090" y="4796938"/>
              <a:ext cx="116792" cy="190123"/>
            </a:xfrm>
            <a:custGeom>
              <a:avLst/>
              <a:gdLst/>
              <a:ahLst/>
              <a:cxnLst/>
              <a:rect l="l" t="t" r="r" b="b"/>
              <a:pathLst>
                <a:path w="14256" h="23207" extrusionOk="0">
                  <a:moveTo>
                    <a:pt x="2653" y="1"/>
                  </a:moveTo>
                  <a:lnTo>
                    <a:pt x="2391" y="30"/>
                  </a:lnTo>
                  <a:lnTo>
                    <a:pt x="2129" y="59"/>
                  </a:lnTo>
                  <a:lnTo>
                    <a:pt x="1895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63" y="613"/>
                  </a:lnTo>
                  <a:lnTo>
                    <a:pt x="788" y="788"/>
                  </a:lnTo>
                  <a:lnTo>
                    <a:pt x="584" y="992"/>
                  </a:lnTo>
                  <a:lnTo>
                    <a:pt x="438" y="1196"/>
                  </a:lnTo>
                  <a:lnTo>
                    <a:pt x="292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1" y="2391"/>
                  </a:lnTo>
                  <a:lnTo>
                    <a:pt x="1" y="2654"/>
                  </a:lnTo>
                  <a:lnTo>
                    <a:pt x="1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292" y="3878"/>
                  </a:lnTo>
                  <a:lnTo>
                    <a:pt x="438" y="4111"/>
                  </a:lnTo>
                  <a:lnTo>
                    <a:pt x="584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584" y="18921"/>
                  </a:lnTo>
                  <a:lnTo>
                    <a:pt x="438" y="19125"/>
                  </a:lnTo>
                  <a:lnTo>
                    <a:pt x="292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1" y="20320"/>
                  </a:lnTo>
                  <a:lnTo>
                    <a:pt x="1" y="20582"/>
                  </a:lnTo>
                  <a:lnTo>
                    <a:pt x="1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292" y="21807"/>
                  </a:lnTo>
                  <a:lnTo>
                    <a:pt x="438" y="22040"/>
                  </a:lnTo>
                  <a:lnTo>
                    <a:pt x="584" y="22244"/>
                  </a:lnTo>
                  <a:lnTo>
                    <a:pt x="788" y="22448"/>
                  </a:lnTo>
                  <a:lnTo>
                    <a:pt x="963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5" y="23119"/>
                  </a:lnTo>
                  <a:lnTo>
                    <a:pt x="2129" y="23177"/>
                  </a:lnTo>
                  <a:lnTo>
                    <a:pt x="2391" y="23206"/>
                  </a:lnTo>
                  <a:lnTo>
                    <a:pt x="2887" y="23206"/>
                  </a:lnTo>
                  <a:lnTo>
                    <a:pt x="3149" y="23177"/>
                  </a:lnTo>
                  <a:lnTo>
                    <a:pt x="338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082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44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39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39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44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082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382" y="118"/>
                  </a:lnTo>
                  <a:lnTo>
                    <a:pt x="3149" y="59"/>
                  </a:lnTo>
                  <a:lnTo>
                    <a:pt x="2887" y="30"/>
                  </a:lnTo>
                  <a:lnTo>
                    <a:pt x="26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2" name="Google Shape;1642;p57"/>
          <p:cNvGrpSpPr/>
          <p:nvPr/>
        </p:nvGrpSpPr>
        <p:grpSpPr>
          <a:xfrm flipH="1">
            <a:off x="4203075" y="4873138"/>
            <a:ext cx="204457" cy="190123"/>
            <a:chOff x="4426425" y="4796938"/>
            <a:chExt cx="204457" cy="190123"/>
          </a:xfrm>
        </p:grpSpPr>
        <p:sp>
          <p:nvSpPr>
            <p:cNvPr id="1643" name="Google Shape;1643;p57"/>
            <p:cNvSpPr/>
            <p:nvPr/>
          </p:nvSpPr>
          <p:spPr>
            <a:xfrm>
              <a:off x="4426425" y="4796938"/>
              <a:ext cx="116800" cy="190123"/>
            </a:xfrm>
            <a:custGeom>
              <a:avLst/>
              <a:gdLst/>
              <a:ahLst/>
              <a:cxnLst/>
              <a:rect l="l" t="t" r="r" b="b"/>
              <a:pathLst>
                <a:path w="14257" h="23207" extrusionOk="0">
                  <a:moveTo>
                    <a:pt x="2654" y="1"/>
                  </a:moveTo>
                  <a:lnTo>
                    <a:pt x="2391" y="30"/>
                  </a:lnTo>
                  <a:lnTo>
                    <a:pt x="2158" y="59"/>
                  </a:lnTo>
                  <a:lnTo>
                    <a:pt x="1896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92" y="613"/>
                  </a:lnTo>
                  <a:lnTo>
                    <a:pt x="788" y="788"/>
                  </a:lnTo>
                  <a:lnTo>
                    <a:pt x="613" y="992"/>
                  </a:lnTo>
                  <a:lnTo>
                    <a:pt x="438" y="1196"/>
                  </a:lnTo>
                  <a:lnTo>
                    <a:pt x="321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30" y="2391"/>
                  </a:lnTo>
                  <a:lnTo>
                    <a:pt x="1" y="2654"/>
                  </a:lnTo>
                  <a:lnTo>
                    <a:pt x="30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321" y="3878"/>
                  </a:lnTo>
                  <a:lnTo>
                    <a:pt x="438" y="4111"/>
                  </a:lnTo>
                  <a:lnTo>
                    <a:pt x="613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613" y="18921"/>
                  </a:lnTo>
                  <a:lnTo>
                    <a:pt x="438" y="19125"/>
                  </a:lnTo>
                  <a:lnTo>
                    <a:pt x="321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30" y="20320"/>
                  </a:lnTo>
                  <a:lnTo>
                    <a:pt x="1" y="20582"/>
                  </a:lnTo>
                  <a:lnTo>
                    <a:pt x="30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321" y="21807"/>
                  </a:lnTo>
                  <a:lnTo>
                    <a:pt x="438" y="22040"/>
                  </a:lnTo>
                  <a:lnTo>
                    <a:pt x="613" y="22244"/>
                  </a:lnTo>
                  <a:lnTo>
                    <a:pt x="788" y="22448"/>
                  </a:lnTo>
                  <a:lnTo>
                    <a:pt x="992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6" y="23119"/>
                  </a:lnTo>
                  <a:lnTo>
                    <a:pt x="2158" y="23177"/>
                  </a:lnTo>
                  <a:lnTo>
                    <a:pt x="2391" y="23206"/>
                  </a:lnTo>
                  <a:lnTo>
                    <a:pt x="2916" y="23206"/>
                  </a:lnTo>
                  <a:lnTo>
                    <a:pt x="3149" y="23177"/>
                  </a:lnTo>
                  <a:lnTo>
                    <a:pt x="341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111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73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40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40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73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111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412" y="118"/>
                  </a:lnTo>
                  <a:lnTo>
                    <a:pt x="3149" y="59"/>
                  </a:lnTo>
                  <a:lnTo>
                    <a:pt x="2916" y="30"/>
                  </a:lnTo>
                  <a:lnTo>
                    <a:pt x="26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57"/>
            <p:cNvSpPr/>
            <p:nvPr/>
          </p:nvSpPr>
          <p:spPr>
            <a:xfrm>
              <a:off x="4514090" y="4796938"/>
              <a:ext cx="116792" cy="190123"/>
            </a:xfrm>
            <a:custGeom>
              <a:avLst/>
              <a:gdLst/>
              <a:ahLst/>
              <a:cxnLst/>
              <a:rect l="l" t="t" r="r" b="b"/>
              <a:pathLst>
                <a:path w="14256" h="23207" extrusionOk="0">
                  <a:moveTo>
                    <a:pt x="2653" y="1"/>
                  </a:moveTo>
                  <a:lnTo>
                    <a:pt x="2391" y="30"/>
                  </a:lnTo>
                  <a:lnTo>
                    <a:pt x="2129" y="59"/>
                  </a:lnTo>
                  <a:lnTo>
                    <a:pt x="1895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63" y="613"/>
                  </a:lnTo>
                  <a:lnTo>
                    <a:pt x="788" y="788"/>
                  </a:lnTo>
                  <a:lnTo>
                    <a:pt x="584" y="992"/>
                  </a:lnTo>
                  <a:lnTo>
                    <a:pt x="438" y="1196"/>
                  </a:lnTo>
                  <a:lnTo>
                    <a:pt x="292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1" y="2391"/>
                  </a:lnTo>
                  <a:lnTo>
                    <a:pt x="1" y="2654"/>
                  </a:lnTo>
                  <a:lnTo>
                    <a:pt x="1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292" y="3878"/>
                  </a:lnTo>
                  <a:lnTo>
                    <a:pt x="438" y="4111"/>
                  </a:lnTo>
                  <a:lnTo>
                    <a:pt x="584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584" y="18921"/>
                  </a:lnTo>
                  <a:lnTo>
                    <a:pt x="438" y="19125"/>
                  </a:lnTo>
                  <a:lnTo>
                    <a:pt x="292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1" y="20320"/>
                  </a:lnTo>
                  <a:lnTo>
                    <a:pt x="1" y="20582"/>
                  </a:lnTo>
                  <a:lnTo>
                    <a:pt x="1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292" y="21807"/>
                  </a:lnTo>
                  <a:lnTo>
                    <a:pt x="438" y="22040"/>
                  </a:lnTo>
                  <a:lnTo>
                    <a:pt x="584" y="22244"/>
                  </a:lnTo>
                  <a:lnTo>
                    <a:pt x="788" y="22448"/>
                  </a:lnTo>
                  <a:lnTo>
                    <a:pt x="963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5" y="23119"/>
                  </a:lnTo>
                  <a:lnTo>
                    <a:pt x="2129" y="23177"/>
                  </a:lnTo>
                  <a:lnTo>
                    <a:pt x="2391" y="23206"/>
                  </a:lnTo>
                  <a:lnTo>
                    <a:pt x="2887" y="23206"/>
                  </a:lnTo>
                  <a:lnTo>
                    <a:pt x="3149" y="23177"/>
                  </a:lnTo>
                  <a:lnTo>
                    <a:pt x="338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082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44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39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39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44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082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382" y="118"/>
                  </a:lnTo>
                  <a:lnTo>
                    <a:pt x="3149" y="59"/>
                  </a:lnTo>
                  <a:lnTo>
                    <a:pt x="2887" y="30"/>
                  </a:lnTo>
                  <a:lnTo>
                    <a:pt x="26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4B0FFD-D4CE-F8F9-DEC1-B23D9D184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866" y="1701800"/>
            <a:ext cx="7755133" cy="869950"/>
          </a:xfrm>
        </p:spPr>
        <p:txBody>
          <a:bodyPr/>
          <a:lstStyle/>
          <a:p>
            <a:r>
              <a:rPr lang="pl-PL" sz="19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23991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FE4BB1-C99D-10F6-CA37-16F026139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133" y="535000"/>
            <a:ext cx="7704000" cy="1765288"/>
          </a:xfrm>
        </p:spPr>
        <p:txBody>
          <a:bodyPr/>
          <a:lstStyle/>
          <a:p>
            <a:r>
              <a:rPr lang="pl-PL" sz="2800" dirty="0"/>
              <a:t>….</a:t>
            </a:r>
            <a:r>
              <a:rPr lang="de-DE" sz="2800" dirty="0"/>
              <a:t> ist eine allgemeine Preissteigerung, die sämtliche angebotene Waren und Dienstleistungen betrifft</a:t>
            </a:r>
            <a:r>
              <a:rPr lang="pl-PL" sz="2800" dirty="0"/>
              <a:t>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9667616-E8C7-084D-63CF-C55447C27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533" y="2474648"/>
            <a:ext cx="5814300" cy="2316900"/>
          </a:xfrm>
        </p:spPr>
        <p:txBody>
          <a:bodyPr/>
          <a:lstStyle/>
          <a:p>
            <a:r>
              <a:rPr lang="pl-PL" sz="2400" b="1" dirty="0">
                <a:solidFill>
                  <a:schemeClr val="tx1"/>
                </a:solidFill>
                <a:latin typeface="+mj-lt"/>
              </a:rPr>
              <a:t>A. die Inflation</a:t>
            </a:r>
          </a:p>
          <a:p>
            <a:endParaRPr lang="pl-PL" sz="1800" b="1" dirty="0">
              <a:solidFill>
                <a:schemeClr val="tx1"/>
              </a:solidFill>
            </a:endParaRPr>
          </a:p>
          <a:p>
            <a:r>
              <a:rPr lang="pl-PL" sz="2400" b="1" dirty="0">
                <a:solidFill>
                  <a:schemeClr val="tx1"/>
                </a:solidFill>
                <a:latin typeface="+mj-lt"/>
              </a:rPr>
              <a:t>B. </a:t>
            </a:r>
            <a:r>
              <a:rPr lang="de-DE" sz="24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die Wirtschaft</a:t>
            </a:r>
            <a:endParaRPr lang="pl-PL" sz="2400" b="1" dirty="0">
              <a:solidFill>
                <a:schemeClr val="tx1"/>
              </a:solidFill>
              <a:latin typeface="+mj-lt"/>
            </a:endParaRPr>
          </a:p>
          <a:p>
            <a:endParaRPr lang="pl-PL" sz="2400" b="1" dirty="0">
              <a:solidFill>
                <a:schemeClr val="tx1"/>
              </a:solidFill>
              <a:latin typeface="+mj-lt"/>
            </a:endParaRPr>
          </a:p>
          <a:p>
            <a:r>
              <a:rPr lang="pl-PL" sz="2400" b="1" dirty="0">
                <a:solidFill>
                  <a:schemeClr val="tx1"/>
                </a:solidFill>
                <a:latin typeface="+mj-lt"/>
              </a:rPr>
              <a:t>C. </a:t>
            </a:r>
            <a:r>
              <a:rPr lang="de-DE" sz="24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de-DE" sz="24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Agebot</a:t>
            </a:r>
            <a:endParaRPr lang="pl-PL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342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CD331C62-0631-09AB-7FA2-5D7A3938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Die</a:t>
            </a:r>
            <a:r>
              <a:rPr lang="de-DE" b="0" i="0" dirty="0">
                <a:solidFill>
                  <a:srgbClr val="353536"/>
                </a:solidFill>
                <a:effectLst/>
                <a:latin typeface="SeroWebPro"/>
              </a:rPr>
              <a:t> </a:t>
            </a:r>
            <a:r>
              <a:rPr lang="de-DE" sz="2800" dirty="0"/>
              <a:t>Inflation</a:t>
            </a:r>
            <a:r>
              <a:rPr lang="de-DE" b="0" i="0" dirty="0">
                <a:solidFill>
                  <a:srgbClr val="353536"/>
                </a:solidFill>
                <a:effectLst/>
                <a:latin typeface="SeroWebPro"/>
              </a:rPr>
              <a:t> </a:t>
            </a:r>
            <a:r>
              <a:rPr lang="de-DE" sz="2800" dirty="0"/>
              <a:t>von</a:t>
            </a:r>
            <a:r>
              <a:rPr lang="de-DE" b="0" i="0" dirty="0">
                <a:solidFill>
                  <a:srgbClr val="353536"/>
                </a:solidFill>
                <a:effectLst/>
                <a:latin typeface="SeroWebPro"/>
              </a:rPr>
              <a:t> </a:t>
            </a:r>
            <a:r>
              <a:rPr lang="de-DE" sz="2800" dirty="0"/>
              <a:t>17</a:t>
            </a:r>
            <a:r>
              <a:rPr lang="de-DE" b="0" i="0" dirty="0">
                <a:solidFill>
                  <a:srgbClr val="353536"/>
                </a:solidFill>
                <a:effectLst/>
                <a:latin typeface="SeroWebPro"/>
              </a:rPr>
              <a:t>% </a:t>
            </a:r>
            <a:r>
              <a:rPr lang="de-DE" sz="2800" dirty="0"/>
              <a:t>ist</a:t>
            </a:r>
            <a:r>
              <a:rPr lang="de-DE" b="0" i="0" dirty="0">
                <a:solidFill>
                  <a:srgbClr val="353536"/>
                </a:solidFill>
                <a:effectLst/>
                <a:latin typeface="SeroWebPro"/>
              </a:rPr>
              <a:t>:</a:t>
            </a:r>
            <a:endParaRPr lang="pl-PL" dirty="0"/>
          </a:p>
        </p:txBody>
      </p:sp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951880DA-06F4-F806-C3F0-227714A106F1}"/>
              </a:ext>
            </a:extLst>
          </p:cNvPr>
          <p:cNvSpPr txBox="1">
            <a:spLocks/>
          </p:cNvSpPr>
          <p:nvPr/>
        </p:nvSpPr>
        <p:spPr>
          <a:xfrm>
            <a:off x="720000" y="1899144"/>
            <a:ext cx="5814300" cy="23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ebas Neue"/>
              <a:buNone/>
              <a:defRPr sz="2700" b="1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ebas Neue"/>
              <a:buNone/>
              <a:defRPr sz="2500" b="0" i="0" u="none" strike="noStrike" cap="none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ebas Neue"/>
              <a:buNone/>
              <a:defRPr sz="2500" b="0" i="0" u="none" strike="noStrike" cap="none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ebas Neue"/>
              <a:buNone/>
              <a:defRPr sz="2500" b="0" i="0" u="none" strike="noStrike" cap="none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ebas Neue"/>
              <a:buNone/>
              <a:defRPr sz="2500" b="0" i="0" u="none" strike="noStrike" cap="none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ebas Neue"/>
              <a:buNone/>
              <a:defRPr sz="2500" b="0" i="0" u="none" strike="noStrike" cap="none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ebas Neue"/>
              <a:buNone/>
              <a:defRPr sz="2500" b="0" i="0" u="none" strike="noStrike" cap="none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ebas Neue"/>
              <a:buNone/>
              <a:defRPr sz="2500" b="0" i="0" u="none" strike="noStrike" cap="none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Bebas Neue"/>
              <a:buNone/>
              <a:defRPr sz="2500" b="0" i="0" u="none" strike="noStrike" cap="none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pl-PL" sz="2400" dirty="0">
                <a:solidFill>
                  <a:schemeClr val="tx1"/>
                </a:solidFill>
                <a:latin typeface="+mj-lt"/>
              </a:rPr>
              <a:t>A. </a:t>
            </a:r>
            <a:r>
              <a:rPr lang="de-DE" sz="2400" dirty="0">
                <a:solidFill>
                  <a:schemeClr val="tx1"/>
                </a:solidFill>
                <a:latin typeface="+mj-lt"/>
              </a:rPr>
              <a:t>Kriechende Inflation</a:t>
            </a:r>
            <a:endParaRPr lang="pl-PL" sz="2400" dirty="0">
              <a:solidFill>
                <a:schemeClr val="tx1"/>
              </a:solidFill>
              <a:latin typeface="+mj-lt"/>
            </a:endParaRPr>
          </a:p>
          <a:p>
            <a:endParaRPr lang="pl-PL" sz="2400" dirty="0">
              <a:solidFill>
                <a:schemeClr val="tx1"/>
              </a:solidFill>
              <a:latin typeface="+mj-lt"/>
            </a:endParaRPr>
          </a:p>
          <a:p>
            <a:r>
              <a:rPr lang="pl-PL" sz="2400" dirty="0">
                <a:solidFill>
                  <a:schemeClr val="tx1"/>
                </a:solidFill>
                <a:latin typeface="+mj-lt"/>
              </a:rPr>
              <a:t>B. </a:t>
            </a:r>
            <a:r>
              <a:rPr lang="de-DE" sz="2400" dirty="0">
                <a:solidFill>
                  <a:schemeClr val="tx1"/>
                </a:solidFill>
                <a:latin typeface="+mj-lt"/>
              </a:rPr>
              <a:t>Laufende Inflation</a:t>
            </a:r>
            <a:endParaRPr lang="pl-PL" sz="2400" dirty="0">
              <a:solidFill>
                <a:schemeClr val="tx1"/>
              </a:solidFill>
              <a:latin typeface="+mj-lt"/>
            </a:endParaRPr>
          </a:p>
          <a:p>
            <a:endParaRPr lang="pl-PL" sz="2400" dirty="0">
              <a:solidFill>
                <a:schemeClr val="tx1"/>
              </a:solidFill>
              <a:latin typeface="+mj-lt"/>
            </a:endParaRPr>
          </a:p>
          <a:p>
            <a:r>
              <a:rPr lang="pl-PL" sz="2400" dirty="0">
                <a:solidFill>
                  <a:schemeClr val="tx1"/>
                </a:solidFill>
                <a:latin typeface="+mj-lt"/>
              </a:rPr>
              <a:t>C. </a:t>
            </a:r>
            <a:r>
              <a:rPr lang="de-DE" sz="2400" dirty="0">
                <a:solidFill>
                  <a:schemeClr val="tx1"/>
                </a:solidFill>
                <a:latin typeface="+mj-lt"/>
              </a:rPr>
              <a:t>Megainflation</a:t>
            </a:r>
            <a:endParaRPr lang="pl-PL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388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E071DA-3DE0-4061-FD83-0F5D227DB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Welches Land hatte die niedrigste Inflation im gesamten Jahr 2022</a:t>
            </a:r>
            <a:r>
              <a:rPr lang="pl-PL" sz="2800" dirty="0"/>
              <a:t>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CDEABE1-AD13-93DA-41D4-A07832719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 b="1" dirty="0">
                <a:solidFill>
                  <a:schemeClr val="tx1"/>
                </a:solidFill>
                <a:latin typeface="+mj-lt"/>
              </a:rPr>
              <a:t>Deutschland </a:t>
            </a:r>
          </a:p>
          <a:p>
            <a:endParaRPr lang="pl-PL" sz="2400" b="1" dirty="0">
              <a:solidFill>
                <a:schemeClr val="tx1"/>
              </a:solidFill>
              <a:latin typeface="+mj-lt"/>
            </a:endParaRPr>
          </a:p>
          <a:p>
            <a:endParaRPr lang="pl-PL" sz="2400" b="1" dirty="0">
              <a:solidFill>
                <a:schemeClr val="tx1"/>
              </a:solidFill>
              <a:latin typeface="+mj-lt"/>
            </a:endParaRPr>
          </a:p>
          <a:p>
            <a:r>
              <a:rPr lang="pl-PL" sz="2400" b="1" dirty="0">
                <a:solidFill>
                  <a:schemeClr val="tx1"/>
                </a:solidFill>
                <a:latin typeface="+mj-lt"/>
              </a:rPr>
              <a:t>Polen</a:t>
            </a:r>
          </a:p>
        </p:txBody>
      </p:sp>
    </p:spTree>
    <p:extLst>
      <p:ext uri="{BB962C8B-B14F-4D97-AF65-F5344CB8AC3E}">
        <p14:creationId xmlns:p14="http://schemas.microsoft.com/office/powerpoint/2010/main" val="183771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7" name="Google Shape;1717;p60">
            <a:hlinkClick r:id="rId3" action="ppaction://hlinksldjump"/>
          </p:cNvPr>
          <p:cNvSpPr/>
          <p:nvPr/>
        </p:nvSpPr>
        <p:spPr>
          <a:xfrm>
            <a:off x="7759975" y="3937775"/>
            <a:ext cx="670800" cy="670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9" name="Google Shape;1719;p60"/>
          <p:cNvSpPr txBox="1">
            <a:spLocks noGrp="1"/>
          </p:cNvSpPr>
          <p:nvPr>
            <p:ph type="title"/>
          </p:nvPr>
        </p:nvSpPr>
        <p:spPr>
          <a:xfrm>
            <a:off x="56293" y="2232077"/>
            <a:ext cx="6011483" cy="227445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4800" kern="1200" dirty="0" err="1"/>
              <a:t>Vielen</a:t>
            </a:r>
            <a:r>
              <a:rPr lang="en-US" sz="4800" kern="1200" dirty="0"/>
              <a:t> Dank </a:t>
            </a:r>
            <a:br>
              <a:rPr lang="pl-PL" sz="4800" kern="1200" dirty="0"/>
            </a:br>
            <a:r>
              <a:rPr lang="en-US" sz="4800" kern="1200" dirty="0"/>
              <a:t>für </a:t>
            </a:r>
            <a:r>
              <a:rPr lang="en-US" sz="4800" dirty="0" err="1"/>
              <a:t>Ihre</a:t>
            </a:r>
            <a:r>
              <a:rPr lang="en-US" sz="4800" kern="1200" dirty="0"/>
              <a:t> </a:t>
            </a:r>
            <a:r>
              <a:rPr lang="en-US" sz="4800" dirty="0" err="1"/>
              <a:t>Aufmerksamkeit</a:t>
            </a:r>
            <a:endParaRPr dirty="0"/>
          </a:p>
        </p:txBody>
      </p:sp>
      <p:sp>
        <p:nvSpPr>
          <p:cNvPr id="1722" name="Google Shape;1722;p60"/>
          <p:cNvSpPr/>
          <p:nvPr/>
        </p:nvSpPr>
        <p:spPr>
          <a:xfrm rot="10800000" flipH="1">
            <a:off x="3644100" y="4722455"/>
            <a:ext cx="1855800" cy="1200900"/>
          </a:xfrm>
          <a:prstGeom prst="pie">
            <a:avLst>
              <a:gd name="adj1" fmla="val 0"/>
              <a:gd name="adj2" fmla="val 1083123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3" name="Google Shape;1723;p60">
            <a:hlinkClick r:id="" action="ppaction://hlinkshowjump?jump=previousslide"/>
          </p:cNvPr>
          <p:cNvSpPr/>
          <p:nvPr/>
        </p:nvSpPr>
        <p:spPr>
          <a:xfrm>
            <a:off x="4086150" y="4760300"/>
            <a:ext cx="438300" cy="415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4" name="Google Shape;1724;p60">
            <a:hlinkClick r:id="" action="ppaction://hlinkshowjump?jump=nextslide"/>
          </p:cNvPr>
          <p:cNvSpPr/>
          <p:nvPr/>
        </p:nvSpPr>
        <p:spPr>
          <a:xfrm>
            <a:off x="4619550" y="4760300"/>
            <a:ext cx="438300" cy="415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25" name="Google Shape;1725;p60"/>
          <p:cNvGrpSpPr/>
          <p:nvPr/>
        </p:nvGrpSpPr>
        <p:grpSpPr>
          <a:xfrm>
            <a:off x="4736475" y="4873138"/>
            <a:ext cx="204457" cy="190123"/>
            <a:chOff x="4426425" y="4796938"/>
            <a:chExt cx="204457" cy="190123"/>
          </a:xfrm>
        </p:grpSpPr>
        <p:sp>
          <p:nvSpPr>
            <p:cNvPr id="1726" name="Google Shape;1726;p60"/>
            <p:cNvSpPr/>
            <p:nvPr/>
          </p:nvSpPr>
          <p:spPr>
            <a:xfrm>
              <a:off x="4426425" y="4796938"/>
              <a:ext cx="116800" cy="190123"/>
            </a:xfrm>
            <a:custGeom>
              <a:avLst/>
              <a:gdLst/>
              <a:ahLst/>
              <a:cxnLst/>
              <a:rect l="l" t="t" r="r" b="b"/>
              <a:pathLst>
                <a:path w="14257" h="23207" extrusionOk="0">
                  <a:moveTo>
                    <a:pt x="2654" y="1"/>
                  </a:moveTo>
                  <a:lnTo>
                    <a:pt x="2391" y="30"/>
                  </a:lnTo>
                  <a:lnTo>
                    <a:pt x="2158" y="59"/>
                  </a:lnTo>
                  <a:lnTo>
                    <a:pt x="1896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92" y="613"/>
                  </a:lnTo>
                  <a:lnTo>
                    <a:pt x="788" y="788"/>
                  </a:lnTo>
                  <a:lnTo>
                    <a:pt x="613" y="992"/>
                  </a:lnTo>
                  <a:lnTo>
                    <a:pt x="438" y="1196"/>
                  </a:lnTo>
                  <a:lnTo>
                    <a:pt x="321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30" y="2391"/>
                  </a:lnTo>
                  <a:lnTo>
                    <a:pt x="1" y="2654"/>
                  </a:lnTo>
                  <a:lnTo>
                    <a:pt x="30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321" y="3878"/>
                  </a:lnTo>
                  <a:lnTo>
                    <a:pt x="438" y="4111"/>
                  </a:lnTo>
                  <a:lnTo>
                    <a:pt x="613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613" y="18921"/>
                  </a:lnTo>
                  <a:lnTo>
                    <a:pt x="438" y="19125"/>
                  </a:lnTo>
                  <a:lnTo>
                    <a:pt x="321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30" y="20320"/>
                  </a:lnTo>
                  <a:lnTo>
                    <a:pt x="1" y="20582"/>
                  </a:lnTo>
                  <a:lnTo>
                    <a:pt x="30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321" y="21807"/>
                  </a:lnTo>
                  <a:lnTo>
                    <a:pt x="438" y="22040"/>
                  </a:lnTo>
                  <a:lnTo>
                    <a:pt x="613" y="22244"/>
                  </a:lnTo>
                  <a:lnTo>
                    <a:pt x="788" y="22448"/>
                  </a:lnTo>
                  <a:lnTo>
                    <a:pt x="992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6" y="23119"/>
                  </a:lnTo>
                  <a:lnTo>
                    <a:pt x="2158" y="23177"/>
                  </a:lnTo>
                  <a:lnTo>
                    <a:pt x="2391" y="23206"/>
                  </a:lnTo>
                  <a:lnTo>
                    <a:pt x="2916" y="23206"/>
                  </a:lnTo>
                  <a:lnTo>
                    <a:pt x="3149" y="23177"/>
                  </a:lnTo>
                  <a:lnTo>
                    <a:pt x="341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111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73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40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40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73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111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412" y="118"/>
                  </a:lnTo>
                  <a:lnTo>
                    <a:pt x="3149" y="59"/>
                  </a:lnTo>
                  <a:lnTo>
                    <a:pt x="2916" y="30"/>
                  </a:lnTo>
                  <a:lnTo>
                    <a:pt x="26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60"/>
            <p:cNvSpPr/>
            <p:nvPr/>
          </p:nvSpPr>
          <p:spPr>
            <a:xfrm>
              <a:off x="4514090" y="4796938"/>
              <a:ext cx="116792" cy="190123"/>
            </a:xfrm>
            <a:custGeom>
              <a:avLst/>
              <a:gdLst/>
              <a:ahLst/>
              <a:cxnLst/>
              <a:rect l="l" t="t" r="r" b="b"/>
              <a:pathLst>
                <a:path w="14256" h="23207" extrusionOk="0">
                  <a:moveTo>
                    <a:pt x="2653" y="1"/>
                  </a:moveTo>
                  <a:lnTo>
                    <a:pt x="2391" y="30"/>
                  </a:lnTo>
                  <a:lnTo>
                    <a:pt x="2129" y="59"/>
                  </a:lnTo>
                  <a:lnTo>
                    <a:pt x="1895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63" y="613"/>
                  </a:lnTo>
                  <a:lnTo>
                    <a:pt x="788" y="788"/>
                  </a:lnTo>
                  <a:lnTo>
                    <a:pt x="584" y="992"/>
                  </a:lnTo>
                  <a:lnTo>
                    <a:pt x="438" y="1196"/>
                  </a:lnTo>
                  <a:lnTo>
                    <a:pt x="292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1" y="2391"/>
                  </a:lnTo>
                  <a:lnTo>
                    <a:pt x="1" y="2654"/>
                  </a:lnTo>
                  <a:lnTo>
                    <a:pt x="1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292" y="3878"/>
                  </a:lnTo>
                  <a:lnTo>
                    <a:pt x="438" y="4111"/>
                  </a:lnTo>
                  <a:lnTo>
                    <a:pt x="584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584" y="18921"/>
                  </a:lnTo>
                  <a:lnTo>
                    <a:pt x="438" y="19125"/>
                  </a:lnTo>
                  <a:lnTo>
                    <a:pt x="292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1" y="20320"/>
                  </a:lnTo>
                  <a:lnTo>
                    <a:pt x="1" y="20582"/>
                  </a:lnTo>
                  <a:lnTo>
                    <a:pt x="1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292" y="21807"/>
                  </a:lnTo>
                  <a:lnTo>
                    <a:pt x="438" y="22040"/>
                  </a:lnTo>
                  <a:lnTo>
                    <a:pt x="584" y="22244"/>
                  </a:lnTo>
                  <a:lnTo>
                    <a:pt x="788" y="22448"/>
                  </a:lnTo>
                  <a:lnTo>
                    <a:pt x="963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5" y="23119"/>
                  </a:lnTo>
                  <a:lnTo>
                    <a:pt x="2129" y="23177"/>
                  </a:lnTo>
                  <a:lnTo>
                    <a:pt x="2391" y="23206"/>
                  </a:lnTo>
                  <a:lnTo>
                    <a:pt x="2887" y="23206"/>
                  </a:lnTo>
                  <a:lnTo>
                    <a:pt x="3149" y="23177"/>
                  </a:lnTo>
                  <a:lnTo>
                    <a:pt x="338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082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44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39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39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44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082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382" y="118"/>
                  </a:lnTo>
                  <a:lnTo>
                    <a:pt x="3149" y="59"/>
                  </a:lnTo>
                  <a:lnTo>
                    <a:pt x="2887" y="30"/>
                  </a:lnTo>
                  <a:lnTo>
                    <a:pt x="26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8" name="Google Shape;1728;p60"/>
          <p:cNvGrpSpPr/>
          <p:nvPr/>
        </p:nvGrpSpPr>
        <p:grpSpPr>
          <a:xfrm flipH="1">
            <a:off x="4203075" y="4873138"/>
            <a:ext cx="204457" cy="190123"/>
            <a:chOff x="4426425" y="4796938"/>
            <a:chExt cx="204457" cy="190123"/>
          </a:xfrm>
        </p:grpSpPr>
        <p:sp>
          <p:nvSpPr>
            <p:cNvPr id="1729" name="Google Shape;1729;p60"/>
            <p:cNvSpPr/>
            <p:nvPr/>
          </p:nvSpPr>
          <p:spPr>
            <a:xfrm>
              <a:off x="4426425" y="4796938"/>
              <a:ext cx="116800" cy="190123"/>
            </a:xfrm>
            <a:custGeom>
              <a:avLst/>
              <a:gdLst/>
              <a:ahLst/>
              <a:cxnLst/>
              <a:rect l="l" t="t" r="r" b="b"/>
              <a:pathLst>
                <a:path w="14257" h="23207" extrusionOk="0">
                  <a:moveTo>
                    <a:pt x="2654" y="1"/>
                  </a:moveTo>
                  <a:lnTo>
                    <a:pt x="2391" y="30"/>
                  </a:lnTo>
                  <a:lnTo>
                    <a:pt x="2158" y="59"/>
                  </a:lnTo>
                  <a:lnTo>
                    <a:pt x="1896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92" y="613"/>
                  </a:lnTo>
                  <a:lnTo>
                    <a:pt x="788" y="788"/>
                  </a:lnTo>
                  <a:lnTo>
                    <a:pt x="613" y="992"/>
                  </a:lnTo>
                  <a:lnTo>
                    <a:pt x="438" y="1196"/>
                  </a:lnTo>
                  <a:lnTo>
                    <a:pt x="321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30" y="2391"/>
                  </a:lnTo>
                  <a:lnTo>
                    <a:pt x="1" y="2654"/>
                  </a:lnTo>
                  <a:lnTo>
                    <a:pt x="30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321" y="3878"/>
                  </a:lnTo>
                  <a:lnTo>
                    <a:pt x="438" y="4111"/>
                  </a:lnTo>
                  <a:lnTo>
                    <a:pt x="613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613" y="18921"/>
                  </a:lnTo>
                  <a:lnTo>
                    <a:pt x="438" y="19125"/>
                  </a:lnTo>
                  <a:lnTo>
                    <a:pt x="321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30" y="20320"/>
                  </a:lnTo>
                  <a:lnTo>
                    <a:pt x="1" y="20582"/>
                  </a:lnTo>
                  <a:lnTo>
                    <a:pt x="30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321" y="21807"/>
                  </a:lnTo>
                  <a:lnTo>
                    <a:pt x="438" y="22040"/>
                  </a:lnTo>
                  <a:lnTo>
                    <a:pt x="613" y="22244"/>
                  </a:lnTo>
                  <a:lnTo>
                    <a:pt x="788" y="22448"/>
                  </a:lnTo>
                  <a:lnTo>
                    <a:pt x="992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6" y="23119"/>
                  </a:lnTo>
                  <a:lnTo>
                    <a:pt x="2158" y="23177"/>
                  </a:lnTo>
                  <a:lnTo>
                    <a:pt x="2391" y="23206"/>
                  </a:lnTo>
                  <a:lnTo>
                    <a:pt x="2916" y="23206"/>
                  </a:lnTo>
                  <a:lnTo>
                    <a:pt x="3149" y="23177"/>
                  </a:lnTo>
                  <a:lnTo>
                    <a:pt x="341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111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73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40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40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73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111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412" y="118"/>
                  </a:lnTo>
                  <a:lnTo>
                    <a:pt x="3149" y="59"/>
                  </a:lnTo>
                  <a:lnTo>
                    <a:pt x="2916" y="30"/>
                  </a:lnTo>
                  <a:lnTo>
                    <a:pt x="26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60"/>
            <p:cNvSpPr/>
            <p:nvPr/>
          </p:nvSpPr>
          <p:spPr>
            <a:xfrm>
              <a:off x="4514090" y="4796938"/>
              <a:ext cx="116792" cy="190123"/>
            </a:xfrm>
            <a:custGeom>
              <a:avLst/>
              <a:gdLst/>
              <a:ahLst/>
              <a:cxnLst/>
              <a:rect l="l" t="t" r="r" b="b"/>
              <a:pathLst>
                <a:path w="14256" h="23207" extrusionOk="0">
                  <a:moveTo>
                    <a:pt x="2653" y="1"/>
                  </a:moveTo>
                  <a:lnTo>
                    <a:pt x="2391" y="30"/>
                  </a:lnTo>
                  <a:lnTo>
                    <a:pt x="2129" y="59"/>
                  </a:lnTo>
                  <a:lnTo>
                    <a:pt x="1895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63" y="613"/>
                  </a:lnTo>
                  <a:lnTo>
                    <a:pt x="788" y="788"/>
                  </a:lnTo>
                  <a:lnTo>
                    <a:pt x="584" y="992"/>
                  </a:lnTo>
                  <a:lnTo>
                    <a:pt x="438" y="1196"/>
                  </a:lnTo>
                  <a:lnTo>
                    <a:pt x="292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1" y="2391"/>
                  </a:lnTo>
                  <a:lnTo>
                    <a:pt x="1" y="2654"/>
                  </a:lnTo>
                  <a:lnTo>
                    <a:pt x="1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292" y="3878"/>
                  </a:lnTo>
                  <a:lnTo>
                    <a:pt x="438" y="4111"/>
                  </a:lnTo>
                  <a:lnTo>
                    <a:pt x="584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584" y="18921"/>
                  </a:lnTo>
                  <a:lnTo>
                    <a:pt x="438" y="19125"/>
                  </a:lnTo>
                  <a:lnTo>
                    <a:pt x="292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1" y="20320"/>
                  </a:lnTo>
                  <a:lnTo>
                    <a:pt x="1" y="20582"/>
                  </a:lnTo>
                  <a:lnTo>
                    <a:pt x="1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292" y="21807"/>
                  </a:lnTo>
                  <a:lnTo>
                    <a:pt x="438" y="22040"/>
                  </a:lnTo>
                  <a:lnTo>
                    <a:pt x="584" y="22244"/>
                  </a:lnTo>
                  <a:lnTo>
                    <a:pt x="788" y="22448"/>
                  </a:lnTo>
                  <a:lnTo>
                    <a:pt x="963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5" y="23119"/>
                  </a:lnTo>
                  <a:lnTo>
                    <a:pt x="2129" y="23177"/>
                  </a:lnTo>
                  <a:lnTo>
                    <a:pt x="2391" y="23206"/>
                  </a:lnTo>
                  <a:lnTo>
                    <a:pt x="2887" y="23206"/>
                  </a:lnTo>
                  <a:lnTo>
                    <a:pt x="3149" y="23177"/>
                  </a:lnTo>
                  <a:lnTo>
                    <a:pt x="338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082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44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39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39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44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082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382" y="118"/>
                  </a:lnTo>
                  <a:lnTo>
                    <a:pt x="3149" y="59"/>
                  </a:lnTo>
                  <a:lnTo>
                    <a:pt x="2887" y="30"/>
                  </a:lnTo>
                  <a:lnTo>
                    <a:pt x="26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1" name="Google Shape;1731;p60"/>
          <p:cNvGrpSpPr/>
          <p:nvPr/>
        </p:nvGrpSpPr>
        <p:grpSpPr>
          <a:xfrm>
            <a:off x="7955213" y="4149016"/>
            <a:ext cx="280324" cy="248318"/>
            <a:chOff x="853000" y="238125"/>
            <a:chExt cx="5914000" cy="5238775"/>
          </a:xfrm>
        </p:grpSpPr>
        <p:sp>
          <p:nvSpPr>
            <p:cNvPr id="1732" name="Google Shape;1732;p60"/>
            <p:cNvSpPr/>
            <p:nvPr/>
          </p:nvSpPr>
          <p:spPr>
            <a:xfrm>
              <a:off x="1657075" y="1108800"/>
              <a:ext cx="4240125" cy="4368100"/>
            </a:xfrm>
            <a:custGeom>
              <a:avLst/>
              <a:gdLst/>
              <a:ahLst/>
              <a:cxnLst/>
              <a:rect l="l" t="t" r="r" b="b"/>
              <a:pathLst>
                <a:path w="169605" h="174724" extrusionOk="0">
                  <a:moveTo>
                    <a:pt x="87327" y="0"/>
                  </a:moveTo>
                  <a:lnTo>
                    <a:pt x="1" y="73147"/>
                  </a:lnTo>
                  <a:lnTo>
                    <a:pt x="1" y="169432"/>
                  </a:lnTo>
                  <a:lnTo>
                    <a:pt x="1" y="169674"/>
                  </a:lnTo>
                  <a:lnTo>
                    <a:pt x="35" y="170262"/>
                  </a:lnTo>
                  <a:lnTo>
                    <a:pt x="105" y="170677"/>
                  </a:lnTo>
                  <a:lnTo>
                    <a:pt x="208" y="171126"/>
                  </a:lnTo>
                  <a:lnTo>
                    <a:pt x="347" y="171576"/>
                  </a:lnTo>
                  <a:lnTo>
                    <a:pt x="554" y="172095"/>
                  </a:lnTo>
                  <a:lnTo>
                    <a:pt x="796" y="172579"/>
                  </a:lnTo>
                  <a:lnTo>
                    <a:pt x="1142" y="173063"/>
                  </a:lnTo>
                  <a:lnTo>
                    <a:pt x="1315" y="173270"/>
                  </a:lnTo>
                  <a:lnTo>
                    <a:pt x="1523" y="173513"/>
                  </a:lnTo>
                  <a:lnTo>
                    <a:pt x="1765" y="173720"/>
                  </a:lnTo>
                  <a:lnTo>
                    <a:pt x="2007" y="173893"/>
                  </a:lnTo>
                  <a:lnTo>
                    <a:pt x="2283" y="174100"/>
                  </a:lnTo>
                  <a:lnTo>
                    <a:pt x="2595" y="174239"/>
                  </a:lnTo>
                  <a:lnTo>
                    <a:pt x="2906" y="174377"/>
                  </a:lnTo>
                  <a:lnTo>
                    <a:pt x="3252" y="174515"/>
                  </a:lnTo>
                  <a:lnTo>
                    <a:pt x="3632" y="174585"/>
                  </a:lnTo>
                  <a:lnTo>
                    <a:pt x="4047" y="174688"/>
                  </a:lnTo>
                  <a:lnTo>
                    <a:pt x="4497" y="174723"/>
                  </a:lnTo>
                  <a:lnTo>
                    <a:pt x="4946" y="174723"/>
                  </a:lnTo>
                  <a:lnTo>
                    <a:pt x="64571" y="174654"/>
                  </a:lnTo>
                  <a:lnTo>
                    <a:pt x="65850" y="174654"/>
                  </a:lnTo>
                  <a:lnTo>
                    <a:pt x="65850" y="120183"/>
                  </a:lnTo>
                  <a:lnTo>
                    <a:pt x="104966" y="120183"/>
                  </a:lnTo>
                  <a:lnTo>
                    <a:pt x="104966" y="174515"/>
                  </a:lnTo>
                  <a:lnTo>
                    <a:pt x="163898" y="174515"/>
                  </a:lnTo>
                  <a:lnTo>
                    <a:pt x="164452" y="174446"/>
                  </a:lnTo>
                  <a:lnTo>
                    <a:pt x="165005" y="174377"/>
                  </a:lnTo>
                  <a:lnTo>
                    <a:pt x="165489" y="174239"/>
                  </a:lnTo>
                  <a:lnTo>
                    <a:pt x="165939" y="174100"/>
                  </a:lnTo>
                  <a:lnTo>
                    <a:pt x="166354" y="173928"/>
                  </a:lnTo>
                  <a:lnTo>
                    <a:pt x="166734" y="173720"/>
                  </a:lnTo>
                  <a:lnTo>
                    <a:pt x="167080" y="173478"/>
                  </a:lnTo>
                  <a:lnTo>
                    <a:pt x="167391" y="173270"/>
                  </a:lnTo>
                  <a:lnTo>
                    <a:pt x="167703" y="172994"/>
                  </a:lnTo>
                  <a:lnTo>
                    <a:pt x="167945" y="172717"/>
                  </a:lnTo>
                  <a:lnTo>
                    <a:pt x="168187" y="172440"/>
                  </a:lnTo>
                  <a:lnTo>
                    <a:pt x="168429" y="172129"/>
                  </a:lnTo>
                  <a:lnTo>
                    <a:pt x="168602" y="171852"/>
                  </a:lnTo>
                  <a:lnTo>
                    <a:pt x="168913" y="171230"/>
                  </a:lnTo>
                  <a:lnTo>
                    <a:pt x="169155" y="170607"/>
                  </a:lnTo>
                  <a:lnTo>
                    <a:pt x="169363" y="170019"/>
                  </a:lnTo>
                  <a:lnTo>
                    <a:pt x="169466" y="169466"/>
                  </a:lnTo>
                  <a:lnTo>
                    <a:pt x="169536" y="168982"/>
                  </a:lnTo>
                  <a:lnTo>
                    <a:pt x="169570" y="168532"/>
                  </a:lnTo>
                  <a:lnTo>
                    <a:pt x="169605" y="168221"/>
                  </a:lnTo>
                  <a:lnTo>
                    <a:pt x="169605" y="167944"/>
                  </a:lnTo>
                  <a:lnTo>
                    <a:pt x="169605" y="73147"/>
                  </a:lnTo>
                  <a:lnTo>
                    <a:pt x="873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60"/>
            <p:cNvSpPr/>
            <p:nvPr/>
          </p:nvSpPr>
          <p:spPr>
            <a:xfrm>
              <a:off x="853000" y="238125"/>
              <a:ext cx="5914000" cy="2798800"/>
            </a:xfrm>
            <a:custGeom>
              <a:avLst/>
              <a:gdLst/>
              <a:ahLst/>
              <a:cxnLst/>
              <a:rect l="l" t="t" r="r" b="b"/>
              <a:pathLst>
                <a:path w="236560" h="111952" extrusionOk="0">
                  <a:moveTo>
                    <a:pt x="120217" y="0"/>
                  </a:moveTo>
                  <a:lnTo>
                    <a:pt x="0" y="105864"/>
                  </a:lnTo>
                  <a:lnTo>
                    <a:pt x="104" y="106003"/>
                  </a:lnTo>
                  <a:lnTo>
                    <a:pt x="346" y="106418"/>
                  </a:lnTo>
                  <a:lnTo>
                    <a:pt x="795" y="107040"/>
                  </a:lnTo>
                  <a:lnTo>
                    <a:pt x="1418" y="107801"/>
                  </a:lnTo>
                  <a:lnTo>
                    <a:pt x="1798" y="108216"/>
                  </a:lnTo>
                  <a:lnTo>
                    <a:pt x="2213" y="108631"/>
                  </a:lnTo>
                  <a:lnTo>
                    <a:pt x="2698" y="109046"/>
                  </a:lnTo>
                  <a:lnTo>
                    <a:pt x="3216" y="109461"/>
                  </a:lnTo>
                  <a:lnTo>
                    <a:pt x="3770" y="109876"/>
                  </a:lnTo>
                  <a:lnTo>
                    <a:pt x="4358" y="110291"/>
                  </a:lnTo>
                  <a:lnTo>
                    <a:pt x="5015" y="110672"/>
                  </a:lnTo>
                  <a:lnTo>
                    <a:pt x="5741" y="110983"/>
                  </a:lnTo>
                  <a:lnTo>
                    <a:pt x="6467" y="111294"/>
                  </a:lnTo>
                  <a:lnTo>
                    <a:pt x="7263" y="111536"/>
                  </a:lnTo>
                  <a:lnTo>
                    <a:pt x="8127" y="111744"/>
                  </a:lnTo>
                  <a:lnTo>
                    <a:pt x="9027" y="111882"/>
                  </a:lnTo>
                  <a:lnTo>
                    <a:pt x="9960" y="111951"/>
                  </a:lnTo>
                  <a:lnTo>
                    <a:pt x="10963" y="111917"/>
                  </a:lnTo>
                  <a:lnTo>
                    <a:pt x="11482" y="111882"/>
                  </a:lnTo>
                  <a:lnTo>
                    <a:pt x="12001" y="111848"/>
                  </a:lnTo>
                  <a:lnTo>
                    <a:pt x="12520" y="111744"/>
                  </a:lnTo>
                  <a:lnTo>
                    <a:pt x="13073" y="111640"/>
                  </a:lnTo>
                  <a:lnTo>
                    <a:pt x="13661" y="111502"/>
                  </a:lnTo>
                  <a:lnTo>
                    <a:pt x="14214" y="111363"/>
                  </a:lnTo>
                  <a:lnTo>
                    <a:pt x="14802" y="111156"/>
                  </a:lnTo>
                  <a:lnTo>
                    <a:pt x="15425" y="110948"/>
                  </a:lnTo>
                  <a:lnTo>
                    <a:pt x="16013" y="110706"/>
                  </a:lnTo>
                  <a:lnTo>
                    <a:pt x="16635" y="110430"/>
                  </a:lnTo>
                  <a:lnTo>
                    <a:pt x="17292" y="110118"/>
                  </a:lnTo>
                  <a:lnTo>
                    <a:pt x="17950" y="109807"/>
                  </a:lnTo>
                  <a:lnTo>
                    <a:pt x="18607" y="109427"/>
                  </a:lnTo>
                  <a:lnTo>
                    <a:pt x="19264" y="109012"/>
                  </a:lnTo>
                  <a:lnTo>
                    <a:pt x="19955" y="108597"/>
                  </a:lnTo>
                  <a:lnTo>
                    <a:pt x="20682" y="108112"/>
                  </a:lnTo>
                  <a:lnTo>
                    <a:pt x="21373" y="107628"/>
                  </a:lnTo>
                  <a:lnTo>
                    <a:pt x="22100" y="107075"/>
                  </a:lnTo>
                  <a:lnTo>
                    <a:pt x="22861" y="106487"/>
                  </a:lnTo>
                  <a:lnTo>
                    <a:pt x="23587" y="105864"/>
                  </a:lnTo>
                  <a:lnTo>
                    <a:pt x="120217" y="24140"/>
                  </a:lnTo>
                  <a:lnTo>
                    <a:pt x="210829" y="105346"/>
                  </a:lnTo>
                  <a:lnTo>
                    <a:pt x="211694" y="105968"/>
                  </a:lnTo>
                  <a:lnTo>
                    <a:pt x="212558" y="106556"/>
                  </a:lnTo>
                  <a:lnTo>
                    <a:pt x="213388" y="107075"/>
                  </a:lnTo>
                  <a:lnTo>
                    <a:pt x="214184" y="107594"/>
                  </a:lnTo>
                  <a:lnTo>
                    <a:pt x="215014" y="108043"/>
                  </a:lnTo>
                  <a:lnTo>
                    <a:pt x="215775" y="108458"/>
                  </a:lnTo>
                  <a:lnTo>
                    <a:pt x="216570" y="108873"/>
                  </a:lnTo>
                  <a:lnTo>
                    <a:pt x="217296" y="109219"/>
                  </a:lnTo>
                  <a:lnTo>
                    <a:pt x="218057" y="109565"/>
                  </a:lnTo>
                  <a:lnTo>
                    <a:pt x="218749" y="109876"/>
                  </a:lnTo>
                  <a:lnTo>
                    <a:pt x="219475" y="110118"/>
                  </a:lnTo>
                  <a:lnTo>
                    <a:pt x="220167" y="110360"/>
                  </a:lnTo>
                  <a:lnTo>
                    <a:pt x="220824" y="110568"/>
                  </a:lnTo>
                  <a:lnTo>
                    <a:pt x="221481" y="110775"/>
                  </a:lnTo>
                  <a:lnTo>
                    <a:pt x="222104" y="110914"/>
                  </a:lnTo>
                  <a:lnTo>
                    <a:pt x="222761" y="111052"/>
                  </a:lnTo>
                  <a:lnTo>
                    <a:pt x="223349" y="111156"/>
                  </a:lnTo>
                  <a:lnTo>
                    <a:pt x="223937" y="111225"/>
                  </a:lnTo>
                  <a:lnTo>
                    <a:pt x="224524" y="111294"/>
                  </a:lnTo>
                  <a:lnTo>
                    <a:pt x="225078" y="111329"/>
                  </a:lnTo>
                  <a:lnTo>
                    <a:pt x="226185" y="111363"/>
                  </a:lnTo>
                  <a:lnTo>
                    <a:pt x="227188" y="111294"/>
                  </a:lnTo>
                  <a:lnTo>
                    <a:pt x="228156" y="111156"/>
                  </a:lnTo>
                  <a:lnTo>
                    <a:pt x="229055" y="110948"/>
                  </a:lnTo>
                  <a:lnTo>
                    <a:pt x="229920" y="110706"/>
                  </a:lnTo>
                  <a:lnTo>
                    <a:pt x="230715" y="110430"/>
                  </a:lnTo>
                  <a:lnTo>
                    <a:pt x="231441" y="110084"/>
                  </a:lnTo>
                  <a:lnTo>
                    <a:pt x="232133" y="109703"/>
                  </a:lnTo>
                  <a:lnTo>
                    <a:pt x="232756" y="109323"/>
                  </a:lnTo>
                  <a:lnTo>
                    <a:pt x="233344" y="108908"/>
                  </a:lnTo>
                  <a:lnTo>
                    <a:pt x="233862" y="108493"/>
                  </a:lnTo>
                  <a:lnTo>
                    <a:pt x="234347" y="108078"/>
                  </a:lnTo>
                  <a:lnTo>
                    <a:pt x="234796" y="107663"/>
                  </a:lnTo>
                  <a:lnTo>
                    <a:pt x="235177" y="107248"/>
                  </a:lnTo>
                  <a:lnTo>
                    <a:pt x="235765" y="106522"/>
                  </a:lnTo>
                  <a:lnTo>
                    <a:pt x="236214" y="105899"/>
                  </a:lnTo>
                  <a:lnTo>
                    <a:pt x="236456" y="105519"/>
                  </a:lnTo>
                  <a:lnTo>
                    <a:pt x="236560" y="105346"/>
                  </a:lnTo>
                  <a:lnTo>
                    <a:pt x="12021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4" name="Google Shape;1734;p60"/>
          <p:cNvGrpSpPr/>
          <p:nvPr/>
        </p:nvGrpSpPr>
        <p:grpSpPr>
          <a:xfrm>
            <a:off x="5379126" y="458806"/>
            <a:ext cx="3125970" cy="2584885"/>
            <a:chOff x="5379126" y="458806"/>
            <a:chExt cx="3125970" cy="2584885"/>
          </a:xfrm>
        </p:grpSpPr>
        <p:sp>
          <p:nvSpPr>
            <p:cNvPr id="1735" name="Google Shape;1735;p60"/>
            <p:cNvSpPr/>
            <p:nvPr/>
          </p:nvSpPr>
          <p:spPr>
            <a:xfrm>
              <a:off x="5379126" y="2861196"/>
              <a:ext cx="3125970" cy="182495"/>
            </a:xfrm>
            <a:custGeom>
              <a:avLst/>
              <a:gdLst/>
              <a:ahLst/>
              <a:cxnLst/>
              <a:rect l="l" t="t" r="r" b="b"/>
              <a:pathLst>
                <a:path w="161716" h="9441" extrusionOk="0">
                  <a:moveTo>
                    <a:pt x="80858" y="1"/>
                  </a:moveTo>
                  <a:cubicBezTo>
                    <a:pt x="36193" y="1"/>
                    <a:pt x="0" y="2136"/>
                    <a:pt x="0" y="4738"/>
                  </a:cubicBezTo>
                  <a:cubicBezTo>
                    <a:pt x="0" y="7339"/>
                    <a:pt x="36193" y="9441"/>
                    <a:pt x="80858" y="9441"/>
                  </a:cubicBezTo>
                  <a:cubicBezTo>
                    <a:pt x="125523" y="9441"/>
                    <a:pt x="161716" y="7339"/>
                    <a:pt x="161716" y="4738"/>
                  </a:cubicBezTo>
                  <a:cubicBezTo>
                    <a:pt x="161716" y="2136"/>
                    <a:pt x="125523" y="1"/>
                    <a:pt x="808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60"/>
            <p:cNvSpPr/>
            <p:nvPr/>
          </p:nvSpPr>
          <p:spPr>
            <a:xfrm>
              <a:off x="5624150" y="2777375"/>
              <a:ext cx="845395" cy="148976"/>
            </a:xfrm>
            <a:custGeom>
              <a:avLst/>
              <a:gdLst/>
              <a:ahLst/>
              <a:cxnLst/>
              <a:rect l="l" t="t" r="r" b="b"/>
              <a:pathLst>
                <a:path w="40964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40963" y="7706"/>
                  </a:lnTo>
                  <a:lnTo>
                    <a:pt x="4096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60"/>
            <p:cNvSpPr/>
            <p:nvPr/>
          </p:nvSpPr>
          <p:spPr>
            <a:xfrm>
              <a:off x="5677658" y="2777381"/>
              <a:ext cx="791834" cy="16778"/>
            </a:xfrm>
            <a:custGeom>
              <a:avLst/>
              <a:gdLst/>
              <a:ahLst/>
              <a:cxnLst/>
              <a:rect l="l" t="t" r="r" b="b"/>
              <a:pathLst>
                <a:path w="40964" h="868" extrusionOk="0">
                  <a:moveTo>
                    <a:pt x="1" y="0"/>
                  </a:moveTo>
                  <a:lnTo>
                    <a:pt x="1" y="868"/>
                  </a:lnTo>
                  <a:lnTo>
                    <a:pt x="40963" y="868"/>
                  </a:lnTo>
                  <a:lnTo>
                    <a:pt x="409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60"/>
            <p:cNvSpPr/>
            <p:nvPr/>
          </p:nvSpPr>
          <p:spPr>
            <a:xfrm>
              <a:off x="5807266" y="2777381"/>
              <a:ext cx="31624" cy="148957"/>
            </a:xfrm>
            <a:custGeom>
              <a:avLst/>
              <a:gdLst/>
              <a:ahLst/>
              <a:cxnLst/>
              <a:rect l="l" t="t" r="r" b="b"/>
              <a:pathLst>
                <a:path w="1636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60"/>
            <p:cNvSpPr/>
            <p:nvPr/>
          </p:nvSpPr>
          <p:spPr>
            <a:xfrm>
              <a:off x="5878845" y="2777381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60"/>
            <p:cNvSpPr/>
            <p:nvPr/>
          </p:nvSpPr>
          <p:spPr>
            <a:xfrm>
              <a:off x="5950404" y="2777381"/>
              <a:ext cx="31624" cy="148957"/>
            </a:xfrm>
            <a:custGeom>
              <a:avLst/>
              <a:gdLst/>
              <a:ahLst/>
              <a:cxnLst/>
              <a:rect l="l" t="t" r="r" b="b"/>
              <a:pathLst>
                <a:path w="1636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60"/>
            <p:cNvSpPr/>
            <p:nvPr/>
          </p:nvSpPr>
          <p:spPr>
            <a:xfrm>
              <a:off x="6021983" y="2777381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60"/>
            <p:cNvSpPr/>
            <p:nvPr/>
          </p:nvSpPr>
          <p:spPr>
            <a:xfrm>
              <a:off x="6093562" y="2777381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60"/>
            <p:cNvSpPr/>
            <p:nvPr/>
          </p:nvSpPr>
          <p:spPr>
            <a:xfrm>
              <a:off x="6165122" y="2777381"/>
              <a:ext cx="31624" cy="148957"/>
            </a:xfrm>
            <a:custGeom>
              <a:avLst/>
              <a:gdLst/>
              <a:ahLst/>
              <a:cxnLst/>
              <a:rect l="l" t="t" r="r" b="b"/>
              <a:pathLst>
                <a:path w="1636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60"/>
            <p:cNvSpPr/>
            <p:nvPr/>
          </p:nvSpPr>
          <p:spPr>
            <a:xfrm>
              <a:off x="6237339" y="2777381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60"/>
            <p:cNvSpPr/>
            <p:nvPr/>
          </p:nvSpPr>
          <p:spPr>
            <a:xfrm>
              <a:off x="6308918" y="2777381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60"/>
            <p:cNvSpPr/>
            <p:nvPr/>
          </p:nvSpPr>
          <p:spPr>
            <a:xfrm>
              <a:off x="6380497" y="2777381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60"/>
            <p:cNvSpPr/>
            <p:nvPr/>
          </p:nvSpPr>
          <p:spPr>
            <a:xfrm>
              <a:off x="5646073" y="2628424"/>
              <a:ext cx="791177" cy="148976"/>
            </a:xfrm>
            <a:custGeom>
              <a:avLst/>
              <a:gdLst/>
              <a:ahLst/>
              <a:cxnLst/>
              <a:rect l="l" t="t" r="r" b="b"/>
              <a:pathLst>
                <a:path w="40930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40929" y="7706"/>
                  </a:lnTo>
                  <a:lnTo>
                    <a:pt x="4092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60"/>
            <p:cNvSpPr/>
            <p:nvPr/>
          </p:nvSpPr>
          <p:spPr>
            <a:xfrm>
              <a:off x="5646073" y="2628424"/>
              <a:ext cx="791177" cy="16798"/>
            </a:xfrm>
            <a:custGeom>
              <a:avLst/>
              <a:gdLst/>
              <a:ahLst/>
              <a:cxnLst/>
              <a:rect l="l" t="t" r="r" b="b"/>
              <a:pathLst>
                <a:path w="40930" h="869" extrusionOk="0">
                  <a:moveTo>
                    <a:pt x="0" y="1"/>
                  </a:moveTo>
                  <a:lnTo>
                    <a:pt x="0" y="868"/>
                  </a:lnTo>
                  <a:lnTo>
                    <a:pt x="40929" y="868"/>
                  </a:lnTo>
                  <a:lnTo>
                    <a:pt x="409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60"/>
            <p:cNvSpPr/>
            <p:nvPr/>
          </p:nvSpPr>
          <p:spPr>
            <a:xfrm>
              <a:off x="5775023" y="2628424"/>
              <a:ext cx="31624" cy="148976"/>
            </a:xfrm>
            <a:custGeom>
              <a:avLst/>
              <a:gdLst/>
              <a:ahLst/>
              <a:cxnLst/>
              <a:rect l="l" t="t" r="r" b="b"/>
              <a:pathLst>
                <a:path w="1636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60"/>
            <p:cNvSpPr/>
            <p:nvPr/>
          </p:nvSpPr>
          <p:spPr>
            <a:xfrm>
              <a:off x="5846602" y="2628424"/>
              <a:ext cx="31605" cy="148976"/>
            </a:xfrm>
            <a:custGeom>
              <a:avLst/>
              <a:gdLst/>
              <a:ahLst/>
              <a:cxnLst/>
              <a:rect l="l" t="t" r="r" b="b"/>
              <a:pathLst>
                <a:path w="1635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60"/>
            <p:cNvSpPr/>
            <p:nvPr/>
          </p:nvSpPr>
          <p:spPr>
            <a:xfrm>
              <a:off x="5918162" y="2628424"/>
              <a:ext cx="31624" cy="148976"/>
            </a:xfrm>
            <a:custGeom>
              <a:avLst/>
              <a:gdLst/>
              <a:ahLst/>
              <a:cxnLst/>
              <a:rect l="l" t="t" r="r" b="b"/>
              <a:pathLst>
                <a:path w="1636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60"/>
            <p:cNvSpPr/>
            <p:nvPr/>
          </p:nvSpPr>
          <p:spPr>
            <a:xfrm>
              <a:off x="5990379" y="2628424"/>
              <a:ext cx="30986" cy="148976"/>
            </a:xfrm>
            <a:custGeom>
              <a:avLst/>
              <a:gdLst/>
              <a:ahLst/>
              <a:cxnLst/>
              <a:rect l="l" t="t" r="r" b="b"/>
              <a:pathLst>
                <a:path w="1603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60"/>
            <p:cNvSpPr/>
            <p:nvPr/>
          </p:nvSpPr>
          <p:spPr>
            <a:xfrm>
              <a:off x="6061320" y="2628424"/>
              <a:ext cx="31605" cy="148976"/>
            </a:xfrm>
            <a:custGeom>
              <a:avLst/>
              <a:gdLst/>
              <a:ahLst/>
              <a:cxnLst/>
              <a:rect l="l" t="t" r="r" b="b"/>
              <a:pathLst>
                <a:path w="1635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60"/>
            <p:cNvSpPr/>
            <p:nvPr/>
          </p:nvSpPr>
          <p:spPr>
            <a:xfrm>
              <a:off x="6132880" y="2628424"/>
              <a:ext cx="31624" cy="148976"/>
            </a:xfrm>
            <a:custGeom>
              <a:avLst/>
              <a:gdLst/>
              <a:ahLst/>
              <a:cxnLst/>
              <a:rect l="l" t="t" r="r" b="b"/>
              <a:pathLst>
                <a:path w="1636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60"/>
            <p:cNvSpPr/>
            <p:nvPr/>
          </p:nvSpPr>
          <p:spPr>
            <a:xfrm>
              <a:off x="6205097" y="2628424"/>
              <a:ext cx="30986" cy="148976"/>
            </a:xfrm>
            <a:custGeom>
              <a:avLst/>
              <a:gdLst/>
              <a:ahLst/>
              <a:cxnLst/>
              <a:rect l="l" t="t" r="r" b="b"/>
              <a:pathLst>
                <a:path w="1603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60"/>
            <p:cNvSpPr/>
            <p:nvPr/>
          </p:nvSpPr>
          <p:spPr>
            <a:xfrm>
              <a:off x="6276676" y="2628424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60"/>
            <p:cNvSpPr/>
            <p:nvPr/>
          </p:nvSpPr>
          <p:spPr>
            <a:xfrm>
              <a:off x="6348255" y="2628424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60"/>
            <p:cNvSpPr/>
            <p:nvPr/>
          </p:nvSpPr>
          <p:spPr>
            <a:xfrm>
              <a:off x="5622858" y="2479487"/>
              <a:ext cx="791815" cy="148957"/>
            </a:xfrm>
            <a:custGeom>
              <a:avLst/>
              <a:gdLst/>
              <a:ahLst/>
              <a:cxnLst/>
              <a:rect l="l" t="t" r="r" b="b"/>
              <a:pathLst>
                <a:path w="40963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40963" y="7706"/>
                  </a:lnTo>
                  <a:lnTo>
                    <a:pt x="4096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60"/>
            <p:cNvSpPr/>
            <p:nvPr/>
          </p:nvSpPr>
          <p:spPr>
            <a:xfrm>
              <a:off x="5622858" y="2479487"/>
              <a:ext cx="791815" cy="16778"/>
            </a:xfrm>
            <a:custGeom>
              <a:avLst/>
              <a:gdLst/>
              <a:ahLst/>
              <a:cxnLst/>
              <a:rect l="l" t="t" r="r" b="b"/>
              <a:pathLst>
                <a:path w="40963" h="868" extrusionOk="0">
                  <a:moveTo>
                    <a:pt x="0" y="0"/>
                  </a:moveTo>
                  <a:lnTo>
                    <a:pt x="0" y="868"/>
                  </a:lnTo>
                  <a:lnTo>
                    <a:pt x="40963" y="868"/>
                  </a:lnTo>
                  <a:lnTo>
                    <a:pt x="409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60"/>
            <p:cNvSpPr/>
            <p:nvPr/>
          </p:nvSpPr>
          <p:spPr>
            <a:xfrm>
              <a:off x="5824025" y="2479487"/>
              <a:ext cx="31624" cy="148957"/>
            </a:xfrm>
            <a:custGeom>
              <a:avLst/>
              <a:gdLst/>
              <a:ahLst/>
              <a:cxnLst/>
              <a:rect l="l" t="t" r="r" b="b"/>
              <a:pathLst>
                <a:path w="1636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60"/>
            <p:cNvSpPr/>
            <p:nvPr/>
          </p:nvSpPr>
          <p:spPr>
            <a:xfrm>
              <a:off x="5895604" y="2479487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60"/>
            <p:cNvSpPr/>
            <p:nvPr/>
          </p:nvSpPr>
          <p:spPr>
            <a:xfrm>
              <a:off x="5967183" y="2479487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60"/>
            <p:cNvSpPr/>
            <p:nvPr/>
          </p:nvSpPr>
          <p:spPr>
            <a:xfrm>
              <a:off x="6038743" y="2479487"/>
              <a:ext cx="31624" cy="148957"/>
            </a:xfrm>
            <a:custGeom>
              <a:avLst/>
              <a:gdLst/>
              <a:ahLst/>
              <a:cxnLst/>
              <a:rect l="l" t="t" r="r" b="b"/>
              <a:pathLst>
                <a:path w="1636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60"/>
            <p:cNvSpPr/>
            <p:nvPr/>
          </p:nvSpPr>
          <p:spPr>
            <a:xfrm>
              <a:off x="6110322" y="2479487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60"/>
            <p:cNvSpPr/>
            <p:nvPr/>
          </p:nvSpPr>
          <p:spPr>
            <a:xfrm>
              <a:off x="6181901" y="2479487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60"/>
            <p:cNvSpPr/>
            <p:nvPr/>
          </p:nvSpPr>
          <p:spPr>
            <a:xfrm>
              <a:off x="6253460" y="2479487"/>
              <a:ext cx="31624" cy="148957"/>
            </a:xfrm>
            <a:custGeom>
              <a:avLst/>
              <a:gdLst/>
              <a:ahLst/>
              <a:cxnLst/>
              <a:rect l="l" t="t" r="r" b="b"/>
              <a:pathLst>
                <a:path w="1636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60"/>
            <p:cNvSpPr/>
            <p:nvPr/>
          </p:nvSpPr>
          <p:spPr>
            <a:xfrm>
              <a:off x="6325039" y="2479487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60"/>
            <p:cNvSpPr/>
            <p:nvPr/>
          </p:nvSpPr>
          <p:spPr>
            <a:xfrm>
              <a:off x="5658966" y="2330530"/>
              <a:ext cx="791177" cy="148976"/>
            </a:xfrm>
            <a:custGeom>
              <a:avLst/>
              <a:gdLst/>
              <a:ahLst/>
              <a:cxnLst/>
              <a:rect l="l" t="t" r="r" b="b"/>
              <a:pathLst>
                <a:path w="40930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40930" y="7706"/>
                  </a:lnTo>
                  <a:lnTo>
                    <a:pt x="4093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60"/>
            <p:cNvSpPr/>
            <p:nvPr/>
          </p:nvSpPr>
          <p:spPr>
            <a:xfrm>
              <a:off x="5658966" y="2330530"/>
              <a:ext cx="791177" cy="16798"/>
            </a:xfrm>
            <a:custGeom>
              <a:avLst/>
              <a:gdLst/>
              <a:ahLst/>
              <a:cxnLst/>
              <a:rect l="l" t="t" r="r" b="b"/>
              <a:pathLst>
                <a:path w="40930" h="869" extrusionOk="0">
                  <a:moveTo>
                    <a:pt x="0" y="1"/>
                  </a:moveTo>
                  <a:lnTo>
                    <a:pt x="0" y="868"/>
                  </a:lnTo>
                  <a:lnTo>
                    <a:pt x="40930" y="868"/>
                  </a:lnTo>
                  <a:lnTo>
                    <a:pt x="409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60"/>
            <p:cNvSpPr/>
            <p:nvPr/>
          </p:nvSpPr>
          <p:spPr>
            <a:xfrm>
              <a:off x="5788574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60"/>
            <p:cNvSpPr/>
            <p:nvPr/>
          </p:nvSpPr>
          <p:spPr>
            <a:xfrm>
              <a:off x="5860133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60"/>
            <p:cNvSpPr/>
            <p:nvPr/>
          </p:nvSpPr>
          <p:spPr>
            <a:xfrm>
              <a:off x="5931712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60"/>
            <p:cNvSpPr/>
            <p:nvPr/>
          </p:nvSpPr>
          <p:spPr>
            <a:xfrm>
              <a:off x="6003291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60"/>
            <p:cNvSpPr/>
            <p:nvPr/>
          </p:nvSpPr>
          <p:spPr>
            <a:xfrm>
              <a:off x="6074851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60"/>
            <p:cNvSpPr/>
            <p:nvPr/>
          </p:nvSpPr>
          <p:spPr>
            <a:xfrm>
              <a:off x="6146430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60"/>
            <p:cNvSpPr/>
            <p:nvPr/>
          </p:nvSpPr>
          <p:spPr>
            <a:xfrm>
              <a:off x="6218009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60"/>
            <p:cNvSpPr/>
            <p:nvPr/>
          </p:nvSpPr>
          <p:spPr>
            <a:xfrm>
              <a:off x="6289569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60"/>
            <p:cNvSpPr/>
            <p:nvPr/>
          </p:nvSpPr>
          <p:spPr>
            <a:xfrm>
              <a:off x="6361148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60"/>
            <p:cNvSpPr/>
            <p:nvPr/>
          </p:nvSpPr>
          <p:spPr>
            <a:xfrm>
              <a:off x="5624153" y="2181592"/>
              <a:ext cx="791177" cy="148957"/>
            </a:xfrm>
            <a:custGeom>
              <a:avLst/>
              <a:gdLst/>
              <a:ahLst/>
              <a:cxnLst/>
              <a:rect l="l" t="t" r="r" b="b"/>
              <a:pathLst>
                <a:path w="40930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40929" y="7706"/>
                  </a:lnTo>
                  <a:lnTo>
                    <a:pt x="409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60"/>
            <p:cNvSpPr/>
            <p:nvPr/>
          </p:nvSpPr>
          <p:spPr>
            <a:xfrm>
              <a:off x="5624153" y="2181592"/>
              <a:ext cx="791177" cy="16778"/>
            </a:xfrm>
            <a:custGeom>
              <a:avLst/>
              <a:gdLst/>
              <a:ahLst/>
              <a:cxnLst/>
              <a:rect l="l" t="t" r="r" b="b"/>
              <a:pathLst>
                <a:path w="40930" h="868" extrusionOk="0">
                  <a:moveTo>
                    <a:pt x="0" y="0"/>
                  </a:moveTo>
                  <a:lnTo>
                    <a:pt x="0" y="868"/>
                  </a:lnTo>
                  <a:lnTo>
                    <a:pt x="40929" y="868"/>
                  </a:lnTo>
                  <a:lnTo>
                    <a:pt x="409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60"/>
            <p:cNvSpPr/>
            <p:nvPr/>
          </p:nvSpPr>
          <p:spPr>
            <a:xfrm>
              <a:off x="6326334" y="2181592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60"/>
            <p:cNvSpPr/>
            <p:nvPr/>
          </p:nvSpPr>
          <p:spPr>
            <a:xfrm>
              <a:off x="6254755" y="2181592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60"/>
            <p:cNvSpPr/>
            <p:nvPr/>
          </p:nvSpPr>
          <p:spPr>
            <a:xfrm>
              <a:off x="6183176" y="2181592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60"/>
            <p:cNvSpPr/>
            <p:nvPr/>
          </p:nvSpPr>
          <p:spPr>
            <a:xfrm>
              <a:off x="6111617" y="2181592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60"/>
            <p:cNvSpPr/>
            <p:nvPr/>
          </p:nvSpPr>
          <p:spPr>
            <a:xfrm>
              <a:off x="6040038" y="2181592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60"/>
            <p:cNvSpPr/>
            <p:nvPr/>
          </p:nvSpPr>
          <p:spPr>
            <a:xfrm>
              <a:off x="5968459" y="2181592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60"/>
            <p:cNvSpPr/>
            <p:nvPr/>
          </p:nvSpPr>
          <p:spPr>
            <a:xfrm>
              <a:off x="5896899" y="2181592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60"/>
            <p:cNvSpPr/>
            <p:nvPr/>
          </p:nvSpPr>
          <p:spPr>
            <a:xfrm>
              <a:off x="5825320" y="2181592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60"/>
            <p:cNvSpPr/>
            <p:nvPr/>
          </p:nvSpPr>
          <p:spPr>
            <a:xfrm>
              <a:off x="5656376" y="2032635"/>
              <a:ext cx="791196" cy="148976"/>
            </a:xfrm>
            <a:custGeom>
              <a:avLst/>
              <a:gdLst/>
              <a:ahLst/>
              <a:cxnLst/>
              <a:rect l="l" t="t" r="r" b="b"/>
              <a:pathLst>
                <a:path w="40931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40930" y="7706"/>
                  </a:lnTo>
                  <a:lnTo>
                    <a:pt x="4093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60"/>
            <p:cNvSpPr/>
            <p:nvPr/>
          </p:nvSpPr>
          <p:spPr>
            <a:xfrm>
              <a:off x="5656376" y="2032635"/>
              <a:ext cx="791196" cy="16798"/>
            </a:xfrm>
            <a:custGeom>
              <a:avLst/>
              <a:gdLst/>
              <a:ahLst/>
              <a:cxnLst/>
              <a:rect l="l" t="t" r="r" b="b"/>
              <a:pathLst>
                <a:path w="40931" h="869" extrusionOk="0">
                  <a:moveTo>
                    <a:pt x="1" y="1"/>
                  </a:moveTo>
                  <a:lnTo>
                    <a:pt x="1" y="868"/>
                  </a:lnTo>
                  <a:lnTo>
                    <a:pt x="40930" y="868"/>
                  </a:lnTo>
                  <a:lnTo>
                    <a:pt x="409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60"/>
            <p:cNvSpPr/>
            <p:nvPr/>
          </p:nvSpPr>
          <p:spPr>
            <a:xfrm>
              <a:off x="6358557" y="2032635"/>
              <a:ext cx="30986" cy="148976"/>
            </a:xfrm>
            <a:custGeom>
              <a:avLst/>
              <a:gdLst/>
              <a:ahLst/>
              <a:cxnLst/>
              <a:rect l="l" t="t" r="r" b="b"/>
              <a:pathLst>
                <a:path w="1603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60"/>
            <p:cNvSpPr/>
            <p:nvPr/>
          </p:nvSpPr>
          <p:spPr>
            <a:xfrm>
              <a:off x="6286998" y="2032635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60"/>
            <p:cNvSpPr/>
            <p:nvPr/>
          </p:nvSpPr>
          <p:spPr>
            <a:xfrm>
              <a:off x="6215419" y="2032635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60"/>
            <p:cNvSpPr/>
            <p:nvPr/>
          </p:nvSpPr>
          <p:spPr>
            <a:xfrm>
              <a:off x="6143840" y="2032635"/>
              <a:ext cx="30986" cy="148976"/>
            </a:xfrm>
            <a:custGeom>
              <a:avLst/>
              <a:gdLst/>
              <a:ahLst/>
              <a:cxnLst/>
              <a:rect l="l" t="t" r="r" b="b"/>
              <a:pathLst>
                <a:path w="1603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60"/>
            <p:cNvSpPr/>
            <p:nvPr/>
          </p:nvSpPr>
          <p:spPr>
            <a:xfrm>
              <a:off x="6072280" y="2032635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60"/>
            <p:cNvSpPr/>
            <p:nvPr/>
          </p:nvSpPr>
          <p:spPr>
            <a:xfrm>
              <a:off x="6000701" y="2032635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60"/>
            <p:cNvSpPr/>
            <p:nvPr/>
          </p:nvSpPr>
          <p:spPr>
            <a:xfrm>
              <a:off x="5929141" y="2032635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60"/>
            <p:cNvSpPr/>
            <p:nvPr/>
          </p:nvSpPr>
          <p:spPr>
            <a:xfrm>
              <a:off x="5857562" y="2032635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60"/>
            <p:cNvSpPr/>
            <p:nvPr/>
          </p:nvSpPr>
          <p:spPr>
            <a:xfrm>
              <a:off x="5785983" y="2032635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60"/>
            <p:cNvSpPr/>
            <p:nvPr/>
          </p:nvSpPr>
          <p:spPr>
            <a:xfrm>
              <a:off x="5678953" y="1883697"/>
              <a:ext cx="791834" cy="148957"/>
            </a:xfrm>
            <a:custGeom>
              <a:avLst/>
              <a:gdLst/>
              <a:ahLst/>
              <a:cxnLst/>
              <a:rect l="l" t="t" r="r" b="b"/>
              <a:pathLst>
                <a:path w="40964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40963" y="7706"/>
                  </a:lnTo>
                  <a:lnTo>
                    <a:pt x="4096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60"/>
            <p:cNvSpPr/>
            <p:nvPr/>
          </p:nvSpPr>
          <p:spPr>
            <a:xfrm>
              <a:off x="5678953" y="1883697"/>
              <a:ext cx="791834" cy="16778"/>
            </a:xfrm>
            <a:custGeom>
              <a:avLst/>
              <a:gdLst/>
              <a:ahLst/>
              <a:cxnLst/>
              <a:rect l="l" t="t" r="r" b="b"/>
              <a:pathLst>
                <a:path w="40964" h="868" extrusionOk="0">
                  <a:moveTo>
                    <a:pt x="0" y="0"/>
                  </a:moveTo>
                  <a:lnTo>
                    <a:pt x="0" y="868"/>
                  </a:lnTo>
                  <a:lnTo>
                    <a:pt x="40963" y="868"/>
                  </a:lnTo>
                  <a:lnTo>
                    <a:pt x="409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60"/>
            <p:cNvSpPr/>
            <p:nvPr/>
          </p:nvSpPr>
          <p:spPr>
            <a:xfrm>
              <a:off x="6381135" y="1883697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60"/>
            <p:cNvSpPr/>
            <p:nvPr/>
          </p:nvSpPr>
          <p:spPr>
            <a:xfrm>
              <a:off x="6309556" y="1883697"/>
              <a:ext cx="31624" cy="148957"/>
            </a:xfrm>
            <a:custGeom>
              <a:avLst/>
              <a:gdLst/>
              <a:ahLst/>
              <a:cxnLst/>
              <a:rect l="l" t="t" r="r" b="b"/>
              <a:pathLst>
                <a:path w="1636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60"/>
            <p:cNvSpPr/>
            <p:nvPr/>
          </p:nvSpPr>
          <p:spPr>
            <a:xfrm>
              <a:off x="6237996" y="1883697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60"/>
            <p:cNvSpPr/>
            <p:nvPr/>
          </p:nvSpPr>
          <p:spPr>
            <a:xfrm>
              <a:off x="6166417" y="1883697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60"/>
            <p:cNvSpPr/>
            <p:nvPr/>
          </p:nvSpPr>
          <p:spPr>
            <a:xfrm>
              <a:off x="6094838" y="1883697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60"/>
            <p:cNvSpPr/>
            <p:nvPr/>
          </p:nvSpPr>
          <p:spPr>
            <a:xfrm>
              <a:off x="6023279" y="1883697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60"/>
            <p:cNvSpPr/>
            <p:nvPr/>
          </p:nvSpPr>
          <p:spPr>
            <a:xfrm>
              <a:off x="5951700" y="1883697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60"/>
            <p:cNvSpPr/>
            <p:nvPr/>
          </p:nvSpPr>
          <p:spPr>
            <a:xfrm>
              <a:off x="5880121" y="1883697"/>
              <a:ext cx="30986" cy="148957"/>
            </a:xfrm>
            <a:custGeom>
              <a:avLst/>
              <a:gdLst/>
              <a:ahLst/>
              <a:cxnLst/>
              <a:rect l="l" t="t" r="r" b="b"/>
              <a:pathLst>
                <a:path w="1603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60"/>
            <p:cNvSpPr/>
            <p:nvPr/>
          </p:nvSpPr>
          <p:spPr>
            <a:xfrm>
              <a:off x="5808561" y="1883697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60"/>
            <p:cNvSpPr/>
            <p:nvPr/>
          </p:nvSpPr>
          <p:spPr>
            <a:xfrm>
              <a:off x="5643483" y="1734741"/>
              <a:ext cx="791196" cy="148976"/>
            </a:xfrm>
            <a:custGeom>
              <a:avLst/>
              <a:gdLst/>
              <a:ahLst/>
              <a:cxnLst/>
              <a:rect l="l" t="t" r="r" b="b"/>
              <a:pathLst>
                <a:path w="40931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40930" y="7706"/>
                  </a:lnTo>
                  <a:lnTo>
                    <a:pt x="4093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60"/>
            <p:cNvSpPr/>
            <p:nvPr/>
          </p:nvSpPr>
          <p:spPr>
            <a:xfrm>
              <a:off x="5643483" y="1734741"/>
              <a:ext cx="791196" cy="16798"/>
            </a:xfrm>
            <a:custGeom>
              <a:avLst/>
              <a:gdLst/>
              <a:ahLst/>
              <a:cxnLst/>
              <a:rect l="l" t="t" r="r" b="b"/>
              <a:pathLst>
                <a:path w="40931" h="869" extrusionOk="0">
                  <a:moveTo>
                    <a:pt x="1" y="1"/>
                  </a:moveTo>
                  <a:lnTo>
                    <a:pt x="1" y="868"/>
                  </a:lnTo>
                  <a:lnTo>
                    <a:pt x="40930" y="868"/>
                  </a:lnTo>
                  <a:lnTo>
                    <a:pt x="409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60"/>
            <p:cNvSpPr/>
            <p:nvPr/>
          </p:nvSpPr>
          <p:spPr>
            <a:xfrm>
              <a:off x="6345664" y="1734741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60"/>
            <p:cNvSpPr/>
            <p:nvPr/>
          </p:nvSpPr>
          <p:spPr>
            <a:xfrm>
              <a:off x="6274105" y="1734741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60"/>
            <p:cNvSpPr/>
            <p:nvPr/>
          </p:nvSpPr>
          <p:spPr>
            <a:xfrm>
              <a:off x="6202526" y="1734741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60"/>
            <p:cNvSpPr/>
            <p:nvPr/>
          </p:nvSpPr>
          <p:spPr>
            <a:xfrm>
              <a:off x="6130309" y="1734741"/>
              <a:ext cx="31605" cy="148976"/>
            </a:xfrm>
            <a:custGeom>
              <a:avLst/>
              <a:gdLst/>
              <a:ahLst/>
              <a:cxnLst/>
              <a:rect l="l" t="t" r="r" b="b"/>
              <a:pathLst>
                <a:path w="1635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60"/>
            <p:cNvSpPr/>
            <p:nvPr/>
          </p:nvSpPr>
          <p:spPr>
            <a:xfrm>
              <a:off x="6059387" y="1734741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60"/>
            <p:cNvSpPr/>
            <p:nvPr/>
          </p:nvSpPr>
          <p:spPr>
            <a:xfrm>
              <a:off x="5987808" y="1734741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60"/>
            <p:cNvSpPr/>
            <p:nvPr/>
          </p:nvSpPr>
          <p:spPr>
            <a:xfrm>
              <a:off x="5915591" y="1734741"/>
              <a:ext cx="31624" cy="148976"/>
            </a:xfrm>
            <a:custGeom>
              <a:avLst/>
              <a:gdLst/>
              <a:ahLst/>
              <a:cxnLst/>
              <a:rect l="l" t="t" r="r" b="b"/>
              <a:pathLst>
                <a:path w="1636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60"/>
            <p:cNvSpPr/>
            <p:nvPr/>
          </p:nvSpPr>
          <p:spPr>
            <a:xfrm>
              <a:off x="5844012" y="1734741"/>
              <a:ext cx="31624" cy="148976"/>
            </a:xfrm>
            <a:custGeom>
              <a:avLst/>
              <a:gdLst/>
              <a:ahLst/>
              <a:cxnLst/>
              <a:rect l="l" t="t" r="r" b="b"/>
              <a:pathLst>
                <a:path w="1636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60"/>
            <p:cNvSpPr/>
            <p:nvPr/>
          </p:nvSpPr>
          <p:spPr>
            <a:xfrm>
              <a:off x="5772452" y="1734741"/>
              <a:ext cx="31605" cy="148976"/>
            </a:xfrm>
            <a:custGeom>
              <a:avLst/>
              <a:gdLst/>
              <a:ahLst/>
              <a:cxnLst/>
              <a:rect l="l" t="t" r="r" b="b"/>
              <a:pathLst>
                <a:path w="1635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60"/>
            <p:cNvSpPr/>
            <p:nvPr/>
          </p:nvSpPr>
          <p:spPr>
            <a:xfrm>
              <a:off x="5862724" y="1145021"/>
              <a:ext cx="2386733" cy="1794230"/>
            </a:xfrm>
            <a:custGeom>
              <a:avLst/>
              <a:gdLst/>
              <a:ahLst/>
              <a:cxnLst/>
              <a:rect l="l" t="t" r="r" b="b"/>
              <a:pathLst>
                <a:path w="123473" h="92821" extrusionOk="0">
                  <a:moveTo>
                    <a:pt x="118905" y="1"/>
                  </a:moveTo>
                  <a:cubicBezTo>
                    <a:pt x="118821" y="1"/>
                    <a:pt x="118737" y="7"/>
                    <a:pt x="118652" y="20"/>
                  </a:cubicBezTo>
                  <a:lnTo>
                    <a:pt x="102340" y="2822"/>
                  </a:lnTo>
                  <a:cubicBezTo>
                    <a:pt x="100906" y="3056"/>
                    <a:pt x="100505" y="4890"/>
                    <a:pt x="101673" y="5724"/>
                  </a:cubicBezTo>
                  <a:lnTo>
                    <a:pt x="104675" y="7859"/>
                  </a:lnTo>
                  <a:lnTo>
                    <a:pt x="86228" y="33945"/>
                  </a:lnTo>
                  <a:cubicBezTo>
                    <a:pt x="85923" y="34372"/>
                    <a:pt x="85432" y="34600"/>
                    <a:pt x="84937" y="34600"/>
                  </a:cubicBezTo>
                  <a:cubicBezTo>
                    <a:pt x="84619" y="34600"/>
                    <a:pt x="84300" y="34507"/>
                    <a:pt x="84027" y="34312"/>
                  </a:cubicBezTo>
                  <a:lnTo>
                    <a:pt x="56908" y="15131"/>
                  </a:lnTo>
                  <a:cubicBezTo>
                    <a:pt x="56624" y="14938"/>
                    <a:pt x="56301" y="14844"/>
                    <a:pt x="55982" y="14844"/>
                  </a:cubicBezTo>
                  <a:cubicBezTo>
                    <a:pt x="55475" y="14844"/>
                    <a:pt x="54980" y="15081"/>
                    <a:pt x="54673" y="15531"/>
                  </a:cubicBezTo>
                  <a:lnTo>
                    <a:pt x="0" y="92820"/>
                  </a:lnTo>
                  <a:lnTo>
                    <a:pt x="19648" y="92820"/>
                  </a:lnTo>
                  <a:lnTo>
                    <a:pt x="58509" y="37881"/>
                  </a:lnTo>
                  <a:cubicBezTo>
                    <a:pt x="58816" y="37430"/>
                    <a:pt x="59311" y="37193"/>
                    <a:pt x="59810" y="37193"/>
                  </a:cubicBezTo>
                  <a:cubicBezTo>
                    <a:pt x="60124" y="37193"/>
                    <a:pt x="60440" y="37287"/>
                    <a:pt x="60710" y="37480"/>
                  </a:cubicBezTo>
                  <a:lnTo>
                    <a:pt x="87863" y="56661"/>
                  </a:lnTo>
                  <a:cubicBezTo>
                    <a:pt x="88134" y="56868"/>
                    <a:pt x="88451" y="56964"/>
                    <a:pt x="88766" y="56964"/>
                  </a:cubicBezTo>
                  <a:cubicBezTo>
                    <a:pt x="89264" y="56964"/>
                    <a:pt x="89758" y="56723"/>
                    <a:pt x="90065" y="56294"/>
                  </a:cubicBezTo>
                  <a:lnTo>
                    <a:pt x="117784" y="17099"/>
                  </a:lnTo>
                  <a:lnTo>
                    <a:pt x="120820" y="19234"/>
                  </a:lnTo>
                  <a:cubicBezTo>
                    <a:pt x="121107" y="19431"/>
                    <a:pt x="121416" y="19519"/>
                    <a:pt x="121716" y="19519"/>
                  </a:cubicBezTo>
                  <a:cubicBezTo>
                    <a:pt x="122637" y="19519"/>
                    <a:pt x="123473" y="18690"/>
                    <a:pt x="123322" y="17633"/>
                  </a:cubicBezTo>
                  <a:lnTo>
                    <a:pt x="120520" y="1321"/>
                  </a:lnTo>
                  <a:cubicBezTo>
                    <a:pt x="120369" y="539"/>
                    <a:pt x="119676" y="1"/>
                    <a:pt x="1189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60"/>
            <p:cNvSpPr/>
            <p:nvPr/>
          </p:nvSpPr>
          <p:spPr>
            <a:xfrm>
              <a:off x="5949129" y="1190543"/>
              <a:ext cx="2249046" cy="1704848"/>
            </a:xfrm>
            <a:custGeom>
              <a:avLst/>
              <a:gdLst/>
              <a:ahLst/>
              <a:cxnLst/>
              <a:rect l="l" t="t" r="r" b="b"/>
              <a:pathLst>
                <a:path w="116350" h="88197" extrusionOk="0">
                  <a:moveTo>
                    <a:pt x="113748" y="267"/>
                  </a:moveTo>
                  <a:lnTo>
                    <a:pt x="116050" y="13610"/>
                  </a:lnTo>
                  <a:lnTo>
                    <a:pt x="112814" y="11308"/>
                  </a:lnTo>
                  <a:lnTo>
                    <a:pt x="112747" y="11308"/>
                  </a:lnTo>
                  <a:cubicBezTo>
                    <a:pt x="112714" y="11308"/>
                    <a:pt x="112681" y="11342"/>
                    <a:pt x="112681" y="11342"/>
                  </a:cubicBezTo>
                  <a:lnTo>
                    <a:pt x="84961" y="50536"/>
                  </a:lnTo>
                  <a:cubicBezTo>
                    <a:pt x="84653" y="50947"/>
                    <a:pt x="84192" y="51169"/>
                    <a:pt x="83728" y="51169"/>
                  </a:cubicBezTo>
                  <a:cubicBezTo>
                    <a:pt x="83439" y="51169"/>
                    <a:pt x="83149" y="51083"/>
                    <a:pt x="82893" y="50903"/>
                  </a:cubicBezTo>
                  <a:lnTo>
                    <a:pt x="55740" y="31723"/>
                  </a:lnTo>
                  <a:cubicBezTo>
                    <a:pt x="55448" y="31520"/>
                    <a:pt x="55118" y="31423"/>
                    <a:pt x="54792" y="31423"/>
                  </a:cubicBezTo>
                  <a:cubicBezTo>
                    <a:pt x="54259" y="31423"/>
                    <a:pt x="53736" y="31681"/>
                    <a:pt x="53405" y="32157"/>
                  </a:cubicBezTo>
                  <a:lnTo>
                    <a:pt x="13877" y="87997"/>
                  </a:lnTo>
                  <a:lnTo>
                    <a:pt x="300" y="87997"/>
                  </a:lnTo>
                  <a:lnTo>
                    <a:pt x="50870" y="16512"/>
                  </a:lnTo>
                  <a:cubicBezTo>
                    <a:pt x="51153" y="16108"/>
                    <a:pt x="51607" y="15888"/>
                    <a:pt x="52076" y="15888"/>
                  </a:cubicBezTo>
                  <a:cubicBezTo>
                    <a:pt x="52382" y="15888"/>
                    <a:pt x="52695" y="15981"/>
                    <a:pt x="52971" y="16179"/>
                  </a:cubicBezTo>
                  <a:lnTo>
                    <a:pt x="80091" y="35359"/>
                  </a:lnTo>
                  <a:cubicBezTo>
                    <a:pt x="80364" y="35558"/>
                    <a:pt x="80674" y="35664"/>
                    <a:pt x="80994" y="35664"/>
                  </a:cubicBezTo>
                  <a:cubicBezTo>
                    <a:pt x="81103" y="35664"/>
                    <a:pt x="81214" y="35651"/>
                    <a:pt x="81325" y="35626"/>
                  </a:cubicBezTo>
                  <a:cubicBezTo>
                    <a:pt x="81792" y="35559"/>
                    <a:pt x="82159" y="35326"/>
                    <a:pt x="82426" y="34959"/>
                  </a:cubicBezTo>
                  <a:lnTo>
                    <a:pt x="103641" y="4971"/>
                  </a:lnTo>
                  <a:cubicBezTo>
                    <a:pt x="103641" y="4937"/>
                    <a:pt x="103641" y="4937"/>
                    <a:pt x="103641" y="4904"/>
                  </a:cubicBezTo>
                  <a:cubicBezTo>
                    <a:pt x="103641" y="4870"/>
                    <a:pt x="103607" y="4837"/>
                    <a:pt x="103607" y="4837"/>
                  </a:cubicBezTo>
                  <a:lnTo>
                    <a:pt x="100372" y="2535"/>
                  </a:lnTo>
                  <a:lnTo>
                    <a:pt x="113748" y="267"/>
                  </a:lnTo>
                  <a:close/>
                  <a:moveTo>
                    <a:pt x="113881" y="0"/>
                  </a:moveTo>
                  <a:lnTo>
                    <a:pt x="100105" y="2369"/>
                  </a:lnTo>
                  <a:cubicBezTo>
                    <a:pt x="100072" y="2369"/>
                    <a:pt x="100038" y="2402"/>
                    <a:pt x="100038" y="2435"/>
                  </a:cubicBezTo>
                  <a:cubicBezTo>
                    <a:pt x="100005" y="2469"/>
                    <a:pt x="100038" y="2502"/>
                    <a:pt x="100072" y="2535"/>
                  </a:cubicBezTo>
                  <a:lnTo>
                    <a:pt x="103407" y="4904"/>
                  </a:lnTo>
                  <a:lnTo>
                    <a:pt x="82259" y="34792"/>
                  </a:lnTo>
                  <a:cubicBezTo>
                    <a:pt x="81975" y="35217"/>
                    <a:pt x="81520" y="35433"/>
                    <a:pt x="81049" y="35433"/>
                  </a:cubicBezTo>
                  <a:cubicBezTo>
                    <a:pt x="80744" y="35433"/>
                    <a:pt x="80433" y="35342"/>
                    <a:pt x="80157" y="35159"/>
                  </a:cubicBezTo>
                  <a:lnTo>
                    <a:pt x="53038" y="15978"/>
                  </a:lnTo>
                  <a:cubicBezTo>
                    <a:pt x="52737" y="15769"/>
                    <a:pt x="52396" y="15668"/>
                    <a:pt x="52059" y="15668"/>
                  </a:cubicBezTo>
                  <a:cubicBezTo>
                    <a:pt x="51537" y="15668"/>
                    <a:pt x="51028" y="15912"/>
                    <a:pt x="50703" y="16379"/>
                  </a:cubicBezTo>
                  <a:lnTo>
                    <a:pt x="33" y="88030"/>
                  </a:lnTo>
                  <a:cubicBezTo>
                    <a:pt x="0" y="88063"/>
                    <a:pt x="0" y="88097"/>
                    <a:pt x="33" y="88130"/>
                  </a:cubicBezTo>
                  <a:cubicBezTo>
                    <a:pt x="33" y="88163"/>
                    <a:pt x="67" y="88197"/>
                    <a:pt x="100" y="88197"/>
                  </a:cubicBezTo>
                  <a:lnTo>
                    <a:pt x="13943" y="88197"/>
                  </a:lnTo>
                  <a:cubicBezTo>
                    <a:pt x="13977" y="88197"/>
                    <a:pt x="14010" y="88163"/>
                    <a:pt x="14043" y="88163"/>
                  </a:cubicBezTo>
                  <a:lnTo>
                    <a:pt x="53638" y="32290"/>
                  </a:lnTo>
                  <a:cubicBezTo>
                    <a:pt x="53926" y="31879"/>
                    <a:pt x="54378" y="31658"/>
                    <a:pt x="54839" y="31658"/>
                  </a:cubicBezTo>
                  <a:cubicBezTo>
                    <a:pt x="55126" y="31658"/>
                    <a:pt x="55417" y="31744"/>
                    <a:pt x="55673" y="31923"/>
                  </a:cubicBezTo>
                  <a:lnTo>
                    <a:pt x="82826" y="51104"/>
                  </a:lnTo>
                  <a:cubicBezTo>
                    <a:pt x="83117" y="51306"/>
                    <a:pt x="83448" y="51403"/>
                    <a:pt x="83774" y="51403"/>
                  </a:cubicBezTo>
                  <a:cubicBezTo>
                    <a:pt x="84307" y="51403"/>
                    <a:pt x="84830" y="51146"/>
                    <a:pt x="85161" y="50670"/>
                  </a:cubicBezTo>
                  <a:lnTo>
                    <a:pt x="112847" y="11575"/>
                  </a:lnTo>
                  <a:lnTo>
                    <a:pt x="116183" y="13944"/>
                  </a:lnTo>
                  <a:cubicBezTo>
                    <a:pt x="116200" y="13960"/>
                    <a:pt x="116216" y="13969"/>
                    <a:pt x="116233" y="13969"/>
                  </a:cubicBezTo>
                  <a:cubicBezTo>
                    <a:pt x="116250" y="13969"/>
                    <a:pt x="116266" y="13960"/>
                    <a:pt x="116283" y="13944"/>
                  </a:cubicBezTo>
                  <a:cubicBezTo>
                    <a:pt x="116316" y="13910"/>
                    <a:pt x="116350" y="13877"/>
                    <a:pt x="116350" y="13844"/>
                  </a:cubicBezTo>
                  <a:lnTo>
                    <a:pt x="113981" y="67"/>
                  </a:lnTo>
                  <a:cubicBezTo>
                    <a:pt x="113981" y="34"/>
                    <a:pt x="113915" y="0"/>
                    <a:pt x="113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60"/>
            <p:cNvSpPr/>
            <p:nvPr/>
          </p:nvSpPr>
          <p:spPr>
            <a:xfrm>
              <a:off x="7699093" y="2433056"/>
              <a:ext cx="33538" cy="493282"/>
            </a:xfrm>
            <a:custGeom>
              <a:avLst/>
              <a:gdLst/>
              <a:ahLst/>
              <a:cxnLst/>
              <a:rect l="l" t="t" r="r" b="b"/>
              <a:pathLst>
                <a:path w="1735" h="25519" extrusionOk="0">
                  <a:moveTo>
                    <a:pt x="0" y="1"/>
                  </a:moveTo>
                  <a:lnTo>
                    <a:pt x="0" y="25519"/>
                  </a:lnTo>
                  <a:lnTo>
                    <a:pt x="1735" y="25519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60"/>
            <p:cNvSpPr/>
            <p:nvPr/>
          </p:nvSpPr>
          <p:spPr>
            <a:xfrm>
              <a:off x="7989256" y="2164833"/>
              <a:ext cx="32900" cy="761505"/>
            </a:xfrm>
            <a:custGeom>
              <a:avLst/>
              <a:gdLst/>
              <a:ahLst/>
              <a:cxnLst/>
              <a:rect l="l" t="t" r="r" b="b"/>
              <a:pathLst>
                <a:path w="1702" h="39395" extrusionOk="0">
                  <a:moveTo>
                    <a:pt x="0" y="0"/>
                  </a:moveTo>
                  <a:lnTo>
                    <a:pt x="0" y="39395"/>
                  </a:lnTo>
                  <a:lnTo>
                    <a:pt x="1701" y="39395"/>
                  </a:lnTo>
                  <a:lnTo>
                    <a:pt x="17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60"/>
            <p:cNvSpPr/>
            <p:nvPr/>
          </p:nvSpPr>
          <p:spPr>
            <a:xfrm>
              <a:off x="8283922" y="2347308"/>
              <a:ext cx="33538" cy="579030"/>
            </a:xfrm>
            <a:custGeom>
              <a:avLst/>
              <a:gdLst/>
              <a:ahLst/>
              <a:cxnLst/>
              <a:rect l="l" t="t" r="r" b="b"/>
              <a:pathLst>
                <a:path w="1735" h="29955" extrusionOk="0">
                  <a:moveTo>
                    <a:pt x="0" y="0"/>
                  </a:moveTo>
                  <a:lnTo>
                    <a:pt x="0" y="29955"/>
                  </a:lnTo>
                  <a:lnTo>
                    <a:pt x="1735" y="29955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60"/>
            <p:cNvSpPr/>
            <p:nvPr/>
          </p:nvSpPr>
          <p:spPr>
            <a:xfrm>
              <a:off x="7466959" y="2433056"/>
              <a:ext cx="232153" cy="493282"/>
            </a:xfrm>
            <a:custGeom>
              <a:avLst/>
              <a:gdLst/>
              <a:ahLst/>
              <a:cxnLst/>
              <a:rect l="l" t="t" r="r" b="b"/>
              <a:pathLst>
                <a:path w="12010" h="25519" extrusionOk="0">
                  <a:moveTo>
                    <a:pt x="1" y="1"/>
                  </a:moveTo>
                  <a:lnTo>
                    <a:pt x="1" y="25519"/>
                  </a:lnTo>
                  <a:lnTo>
                    <a:pt x="12009" y="25519"/>
                  </a:lnTo>
                  <a:lnTo>
                    <a:pt x="1200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60"/>
            <p:cNvSpPr/>
            <p:nvPr/>
          </p:nvSpPr>
          <p:spPr>
            <a:xfrm>
              <a:off x="7756484" y="2164833"/>
              <a:ext cx="232791" cy="761505"/>
            </a:xfrm>
            <a:custGeom>
              <a:avLst/>
              <a:gdLst/>
              <a:ahLst/>
              <a:cxnLst/>
              <a:rect l="l" t="t" r="r" b="b"/>
              <a:pathLst>
                <a:path w="12043" h="39395" extrusionOk="0">
                  <a:moveTo>
                    <a:pt x="0" y="0"/>
                  </a:moveTo>
                  <a:lnTo>
                    <a:pt x="0" y="39395"/>
                  </a:lnTo>
                  <a:lnTo>
                    <a:pt x="12042" y="39395"/>
                  </a:lnTo>
                  <a:lnTo>
                    <a:pt x="1204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60"/>
            <p:cNvSpPr/>
            <p:nvPr/>
          </p:nvSpPr>
          <p:spPr>
            <a:xfrm>
              <a:off x="8051788" y="2347308"/>
              <a:ext cx="232791" cy="579030"/>
            </a:xfrm>
            <a:custGeom>
              <a:avLst/>
              <a:gdLst/>
              <a:ahLst/>
              <a:cxnLst/>
              <a:rect l="l" t="t" r="r" b="b"/>
              <a:pathLst>
                <a:path w="12043" h="29955" extrusionOk="0">
                  <a:moveTo>
                    <a:pt x="1" y="0"/>
                  </a:moveTo>
                  <a:lnTo>
                    <a:pt x="1" y="29955"/>
                  </a:lnTo>
                  <a:lnTo>
                    <a:pt x="12043" y="29955"/>
                  </a:lnTo>
                  <a:lnTo>
                    <a:pt x="1204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60"/>
            <p:cNvSpPr/>
            <p:nvPr/>
          </p:nvSpPr>
          <p:spPr>
            <a:xfrm>
              <a:off x="6864076" y="2727085"/>
              <a:ext cx="72893" cy="158641"/>
            </a:xfrm>
            <a:custGeom>
              <a:avLst/>
              <a:gdLst/>
              <a:ahLst/>
              <a:cxnLst/>
              <a:rect l="l" t="t" r="r" b="b"/>
              <a:pathLst>
                <a:path w="3771" h="8207" extrusionOk="0">
                  <a:moveTo>
                    <a:pt x="568" y="1"/>
                  </a:moveTo>
                  <a:lnTo>
                    <a:pt x="1" y="7606"/>
                  </a:lnTo>
                  <a:lnTo>
                    <a:pt x="3237" y="8206"/>
                  </a:lnTo>
                  <a:lnTo>
                    <a:pt x="3770" y="601"/>
                  </a:lnTo>
                  <a:lnTo>
                    <a:pt x="568" y="1"/>
                  </a:ln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60"/>
            <p:cNvSpPr/>
            <p:nvPr/>
          </p:nvSpPr>
          <p:spPr>
            <a:xfrm>
              <a:off x="7266430" y="2737407"/>
              <a:ext cx="79330" cy="147024"/>
            </a:xfrm>
            <a:custGeom>
              <a:avLst/>
              <a:gdLst/>
              <a:ahLst/>
              <a:cxnLst/>
              <a:rect l="l" t="t" r="r" b="b"/>
              <a:pathLst>
                <a:path w="4104" h="7606" extrusionOk="0">
                  <a:moveTo>
                    <a:pt x="1" y="0"/>
                  </a:moveTo>
                  <a:lnTo>
                    <a:pt x="835" y="7606"/>
                  </a:lnTo>
                  <a:lnTo>
                    <a:pt x="4104" y="7606"/>
                  </a:lnTo>
                  <a:lnTo>
                    <a:pt x="3303" y="0"/>
                  </a:ln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60"/>
            <p:cNvSpPr/>
            <p:nvPr/>
          </p:nvSpPr>
          <p:spPr>
            <a:xfrm>
              <a:off x="7154876" y="2876680"/>
              <a:ext cx="218622" cy="72236"/>
            </a:xfrm>
            <a:custGeom>
              <a:avLst/>
              <a:gdLst/>
              <a:ahLst/>
              <a:cxnLst/>
              <a:rect l="l" t="t" r="r" b="b"/>
              <a:pathLst>
                <a:path w="11310" h="3737" extrusionOk="0">
                  <a:moveTo>
                    <a:pt x="6339" y="0"/>
                  </a:moveTo>
                  <a:cubicBezTo>
                    <a:pt x="6139" y="0"/>
                    <a:pt x="5939" y="67"/>
                    <a:pt x="5805" y="234"/>
                  </a:cubicBezTo>
                  <a:cubicBezTo>
                    <a:pt x="5005" y="934"/>
                    <a:pt x="3103" y="1702"/>
                    <a:pt x="568" y="2269"/>
                  </a:cubicBezTo>
                  <a:cubicBezTo>
                    <a:pt x="1" y="2369"/>
                    <a:pt x="168" y="3736"/>
                    <a:pt x="1569" y="3736"/>
                  </a:cubicBezTo>
                  <a:cubicBezTo>
                    <a:pt x="2936" y="3736"/>
                    <a:pt x="5939" y="3636"/>
                    <a:pt x="6939" y="3636"/>
                  </a:cubicBezTo>
                  <a:cubicBezTo>
                    <a:pt x="8540" y="3636"/>
                    <a:pt x="9508" y="3703"/>
                    <a:pt x="10775" y="3736"/>
                  </a:cubicBezTo>
                  <a:cubicBezTo>
                    <a:pt x="11076" y="3736"/>
                    <a:pt x="11309" y="3470"/>
                    <a:pt x="11242" y="3169"/>
                  </a:cubicBezTo>
                  <a:lnTo>
                    <a:pt x="10609" y="234"/>
                  </a:lnTo>
                  <a:cubicBezTo>
                    <a:pt x="10575" y="100"/>
                    <a:pt x="10475" y="0"/>
                    <a:pt x="103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60"/>
            <p:cNvSpPr/>
            <p:nvPr/>
          </p:nvSpPr>
          <p:spPr>
            <a:xfrm>
              <a:off x="6717709" y="2860307"/>
              <a:ext cx="223764" cy="84317"/>
            </a:xfrm>
            <a:custGeom>
              <a:avLst/>
              <a:gdLst/>
              <a:ahLst/>
              <a:cxnLst/>
              <a:rect l="l" t="t" r="r" b="b"/>
              <a:pathLst>
                <a:path w="11576" h="4362" extrusionOk="0">
                  <a:moveTo>
                    <a:pt x="7435" y="1"/>
                  </a:moveTo>
                  <a:cubicBezTo>
                    <a:pt x="7227" y="1"/>
                    <a:pt x="7014" y="39"/>
                    <a:pt x="6839" y="114"/>
                  </a:cubicBezTo>
                  <a:cubicBezTo>
                    <a:pt x="5359" y="722"/>
                    <a:pt x="4445" y="813"/>
                    <a:pt x="3365" y="813"/>
                  </a:cubicBezTo>
                  <a:cubicBezTo>
                    <a:pt x="2907" y="813"/>
                    <a:pt x="2418" y="796"/>
                    <a:pt x="1843" y="796"/>
                  </a:cubicBezTo>
                  <a:cubicBezTo>
                    <a:pt x="1544" y="796"/>
                    <a:pt x="1222" y="801"/>
                    <a:pt x="868" y="814"/>
                  </a:cubicBezTo>
                  <a:cubicBezTo>
                    <a:pt x="301" y="847"/>
                    <a:pt x="1" y="2282"/>
                    <a:pt x="1335" y="2515"/>
                  </a:cubicBezTo>
                  <a:cubicBezTo>
                    <a:pt x="3537" y="2916"/>
                    <a:pt x="4437" y="3149"/>
                    <a:pt x="6305" y="3449"/>
                  </a:cubicBezTo>
                  <a:cubicBezTo>
                    <a:pt x="7906" y="3716"/>
                    <a:pt x="9741" y="4116"/>
                    <a:pt x="11009" y="4350"/>
                  </a:cubicBezTo>
                  <a:cubicBezTo>
                    <a:pt x="11044" y="4358"/>
                    <a:pt x="11078" y="4361"/>
                    <a:pt x="11112" y="4361"/>
                  </a:cubicBezTo>
                  <a:cubicBezTo>
                    <a:pt x="11367" y="4361"/>
                    <a:pt x="11576" y="4148"/>
                    <a:pt x="11576" y="3883"/>
                  </a:cubicBezTo>
                  <a:lnTo>
                    <a:pt x="11409" y="881"/>
                  </a:lnTo>
                  <a:cubicBezTo>
                    <a:pt x="11409" y="747"/>
                    <a:pt x="11309" y="647"/>
                    <a:pt x="11175" y="614"/>
                  </a:cubicBezTo>
                  <a:lnTo>
                    <a:pt x="7640" y="13"/>
                  </a:lnTo>
                  <a:cubicBezTo>
                    <a:pt x="7573" y="5"/>
                    <a:pt x="7504" y="1"/>
                    <a:pt x="74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60"/>
            <p:cNvSpPr/>
            <p:nvPr/>
          </p:nvSpPr>
          <p:spPr>
            <a:xfrm>
              <a:off x="6665479" y="913273"/>
              <a:ext cx="417199" cy="294686"/>
            </a:xfrm>
            <a:custGeom>
              <a:avLst/>
              <a:gdLst/>
              <a:ahLst/>
              <a:cxnLst/>
              <a:rect l="l" t="t" r="r" b="b"/>
              <a:pathLst>
                <a:path w="21583" h="15245" extrusionOk="0">
                  <a:moveTo>
                    <a:pt x="16880" y="1"/>
                  </a:moveTo>
                  <a:lnTo>
                    <a:pt x="16646" y="668"/>
                  </a:lnTo>
                  <a:lnTo>
                    <a:pt x="16346" y="1335"/>
                  </a:lnTo>
                  <a:cubicBezTo>
                    <a:pt x="16179" y="1802"/>
                    <a:pt x="15979" y="2236"/>
                    <a:pt x="15745" y="2703"/>
                  </a:cubicBezTo>
                  <a:cubicBezTo>
                    <a:pt x="15312" y="3570"/>
                    <a:pt x="14878" y="4471"/>
                    <a:pt x="14411" y="5305"/>
                  </a:cubicBezTo>
                  <a:cubicBezTo>
                    <a:pt x="13944" y="6138"/>
                    <a:pt x="13410" y="6939"/>
                    <a:pt x="12843" y="7706"/>
                  </a:cubicBezTo>
                  <a:cubicBezTo>
                    <a:pt x="12310" y="8407"/>
                    <a:pt x="11709" y="9074"/>
                    <a:pt x="11042" y="9674"/>
                  </a:cubicBezTo>
                  <a:cubicBezTo>
                    <a:pt x="10742" y="9908"/>
                    <a:pt x="10442" y="10175"/>
                    <a:pt x="10075" y="10375"/>
                  </a:cubicBezTo>
                  <a:cubicBezTo>
                    <a:pt x="9941" y="10475"/>
                    <a:pt x="9741" y="10575"/>
                    <a:pt x="9608" y="10642"/>
                  </a:cubicBezTo>
                  <a:cubicBezTo>
                    <a:pt x="9474" y="10708"/>
                    <a:pt x="9374" y="10775"/>
                    <a:pt x="9241" y="10808"/>
                  </a:cubicBezTo>
                  <a:cubicBezTo>
                    <a:pt x="8807" y="10942"/>
                    <a:pt x="8407" y="11042"/>
                    <a:pt x="7973" y="11075"/>
                  </a:cubicBezTo>
                  <a:cubicBezTo>
                    <a:pt x="7506" y="11142"/>
                    <a:pt x="7039" y="11209"/>
                    <a:pt x="6539" y="11275"/>
                  </a:cubicBezTo>
                  <a:cubicBezTo>
                    <a:pt x="4537" y="11442"/>
                    <a:pt x="2436" y="11509"/>
                    <a:pt x="334" y="11576"/>
                  </a:cubicBezTo>
                  <a:lnTo>
                    <a:pt x="1" y="14011"/>
                  </a:lnTo>
                  <a:cubicBezTo>
                    <a:pt x="2136" y="14645"/>
                    <a:pt x="4337" y="15011"/>
                    <a:pt x="6539" y="15212"/>
                  </a:cubicBezTo>
                  <a:cubicBezTo>
                    <a:pt x="7106" y="15245"/>
                    <a:pt x="7706" y="15245"/>
                    <a:pt x="8307" y="15245"/>
                  </a:cubicBezTo>
                  <a:cubicBezTo>
                    <a:pt x="8941" y="15245"/>
                    <a:pt x="9574" y="15212"/>
                    <a:pt x="10208" y="15112"/>
                  </a:cubicBezTo>
                  <a:cubicBezTo>
                    <a:pt x="10575" y="15011"/>
                    <a:pt x="10975" y="14911"/>
                    <a:pt x="11342" y="14778"/>
                  </a:cubicBezTo>
                  <a:cubicBezTo>
                    <a:pt x="11509" y="14711"/>
                    <a:pt x="11676" y="14645"/>
                    <a:pt x="11809" y="14578"/>
                  </a:cubicBezTo>
                  <a:cubicBezTo>
                    <a:pt x="11976" y="14511"/>
                    <a:pt x="12143" y="14444"/>
                    <a:pt x="12276" y="14344"/>
                  </a:cubicBezTo>
                  <a:cubicBezTo>
                    <a:pt x="12877" y="14044"/>
                    <a:pt x="13444" y="13677"/>
                    <a:pt x="13944" y="13310"/>
                  </a:cubicBezTo>
                  <a:cubicBezTo>
                    <a:pt x="15846" y="11776"/>
                    <a:pt x="17413" y="9941"/>
                    <a:pt x="18648" y="7840"/>
                  </a:cubicBezTo>
                  <a:cubicBezTo>
                    <a:pt x="19248" y="6872"/>
                    <a:pt x="19782" y="5838"/>
                    <a:pt x="20282" y="4804"/>
                  </a:cubicBezTo>
                  <a:cubicBezTo>
                    <a:pt x="20516" y="4304"/>
                    <a:pt x="20749" y="3770"/>
                    <a:pt x="20949" y="3270"/>
                  </a:cubicBezTo>
                  <a:cubicBezTo>
                    <a:pt x="21083" y="3003"/>
                    <a:pt x="21183" y="2703"/>
                    <a:pt x="21283" y="2469"/>
                  </a:cubicBezTo>
                  <a:cubicBezTo>
                    <a:pt x="21383" y="2202"/>
                    <a:pt x="21483" y="1969"/>
                    <a:pt x="21583" y="1635"/>
                  </a:cubicBezTo>
                  <a:lnTo>
                    <a:pt x="16880" y="1"/>
                  </a:ln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60"/>
            <p:cNvSpPr/>
            <p:nvPr/>
          </p:nvSpPr>
          <p:spPr>
            <a:xfrm>
              <a:off x="6893090" y="870013"/>
              <a:ext cx="274718" cy="250266"/>
            </a:xfrm>
            <a:custGeom>
              <a:avLst/>
              <a:gdLst/>
              <a:ahLst/>
              <a:cxnLst/>
              <a:rect l="l" t="t" r="r" b="b"/>
              <a:pathLst>
                <a:path w="14212" h="12947" extrusionOk="0">
                  <a:moveTo>
                    <a:pt x="8063" y="1"/>
                  </a:moveTo>
                  <a:cubicBezTo>
                    <a:pt x="6129" y="1"/>
                    <a:pt x="4344" y="1057"/>
                    <a:pt x="3470" y="2772"/>
                  </a:cubicBezTo>
                  <a:cubicBezTo>
                    <a:pt x="2069" y="5374"/>
                    <a:pt x="1" y="9844"/>
                    <a:pt x="1" y="9844"/>
                  </a:cubicBezTo>
                  <a:lnTo>
                    <a:pt x="7640" y="12946"/>
                  </a:lnTo>
                  <a:cubicBezTo>
                    <a:pt x="7640" y="12946"/>
                    <a:pt x="14211" y="4"/>
                    <a:pt x="8240" y="4"/>
                  </a:cubicBezTo>
                  <a:cubicBezTo>
                    <a:pt x="8181" y="2"/>
                    <a:pt x="8122" y="1"/>
                    <a:pt x="80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60"/>
            <p:cNvSpPr/>
            <p:nvPr/>
          </p:nvSpPr>
          <p:spPr>
            <a:xfrm>
              <a:off x="6619068" y="1114460"/>
              <a:ext cx="89633" cy="75368"/>
            </a:xfrm>
            <a:custGeom>
              <a:avLst/>
              <a:gdLst/>
              <a:ahLst/>
              <a:cxnLst/>
              <a:rect l="l" t="t" r="r" b="b"/>
              <a:pathLst>
                <a:path w="4637" h="3899" extrusionOk="0">
                  <a:moveTo>
                    <a:pt x="2002" y="0"/>
                  </a:moveTo>
                  <a:lnTo>
                    <a:pt x="0" y="3770"/>
                  </a:lnTo>
                  <a:cubicBezTo>
                    <a:pt x="486" y="3855"/>
                    <a:pt x="985" y="3898"/>
                    <a:pt x="1487" y="3898"/>
                  </a:cubicBezTo>
                  <a:cubicBezTo>
                    <a:pt x="2158" y="3898"/>
                    <a:pt x="2836" y="3822"/>
                    <a:pt x="3503" y="3669"/>
                  </a:cubicBezTo>
                  <a:lnTo>
                    <a:pt x="4637" y="1501"/>
                  </a:lnTo>
                  <a:lnTo>
                    <a:pt x="2002" y="0"/>
                  </a:ln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60"/>
            <p:cNvSpPr/>
            <p:nvPr/>
          </p:nvSpPr>
          <p:spPr>
            <a:xfrm>
              <a:off x="6581026" y="1114460"/>
              <a:ext cx="76102" cy="72874"/>
            </a:xfrm>
            <a:custGeom>
              <a:avLst/>
              <a:gdLst/>
              <a:ahLst/>
              <a:cxnLst/>
              <a:rect l="l" t="t" r="r" b="b"/>
              <a:pathLst>
                <a:path w="3937" h="3770" extrusionOk="0">
                  <a:moveTo>
                    <a:pt x="1468" y="0"/>
                  </a:moveTo>
                  <a:lnTo>
                    <a:pt x="0" y="3303"/>
                  </a:lnTo>
                  <a:lnTo>
                    <a:pt x="1935" y="3770"/>
                  </a:lnTo>
                  <a:lnTo>
                    <a:pt x="3936" y="0"/>
                  </a:ln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60"/>
            <p:cNvSpPr/>
            <p:nvPr/>
          </p:nvSpPr>
          <p:spPr>
            <a:xfrm>
              <a:off x="6869237" y="2727085"/>
              <a:ext cx="67732" cy="87720"/>
            </a:xfrm>
            <a:custGeom>
              <a:avLst/>
              <a:gdLst/>
              <a:ahLst/>
              <a:cxnLst/>
              <a:rect l="l" t="t" r="r" b="b"/>
              <a:pathLst>
                <a:path w="3504" h="4538" extrusionOk="0">
                  <a:moveTo>
                    <a:pt x="301" y="1"/>
                  </a:moveTo>
                  <a:lnTo>
                    <a:pt x="1" y="3903"/>
                  </a:lnTo>
                  <a:lnTo>
                    <a:pt x="3236" y="4537"/>
                  </a:lnTo>
                  <a:lnTo>
                    <a:pt x="3503" y="601"/>
                  </a:lnTo>
                  <a:lnTo>
                    <a:pt x="30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60"/>
            <p:cNvSpPr/>
            <p:nvPr/>
          </p:nvSpPr>
          <p:spPr>
            <a:xfrm>
              <a:off x="7266430" y="2737407"/>
              <a:ext cx="71598" cy="76102"/>
            </a:xfrm>
            <a:custGeom>
              <a:avLst/>
              <a:gdLst/>
              <a:ahLst/>
              <a:cxnLst/>
              <a:rect l="l" t="t" r="r" b="b"/>
              <a:pathLst>
                <a:path w="3704" h="3937" extrusionOk="0">
                  <a:moveTo>
                    <a:pt x="1" y="0"/>
                  </a:moveTo>
                  <a:lnTo>
                    <a:pt x="434" y="3936"/>
                  </a:lnTo>
                  <a:lnTo>
                    <a:pt x="3703" y="3936"/>
                  </a:lnTo>
                  <a:lnTo>
                    <a:pt x="33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60"/>
            <p:cNvSpPr/>
            <p:nvPr/>
          </p:nvSpPr>
          <p:spPr>
            <a:xfrm>
              <a:off x="6924694" y="866205"/>
              <a:ext cx="442986" cy="580345"/>
            </a:xfrm>
            <a:custGeom>
              <a:avLst/>
              <a:gdLst/>
              <a:ahLst/>
              <a:cxnLst/>
              <a:rect l="l" t="t" r="r" b="b"/>
              <a:pathLst>
                <a:path w="22917" h="30023" extrusionOk="0">
                  <a:moveTo>
                    <a:pt x="9641" y="1"/>
                  </a:moveTo>
                  <a:cubicBezTo>
                    <a:pt x="9307" y="1"/>
                    <a:pt x="9007" y="34"/>
                    <a:pt x="8707" y="34"/>
                  </a:cubicBezTo>
                  <a:cubicBezTo>
                    <a:pt x="7339" y="101"/>
                    <a:pt x="5938" y="267"/>
                    <a:pt x="4537" y="534"/>
                  </a:cubicBezTo>
                  <a:cubicBezTo>
                    <a:pt x="4537" y="534"/>
                    <a:pt x="0" y="10141"/>
                    <a:pt x="2369" y="28788"/>
                  </a:cubicBezTo>
                  <a:cubicBezTo>
                    <a:pt x="7673" y="29188"/>
                    <a:pt x="17346" y="29855"/>
                    <a:pt x="19881" y="30022"/>
                  </a:cubicBezTo>
                  <a:cubicBezTo>
                    <a:pt x="20048" y="28688"/>
                    <a:pt x="19948" y="24752"/>
                    <a:pt x="20215" y="19581"/>
                  </a:cubicBezTo>
                  <a:cubicBezTo>
                    <a:pt x="20315" y="17380"/>
                    <a:pt x="20515" y="14978"/>
                    <a:pt x="20815" y="12443"/>
                  </a:cubicBezTo>
                  <a:cubicBezTo>
                    <a:pt x="21249" y="8774"/>
                    <a:pt x="21949" y="5171"/>
                    <a:pt x="22917" y="1635"/>
                  </a:cubicBezTo>
                  <a:cubicBezTo>
                    <a:pt x="22917" y="1635"/>
                    <a:pt x="20849" y="1068"/>
                    <a:pt x="18480" y="701"/>
                  </a:cubicBezTo>
                  <a:cubicBezTo>
                    <a:pt x="18013" y="634"/>
                    <a:pt x="17546" y="568"/>
                    <a:pt x="17079" y="501"/>
                  </a:cubicBezTo>
                  <a:cubicBezTo>
                    <a:pt x="14611" y="201"/>
                    <a:pt x="12109" y="1"/>
                    <a:pt x="96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60"/>
            <p:cNvSpPr/>
            <p:nvPr/>
          </p:nvSpPr>
          <p:spPr>
            <a:xfrm>
              <a:off x="7101371" y="712744"/>
              <a:ext cx="154118" cy="200336"/>
            </a:xfrm>
            <a:custGeom>
              <a:avLst/>
              <a:gdLst/>
              <a:ahLst/>
              <a:cxnLst/>
              <a:rect l="l" t="t" r="r" b="b"/>
              <a:pathLst>
                <a:path w="7973" h="10364" extrusionOk="0">
                  <a:moveTo>
                    <a:pt x="7806" y="1"/>
                  </a:moveTo>
                  <a:lnTo>
                    <a:pt x="2969" y="3603"/>
                  </a:lnTo>
                  <a:cubicBezTo>
                    <a:pt x="3303" y="5471"/>
                    <a:pt x="3236" y="7473"/>
                    <a:pt x="534" y="7906"/>
                  </a:cubicBezTo>
                  <a:cubicBezTo>
                    <a:pt x="0" y="8673"/>
                    <a:pt x="0" y="10141"/>
                    <a:pt x="2068" y="10308"/>
                  </a:cubicBezTo>
                  <a:cubicBezTo>
                    <a:pt x="2368" y="10345"/>
                    <a:pt x="2668" y="10364"/>
                    <a:pt x="2967" y="10364"/>
                  </a:cubicBezTo>
                  <a:cubicBezTo>
                    <a:pt x="4801" y="10364"/>
                    <a:pt x="6596" y="9673"/>
                    <a:pt x="7973" y="8440"/>
                  </a:cubicBezTo>
                  <a:cubicBezTo>
                    <a:pt x="6405" y="6705"/>
                    <a:pt x="7172" y="2369"/>
                    <a:pt x="7806" y="1"/>
                  </a:cubicBez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60"/>
            <p:cNvSpPr/>
            <p:nvPr/>
          </p:nvSpPr>
          <p:spPr>
            <a:xfrm>
              <a:off x="7112331" y="912636"/>
              <a:ext cx="61276" cy="44768"/>
            </a:xfrm>
            <a:custGeom>
              <a:avLst/>
              <a:gdLst/>
              <a:ahLst/>
              <a:cxnLst/>
              <a:rect l="l" t="t" r="r" b="b"/>
              <a:pathLst>
                <a:path w="3170" h="2316" extrusionOk="0">
                  <a:moveTo>
                    <a:pt x="1902" y="0"/>
                  </a:moveTo>
                  <a:cubicBezTo>
                    <a:pt x="1902" y="0"/>
                    <a:pt x="234" y="434"/>
                    <a:pt x="0" y="768"/>
                  </a:cubicBezTo>
                  <a:cubicBezTo>
                    <a:pt x="34" y="1135"/>
                    <a:pt x="134" y="1468"/>
                    <a:pt x="267" y="1835"/>
                  </a:cubicBezTo>
                  <a:cubicBezTo>
                    <a:pt x="334" y="2069"/>
                    <a:pt x="534" y="2202"/>
                    <a:pt x="768" y="2202"/>
                  </a:cubicBezTo>
                  <a:cubicBezTo>
                    <a:pt x="1135" y="2202"/>
                    <a:pt x="1468" y="2235"/>
                    <a:pt x="1802" y="2302"/>
                  </a:cubicBezTo>
                  <a:cubicBezTo>
                    <a:pt x="1837" y="2311"/>
                    <a:pt x="1876" y="2315"/>
                    <a:pt x="1915" y="2315"/>
                  </a:cubicBezTo>
                  <a:cubicBezTo>
                    <a:pt x="2022" y="2315"/>
                    <a:pt x="2138" y="2284"/>
                    <a:pt x="2235" y="2235"/>
                  </a:cubicBezTo>
                  <a:cubicBezTo>
                    <a:pt x="2636" y="1968"/>
                    <a:pt x="3169" y="1568"/>
                    <a:pt x="3036" y="1101"/>
                  </a:cubicBezTo>
                  <a:cubicBezTo>
                    <a:pt x="2869" y="534"/>
                    <a:pt x="1902" y="0"/>
                    <a:pt x="19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60"/>
            <p:cNvSpPr/>
            <p:nvPr/>
          </p:nvSpPr>
          <p:spPr>
            <a:xfrm>
              <a:off x="7078793" y="948106"/>
              <a:ext cx="67732" cy="344325"/>
            </a:xfrm>
            <a:custGeom>
              <a:avLst/>
              <a:gdLst/>
              <a:ahLst/>
              <a:cxnLst/>
              <a:rect l="l" t="t" r="r" b="b"/>
              <a:pathLst>
                <a:path w="3504" h="17813" extrusionOk="0">
                  <a:moveTo>
                    <a:pt x="2603" y="0"/>
                  </a:moveTo>
                  <a:cubicBezTo>
                    <a:pt x="1936" y="1468"/>
                    <a:pt x="401" y="10874"/>
                    <a:pt x="201" y="12275"/>
                  </a:cubicBezTo>
                  <a:cubicBezTo>
                    <a:pt x="1" y="13710"/>
                    <a:pt x="668" y="16011"/>
                    <a:pt x="1569" y="17813"/>
                  </a:cubicBezTo>
                  <a:cubicBezTo>
                    <a:pt x="2603" y="16378"/>
                    <a:pt x="3203" y="14677"/>
                    <a:pt x="3270" y="12909"/>
                  </a:cubicBezTo>
                  <a:cubicBezTo>
                    <a:pt x="3403" y="10975"/>
                    <a:pt x="3503" y="234"/>
                    <a:pt x="3503" y="234"/>
                  </a:cubicBezTo>
                  <a:lnTo>
                    <a:pt x="26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60"/>
            <p:cNvSpPr/>
            <p:nvPr/>
          </p:nvSpPr>
          <p:spPr>
            <a:xfrm>
              <a:off x="7148439" y="870477"/>
              <a:ext cx="139930" cy="78286"/>
            </a:xfrm>
            <a:custGeom>
              <a:avLst/>
              <a:gdLst/>
              <a:ahLst/>
              <a:cxnLst/>
              <a:rect l="l" t="t" r="r" b="b"/>
              <a:pathLst>
                <a:path w="7239" h="4050" extrusionOk="0">
                  <a:moveTo>
                    <a:pt x="5457" y="1"/>
                  </a:moveTo>
                  <a:cubicBezTo>
                    <a:pt x="5404" y="1"/>
                    <a:pt x="5363" y="14"/>
                    <a:pt x="5338" y="46"/>
                  </a:cubicBezTo>
                  <a:cubicBezTo>
                    <a:pt x="5104" y="380"/>
                    <a:pt x="3136" y="1548"/>
                    <a:pt x="0" y="2181"/>
                  </a:cubicBezTo>
                  <a:cubicBezTo>
                    <a:pt x="634" y="2715"/>
                    <a:pt x="1135" y="3349"/>
                    <a:pt x="1535" y="4049"/>
                  </a:cubicBezTo>
                  <a:cubicBezTo>
                    <a:pt x="2569" y="3983"/>
                    <a:pt x="7239" y="1948"/>
                    <a:pt x="6572" y="347"/>
                  </a:cubicBezTo>
                  <a:cubicBezTo>
                    <a:pt x="6114" y="239"/>
                    <a:pt x="5678" y="1"/>
                    <a:pt x="54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60"/>
            <p:cNvSpPr/>
            <p:nvPr/>
          </p:nvSpPr>
          <p:spPr>
            <a:xfrm>
              <a:off x="7073632" y="861662"/>
              <a:ext cx="74826" cy="82578"/>
            </a:xfrm>
            <a:custGeom>
              <a:avLst/>
              <a:gdLst/>
              <a:ahLst/>
              <a:cxnLst/>
              <a:rect l="l" t="t" r="r" b="b"/>
              <a:pathLst>
                <a:path w="3871" h="4272" extrusionOk="0">
                  <a:moveTo>
                    <a:pt x="2083" y="1"/>
                  </a:moveTo>
                  <a:cubicBezTo>
                    <a:pt x="1854" y="1"/>
                    <a:pt x="1421" y="177"/>
                    <a:pt x="968" y="202"/>
                  </a:cubicBezTo>
                  <a:cubicBezTo>
                    <a:pt x="1" y="1637"/>
                    <a:pt x="601" y="3805"/>
                    <a:pt x="1669" y="4272"/>
                  </a:cubicBezTo>
                  <a:cubicBezTo>
                    <a:pt x="2102" y="3271"/>
                    <a:pt x="3870" y="2637"/>
                    <a:pt x="3870" y="2637"/>
                  </a:cubicBezTo>
                  <a:cubicBezTo>
                    <a:pt x="1969" y="1436"/>
                    <a:pt x="2403" y="436"/>
                    <a:pt x="2236" y="69"/>
                  </a:cubicBezTo>
                  <a:cubicBezTo>
                    <a:pt x="2211" y="19"/>
                    <a:pt x="2158" y="1"/>
                    <a:pt x="20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60"/>
            <p:cNvSpPr/>
            <p:nvPr/>
          </p:nvSpPr>
          <p:spPr>
            <a:xfrm>
              <a:off x="7158761" y="741121"/>
              <a:ext cx="56753" cy="67075"/>
            </a:xfrm>
            <a:custGeom>
              <a:avLst/>
              <a:gdLst/>
              <a:ahLst/>
              <a:cxnLst/>
              <a:rect l="l" t="t" r="r" b="b"/>
              <a:pathLst>
                <a:path w="2936" h="3470" extrusionOk="0">
                  <a:moveTo>
                    <a:pt x="2869" y="0"/>
                  </a:moveTo>
                  <a:lnTo>
                    <a:pt x="0" y="2102"/>
                  </a:lnTo>
                  <a:cubicBezTo>
                    <a:pt x="100" y="2569"/>
                    <a:pt x="134" y="3002"/>
                    <a:pt x="134" y="3469"/>
                  </a:cubicBezTo>
                  <a:cubicBezTo>
                    <a:pt x="1168" y="3369"/>
                    <a:pt x="2635" y="2369"/>
                    <a:pt x="2835" y="1301"/>
                  </a:cubicBezTo>
                  <a:cubicBezTo>
                    <a:pt x="2936" y="868"/>
                    <a:pt x="2936" y="434"/>
                    <a:pt x="28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60"/>
            <p:cNvSpPr/>
            <p:nvPr/>
          </p:nvSpPr>
          <p:spPr>
            <a:xfrm>
              <a:off x="7085462" y="563980"/>
              <a:ext cx="93654" cy="96534"/>
            </a:xfrm>
            <a:custGeom>
              <a:avLst/>
              <a:gdLst/>
              <a:ahLst/>
              <a:cxnLst/>
              <a:rect l="l" t="t" r="r" b="b"/>
              <a:pathLst>
                <a:path w="4845" h="4994" extrusionOk="0">
                  <a:moveTo>
                    <a:pt x="2291" y="1"/>
                  </a:moveTo>
                  <a:cubicBezTo>
                    <a:pt x="2104" y="1"/>
                    <a:pt x="1903" y="40"/>
                    <a:pt x="1691" y="125"/>
                  </a:cubicBezTo>
                  <a:cubicBezTo>
                    <a:pt x="481" y="570"/>
                    <a:pt x="1" y="4993"/>
                    <a:pt x="2189" y="4993"/>
                  </a:cubicBezTo>
                  <a:cubicBezTo>
                    <a:pt x="2295" y="4993"/>
                    <a:pt x="2407" y="4983"/>
                    <a:pt x="2525" y="4961"/>
                  </a:cubicBezTo>
                  <a:cubicBezTo>
                    <a:pt x="4844" y="4534"/>
                    <a:pt x="4315" y="1"/>
                    <a:pt x="22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60"/>
            <p:cNvSpPr/>
            <p:nvPr/>
          </p:nvSpPr>
          <p:spPr>
            <a:xfrm>
              <a:off x="7084901" y="546139"/>
              <a:ext cx="212417" cy="244119"/>
            </a:xfrm>
            <a:custGeom>
              <a:avLst/>
              <a:gdLst/>
              <a:ahLst/>
              <a:cxnLst/>
              <a:rect l="l" t="t" r="r" b="b"/>
              <a:pathLst>
                <a:path w="10989" h="12629" extrusionOk="0">
                  <a:moveTo>
                    <a:pt x="5831" y="1"/>
                  </a:moveTo>
                  <a:cubicBezTo>
                    <a:pt x="5620" y="1"/>
                    <a:pt x="5406" y="16"/>
                    <a:pt x="5189" y="47"/>
                  </a:cubicBezTo>
                  <a:cubicBezTo>
                    <a:pt x="1786" y="480"/>
                    <a:pt x="118" y="5017"/>
                    <a:pt x="52" y="8019"/>
                  </a:cubicBezTo>
                  <a:cubicBezTo>
                    <a:pt x="1" y="10579"/>
                    <a:pt x="2052" y="12629"/>
                    <a:pt x="4381" y="12629"/>
                  </a:cubicBezTo>
                  <a:cubicBezTo>
                    <a:pt x="5086" y="12629"/>
                    <a:pt x="5817" y="12441"/>
                    <a:pt x="6523" y="12022"/>
                  </a:cubicBezTo>
                  <a:cubicBezTo>
                    <a:pt x="8524" y="10821"/>
                    <a:pt x="8958" y="8953"/>
                    <a:pt x="9992" y="5884"/>
                  </a:cubicBezTo>
                  <a:cubicBezTo>
                    <a:pt x="10989" y="2957"/>
                    <a:pt x="8787" y="1"/>
                    <a:pt x="5831" y="1"/>
                  </a:cubicBez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60"/>
            <p:cNvSpPr/>
            <p:nvPr/>
          </p:nvSpPr>
          <p:spPr>
            <a:xfrm>
              <a:off x="7061396" y="458806"/>
              <a:ext cx="298552" cy="295092"/>
            </a:xfrm>
            <a:custGeom>
              <a:avLst/>
              <a:gdLst/>
              <a:ahLst/>
              <a:cxnLst/>
              <a:rect l="l" t="t" r="r" b="b"/>
              <a:pathLst>
                <a:path w="15445" h="15266" extrusionOk="0">
                  <a:moveTo>
                    <a:pt x="7895" y="1"/>
                  </a:moveTo>
                  <a:cubicBezTo>
                    <a:pt x="6095" y="1"/>
                    <a:pt x="5204" y="1477"/>
                    <a:pt x="5537" y="2597"/>
                  </a:cubicBezTo>
                  <a:cubicBezTo>
                    <a:pt x="5051" y="2251"/>
                    <a:pt x="4260" y="2063"/>
                    <a:pt x="3451" y="2063"/>
                  </a:cubicBezTo>
                  <a:cubicBezTo>
                    <a:pt x="1764" y="2063"/>
                    <a:pt x="1" y="2882"/>
                    <a:pt x="767" y="4798"/>
                  </a:cubicBezTo>
                  <a:cubicBezTo>
                    <a:pt x="1902" y="7634"/>
                    <a:pt x="8239" y="7267"/>
                    <a:pt x="10274" y="7500"/>
                  </a:cubicBezTo>
                  <a:cubicBezTo>
                    <a:pt x="7683" y="8596"/>
                    <a:pt x="8731" y="12504"/>
                    <a:pt x="10024" y="12504"/>
                  </a:cubicBezTo>
                  <a:cubicBezTo>
                    <a:pt x="10030" y="12504"/>
                    <a:pt x="10035" y="12504"/>
                    <a:pt x="10041" y="12504"/>
                  </a:cubicBezTo>
                  <a:lnTo>
                    <a:pt x="10041" y="12504"/>
                  </a:lnTo>
                  <a:cubicBezTo>
                    <a:pt x="10041" y="12504"/>
                    <a:pt x="9374" y="12604"/>
                    <a:pt x="9273" y="13938"/>
                  </a:cubicBezTo>
                  <a:cubicBezTo>
                    <a:pt x="9195" y="14699"/>
                    <a:pt x="9813" y="15265"/>
                    <a:pt x="10359" y="15265"/>
                  </a:cubicBezTo>
                  <a:cubicBezTo>
                    <a:pt x="10747" y="15265"/>
                    <a:pt x="11100" y="14979"/>
                    <a:pt x="11141" y="14272"/>
                  </a:cubicBezTo>
                  <a:cubicBezTo>
                    <a:pt x="11399" y="14332"/>
                    <a:pt x="11640" y="14360"/>
                    <a:pt x="11864" y="14360"/>
                  </a:cubicBezTo>
                  <a:cubicBezTo>
                    <a:pt x="13992" y="14360"/>
                    <a:pt x="14615" y="11840"/>
                    <a:pt x="13710" y="10602"/>
                  </a:cubicBezTo>
                  <a:cubicBezTo>
                    <a:pt x="15445" y="10135"/>
                    <a:pt x="15144" y="6666"/>
                    <a:pt x="13577" y="6266"/>
                  </a:cubicBezTo>
                  <a:cubicBezTo>
                    <a:pt x="13910" y="5499"/>
                    <a:pt x="13943" y="2930"/>
                    <a:pt x="10474" y="829"/>
                  </a:cubicBezTo>
                  <a:cubicBezTo>
                    <a:pt x="9482" y="237"/>
                    <a:pt x="8616" y="1"/>
                    <a:pt x="78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60"/>
            <p:cNvSpPr/>
            <p:nvPr/>
          </p:nvSpPr>
          <p:spPr>
            <a:xfrm>
              <a:off x="7142640" y="704529"/>
              <a:ext cx="43222" cy="12816"/>
            </a:xfrm>
            <a:custGeom>
              <a:avLst/>
              <a:gdLst/>
              <a:ahLst/>
              <a:cxnLst/>
              <a:rect l="l" t="t" r="r" b="b"/>
              <a:pathLst>
                <a:path w="2236" h="663" extrusionOk="0">
                  <a:moveTo>
                    <a:pt x="2152" y="0"/>
                  </a:moveTo>
                  <a:cubicBezTo>
                    <a:pt x="2135" y="0"/>
                    <a:pt x="2118" y="9"/>
                    <a:pt x="2102" y="25"/>
                  </a:cubicBezTo>
                  <a:cubicBezTo>
                    <a:pt x="1695" y="336"/>
                    <a:pt x="1187" y="510"/>
                    <a:pt x="685" y="510"/>
                  </a:cubicBezTo>
                  <a:cubicBezTo>
                    <a:pt x="487" y="510"/>
                    <a:pt x="290" y="482"/>
                    <a:pt x="100" y="426"/>
                  </a:cubicBezTo>
                  <a:cubicBezTo>
                    <a:pt x="34" y="426"/>
                    <a:pt x="0" y="459"/>
                    <a:pt x="0" y="492"/>
                  </a:cubicBezTo>
                  <a:cubicBezTo>
                    <a:pt x="0" y="526"/>
                    <a:pt x="34" y="559"/>
                    <a:pt x="67" y="559"/>
                  </a:cubicBezTo>
                  <a:cubicBezTo>
                    <a:pt x="286" y="629"/>
                    <a:pt x="512" y="663"/>
                    <a:pt x="736" y="663"/>
                  </a:cubicBezTo>
                  <a:cubicBezTo>
                    <a:pt x="1262" y="663"/>
                    <a:pt x="1781" y="476"/>
                    <a:pt x="2202" y="125"/>
                  </a:cubicBezTo>
                  <a:cubicBezTo>
                    <a:pt x="2235" y="92"/>
                    <a:pt x="2235" y="59"/>
                    <a:pt x="2202" y="25"/>
                  </a:cubicBezTo>
                  <a:cubicBezTo>
                    <a:pt x="2185" y="9"/>
                    <a:pt x="2168" y="0"/>
                    <a:pt x="21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60"/>
            <p:cNvSpPr/>
            <p:nvPr/>
          </p:nvSpPr>
          <p:spPr>
            <a:xfrm>
              <a:off x="7222589" y="676094"/>
              <a:ext cx="82558" cy="63151"/>
            </a:xfrm>
            <a:custGeom>
              <a:avLst/>
              <a:gdLst/>
              <a:ahLst/>
              <a:cxnLst/>
              <a:rect l="l" t="t" r="r" b="b"/>
              <a:pathLst>
                <a:path w="4271" h="3267" extrusionOk="0">
                  <a:moveTo>
                    <a:pt x="2679" y="0"/>
                  </a:moveTo>
                  <a:cubicBezTo>
                    <a:pt x="1868" y="0"/>
                    <a:pt x="999" y="709"/>
                    <a:pt x="568" y="1330"/>
                  </a:cubicBezTo>
                  <a:cubicBezTo>
                    <a:pt x="0" y="2163"/>
                    <a:pt x="201" y="3198"/>
                    <a:pt x="1301" y="3264"/>
                  </a:cubicBezTo>
                  <a:cubicBezTo>
                    <a:pt x="1342" y="3266"/>
                    <a:pt x="1382" y="3267"/>
                    <a:pt x="1422" y="3267"/>
                  </a:cubicBezTo>
                  <a:cubicBezTo>
                    <a:pt x="2182" y="3267"/>
                    <a:pt x="2933" y="2969"/>
                    <a:pt x="3503" y="2430"/>
                  </a:cubicBezTo>
                  <a:cubicBezTo>
                    <a:pt x="4270" y="1797"/>
                    <a:pt x="4137" y="562"/>
                    <a:pt x="3236" y="129"/>
                  </a:cubicBezTo>
                  <a:cubicBezTo>
                    <a:pt x="3058" y="40"/>
                    <a:pt x="2870" y="0"/>
                    <a:pt x="2679" y="0"/>
                  </a:cubicBez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60"/>
            <p:cNvSpPr/>
            <p:nvPr/>
          </p:nvSpPr>
          <p:spPr>
            <a:xfrm>
              <a:off x="6824758" y="1422658"/>
              <a:ext cx="368836" cy="1380529"/>
            </a:xfrm>
            <a:custGeom>
              <a:avLst/>
              <a:gdLst/>
              <a:ahLst/>
              <a:cxnLst/>
              <a:rect l="l" t="t" r="r" b="b"/>
              <a:pathLst>
                <a:path w="19081" h="71419" extrusionOk="0">
                  <a:moveTo>
                    <a:pt x="7606" y="1"/>
                  </a:moveTo>
                  <a:cubicBezTo>
                    <a:pt x="7606" y="1"/>
                    <a:pt x="1368" y="27154"/>
                    <a:pt x="701" y="37094"/>
                  </a:cubicBezTo>
                  <a:cubicBezTo>
                    <a:pt x="0" y="47502"/>
                    <a:pt x="1234" y="70118"/>
                    <a:pt x="1234" y="70118"/>
                  </a:cubicBezTo>
                  <a:lnTo>
                    <a:pt x="6638" y="71419"/>
                  </a:lnTo>
                  <a:cubicBezTo>
                    <a:pt x="6638" y="71419"/>
                    <a:pt x="8573" y="50304"/>
                    <a:pt x="10207" y="38695"/>
                  </a:cubicBezTo>
                  <a:cubicBezTo>
                    <a:pt x="10641" y="35593"/>
                    <a:pt x="11342" y="31290"/>
                    <a:pt x="12342" y="26653"/>
                  </a:cubicBezTo>
                  <a:cubicBezTo>
                    <a:pt x="13643" y="20849"/>
                    <a:pt x="15278" y="14578"/>
                    <a:pt x="16612" y="9641"/>
                  </a:cubicBezTo>
                  <a:cubicBezTo>
                    <a:pt x="18013" y="4471"/>
                    <a:pt x="19080" y="801"/>
                    <a:pt x="19080" y="801"/>
                  </a:cubicBezTo>
                  <a:lnTo>
                    <a:pt x="760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60"/>
            <p:cNvSpPr/>
            <p:nvPr/>
          </p:nvSpPr>
          <p:spPr>
            <a:xfrm>
              <a:off x="7052369" y="1559359"/>
              <a:ext cx="92861" cy="378520"/>
            </a:xfrm>
            <a:custGeom>
              <a:avLst/>
              <a:gdLst/>
              <a:ahLst/>
              <a:cxnLst/>
              <a:rect l="l" t="t" r="r" b="b"/>
              <a:pathLst>
                <a:path w="4804" h="19582" extrusionOk="0">
                  <a:moveTo>
                    <a:pt x="3603" y="1"/>
                  </a:moveTo>
                  <a:cubicBezTo>
                    <a:pt x="767" y="3403"/>
                    <a:pt x="0" y="13911"/>
                    <a:pt x="567" y="19581"/>
                  </a:cubicBezTo>
                  <a:cubicBezTo>
                    <a:pt x="1835" y="13777"/>
                    <a:pt x="3469" y="7506"/>
                    <a:pt x="4804" y="2569"/>
                  </a:cubicBezTo>
                  <a:lnTo>
                    <a:pt x="36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60"/>
            <p:cNvSpPr/>
            <p:nvPr/>
          </p:nvSpPr>
          <p:spPr>
            <a:xfrm>
              <a:off x="7091048" y="1431047"/>
              <a:ext cx="270833" cy="1367636"/>
            </a:xfrm>
            <a:custGeom>
              <a:avLst/>
              <a:gdLst/>
              <a:ahLst/>
              <a:cxnLst/>
              <a:rect l="l" t="t" r="r" b="b"/>
              <a:pathLst>
                <a:path w="14011" h="70752" extrusionOk="0">
                  <a:moveTo>
                    <a:pt x="1" y="1"/>
                  </a:moveTo>
                  <a:cubicBezTo>
                    <a:pt x="1" y="1"/>
                    <a:pt x="1268" y="28087"/>
                    <a:pt x="2636" y="37594"/>
                  </a:cubicBezTo>
                  <a:cubicBezTo>
                    <a:pt x="4137" y="48002"/>
                    <a:pt x="8006" y="70751"/>
                    <a:pt x="8006" y="70751"/>
                  </a:cubicBezTo>
                  <a:lnTo>
                    <a:pt x="14011" y="70751"/>
                  </a:lnTo>
                  <a:cubicBezTo>
                    <a:pt x="14011" y="70751"/>
                    <a:pt x="12343" y="49102"/>
                    <a:pt x="11209" y="38928"/>
                  </a:cubicBezTo>
                  <a:cubicBezTo>
                    <a:pt x="9908" y="27320"/>
                    <a:pt x="11309" y="801"/>
                    <a:pt x="11309" y="80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60"/>
            <p:cNvSpPr/>
            <p:nvPr/>
          </p:nvSpPr>
          <p:spPr>
            <a:xfrm>
              <a:off x="7223884" y="2757394"/>
              <a:ext cx="150890" cy="43860"/>
            </a:xfrm>
            <a:custGeom>
              <a:avLst/>
              <a:gdLst/>
              <a:ahLst/>
              <a:cxnLst/>
              <a:rect l="l" t="t" r="r" b="b"/>
              <a:pathLst>
                <a:path w="7806" h="2269" extrusionOk="0">
                  <a:moveTo>
                    <a:pt x="0" y="0"/>
                  </a:moveTo>
                  <a:lnTo>
                    <a:pt x="400" y="2269"/>
                  </a:lnTo>
                  <a:lnTo>
                    <a:pt x="7472" y="2269"/>
                  </a:lnTo>
                  <a:lnTo>
                    <a:pt x="7806" y="1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60"/>
            <p:cNvSpPr/>
            <p:nvPr/>
          </p:nvSpPr>
          <p:spPr>
            <a:xfrm>
              <a:off x="6838289" y="2740635"/>
              <a:ext cx="136064" cy="67075"/>
            </a:xfrm>
            <a:custGeom>
              <a:avLst/>
              <a:gdLst/>
              <a:ahLst/>
              <a:cxnLst/>
              <a:rect l="l" t="t" r="r" b="b"/>
              <a:pathLst>
                <a:path w="7039" h="3470" extrusionOk="0">
                  <a:moveTo>
                    <a:pt x="1" y="0"/>
                  </a:moveTo>
                  <a:lnTo>
                    <a:pt x="167" y="2302"/>
                  </a:lnTo>
                  <a:lnTo>
                    <a:pt x="6338" y="3469"/>
                  </a:lnTo>
                  <a:lnTo>
                    <a:pt x="7039" y="13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60"/>
            <p:cNvSpPr/>
            <p:nvPr/>
          </p:nvSpPr>
          <p:spPr>
            <a:xfrm>
              <a:off x="7172930" y="644316"/>
              <a:ext cx="14208" cy="18228"/>
            </a:xfrm>
            <a:custGeom>
              <a:avLst/>
              <a:gdLst/>
              <a:ahLst/>
              <a:cxnLst/>
              <a:rect l="l" t="t" r="r" b="b"/>
              <a:pathLst>
                <a:path w="735" h="943" extrusionOk="0">
                  <a:moveTo>
                    <a:pt x="458" y="1"/>
                  </a:moveTo>
                  <a:cubicBezTo>
                    <a:pt x="301" y="1"/>
                    <a:pt x="129" y="158"/>
                    <a:pt x="68" y="372"/>
                  </a:cubicBezTo>
                  <a:cubicBezTo>
                    <a:pt x="1" y="639"/>
                    <a:pt x="101" y="905"/>
                    <a:pt x="268" y="939"/>
                  </a:cubicBezTo>
                  <a:cubicBezTo>
                    <a:pt x="279" y="942"/>
                    <a:pt x="291" y="943"/>
                    <a:pt x="303" y="943"/>
                  </a:cubicBezTo>
                  <a:cubicBezTo>
                    <a:pt x="434" y="943"/>
                    <a:pt x="607" y="783"/>
                    <a:pt x="668" y="538"/>
                  </a:cubicBezTo>
                  <a:cubicBezTo>
                    <a:pt x="735" y="305"/>
                    <a:pt x="635" y="38"/>
                    <a:pt x="501" y="5"/>
                  </a:cubicBezTo>
                  <a:cubicBezTo>
                    <a:pt x="487" y="2"/>
                    <a:pt x="472" y="1"/>
                    <a:pt x="4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60"/>
            <p:cNvSpPr/>
            <p:nvPr/>
          </p:nvSpPr>
          <p:spPr>
            <a:xfrm>
              <a:off x="7117492" y="629490"/>
              <a:ext cx="13550" cy="18228"/>
            </a:xfrm>
            <a:custGeom>
              <a:avLst/>
              <a:gdLst/>
              <a:ahLst/>
              <a:cxnLst/>
              <a:rect l="l" t="t" r="r" b="b"/>
              <a:pathLst>
                <a:path w="701" h="943" extrusionOk="0">
                  <a:moveTo>
                    <a:pt x="424" y="0"/>
                  </a:moveTo>
                  <a:cubicBezTo>
                    <a:pt x="268" y="0"/>
                    <a:pt x="97" y="161"/>
                    <a:pt x="67" y="405"/>
                  </a:cubicBezTo>
                  <a:cubicBezTo>
                    <a:pt x="0" y="638"/>
                    <a:pt x="67" y="905"/>
                    <a:pt x="234" y="939"/>
                  </a:cubicBezTo>
                  <a:cubicBezTo>
                    <a:pt x="248" y="941"/>
                    <a:pt x="262" y="943"/>
                    <a:pt x="277" y="943"/>
                  </a:cubicBezTo>
                  <a:cubicBezTo>
                    <a:pt x="428" y="943"/>
                    <a:pt x="573" y="785"/>
                    <a:pt x="634" y="572"/>
                  </a:cubicBezTo>
                  <a:cubicBezTo>
                    <a:pt x="701" y="305"/>
                    <a:pt x="634" y="38"/>
                    <a:pt x="467" y="5"/>
                  </a:cubicBezTo>
                  <a:cubicBezTo>
                    <a:pt x="453" y="2"/>
                    <a:pt x="439" y="0"/>
                    <a:pt x="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60"/>
            <p:cNvSpPr/>
            <p:nvPr/>
          </p:nvSpPr>
          <p:spPr>
            <a:xfrm>
              <a:off x="7107808" y="645050"/>
              <a:ext cx="34852" cy="45194"/>
            </a:xfrm>
            <a:custGeom>
              <a:avLst/>
              <a:gdLst/>
              <a:ahLst/>
              <a:cxnLst/>
              <a:rect l="l" t="t" r="r" b="b"/>
              <a:pathLst>
                <a:path w="1803" h="2338" extrusionOk="0">
                  <a:moveTo>
                    <a:pt x="1802" y="0"/>
                  </a:moveTo>
                  <a:cubicBezTo>
                    <a:pt x="1268" y="701"/>
                    <a:pt x="668" y="1301"/>
                    <a:pt x="1" y="1868"/>
                  </a:cubicBezTo>
                  <a:cubicBezTo>
                    <a:pt x="268" y="2295"/>
                    <a:pt x="876" y="2338"/>
                    <a:pt x="1109" y="2338"/>
                  </a:cubicBezTo>
                  <a:cubicBezTo>
                    <a:pt x="1167" y="2338"/>
                    <a:pt x="1202" y="2335"/>
                    <a:pt x="1202" y="2335"/>
                  </a:cubicBezTo>
                  <a:lnTo>
                    <a:pt x="1802" y="0"/>
                  </a:lnTo>
                  <a:close/>
                </a:path>
              </a:pathLst>
            </a:custGeom>
            <a:solidFill>
              <a:srgbClr val="630F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60"/>
            <p:cNvSpPr/>
            <p:nvPr/>
          </p:nvSpPr>
          <p:spPr>
            <a:xfrm>
              <a:off x="7180875" y="616616"/>
              <a:ext cx="26250" cy="21998"/>
            </a:xfrm>
            <a:custGeom>
              <a:avLst/>
              <a:gdLst/>
              <a:ahLst/>
              <a:cxnLst/>
              <a:rect l="l" t="t" r="r" b="b"/>
              <a:pathLst>
                <a:path w="1358" h="1138" extrusionOk="0">
                  <a:moveTo>
                    <a:pt x="227" y="1"/>
                  </a:moveTo>
                  <a:cubicBezTo>
                    <a:pt x="51" y="1"/>
                    <a:pt x="1" y="272"/>
                    <a:pt x="190" y="304"/>
                  </a:cubicBezTo>
                  <a:cubicBezTo>
                    <a:pt x="557" y="404"/>
                    <a:pt x="891" y="671"/>
                    <a:pt x="1024" y="1071"/>
                  </a:cubicBezTo>
                  <a:cubicBezTo>
                    <a:pt x="1058" y="1104"/>
                    <a:pt x="1091" y="1138"/>
                    <a:pt x="1158" y="1138"/>
                  </a:cubicBezTo>
                  <a:lnTo>
                    <a:pt x="1224" y="1138"/>
                  </a:lnTo>
                  <a:cubicBezTo>
                    <a:pt x="1291" y="1104"/>
                    <a:pt x="1358" y="1004"/>
                    <a:pt x="1325" y="937"/>
                  </a:cubicBezTo>
                  <a:cubicBezTo>
                    <a:pt x="1124" y="470"/>
                    <a:pt x="724" y="103"/>
                    <a:pt x="257" y="3"/>
                  </a:cubicBezTo>
                  <a:cubicBezTo>
                    <a:pt x="247" y="2"/>
                    <a:pt x="236" y="1"/>
                    <a:pt x="2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60"/>
            <p:cNvSpPr/>
            <p:nvPr/>
          </p:nvSpPr>
          <p:spPr>
            <a:xfrm>
              <a:off x="7103304" y="595972"/>
              <a:ext cx="29034" cy="16199"/>
            </a:xfrm>
            <a:custGeom>
              <a:avLst/>
              <a:gdLst/>
              <a:ahLst/>
              <a:cxnLst/>
              <a:rect l="l" t="t" r="r" b="b"/>
              <a:pathLst>
                <a:path w="1502" h="838" extrusionOk="0">
                  <a:moveTo>
                    <a:pt x="1273" y="1"/>
                  </a:moveTo>
                  <a:cubicBezTo>
                    <a:pt x="809" y="1"/>
                    <a:pt x="380" y="227"/>
                    <a:pt x="67" y="571"/>
                  </a:cubicBezTo>
                  <a:cubicBezTo>
                    <a:pt x="0" y="638"/>
                    <a:pt x="0" y="738"/>
                    <a:pt x="67" y="805"/>
                  </a:cubicBezTo>
                  <a:cubicBezTo>
                    <a:pt x="100" y="805"/>
                    <a:pt x="134" y="838"/>
                    <a:pt x="167" y="838"/>
                  </a:cubicBezTo>
                  <a:cubicBezTo>
                    <a:pt x="201" y="838"/>
                    <a:pt x="267" y="838"/>
                    <a:pt x="301" y="771"/>
                  </a:cubicBezTo>
                  <a:cubicBezTo>
                    <a:pt x="545" y="496"/>
                    <a:pt x="873" y="333"/>
                    <a:pt x="1234" y="333"/>
                  </a:cubicBezTo>
                  <a:cubicBezTo>
                    <a:pt x="1267" y="333"/>
                    <a:pt x="1301" y="335"/>
                    <a:pt x="1335" y="338"/>
                  </a:cubicBezTo>
                  <a:cubicBezTo>
                    <a:pt x="1401" y="338"/>
                    <a:pt x="1501" y="271"/>
                    <a:pt x="1501" y="204"/>
                  </a:cubicBezTo>
                  <a:cubicBezTo>
                    <a:pt x="1501" y="104"/>
                    <a:pt x="1468" y="37"/>
                    <a:pt x="1368" y="4"/>
                  </a:cubicBezTo>
                  <a:cubicBezTo>
                    <a:pt x="1336" y="2"/>
                    <a:pt x="1305" y="1"/>
                    <a:pt x="12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60"/>
            <p:cNvSpPr/>
            <p:nvPr/>
          </p:nvSpPr>
          <p:spPr>
            <a:xfrm>
              <a:off x="7240643" y="2872060"/>
              <a:ext cx="33557" cy="16237"/>
            </a:xfrm>
            <a:custGeom>
              <a:avLst/>
              <a:gdLst/>
              <a:ahLst/>
              <a:cxnLst/>
              <a:rect l="l" t="t" r="r" b="b"/>
              <a:pathLst>
                <a:path w="1736" h="840" extrusionOk="0">
                  <a:moveTo>
                    <a:pt x="334" y="139"/>
                  </a:moveTo>
                  <a:cubicBezTo>
                    <a:pt x="734" y="206"/>
                    <a:pt x="1101" y="373"/>
                    <a:pt x="1435" y="606"/>
                  </a:cubicBezTo>
                  <a:cubicBezTo>
                    <a:pt x="1282" y="662"/>
                    <a:pt x="1117" y="689"/>
                    <a:pt x="950" y="689"/>
                  </a:cubicBezTo>
                  <a:cubicBezTo>
                    <a:pt x="718" y="689"/>
                    <a:pt x="481" y="637"/>
                    <a:pt x="267" y="540"/>
                  </a:cubicBezTo>
                  <a:cubicBezTo>
                    <a:pt x="201" y="473"/>
                    <a:pt x="167" y="373"/>
                    <a:pt x="167" y="273"/>
                  </a:cubicBezTo>
                  <a:cubicBezTo>
                    <a:pt x="167" y="206"/>
                    <a:pt x="201" y="173"/>
                    <a:pt x="234" y="173"/>
                  </a:cubicBezTo>
                  <a:cubicBezTo>
                    <a:pt x="267" y="139"/>
                    <a:pt x="301" y="139"/>
                    <a:pt x="334" y="139"/>
                  </a:cubicBezTo>
                  <a:close/>
                  <a:moveTo>
                    <a:pt x="348" y="0"/>
                  </a:moveTo>
                  <a:cubicBezTo>
                    <a:pt x="278" y="0"/>
                    <a:pt x="217" y="12"/>
                    <a:pt x="167" y="39"/>
                  </a:cubicBezTo>
                  <a:cubicBezTo>
                    <a:pt x="67" y="73"/>
                    <a:pt x="34" y="139"/>
                    <a:pt x="34" y="239"/>
                  </a:cubicBezTo>
                  <a:cubicBezTo>
                    <a:pt x="0" y="406"/>
                    <a:pt x="67" y="540"/>
                    <a:pt x="201" y="673"/>
                  </a:cubicBezTo>
                  <a:cubicBezTo>
                    <a:pt x="367" y="773"/>
                    <a:pt x="601" y="840"/>
                    <a:pt x="834" y="840"/>
                  </a:cubicBezTo>
                  <a:cubicBezTo>
                    <a:pt x="1101" y="806"/>
                    <a:pt x="1401" y="773"/>
                    <a:pt x="1668" y="706"/>
                  </a:cubicBezTo>
                  <a:cubicBezTo>
                    <a:pt x="1702" y="706"/>
                    <a:pt x="1735" y="673"/>
                    <a:pt x="1735" y="640"/>
                  </a:cubicBezTo>
                  <a:cubicBezTo>
                    <a:pt x="1735" y="606"/>
                    <a:pt x="1735" y="573"/>
                    <a:pt x="1702" y="573"/>
                  </a:cubicBezTo>
                  <a:cubicBezTo>
                    <a:pt x="1586" y="486"/>
                    <a:pt x="797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60"/>
            <p:cNvSpPr/>
            <p:nvPr/>
          </p:nvSpPr>
          <p:spPr>
            <a:xfrm>
              <a:off x="7252899" y="2857330"/>
              <a:ext cx="21302" cy="28396"/>
            </a:xfrm>
            <a:custGeom>
              <a:avLst/>
              <a:gdLst/>
              <a:ahLst/>
              <a:cxnLst/>
              <a:rect l="l" t="t" r="r" b="b"/>
              <a:pathLst>
                <a:path w="1102" h="1469" extrusionOk="0">
                  <a:moveTo>
                    <a:pt x="367" y="134"/>
                  </a:moveTo>
                  <a:cubicBezTo>
                    <a:pt x="434" y="134"/>
                    <a:pt x="501" y="167"/>
                    <a:pt x="534" y="201"/>
                  </a:cubicBezTo>
                  <a:cubicBezTo>
                    <a:pt x="767" y="501"/>
                    <a:pt x="901" y="868"/>
                    <a:pt x="934" y="1235"/>
                  </a:cubicBezTo>
                  <a:cubicBezTo>
                    <a:pt x="601" y="968"/>
                    <a:pt x="167" y="434"/>
                    <a:pt x="200" y="234"/>
                  </a:cubicBezTo>
                  <a:cubicBezTo>
                    <a:pt x="200" y="201"/>
                    <a:pt x="234" y="134"/>
                    <a:pt x="334" y="134"/>
                  </a:cubicBezTo>
                  <a:close/>
                  <a:moveTo>
                    <a:pt x="300" y="1"/>
                  </a:moveTo>
                  <a:cubicBezTo>
                    <a:pt x="167" y="1"/>
                    <a:pt x="67" y="101"/>
                    <a:pt x="67" y="234"/>
                  </a:cubicBezTo>
                  <a:cubicBezTo>
                    <a:pt x="0" y="568"/>
                    <a:pt x="634" y="1302"/>
                    <a:pt x="968" y="1468"/>
                  </a:cubicBezTo>
                  <a:lnTo>
                    <a:pt x="1068" y="1468"/>
                  </a:lnTo>
                  <a:cubicBezTo>
                    <a:pt x="1068" y="1468"/>
                    <a:pt x="1101" y="1435"/>
                    <a:pt x="1101" y="1402"/>
                  </a:cubicBezTo>
                  <a:cubicBezTo>
                    <a:pt x="1101" y="1368"/>
                    <a:pt x="1001" y="434"/>
                    <a:pt x="634" y="101"/>
                  </a:cubicBezTo>
                  <a:cubicBezTo>
                    <a:pt x="534" y="34"/>
                    <a:pt x="434" y="1"/>
                    <a:pt x="3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60"/>
            <p:cNvSpPr/>
            <p:nvPr/>
          </p:nvSpPr>
          <p:spPr>
            <a:xfrm>
              <a:off x="6820873" y="2848690"/>
              <a:ext cx="38718" cy="19620"/>
            </a:xfrm>
            <a:custGeom>
              <a:avLst/>
              <a:gdLst/>
              <a:ahLst/>
              <a:cxnLst/>
              <a:rect l="l" t="t" r="r" b="b"/>
              <a:pathLst>
                <a:path w="2003" h="1015" extrusionOk="0">
                  <a:moveTo>
                    <a:pt x="334" y="173"/>
                  </a:moveTo>
                  <a:cubicBezTo>
                    <a:pt x="633" y="173"/>
                    <a:pt x="1239" y="539"/>
                    <a:pt x="1702" y="848"/>
                  </a:cubicBezTo>
                  <a:cubicBezTo>
                    <a:pt x="968" y="848"/>
                    <a:pt x="435" y="715"/>
                    <a:pt x="268" y="514"/>
                  </a:cubicBezTo>
                  <a:cubicBezTo>
                    <a:pt x="201" y="414"/>
                    <a:pt x="201" y="348"/>
                    <a:pt x="234" y="248"/>
                  </a:cubicBezTo>
                  <a:cubicBezTo>
                    <a:pt x="234" y="214"/>
                    <a:pt x="234" y="181"/>
                    <a:pt x="268" y="181"/>
                  </a:cubicBezTo>
                  <a:cubicBezTo>
                    <a:pt x="288" y="176"/>
                    <a:pt x="310" y="173"/>
                    <a:pt x="334" y="173"/>
                  </a:cubicBezTo>
                  <a:close/>
                  <a:moveTo>
                    <a:pt x="331" y="0"/>
                  </a:moveTo>
                  <a:cubicBezTo>
                    <a:pt x="295" y="0"/>
                    <a:pt x="263" y="5"/>
                    <a:pt x="234" y="14"/>
                  </a:cubicBezTo>
                  <a:cubicBezTo>
                    <a:pt x="134" y="47"/>
                    <a:pt x="68" y="114"/>
                    <a:pt x="68" y="181"/>
                  </a:cubicBezTo>
                  <a:cubicBezTo>
                    <a:pt x="1" y="348"/>
                    <a:pt x="34" y="481"/>
                    <a:pt x="134" y="614"/>
                  </a:cubicBezTo>
                  <a:cubicBezTo>
                    <a:pt x="435" y="981"/>
                    <a:pt x="1402" y="1015"/>
                    <a:pt x="1936" y="1015"/>
                  </a:cubicBezTo>
                  <a:cubicBezTo>
                    <a:pt x="1969" y="1015"/>
                    <a:pt x="2002" y="981"/>
                    <a:pt x="2002" y="948"/>
                  </a:cubicBezTo>
                  <a:cubicBezTo>
                    <a:pt x="2002" y="915"/>
                    <a:pt x="2002" y="881"/>
                    <a:pt x="1969" y="848"/>
                  </a:cubicBezTo>
                  <a:cubicBezTo>
                    <a:pt x="1845" y="755"/>
                    <a:pt x="800" y="0"/>
                    <a:pt x="3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60"/>
            <p:cNvSpPr/>
            <p:nvPr/>
          </p:nvSpPr>
          <p:spPr>
            <a:xfrm>
              <a:off x="6837651" y="2837227"/>
              <a:ext cx="23235" cy="31083"/>
            </a:xfrm>
            <a:custGeom>
              <a:avLst/>
              <a:gdLst/>
              <a:ahLst/>
              <a:cxnLst/>
              <a:rect l="l" t="t" r="r" b="b"/>
              <a:pathLst>
                <a:path w="1202" h="1608" extrusionOk="0">
                  <a:moveTo>
                    <a:pt x="434" y="140"/>
                  </a:moveTo>
                  <a:cubicBezTo>
                    <a:pt x="534" y="140"/>
                    <a:pt x="634" y="207"/>
                    <a:pt x="701" y="307"/>
                  </a:cubicBezTo>
                  <a:cubicBezTo>
                    <a:pt x="901" y="607"/>
                    <a:pt x="1001" y="974"/>
                    <a:pt x="968" y="1374"/>
                  </a:cubicBezTo>
                  <a:cubicBezTo>
                    <a:pt x="601" y="1074"/>
                    <a:pt x="200" y="407"/>
                    <a:pt x="267" y="207"/>
                  </a:cubicBezTo>
                  <a:cubicBezTo>
                    <a:pt x="267" y="207"/>
                    <a:pt x="267" y="140"/>
                    <a:pt x="334" y="140"/>
                  </a:cubicBezTo>
                  <a:close/>
                  <a:moveTo>
                    <a:pt x="359" y="0"/>
                  </a:moveTo>
                  <a:cubicBezTo>
                    <a:pt x="208" y="0"/>
                    <a:pt x="129" y="87"/>
                    <a:pt x="100" y="173"/>
                  </a:cubicBezTo>
                  <a:cubicBezTo>
                    <a:pt x="0" y="507"/>
                    <a:pt x="634" y="1341"/>
                    <a:pt x="1001" y="1608"/>
                  </a:cubicBezTo>
                  <a:lnTo>
                    <a:pt x="1101" y="1608"/>
                  </a:lnTo>
                  <a:cubicBezTo>
                    <a:pt x="1101" y="1574"/>
                    <a:pt x="1134" y="1574"/>
                    <a:pt x="1134" y="1541"/>
                  </a:cubicBezTo>
                  <a:cubicBezTo>
                    <a:pt x="1134" y="1508"/>
                    <a:pt x="1201" y="607"/>
                    <a:pt x="834" y="207"/>
                  </a:cubicBezTo>
                  <a:cubicBezTo>
                    <a:pt x="734" y="73"/>
                    <a:pt x="601" y="7"/>
                    <a:pt x="434" y="7"/>
                  </a:cubicBezTo>
                  <a:cubicBezTo>
                    <a:pt x="407" y="2"/>
                    <a:pt x="382" y="0"/>
                    <a:pt x="3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60"/>
            <p:cNvSpPr/>
            <p:nvPr/>
          </p:nvSpPr>
          <p:spPr>
            <a:xfrm>
              <a:off x="6632599" y="1162804"/>
              <a:ext cx="639011" cy="670848"/>
            </a:xfrm>
            <a:custGeom>
              <a:avLst/>
              <a:gdLst/>
              <a:ahLst/>
              <a:cxnLst/>
              <a:rect l="l" t="t" r="r" b="b"/>
              <a:pathLst>
                <a:path w="33058" h="34705" extrusionOk="0">
                  <a:moveTo>
                    <a:pt x="21816" y="1"/>
                  </a:moveTo>
                  <a:lnTo>
                    <a:pt x="1" y="30523"/>
                  </a:lnTo>
                  <a:lnTo>
                    <a:pt x="1335" y="31457"/>
                  </a:lnTo>
                  <a:cubicBezTo>
                    <a:pt x="4563" y="33652"/>
                    <a:pt x="8231" y="34704"/>
                    <a:pt x="11860" y="34704"/>
                  </a:cubicBezTo>
                  <a:cubicBezTo>
                    <a:pt x="17717" y="34704"/>
                    <a:pt x="23474" y="31962"/>
                    <a:pt x="27120" y="26854"/>
                  </a:cubicBezTo>
                  <a:cubicBezTo>
                    <a:pt x="33058" y="18548"/>
                    <a:pt x="31290" y="7073"/>
                    <a:pt x="23151" y="935"/>
                  </a:cubicBezTo>
                  <a:lnTo>
                    <a:pt x="21816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60"/>
            <p:cNvSpPr/>
            <p:nvPr/>
          </p:nvSpPr>
          <p:spPr>
            <a:xfrm>
              <a:off x="6632599" y="1162804"/>
              <a:ext cx="639011" cy="670848"/>
            </a:xfrm>
            <a:custGeom>
              <a:avLst/>
              <a:gdLst/>
              <a:ahLst/>
              <a:cxnLst/>
              <a:rect l="l" t="t" r="r" b="b"/>
              <a:pathLst>
                <a:path w="33058" h="34705" extrusionOk="0">
                  <a:moveTo>
                    <a:pt x="21816" y="1"/>
                  </a:moveTo>
                  <a:lnTo>
                    <a:pt x="1" y="30523"/>
                  </a:lnTo>
                  <a:lnTo>
                    <a:pt x="1335" y="31457"/>
                  </a:lnTo>
                  <a:cubicBezTo>
                    <a:pt x="4563" y="33652"/>
                    <a:pt x="8231" y="34704"/>
                    <a:pt x="11860" y="34704"/>
                  </a:cubicBezTo>
                  <a:cubicBezTo>
                    <a:pt x="17717" y="34704"/>
                    <a:pt x="23474" y="31962"/>
                    <a:pt x="27120" y="26854"/>
                  </a:cubicBezTo>
                  <a:cubicBezTo>
                    <a:pt x="33058" y="18548"/>
                    <a:pt x="31290" y="7073"/>
                    <a:pt x="23151" y="935"/>
                  </a:cubicBezTo>
                  <a:lnTo>
                    <a:pt x="218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60"/>
            <p:cNvSpPr/>
            <p:nvPr/>
          </p:nvSpPr>
          <p:spPr>
            <a:xfrm>
              <a:off x="6448191" y="1094821"/>
              <a:ext cx="791177" cy="725378"/>
            </a:xfrm>
            <a:custGeom>
              <a:avLst/>
              <a:gdLst/>
              <a:ahLst/>
              <a:cxnLst/>
              <a:rect l="l" t="t" r="r" b="b"/>
              <a:pathLst>
                <a:path w="40930" h="37526" extrusionOk="0">
                  <a:moveTo>
                    <a:pt x="20446" y="0"/>
                  </a:moveTo>
                  <a:cubicBezTo>
                    <a:pt x="19204" y="0"/>
                    <a:pt x="17943" y="125"/>
                    <a:pt x="16679" y="382"/>
                  </a:cubicBezTo>
                  <a:cubicBezTo>
                    <a:pt x="6539" y="2484"/>
                    <a:pt x="1" y="12391"/>
                    <a:pt x="2102" y="22565"/>
                  </a:cubicBezTo>
                  <a:cubicBezTo>
                    <a:pt x="3911" y="31437"/>
                    <a:pt x="11746" y="37525"/>
                    <a:pt x="20469" y="37525"/>
                  </a:cubicBezTo>
                  <a:cubicBezTo>
                    <a:pt x="21717" y="37525"/>
                    <a:pt x="22982" y="37401"/>
                    <a:pt x="24251" y="37142"/>
                  </a:cubicBezTo>
                  <a:cubicBezTo>
                    <a:pt x="34392" y="35041"/>
                    <a:pt x="40930" y="25133"/>
                    <a:pt x="38828" y="14993"/>
                  </a:cubicBezTo>
                  <a:cubicBezTo>
                    <a:pt x="36989" y="6117"/>
                    <a:pt x="29169" y="0"/>
                    <a:pt x="204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60"/>
            <p:cNvSpPr/>
            <p:nvPr/>
          </p:nvSpPr>
          <p:spPr>
            <a:xfrm>
              <a:off x="6686124" y="1289841"/>
              <a:ext cx="308236" cy="343687"/>
            </a:xfrm>
            <a:custGeom>
              <a:avLst/>
              <a:gdLst/>
              <a:ahLst/>
              <a:cxnLst/>
              <a:rect l="l" t="t" r="r" b="b"/>
              <a:pathLst>
                <a:path w="15946" h="17780" extrusionOk="0">
                  <a:moveTo>
                    <a:pt x="10387" y="3002"/>
                  </a:moveTo>
                  <a:cubicBezTo>
                    <a:pt x="10625" y="3002"/>
                    <a:pt x="10858" y="3036"/>
                    <a:pt x="11075" y="3103"/>
                  </a:cubicBezTo>
                  <a:lnTo>
                    <a:pt x="8640" y="6505"/>
                  </a:lnTo>
                  <a:cubicBezTo>
                    <a:pt x="8373" y="6071"/>
                    <a:pt x="8240" y="5604"/>
                    <a:pt x="8206" y="5104"/>
                  </a:cubicBezTo>
                  <a:cubicBezTo>
                    <a:pt x="8206" y="4670"/>
                    <a:pt x="8340" y="4237"/>
                    <a:pt x="8606" y="3903"/>
                  </a:cubicBezTo>
                  <a:cubicBezTo>
                    <a:pt x="8873" y="3536"/>
                    <a:pt x="9240" y="3236"/>
                    <a:pt x="9674" y="3103"/>
                  </a:cubicBezTo>
                  <a:cubicBezTo>
                    <a:pt x="9907" y="3036"/>
                    <a:pt x="10149" y="3002"/>
                    <a:pt x="10387" y="3002"/>
                  </a:cubicBezTo>
                  <a:close/>
                  <a:moveTo>
                    <a:pt x="7773" y="10741"/>
                  </a:moveTo>
                  <a:cubicBezTo>
                    <a:pt x="8173" y="11208"/>
                    <a:pt x="8440" y="11775"/>
                    <a:pt x="8506" y="12409"/>
                  </a:cubicBezTo>
                  <a:cubicBezTo>
                    <a:pt x="8540" y="12910"/>
                    <a:pt x="8406" y="13410"/>
                    <a:pt x="8106" y="13810"/>
                  </a:cubicBezTo>
                  <a:cubicBezTo>
                    <a:pt x="7773" y="14277"/>
                    <a:pt x="7272" y="14611"/>
                    <a:pt x="6705" y="14744"/>
                  </a:cubicBezTo>
                  <a:cubicBezTo>
                    <a:pt x="6497" y="14805"/>
                    <a:pt x="6289" y="14835"/>
                    <a:pt x="6083" y="14835"/>
                  </a:cubicBezTo>
                  <a:cubicBezTo>
                    <a:pt x="5727" y="14835"/>
                    <a:pt x="5375" y="14746"/>
                    <a:pt x="5037" y="14577"/>
                  </a:cubicBezTo>
                  <a:lnTo>
                    <a:pt x="7773" y="10741"/>
                  </a:lnTo>
                  <a:close/>
                  <a:moveTo>
                    <a:pt x="13343" y="0"/>
                  </a:moveTo>
                  <a:lnTo>
                    <a:pt x="12609" y="968"/>
                  </a:lnTo>
                  <a:cubicBezTo>
                    <a:pt x="11811" y="469"/>
                    <a:pt x="10882" y="212"/>
                    <a:pt x="9949" y="212"/>
                  </a:cubicBezTo>
                  <a:cubicBezTo>
                    <a:pt x="9634" y="212"/>
                    <a:pt x="9318" y="242"/>
                    <a:pt x="9007" y="301"/>
                  </a:cubicBezTo>
                  <a:cubicBezTo>
                    <a:pt x="7806" y="567"/>
                    <a:pt x="6738" y="1268"/>
                    <a:pt x="6071" y="2302"/>
                  </a:cubicBezTo>
                  <a:cubicBezTo>
                    <a:pt x="5337" y="3236"/>
                    <a:pt x="4971" y="4437"/>
                    <a:pt x="5037" y="5638"/>
                  </a:cubicBezTo>
                  <a:cubicBezTo>
                    <a:pt x="5104" y="6805"/>
                    <a:pt x="5638" y="8039"/>
                    <a:pt x="6672" y="9307"/>
                  </a:cubicBezTo>
                  <a:lnTo>
                    <a:pt x="3703" y="13443"/>
                  </a:lnTo>
                  <a:cubicBezTo>
                    <a:pt x="3469" y="12976"/>
                    <a:pt x="3336" y="12443"/>
                    <a:pt x="3336" y="11942"/>
                  </a:cubicBezTo>
                  <a:cubicBezTo>
                    <a:pt x="3336" y="11308"/>
                    <a:pt x="3469" y="10708"/>
                    <a:pt x="3736" y="10141"/>
                  </a:cubicBezTo>
                  <a:lnTo>
                    <a:pt x="968" y="8606"/>
                  </a:lnTo>
                  <a:cubicBezTo>
                    <a:pt x="267" y="9807"/>
                    <a:pt x="0" y="11175"/>
                    <a:pt x="167" y="12576"/>
                  </a:cubicBezTo>
                  <a:cubicBezTo>
                    <a:pt x="401" y="13810"/>
                    <a:pt x="1068" y="14978"/>
                    <a:pt x="2035" y="15812"/>
                  </a:cubicBezTo>
                  <a:lnTo>
                    <a:pt x="1368" y="16746"/>
                  </a:lnTo>
                  <a:lnTo>
                    <a:pt x="2769" y="17780"/>
                  </a:lnTo>
                  <a:lnTo>
                    <a:pt x="3503" y="16779"/>
                  </a:lnTo>
                  <a:cubicBezTo>
                    <a:pt x="4384" y="17279"/>
                    <a:pt x="5366" y="17541"/>
                    <a:pt x="6354" y="17541"/>
                  </a:cubicBezTo>
                  <a:cubicBezTo>
                    <a:pt x="6750" y="17541"/>
                    <a:pt x="7147" y="17499"/>
                    <a:pt x="7539" y="17413"/>
                  </a:cubicBezTo>
                  <a:cubicBezTo>
                    <a:pt x="8873" y="17113"/>
                    <a:pt x="10007" y="16312"/>
                    <a:pt x="10775" y="15178"/>
                  </a:cubicBezTo>
                  <a:cubicBezTo>
                    <a:pt x="11475" y="14277"/>
                    <a:pt x="11842" y="13143"/>
                    <a:pt x="11775" y="11976"/>
                  </a:cubicBezTo>
                  <a:cubicBezTo>
                    <a:pt x="11709" y="10875"/>
                    <a:pt x="11008" y="9574"/>
                    <a:pt x="9741" y="8006"/>
                  </a:cubicBezTo>
                  <a:lnTo>
                    <a:pt x="12509" y="4170"/>
                  </a:lnTo>
                  <a:cubicBezTo>
                    <a:pt x="12943" y="4904"/>
                    <a:pt x="12943" y="5838"/>
                    <a:pt x="12543" y="6605"/>
                  </a:cubicBezTo>
                  <a:lnTo>
                    <a:pt x="15278" y="8039"/>
                  </a:lnTo>
                  <a:cubicBezTo>
                    <a:pt x="15778" y="7072"/>
                    <a:pt x="15945" y="5938"/>
                    <a:pt x="15778" y="4837"/>
                  </a:cubicBezTo>
                  <a:cubicBezTo>
                    <a:pt x="15511" y="3736"/>
                    <a:pt x="14911" y="2736"/>
                    <a:pt x="14044" y="2002"/>
                  </a:cubicBezTo>
                  <a:lnTo>
                    <a:pt x="14744" y="1001"/>
                  </a:lnTo>
                  <a:lnTo>
                    <a:pt x="133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60"/>
            <p:cNvSpPr/>
            <p:nvPr/>
          </p:nvSpPr>
          <p:spPr>
            <a:xfrm>
              <a:off x="6517179" y="1162669"/>
              <a:ext cx="620319" cy="361896"/>
            </a:xfrm>
            <a:custGeom>
              <a:avLst/>
              <a:gdLst/>
              <a:ahLst/>
              <a:cxnLst/>
              <a:rect l="l" t="t" r="r" b="b"/>
              <a:pathLst>
                <a:path w="32091" h="18722" extrusionOk="0">
                  <a:moveTo>
                    <a:pt x="16890" y="1"/>
                  </a:moveTo>
                  <a:cubicBezTo>
                    <a:pt x="16062" y="1"/>
                    <a:pt x="15223" y="68"/>
                    <a:pt x="14378" y="208"/>
                  </a:cubicBezTo>
                  <a:cubicBezTo>
                    <a:pt x="5671" y="1642"/>
                    <a:pt x="1" y="10115"/>
                    <a:pt x="2002" y="18721"/>
                  </a:cubicBezTo>
                  <a:lnTo>
                    <a:pt x="2002" y="18721"/>
                  </a:lnTo>
                  <a:cubicBezTo>
                    <a:pt x="1168" y="10682"/>
                    <a:pt x="6706" y="3377"/>
                    <a:pt x="14678" y="2076"/>
                  </a:cubicBezTo>
                  <a:cubicBezTo>
                    <a:pt x="15530" y="1933"/>
                    <a:pt x="16378" y="1864"/>
                    <a:pt x="17215" y="1864"/>
                  </a:cubicBezTo>
                  <a:cubicBezTo>
                    <a:pt x="24210" y="1864"/>
                    <a:pt x="30452" y="6687"/>
                    <a:pt x="32090" y="13718"/>
                  </a:cubicBezTo>
                  <a:cubicBezTo>
                    <a:pt x="31247" y="5799"/>
                    <a:pt x="24562" y="1"/>
                    <a:pt x="168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60"/>
            <p:cNvSpPr/>
            <p:nvPr/>
          </p:nvSpPr>
          <p:spPr>
            <a:xfrm>
              <a:off x="7268363" y="932623"/>
              <a:ext cx="241818" cy="480389"/>
            </a:xfrm>
            <a:custGeom>
              <a:avLst/>
              <a:gdLst/>
              <a:ahLst/>
              <a:cxnLst/>
              <a:rect l="l" t="t" r="r" b="b"/>
              <a:pathLst>
                <a:path w="12510" h="24852" extrusionOk="0">
                  <a:moveTo>
                    <a:pt x="5538" y="0"/>
                  </a:moveTo>
                  <a:lnTo>
                    <a:pt x="1602" y="3036"/>
                  </a:lnTo>
                  <a:lnTo>
                    <a:pt x="2536" y="4370"/>
                  </a:lnTo>
                  <a:cubicBezTo>
                    <a:pt x="2870" y="4837"/>
                    <a:pt x="3170" y="5304"/>
                    <a:pt x="3470" y="5805"/>
                  </a:cubicBezTo>
                  <a:cubicBezTo>
                    <a:pt x="4104" y="6739"/>
                    <a:pt x="4704" y="7706"/>
                    <a:pt x="5271" y="8673"/>
                  </a:cubicBezTo>
                  <a:cubicBezTo>
                    <a:pt x="5838" y="9607"/>
                    <a:pt x="6372" y="10608"/>
                    <a:pt x="6872" y="11575"/>
                  </a:cubicBezTo>
                  <a:lnTo>
                    <a:pt x="7239" y="12309"/>
                  </a:lnTo>
                  <a:lnTo>
                    <a:pt x="7573" y="13043"/>
                  </a:lnTo>
                  <a:cubicBezTo>
                    <a:pt x="7673" y="13310"/>
                    <a:pt x="7773" y="13543"/>
                    <a:pt x="7873" y="13810"/>
                  </a:cubicBezTo>
                  <a:lnTo>
                    <a:pt x="8007" y="14177"/>
                  </a:lnTo>
                  <a:lnTo>
                    <a:pt x="8030" y="14223"/>
                  </a:lnTo>
                  <a:lnTo>
                    <a:pt x="8030" y="14223"/>
                  </a:lnTo>
                  <a:cubicBezTo>
                    <a:pt x="8008" y="14340"/>
                    <a:pt x="7957" y="14442"/>
                    <a:pt x="7906" y="14544"/>
                  </a:cubicBezTo>
                  <a:cubicBezTo>
                    <a:pt x="7706" y="14944"/>
                    <a:pt x="7473" y="15345"/>
                    <a:pt x="7206" y="15712"/>
                  </a:cubicBezTo>
                  <a:cubicBezTo>
                    <a:pt x="6539" y="16546"/>
                    <a:pt x="5838" y="17380"/>
                    <a:pt x="5071" y="18147"/>
                  </a:cubicBezTo>
                  <a:cubicBezTo>
                    <a:pt x="3470" y="19715"/>
                    <a:pt x="1735" y="21282"/>
                    <a:pt x="1" y="22783"/>
                  </a:cubicBezTo>
                  <a:lnTo>
                    <a:pt x="1335" y="24852"/>
                  </a:lnTo>
                  <a:cubicBezTo>
                    <a:pt x="3503" y="23717"/>
                    <a:pt x="5571" y="22416"/>
                    <a:pt x="7506" y="20915"/>
                  </a:cubicBezTo>
                  <a:cubicBezTo>
                    <a:pt x="8540" y="20148"/>
                    <a:pt x="9508" y="19281"/>
                    <a:pt x="10375" y="18347"/>
                  </a:cubicBezTo>
                  <a:cubicBezTo>
                    <a:pt x="10875" y="17813"/>
                    <a:pt x="11309" y="17246"/>
                    <a:pt x="11676" y="16612"/>
                  </a:cubicBezTo>
                  <a:cubicBezTo>
                    <a:pt x="11909" y="16245"/>
                    <a:pt x="12109" y="15845"/>
                    <a:pt x="12243" y="15411"/>
                  </a:cubicBezTo>
                  <a:cubicBezTo>
                    <a:pt x="12443" y="14844"/>
                    <a:pt x="12510" y="14277"/>
                    <a:pt x="12476" y="13677"/>
                  </a:cubicBezTo>
                  <a:cubicBezTo>
                    <a:pt x="12476" y="13510"/>
                    <a:pt x="12443" y="13343"/>
                    <a:pt x="12410" y="13143"/>
                  </a:cubicBezTo>
                  <a:lnTo>
                    <a:pt x="12343" y="12910"/>
                  </a:lnTo>
                  <a:lnTo>
                    <a:pt x="12310" y="12776"/>
                  </a:lnTo>
                  <a:lnTo>
                    <a:pt x="12176" y="12309"/>
                  </a:lnTo>
                  <a:cubicBezTo>
                    <a:pt x="12076" y="12009"/>
                    <a:pt x="11976" y="11709"/>
                    <a:pt x="11876" y="11409"/>
                  </a:cubicBezTo>
                  <a:lnTo>
                    <a:pt x="11542" y="10508"/>
                  </a:lnTo>
                  <a:lnTo>
                    <a:pt x="11175" y="9607"/>
                  </a:lnTo>
                  <a:cubicBezTo>
                    <a:pt x="10708" y="8440"/>
                    <a:pt x="10141" y="7339"/>
                    <a:pt x="9574" y="6238"/>
                  </a:cubicBezTo>
                  <a:cubicBezTo>
                    <a:pt x="8974" y="5137"/>
                    <a:pt x="8340" y="4070"/>
                    <a:pt x="7706" y="3069"/>
                  </a:cubicBezTo>
                  <a:cubicBezTo>
                    <a:pt x="7373" y="2536"/>
                    <a:pt x="7006" y="2035"/>
                    <a:pt x="6672" y="1535"/>
                  </a:cubicBezTo>
                  <a:cubicBezTo>
                    <a:pt x="6305" y="1001"/>
                    <a:pt x="5972" y="534"/>
                    <a:pt x="5538" y="0"/>
                  </a:cubicBez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60"/>
            <p:cNvSpPr/>
            <p:nvPr/>
          </p:nvSpPr>
          <p:spPr>
            <a:xfrm>
              <a:off x="7250521" y="895393"/>
              <a:ext cx="228713" cy="260994"/>
            </a:xfrm>
            <a:custGeom>
              <a:avLst/>
              <a:gdLst/>
              <a:ahLst/>
              <a:cxnLst/>
              <a:rect l="l" t="t" r="r" b="b"/>
              <a:pathLst>
                <a:path w="11832" h="13502" extrusionOk="0">
                  <a:moveTo>
                    <a:pt x="4827" y="0"/>
                  </a:moveTo>
                  <a:cubicBezTo>
                    <a:pt x="1800" y="0"/>
                    <a:pt x="0" y="2423"/>
                    <a:pt x="1624" y="5996"/>
                  </a:cubicBezTo>
                  <a:cubicBezTo>
                    <a:pt x="3326" y="9665"/>
                    <a:pt x="5394" y="13501"/>
                    <a:pt x="5394" y="13501"/>
                  </a:cubicBezTo>
                  <a:lnTo>
                    <a:pt x="11832" y="8264"/>
                  </a:lnTo>
                  <a:cubicBezTo>
                    <a:pt x="11832" y="8264"/>
                    <a:pt x="9130" y="759"/>
                    <a:pt x="6061" y="125"/>
                  </a:cubicBezTo>
                  <a:cubicBezTo>
                    <a:pt x="5632" y="41"/>
                    <a:pt x="5219" y="0"/>
                    <a:pt x="48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60"/>
            <p:cNvSpPr/>
            <p:nvPr/>
          </p:nvSpPr>
          <p:spPr>
            <a:xfrm>
              <a:off x="7218723" y="1367219"/>
              <a:ext cx="94794" cy="76740"/>
            </a:xfrm>
            <a:custGeom>
              <a:avLst/>
              <a:gdLst/>
              <a:ahLst/>
              <a:cxnLst/>
              <a:rect l="l" t="t" r="r" b="b"/>
              <a:pathLst>
                <a:path w="4904" h="3970" extrusionOk="0">
                  <a:moveTo>
                    <a:pt x="3303" y="0"/>
                  </a:moveTo>
                  <a:lnTo>
                    <a:pt x="0" y="367"/>
                  </a:lnTo>
                  <a:lnTo>
                    <a:pt x="2135" y="3970"/>
                  </a:lnTo>
                  <a:cubicBezTo>
                    <a:pt x="2135" y="3970"/>
                    <a:pt x="4904" y="3036"/>
                    <a:pt x="4570" y="1535"/>
                  </a:cubicBezTo>
                  <a:lnTo>
                    <a:pt x="3303" y="0"/>
                  </a:ln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60"/>
            <p:cNvSpPr/>
            <p:nvPr/>
          </p:nvSpPr>
          <p:spPr>
            <a:xfrm>
              <a:off x="7180682" y="1374313"/>
              <a:ext cx="79968" cy="92861"/>
            </a:xfrm>
            <a:custGeom>
              <a:avLst/>
              <a:gdLst/>
              <a:ahLst/>
              <a:cxnLst/>
              <a:rect l="l" t="t" r="r" b="b"/>
              <a:pathLst>
                <a:path w="4137" h="4804" extrusionOk="0">
                  <a:moveTo>
                    <a:pt x="1968" y="0"/>
                  </a:moveTo>
                  <a:lnTo>
                    <a:pt x="0" y="1901"/>
                  </a:lnTo>
                  <a:lnTo>
                    <a:pt x="1902" y="4804"/>
                  </a:lnTo>
                  <a:lnTo>
                    <a:pt x="4137" y="3603"/>
                  </a:lnTo>
                  <a:lnTo>
                    <a:pt x="1968" y="0"/>
                  </a:ln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CE9AC721-C010-C35E-73A5-2CEB92E66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6" y="228600"/>
            <a:ext cx="6020236" cy="796027"/>
          </a:xfrm>
        </p:spPr>
        <p:txBody>
          <a:bodyPr/>
          <a:lstStyle/>
          <a:p>
            <a:r>
              <a:rPr lang="de-DE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Wörterbuch: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DBE1B54-E1D3-8FBB-FF9C-129EA6AC15BB}"/>
              </a:ext>
            </a:extLst>
          </p:cNvPr>
          <p:cNvSpPr txBox="1"/>
          <p:nvPr/>
        </p:nvSpPr>
        <p:spPr>
          <a:xfrm>
            <a:off x="0" y="833602"/>
            <a:ext cx="4080164" cy="43098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Inflation-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Inflacja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Preissteigerung –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wzrost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Verschiedene-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rożne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Kriterium-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kryterium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kriechende Inflation-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inflacja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pełzająca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laufende Inflation-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inflacja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krocząca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Megainflation-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megainflacja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Galoppierende Inflation-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inflacja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galopująca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Hyperinflation-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hyperinflacja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Wirtschaft-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gospodarka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Notwendigkeit-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konieczność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Haushaltsdefizit-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deficyt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budżetowy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Lohnerhöhung-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podwyżka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płac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12B7E5DE-A946-C000-8400-E935E7E59573}"/>
              </a:ext>
            </a:extLst>
          </p:cNvPr>
          <p:cNvSpPr txBox="1"/>
          <p:nvPr/>
        </p:nvSpPr>
        <p:spPr>
          <a:xfrm>
            <a:off x="3366654" y="540029"/>
            <a:ext cx="4473285" cy="46430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Energierohstoff-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surowiec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energetyczny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Angebot-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podaż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(Pl.) Ersparnisse-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oszczędności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Geschäftstätigkeit-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działalność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gospodarcza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Wert-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wartość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geplant-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planowane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tatsächlich-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rzeczywisty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Gewin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zysk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Einschränkung-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ograniczenie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Produktion-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produkcja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dasAuslandsgeschäft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transakcja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zagraniczna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Ware-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towar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Dienstleistung- 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usługa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ungesichert-</a:t>
            </a:r>
            <a:r>
              <a:rPr lang="de-D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niezabezpieczone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Google Shape;1868;p60">
            <a:extLst>
              <a:ext uri="{FF2B5EF4-FFF2-40B4-BE49-F238E27FC236}">
                <a16:creationId xmlns:a16="http://schemas.microsoft.com/office/drawing/2014/main" id="{57A9B99A-E574-2289-AC89-5DB3B415938F}"/>
              </a:ext>
            </a:extLst>
          </p:cNvPr>
          <p:cNvSpPr/>
          <p:nvPr/>
        </p:nvSpPr>
        <p:spPr>
          <a:xfrm>
            <a:off x="6425927" y="2729017"/>
            <a:ext cx="1183701" cy="67520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" name="Google Shape;1869;p60">
            <a:extLst>
              <a:ext uri="{FF2B5EF4-FFF2-40B4-BE49-F238E27FC236}">
                <a16:creationId xmlns:a16="http://schemas.microsoft.com/office/drawing/2014/main" id="{22AA520E-69C1-1690-E83C-ABAE2AB2F921}"/>
              </a:ext>
            </a:extLst>
          </p:cNvPr>
          <p:cNvSpPr/>
          <p:nvPr/>
        </p:nvSpPr>
        <p:spPr>
          <a:xfrm rot="19571044">
            <a:off x="6795003" y="2864773"/>
            <a:ext cx="445550" cy="403699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1411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D528676-9B97-80F3-C260-D4A486E9F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54" y="181709"/>
            <a:ext cx="5800500" cy="482700"/>
          </a:xfrm>
        </p:spPr>
        <p:txBody>
          <a:bodyPr/>
          <a:lstStyle/>
          <a:p>
            <a:r>
              <a:rPr lang="en-US" sz="5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Quellen</a:t>
            </a:r>
            <a:endParaRPr lang="pl-PL" sz="5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2C5A7BBE-9086-A9FF-77E8-C273F0DFD69B}"/>
              </a:ext>
            </a:extLst>
          </p:cNvPr>
          <p:cNvSpPr txBox="1"/>
          <p:nvPr/>
        </p:nvSpPr>
        <p:spPr>
          <a:xfrm>
            <a:off x="0" y="1108363"/>
            <a:ext cx="6804315" cy="3370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https://mfiles.pl/pl/index.php/Inflacja</a:t>
            </a:r>
            <a:endParaRPr lang="pl-PL" sz="20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https://www.studysmarter.de/schule/wirtschaft/volkswirtschaftslehre/inflation/</a:t>
            </a:r>
            <a:endParaRPr lang="pl-PL" sz="20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https://www.money.pl/gospodarka/inflacjabezrobocie/edukacja/inflacja/</a:t>
            </a:r>
            <a:endParaRPr lang="pl-PL" sz="20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de-DE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https://ec.europa.eu/eurostat/databrowser/view/tec00118/default/table?lang=en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6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E11965-AD27-FA13-40B2-17C0B1C68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 dirty="0"/>
              <a:t>Präsentationsplan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2912AAB-C31C-DF56-22D6-DB5235A06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80100" y="1295399"/>
            <a:ext cx="7388156" cy="3483769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 der Inflation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Arten der Inflation  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Ursachen der Inflation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Auswirkungen der Inflation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kann man die Auswirkungen der Inflation bekämpfen?</a:t>
            </a:r>
            <a:endParaRPr lang="pl-PL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Inflation in Deutschland und Polen im Jahr 2022</a:t>
            </a:r>
            <a:endParaRPr lang="pl-PL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Zusammenfassung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Quiz</a:t>
            </a:r>
          </a:p>
          <a:p>
            <a:pPr marL="1524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Google Shape;1868;p60">
            <a:extLst>
              <a:ext uri="{FF2B5EF4-FFF2-40B4-BE49-F238E27FC236}">
                <a16:creationId xmlns:a16="http://schemas.microsoft.com/office/drawing/2014/main" id="{CBDAFF28-2BB7-DEC8-DD31-5C6E22D353D8}"/>
              </a:ext>
            </a:extLst>
          </p:cNvPr>
          <p:cNvSpPr/>
          <p:nvPr/>
        </p:nvSpPr>
        <p:spPr>
          <a:xfrm>
            <a:off x="12542" y="1295399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1868;p60">
            <a:extLst>
              <a:ext uri="{FF2B5EF4-FFF2-40B4-BE49-F238E27FC236}">
                <a16:creationId xmlns:a16="http://schemas.microsoft.com/office/drawing/2014/main" id="{D5C22BEE-C573-D09B-FEED-9131509492B1}"/>
              </a:ext>
            </a:extLst>
          </p:cNvPr>
          <p:cNvSpPr/>
          <p:nvPr/>
        </p:nvSpPr>
        <p:spPr>
          <a:xfrm>
            <a:off x="0" y="1765812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1868;p60">
            <a:extLst>
              <a:ext uri="{FF2B5EF4-FFF2-40B4-BE49-F238E27FC236}">
                <a16:creationId xmlns:a16="http://schemas.microsoft.com/office/drawing/2014/main" id="{E4448F57-10A1-BB3E-2CC3-33D5A2F0FD7B}"/>
              </a:ext>
            </a:extLst>
          </p:cNvPr>
          <p:cNvSpPr/>
          <p:nvPr/>
        </p:nvSpPr>
        <p:spPr>
          <a:xfrm>
            <a:off x="0" y="2236225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1868;p60">
            <a:extLst>
              <a:ext uri="{FF2B5EF4-FFF2-40B4-BE49-F238E27FC236}">
                <a16:creationId xmlns:a16="http://schemas.microsoft.com/office/drawing/2014/main" id="{E939CE1F-F1E8-1F1E-3D8F-60ED96036CEB}"/>
              </a:ext>
            </a:extLst>
          </p:cNvPr>
          <p:cNvSpPr/>
          <p:nvPr/>
        </p:nvSpPr>
        <p:spPr>
          <a:xfrm>
            <a:off x="-4558" y="2651854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1868;p60">
            <a:extLst>
              <a:ext uri="{FF2B5EF4-FFF2-40B4-BE49-F238E27FC236}">
                <a16:creationId xmlns:a16="http://schemas.microsoft.com/office/drawing/2014/main" id="{6448F7C6-8A4E-7A40-347A-718DF15C45FF}"/>
              </a:ext>
            </a:extLst>
          </p:cNvPr>
          <p:cNvSpPr/>
          <p:nvPr/>
        </p:nvSpPr>
        <p:spPr>
          <a:xfrm>
            <a:off x="0" y="3107167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1868;p60">
            <a:extLst>
              <a:ext uri="{FF2B5EF4-FFF2-40B4-BE49-F238E27FC236}">
                <a16:creationId xmlns:a16="http://schemas.microsoft.com/office/drawing/2014/main" id="{58D94D2B-3DDC-94AA-E254-4A5CEF61F42E}"/>
              </a:ext>
            </a:extLst>
          </p:cNvPr>
          <p:cNvSpPr/>
          <p:nvPr/>
        </p:nvSpPr>
        <p:spPr>
          <a:xfrm>
            <a:off x="12542" y="3537896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869;p60">
            <a:extLst>
              <a:ext uri="{FF2B5EF4-FFF2-40B4-BE49-F238E27FC236}">
                <a16:creationId xmlns:a16="http://schemas.microsoft.com/office/drawing/2014/main" id="{2CDA1EFF-81BC-D79C-B04F-BAA2036F4650}"/>
              </a:ext>
            </a:extLst>
          </p:cNvPr>
          <p:cNvSpPr/>
          <p:nvPr/>
        </p:nvSpPr>
        <p:spPr>
          <a:xfrm rot="19571044">
            <a:off x="145271" y="1366561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869;p60">
            <a:extLst>
              <a:ext uri="{FF2B5EF4-FFF2-40B4-BE49-F238E27FC236}">
                <a16:creationId xmlns:a16="http://schemas.microsoft.com/office/drawing/2014/main" id="{C02807C3-9A03-D7B0-99CF-5F21F43D651E}"/>
              </a:ext>
            </a:extLst>
          </p:cNvPr>
          <p:cNvSpPr/>
          <p:nvPr/>
        </p:nvSpPr>
        <p:spPr>
          <a:xfrm rot="19571044">
            <a:off x="128170" y="1841672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869;p60">
            <a:extLst>
              <a:ext uri="{FF2B5EF4-FFF2-40B4-BE49-F238E27FC236}">
                <a16:creationId xmlns:a16="http://schemas.microsoft.com/office/drawing/2014/main" id="{43F1221C-5B68-FB60-5C40-2E196C8916E0}"/>
              </a:ext>
            </a:extLst>
          </p:cNvPr>
          <p:cNvSpPr/>
          <p:nvPr/>
        </p:nvSpPr>
        <p:spPr>
          <a:xfrm rot="19571044">
            <a:off x="145269" y="2292629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869;p60">
            <a:extLst>
              <a:ext uri="{FF2B5EF4-FFF2-40B4-BE49-F238E27FC236}">
                <a16:creationId xmlns:a16="http://schemas.microsoft.com/office/drawing/2014/main" id="{F4D2B015-6059-8686-C6CF-BB726CB90A68}"/>
              </a:ext>
            </a:extLst>
          </p:cNvPr>
          <p:cNvSpPr/>
          <p:nvPr/>
        </p:nvSpPr>
        <p:spPr>
          <a:xfrm rot="19571044">
            <a:off x="128169" y="2727449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869;p60">
            <a:extLst>
              <a:ext uri="{FF2B5EF4-FFF2-40B4-BE49-F238E27FC236}">
                <a16:creationId xmlns:a16="http://schemas.microsoft.com/office/drawing/2014/main" id="{F69163FE-1962-B588-B220-E42F20734032}"/>
              </a:ext>
            </a:extLst>
          </p:cNvPr>
          <p:cNvSpPr/>
          <p:nvPr/>
        </p:nvSpPr>
        <p:spPr>
          <a:xfrm rot="19571044">
            <a:off x="128170" y="3193140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869;p60">
            <a:extLst>
              <a:ext uri="{FF2B5EF4-FFF2-40B4-BE49-F238E27FC236}">
                <a16:creationId xmlns:a16="http://schemas.microsoft.com/office/drawing/2014/main" id="{AF14B7C5-FFA9-1A48-CE50-9AF6453E7778}"/>
              </a:ext>
            </a:extLst>
          </p:cNvPr>
          <p:cNvSpPr/>
          <p:nvPr/>
        </p:nvSpPr>
        <p:spPr>
          <a:xfrm rot="19571044">
            <a:off x="128117" y="3643690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" name="Google Shape;2807;p67">
            <a:extLst>
              <a:ext uri="{FF2B5EF4-FFF2-40B4-BE49-F238E27FC236}">
                <a16:creationId xmlns:a16="http://schemas.microsoft.com/office/drawing/2014/main" id="{CF33B1E8-6DF5-9FFE-C582-08248ADDFE65}"/>
              </a:ext>
            </a:extLst>
          </p:cNvPr>
          <p:cNvGrpSpPr/>
          <p:nvPr/>
        </p:nvGrpSpPr>
        <p:grpSpPr>
          <a:xfrm>
            <a:off x="5081478" y="384005"/>
            <a:ext cx="3181111" cy="2593645"/>
            <a:chOff x="362504" y="1604869"/>
            <a:chExt cx="3181111" cy="2593645"/>
          </a:xfrm>
        </p:grpSpPr>
        <p:sp>
          <p:nvSpPr>
            <p:cNvPr id="17" name="Google Shape;2808;p67">
              <a:extLst>
                <a:ext uri="{FF2B5EF4-FFF2-40B4-BE49-F238E27FC236}">
                  <a16:creationId xmlns:a16="http://schemas.microsoft.com/office/drawing/2014/main" id="{00D6CBCF-F8C8-5FC7-5157-083D53FC21C4}"/>
                </a:ext>
              </a:extLst>
            </p:cNvPr>
            <p:cNvSpPr/>
            <p:nvPr/>
          </p:nvSpPr>
          <p:spPr>
            <a:xfrm>
              <a:off x="2841812" y="3963873"/>
              <a:ext cx="701803" cy="1767"/>
            </a:xfrm>
            <a:custGeom>
              <a:avLst/>
              <a:gdLst/>
              <a:ahLst/>
              <a:cxnLst/>
              <a:rect l="l" t="t" r="r" b="b"/>
              <a:pathLst>
                <a:path w="49650" h="125" extrusionOk="0">
                  <a:moveTo>
                    <a:pt x="0" y="1"/>
                  </a:moveTo>
                  <a:lnTo>
                    <a:pt x="0" y="125"/>
                  </a:lnTo>
                  <a:lnTo>
                    <a:pt x="49649" y="125"/>
                  </a:lnTo>
                  <a:lnTo>
                    <a:pt x="4964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809;p67">
              <a:extLst>
                <a:ext uri="{FF2B5EF4-FFF2-40B4-BE49-F238E27FC236}">
                  <a16:creationId xmlns:a16="http://schemas.microsoft.com/office/drawing/2014/main" id="{43CC2A75-B0D9-A73A-25FB-2BA9415D1081}"/>
                </a:ext>
              </a:extLst>
            </p:cNvPr>
            <p:cNvSpPr/>
            <p:nvPr/>
          </p:nvSpPr>
          <p:spPr>
            <a:xfrm>
              <a:off x="2841812" y="3963873"/>
              <a:ext cx="701803" cy="1767"/>
            </a:xfrm>
            <a:custGeom>
              <a:avLst/>
              <a:gdLst/>
              <a:ahLst/>
              <a:cxnLst/>
              <a:rect l="l" t="t" r="r" b="b"/>
              <a:pathLst>
                <a:path w="49650" h="125" fill="none" extrusionOk="0">
                  <a:moveTo>
                    <a:pt x="0" y="1"/>
                  </a:moveTo>
                  <a:lnTo>
                    <a:pt x="49649" y="1"/>
                  </a:lnTo>
                  <a:lnTo>
                    <a:pt x="49649" y="125"/>
                  </a:lnTo>
                  <a:lnTo>
                    <a:pt x="0" y="125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810;p67">
              <a:extLst>
                <a:ext uri="{FF2B5EF4-FFF2-40B4-BE49-F238E27FC236}">
                  <a16:creationId xmlns:a16="http://schemas.microsoft.com/office/drawing/2014/main" id="{D0AAA8DC-FCCF-E524-7E1B-3C493859F03D}"/>
                </a:ext>
              </a:extLst>
            </p:cNvPr>
            <p:cNvSpPr/>
            <p:nvPr/>
          </p:nvSpPr>
          <p:spPr>
            <a:xfrm>
              <a:off x="2798544" y="3888944"/>
              <a:ext cx="70364" cy="1781"/>
            </a:xfrm>
            <a:custGeom>
              <a:avLst/>
              <a:gdLst/>
              <a:ahLst/>
              <a:cxnLst/>
              <a:rect l="l" t="t" r="r" b="b"/>
              <a:pathLst>
                <a:path w="4978" h="126" extrusionOk="0">
                  <a:moveTo>
                    <a:pt x="0" y="1"/>
                  </a:moveTo>
                  <a:lnTo>
                    <a:pt x="0" y="125"/>
                  </a:lnTo>
                  <a:lnTo>
                    <a:pt x="4977" y="125"/>
                  </a:lnTo>
                  <a:lnTo>
                    <a:pt x="49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811;p67">
              <a:extLst>
                <a:ext uri="{FF2B5EF4-FFF2-40B4-BE49-F238E27FC236}">
                  <a16:creationId xmlns:a16="http://schemas.microsoft.com/office/drawing/2014/main" id="{C893F0F2-B73F-1967-8989-9D37B82993F3}"/>
                </a:ext>
              </a:extLst>
            </p:cNvPr>
            <p:cNvSpPr/>
            <p:nvPr/>
          </p:nvSpPr>
          <p:spPr>
            <a:xfrm>
              <a:off x="2514657" y="3985683"/>
              <a:ext cx="155146" cy="2120"/>
            </a:xfrm>
            <a:custGeom>
              <a:avLst/>
              <a:gdLst/>
              <a:ahLst/>
              <a:cxnLst/>
              <a:rect l="l" t="t" r="r" b="b"/>
              <a:pathLst>
                <a:path w="10976" h="150" extrusionOk="0">
                  <a:moveTo>
                    <a:pt x="0" y="1"/>
                  </a:moveTo>
                  <a:lnTo>
                    <a:pt x="0" y="150"/>
                  </a:lnTo>
                  <a:lnTo>
                    <a:pt x="10976" y="150"/>
                  </a:lnTo>
                  <a:lnTo>
                    <a:pt x="10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812;p67">
              <a:extLst>
                <a:ext uri="{FF2B5EF4-FFF2-40B4-BE49-F238E27FC236}">
                  <a16:creationId xmlns:a16="http://schemas.microsoft.com/office/drawing/2014/main" id="{EB07E952-C0E0-ACD8-2AD2-F3C9C5FCE350}"/>
                </a:ext>
              </a:extLst>
            </p:cNvPr>
            <p:cNvSpPr/>
            <p:nvPr/>
          </p:nvSpPr>
          <p:spPr>
            <a:xfrm>
              <a:off x="1587034" y="3935377"/>
              <a:ext cx="378168" cy="2134"/>
            </a:xfrm>
            <a:custGeom>
              <a:avLst/>
              <a:gdLst/>
              <a:ahLst/>
              <a:cxnLst/>
              <a:rect l="l" t="t" r="r" b="b"/>
              <a:pathLst>
                <a:path w="26754" h="151" extrusionOk="0">
                  <a:moveTo>
                    <a:pt x="0" y="1"/>
                  </a:moveTo>
                  <a:lnTo>
                    <a:pt x="0" y="150"/>
                  </a:lnTo>
                  <a:lnTo>
                    <a:pt x="26753" y="150"/>
                  </a:lnTo>
                  <a:lnTo>
                    <a:pt x="267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813;p67">
              <a:extLst>
                <a:ext uri="{FF2B5EF4-FFF2-40B4-BE49-F238E27FC236}">
                  <a16:creationId xmlns:a16="http://schemas.microsoft.com/office/drawing/2014/main" id="{5157F07C-2917-4833-748A-B5897496FEFA}"/>
                </a:ext>
              </a:extLst>
            </p:cNvPr>
            <p:cNvSpPr/>
            <p:nvPr/>
          </p:nvSpPr>
          <p:spPr>
            <a:xfrm>
              <a:off x="1587034" y="3935377"/>
              <a:ext cx="378168" cy="2134"/>
            </a:xfrm>
            <a:custGeom>
              <a:avLst/>
              <a:gdLst/>
              <a:ahLst/>
              <a:cxnLst/>
              <a:rect l="l" t="t" r="r" b="b"/>
              <a:pathLst>
                <a:path w="26754" h="151" fill="none" extrusionOk="0">
                  <a:moveTo>
                    <a:pt x="0" y="1"/>
                  </a:moveTo>
                  <a:lnTo>
                    <a:pt x="26753" y="1"/>
                  </a:lnTo>
                  <a:lnTo>
                    <a:pt x="26753" y="150"/>
                  </a:lnTo>
                  <a:lnTo>
                    <a:pt x="0" y="150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814;p67">
              <a:extLst>
                <a:ext uri="{FF2B5EF4-FFF2-40B4-BE49-F238E27FC236}">
                  <a16:creationId xmlns:a16="http://schemas.microsoft.com/office/drawing/2014/main" id="{76E15702-40A1-74C7-2B99-9CBBE0762715}"/>
                </a:ext>
              </a:extLst>
            </p:cNvPr>
            <p:cNvSpPr/>
            <p:nvPr/>
          </p:nvSpPr>
          <p:spPr>
            <a:xfrm>
              <a:off x="1312292" y="2934577"/>
              <a:ext cx="820000" cy="871720"/>
            </a:xfrm>
            <a:custGeom>
              <a:avLst/>
              <a:gdLst/>
              <a:ahLst/>
              <a:cxnLst/>
              <a:rect l="l" t="t" r="r" b="b"/>
              <a:pathLst>
                <a:path w="58012" h="61671" extrusionOk="0">
                  <a:moveTo>
                    <a:pt x="8213" y="1"/>
                  </a:moveTo>
                  <a:lnTo>
                    <a:pt x="7790" y="51"/>
                  </a:lnTo>
                  <a:lnTo>
                    <a:pt x="7342" y="100"/>
                  </a:lnTo>
                  <a:lnTo>
                    <a:pt x="6919" y="175"/>
                  </a:lnTo>
                  <a:lnTo>
                    <a:pt x="6496" y="275"/>
                  </a:lnTo>
                  <a:lnTo>
                    <a:pt x="6098" y="374"/>
                  </a:lnTo>
                  <a:lnTo>
                    <a:pt x="5700" y="524"/>
                  </a:lnTo>
                  <a:lnTo>
                    <a:pt x="5301" y="673"/>
                  </a:lnTo>
                  <a:lnTo>
                    <a:pt x="4903" y="847"/>
                  </a:lnTo>
                  <a:lnTo>
                    <a:pt x="4530" y="1046"/>
                  </a:lnTo>
                  <a:lnTo>
                    <a:pt x="4181" y="1245"/>
                  </a:lnTo>
                  <a:lnTo>
                    <a:pt x="3833" y="1469"/>
                  </a:lnTo>
                  <a:lnTo>
                    <a:pt x="3485" y="1718"/>
                  </a:lnTo>
                  <a:lnTo>
                    <a:pt x="3161" y="1967"/>
                  </a:lnTo>
                  <a:lnTo>
                    <a:pt x="2838" y="2241"/>
                  </a:lnTo>
                  <a:lnTo>
                    <a:pt x="2539" y="2539"/>
                  </a:lnTo>
                  <a:lnTo>
                    <a:pt x="2240" y="2838"/>
                  </a:lnTo>
                  <a:lnTo>
                    <a:pt x="1991" y="3162"/>
                  </a:lnTo>
                  <a:lnTo>
                    <a:pt x="1718" y="3485"/>
                  </a:lnTo>
                  <a:lnTo>
                    <a:pt x="1469" y="3833"/>
                  </a:lnTo>
                  <a:lnTo>
                    <a:pt x="1245" y="4182"/>
                  </a:lnTo>
                  <a:lnTo>
                    <a:pt x="1046" y="4530"/>
                  </a:lnTo>
                  <a:lnTo>
                    <a:pt x="847" y="4904"/>
                  </a:lnTo>
                  <a:lnTo>
                    <a:pt x="672" y="5302"/>
                  </a:lnTo>
                  <a:lnTo>
                    <a:pt x="523" y="5700"/>
                  </a:lnTo>
                  <a:lnTo>
                    <a:pt x="399" y="6098"/>
                  </a:lnTo>
                  <a:lnTo>
                    <a:pt x="274" y="6496"/>
                  </a:lnTo>
                  <a:lnTo>
                    <a:pt x="175" y="6919"/>
                  </a:lnTo>
                  <a:lnTo>
                    <a:pt x="100" y="7343"/>
                  </a:lnTo>
                  <a:lnTo>
                    <a:pt x="50" y="7790"/>
                  </a:lnTo>
                  <a:lnTo>
                    <a:pt x="0" y="8238"/>
                  </a:lnTo>
                  <a:lnTo>
                    <a:pt x="0" y="8686"/>
                  </a:lnTo>
                  <a:lnTo>
                    <a:pt x="0" y="52985"/>
                  </a:lnTo>
                  <a:lnTo>
                    <a:pt x="25" y="53433"/>
                  </a:lnTo>
                  <a:lnTo>
                    <a:pt x="50" y="53881"/>
                  </a:lnTo>
                  <a:lnTo>
                    <a:pt x="100" y="54304"/>
                  </a:lnTo>
                  <a:lnTo>
                    <a:pt x="175" y="54752"/>
                  </a:lnTo>
                  <a:lnTo>
                    <a:pt x="274" y="55150"/>
                  </a:lnTo>
                  <a:lnTo>
                    <a:pt x="399" y="55573"/>
                  </a:lnTo>
                  <a:lnTo>
                    <a:pt x="523" y="55971"/>
                  </a:lnTo>
                  <a:lnTo>
                    <a:pt x="672" y="56369"/>
                  </a:lnTo>
                  <a:lnTo>
                    <a:pt x="847" y="56743"/>
                  </a:lnTo>
                  <a:lnTo>
                    <a:pt x="1046" y="57141"/>
                  </a:lnTo>
                  <a:lnTo>
                    <a:pt x="1270" y="57489"/>
                  </a:lnTo>
                  <a:lnTo>
                    <a:pt x="1494" y="57838"/>
                  </a:lnTo>
                  <a:lnTo>
                    <a:pt x="1718" y="58186"/>
                  </a:lnTo>
                  <a:lnTo>
                    <a:pt x="1991" y="58510"/>
                  </a:lnTo>
                  <a:lnTo>
                    <a:pt x="2265" y="58833"/>
                  </a:lnTo>
                  <a:lnTo>
                    <a:pt x="2539" y="59132"/>
                  </a:lnTo>
                  <a:lnTo>
                    <a:pt x="2838" y="59406"/>
                  </a:lnTo>
                  <a:lnTo>
                    <a:pt x="3161" y="59679"/>
                  </a:lnTo>
                  <a:lnTo>
                    <a:pt x="3485" y="59953"/>
                  </a:lnTo>
                  <a:lnTo>
                    <a:pt x="3833" y="60177"/>
                  </a:lnTo>
                  <a:lnTo>
                    <a:pt x="4181" y="60401"/>
                  </a:lnTo>
                  <a:lnTo>
                    <a:pt x="4530" y="60625"/>
                  </a:lnTo>
                  <a:lnTo>
                    <a:pt x="4928" y="60824"/>
                  </a:lnTo>
                  <a:lnTo>
                    <a:pt x="5301" y="60998"/>
                  </a:lnTo>
                  <a:lnTo>
                    <a:pt x="5700" y="61148"/>
                  </a:lnTo>
                  <a:lnTo>
                    <a:pt x="6098" y="61272"/>
                  </a:lnTo>
                  <a:lnTo>
                    <a:pt x="6521" y="61397"/>
                  </a:lnTo>
                  <a:lnTo>
                    <a:pt x="6919" y="61496"/>
                  </a:lnTo>
                  <a:lnTo>
                    <a:pt x="7367" y="61571"/>
                  </a:lnTo>
                  <a:lnTo>
                    <a:pt x="7790" y="61621"/>
                  </a:lnTo>
                  <a:lnTo>
                    <a:pt x="8238" y="61645"/>
                  </a:lnTo>
                  <a:lnTo>
                    <a:pt x="8686" y="61670"/>
                  </a:lnTo>
                  <a:lnTo>
                    <a:pt x="58012" y="61670"/>
                  </a:lnTo>
                  <a:lnTo>
                    <a:pt x="5801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815;p67">
              <a:extLst>
                <a:ext uri="{FF2B5EF4-FFF2-40B4-BE49-F238E27FC236}">
                  <a16:creationId xmlns:a16="http://schemas.microsoft.com/office/drawing/2014/main" id="{DE0EFA2E-DC32-CF6B-AFC4-4D24B5B7F28E}"/>
                </a:ext>
              </a:extLst>
            </p:cNvPr>
            <p:cNvSpPr/>
            <p:nvPr/>
          </p:nvSpPr>
          <p:spPr>
            <a:xfrm>
              <a:off x="1312292" y="2934577"/>
              <a:ext cx="820000" cy="871720"/>
            </a:xfrm>
            <a:custGeom>
              <a:avLst/>
              <a:gdLst/>
              <a:ahLst/>
              <a:cxnLst/>
              <a:rect l="l" t="t" r="r" b="b"/>
              <a:pathLst>
                <a:path w="58012" h="61671" fill="none" extrusionOk="0">
                  <a:moveTo>
                    <a:pt x="58012" y="61670"/>
                  </a:moveTo>
                  <a:lnTo>
                    <a:pt x="8686" y="61670"/>
                  </a:lnTo>
                  <a:lnTo>
                    <a:pt x="8686" y="61670"/>
                  </a:lnTo>
                  <a:lnTo>
                    <a:pt x="8238" y="61645"/>
                  </a:lnTo>
                  <a:lnTo>
                    <a:pt x="7790" y="61621"/>
                  </a:lnTo>
                  <a:lnTo>
                    <a:pt x="7367" y="61571"/>
                  </a:lnTo>
                  <a:lnTo>
                    <a:pt x="6919" y="61496"/>
                  </a:lnTo>
                  <a:lnTo>
                    <a:pt x="6521" y="61397"/>
                  </a:lnTo>
                  <a:lnTo>
                    <a:pt x="6098" y="61272"/>
                  </a:lnTo>
                  <a:lnTo>
                    <a:pt x="5700" y="61148"/>
                  </a:lnTo>
                  <a:lnTo>
                    <a:pt x="5301" y="60998"/>
                  </a:lnTo>
                  <a:lnTo>
                    <a:pt x="4928" y="60824"/>
                  </a:lnTo>
                  <a:lnTo>
                    <a:pt x="4530" y="60625"/>
                  </a:lnTo>
                  <a:lnTo>
                    <a:pt x="4181" y="60401"/>
                  </a:lnTo>
                  <a:lnTo>
                    <a:pt x="3833" y="60177"/>
                  </a:lnTo>
                  <a:lnTo>
                    <a:pt x="3485" y="59953"/>
                  </a:lnTo>
                  <a:lnTo>
                    <a:pt x="3161" y="59679"/>
                  </a:lnTo>
                  <a:lnTo>
                    <a:pt x="2838" y="59406"/>
                  </a:lnTo>
                  <a:lnTo>
                    <a:pt x="2539" y="59132"/>
                  </a:lnTo>
                  <a:lnTo>
                    <a:pt x="2265" y="58833"/>
                  </a:lnTo>
                  <a:lnTo>
                    <a:pt x="1991" y="58510"/>
                  </a:lnTo>
                  <a:lnTo>
                    <a:pt x="1718" y="58186"/>
                  </a:lnTo>
                  <a:lnTo>
                    <a:pt x="1494" y="57838"/>
                  </a:lnTo>
                  <a:lnTo>
                    <a:pt x="1270" y="57489"/>
                  </a:lnTo>
                  <a:lnTo>
                    <a:pt x="1046" y="57141"/>
                  </a:lnTo>
                  <a:lnTo>
                    <a:pt x="847" y="56743"/>
                  </a:lnTo>
                  <a:lnTo>
                    <a:pt x="672" y="56369"/>
                  </a:lnTo>
                  <a:lnTo>
                    <a:pt x="523" y="55971"/>
                  </a:lnTo>
                  <a:lnTo>
                    <a:pt x="399" y="55573"/>
                  </a:lnTo>
                  <a:lnTo>
                    <a:pt x="274" y="55150"/>
                  </a:lnTo>
                  <a:lnTo>
                    <a:pt x="175" y="54752"/>
                  </a:lnTo>
                  <a:lnTo>
                    <a:pt x="100" y="54304"/>
                  </a:lnTo>
                  <a:lnTo>
                    <a:pt x="50" y="53881"/>
                  </a:lnTo>
                  <a:lnTo>
                    <a:pt x="25" y="53433"/>
                  </a:lnTo>
                  <a:lnTo>
                    <a:pt x="0" y="52985"/>
                  </a:lnTo>
                  <a:lnTo>
                    <a:pt x="0" y="8686"/>
                  </a:lnTo>
                  <a:lnTo>
                    <a:pt x="0" y="8686"/>
                  </a:lnTo>
                  <a:lnTo>
                    <a:pt x="0" y="8238"/>
                  </a:lnTo>
                  <a:lnTo>
                    <a:pt x="50" y="7790"/>
                  </a:lnTo>
                  <a:lnTo>
                    <a:pt x="100" y="7343"/>
                  </a:lnTo>
                  <a:lnTo>
                    <a:pt x="175" y="6919"/>
                  </a:lnTo>
                  <a:lnTo>
                    <a:pt x="274" y="6496"/>
                  </a:lnTo>
                  <a:lnTo>
                    <a:pt x="399" y="6098"/>
                  </a:lnTo>
                  <a:lnTo>
                    <a:pt x="523" y="5700"/>
                  </a:lnTo>
                  <a:lnTo>
                    <a:pt x="672" y="5302"/>
                  </a:lnTo>
                  <a:lnTo>
                    <a:pt x="847" y="4904"/>
                  </a:lnTo>
                  <a:lnTo>
                    <a:pt x="1046" y="4530"/>
                  </a:lnTo>
                  <a:lnTo>
                    <a:pt x="1245" y="4182"/>
                  </a:lnTo>
                  <a:lnTo>
                    <a:pt x="1469" y="3833"/>
                  </a:lnTo>
                  <a:lnTo>
                    <a:pt x="1718" y="3485"/>
                  </a:lnTo>
                  <a:lnTo>
                    <a:pt x="1991" y="3162"/>
                  </a:lnTo>
                  <a:lnTo>
                    <a:pt x="2240" y="2838"/>
                  </a:lnTo>
                  <a:lnTo>
                    <a:pt x="2539" y="2539"/>
                  </a:lnTo>
                  <a:lnTo>
                    <a:pt x="2838" y="2241"/>
                  </a:lnTo>
                  <a:lnTo>
                    <a:pt x="3161" y="1967"/>
                  </a:lnTo>
                  <a:lnTo>
                    <a:pt x="3485" y="1718"/>
                  </a:lnTo>
                  <a:lnTo>
                    <a:pt x="3833" y="1469"/>
                  </a:lnTo>
                  <a:lnTo>
                    <a:pt x="4181" y="1245"/>
                  </a:lnTo>
                  <a:lnTo>
                    <a:pt x="4530" y="1046"/>
                  </a:lnTo>
                  <a:lnTo>
                    <a:pt x="4903" y="847"/>
                  </a:lnTo>
                  <a:lnTo>
                    <a:pt x="5301" y="673"/>
                  </a:lnTo>
                  <a:lnTo>
                    <a:pt x="5700" y="524"/>
                  </a:lnTo>
                  <a:lnTo>
                    <a:pt x="6098" y="374"/>
                  </a:lnTo>
                  <a:lnTo>
                    <a:pt x="6496" y="275"/>
                  </a:lnTo>
                  <a:lnTo>
                    <a:pt x="6919" y="175"/>
                  </a:lnTo>
                  <a:lnTo>
                    <a:pt x="7342" y="100"/>
                  </a:lnTo>
                  <a:lnTo>
                    <a:pt x="7790" y="51"/>
                  </a:lnTo>
                  <a:lnTo>
                    <a:pt x="8213" y="1"/>
                  </a:lnTo>
                  <a:lnTo>
                    <a:pt x="8661" y="1"/>
                  </a:lnTo>
                  <a:lnTo>
                    <a:pt x="8686" y="1"/>
                  </a:lnTo>
                  <a:lnTo>
                    <a:pt x="58012" y="1"/>
                  </a:lnTo>
                  <a:lnTo>
                    <a:pt x="58012" y="6167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816;p67">
              <a:extLst>
                <a:ext uri="{FF2B5EF4-FFF2-40B4-BE49-F238E27FC236}">
                  <a16:creationId xmlns:a16="http://schemas.microsoft.com/office/drawing/2014/main" id="{DC0BBBDB-05FF-9DE5-A297-C92F9DD591BD}"/>
                </a:ext>
              </a:extLst>
            </p:cNvPr>
            <p:cNvSpPr/>
            <p:nvPr/>
          </p:nvSpPr>
          <p:spPr>
            <a:xfrm>
              <a:off x="2003875" y="2934577"/>
              <a:ext cx="256819" cy="871720"/>
            </a:xfrm>
            <a:custGeom>
              <a:avLst/>
              <a:gdLst/>
              <a:ahLst/>
              <a:cxnLst/>
              <a:rect l="l" t="t" r="r" b="b"/>
              <a:pathLst>
                <a:path w="18169" h="61671" extrusionOk="0">
                  <a:moveTo>
                    <a:pt x="8238" y="1"/>
                  </a:moveTo>
                  <a:lnTo>
                    <a:pt x="7790" y="51"/>
                  </a:lnTo>
                  <a:lnTo>
                    <a:pt x="7367" y="100"/>
                  </a:lnTo>
                  <a:lnTo>
                    <a:pt x="6944" y="175"/>
                  </a:lnTo>
                  <a:lnTo>
                    <a:pt x="6521" y="275"/>
                  </a:lnTo>
                  <a:lnTo>
                    <a:pt x="6098" y="399"/>
                  </a:lnTo>
                  <a:lnTo>
                    <a:pt x="5700" y="524"/>
                  </a:lnTo>
                  <a:lnTo>
                    <a:pt x="5302" y="673"/>
                  </a:lnTo>
                  <a:lnTo>
                    <a:pt x="4928" y="847"/>
                  </a:lnTo>
                  <a:lnTo>
                    <a:pt x="4555" y="1046"/>
                  </a:lnTo>
                  <a:lnTo>
                    <a:pt x="4182" y="1245"/>
                  </a:lnTo>
                  <a:lnTo>
                    <a:pt x="3833" y="1469"/>
                  </a:lnTo>
                  <a:lnTo>
                    <a:pt x="3485" y="1718"/>
                  </a:lnTo>
                  <a:lnTo>
                    <a:pt x="3162" y="1992"/>
                  </a:lnTo>
                  <a:lnTo>
                    <a:pt x="2838" y="2266"/>
                  </a:lnTo>
                  <a:lnTo>
                    <a:pt x="2539" y="2539"/>
                  </a:lnTo>
                  <a:lnTo>
                    <a:pt x="2266" y="2838"/>
                  </a:lnTo>
                  <a:lnTo>
                    <a:pt x="1992" y="3162"/>
                  </a:lnTo>
                  <a:lnTo>
                    <a:pt x="1718" y="3485"/>
                  </a:lnTo>
                  <a:lnTo>
                    <a:pt x="1494" y="3833"/>
                  </a:lnTo>
                  <a:lnTo>
                    <a:pt x="1270" y="4182"/>
                  </a:lnTo>
                  <a:lnTo>
                    <a:pt x="1046" y="4530"/>
                  </a:lnTo>
                  <a:lnTo>
                    <a:pt x="872" y="4904"/>
                  </a:lnTo>
                  <a:lnTo>
                    <a:pt x="698" y="5302"/>
                  </a:lnTo>
                  <a:lnTo>
                    <a:pt x="524" y="5700"/>
                  </a:lnTo>
                  <a:lnTo>
                    <a:pt x="399" y="6098"/>
                  </a:lnTo>
                  <a:lnTo>
                    <a:pt x="275" y="6496"/>
                  </a:lnTo>
                  <a:lnTo>
                    <a:pt x="175" y="6919"/>
                  </a:lnTo>
                  <a:lnTo>
                    <a:pt x="100" y="7343"/>
                  </a:lnTo>
                  <a:lnTo>
                    <a:pt x="51" y="7790"/>
                  </a:lnTo>
                  <a:lnTo>
                    <a:pt x="26" y="8238"/>
                  </a:lnTo>
                  <a:lnTo>
                    <a:pt x="1" y="8686"/>
                  </a:lnTo>
                  <a:lnTo>
                    <a:pt x="1" y="52985"/>
                  </a:lnTo>
                  <a:lnTo>
                    <a:pt x="26" y="53433"/>
                  </a:lnTo>
                  <a:lnTo>
                    <a:pt x="51" y="53881"/>
                  </a:lnTo>
                  <a:lnTo>
                    <a:pt x="100" y="54304"/>
                  </a:lnTo>
                  <a:lnTo>
                    <a:pt x="175" y="54752"/>
                  </a:lnTo>
                  <a:lnTo>
                    <a:pt x="275" y="55150"/>
                  </a:lnTo>
                  <a:lnTo>
                    <a:pt x="399" y="55573"/>
                  </a:lnTo>
                  <a:lnTo>
                    <a:pt x="524" y="55971"/>
                  </a:lnTo>
                  <a:lnTo>
                    <a:pt x="698" y="56369"/>
                  </a:lnTo>
                  <a:lnTo>
                    <a:pt x="872" y="56743"/>
                  </a:lnTo>
                  <a:lnTo>
                    <a:pt x="1046" y="57141"/>
                  </a:lnTo>
                  <a:lnTo>
                    <a:pt x="1270" y="57489"/>
                  </a:lnTo>
                  <a:lnTo>
                    <a:pt x="1494" y="57838"/>
                  </a:lnTo>
                  <a:lnTo>
                    <a:pt x="1718" y="58186"/>
                  </a:lnTo>
                  <a:lnTo>
                    <a:pt x="1992" y="58510"/>
                  </a:lnTo>
                  <a:lnTo>
                    <a:pt x="2266" y="58833"/>
                  </a:lnTo>
                  <a:lnTo>
                    <a:pt x="2539" y="59132"/>
                  </a:lnTo>
                  <a:lnTo>
                    <a:pt x="2838" y="59406"/>
                  </a:lnTo>
                  <a:lnTo>
                    <a:pt x="3162" y="59679"/>
                  </a:lnTo>
                  <a:lnTo>
                    <a:pt x="3485" y="59953"/>
                  </a:lnTo>
                  <a:lnTo>
                    <a:pt x="3833" y="60177"/>
                  </a:lnTo>
                  <a:lnTo>
                    <a:pt x="4182" y="60401"/>
                  </a:lnTo>
                  <a:lnTo>
                    <a:pt x="4555" y="60625"/>
                  </a:lnTo>
                  <a:lnTo>
                    <a:pt x="4928" y="60824"/>
                  </a:lnTo>
                  <a:lnTo>
                    <a:pt x="5302" y="60998"/>
                  </a:lnTo>
                  <a:lnTo>
                    <a:pt x="5700" y="61148"/>
                  </a:lnTo>
                  <a:lnTo>
                    <a:pt x="6098" y="61272"/>
                  </a:lnTo>
                  <a:lnTo>
                    <a:pt x="6521" y="61397"/>
                  </a:lnTo>
                  <a:lnTo>
                    <a:pt x="6944" y="61496"/>
                  </a:lnTo>
                  <a:lnTo>
                    <a:pt x="7367" y="61571"/>
                  </a:lnTo>
                  <a:lnTo>
                    <a:pt x="7790" y="61621"/>
                  </a:lnTo>
                  <a:lnTo>
                    <a:pt x="8238" y="61645"/>
                  </a:lnTo>
                  <a:lnTo>
                    <a:pt x="8686" y="61670"/>
                  </a:lnTo>
                  <a:lnTo>
                    <a:pt x="9508" y="61670"/>
                  </a:lnTo>
                  <a:lnTo>
                    <a:pt x="9956" y="61645"/>
                  </a:lnTo>
                  <a:lnTo>
                    <a:pt x="10379" y="61621"/>
                  </a:lnTo>
                  <a:lnTo>
                    <a:pt x="10827" y="61571"/>
                  </a:lnTo>
                  <a:lnTo>
                    <a:pt x="11250" y="61496"/>
                  </a:lnTo>
                  <a:lnTo>
                    <a:pt x="11673" y="61397"/>
                  </a:lnTo>
                  <a:lnTo>
                    <a:pt x="12071" y="61272"/>
                  </a:lnTo>
                  <a:lnTo>
                    <a:pt x="12469" y="61148"/>
                  </a:lnTo>
                  <a:lnTo>
                    <a:pt x="12867" y="60998"/>
                  </a:lnTo>
                  <a:lnTo>
                    <a:pt x="13266" y="60824"/>
                  </a:lnTo>
                  <a:lnTo>
                    <a:pt x="13639" y="60625"/>
                  </a:lnTo>
                  <a:lnTo>
                    <a:pt x="13987" y="60401"/>
                  </a:lnTo>
                  <a:lnTo>
                    <a:pt x="14336" y="60177"/>
                  </a:lnTo>
                  <a:lnTo>
                    <a:pt x="14684" y="59953"/>
                  </a:lnTo>
                  <a:lnTo>
                    <a:pt x="15008" y="59679"/>
                  </a:lnTo>
                  <a:lnTo>
                    <a:pt x="15331" y="59406"/>
                  </a:lnTo>
                  <a:lnTo>
                    <a:pt x="15630" y="59132"/>
                  </a:lnTo>
                  <a:lnTo>
                    <a:pt x="15928" y="58833"/>
                  </a:lnTo>
                  <a:lnTo>
                    <a:pt x="16202" y="58510"/>
                  </a:lnTo>
                  <a:lnTo>
                    <a:pt x="16451" y="58186"/>
                  </a:lnTo>
                  <a:lnTo>
                    <a:pt x="16700" y="57838"/>
                  </a:lnTo>
                  <a:lnTo>
                    <a:pt x="16924" y="57489"/>
                  </a:lnTo>
                  <a:lnTo>
                    <a:pt x="17123" y="57141"/>
                  </a:lnTo>
                  <a:lnTo>
                    <a:pt x="17322" y="56743"/>
                  </a:lnTo>
                  <a:lnTo>
                    <a:pt x="17496" y="56369"/>
                  </a:lnTo>
                  <a:lnTo>
                    <a:pt x="17646" y="55971"/>
                  </a:lnTo>
                  <a:lnTo>
                    <a:pt x="17795" y="55573"/>
                  </a:lnTo>
                  <a:lnTo>
                    <a:pt x="17894" y="55150"/>
                  </a:lnTo>
                  <a:lnTo>
                    <a:pt x="17994" y="54752"/>
                  </a:lnTo>
                  <a:lnTo>
                    <a:pt x="18069" y="54304"/>
                  </a:lnTo>
                  <a:lnTo>
                    <a:pt x="18118" y="53881"/>
                  </a:lnTo>
                  <a:lnTo>
                    <a:pt x="18168" y="53433"/>
                  </a:lnTo>
                  <a:lnTo>
                    <a:pt x="18168" y="52985"/>
                  </a:lnTo>
                  <a:lnTo>
                    <a:pt x="18168" y="8686"/>
                  </a:lnTo>
                  <a:lnTo>
                    <a:pt x="18168" y="8238"/>
                  </a:lnTo>
                  <a:lnTo>
                    <a:pt x="18118" y="7790"/>
                  </a:lnTo>
                  <a:lnTo>
                    <a:pt x="18069" y="7343"/>
                  </a:lnTo>
                  <a:lnTo>
                    <a:pt x="17994" y="6919"/>
                  </a:lnTo>
                  <a:lnTo>
                    <a:pt x="17894" y="6496"/>
                  </a:lnTo>
                  <a:lnTo>
                    <a:pt x="17795" y="6098"/>
                  </a:lnTo>
                  <a:lnTo>
                    <a:pt x="17646" y="5700"/>
                  </a:lnTo>
                  <a:lnTo>
                    <a:pt x="17496" y="5302"/>
                  </a:lnTo>
                  <a:lnTo>
                    <a:pt x="17322" y="4904"/>
                  </a:lnTo>
                  <a:lnTo>
                    <a:pt x="17123" y="4530"/>
                  </a:lnTo>
                  <a:lnTo>
                    <a:pt x="16924" y="4182"/>
                  </a:lnTo>
                  <a:lnTo>
                    <a:pt x="16700" y="3833"/>
                  </a:lnTo>
                  <a:lnTo>
                    <a:pt x="16451" y="3485"/>
                  </a:lnTo>
                  <a:lnTo>
                    <a:pt x="16202" y="3162"/>
                  </a:lnTo>
                  <a:lnTo>
                    <a:pt x="15928" y="2838"/>
                  </a:lnTo>
                  <a:lnTo>
                    <a:pt x="15630" y="2539"/>
                  </a:lnTo>
                  <a:lnTo>
                    <a:pt x="15331" y="2266"/>
                  </a:lnTo>
                  <a:lnTo>
                    <a:pt x="15008" y="1992"/>
                  </a:lnTo>
                  <a:lnTo>
                    <a:pt x="14684" y="1718"/>
                  </a:lnTo>
                  <a:lnTo>
                    <a:pt x="14336" y="1469"/>
                  </a:lnTo>
                  <a:lnTo>
                    <a:pt x="13987" y="1245"/>
                  </a:lnTo>
                  <a:lnTo>
                    <a:pt x="13639" y="1046"/>
                  </a:lnTo>
                  <a:lnTo>
                    <a:pt x="13266" y="847"/>
                  </a:lnTo>
                  <a:lnTo>
                    <a:pt x="12867" y="673"/>
                  </a:lnTo>
                  <a:lnTo>
                    <a:pt x="12469" y="524"/>
                  </a:lnTo>
                  <a:lnTo>
                    <a:pt x="12071" y="399"/>
                  </a:lnTo>
                  <a:lnTo>
                    <a:pt x="11673" y="275"/>
                  </a:lnTo>
                  <a:lnTo>
                    <a:pt x="11250" y="175"/>
                  </a:lnTo>
                  <a:lnTo>
                    <a:pt x="10827" y="100"/>
                  </a:lnTo>
                  <a:lnTo>
                    <a:pt x="10379" y="51"/>
                  </a:lnTo>
                  <a:lnTo>
                    <a:pt x="99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817;p67">
              <a:extLst>
                <a:ext uri="{FF2B5EF4-FFF2-40B4-BE49-F238E27FC236}">
                  <a16:creationId xmlns:a16="http://schemas.microsoft.com/office/drawing/2014/main" id="{21184AE5-84E2-BD49-1AB7-5E596A95CF21}"/>
                </a:ext>
              </a:extLst>
            </p:cNvPr>
            <p:cNvSpPr/>
            <p:nvPr/>
          </p:nvSpPr>
          <p:spPr>
            <a:xfrm>
              <a:off x="2003875" y="2934577"/>
              <a:ext cx="256819" cy="871720"/>
            </a:xfrm>
            <a:custGeom>
              <a:avLst/>
              <a:gdLst/>
              <a:ahLst/>
              <a:cxnLst/>
              <a:rect l="l" t="t" r="r" b="b"/>
              <a:pathLst>
                <a:path w="18169" h="61671" fill="none" extrusionOk="0">
                  <a:moveTo>
                    <a:pt x="9508" y="61670"/>
                  </a:moveTo>
                  <a:lnTo>
                    <a:pt x="8686" y="61670"/>
                  </a:lnTo>
                  <a:lnTo>
                    <a:pt x="8686" y="61670"/>
                  </a:lnTo>
                  <a:lnTo>
                    <a:pt x="8238" y="61645"/>
                  </a:lnTo>
                  <a:lnTo>
                    <a:pt x="7790" y="61621"/>
                  </a:lnTo>
                  <a:lnTo>
                    <a:pt x="7367" y="61571"/>
                  </a:lnTo>
                  <a:lnTo>
                    <a:pt x="6944" y="61496"/>
                  </a:lnTo>
                  <a:lnTo>
                    <a:pt x="6521" y="61397"/>
                  </a:lnTo>
                  <a:lnTo>
                    <a:pt x="6098" y="61272"/>
                  </a:lnTo>
                  <a:lnTo>
                    <a:pt x="5700" y="61148"/>
                  </a:lnTo>
                  <a:lnTo>
                    <a:pt x="5302" y="60998"/>
                  </a:lnTo>
                  <a:lnTo>
                    <a:pt x="4928" y="60824"/>
                  </a:lnTo>
                  <a:lnTo>
                    <a:pt x="4555" y="60625"/>
                  </a:lnTo>
                  <a:lnTo>
                    <a:pt x="4182" y="60401"/>
                  </a:lnTo>
                  <a:lnTo>
                    <a:pt x="3833" y="60177"/>
                  </a:lnTo>
                  <a:lnTo>
                    <a:pt x="3485" y="59953"/>
                  </a:lnTo>
                  <a:lnTo>
                    <a:pt x="3162" y="59679"/>
                  </a:lnTo>
                  <a:lnTo>
                    <a:pt x="2838" y="59406"/>
                  </a:lnTo>
                  <a:lnTo>
                    <a:pt x="2539" y="59132"/>
                  </a:lnTo>
                  <a:lnTo>
                    <a:pt x="2266" y="58833"/>
                  </a:lnTo>
                  <a:lnTo>
                    <a:pt x="1992" y="58510"/>
                  </a:lnTo>
                  <a:lnTo>
                    <a:pt x="1718" y="58186"/>
                  </a:lnTo>
                  <a:lnTo>
                    <a:pt x="1494" y="57838"/>
                  </a:lnTo>
                  <a:lnTo>
                    <a:pt x="1270" y="57489"/>
                  </a:lnTo>
                  <a:lnTo>
                    <a:pt x="1046" y="57141"/>
                  </a:lnTo>
                  <a:lnTo>
                    <a:pt x="872" y="56743"/>
                  </a:lnTo>
                  <a:lnTo>
                    <a:pt x="698" y="56369"/>
                  </a:lnTo>
                  <a:lnTo>
                    <a:pt x="524" y="55971"/>
                  </a:lnTo>
                  <a:lnTo>
                    <a:pt x="399" y="55573"/>
                  </a:lnTo>
                  <a:lnTo>
                    <a:pt x="275" y="55150"/>
                  </a:lnTo>
                  <a:lnTo>
                    <a:pt x="175" y="54752"/>
                  </a:lnTo>
                  <a:lnTo>
                    <a:pt x="100" y="54304"/>
                  </a:lnTo>
                  <a:lnTo>
                    <a:pt x="51" y="53881"/>
                  </a:lnTo>
                  <a:lnTo>
                    <a:pt x="26" y="53433"/>
                  </a:lnTo>
                  <a:lnTo>
                    <a:pt x="1" y="52985"/>
                  </a:lnTo>
                  <a:lnTo>
                    <a:pt x="1" y="8686"/>
                  </a:lnTo>
                  <a:lnTo>
                    <a:pt x="1" y="8686"/>
                  </a:lnTo>
                  <a:lnTo>
                    <a:pt x="26" y="8238"/>
                  </a:lnTo>
                  <a:lnTo>
                    <a:pt x="51" y="7790"/>
                  </a:lnTo>
                  <a:lnTo>
                    <a:pt x="100" y="7343"/>
                  </a:lnTo>
                  <a:lnTo>
                    <a:pt x="175" y="6919"/>
                  </a:lnTo>
                  <a:lnTo>
                    <a:pt x="275" y="6496"/>
                  </a:lnTo>
                  <a:lnTo>
                    <a:pt x="399" y="6098"/>
                  </a:lnTo>
                  <a:lnTo>
                    <a:pt x="524" y="5700"/>
                  </a:lnTo>
                  <a:lnTo>
                    <a:pt x="698" y="5302"/>
                  </a:lnTo>
                  <a:lnTo>
                    <a:pt x="872" y="4904"/>
                  </a:lnTo>
                  <a:lnTo>
                    <a:pt x="1046" y="4530"/>
                  </a:lnTo>
                  <a:lnTo>
                    <a:pt x="1270" y="4182"/>
                  </a:lnTo>
                  <a:lnTo>
                    <a:pt x="1494" y="3833"/>
                  </a:lnTo>
                  <a:lnTo>
                    <a:pt x="1718" y="3485"/>
                  </a:lnTo>
                  <a:lnTo>
                    <a:pt x="1992" y="3162"/>
                  </a:lnTo>
                  <a:lnTo>
                    <a:pt x="2266" y="2838"/>
                  </a:lnTo>
                  <a:lnTo>
                    <a:pt x="2539" y="2539"/>
                  </a:lnTo>
                  <a:lnTo>
                    <a:pt x="2838" y="2266"/>
                  </a:lnTo>
                  <a:lnTo>
                    <a:pt x="3162" y="1992"/>
                  </a:lnTo>
                  <a:lnTo>
                    <a:pt x="3485" y="1718"/>
                  </a:lnTo>
                  <a:lnTo>
                    <a:pt x="3833" y="1469"/>
                  </a:lnTo>
                  <a:lnTo>
                    <a:pt x="4182" y="1245"/>
                  </a:lnTo>
                  <a:lnTo>
                    <a:pt x="4555" y="1046"/>
                  </a:lnTo>
                  <a:lnTo>
                    <a:pt x="4928" y="847"/>
                  </a:lnTo>
                  <a:lnTo>
                    <a:pt x="5302" y="673"/>
                  </a:lnTo>
                  <a:lnTo>
                    <a:pt x="5700" y="524"/>
                  </a:lnTo>
                  <a:lnTo>
                    <a:pt x="6098" y="399"/>
                  </a:lnTo>
                  <a:lnTo>
                    <a:pt x="6521" y="275"/>
                  </a:lnTo>
                  <a:lnTo>
                    <a:pt x="6944" y="175"/>
                  </a:lnTo>
                  <a:lnTo>
                    <a:pt x="7367" y="100"/>
                  </a:lnTo>
                  <a:lnTo>
                    <a:pt x="7790" y="51"/>
                  </a:lnTo>
                  <a:lnTo>
                    <a:pt x="8238" y="1"/>
                  </a:lnTo>
                  <a:lnTo>
                    <a:pt x="8686" y="1"/>
                  </a:lnTo>
                  <a:lnTo>
                    <a:pt x="9508" y="1"/>
                  </a:lnTo>
                  <a:lnTo>
                    <a:pt x="9508" y="1"/>
                  </a:lnTo>
                  <a:lnTo>
                    <a:pt x="9956" y="1"/>
                  </a:lnTo>
                  <a:lnTo>
                    <a:pt x="10379" y="51"/>
                  </a:lnTo>
                  <a:lnTo>
                    <a:pt x="10827" y="100"/>
                  </a:lnTo>
                  <a:lnTo>
                    <a:pt x="11250" y="175"/>
                  </a:lnTo>
                  <a:lnTo>
                    <a:pt x="11673" y="275"/>
                  </a:lnTo>
                  <a:lnTo>
                    <a:pt x="12071" y="399"/>
                  </a:lnTo>
                  <a:lnTo>
                    <a:pt x="12469" y="524"/>
                  </a:lnTo>
                  <a:lnTo>
                    <a:pt x="12867" y="673"/>
                  </a:lnTo>
                  <a:lnTo>
                    <a:pt x="13266" y="847"/>
                  </a:lnTo>
                  <a:lnTo>
                    <a:pt x="13639" y="1046"/>
                  </a:lnTo>
                  <a:lnTo>
                    <a:pt x="13987" y="1245"/>
                  </a:lnTo>
                  <a:lnTo>
                    <a:pt x="14336" y="1469"/>
                  </a:lnTo>
                  <a:lnTo>
                    <a:pt x="14684" y="1718"/>
                  </a:lnTo>
                  <a:lnTo>
                    <a:pt x="15008" y="1992"/>
                  </a:lnTo>
                  <a:lnTo>
                    <a:pt x="15331" y="2266"/>
                  </a:lnTo>
                  <a:lnTo>
                    <a:pt x="15630" y="2539"/>
                  </a:lnTo>
                  <a:lnTo>
                    <a:pt x="15928" y="2838"/>
                  </a:lnTo>
                  <a:lnTo>
                    <a:pt x="16202" y="3162"/>
                  </a:lnTo>
                  <a:lnTo>
                    <a:pt x="16451" y="3485"/>
                  </a:lnTo>
                  <a:lnTo>
                    <a:pt x="16700" y="3833"/>
                  </a:lnTo>
                  <a:lnTo>
                    <a:pt x="16924" y="4182"/>
                  </a:lnTo>
                  <a:lnTo>
                    <a:pt x="17123" y="4530"/>
                  </a:lnTo>
                  <a:lnTo>
                    <a:pt x="17322" y="4904"/>
                  </a:lnTo>
                  <a:lnTo>
                    <a:pt x="17496" y="5302"/>
                  </a:lnTo>
                  <a:lnTo>
                    <a:pt x="17646" y="5700"/>
                  </a:lnTo>
                  <a:lnTo>
                    <a:pt x="17795" y="6098"/>
                  </a:lnTo>
                  <a:lnTo>
                    <a:pt x="17894" y="6496"/>
                  </a:lnTo>
                  <a:lnTo>
                    <a:pt x="17994" y="6919"/>
                  </a:lnTo>
                  <a:lnTo>
                    <a:pt x="18069" y="7343"/>
                  </a:lnTo>
                  <a:lnTo>
                    <a:pt x="18118" y="7790"/>
                  </a:lnTo>
                  <a:lnTo>
                    <a:pt x="18168" y="8238"/>
                  </a:lnTo>
                  <a:lnTo>
                    <a:pt x="18168" y="8686"/>
                  </a:lnTo>
                  <a:lnTo>
                    <a:pt x="18168" y="52985"/>
                  </a:lnTo>
                  <a:lnTo>
                    <a:pt x="18168" y="52985"/>
                  </a:lnTo>
                  <a:lnTo>
                    <a:pt x="18168" y="53433"/>
                  </a:lnTo>
                  <a:lnTo>
                    <a:pt x="18118" y="53881"/>
                  </a:lnTo>
                  <a:lnTo>
                    <a:pt x="18069" y="54304"/>
                  </a:lnTo>
                  <a:lnTo>
                    <a:pt x="17994" y="54752"/>
                  </a:lnTo>
                  <a:lnTo>
                    <a:pt x="17894" y="55150"/>
                  </a:lnTo>
                  <a:lnTo>
                    <a:pt x="17795" y="55573"/>
                  </a:lnTo>
                  <a:lnTo>
                    <a:pt x="17646" y="55971"/>
                  </a:lnTo>
                  <a:lnTo>
                    <a:pt x="17496" y="56369"/>
                  </a:lnTo>
                  <a:lnTo>
                    <a:pt x="17322" y="56743"/>
                  </a:lnTo>
                  <a:lnTo>
                    <a:pt x="17123" y="57141"/>
                  </a:lnTo>
                  <a:lnTo>
                    <a:pt x="16924" y="57489"/>
                  </a:lnTo>
                  <a:lnTo>
                    <a:pt x="16700" y="57838"/>
                  </a:lnTo>
                  <a:lnTo>
                    <a:pt x="16451" y="58186"/>
                  </a:lnTo>
                  <a:lnTo>
                    <a:pt x="16202" y="58510"/>
                  </a:lnTo>
                  <a:lnTo>
                    <a:pt x="15928" y="58833"/>
                  </a:lnTo>
                  <a:lnTo>
                    <a:pt x="15630" y="59132"/>
                  </a:lnTo>
                  <a:lnTo>
                    <a:pt x="15331" y="59406"/>
                  </a:lnTo>
                  <a:lnTo>
                    <a:pt x="15008" y="59679"/>
                  </a:lnTo>
                  <a:lnTo>
                    <a:pt x="14684" y="59953"/>
                  </a:lnTo>
                  <a:lnTo>
                    <a:pt x="14336" y="60177"/>
                  </a:lnTo>
                  <a:lnTo>
                    <a:pt x="13987" y="60401"/>
                  </a:lnTo>
                  <a:lnTo>
                    <a:pt x="13639" y="60625"/>
                  </a:lnTo>
                  <a:lnTo>
                    <a:pt x="13266" y="60824"/>
                  </a:lnTo>
                  <a:lnTo>
                    <a:pt x="12867" y="60998"/>
                  </a:lnTo>
                  <a:lnTo>
                    <a:pt x="12469" y="61148"/>
                  </a:lnTo>
                  <a:lnTo>
                    <a:pt x="12071" y="61272"/>
                  </a:lnTo>
                  <a:lnTo>
                    <a:pt x="11673" y="61397"/>
                  </a:lnTo>
                  <a:lnTo>
                    <a:pt x="11250" y="61496"/>
                  </a:lnTo>
                  <a:lnTo>
                    <a:pt x="10827" y="61571"/>
                  </a:lnTo>
                  <a:lnTo>
                    <a:pt x="10379" y="61621"/>
                  </a:lnTo>
                  <a:lnTo>
                    <a:pt x="9956" y="61645"/>
                  </a:lnTo>
                  <a:lnTo>
                    <a:pt x="9508" y="6167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818;p67">
              <a:extLst>
                <a:ext uri="{FF2B5EF4-FFF2-40B4-BE49-F238E27FC236}">
                  <a16:creationId xmlns:a16="http://schemas.microsoft.com/office/drawing/2014/main" id="{81342C36-085D-9871-55BD-CCA7B001FF69}"/>
                </a:ext>
              </a:extLst>
            </p:cNvPr>
            <p:cNvSpPr/>
            <p:nvPr/>
          </p:nvSpPr>
          <p:spPr>
            <a:xfrm>
              <a:off x="1215552" y="3256105"/>
              <a:ext cx="823519" cy="550191"/>
            </a:xfrm>
            <a:custGeom>
              <a:avLst/>
              <a:gdLst/>
              <a:ahLst/>
              <a:cxnLst/>
              <a:rect l="l" t="t" r="r" b="b"/>
              <a:pathLst>
                <a:path w="58261" h="38924" extrusionOk="0">
                  <a:moveTo>
                    <a:pt x="1" y="0"/>
                  </a:moveTo>
                  <a:lnTo>
                    <a:pt x="1" y="38923"/>
                  </a:lnTo>
                  <a:lnTo>
                    <a:pt x="58261" y="38923"/>
                  </a:lnTo>
                  <a:lnTo>
                    <a:pt x="582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19;p67">
              <a:extLst>
                <a:ext uri="{FF2B5EF4-FFF2-40B4-BE49-F238E27FC236}">
                  <a16:creationId xmlns:a16="http://schemas.microsoft.com/office/drawing/2014/main" id="{13E856E5-8E23-6671-89B2-5E4458115092}"/>
                </a:ext>
              </a:extLst>
            </p:cNvPr>
            <p:cNvSpPr/>
            <p:nvPr/>
          </p:nvSpPr>
          <p:spPr>
            <a:xfrm>
              <a:off x="1215552" y="3256105"/>
              <a:ext cx="823519" cy="550191"/>
            </a:xfrm>
            <a:custGeom>
              <a:avLst/>
              <a:gdLst/>
              <a:ahLst/>
              <a:cxnLst/>
              <a:rect l="l" t="t" r="r" b="b"/>
              <a:pathLst>
                <a:path w="58261" h="38924" fill="none" extrusionOk="0">
                  <a:moveTo>
                    <a:pt x="1" y="0"/>
                  </a:moveTo>
                  <a:lnTo>
                    <a:pt x="58261" y="0"/>
                  </a:lnTo>
                  <a:lnTo>
                    <a:pt x="58261" y="38923"/>
                  </a:lnTo>
                  <a:lnTo>
                    <a:pt x="1" y="3892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820;p67">
              <a:extLst>
                <a:ext uri="{FF2B5EF4-FFF2-40B4-BE49-F238E27FC236}">
                  <a16:creationId xmlns:a16="http://schemas.microsoft.com/office/drawing/2014/main" id="{B1ED4587-075B-CE32-3053-3E39AA5D631F}"/>
                </a:ext>
              </a:extLst>
            </p:cNvPr>
            <p:cNvSpPr/>
            <p:nvPr/>
          </p:nvSpPr>
          <p:spPr>
            <a:xfrm>
              <a:off x="1254607" y="3205799"/>
              <a:ext cx="823505" cy="224096"/>
            </a:xfrm>
            <a:custGeom>
              <a:avLst/>
              <a:gdLst/>
              <a:ahLst/>
              <a:cxnLst/>
              <a:rect l="l" t="t" r="r" b="b"/>
              <a:pathLst>
                <a:path w="58260" h="15854" extrusionOk="0">
                  <a:moveTo>
                    <a:pt x="149" y="1"/>
                  </a:moveTo>
                  <a:lnTo>
                    <a:pt x="75" y="25"/>
                  </a:lnTo>
                  <a:lnTo>
                    <a:pt x="25" y="50"/>
                  </a:lnTo>
                  <a:lnTo>
                    <a:pt x="0" y="100"/>
                  </a:lnTo>
                  <a:lnTo>
                    <a:pt x="0" y="150"/>
                  </a:lnTo>
                  <a:lnTo>
                    <a:pt x="0" y="15704"/>
                  </a:lnTo>
                  <a:lnTo>
                    <a:pt x="0" y="15779"/>
                  </a:lnTo>
                  <a:lnTo>
                    <a:pt x="25" y="15829"/>
                  </a:lnTo>
                  <a:lnTo>
                    <a:pt x="75" y="15853"/>
                  </a:lnTo>
                  <a:lnTo>
                    <a:pt x="55921" y="15853"/>
                  </a:lnTo>
                  <a:lnTo>
                    <a:pt x="56170" y="15804"/>
                  </a:lnTo>
                  <a:lnTo>
                    <a:pt x="56418" y="15754"/>
                  </a:lnTo>
                  <a:lnTo>
                    <a:pt x="56667" y="15654"/>
                  </a:lnTo>
                  <a:lnTo>
                    <a:pt x="56891" y="15555"/>
                  </a:lnTo>
                  <a:lnTo>
                    <a:pt x="57115" y="15405"/>
                  </a:lnTo>
                  <a:lnTo>
                    <a:pt x="57314" y="15256"/>
                  </a:lnTo>
                  <a:lnTo>
                    <a:pt x="57489" y="15107"/>
                  </a:lnTo>
                  <a:lnTo>
                    <a:pt x="57663" y="14908"/>
                  </a:lnTo>
                  <a:lnTo>
                    <a:pt x="57812" y="14709"/>
                  </a:lnTo>
                  <a:lnTo>
                    <a:pt x="57936" y="14485"/>
                  </a:lnTo>
                  <a:lnTo>
                    <a:pt x="58061" y="14261"/>
                  </a:lnTo>
                  <a:lnTo>
                    <a:pt x="58136" y="14037"/>
                  </a:lnTo>
                  <a:lnTo>
                    <a:pt x="58210" y="13788"/>
                  </a:lnTo>
                  <a:lnTo>
                    <a:pt x="58235" y="13514"/>
                  </a:lnTo>
                  <a:lnTo>
                    <a:pt x="58260" y="13240"/>
                  </a:lnTo>
                  <a:lnTo>
                    <a:pt x="58260" y="2614"/>
                  </a:lnTo>
                  <a:lnTo>
                    <a:pt x="58235" y="2340"/>
                  </a:lnTo>
                  <a:lnTo>
                    <a:pt x="58210" y="2091"/>
                  </a:lnTo>
                  <a:lnTo>
                    <a:pt x="58136" y="1842"/>
                  </a:lnTo>
                  <a:lnTo>
                    <a:pt x="58061" y="1593"/>
                  </a:lnTo>
                  <a:lnTo>
                    <a:pt x="57936" y="1369"/>
                  </a:lnTo>
                  <a:lnTo>
                    <a:pt x="57812" y="1145"/>
                  </a:lnTo>
                  <a:lnTo>
                    <a:pt x="57663" y="946"/>
                  </a:lnTo>
                  <a:lnTo>
                    <a:pt x="57489" y="772"/>
                  </a:lnTo>
                  <a:lnTo>
                    <a:pt x="57314" y="598"/>
                  </a:lnTo>
                  <a:lnTo>
                    <a:pt x="57115" y="449"/>
                  </a:lnTo>
                  <a:lnTo>
                    <a:pt x="56891" y="324"/>
                  </a:lnTo>
                  <a:lnTo>
                    <a:pt x="56667" y="200"/>
                  </a:lnTo>
                  <a:lnTo>
                    <a:pt x="56418" y="125"/>
                  </a:lnTo>
                  <a:lnTo>
                    <a:pt x="56170" y="50"/>
                  </a:lnTo>
                  <a:lnTo>
                    <a:pt x="55921" y="25"/>
                  </a:lnTo>
                  <a:lnTo>
                    <a:pt x="55647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821;p67">
              <a:extLst>
                <a:ext uri="{FF2B5EF4-FFF2-40B4-BE49-F238E27FC236}">
                  <a16:creationId xmlns:a16="http://schemas.microsoft.com/office/drawing/2014/main" id="{D8CA5E40-19D8-5A0A-C425-BCD85B088B4B}"/>
                </a:ext>
              </a:extLst>
            </p:cNvPr>
            <p:cNvSpPr/>
            <p:nvPr/>
          </p:nvSpPr>
          <p:spPr>
            <a:xfrm>
              <a:off x="1254607" y="3205799"/>
              <a:ext cx="823505" cy="224096"/>
            </a:xfrm>
            <a:custGeom>
              <a:avLst/>
              <a:gdLst/>
              <a:ahLst/>
              <a:cxnLst/>
              <a:rect l="l" t="t" r="r" b="b"/>
              <a:pathLst>
                <a:path w="58260" h="15854" fill="none" extrusionOk="0">
                  <a:moveTo>
                    <a:pt x="149" y="1"/>
                  </a:moveTo>
                  <a:lnTo>
                    <a:pt x="55647" y="1"/>
                  </a:lnTo>
                  <a:lnTo>
                    <a:pt x="55647" y="1"/>
                  </a:lnTo>
                  <a:lnTo>
                    <a:pt x="55921" y="25"/>
                  </a:lnTo>
                  <a:lnTo>
                    <a:pt x="56170" y="50"/>
                  </a:lnTo>
                  <a:lnTo>
                    <a:pt x="56418" y="125"/>
                  </a:lnTo>
                  <a:lnTo>
                    <a:pt x="56667" y="200"/>
                  </a:lnTo>
                  <a:lnTo>
                    <a:pt x="56891" y="324"/>
                  </a:lnTo>
                  <a:lnTo>
                    <a:pt x="57115" y="449"/>
                  </a:lnTo>
                  <a:lnTo>
                    <a:pt x="57314" y="598"/>
                  </a:lnTo>
                  <a:lnTo>
                    <a:pt x="57489" y="772"/>
                  </a:lnTo>
                  <a:lnTo>
                    <a:pt x="57663" y="946"/>
                  </a:lnTo>
                  <a:lnTo>
                    <a:pt x="57812" y="1145"/>
                  </a:lnTo>
                  <a:lnTo>
                    <a:pt x="57936" y="1369"/>
                  </a:lnTo>
                  <a:lnTo>
                    <a:pt x="58061" y="1593"/>
                  </a:lnTo>
                  <a:lnTo>
                    <a:pt x="58136" y="1842"/>
                  </a:lnTo>
                  <a:lnTo>
                    <a:pt x="58210" y="2091"/>
                  </a:lnTo>
                  <a:lnTo>
                    <a:pt x="58235" y="2340"/>
                  </a:lnTo>
                  <a:lnTo>
                    <a:pt x="58260" y="2614"/>
                  </a:lnTo>
                  <a:lnTo>
                    <a:pt x="58260" y="13240"/>
                  </a:lnTo>
                  <a:lnTo>
                    <a:pt x="58260" y="13240"/>
                  </a:lnTo>
                  <a:lnTo>
                    <a:pt x="58235" y="13514"/>
                  </a:lnTo>
                  <a:lnTo>
                    <a:pt x="58210" y="13788"/>
                  </a:lnTo>
                  <a:lnTo>
                    <a:pt x="58136" y="14037"/>
                  </a:lnTo>
                  <a:lnTo>
                    <a:pt x="58061" y="14261"/>
                  </a:lnTo>
                  <a:lnTo>
                    <a:pt x="57936" y="14485"/>
                  </a:lnTo>
                  <a:lnTo>
                    <a:pt x="57812" y="14709"/>
                  </a:lnTo>
                  <a:lnTo>
                    <a:pt x="57663" y="14908"/>
                  </a:lnTo>
                  <a:lnTo>
                    <a:pt x="57489" y="15107"/>
                  </a:lnTo>
                  <a:lnTo>
                    <a:pt x="57314" y="15256"/>
                  </a:lnTo>
                  <a:lnTo>
                    <a:pt x="57115" y="15405"/>
                  </a:lnTo>
                  <a:lnTo>
                    <a:pt x="56891" y="15555"/>
                  </a:lnTo>
                  <a:lnTo>
                    <a:pt x="56667" y="15654"/>
                  </a:lnTo>
                  <a:lnTo>
                    <a:pt x="56418" y="15754"/>
                  </a:lnTo>
                  <a:lnTo>
                    <a:pt x="56170" y="15804"/>
                  </a:lnTo>
                  <a:lnTo>
                    <a:pt x="55921" y="15853"/>
                  </a:lnTo>
                  <a:lnTo>
                    <a:pt x="55647" y="15853"/>
                  </a:lnTo>
                  <a:lnTo>
                    <a:pt x="149" y="15853"/>
                  </a:lnTo>
                  <a:lnTo>
                    <a:pt x="149" y="15853"/>
                  </a:lnTo>
                  <a:lnTo>
                    <a:pt x="75" y="15853"/>
                  </a:lnTo>
                  <a:lnTo>
                    <a:pt x="25" y="15829"/>
                  </a:lnTo>
                  <a:lnTo>
                    <a:pt x="0" y="15779"/>
                  </a:lnTo>
                  <a:lnTo>
                    <a:pt x="0" y="1570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0" y="100"/>
                  </a:lnTo>
                  <a:lnTo>
                    <a:pt x="25" y="50"/>
                  </a:lnTo>
                  <a:lnTo>
                    <a:pt x="75" y="25"/>
                  </a:lnTo>
                  <a:lnTo>
                    <a:pt x="14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822;p67">
              <a:extLst>
                <a:ext uri="{FF2B5EF4-FFF2-40B4-BE49-F238E27FC236}">
                  <a16:creationId xmlns:a16="http://schemas.microsoft.com/office/drawing/2014/main" id="{019F4FA1-8CC9-A066-DAF5-D6CE1CD758D3}"/>
                </a:ext>
              </a:extLst>
            </p:cNvPr>
            <p:cNvSpPr/>
            <p:nvPr/>
          </p:nvSpPr>
          <p:spPr>
            <a:xfrm>
              <a:off x="1082937" y="2934577"/>
              <a:ext cx="256805" cy="871720"/>
            </a:xfrm>
            <a:custGeom>
              <a:avLst/>
              <a:gdLst/>
              <a:ahLst/>
              <a:cxnLst/>
              <a:rect l="l" t="t" r="r" b="b"/>
              <a:pathLst>
                <a:path w="18168" h="61671" extrusionOk="0">
                  <a:moveTo>
                    <a:pt x="8238" y="1"/>
                  </a:moveTo>
                  <a:lnTo>
                    <a:pt x="7790" y="51"/>
                  </a:lnTo>
                  <a:lnTo>
                    <a:pt x="7367" y="100"/>
                  </a:lnTo>
                  <a:lnTo>
                    <a:pt x="6944" y="175"/>
                  </a:lnTo>
                  <a:lnTo>
                    <a:pt x="6521" y="275"/>
                  </a:lnTo>
                  <a:lnTo>
                    <a:pt x="6098" y="399"/>
                  </a:lnTo>
                  <a:lnTo>
                    <a:pt x="5699" y="524"/>
                  </a:lnTo>
                  <a:lnTo>
                    <a:pt x="5301" y="673"/>
                  </a:lnTo>
                  <a:lnTo>
                    <a:pt x="4928" y="847"/>
                  </a:lnTo>
                  <a:lnTo>
                    <a:pt x="4555" y="1046"/>
                  </a:lnTo>
                  <a:lnTo>
                    <a:pt x="4181" y="1245"/>
                  </a:lnTo>
                  <a:lnTo>
                    <a:pt x="3833" y="1469"/>
                  </a:lnTo>
                  <a:lnTo>
                    <a:pt x="3484" y="1718"/>
                  </a:lnTo>
                  <a:lnTo>
                    <a:pt x="3161" y="1992"/>
                  </a:lnTo>
                  <a:lnTo>
                    <a:pt x="2862" y="2266"/>
                  </a:lnTo>
                  <a:lnTo>
                    <a:pt x="2539" y="2539"/>
                  </a:lnTo>
                  <a:lnTo>
                    <a:pt x="2265" y="2838"/>
                  </a:lnTo>
                  <a:lnTo>
                    <a:pt x="1991" y="3162"/>
                  </a:lnTo>
                  <a:lnTo>
                    <a:pt x="1742" y="3485"/>
                  </a:lnTo>
                  <a:lnTo>
                    <a:pt x="1494" y="3833"/>
                  </a:lnTo>
                  <a:lnTo>
                    <a:pt x="1270" y="4182"/>
                  </a:lnTo>
                  <a:lnTo>
                    <a:pt x="1046" y="4530"/>
                  </a:lnTo>
                  <a:lnTo>
                    <a:pt x="871" y="4904"/>
                  </a:lnTo>
                  <a:lnTo>
                    <a:pt x="697" y="5302"/>
                  </a:lnTo>
                  <a:lnTo>
                    <a:pt x="523" y="5700"/>
                  </a:lnTo>
                  <a:lnTo>
                    <a:pt x="398" y="6098"/>
                  </a:lnTo>
                  <a:lnTo>
                    <a:pt x="274" y="6496"/>
                  </a:lnTo>
                  <a:lnTo>
                    <a:pt x="175" y="6919"/>
                  </a:lnTo>
                  <a:lnTo>
                    <a:pt x="100" y="7343"/>
                  </a:lnTo>
                  <a:lnTo>
                    <a:pt x="50" y="7790"/>
                  </a:lnTo>
                  <a:lnTo>
                    <a:pt x="25" y="8238"/>
                  </a:lnTo>
                  <a:lnTo>
                    <a:pt x="0" y="8686"/>
                  </a:lnTo>
                  <a:lnTo>
                    <a:pt x="0" y="52985"/>
                  </a:lnTo>
                  <a:lnTo>
                    <a:pt x="25" y="53433"/>
                  </a:lnTo>
                  <a:lnTo>
                    <a:pt x="50" y="53881"/>
                  </a:lnTo>
                  <a:lnTo>
                    <a:pt x="100" y="54304"/>
                  </a:lnTo>
                  <a:lnTo>
                    <a:pt x="175" y="54752"/>
                  </a:lnTo>
                  <a:lnTo>
                    <a:pt x="274" y="55150"/>
                  </a:lnTo>
                  <a:lnTo>
                    <a:pt x="398" y="55573"/>
                  </a:lnTo>
                  <a:lnTo>
                    <a:pt x="523" y="55971"/>
                  </a:lnTo>
                  <a:lnTo>
                    <a:pt x="697" y="56369"/>
                  </a:lnTo>
                  <a:lnTo>
                    <a:pt x="871" y="56743"/>
                  </a:lnTo>
                  <a:lnTo>
                    <a:pt x="1046" y="57141"/>
                  </a:lnTo>
                  <a:lnTo>
                    <a:pt x="1270" y="57489"/>
                  </a:lnTo>
                  <a:lnTo>
                    <a:pt x="1494" y="57838"/>
                  </a:lnTo>
                  <a:lnTo>
                    <a:pt x="1742" y="58186"/>
                  </a:lnTo>
                  <a:lnTo>
                    <a:pt x="1991" y="58510"/>
                  </a:lnTo>
                  <a:lnTo>
                    <a:pt x="2265" y="58833"/>
                  </a:lnTo>
                  <a:lnTo>
                    <a:pt x="2539" y="59132"/>
                  </a:lnTo>
                  <a:lnTo>
                    <a:pt x="2862" y="59406"/>
                  </a:lnTo>
                  <a:lnTo>
                    <a:pt x="3161" y="59679"/>
                  </a:lnTo>
                  <a:lnTo>
                    <a:pt x="3484" y="59953"/>
                  </a:lnTo>
                  <a:lnTo>
                    <a:pt x="3833" y="60177"/>
                  </a:lnTo>
                  <a:lnTo>
                    <a:pt x="4181" y="60401"/>
                  </a:lnTo>
                  <a:lnTo>
                    <a:pt x="4555" y="60625"/>
                  </a:lnTo>
                  <a:lnTo>
                    <a:pt x="4928" y="60824"/>
                  </a:lnTo>
                  <a:lnTo>
                    <a:pt x="5301" y="60998"/>
                  </a:lnTo>
                  <a:lnTo>
                    <a:pt x="5699" y="61148"/>
                  </a:lnTo>
                  <a:lnTo>
                    <a:pt x="6098" y="61272"/>
                  </a:lnTo>
                  <a:lnTo>
                    <a:pt x="6521" y="61397"/>
                  </a:lnTo>
                  <a:lnTo>
                    <a:pt x="6944" y="61496"/>
                  </a:lnTo>
                  <a:lnTo>
                    <a:pt x="7367" y="61571"/>
                  </a:lnTo>
                  <a:lnTo>
                    <a:pt x="7790" y="61621"/>
                  </a:lnTo>
                  <a:lnTo>
                    <a:pt x="8238" y="61645"/>
                  </a:lnTo>
                  <a:lnTo>
                    <a:pt x="8686" y="61670"/>
                  </a:lnTo>
                  <a:lnTo>
                    <a:pt x="9507" y="61670"/>
                  </a:lnTo>
                  <a:lnTo>
                    <a:pt x="9955" y="61645"/>
                  </a:lnTo>
                  <a:lnTo>
                    <a:pt x="10378" y="61621"/>
                  </a:lnTo>
                  <a:lnTo>
                    <a:pt x="10826" y="61571"/>
                  </a:lnTo>
                  <a:lnTo>
                    <a:pt x="11249" y="61496"/>
                  </a:lnTo>
                  <a:lnTo>
                    <a:pt x="11672" y="61397"/>
                  </a:lnTo>
                  <a:lnTo>
                    <a:pt x="12070" y="61272"/>
                  </a:lnTo>
                  <a:lnTo>
                    <a:pt x="12493" y="61148"/>
                  </a:lnTo>
                  <a:lnTo>
                    <a:pt x="12867" y="60998"/>
                  </a:lnTo>
                  <a:lnTo>
                    <a:pt x="13265" y="60824"/>
                  </a:lnTo>
                  <a:lnTo>
                    <a:pt x="13638" y="60625"/>
                  </a:lnTo>
                  <a:lnTo>
                    <a:pt x="14012" y="60401"/>
                  </a:lnTo>
                  <a:lnTo>
                    <a:pt x="14360" y="60177"/>
                  </a:lnTo>
                  <a:lnTo>
                    <a:pt x="14683" y="59953"/>
                  </a:lnTo>
                  <a:lnTo>
                    <a:pt x="15007" y="59679"/>
                  </a:lnTo>
                  <a:lnTo>
                    <a:pt x="15331" y="59406"/>
                  </a:lnTo>
                  <a:lnTo>
                    <a:pt x="15629" y="59132"/>
                  </a:lnTo>
                  <a:lnTo>
                    <a:pt x="15928" y="58833"/>
                  </a:lnTo>
                  <a:lnTo>
                    <a:pt x="16202" y="58510"/>
                  </a:lnTo>
                  <a:lnTo>
                    <a:pt x="16450" y="58186"/>
                  </a:lnTo>
                  <a:lnTo>
                    <a:pt x="16699" y="57838"/>
                  </a:lnTo>
                  <a:lnTo>
                    <a:pt x="16923" y="57489"/>
                  </a:lnTo>
                  <a:lnTo>
                    <a:pt x="17122" y="57141"/>
                  </a:lnTo>
                  <a:lnTo>
                    <a:pt x="17321" y="56743"/>
                  </a:lnTo>
                  <a:lnTo>
                    <a:pt x="17496" y="56369"/>
                  </a:lnTo>
                  <a:lnTo>
                    <a:pt x="17645" y="55971"/>
                  </a:lnTo>
                  <a:lnTo>
                    <a:pt x="17794" y="55573"/>
                  </a:lnTo>
                  <a:lnTo>
                    <a:pt x="17894" y="55150"/>
                  </a:lnTo>
                  <a:lnTo>
                    <a:pt x="17993" y="54752"/>
                  </a:lnTo>
                  <a:lnTo>
                    <a:pt x="18068" y="54304"/>
                  </a:lnTo>
                  <a:lnTo>
                    <a:pt x="18143" y="53881"/>
                  </a:lnTo>
                  <a:lnTo>
                    <a:pt x="18168" y="53433"/>
                  </a:lnTo>
                  <a:lnTo>
                    <a:pt x="18168" y="52985"/>
                  </a:lnTo>
                  <a:lnTo>
                    <a:pt x="18168" y="8686"/>
                  </a:lnTo>
                  <a:lnTo>
                    <a:pt x="18168" y="8238"/>
                  </a:lnTo>
                  <a:lnTo>
                    <a:pt x="18143" y="7790"/>
                  </a:lnTo>
                  <a:lnTo>
                    <a:pt x="18068" y="7343"/>
                  </a:lnTo>
                  <a:lnTo>
                    <a:pt x="17993" y="6919"/>
                  </a:lnTo>
                  <a:lnTo>
                    <a:pt x="17894" y="6496"/>
                  </a:lnTo>
                  <a:lnTo>
                    <a:pt x="17794" y="6098"/>
                  </a:lnTo>
                  <a:lnTo>
                    <a:pt x="17645" y="5700"/>
                  </a:lnTo>
                  <a:lnTo>
                    <a:pt x="17496" y="5302"/>
                  </a:lnTo>
                  <a:lnTo>
                    <a:pt x="17321" y="4904"/>
                  </a:lnTo>
                  <a:lnTo>
                    <a:pt x="17122" y="4530"/>
                  </a:lnTo>
                  <a:lnTo>
                    <a:pt x="16923" y="4182"/>
                  </a:lnTo>
                  <a:lnTo>
                    <a:pt x="16699" y="3833"/>
                  </a:lnTo>
                  <a:lnTo>
                    <a:pt x="16450" y="3485"/>
                  </a:lnTo>
                  <a:lnTo>
                    <a:pt x="16202" y="3162"/>
                  </a:lnTo>
                  <a:lnTo>
                    <a:pt x="15928" y="2838"/>
                  </a:lnTo>
                  <a:lnTo>
                    <a:pt x="15629" y="2539"/>
                  </a:lnTo>
                  <a:lnTo>
                    <a:pt x="15331" y="2266"/>
                  </a:lnTo>
                  <a:lnTo>
                    <a:pt x="15007" y="1992"/>
                  </a:lnTo>
                  <a:lnTo>
                    <a:pt x="14683" y="1718"/>
                  </a:lnTo>
                  <a:lnTo>
                    <a:pt x="14360" y="1469"/>
                  </a:lnTo>
                  <a:lnTo>
                    <a:pt x="14012" y="1245"/>
                  </a:lnTo>
                  <a:lnTo>
                    <a:pt x="13638" y="1046"/>
                  </a:lnTo>
                  <a:lnTo>
                    <a:pt x="13265" y="847"/>
                  </a:lnTo>
                  <a:lnTo>
                    <a:pt x="12867" y="673"/>
                  </a:lnTo>
                  <a:lnTo>
                    <a:pt x="12493" y="524"/>
                  </a:lnTo>
                  <a:lnTo>
                    <a:pt x="12070" y="399"/>
                  </a:lnTo>
                  <a:lnTo>
                    <a:pt x="11672" y="275"/>
                  </a:lnTo>
                  <a:lnTo>
                    <a:pt x="11249" y="175"/>
                  </a:lnTo>
                  <a:lnTo>
                    <a:pt x="10826" y="100"/>
                  </a:lnTo>
                  <a:lnTo>
                    <a:pt x="10378" y="51"/>
                  </a:lnTo>
                  <a:lnTo>
                    <a:pt x="99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823;p67">
              <a:extLst>
                <a:ext uri="{FF2B5EF4-FFF2-40B4-BE49-F238E27FC236}">
                  <a16:creationId xmlns:a16="http://schemas.microsoft.com/office/drawing/2014/main" id="{FC4D164A-ED2E-1389-F141-065B862C7545}"/>
                </a:ext>
              </a:extLst>
            </p:cNvPr>
            <p:cNvSpPr/>
            <p:nvPr/>
          </p:nvSpPr>
          <p:spPr>
            <a:xfrm>
              <a:off x="1082937" y="2934577"/>
              <a:ext cx="256805" cy="871720"/>
            </a:xfrm>
            <a:custGeom>
              <a:avLst/>
              <a:gdLst/>
              <a:ahLst/>
              <a:cxnLst/>
              <a:rect l="l" t="t" r="r" b="b"/>
              <a:pathLst>
                <a:path w="18168" h="61671" fill="none" extrusionOk="0">
                  <a:moveTo>
                    <a:pt x="9507" y="61670"/>
                  </a:moveTo>
                  <a:lnTo>
                    <a:pt x="8686" y="61670"/>
                  </a:lnTo>
                  <a:lnTo>
                    <a:pt x="8686" y="61670"/>
                  </a:lnTo>
                  <a:lnTo>
                    <a:pt x="8238" y="61645"/>
                  </a:lnTo>
                  <a:lnTo>
                    <a:pt x="7790" y="61621"/>
                  </a:lnTo>
                  <a:lnTo>
                    <a:pt x="7367" y="61571"/>
                  </a:lnTo>
                  <a:lnTo>
                    <a:pt x="6944" y="61496"/>
                  </a:lnTo>
                  <a:lnTo>
                    <a:pt x="6521" y="61397"/>
                  </a:lnTo>
                  <a:lnTo>
                    <a:pt x="6098" y="61272"/>
                  </a:lnTo>
                  <a:lnTo>
                    <a:pt x="5699" y="61148"/>
                  </a:lnTo>
                  <a:lnTo>
                    <a:pt x="5301" y="60998"/>
                  </a:lnTo>
                  <a:lnTo>
                    <a:pt x="4928" y="60824"/>
                  </a:lnTo>
                  <a:lnTo>
                    <a:pt x="4555" y="60625"/>
                  </a:lnTo>
                  <a:lnTo>
                    <a:pt x="4181" y="60401"/>
                  </a:lnTo>
                  <a:lnTo>
                    <a:pt x="3833" y="60177"/>
                  </a:lnTo>
                  <a:lnTo>
                    <a:pt x="3484" y="59953"/>
                  </a:lnTo>
                  <a:lnTo>
                    <a:pt x="3161" y="59679"/>
                  </a:lnTo>
                  <a:lnTo>
                    <a:pt x="2862" y="59406"/>
                  </a:lnTo>
                  <a:lnTo>
                    <a:pt x="2539" y="59132"/>
                  </a:lnTo>
                  <a:lnTo>
                    <a:pt x="2265" y="58833"/>
                  </a:lnTo>
                  <a:lnTo>
                    <a:pt x="1991" y="58510"/>
                  </a:lnTo>
                  <a:lnTo>
                    <a:pt x="1742" y="58186"/>
                  </a:lnTo>
                  <a:lnTo>
                    <a:pt x="1494" y="57838"/>
                  </a:lnTo>
                  <a:lnTo>
                    <a:pt x="1270" y="57489"/>
                  </a:lnTo>
                  <a:lnTo>
                    <a:pt x="1046" y="57141"/>
                  </a:lnTo>
                  <a:lnTo>
                    <a:pt x="871" y="56743"/>
                  </a:lnTo>
                  <a:lnTo>
                    <a:pt x="697" y="56369"/>
                  </a:lnTo>
                  <a:lnTo>
                    <a:pt x="523" y="55971"/>
                  </a:lnTo>
                  <a:lnTo>
                    <a:pt x="398" y="55573"/>
                  </a:lnTo>
                  <a:lnTo>
                    <a:pt x="274" y="55150"/>
                  </a:lnTo>
                  <a:lnTo>
                    <a:pt x="175" y="54752"/>
                  </a:lnTo>
                  <a:lnTo>
                    <a:pt x="100" y="54304"/>
                  </a:lnTo>
                  <a:lnTo>
                    <a:pt x="50" y="53881"/>
                  </a:lnTo>
                  <a:lnTo>
                    <a:pt x="25" y="53433"/>
                  </a:lnTo>
                  <a:lnTo>
                    <a:pt x="0" y="52985"/>
                  </a:lnTo>
                  <a:lnTo>
                    <a:pt x="0" y="8686"/>
                  </a:lnTo>
                  <a:lnTo>
                    <a:pt x="0" y="8686"/>
                  </a:lnTo>
                  <a:lnTo>
                    <a:pt x="25" y="8238"/>
                  </a:lnTo>
                  <a:lnTo>
                    <a:pt x="50" y="7790"/>
                  </a:lnTo>
                  <a:lnTo>
                    <a:pt x="100" y="7343"/>
                  </a:lnTo>
                  <a:lnTo>
                    <a:pt x="175" y="6919"/>
                  </a:lnTo>
                  <a:lnTo>
                    <a:pt x="274" y="6496"/>
                  </a:lnTo>
                  <a:lnTo>
                    <a:pt x="398" y="6098"/>
                  </a:lnTo>
                  <a:lnTo>
                    <a:pt x="523" y="5700"/>
                  </a:lnTo>
                  <a:lnTo>
                    <a:pt x="697" y="5302"/>
                  </a:lnTo>
                  <a:lnTo>
                    <a:pt x="871" y="4904"/>
                  </a:lnTo>
                  <a:lnTo>
                    <a:pt x="1046" y="4530"/>
                  </a:lnTo>
                  <a:lnTo>
                    <a:pt x="1270" y="4182"/>
                  </a:lnTo>
                  <a:lnTo>
                    <a:pt x="1494" y="3833"/>
                  </a:lnTo>
                  <a:lnTo>
                    <a:pt x="1742" y="3485"/>
                  </a:lnTo>
                  <a:lnTo>
                    <a:pt x="1991" y="3162"/>
                  </a:lnTo>
                  <a:lnTo>
                    <a:pt x="2265" y="2838"/>
                  </a:lnTo>
                  <a:lnTo>
                    <a:pt x="2539" y="2539"/>
                  </a:lnTo>
                  <a:lnTo>
                    <a:pt x="2862" y="2266"/>
                  </a:lnTo>
                  <a:lnTo>
                    <a:pt x="3161" y="1992"/>
                  </a:lnTo>
                  <a:lnTo>
                    <a:pt x="3484" y="1718"/>
                  </a:lnTo>
                  <a:lnTo>
                    <a:pt x="3833" y="1469"/>
                  </a:lnTo>
                  <a:lnTo>
                    <a:pt x="4181" y="1245"/>
                  </a:lnTo>
                  <a:lnTo>
                    <a:pt x="4555" y="1046"/>
                  </a:lnTo>
                  <a:lnTo>
                    <a:pt x="4928" y="847"/>
                  </a:lnTo>
                  <a:lnTo>
                    <a:pt x="5301" y="673"/>
                  </a:lnTo>
                  <a:lnTo>
                    <a:pt x="5699" y="524"/>
                  </a:lnTo>
                  <a:lnTo>
                    <a:pt x="6098" y="399"/>
                  </a:lnTo>
                  <a:lnTo>
                    <a:pt x="6521" y="275"/>
                  </a:lnTo>
                  <a:lnTo>
                    <a:pt x="6944" y="175"/>
                  </a:lnTo>
                  <a:lnTo>
                    <a:pt x="7367" y="100"/>
                  </a:lnTo>
                  <a:lnTo>
                    <a:pt x="7790" y="51"/>
                  </a:lnTo>
                  <a:lnTo>
                    <a:pt x="8238" y="1"/>
                  </a:lnTo>
                  <a:lnTo>
                    <a:pt x="8686" y="1"/>
                  </a:lnTo>
                  <a:lnTo>
                    <a:pt x="9507" y="1"/>
                  </a:lnTo>
                  <a:lnTo>
                    <a:pt x="9507" y="1"/>
                  </a:lnTo>
                  <a:lnTo>
                    <a:pt x="9955" y="1"/>
                  </a:lnTo>
                  <a:lnTo>
                    <a:pt x="10378" y="51"/>
                  </a:lnTo>
                  <a:lnTo>
                    <a:pt x="10826" y="100"/>
                  </a:lnTo>
                  <a:lnTo>
                    <a:pt x="11249" y="175"/>
                  </a:lnTo>
                  <a:lnTo>
                    <a:pt x="11672" y="275"/>
                  </a:lnTo>
                  <a:lnTo>
                    <a:pt x="12070" y="399"/>
                  </a:lnTo>
                  <a:lnTo>
                    <a:pt x="12493" y="524"/>
                  </a:lnTo>
                  <a:lnTo>
                    <a:pt x="12867" y="673"/>
                  </a:lnTo>
                  <a:lnTo>
                    <a:pt x="13265" y="847"/>
                  </a:lnTo>
                  <a:lnTo>
                    <a:pt x="13638" y="1046"/>
                  </a:lnTo>
                  <a:lnTo>
                    <a:pt x="14012" y="1245"/>
                  </a:lnTo>
                  <a:lnTo>
                    <a:pt x="14360" y="1469"/>
                  </a:lnTo>
                  <a:lnTo>
                    <a:pt x="14683" y="1718"/>
                  </a:lnTo>
                  <a:lnTo>
                    <a:pt x="15007" y="1992"/>
                  </a:lnTo>
                  <a:lnTo>
                    <a:pt x="15331" y="2266"/>
                  </a:lnTo>
                  <a:lnTo>
                    <a:pt x="15629" y="2539"/>
                  </a:lnTo>
                  <a:lnTo>
                    <a:pt x="15928" y="2838"/>
                  </a:lnTo>
                  <a:lnTo>
                    <a:pt x="16202" y="3162"/>
                  </a:lnTo>
                  <a:lnTo>
                    <a:pt x="16450" y="3485"/>
                  </a:lnTo>
                  <a:lnTo>
                    <a:pt x="16699" y="3833"/>
                  </a:lnTo>
                  <a:lnTo>
                    <a:pt x="16923" y="4182"/>
                  </a:lnTo>
                  <a:lnTo>
                    <a:pt x="17122" y="4530"/>
                  </a:lnTo>
                  <a:lnTo>
                    <a:pt x="17321" y="4904"/>
                  </a:lnTo>
                  <a:lnTo>
                    <a:pt x="17496" y="5302"/>
                  </a:lnTo>
                  <a:lnTo>
                    <a:pt x="17645" y="5700"/>
                  </a:lnTo>
                  <a:lnTo>
                    <a:pt x="17794" y="6098"/>
                  </a:lnTo>
                  <a:lnTo>
                    <a:pt x="17894" y="6496"/>
                  </a:lnTo>
                  <a:lnTo>
                    <a:pt x="17993" y="6919"/>
                  </a:lnTo>
                  <a:lnTo>
                    <a:pt x="18068" y="7343"/>
                  </a:lnTo>
                  <a:lnTo>
                    <a:pt x="18143" y="7790"/>
                  </a:lnTo>
                  <a:lnTo>
                    <a:pt x="18168" y="8238"/>
                  </a:lnTo>
                  <a:lnTo>
                    <a:pt x="18168" y="8686"/>
                  </a:lnTo>
                  <a:lnTo>
                    <a:pt x="18168" y="52985"/>
                  </a:lnTo>
                  <a:lnTo>
                    <a:pt x="18168" y="52985"/>
                  </a:lnTo>
                  <a:lnTo>
                    <a:pt x="18168" y="53433"/>
                  </a:lnTo>
                  <a:lnTo>
                    <a:pt x="18143" y="53881"/>
                  </a:lnTo>
                  <a:lnTo>
                    <a:pt x="18068" y="54304"/>
                  </a:lnTo>
                  <a:lnTo>
                    <a:pt x="17993" y="54752"/>
                  </a:lnTo>
                  <a:lnTo>
                    <a:pt x="17894" y="55150"/>
                  </a:lnTo>
                  <a:lnTo>
                    <a:pt x="17794" y="55573"/>
                  </a:lnTo>
                  <a:lnTo>
                    <a:pt x="17645" y="55971"/>
                  </a:lnTo>
                  <a:lnTo>
                    <a:pt x="17496" y="56369"/>
                  </a:lnTo>
                  <a:lnTo>
                    <a:pt x="17321" y="56743"/>
                  </a:lnTo>
                  <a:lnTo>
                    <a:pt x="17122" y="57141"/>
                  </a:lnTo>
                  <a:lnTo>
                    <a:pt x="16923" y="57489"/>
                  </a:lnTo>
                  <a:lnTo>
                    <a:pt x="16699" y="57838"/>
                  </a:lnTo>
                  <a:lnTo>
                    <a:pt x="16450" y="58186"/>
                  </a:lnTo>
                  <a:lnTo>
                    <a:pt x="16202" y="58510"/>
                  </a:lnTo>
                  <a:lnTo>
                    <a:pt x="15928" y="58833"/>
                  </a:lnTo>
                  <a:lnTo>
                    <a:pt x="15629" y="59132"/>
                  </a:lnTo>
                  <a:lnTo>
                    <a:pt x="15331" y="59406"/>
                  </a:lnTo>
                  <a:lnTo>
                    <a:pt x="15007" y="59679"/>
                  </a:lnTo>
                  <a:lnTo>
                    <a:pt x="14683" y="59953"/>
                  </a:lnTo>
                  <a:lnTo>
                    <a:pt x="14360" y="60177"/>
                  </a:lnTo>
                  <a:lnTo>
                    <a:pt x="14012" y="60401"/>
                  </a:lnTo>
                  <a:lnTo>
                    <a:pt x="13638" y="60625"/>
                  </a:lnTo>
                  <a:lnTo>
                    <a:pt x="13265" y="60824"/>
                  </a:lnTo>
                  <a:lnTo>
                    <a:pt x="12867" y="60998"/>
                  </a:lnTo>
                  <a:lnTo>
                    <a:pt x="12493" y="61148"/>
                  </a:lnTo>
                  <a:lnTo>
                    <a:pt x="12070" y="61272"/>
                  </a:lnTo>
                  <a:lnTo>
                    <a:pt x="11672" y="61397"/>
                  </a:lnTo>
                  <a:lnTo>
                    <a:pt x="11249" y="61496"/>
                  </a:lnTo>
                  <a:lnTo>
                    <a:pt x="10826" y="61571"/>
                  </a:lnTo>
                  <a:lnTo>
                    <a:pt x="10378" y="61621"/>
                  </a:lnTo>
                  <a:lnTo>
                    <a:pt x="9955" y="61645"/>
                  </a:lnTo>
                  <a:lnTo>
                    <a:pt x="9507" y="6167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824;p67">
              <a:extLst>
                <a:ext uri="{FF2B5EF4-FFF2-40B4-BE49-F238E27FC236}">
                  <a16:creationId xmlns:a16="http://schemas.microsoft.com/office/drawing/2014/main" id="{8EA33B32-BBC8-5D60-AFB9-9FE969E69EDE}"/>
                </a:ext>
              </a:extLst>
            </p:cNvPr>
            <p:cNvSpPr/>
            <p:nvPr/>
          </p:nvSpPr>
          <p:spPr>
            <a:xfrm>
              <a:off x="2611044" y="3655363"/>
              <a:ext cx="84796" cy="178370"/>
            </a:xfrm>
            <a:custGeom>
              <a:avLst/>
              <a:gdLst/>
              <a:ahLst/>
              <a:cxnLst/>
              <a:rect l="l" t="t" r="r" b="b"/>
              <a:pathLst>
                <a:path w="5999" h="12619" extrusionOk="0">
                  <a:moveTo>
                    <a:pt x="0" y="1"/>
                  </a:moveTo>
                  <a:lnTo>
                    <a:pt x="0" y="12618"/>
                  </a:lnTo>
                  <a:lnTo>
                    <a:pt x="2937" y="12618"/>
                  </a:lnTo>
                  <a:lnTo>
                    <a:pt x="599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825;p67">
              <a:extLst>
                <a:ext uri="{FF2B5EF4-FFF2-40B4-BE49-F238E27FC236}">
                  <a16:creationId xmlns:a16="http://schemas.microsoft.com/office/drawing/2014/main" id="{16EBCB6C-2280-DD9C-BC41-242AE51A8793}"/>
                </a:ext>
              </a:extLst>
            </p:cNvPr>
            <p:cNvSpPr/>
            <p:nvPr/>
          </p:nvSpPr>
          <p:spPr>
            <a:xfrm>
              <a:off x="2611044" y="3655363"/>
              <a:ext cx="84796" cy="178370"/>
            </a:xfrm>
            <a:custGeom>
              <a:avLst/>
              <a:gdLst/>
              <a:ahLst/>
              <a:cxnLst/>
              <a:rect l="l" t="t" r="r" b="b"/>
              <a:pathLst>
                <a:path w="5999" h="12619" fill="none" extrusionOk="0">
                  <a:moveTo>
                    <a:pt x="2937" y="12618"/>
                  </a:moveTo>
                  <a:lnTo>
                    <a:pt x="0" y="12618"/>
                  </a:lnTo>
                  <a:lnTo>
                    <a:pt x="0" y="1"/>
                  </a:lnTo>
                  <a:lnTo>
                    <a:pt x="5998" y="1"/>
                  </a:lnTo>
                  <a:lnTo>
                    <a:pt x="2937" y="1261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826;p67">
              <a:extLst>
                <a:ext uri="{FF2B5EF4-FFF2-40B4-BE49-F238E27FC236}">
                  <a16:creationId xmlns:a16="http://schemas.microsoft.com/office/drawing/2014/main" id="{0BE16ABC-0A51-D2CF-3156-F57F4D17671E}"/>
                </a:ext>
              </a:extLst>
            </p:cNvPr>
            <p:cNvSpPr/>
            <p:nvPr/>
          </p:nvSpPr>
          <p:spPr>
            <a:xfrm>
              <a:off x="362504" y="4015579"/>
              <a:ext cx="3132556" cy="182935"/>
            </a:xfrm>
            <a:custGeom>
              <a:avLst/>
              <a:gdLst/>
              <a:ahLst/>
              <a:cxnLst/>
              <a:rect l="l" t="t" r="r" b="b"/>
              <a:pathLst>
                <a:path w="221617" h="12942" extrusionOk="0">
                  <a:moveTo>
                    <a:pt x="110821" y="1"/>
                  </a:moveTo>
                  <a:lnTo>
                    <a:pt x="105122" y="26"/>
                  </a:lnTo>
                  <a:lnTo>
                    <a:pt x="99498" y="51"/>
                  </a:lnTo>
                  <a:lnTo>
                    <a:pt x="93948" y="76"/>
                  </a:lnTo>
                  <a:lnTo>
                    <a:pt x="88498" y="150"/>
                  </a:lnTo>
                  <a:lnTo>
                    <a:pt x="83122" y="225"/>
                  </a:lnTo>
                  <a:lnTo>
                    <a:pt x="77871" y="300"/>
                  </a:lnTo>
                  <a:lnTo>
                    <a:pt x="72719" y="399"/>
                  </a:lnTo>
                  <a:lnTo>
                    <a:pt x="67692" y="524"/>
                  </a:lnTo>
                  <a:lnTo>
                    <a:pt x="62790" y="648"/>
                  </a:lnTo>
                  <a:lnTo>
                    <a:pt x="58011" y="797"/>
                  </a:lnTo>
                  <a:lnTo>
                    <a:pt x="53357" y="947"/>
                  </a:lnTo>
                  <a:lnTo>
                    <a:pt x="48853" y="1121"/>
                  </a:lnTo>
                  <a:lnTo>
                    <a:pt x="44523" y="1295"/>
                  </a:lnTo>
                  <a:lnTo>
                    <a:pt x="40342" y="1494"/>
                  </a:lnTo>
                  <a:lnTo>
                    <a:pt x="36310" y="1693"/>
                  </a:lnTo>
                  <a:lnTo>
                    <a:pt x="32477" y="1917"/>
                  </a:lnTo>
                  <a:lnTo>
                    <a:pt x="28794" y="2141"/>
                  </a:lnTo>
                  <a:lnTo>
                    <a:pt x="25310" y="2365"/>
                  </a:lnTo>
                  <a:lnTo>
                    <a:pt x="22025" y="2614"/>
                  </a:lnTo>
                  <a:lnTo>
                    <a:pt x="18939" y="2863"/>
                  </a:lnTo>
                  <a:lnTo>
                    <a:pt x="16052" y="3137"/>
                  </a:lnTo>
                  <a:lnTo>
                    <a:pt x="13389" y="3385"/>
                  </a:lnTo>
                  <a:lnTo>
                    <a:pt x="10950" y="3684"/>
                  </a:lnTo>
                  <a:lnTo>
                    <a:pt x="8711" y="3958"/>
                  </a:lnTo>
                  <a:lnTo>
                    <a:pt x="6744" y="4257"/>
                  </a:lnTo>
                  <a:lnTo>
                    <a:pt x="5002" y="4555"/>
                  </a:lnTo>
                  <a:lnTo>
                    <a:pt x="3509" y="4854"/>
                  </a:lnTo>
                  <a:lnTo>
                    <a:pt x="2837" y="5028"/>
                  </a:lnTo>
                  <a:lnTo>
                    <a:pt x="2265" y="5177"/>
                  </a:lnTo>
                  <a:lnTo>
                    <a:pt x="1742" y="5327"/>
                  </a:lnTo>
                  <a:lnTo>
                    <a:pt x="1294" y="5501"/>
                  </a:lnTo>
                  <a:lnTo>
                    <a:pt x="896" y="5650"/>
                  </a:lnTo>
                  <a:lnTo>
                    <a:pt x="573" y="5824"/>
                  </a:lnTo>
                  <a:lnTo>
                    <a:pt x="324" y="5974"/>
                  </a:lnTo>
                  <a:lnTo>
                    <a:pt x="149" y="6148"/>
                  </a:lnTo>
                  <a:lnTo>
                    <a:pt x="100" y="6223"/>
                  </a:lnTo>
                  <a:lnTo>
                    <a:pt x="50" y="6322"/>
                  </a:lnTo>
                  <a:lnTo>
                    <a:pt x="25" y="6397"/>
                  </a:lnTo>
                  <a:lnTo>
                    <a:pt x="0" y="6471"/>
                  </a:lnTo>
                  <a:lnTo>
                    <a:pt x="25" y="6571"/>
                  </a:lnTo>
                  <a:lnTo>
                    <a:pt x="50" y="6646"/>
                  </a:lnTo>
                  <a:lnTo>
                    <a:pt x="100" y="6720"/>
                  </a:lnTo>
                  <a:lnTo>
                    <a:pt x="149" y="6820"/>
                  </a:lnTo>
                  <a:lnTo>
                    <a:pt x="324" y="6969"/>
                  </a:lnTo>
                  <a:lnTo>
                    <a:pt x="573" y="7143"/>
                  </a:lnTo>
                  <a:lnTo>
                    <a:pt x="896" y="7293"/>
                  </a:lnTo>
                  <a:lnTo>
                    <a:pt x="1294" y="7467"/>
                  </a:lnTo>
                  <a:lnTo>
                    <a:pt x="1742" y="7616"/>
                  </a:lnTo>
                  <a:lnTo>
                    <a:pt x="2265" y="7790"/>
                  </a:lnTo>
                  <a:lnTo>
                    <a:pt x="2837" y="7940"/>
                  </a:lnTo>
                  <a:lnTo>
                    <a:pt x="3509" y="8089"/>
                  </a:lnTo>
                  <a:lnTo>
                    <a:pt x="5002" y="8413"/>
                  </a:lnTo>
                  <a:lnTo>
                    <a:pt x="6744" y="8711"/>
                  </a:lnTo>
                  <a:lnTo>
                    <a:pt x="8711" y="8985"/>
                  </a:lnTo>
                  <a:lnTo>
                    <a:pt x="10950" y="9284"/>
                  </a:lnTo>
                  <a:lnTo>
                    <a:pt x="13389" y="9557"/>
                  </a:lnTo>
                  <a:lnTo>
                    <a:pt x="16052" y="9831"/>
                  </a:lnTo>
                  <a:lnTo>
                    <a:pt x="18939" y="10105"/>
                  </a:lnTo>
                  <a:lnTo>
                    <a:pt x="22025" y="10354"/>
                  </a:lnTo>
                  <a:lnTo>
                    <a:pt x="25310" y="10603"/>
                  </a:lnTo>
                  <a:lnTo>
                    <a:pt x="28794" y="10827"/>
                  </a:lnTo>
                  <a:lnTo>
                    <a:pt x="32477" y="11051"/>
                  </a:lnTo>
                  <a:lnTo>
                    <a:pt x="36310" y="11275"/>
                  </a:lnTo>
                  <a:lnTo>
                    <a:pt x="40342" y="11474"/>
                  </a:lnTo>
                  <a:lnTo>
                    <a:pt x="44523" y="11673"/>
                  </a:lnTo>
                  <a:lnTo>
                    <a:pt x="48853" y="11847"/>
                  </a:lnTo>
                  <a:lnTo>
                    <a:pt x="53357" y="12021"/>
                  </a:lnTo>
                  <a:lnTo>
                    <a:pt x="58011" y="12171"/>
                  </a:lnTo>
                  <a:lnTo>
                    <a:pt x="62790" y="12320"/>
                  </a:lnTo>
                  <a:lnTo>
                    <a:pt x="67692" y="12444"/>
                  </a:lnTo>
                  <a:lnTo>
                    <a:pt x="72719" y="12544"/>
                  </a:lnTo>
                  <a:lnTo>
                    <a:pt x="77871" y="12668"/>
                  </a:lnTo>
                  <a:lnTo>
                    <a:pt x="83122" y="12743"/>
                  </a:lnTo>
                  <a:lnTo>
                    <a:pt x="88498" y="12818"/>
                  </a:lnTo>
                  <a:lnTo>
                    <a:pt x="93948" y="12867"/>
                  </a:lnTo>
                  <a:lnTo>
                    <a:pt x="99498" y="12917"/>
                  </a:lnTo>
                  <a:lnTo>
                    <a:pt x="105122" y="12942"/>
                  </a:lnTo>
                  <a:lnTo>
                    <a:pt x="116520" y="12942"/>
                  </a:lnTo>
                  <a:lnTo>
                    <a:pt x="122144" y="12917"/>
                  </a:lnTo>
                  <a:lnTo>
                    <a:pt x="127694" y="12867"/>
                  </a:lnTo>
                  <a:lnTo>
                    <a:pt x="133144" y="12818"/>
                  </a:lnTo>
                  <a:lnTo>
                    <a:pt x="138520" y="12743"/>
                  </a:lnTo>
                  <a:lnTo>
                    <a:pt x="143771" y="12668"/>
                  </a:lnTo>
                  <a:lnTo>
                    <a:pt x="148923" y="12544"/>
                  </a:lnTo>
                  <a:lnTo>
                    <a:pt x="153950" y="12444"/>
                  </a:lnTo>
                  <a:lnTo>
                    <a:pt x="158852" y="12320"/>
                  </a:lnTo>
                  <a:lnTo>
                    <a:pt x="163631" y="12171"/>
                  </a:lnTo>
                  <a:lnTo>
                    <a:pt x="168285" y="12021"/>
                  </a:lnTo>
                  <a:lnTo>
                    <a:pt x="172764" y="11847"/>
                  </a:lnTo>
                  <a:lnTo>
                    <a:pt x="177119" y="11673"/>
                  </a:lnTo>
                  <a:lnTo>
                    <a:pt x="181300" y="11474"/>
                  </a:lnTo>
                  <a:lnTo>
                    <a:pt x="185332" y="11275"/>
                  </a:lnTo>
                  <a:lnTo>
                    <a:pt x="189165" y="11051"/>
                  </a:lnTo>
                  <a:lnTo>
                    <a:pt x="192848" y="10827"/>
                  </a:lnTo>
                  <a:lnTo>
                    <a:pt x="196332" y="10603"/>
                  </a:lnTo>
                  <a:lnTo>
                    <a:pt x="199617" y="10354"/>
                  </a:lnTo>
                  <a:lnTo>
                    <a:pt x="202703" y="10105"/>
                  </a:lnTo>
                  <a:lnTo>
                    <a:pt x="205590" y="9831"/>
                  </a:lnTo>
                  <a:lnTo>
                    <a:pt x="208253" y="9557"/>
                  </a:lnTo>
                  <a:lnTo>
                    <a:pt x="210692" y="9284"/>
                  </a:lnTo>
                  <a:lnTo>
                    <a:pt x="212907" y="8985"/>
                  </a:lnTo>
                  <a:lnTo>
                    <a:pt x="214898" y="8711"/>
                  </a:lnTo>
                  <a:lnTo>
                    <a:pt x="216640" y="8413"/>
                  </a:lnTo>
                  <a:lnTo>
                    <a:pt x="218133" y="8089"/>
                  </a:lnTo>
                  <a:lnTo>
                    <a:pt x="218780" y="7940"/>
                  </a:lnTo>
                  <a:lnTo>
                    <a:pt x="219377" y="7790"/>
                  </a:lnTo>
                  <a:lnTo>
                    <a:pt x="219900" y="7616"/>
                  </a:lnTo>
                  <a:lnTo>
                    <a:pt x="220348" y="7467"/>
                  </a:lnTo>
                  <a:lnTo>
                    <a:pt x="220721" y="7293"/>
                  </a:lnTo>
                  <a:lnTo>
                    <a:pt x="221045" y="7143"/>
                  </a:lnTo>
                  <a:lnTo>
                    <a:pt x="221293" y="6969"/>
                  </a:lnTo>
                  <a:lnTo>
                    <a:pt x="221468" y="6820"/>
                  </a:lnTo>
                  <a:lnTo>
                    <a:pt x="221542" y="6720"/>
                  </a:lnTo>
                  <a:lnTo>
                    <a:pt x="221592" y="6646"/>
                  </a:lnTo>
                  <a:lnTo>
                    <a:pt x="221617" y="6571"/>
                  </a:lnTo>
                  <a:lnTo>
                    <a:pt x="221617" y="6471"/>
                  </a:lnTo>
                  <a:lnTo>
                    <a:pt x="221617" y="6397"/>
                  </a:lnTo>
                  <a:lnTo>
                    <a:pt x="221592" y="6322"/>
                  </a:lnTo>
                  <a:lnTo>
                    <a:pt x="221542" y="6223"/>
                  </a:lnTo>
                  <a:lnTo>
                    <a:pt x="221468" y="6148"/>
                  </a:lnTo>
                  <a:lnTo>
                    <a:pt x="221293" y="5974"/>
                  </a:lnTo>
                  <a:lnTo>
                    <a:pt x="221045" y="5824"/>
                  </a:lnTo>
                  <a:lnTo>
                    <a:pt x="220721" y="5650"/>
                  </a:lnTo>
                  <a:lnTo>
                    <a:pt x="220348" y="5501"/>
                  </a:lnTo>
                  <a:lnTo>
                    <a:pt x="219900" y="5327"/>
                  </a:lnTo>
                  <a:lnTo>
                    <a:pt x="219377" y="5177"/>
                  </a:lnTo>
                  <a:lnTo>
                    <a:pt x="218780" y="5028"/>
                  </a:lnTo>
                  <a:lnTo>
                    <a:pt x="218133" y="4854"/>
                  </a:lnTo>
                  <a:lnTo>
                    <a:pt x="216640" y="4555"/>
                  </a:lnTo>
                  <a:lnTo>
                    <a:pt x="214898" y="4257"/>
                  </a:lnTo>
                  <a:lnTo>
                    <a:pt x="212907" y="3958"/>
                  </a:lnTo>
                  <a:lnTo>
                    <a:pt x="210692" y="3684"/>
                  </a:lnTo>
                  <a:lnTo>
                    <a:pt x="208253" y="3385"/>
                  </a:lnTo>
                  <a:lnTo>
                    <a:pt x="205590" y="3137"/>
                  </a:lnTo>
                  <a:lnTo>
                    <a:pt x="202703" y="2863"/>
                  </a:lnTo>
                  <a:lnTo>
                    <a:pt x="199617" y="2614"/>
                  </a:lnTo>
                  <a:lnTo>
                    <a:pt x="196332" y="2365"/>
                  </a:lnTo>
                  <a:lnTo>
                    <a:pt x="192848" y="2141"/>
                  </a:lnTo>
                  <a:lnTo>
                    <a:pt x="189165" y="1917"/>
                  </a:lnTo>
                  <a:lnTo>
                    <a:pt x="185332" y="1693"/>
                  </a:lnTo>
                  <a:lnTo>
                    <a:pt x="181300" y="1494"/>
                  </a:lnTo>
                  <a:lnTo>
                    <a:pt x="177119" y="1295"/>
                  </a:lnTo>
                  <a:lnTo>
                    <a:pt x="172764" y="1121"/>
                  </a:lnTo>
                  <a:lnTo>
                    <a:pt x="168285" y="947"/>
                  </a:lnTo>
                  <a:lnTo>
                    <a:pt x="163631" y="797"/>
                  </a:lnTo>
                  <a:lnTo>
                    <a:pt x="158852" y="648"/>
                  </a:lnTo>
                  <a:lnTo>
                    <a:pt x="153950" y="524"/>
                  </a:lnTo>
                  <a:lnTo>
                    <a:pt x="148923" y="399"/>
                  </a:lnTo>
                  <a:lnTo>
                    <a:pt x="143771" y="300"/>
                  </a:lnTo>
                  <a:lnTo>
                    <a:pt x="138520" y="225"/>
                  </a:lnTo>
                  <a:lnTo>
                    <a:pt x="133144" y="150"/>
                  </a:lnTo>
                  <a:lnTo>
                    <a:pt x="127694" y="76"/>
                  </a:lnTo>
                  <a:lnTo>
                    <a:pt x="122144" y="51"/>
                  </a:lnTo>
                  <a:lnTo>
                    <a:pt x="116520" y="26"/>
                  </a:lnTo>
                  <a:lnTo>
                    <a:pt x="1108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827;p67">
              <a:extLst>
                <a:ext uri="{FF2B5EF4-FFF2-40B4-BE49-F238E27FC236}">
                  <a16:creationId xmlns:a16="http://schemas.microsoft.com/office/drawing/2014/main" id="{90B4D035-0E39-21B4-96AF-9ED3A605A9CD}"/>
                </a:ext>
              </a:extLst>
            </p:cNvPr>
            <p:cNvSpPr/>
            <p:nvPr/>
          </p:nvSpPr>
          <p:spPr>
            <a:xfrm>
              <a:off x="362504" y="4015579"/>
              <a:ext cx="3132556" cy="182935"/>
            </a:xfrm>
            <a:custGeom>
              <a:avLst/>
              <a:gdLst/>
              <a:ahLst/>
              <a:cxnLst/>
              <a:rect l="l" t="t" r="r" b="b"/>
              <a:pathLst>
                <a:path w="221617" h="12942" fill="none" extrusionOk="0">
                  <a:moveTo>
                    <a:pt x="110821" y="1"/>
                  </a:moveTo>
                  <a:lnTo>
                    <a:pt x="110821" y="1"/>
                  </a:lnTo>
                  <a:lnTo>
                    <a:pt x="116520" y="26"/>
                  </a:lnTo>
                  <a:lnTo>
                    <a:pt x="122144" y="51"/>
                  </a:lnTo>
                  <a:lnTo>
                    <a:pt x="127694" y="76"/>
                  </a:lnTo>
                  <a:lnTo>
                    <a:pt x="133144" y="150"/>
                  </a:lnTo>
                  <a:lnTo>
                    <a:pt x="138520" y="225"/>
                  </a:lnTo>
                  <a:lnTo>
                    <a:pt x="143771" y="300"/>
                  </a:lnTo>
                  <a:lnTo>
                    <a:pt x="148923" y="399"/>
                  </a:lnTo>
                  <a:lnTo>
                    <a:pt x="153950" y="524"/>
                  </a:lnTo>
                  <a:lnTo>
                    <a:pt x="158852" y="648"/>
                  </a:lnTo>
                  <a:lnTo>
                    <a:pt x="163631" y="797"/>
                  </a:lnTo>
                  <a:lnTo>
                    <a:pt x="168285" y="947"/>
                  </a:lnTo>
                  <a:lnTo>
                    <a:pt x="172764" y="1121"/>
                  </a:lnTo>
                  <a:lnTo>
                    <a:pt x="177119" y="1295"/>
                  </a:lnTo>
                  <a:lnTo>
                    <a:pt x="181300" y="1494"/>
                  </a:lnTo>
                  <a:lnTo>
                    <a:pt x="185332" y="1693"/>
                  </a:lnTo>
                  <a:lnTo>
                    <a:pt x="189165" y="1917"/>
                  </a:lnTo>
                  <a:lnTo>
                    <a:pt x="192848" y="2141"/>
                  </a:lnTo>
                  <a:lnTo>
                    <a:pt x="196332" y="2365"/>
                  </a:lnTo>
                  <a:lnTo>
                    <a:pt x="199617" y="2614"/>
                  </a:lnTo>
                  <a:lnTo>
                    <a:pt x="202703" y="2863"/>
                  </a:lnTo>
                  <a:lnTo>
                    <a:pt x="205590" y="3137"/>
                  </a:lnTo>
                  <a:lnTo>
                    <a:pt x="208253" y="3385"/>
                  </a:lnTo>
                  <a:lnTo>
                    <a:pt x="210692" y="3684"/>
                  </a:lnTo>
                  <a:lnTo>
                    <a:pt x="212907" y="3958"/>
                  </a:lnTo>
                  <a:lnTo>
                    <a:pt x="214898" y="4257"/>
                  </a:lnTo>
                  <a:lnTo>
                    <a:pt x="216640" y="4555"/>
                  </a:lnTo>
                  <a:lnTo>
                    <a:pt x="218133" y="4854"/>
                  </a:lnTo>
                  <a:lnTo>
                    <a:pt x="218780" y="5028"/>
                  </a:lnTo>
                  <a:lnTo>
                    <a:pt x="219377" y="5177"/>
                  </a:lnTo>
                  <a:lnTo>
                    <a:pt x="219900" y="5327"/>
                  </a:lnTo>
                  <a:lnTo>
                    <a:pt x="220348" y="5501"/>
                  </a:lnTo>
                  <a:lnTo>
                    <a:pt x="220721" y="5650"/>
                  </a:lnTo>
                  <a:lnTo>
                    <a:pt x="221045" y="5824"/>
                  </a:lnTo>
                  <a:lnTo>
                    <a:pt x="221293" y="5974"/>
                  </a:lnTo>
                  <a:lnTo>
                    <a:pt x="221468" y="6148"/>
                  </a:lnTo>
                  <a:lnTo>
                    <a:pt x="221542" y="6223"/>
                  </a:lnTo>
                  <a:lnTo>
                    <a:pt x="221592" y="6322"/>
                  </a:lnTo>
                  <a:lnTo>
                    <a:pt x="221617" y="6397"/>
                  </a:lnTo>
                  <a:lnTo>
                    <a:pt x="221617" y="6471"/>
                  </a:lnTo>
                  <a:lnTo>
                    <a:pt x="221617" y="6471"/>
                  </a:lnTo>
                  <a:lnTo>
                    <a:pt x="221617" y="6571"/>
                  </a:lnTo>
                  <a:lnTo>
                    <a:pt x="221592" y="6646"/>
                  </a:lnTo>
                  <a:lnTo>
                    <a:pt x="221542" y="6720"/>
                  </a:lnTo>
                  <a:lnTo>
                    <a:pt x="221468" y="6820"/>
                  </a:lnTo>
                  <a:lnTo>
                    <a:pt x="221293" y="6969"/>
                  </a:lnTo>
                  <a:lnTo>
                    <a:pt x="221045" y="7143"/>
                  </a:lnTo>
                  <a:lnTo>
                    <a:pt x="220721" y="7293"/>
                  </a:lnTo>
                  <a:lnTo>
                    <a:pt x="220348" y="7467"/>
                  </a:lnTo>
                  <a:lnTo>
                    <a:pt x="219900" y="7616"/>
                  </a:lnTo>
                  <a:lnTo>
                    <a:pt x="219377" y="7790"/>
                  </a:lnTo>
                  <a:lnTo>
                    <a:pt x="218780" y="7940"/>
                  </a:lnTo>
                  <a:lnTo>
                    <a:pt x="218133" y="8089"/>
                  </a:lnTo>
                  <a:lnTo>
                    <a:pt x="216640" y="8413"/>
                  </a:lnTo>
                  <a:lnTo>
                    <a:pt x="214898" y="8711"/>
                  </a:lnTo>
                  <a:lnTo>
                    <a:pt x="212907" y="8985"/>
                  </a:lnTo>
                  <a:lnTo>
                    <a:pt x="210692" y="9284"/>
                  </a:lnTo>
                  <a:lnTo>
                    <a:pt x="208253" y="9557"/>
                  </a:lnTo>
                  <a:lnTo>
                    <a:pt x="205590" y="9831"/>
                  </a:lnTo>
                  <a:lnTo>
                    <a:pt x="202703" y="10105"/>
                  </a:lnTo>
                  <a:lnTo>
                    <a:pt x="199617" y="10354"/>
                  </a:lnTo>
                  <a:lnTo>
                    <a:pt x="196332" y="10603"/>
                  </a:lnTo>
                  <a:lnTo>
                    <a:pt x="192848" y="10827"/>
                  </a:lnTo>
                  <a:lnTo>
                    <a:pt x="189165" y="11051"/>
                  </a:lnTo>
                  <a:lnTo>
                    <a:pt x="185332" y="11275"/>
                  </a:lnTo>
                  <a:lnTo>
                    <a:pt x="181300" y="11474"/>
                  </a:lnTo>
                  <a:lnTo>
                    <a:pt x="177119" y="11673"/>
                  </a:lnTo>
                  <a:lnTo>
                    <a:pt x="172764" y="11847"/>
                  </a:lnTo>
                  <a:lnTo>
                    <a:pt x="168285" y="12021"/>
                  </a:lnTo>
                  <a:lnTo>
                    <a:pt x="163631" y="12171"/>
                  </a:lnTo>
                  <a:lnTo>
                    <a:pt x="158852" y="12320"/>
                  </a:lnTo>
                  <a:lnTo>
                    <a:pt x="153950" y="12444"/>
                  </a:lnTo>
                  <a:lnTo>
                    <a:pt x="148923" y="12544"/>
                  </a:lnTo>
                  <a:lnTo>
                    <a:pt x="143771" y="12668"/>
                  </a:lnTo>
                  <a:lnTo>
                    <a:pt x="138520" y="12743"/>
                  </a:lnTo>
                  <a:lnTo>
                    <a:pt x="133144" y="12818"/>
                  </a:lnTo>
                  <a:lnTo>
                    <a:pt x="127694" y="12867"/>
                  </a:lnTo>
                  <a:lnTo>
                    <a:pt x="122144" y="12917"/>
                  </a:lnTo>
                  <a:lnTo>
                    <a:pt x="116520" y="12942"/>
                  </a:lnTo>
                  <a:lnTo>
                    <a:pt x="110821" y="12942"/>
                  </a:lnTo>
                  <a:lnTo>
                    <a:pt x="110821" y="12942"/>
                  </a:lnTo>
                  <a:lnTo>
                    <a:pt x="105122" y="12942"/>
                  </a:lnTo>
                  <a:lnTo>
                    <a:pt x="99498" y="12917"/>
                  </a:lnTo>
                  <a:lnTo>
                    <a:pt x="93948" y="12867"/>
                  </a:lnTo>
                  <a:lnTo>
                    <a:pt x="88498" y="12818"/>
                  </a:lnTo>
                  <a:lnTo>
                    <a:pt x="83122" y="12743"/>
                  </a:lnTo>
                  <a:lnTo>
                    <a:pt x="77871" y="12668"/>
                  </a:lnTo>
                  <a:lnTo>
                    <a:pt x="72719" y="12544"/>
                  </a:lnTo>
                  <a:lnTo>
                    <a:pt x="67692" y="12444"/>
                  </a:lnTo>
                  <a:lnTo>
                    <a:pt x="62790" y="12320"/>
                  </a:lnTo>
                  <a:lnTo>
                    <a:pt x="58011" y="12171"/>
                  </a:lnTo>
                  <a:lnTo>
                    <a:pt x="53357" y="12021"/>
                  </a:lnTo>
                  <a:lnTo>
                    <a:pt x="48853" y="11847"/>
                  </a:lnTo>
                  <a:lnTo>
                    <a:pt x="44523" y="11673"/>
                  </a:lnTo>
                  <a:lnTo>
                    <a:pt x="40342" y="11474"/>
                  </a:lnTo>
                  <a:lnTo>
                    <a:pt x="36310" y="11275"/>
                  </a:lnTo>
                  <a:lnTo>
                    <a:pt x="32477" y="11051"/>
                  </a:lnTo>
                  <a:lnTo>
                    <a:pt x="28794" y="10827"/>
                  </a:lnTo>
                  <a:lnTo>
                    <a:pt x="25310" y="10603"/>
                  </a:lnTo>
                  <a:lnTo>
                    <a:pt x="22025" y="10354"/>
                  </a:lnTo>
                  <a:lnTo>
                    <a:pt x="18939" y="10105"/>
                  </a:lnTo>
                  <a:lnTo>
                    <a:pt x="16052" y="9831"/>
                  </a:lnTo>
                  <a:lnTo>
                    <a:pt x="13389" y="9557"/>
                  </a:lnTo>
                  <a:lnTo>
                    <a:pt x="10950" y="9284"/>
                  </a:lnTo>
                  <a:lnTo>
                    <a:pt x="8711" y="8985"/>
                  </a:lnTo>
                  <a:lnTo>
                    <a:pt x="6744" y="8711"/>
                  </a:lnTo>
                  <a:lnTo>
                    <a:pt x="5002" y="8413"/>
                  </a:lnTo>
                  <a:lnTo>
                    <a:pt x="3509" y="8089"/>
                  </a:lnTo>
                  <a:lnTo>
                    <a:pt x="2837" y="7940"/>
                  </a:lnTo>
                  <a:lnTo>
                    <a:pt x="2265" y="7790"/>
                  </a:lnTo>
                  <a:lnTo>
                    <a:pt x="1742" y="7616"/>
                  </a:lnTo>
                  <a:lnTo>
                    <a:pt x="1294" y="7467"/>
                  </a:lnTo>
                  <a:lnTo>
                    <a:pt x="896" y="7293"/>
                  </a:lnTo>
                  <a:lnTo>
                    <a:pt x="573" y="7143"/>
                  </a:lnTo>
                  <a:lnTo>
                    <a:pt x="324" y="6969"/>
                  </a:lnTo>
                  <a:lnTo>
                    <a:pt x="149" y="6820"/>
                  </a:lnTo>
                  <a:lnTo>
                    <a:pt x="100" y="6720"/>
                  </a:lnTo>
                  <a:lnTo>
                    <a:pt x="50" y="6646"/>
                  </a:lnTo>
                  <a:lnTo>
                    <a:pt x="25" y="6571"/>
                  </a:lnTo>
                  <a:lnTo>
                    <a:pt x="0" y="6471"/>
                  </a:lnTo>
                  <a:lnTo>
                    <a:pt x="0" y="6471"/>
                  </a:lnTo>
                  <a:lnTo>
                    <a:pt x="25" y="6397"/>
                  </a:lnTo>
                  <a:lnTo>
                    <a:pt x="50" y="6322"/>
                  </a:lnTo>
                  <a:lnTo>
                    <a:pt x="100" y="6223"/>
                  </a:lnTo>
                  <a:lnTo>
                    <a:pt x="149" y="6148"/>
                  </a:lnTo>
                  <a:lnTo>
                    <a:pt x="324" y="5974"/>
                  </a:lnTo>
                  <a:lnTo>
                    <a:pt x="573" y="5824"/>
                  </a:lnTo>
                  <a:lnTo>
                    <a:pt x="896" y="5650"/>
                  </a:lnTo>
                  <a:lnTo>
                    <a:pt x="1294" y="5501"/>
                  </a:lnTo>
                  <a:lnTo>
                    <a:pt x="1742" y="5327"/>
                  </a:lnTo>
                  <a:lnTo>
                    <a:pt x="2265" y="5177"/>
                  </a:lnTo>
                  <a:lnTo>
                    <a:pt x="2837" y="5028"/>
                  </a:lnTo>
                  <a:lnTo>
                    <a:pt x="3509" y="4854"/>
                  </a:lnTo>
                  <a:lnTo>
                    <a:pt x="5002" y="4555"/>
                  </a:lnTo>
                  <a:lnTo>
                    <a:pt x="6744" y="4257"/>
                  </a:lnTo>
                  <a:lnTo>
                    <a:pt x="8711" y="3958"/>
                  </a:lnTo>
                  <a:lnTo>
                    <a:pt x="10950" y="3684"/>
                  </a:lnTo>
                  <a:lnTo>
                    <a:pt x="13389" y="3385"/>
                  </a:lnTo>
                  <a:lnTo>
                    <a:pt x="16052" y="3137"/>
                  </a:lnTo>
                  <a:lnTo>
                    <a:pt x="18939" y="2863"/>
                  </a:lnTo>
                  <a:lnTo>
                    <a:pt x="22025" y="2614"/>
                  </a:lnTo>
                  <a:lnTo>
                    <a:pt x="25310" y="2365"/>
                  </a:lnTo>
                  <a:lnTo>
                    <a:pt x="28794" y="2141"/>
                  </a:lnTo>
                  <a:lnTo>
                    <a:pt x="32477" y="1917"/>
                  </a:lnTo>
                  <a:lnTo>
                    <a:pt x="36310" y="1693"/>
                  </a:lnTo>
                  <a:lnTo>
                    <a:pt x="40342" y="1494"/>
                  </a:lnTo>
                  <a:lnTo>
                    <a:pt x="44523" y="1295"/>
                  </a:lnTo>
                  <a:lnTo>
                    <a:pt x="48853" y="1121"/>
                  </a:lnTo>
                  <a:lnTo>
                    <a:pt x="53357" y="947"/>
                  </a:lnTo>
                  <a:lnTo>
                    <a:pt x="58011" y="797"/>
                  </a:lnTo>
                  <a:lnTo>
                    <a:pt x="62790" y="648"/>
                  </a:lnTo>
                  <a:lnTo>
                    <a:pt x="67692" y="524"/>
                  </a:lnTo>
                  <a:lnTo>
                    <a:pt x="72719" y="399"/>
                  </a:lnTo>
                  <a:lnTo>
                    <a:pt x="77871" y="300"/>
                  </a:lnTo>
                  <a:lnTo>
                    <a:pt x="83122" y="225"/>
                  </a:lnTo>
                  <a:lnTo>
                    <a:pt x="88498" y="150"/>
                  </a:lnTo>
                  <a:lnTo>
                    <a:pt x="93948" y="76"/>
                  </a:lnTo>
                  <a:lnTo>
                    <a:pt x="99498" y="51"/>
                  </a:lnTo>
                  <a:lnTo>
                    <a:pt x="105122" y="26"/>
                  </a:lnTo>
                  <a:lnTo>
                    <a:pt x="11082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828;p67">
              <a:extLst>
                <a:ext uri="{FF2B5EF4-FFF2-40B4-BE49-F238E27FC236}">
                  <a16:creationId xmlns:a16="http://schemas.microsoft.com/office/drawing/2014/main" id="{0362B3D2-AB09-A14D-0F6E-05CCABF9563F}"/>
                </a:ext>
              </a:extLst>
            </p:cNvPr>
            <p:cNvSpPr/>
            <p:nvPr/>
          </p:nvSpPr>
          <p:spPr>
            <a:xfrm>
              <a:off x="1529335" y="2292240"/>
              <a:ext cx="1085950" cy="1814821"/>
            </a:xfrm>
            <a:custGeom>
              <a:avLst/>
              <a:gdLst/>
              <a:ahLst/>
              <a:cxnLst/>
              <a:rect l="l" t="t" r="r" b="b"/>
              <a:pathLst>
                <a:path w="76827" h="128392" extrusionOk="0">
                  <a:moveTo>
                    <a:pt x="1" y="1"/>
                  </a:moveTo>
                  <a:lnTo>
                    <a:pt x="1" y="128391"/>
                  </a:lnTo>
                  <a:lnTo>
                    <a:pt x="12618" y="128391"/>
                  </a:lnTo>
                  <a:lnTo>
                    <a:pt x="14286" y="128367"/>
                  </a:lnTo>
                  <a:lnTo>
                    <a:pt x="15928" y="128317"/>
                  </a:lnTo>
                  <a:lnTo>
                    <a:pt x="17571" y="128217"/>
                  </a:lnTo>
                  <a:lnTo>
                    <a:pt x="19188" y="128068"/>
                  </a:lnTo>
                  <a:lnTo>
                    <a:pt x="20806" y="127894"/>
                  </a:lnTo>
                  <a:lnTo>
                    <a:pt x="22399" y="127670"/>
                  </a:lnTo>
                  <a:lnTo>
                    <a:pt x="23991" y="127396"/>
                  </a:lnTo>
                  <a:lnTo>
                    <a:pt x="25559" y="127097"/>
                  </a:lnTo>
                  <a:lnTo>
                    <a:pt x="27127" y="126749"/>
                  </a:lnTo>
                  <a:lnTo>
                    <a:pt x="28670" y="126376"/>
                  </a:lnTo>
                  <a:lnTo>
                    <a:pt x="30213" y="125953"/>
                  </a:lnTo>
                  <a:lnTo>
                    <a:pt x="31706" y="125505"/>
                  </a:lnTo>
                  <a:lnTo>
                    <a:pt x="33224" y="125032"/>
                  </a:lnTo>
                  <a:lnTo>
                    <a:pt x="34693" y="124509"/>
                  </a:lnTo>
                  <a:lnTo>
                    <a:pt x="36161" y="123937"/>
                  </a:lnTo>
                  <a:lnTo>
                    <a:pt x="37605" y="123364"/>
                  </a:lnTo>
                  <a:lnTo>
                    <a:pt x="39048" y="122717"/>
                  </a:lnTo>
                  <a:lnTo>
                    <a:pt x="40467" y="122070"/>
                  </a:lnTo>
                  <a:lnTo>
                    <a:pt x="41860" y="121373"/>
                  </a:lnTo>
                  <a:lnTo>
                    <a:pt x="43229" y="120652"/>
                  </a:lnTo>
                  <a:lnTo>
                    <a:pt x="44573" y="119905"/>
                  </a:lnTo>
                  <a:lnTo>
                    <a:pt x="45917" y="119109"/>
                  </a:lnTo>
                  <a:lnTo>
                    <a:pt x="47236" y="118287"/>
                  </a:lnTo>
                  <a:lnTo>
                    <a:pt x="48530" y="117441"/>
                  </a:lnTo>
                  <a:lnTo>
                    <a:pt x="49799" y="116545"/>
                  </a:lnTo>
                  <a:lnTo>
                    <a:pt x="51043" y="115649"/>
                  </a:lnTo>
                  <a:lnTo>
                    <a:pt x="52263" y="114704"/>
                  </a:lnTo>
                  <a:lnTo>
                    <a:pt x="53457" y="113733"/>
                  </a:lnTo>
                  <a:lnTo>
                    <a:pt x="54652" y="112738"/>
                  </a:lnTo>
                  <a:lnTo>
                    <a:pt x="55797" y="111717"/>
                  </a:lnTo>
                  <a:lnTo>
                    <a:pt x="56917" y="110672"/>
                  </a:lnTo>
                  <a:lnTo>
                    <a:pt x="58012" y="109602"/>
                  </a:lnTo>
                  <a:lnTo>
                    <a:pt x="59107" y="108482"/>
                  </a:lnTo>
                  <a:lnTo>
                    <a:pt x="60152" y="107362"/>
                  </a:lnTo>
                  <a:lnTo>
                    <a:pt x="61172" y="106217"/>
                  </a:lnTo>
                  <a:lnTo>
                    <a:pt x="62168" y="105048"/>
                  </a:lnTo>
                  <a:lnTo>
                    <a:pt x="63138" y="103828"/>
                  </a:lnTo>
                  <a:lnTo>
                    <a:pt x="64084" y="102609"/>
                  </a:lnTo>
                  <a:lnTo>
                    <a:pt x="64980" y="101364"/>
                  </a:lnTo>
                  <a:lnTo>
                    <a:pt x="65851" y="100095"/>
                  </a:lnTo>
                  <a:lnTo>
                    <a:pt x="66722" y="98801"/>
                  </a:lnTo>
                  <a:lnTo>
                    <a:pt x="67543" y="97482"/>
                  </a:lnTo>
                  <a:lnTo>
                    <a:pt x="68315" y="96163"/>
                  </a:lnTo>
                  <a:lnTo>
                    <a:pt x="69086" y="94794"/>
                  </a:lnTo>
                  <a:lnTo>
                    <a:pt x="69808" y="93426"/>
                  </a:lnTo>
                  <a:lnTo>
                    <a:pt x="70505" y="92032"/>
                  </a:lnTo>
                  <a:lnTo>
                    <a:pt x="71152" y="90613"/>
                  </a:lnTo>
                  <a:lnTo>
                    <a:pt x="71774" y="89195"/>
                  </a:lnTo>
                  <a:lnTo>
                    <a:pt x="72371" y="87751"/>
                  </a:lnTo>
                  <a:lnTo>
                    <a:pt x="72944" y="86283"/>
                  </a:lnTo>
                  <a:lnTo>
                    <a:pt x="73442" y="84790"/>
                  </a:lnTo>
                  <a:lnTo>
                    <a:pt x="73939" y="83297"/>
                  </a:lnTo>
                  <a:lnTo>
                    <a:pt x="74387" y="81779"/>
                  </a:lnTo>
                  <a:lnTo>
                    <a:pt x="74810" y="80236"/>
                  </a:lnTo>
                  <a:lnTo>
                    <a:pt x="75184" y="78693"/>
                  </a:lnTo>
                  <a:lnTo>
                    <a:pt x="75532" y="77150"/>
                  </a:lnTo>
                  <a:lnTo>
                    <a:pt x="75831" y="75557"/>
                  </a:lnTo>
                  <a:lnTo>
                    <a:pt x="76080" y="73964"/>
                  </a:lnTo>
                  <a:lnTo>
                    <a:pt x="76303" y="72371"/>
                  </a:lnTo>
                  <a:lnTo>
                    <a:pt x="76503" y="70754"/>
                  </a:lnTo>
                  <a:lnTo>
                    <a:pt x="76652" y="69136"/>
                  </a:lnTo>
                  <a:lnTo>
                    <a:pt x="76751" y="67494"/>
                  </a:lnTo>
                  <a:lnTo>
                    <a:pt x="76801" y="65851"/>
                  </a:lnTo>
                  <a:lnTo>
                    <a:pt x="76826" y="64209"/>
                  </a:lnTo>
                  <a:lnTo>
                    <a:pt x="76801" y="62541"/>
                  </a:lnTo>
                  <a:lnTo>
                    <a:pt x="76751" y="60899"/>
                  </a:lnTo>
                  <a:lnTo>
                    <a:pt x="76652" y="59256"/>
                  </a:lnTo>
                  <a:lnTo>
                    <a:pt x="76503" y="57638"/>
                  </a:lnTo>
                  <a:lnTo>
                    <a:pt x="76303" y="56021"/>
                  </a:lnTo>
                  <a:lnTo>
                    <a:pt x="76080" y="54428"/>
                  </a:lnTo>
                  <a:lnTo>
                    <a:pt x="75831" y="52835"/>
                  </a:lnTo>
                  <a:lnTo>
                    <a:pt x="75532" y="51267"/>
                  </a:lnTo>
                  <a:lnTo>
                    <a:pt x="75184" y="49700"/>
                  </a:lnTo>
                  <a:lnTo>
                    <a:pt x="74810" y="48157"/>
                  </a:lnTo>
                  <a:lnTo>
                    <a:pt x="74387" y="46614"/>
                  </a:lnTo>
                  <a:lnTo>
                    <a:pt x="73939" y="45095"/>
                  </a:lnTo>
                  <a:lnTo>
                    <a:pt x="73442" y="43602"/>
                  </a:lnTo>
                  <a:lnTo>
                    <a:pt x="72944" y="42134"/>
                  </a:lnTo>
                  <a:lnTo>
                    <a:pt x="72371" y="40666"/>
                  </a:lnTo>
                  <a:lnTo>
                    <a:pt x="71774" y="39197"/>
                  </a:lnTo>
                  <a:lnTo>
                    <a:pt x="71152" y="37779"/>
                  </a:lnTo>
                  <a:lnTo>
                    <a:pt x="70505" y="36360"/>
                  </a:lnTo>
                  <a:lnTo>
                    <a:pt x="69808" y="34967"/>
                  </a:lnTo>
                  <a:lnTo>
                    <a:pt x="69086" y="33598"/>
                  </a:lnTo>
                  <a:lnTo>
                    <a:pt x="68315" y="32254"/>
                  </a:lnTo>
                  <a:lnTo>
                    <a:pt x="67543" y="30910"/>
                  </a:lnTo>
                  <a:lnTo>
                    <a:pt x="66722" y="29591"/>
                  </a:lnTo>
                  <a:lnTo>
                    <a:pt x="65851" y="28297"/>
                  </a:lnTo>
                  <a:lnTo>
                    <a:pt x="64980" y="27028"/>
                  </a:lnTo>
                  <a:lnTo>
                    <a:pt x="64084" y="25783"/>
                  </a:lnTo>
                  <a:lnTo>
                    <a:pt x="63138" y="24564"/>
                  </a:lnTo>
                  <a:lnTo>
                    <a:pt x="62168" y="23369"/>
                  </a:lnTo>
                  <a:lnTo>
                    <a:pt x="61172" y="22175"/>
                  </a:lnTo>
                  <a:lnTo>
                    <a:pt x="60152" y="21030"/>
                  </a:lnTo>
                  <a:lnTo>
                    <a:pt x="59107" y="19910"/>
                  </a:lnTo>
                  <a:lnTo>
                    <a:pt x="58012" y="18790"/>
                  </a:lnTo>
                  <a:lnTo>
                    <a:pt x="56917" y="17720"/>
                  </a:lnTo>
                  <a:lnTo>
                    <a:pt x="55797" y="16675"/>
                  </a:lnTo>
                  <a:lnTo>
                    <a:pt x="54652" y="15654"/>
                  </a:lnTo>
                  <a:lnTo>
                    <a:pt x="53457" y="14659"/>
                  </a:lnTo>
                  <a:lnTo>
                    <a:pt x="52263" y="13688"/>
                  </a:lnTo>
                  <a:lnTo>
                    <a:pt x="51043" y="12743"/>
                  </a:lnTo>
                  <a:lnTo>
                    <a:pt x="49799" y="11847"/>
                  </a:lnTo>
                  <a:lnTo>
                    <a:pt x="48530" y="10951"/>
                  </a:lnTo>
                  <a:lnTo>
                    <a:pt x="47236" y="10105"/>
                  </a:lnTo>
                  <a:lnTo>
                    <a:pt x="45917" y="9283"/>
                  </a:lnTo>
                  <a:lnTo>
                    <a:pt x="44573" y="8512"/>
                  </a:lnTo>
                  <a:lnTo>
                    <a:pt x="43229" y="7740"/>
                  </a:lnTo>
                  <a:lnTo>
                    <a:pt x="41860" y="7019"/>
                  </a:lnTo>
                  <a:lnTo>
                    <a:pt x="40467" y="6322"/>
                  </a:lnTo>
                  <a:lnTo>
                    <a:pt x="39048" y="5675"/>
                  </a:lnTo>
                  <a:lnTo>
                    <a:pt x="37605" y="5053"/>
                  </a:lnTo>
                  <a:lnTo>
                    <a:pt x="36161" y="4455"/>
                  </a:lnTo>
                  <a:lnTo>
                    <a:pt x="34693" y="3883"/>
                  </a:lnTo>
                  <a:lnTo>
                    <a:pt x="33224" y="3360"/>
                  </a:lnTo>
                  <a:lnTo>
                    <a:pt x="31706" y="2888"/>
                  </a:lnTo>
                  <a:lnTo>
                    <a:pt x="30213" y="2440"/>
                  </a:lnTo>
                  <a:lnTo>
                    <a:pt x="28670" y="2017"/>
                  </a:lnTo>
                  <a:lnTo>
                    <a:pt x="27127" y="1643"/>
                  </a:lnTo>
                  <a:lnTo>
                    <a:pt x="25559" y="1295"/>
                  </a:lnTo>
                  <a:lnTo>
                    <a:pt x="23991" y="996"/>
                  </a:lnTo>
                  <a:lnTo>
                    <a:pt x="22399" y="747"/>
                  </a:lnTo>
                  <a:lnTo>
                    <a:pt x="20806" y="523"/>
                  </a:lnTo>
                  <a:lnTo>
                    <a:pt x="19188" y="324"/>
                  </a:lnTo>
                  <a:lnTo>
                    <a:pt x="17571" y="175"/>
                  </a:lnTo>
                  <a:lnTo>
                    <a:pt x="15928" y="75"/>
                  </a:lnTo>
                  <a:lnTo>
                    <a:pt x="14286" y="26"/>
                  </a:lnTo>
                  <a:lnTo>
                    <a:pt x="1261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829;p67">
              <a:extLst>
                <a:ext uri="{FF2B5EF4-FFF2-40B4-BE49-F238E27FC236}">
                  <a16:creationId xmlns:a16="http://schemas.microsoft.com/office/drawing/2014/main" id="{56DC2F8A-5D9B-F232-3373-146F9553F773}"/>
                </a:ext>
              </a:extLst>
            </p:cNvPr>
            <p:cNvSpPr/>
            <p:nvPr/>
          </p:nvSpPr>
          <p:spPr>
            <a:xfrm>
              <a:off x="1529335" y="2292240"/>
              <a:ext cx="1085950" cy="1814821"/>
            </a:xfrm>
            <a:custGeom>
              <a:avLst/>
              <a:gdLst/>
              <a:ahLst/>
              <a:cxnLst/>
              <a:rect l="l" t="t" r="r" b="b"/>
              <a:pathLst>
                <a:path w="76827" h="128392" fill="none" extrusionOk="0">
                  <a:moveTo>
                    <a:pt x="12618" y="1"/>
                  </a:moveTo>
                  <a:lnTo>
                    <a:pt x="1" y="1"/>
                  </a:lnTo>
                  <a:lnTo>
                    <a:pt x="1" y="128391"/>
                  </a:lnTo>
                  <a:lnTo>
                    <a:pt x="12618" y="128391"/>
                  </a:lnTo>
                  <a:lnTo>
                    <a:pt x="12618" y="128391"/>
                  </a:lnTo>
                  <a:lnTo>
                    <a:pt x="14286" y="128367"/>
                  </a:lnTo>
                  <a:lnTo>
                    <a:pt x="15928" y="128317"/>
                  </a:lnTo>
                  <a:lnTo>
                    <a:pt x="17571" y="128217"/>
                  </a:lnTo>
                  <a:lnTo>
                    <a:pt x="19188" y="128068"/>
                  </a:lnTo>
                  <a:lnTo>
                    <a:pt x="20806" y="127894"/>
                  </a:lnTo>
                  <a:lnTo>
                    <a:pt x="22399" y="127670"/>
                  </a:lnTo>
                  <a:lnTo>
                    <a:pt x="23991" y="127396"/>
                  </a:lnTo>
                  <a:lnTo>
                    <a:pt x="25559" y="127097"/>
                  </a:lnTo>
                  <a:lnTo>
                    <a:pt x="27127" y="126749"/>
                  </a:lnTo>
                  <a:lnTo>
                    <a:pt x="28670" y="126376"/>
                  </a:lnTo>
                  <a:lnTo>
                    <a:pt x="30213" y="125953"/>
                  </a:lnTo>
                  <a:lnTo>
                    <a:pt x="31706" y="125505"/>
                  </a:lnTo>
                  <a:lnTo>
                    <a:pt x="33224" y="125032"/>
                  </a:lnTo>
                  <a:lnTo>
                    <a:pt x="34693" y="124509"/>
                  </a:lnTo>
                  <a:lnTo>
                    <a:pt x="36161" y="123937"/>
                  </a:lnTo>
                  <a:lnTo>
                    <a:pt x="37605" y="123364"/>
                  </a:lnTo>
                  <a:lnTo>
                    <a:pt x="39048" y="122717"/>
                  </a:lnTo>
                  <a:lnTo>
                    <a:pt x="40467" y="122070"/>
                  </a:lnTo>
                  <a:lnTo>
                    <a:pt x="41860" y="121373"/>
                  </a:lnTo>
                  <a:lnTo>
                    <a:pt x="43229" y="120652"/>
                  </a:lnTo>
                  <a:lnTo>
                    <a:pt x="44573" y="119905"/>
                  </a:lnTo>
                  <a:lnTo>
                    <a:pt x="45917" y="119109"/>
                  </a:lnTo>
                  <a:lnTo>
                    <a:pt x="47236" y="118287"/>
                  </a:lnTo>
                  <a:lnTo>
                    <a:pt x="48530" y="117441"/>
                  </a:lnTo>
                  <a:lnTo>
                    <a:pt x="49799" y="116545"/>
                  </a:lnTo>
                  <a:lnTo>
                    <a:pt x="51043" y="115649"/>
                  </a:lnTo>
                  <a:lnTo>
                    <a:pt x="52263" y="114704"/>
                  </a:lnTo>
                  <a:lnTo>
                    <a:pt x="53457" y="113733"/>
                  </a:lnTo>
                  <a:lnTo>
                    <a:pt x="54652" y="112738"/>
                  </a:lnTo>
                  <a:lnTo>
                    <a:pt x="55797" y="111717"/>
                  </a:lnTo>
                  <a:lnTo>
                    <a:pt x="56917" y="110672"/>
                  </a:lnTo>
                  <a:lnTo>
                    <a:pt x="58012" y="109602"/>
                  </a:lnTo>
                  <a:lnTo>
                    <a:pt x="59107" y="108482"/>
                  </a:lnTo>
                  <a:lnTo>
                    <a:pt x="60152" y="107362"/>
                  </a:lnTo>
                  <a:lnTo>
                    <a:pt x="61172" y="106217"/>
                  </a:lnTo>
                  <a:lnTo>
                    <a:pt x="62168" y="105048"/>
                  </a:lnTo>
                  <a:lnTo>
                    <a:pt x="63138" y="103828"/>
                  </a:lnTo>
                  <a:lnTo>
                    <a:pt x="64084" y="102609"/>
                  </a:lnTo>
                  <a:lnTo>
                    <a:pt x="64980" y="101364"/>
                  </a:lnTo>
                  <a:lnTo>
                    <a:pt x="65851" y="100095"/>
                  </a:lnTo>
                  <a:lnTo>
                    <a:pt x="66722" y="98801"/>
                  </a:lnTo>
                  <a:lnTo>
                    <a:pt x="67543" y="97482"/>
                  </a:lnTo>
                  <a:lnTo>
                    <a:pt x="68315" y="96163"/>
                  </a:lnTo>
                  <a:lnTo>
                    <a:pt x="69086" y="94794"/>
                  </a:lnTo>
                  <a:lnTo>
                    <a:pt x="69808" y="93426"/>
                  </a:lnTo>
                  <a:lnTo>
                    <a:pt x="70505" y="92032"/>
                  </a:lnTo>
                  <a:lnTo>
                    <a:pt x="71152" y="90613"/>
                  </a:lnTo>
                  <a:lnTo>
                    <a:pt x="71774" y="89195"/>
                  </a:lnTo>
                  <a:lnTo>
                    <a:pt x="72371" y="87751"/>
                  </a:lnTo>
                  <a:lnTo>
                    <a:pt x="72944" y="86283"/>
                  </a:lnTo>
                  <a:lnTo>
                    <a:pt x="73442" y="84790"/>
                  </a:lnTo>
                  <a:lnTo>
                    <a:pt x="73939" y="83297"/>
                  </a:lnTo>
                  <a:lnTo>
                    <a:pt x="74387" y="81779"/>
                  </a:lnTo>
                  <a:lnTo>
                    <a:pt x="74810" y="80236"/>
                  </a:lnTo>
                  <a:lnTo>
                    <a:pt x="75184" y="78693"/>
                  </a:lnTo>
                  <a:lnTo>
                    <a:pt x="75532" y="77150"/>
                  </a:lnTo>
                  <a:lnTo>
                    <a:pt x="75831" y="75557"/>
                  </a:lnTo>
                  <a:lnTo>
                    <a:pt x="76080" y="73964"/>
                  </a:lnTo>
                  <a:lnTo>
                    <a:pt x="76303" y="72371"/>
                  </a:lnTo>
                  <a:lnTo>
                    <a:pt x="76503" y="70754"/>
                  </a:lnTo>
                  <a:lnTo>
                    <a:pt x="76652" y="69136"/>
                  </a:lnTo>
                  <a:lnTo>
                    <a:pt x="76751" y="67494"/>
                  </a:lnTo>
                  <a:lnTo>
                    <a:pt x="76801" y="65851"/>
                  </a:lnTo>
                  <a:lnTo>
                    <a:pt x="76826" y="64209"/>
                  </a:lnTo>
                  <a:lnTo>
                    <a:pt x="76826" y="64209"/>
                  </a:lnTo>
                  <a:lnTo>
                    <a:pt x="76801" y="62541"/>
                  </a:lnTo>
                  <a:lnTo>
                    <a:pt x="76751" y="60899"/>
                  </a:lnTo>
                  <a:lnTo>
                    <a:pt x="76652" y="59256"/>
                  </a:lnTo>
                  <a:lnTo>
                    <a:pt x="76503" y="57638"/>
                  </a:lnTo>
                  <a:lnTo>
                    <a:pt x="76303" y="56021"/>
                  </a:lnTo>
                  <a:lnTo>
                    <a:pt x="76080" y="54428"/>
                  </a:lnTo>
                  <a:lnTo>
                    <a:pt x="75831" y="52835"/>
                  </a:lnTo>
                  <a:lnTo>
                    <a:pt x="75532" y="51267"/>
                  </a:lnTo>
                  <a:lnTo>
                    <a:pt x="75184" y="49700"/>
                  </a:lnTo>
                  <a:lnTo>
                    <a:pt x="74810" y="48157"/>
                  </a:lnTo>
                  <a:lnTo>
                    <a:pt x="74387" y="46614"/>
                  </a:lnTo>
                  <a:lnTo>
                    <a:pt x="73939" y="45095"/>
                  </a:lnTo>
                  <a:lnTo>
                    <a:pt x="73442" y="43602"/>
                  </a:lnTo>
                  <a:lnTo>
                    <a:pt x="72944" y="42134"/>
                  </a:lnTo>
                  <a:lnTo>
                    <a:pt x="72371" y="40666"/>
                  </a:lnTo>
                  <a:lnTo>
                    <a:pt x="71774" y="39197"/>
                  </a:lnTo>
                  <a:lnTo>
                    <a:pt x="71152" y="37779"/>
                  </a:lnTo>
                  <a:lnTo>
                    <a:pt x="70505" y="36360"/>
                  </a:lnTo>
                  <a:lnTo>
                    <a:pt x="69808" y="34967"/>
                  </a:lnTo>
                  <a:lnTo>
                    <a:pt x="69086" y="33598"/>
                  </a:lnTo>
                  <a:lnTo>
                    <a:pt x="68315" y="32254"/>
                  </a:lnTo>
                  <a:lnTo>
                    <a:pt x="67543" y="30910"/>
                  </a:lnTo>
                  <a:lnTo>
                    <a:pt x="66722" y="29591"/>
                  </a:lnTo>
                  <a:lnTo>
                    <a:pt x="65851" y="28297"/>
                  </a:lnTo>
                  <a:lnTo>
                    <a:pt x="64980" y="27028"/>
                  </a:lnTo>
                  <a:lnTo>
                    <a:pt x="64084" y="25783"/>
                  </a:lnTo>
                  <a:lnTo>
                    <a:pt x="63138" y="24564"/>
                  </a:lnTo>
                  <a:lnTo>
                    <a:pt x="62168" y="23369"/>
                  </a:lnTo>
                  <a:lnTo>
                    <a:pt x="61172" y="22175"/>
                  </a:lnTo>
                  <a:lnTo>
                    <a:pt x="60152" y="21030"/>
                  </a:lnTo>
                  <a:lnTo>
                    <a:pt x="59107" y="19910"/>
                  </a:lnTo>
                  <a:lnTo>
                    <a:pt x="58012" y="18790"/>
                  </a:lnTo>
                  <a:lnTo>
                    <a:pt x="56917" y="17720"/>
                  </a:lnTo>
                  <a:lnTo>
                    <a:pt x="55797" y="16675"/>
                  </a:lnTo>
                  <a:lnTo>
                    <a:pt x="54652" y="15654"/>
                  </a:lnTo>
                  <a:lnTo>
                    <a:pt x="53457" y="14659"/>
                  </a:lnTo>
                  <a:lnTo>
                    <a:pt x="52263" y="13688"/>
                  </a:lnTo>
                  <a:lnTo>
                    <a:pt x="51043" y="12743"/>
                  </a:lnTo>
                  <a:lnTo>
                    <a:pt x="49799" y="11847"/>
                  </a:lnTo>
                  <a:lnTo>
                    <a:pt x="48530" y="10951"/>
                  </a:lnTo>
                  <a:lnTo>
                    <a:pt x="47236" y="10105"/>
                  </a:lnTo>
                  <a:lnTo>
                    <a:pt x="45917" y="9283"/>
                  </a:lnTo>
                  <a:lnTo>
                    <a:pt x="44573" y="8512"/>
                  </a:lnTo>
                  <a:lnTo>
                    <a:pt x="43229" y="7740"/>
                  </a:lnTo>
                  <a:lnTo>
                    <a:pt x="41860" y="7019"/>
                  </a:lnTo>
                  <a:lnTo>
                    <a:pt x="40467" y="6322"/>
                  </a:lnTo>
                  <a:lnTo>
                    <a:pt x="39048" y="5675"/>
                  </a:lnTo>
                  <a:lnTo>
                    <a:pt x="37605" y="5053"/>
                  </a:lnTo>
                  <a:lnTo>
                    <a:pt x="36161" y="4455"/>
                  </a:lnTo>
                  <a:lnTo>
                    <a:pt x="34693" y="3883"/>
                  </a:lnTo>
                  <a:lnTo>
                    <a:pt x="33224" y="3360"/>
                  </a:lnTo>
                  <a:lnTo>
                    <a:pt x="31706" y="2888"/>
                  </a:lnTo>
                  <a:lnTo>
                    <a:pt x="30213" y="2440"/>
                  </a:lnTo>
                  <a:lnTo>
                    <a:pt x="28670" y="2017"/>
                  </a:lnTo>
                  <a:lnTo>
                    <a:pt x="27127" y="1643"/>
                  </a:lnTo>
                  <a:lnTo>
                    <a:pt x="25559" y="1295"/>
                  </a:lnTo>
                  <a:lnTo>
                    <a:pt x="23991" y="996"/>
                  </a:lnTo>
                  <a:lnTo>
                    <a:pt x="22399" y="747"/>
                  </a:lnTo>
                  <a:lnTo>
                    <a:pt x="20806" y="523"/>
                  </a:lnTo>
                  <a:lnTo>
                    <a:pt x="19188" y="324"/>
                  </a:lnTo>
                  <a:lnTo>
                    <a:pt x="17571" y="175"/>
                  </a:lnTo>
                  <a:lnTo>
                    <a:pt x="15928" y="75"/>
                  </a:lnTo>
                  <a:lnTo>
                    <a:pt x="14286" y="26"/>
                  </a:lnTo>
                  <a:lnTo>
                    <a:pt x="1261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830;p67">
              <a:extLst>
                <a:ext uri="{FF2B5EF4-FFF2-40B4-BE49-F238E27FC236}">
                  <a16:creationId xmlns:a16="http://schemas.microsoft.com/office/drawing/2014/main" id="{B052FA0D-E8E2-1523-53C4-91782F492C09}"/>
                </a:ext>
              </a:extLst>
            </p:cNvPr>
            <p:cNvSpPr/>
            <p:nvPr/>
          </p:nvSpPr>
          <p:spPr>
            <a:xfrm>
              <a:off x="1532501" y="2292240"/>
              <a:ext cx="1028604" cy="1814821"/>
            </a:xfrm>
            <a:custGeom>
              <a:avLst/>
              <a:gdLst/>
              <a:ahLst/>
              <a:cxnLst/>
              <a:rect l="l" t="t" r="r" b="b"/>
              <a:pathLst>
                <a:path w="72770" h="128392" extrusionOk="0">
                  <a:moveTo>
                    <a:pt x="1" y="1"/>
                  </a:moveTo>
                  <a:lnTo>
                    <a:pt x="1519" y="26"/>
                  </a:lnTo>
                  <a:lnTo>
                    <a:pt x="3062" y="75"/>
                  </a:lnTo>
                  <a:lnTo>
                    <a:pt x="4580" y="175"/>
                  </a:lnTo>
                  <a:lnTo>
                    <a:pt x="6123" y="299"/>
                  </a:lnTo>
                  <a:lnTo>
                    <a:pt x="7641" y="474"/>
                  </a:lnTo>
                  <a:lnTo>
                    <a:pt x="9159" y="673"/>
                  </a:lnTo>
                  <a:lnTo>
                    <a:pt x="10677" y="922"/>
                  </a:lnTo>
                  <a:lnTo>
                    <a:pt x="12195" y="1195"/>
                  </a:lnTo>
                  <a:lnTo>
                    <a:pt x="13713" y="1519"/>
                  </a:lnTo>
                  <a:lnTo>
                    <a:pt x="15206" y="1867"/>
                  </a:lnTo>
                  <a:lnTo>
                    <a:pt x="16700" y="2265"/>
                  </a:lnTo>
                  <a:lnTo>
                    <a:pt x="18193" y="2688"/>
                  </a:lnTo>
                  <a:lnTo>
                    <a:pt x="19661" y="3136"/>
                  </a:lnTo>
                  <a:lnTo>
                    <a:pt x="21129" y="3634"/>
                  </a:lnTo>
                  <a:lnTo>
                    <a:pt x="22598" y="4157"/>
                  </a:lnTo>
                  <a:lnTo>
                    <a:pt x="24041" y="4729"/>
                  </a:lnTo>
                  <a:lnTo>
                    <a:pt x="25485" y="5351"/>
                  </a:lnTo>
                  <a:lnTo>
                    <a:pt x="26903" y="5998"/>
                  </a:lnTo>
                  <a:lnTo>
                    <a:pt x="28322" y="6670"/>
                  </a:lnTo>
                  <a:lnTo>
                    <a:pt x="29715" y="7392"/>
                  </a:lnTo>
                  <a:lnTo>
                    <a:pt x="31084" y="8139"/>
                  </a:lnTo>
                  <a:lnTo>
                    <a:pt x="32453" y="8910"/>
                  </a:lnTo>
                  <a:lnTo>
                    <a:pt x="33822" y="9731"/>
                  </a:lnTo>
                  <a:lnTo>
                    <a:pt x="35166" y="10602"/>
                  </a:lnTo>
                  <a:lnTo>
                    <a:pt x="36485" y="11498"/>
                  </a:lnTo>
                  <a:lnTo>
                    <a:pt x="37779" y="12444"/>
                  </a:lnTo>
                  <a:lnTo>
                    <a:pt x="39073" y="13415"/>
                  </a:lnTo>
                  <a:lnTo>
                    <a:pt x="40317" y="14410"/>
                  </a:lnTo>
                  <a:lnTo>
                    <a:pt x="41562" y="15455"/>
                  </a:lnTo>
                  <a:lnTo>
                    <a:pt x="42806" y="16526"/>
                  </a:lnTo>
                  <a:lnTo>
                    <a:pt x="44000" y="17645"/>
                  </a:lnTo>
                  <a:lnTo>
                    <a:pt x="45170" y="18790"/>
                  </a:lnTo>
                  <a:lnTo>
                    <a:pt x="46340" y="19985"/>
                  </a:lnTo>
                  <a:lnTo>
                    <a:pt x="47460" y="21204"/>
                  </a:lnTo>
                  <a:lnTo>
                    <a:pt x="48530" y="22424"/>
                  </a:lnTo>
                  <a:lnTo>
                    <a:pt x="49600" y="23668"/>
                  </a:lnTo>
                  <a:lnTo>
                    <a:pt x="50595" y="24937"/>
                  </a:lnTo>
                  <a:lnTo>
                    <a:pt x="51566" y="26231"/>
                  </a:lnTo>
                  <a:lnTo>
                    <a:pt x="52512" y="27550"/>
                  </a:lnTo>
                  <a:lnTo>
                    <a:pt x="53408" y="28869"/>
                  </a:lnTo>
                  <a:lnTo>
                    <a:pt x="54279" y="30213"/>
                  </a:lnTo>
                  <a:lnTo>
                    <a:pt x="55100" y="31582"/>
                  </a:lnTo>
                  <a:lnTo>
                    <a:pt x="55896" y="32951"/>
                  </a:lnTo>
                  <a:lnTo>
                    <a:pt x="56643" y="34344"/>
                  </a:lnTo>
                  <a:lnTo>
                    <a:pt x="57365" y="35738"/>
                  </a:lnTo>
                  <a:lnTo>
                    <a:pt x="58037" y="37157"/>
                  </a:lnTo>
                  <a:lnTo>
                    <a:pt x="58684" y="38600"/>
                  </a:lnTo>
                  <a:lnTo>
                    <a:pt x="59281" y="40043"/>
                  </a:lnTo>
                  <a:lnTo>
                    <a:pt x="59853" y="41487"/>
                  </a:lnTo>
                  <a:lnTo>
                    <a:pt x="60376" y="42955"/>
                  </a:lnTo>
                  <a:lnTo>
                    <a:pt x="60874" y="44424"/>
                  </a:lnTo>
                  <a:lnTo>
                    <a:pt x="61347" y="45917"/>
                  </a:lnTo>
                  <a:lnTo>
                    <a:pt x="61770" y="47410"/>
                  </a:lnTo>
                  <a:lnTo>
                    <a:pt x="62143" y="48903"/>
                  </a:lnTo>
                  <a:lnTo>
                    <a:pt x="62491" y="50421"/>
                  </a:lnTo>
                  <a:lnTo>
                    <a:pt x="62815" y="51939"/>
                  </a:lnTo>
                  <a:lnTo>
                    <a:pt x="63089" y="53457"/>
                  </a:lnTo>
                  <a:lnTo>
                    <a:pt x="63313" y="54976"/>
                  </a:lnTo>
                  <a:lnTo>
                    <a:pt x="63537" y="56519"/>
                  </a:lnTo>
                  <a:lnTo>
                    <a:pt x="63686" y="58037"/>
                  </a:lnTo>
                  <a:lnTo>
                    <a:pt x="63810" y="59580"/>
                  </a:lnTo>
                  <a:lnTo>
                    <a:pt x="63910" y="61123"/>
                  </a:lnTo>
                  <a:lnTo>
                    <a:pt x="63960" y="62666"/>
                  </a:lnTo>
                  <a:lnTo>
                    <a:pt x="63985" y="64209"/>
                  </a:lnTo>
                  <a:lnTo>
                    <a:pt x="63960" y="65727"/>
                  </a:lnTo>
                  <a:lnTo>
                    <a:pt x="63910" y="67270"/>
                  </a:lnTo>
                  <a:lnTo>
                    <a:pt x="63810" y="68813"/>
                  </a:lnTo>
                  <a:lnTo>
                    <a:pt x="63686" y="70356"/>
                  </a:lnTo>
                  <a:lnTo>
                    <a:pt x="63537" y="71874"/>
                  </a:lnTo>
                  <a:lnTo>
                    <a:pt x="63313" y="73417"/>
                  </a:lnTo>
                  <a:lnTo>
                    <a:pt x="63089" y="74935"/>
                  </a:lnTo>
                  <a:lnTo>
                    <a:pt x="62815" y="76453"/>
                  </a:lnTo>
                  <a:lnTo>
                    <a:pt x="62491" y="77971"/>
                  </a:lnTo>
                  <a:lnTo>
                    <a:pt x="62143" y="79489"/>
                  </a:lnTo>
                  <a:lnTo>
                    <a:pt x="61770" y="80982"/>
                  </a:lnTo>
                  <a:lnTo>
                    <a:pt x="61347" y="82475"/>
                  </a:lnTo>
                  <a:lnTo>
                    <a:pt x="60874" y="83969"/>
                  </a:lnTo>
                  <a:lnTo>
                    <a:pt x="60376" y="85437"/>
                  </a:lnTo>
                  <a:lnTo>
                    <a:pt x="59853" y="86905"/>
                  </a:lnTo>
                  <a:lnTo>
                    <a:pt x="59281" y="88349"/>
                  </a:lnTo>
                  <a:lnTo>
                    <a:pt x="58684" y="89792"/>
                  </a:lnTo>
                  <a:lnTo>
                    <a:pt x="58037" y="91236"/>
                  </a:lnTo>
                  <a:lnTo>
                    <a:pt x="57365" y="92654"/>
                  </a:lnTo>
                  <a:lnTo>
                    <a:pt x="56643" y="94048"/>
                  </a:lnTo>
                  <a:lnTo>
                    <a:pt x="55896" y="95441"/>
                  </a:lnTo>
                  <a:lnTo>
                    <a:pt x="55100" y="96810"/>
                  </a:lnTo>
                  <a:lnTo>
                    <a:pt x="54279" y="98179"/>
                  </a:lnTo>
                  <a:lnTo>
                    <a:pt x="53408" y="99523"/>
                  </a:lnTo>
                  <a:lnTo>
                    <a:pt x="52512" y="100842"/>
                  </a:lnTo>
                  <a:lnTo>
                    <a:pt x="51566" y="102161"/>
                  </a:lnTo>
                  <a:lnTo>
                    <a:pt x="50595" y="103455"/>
                  </a:lnTo>
                  <a:lnTo>
                    <a:pt x="49600" y="104724"/>
                  </a:lnTo>
                  <a:lnTo>
                    <a:pt x="48530" y="105968"/>
                  </a:lnTo>
                  <a:lnTo>
                    <a:pt x="47460" y="107188"/>
                  </a:lnTo>
                  <a:lnTo>
                    <a:pt x="46340" y="108407"/>
                  </a:lnTo>
                  <a:lnTo>
                    <a:pt x="45170" y="109602"/>
                  </a:lnTo>
                  <a:lnTo>
                    <a:pt x="44000" y="110747"/>
                  </a:lnTo>
                  <a:lnTo>
                    <a:pt x="42781" y="111867"/>
                  </a:lnTo>
                  <a:lnTo>
                    <a:pt x="41562" y="112962"/>
                  </a:lnTo>
                  <a:lnTo>
                    <a:pt x="40317" y="114007"/>
                  </a:lnTo>
                  <a:lnTo>
                    <a:pt x="39023" y="115002"/>
                  </a:lnTo>
                  <a:lnTo>
                    <a:pt x="37754" y="115998"/>
                  </a:lnTo>
                  <a:lnTo>
                    <a:pt x="36435" y="116919"/>
                  </a:lnTo>
                  <a:lnTo>
                    <a:pt x="35116" y="117815"/>
                  </a:lnTo>
                  <a:lnTo>
                    <a:pt x="33772" y="118686"/>
                  </a:lnTo>
                  <a:lnTo>
                    <a:pt x="32403" y="119507"/>
                  </a:lnTo>
                  <a:lnTo>
                    <a:pt x="31034" y="120303"/>
                  </a:lnTo>
                  <a:lnTo>
                    <a:pt x="29641" y="121050"/>
                  </a:lnTo>
                  <a:lnTo>
                    <a:pt x="28247" y="121772"/>
                  </a:lnTo>
                  <a:lnTo>
                    <a:pt x="26829" y="122444"/>
                  </a:lnTo>
                  <a:lnTo>
                    <a:pt x="25385" y="123091"/>
                  </a:lnTo>
                  <a:lnTo>
                    <a:pt x="23942" y="123688"/>
                  </a:lnTo>
                  <a:lnTo>
                    <a:pt x="22498" y="124260"/>
                  </a:lnTo>
                  <a:lnTo>
                    <a:pt x="21030" y="124808"/>
                  </a:lnTo>
                  <a:lnTo>
                    <a:pt x="19537" y="125305"/>
                  </a:lnTo>
                  <a:lnTo>
                    <a:pt x="18068" y="125753"/>
                  </a:lnTo>
                  <a:lnTo>
                    <a:pt x="16575" y="126177"/>
                  </a:lnTo>
                  <a:lnTo>
                    <a:pt x="15057" y="126575"/>
                  </a:lnTo>
                  <a:lnTo>
                    <a:pt x="13564" y="126923"/>
                  </a:lnTo>
                  <a:lnTo>
                    <a:pt x="12046" y="127222"/>
                  </a:lnTo>
                  <a:lnTo>
                    <a:pt x="10528" y="127496"/>
                  </a:lnTo>
                  <a:lnTo>
                    <a:pt x="9010" y="127744"/>
                  </a:lnTo>
                  <a:lnTo>
                    <a:pt x="7467" y="127943"/>
                  </a:lnTo>
                  <a:lnTo>
                    <a:pt x="5949" y="128093"/>
                  </a:lnTo>
                  <a:lnTo>
                    <a:pt x="4406" y="128242"/>
                  </a:lnTo>
                  <a:lnTo>
                    <a:pt x="2863" y="128317"/>
                  </a:lnTo>
                  <a:lnTo>
                    <a:pt x="1320" y="128391"/>
                  </a:lnTo>
                  <a:lnTo>
                    <a:pt x="13688" y="128391"/>
                  </a:lnTo>
                  <a:lnTo>
                    <a:pt x="14958" y="128342"/>
                  </a:lnTo>
                  <a:lnTo>
                    <a:pt x="16202" y="128292"/>
                  </a:lnTo>
                  <a:lnTo>
                    <a:pt x="17471" y="128192"/>
                  </a:lnTo>
                  <a:lnTo>
                    <a:pt x="18715" y="128093"/>
                  </a:lnTo>
                  <a:lnTo>
                    <a:pt x="19960" y="127968"/>
                  </a:lnTo>
                  <a:lnTo>
                    <a:pt x="21204" y="127794"/>
                  </a:lnTo>
                  <a:lnTo>
                    <a:pt x="22424" y="127620"/>
                  </a:lnTo>
                  <a:lnTo>
                    <a:pt x="23643" y="127421"/>
                  </a:lnTo>
                  <a:lnTo>
                    <a:pt x="24863" y="127197"/>
                  </a:lnTo>
                  <a:lnTo>
                    <a:pt x="26057" y="126948"/>
                  </a:lnTo>
                  <a:lnTo>
                    <a:pt x="27252" y="126674"/>
                  </a:lnTo>
                  <a:lnTo>
                    <a:pt x="28446" y="126376"/>
                  </a:lnTo>
                  <a:lnTo>
                    <a:pt x="29616" y="126052"/>
                  </a:lnTo>
                  <a:lnTo>
                    <a:pt x="30786" y="125729"/>
                  </a:lnTo>
                  <a:lnTo>
                    <a:pt x="31955" y="125380"/>
                  </a:lnTo>
                  <a:lnTo>
                    <a:pt x="33100" y="124982"/>
                  </a:lnTo>
                  <a:lnTo>
                    <a:pt x="34245" y="124584"/>
                  </a:lnTo>
                  <a:lnTo>
                    <a:pt x="35390" y="124161"/>
                  </a:lnTo>
                  <a:lnTo>
                    <a:pt x="36510" y="123713"/>
                  </a:lnTo>
                  <a:lnTo>
                    <a:pt x="37605" y="123265"/>
                  </a:lnTo>
                  <a:lnTo>
                    <a:pt x="38700" y="122792"/>
                  </a:lnTo>
                  <a:lnTo>
                    <a:pt x="39795" y="122269"/>
                  </a:lnTo>
                  <a:lnTo>
                    <a:pt x="40890" y="121747"/>
                  </a:lnTo>
                  <a:lnTo>
                    <a:pt x="41935" y="121224"/>
                  </a:lnTo>
                  <a:lnTo>
                    <a:pt x="43005" y="120652"/>
                  </a:lnTo>
                  <a:lnTo>
                    <a:pt x="44050" y="120079"/>
                  </a:lnTo>
                  <a:lnTo>
                    <a:pt x="45071" y="119482"/>
                  </a:lnTo>
                  <a:lnTo>
                    <a:pt x="46091" y="118860"/>
                  </a:lnTo>
                  <a:lnTo>
                    <a:pt x="47111" y="118213"/>
                  </a:lnTo>
                  <a:lnTo>
                    <a:pt x="48107" y="117566"/>
                  </a:lnTo>
                  <a:lnTo>
                    <a:pt x="49077" y="116894"/>
                  </a:lnTo>
                  <a:lnTo>
                    <a:pt x="50048" y="116222"/>
                  </a:lnTo>
                  <a:lnTo>
                    <a:pt x="50994" y="115500"/>
                  </a:lnTo>
                  <a:lnTo>
                    <a:pt x="51939" y="114778"/>
                  </a:lnTo>
                  <a:lnTo>
                    <a:pt x="52860" y="114057"/>
                  </a:lnTo>
                  <a:lnTo>
                    <a:pt x="53781" y="113285"/>
                  </a:lnTo>
                  <a:lnTo>
                    <a:pt x="54677" y="112514"/>
                  </a:lnTo>
                  <a:lnTo>
                    <a:pt x="55573" y="111717"/>
                  </a:lnTo>
                  <a:lnTo>
                    <a:pt x="56444" y="110921"/>
                  </a:lnTo>
                  <a:lnTo>
                    <a:pt x="57290" y="110100"/>
                  </a:lnTo>
                  <a:lnTo>
                    <a:pt x="58136" y="109278"/>
                  </a:lnTo>
                  <a:lnTo>
                    <a:pt x="58957" y="108407"/>
                  </a:lnTo>
                  <a:lnTo>
                    <a:pt x="59754" y="107561"/>
                  </a:lnTo>
                  <a:lnTo>
                    <a:pt x="60550" y="106665"/>
                  </a:lnTo>
                  <a:lnTo>
                    <a:pt x="61322" y="105769"/>
                  </a:lnTo>
                  <a:lnTo>
                    <a:pt x="62093" y="104873"/>
                  </a:lnTo>
                  <a:lnTo>
                    <a:pt x="62840" y="103928"/>
                  </a:lnTo>
                  <a:lnTo>
                    <a:pt x="63561" y="103007"/>
                  </a:lnTo>
                  <a:lnTo>
                    <a:pt x="64258" y="102036"/>
                  </a:lnTo>
                  <a:lnTo>
                    <a:pt x="64955" y="101091"/>
                  </a:lnTo>
                  <a:lnTo>
                    <a:pt x="65627" y="100095"/>
                  </a:lnTo>
                  <a:lnTo>
                    <a:pt x="66299" y="99125"/>
                  </a:lnTo>
                  <a:lnTo>
                    <a:pt x="66921" y="98104"/>
                  </a:lnTo>
                  <a:lnTo>
                    <a:pt x="67543" y="97084"/>
                  </a:lnTo>
                  <a:lnTo>
                    <a:pt x="68141" y="96064"/>
                  </a:lnTo>
                  <a:lnTo>
                    <a:pt x="68738" y="95018"/>
                  </a:lnTo>
                  <a:lnTo>
                    <a:pt x="69310" y="93973"/>
                  </a:lnTo>
                  <a:lnTo>
                    <a:pt x="69833" y="92903"/>
                  </a:lnTo>
                  <a:lnTo>
                    <a:pt x="70380" y="91833"/>
                  </a:lnTo>
                  <a:lnTo>
                    <a:pt x="70878" y="90738"/>
                  </a:lnTo>
                  <a:lnTo>
                    <a:pt x="71351" y="89643"/>
                  </a:lnTo>
                  <a:lnTo>
                    <a:pt x="71824" y="88548"/>
                  </a:lnTo>
                  <a:lnTo>
                    <a:pt x="72272" y="87428"/>
                  </a:lnTo>
                  <a:lnTo>
                    <a:pt x="72421" y="85362"/>
                  </a:lnTo>
                  <a:lnTo>
                    <a:pt x="72546" y="83322"/>
                  </a:lnTo>
                  <a:lnTo>
                    <a:pt x="72645" y="81331"/>
                  </a:lnTo>
                  <a:lnTo>
                    <a:pt x="72720" y="79414"/>
                  </a:lnTo>
                  <a:lnTo>
                    <a:pt x="72770" y="77573"/>
                  </a:lnTo>
                  <a:lnTo>
                    <a:pt x="72770" y="75806"/>
                  </a:lnTo>
                  <a:lnTo>
                    <a:pt x="72745" y="74113"/>
                  </a:lnTo>
                  <a:lnTo>
                    <a:pt x="72695" y="72570"/>
                  </a:lnTo>
                  <a:lnTo>
                    <a:pt x="72670" y="71127"/>
                  </a:lnTo>
                  <a:lnTo>
                    <a:pt x="72670" y="69559"/>
                  </a:lnTo>
                  <a:lnTo>
                    <a:pt x="72720" y="66175"/>
                  </a:lnTo>
                  <a:lnTo>
                    <a:pt x="72720" y="64358"/>
                  </a:lnTo>
                  <a:lnTo>
                    <a:pt x="72695" y="62442"/>
                  </a:lnTo>
                  <a:lnTo>
                    <a:pt x="72645" y="61471"/>
                  </a:lnTo>
                  <a:lnTo>
                    <a:pt x="72595" y="60500"/>
                  </a:lnTo>
                  <a:lnTo>
                    <a:pt x="72521" y="59505"/>
                  </a:lnTo>
                  <a:lnTo>
                    <a:pt x="72421" y="58485"/>
                  </a:lnTo>
                  <a:lnTo>
                    <a:pt x="72272" y="57215"/>
                  </a:lnTo>
                  <a:lnTo>
                    <a:pt x="72172" y="56419"/>
                  </a:lnTo>
                  <a:lnTo>
                    <a:pt x="72048" y="55647"/>
                  </a:lnTo>
                  <a:lnTo>
                    <a:pt x="71052" y="50222"/>
                  </a:lnTo>
                  <a:lnTo>
                    <a:pt x="70181" y="45519"/>
                  </a:lnTo>
                  <a:lnTo>
                    <a:pt x="69236" y="40417"/>
                  </a:lnTo>
                  <a:lnTo>
                    <a:pt x="68041" y="33797"/>
                  </a:lnTo>
                  <a:lnTo>
                    <a:pt x="67593" y="31383"/>
                  </a:lnTo>
                  <a:lnTo>
                    <a:pt x="66797" y="30089"/>
                  </a:lnTo>
                  <a:lnTo>
                    <a:pt x="65975" y="28820"/>
                  </a:lnTo>
                  <a:lnTo>
                    <a:pt x="65154" y="27575"/>
                  </a:lnTo>
                  <a:lnTo>
                    <a:pt x="64258" y="26356"/>
                  </a:lnTo>
                  <a:lnTo>
                    <a:pt x="63362" y="25161"/>
                  </a:lnTo>
                  <a:lnTo>
                    <a:pt x="62442" y="23967"/>
                  </a:lnTo>
                  <a:lnTo>
                    <a:pt x="61496" y="22822"/>
                  </a:lnTo>
                  <a:lnTo>
                    <a:pt x="60500" y="21677"/>
                  </a:lnTo>
                  <a:lnTo>
                    <a:pt x="57116" y="21926"/>
                  </a:lnTo>
                  <a:lnTo>
                    <a:pt x="57041" y="21254"/>
                  </a:lnTo>
                  <a:lnTo>
                    <a:pt x="57016" y="20358"/>
                  </a:lnTo>
                  <a:lnTo>
                    <a:pt x="56966" y="17969"/>
                  </a:lnTo>
                  <a:lnTo>
                    <a:pt x="55548" y="16650"/>
                  </a:lnTo>
                  <a:lnTo>
                    <a:pt x="54104" y="15381"/>
                  </a:lnTo>
                  <a:lnTo>
                    <a:pt x="52611" y="14136"/>
                  </a:lnTo>
                  <a:lnTo>
                    <a:pt x="51093" y="12942"/>
                  </a:lnTo>
                  <a:lnTo>
                    <a:pt x="49525" y="11822"/>
                  </a:lnTo>
                  <a:lnTo>
                    <a:pt x="47933" y="10702"/>
                  </a:lnTo>
                  <a:lnTo>
                    <a:pt x="46290" y="9657"/>
                  </a:lnTo>
                  <a:lnTo>
                    <a:pt x="44623" y="8661"/>
                  </a:lnTo>
                  <a:lnTo>
                    <a:pt x="42930" y="7716"/>
                  </a:lnTo>
                  <a:lnTo>
                    <a:pt x="41213" y="6795"/>
                  </a:lnTo>
                  <a:lnTo>
                    <a:pt x="40342" y="6372"/>
                  </a:lnTo>
                  <a:lnTo>
                    <a:pt x="39446" y="5949"/>
                  </a:lnTo>
                  <a:lnTo>
                    <a:pt x="38550" y="5550"/>
                  </a:lnTo>
                  <a:lnTo>
                    <a:pt x="37654" y="5152"/>
                  </a:lnTo>
                  <a:lnTo>
                    <a:pt x="36758" y="4779"/>
                  </a:lnTo>
                  <a:lnTo>
                    <a:pt x="35838" y="4406"/>
                  </a:lnTo>
                  <a:lnTo>
                    <a:pt x="34917" y="4057"/>
                  </a:lnTo>
                  <a:lnTo>
                    <a:pt x="33996" y="3734"/>
                  </a:lnTo>
                  <a:lnTo>
                    <a:pt x="33075" y="3385"/>
                  </a:lnTo>
                  <a:lnTo>
                    <a:pt x="32129" y="3087"/>
                  </a:lnTo>
                  <a:lnTo>
                    <a:pt x="31184" y="2788"/>
                  </a:lnTo>
                  <a:lnTo>
                    <a:pt x="30238" y="2514"/>
                  </a:lnTo>
                  <a:lnTo>
                    <a:pt x="29840" y="2390"/>
                  </a:lnTo>
                  <a:lnTo>
                    <a:pt x="28521" y="2041"/>
                  </a:lnTo>
                  <a:lnTo>
                    <a:pt x="27202" y="1718"/>
                  </a:lnTo>
                  <a:lnTo>
                    <a:pt x="25858" y="1419"/>
                  </a:lnTo>
                  <a:lnTo>
                    <a:pt x="24489" y="1145"/>
                  </a:lnTo>
                  <a:lnTo>
                    <a:pt x="24016" y="1046"/>
                  </a:lnTo>
                  <a:lnTo>
                    <a:pt x="22598" y="797"/>
                  </a:lnTo>
                  <a:lnTo>
                    <a:pt x="21154" y="598"/>
                  </a:lnTo>
                  <a:lnTo>
                    <a:pt x="19736" y="424"/>
                  </a:lnTo>
                  <a:lnTo>
                    <a:pt x="18292" y="274"/>
                  </a:lnTo>
                  <a:lnTo>
                    <a:pt x="16824" y="150"/>
                  </a:lnTo>
                  <a:lnTo>
                    <a:pt x="15356" y="75"/>
                  </a:lnTo>
                  <a:lnTo>
                    <a:pt x="13887" y="26"/>
                  </a:lnTo>
                  <a:lnTo>
                    <a:pt x="12394" y="1"/>
                  </a:lnTo>
                  <a:close/>
                </a:path>
              </a:pathLst>
            </a:custGeom>
            <a:solidFill>
              <a:srgbClr val="DA9A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831;p67">
              <a:extLst>
                <a:ext uri="{FF2B5EF4-FFF2-40B4-BE49-F238E27FC236}">
                  <a16:creationId xmlns:a16="http://schemas.microsoft.com/office/drawing/2014/main" id="{AF2D0504-267A-0F44-1762-D939A3781FCB}"/>
                </a:ext>
              </a:extLst>
            </p:cNvPr>
            <p:cNvSpPr/>
            <p:nvPr/>
          </p:nvSpPr>
          <p:spPr>
            <a:xfrm>
              <a:off x="1529335" y="2292240"/>
              <a:ext cx="1031770" cy="1814821"/>
            </a:xfrm>
            <a:custGeom>
              <a:avLst/>
              <a:gdLst/>
              <a:ahLst/>
              <a:cxnLst/>
              <a:rect l="l" t="t" r="r" b="b"/>
              <a:pathLst>
                <a:path w="72994" h="128392" fill="none" extrusionOk="0">
                  <a:moveTo>
                    <a:pt x="12618" y="1"/>
                  </a:moveTo>
                  <a:lnTo>
                    <a:pt x="12519" y="1"/>
                  </a:lnTo>
                  <a:lnTo>
                    <a:pt x="225" y="1"/>
                  </a:lnTo>
                  <a:lnTo>
                    <a:pt x="225" y="1"/>
                  </a:lnTo>
                  <a:lnTo>
                    <a:pt x="1743" y="26"/>
                  </a:lnTo>
                  <a:lnTo>
                    <a:pt x="3286" y="75"/>
                  </a:lnTo>
                  <a:lnTo>
                    <a:pt x="4804" y="175"/>
                  </a:lnTo>
                  <a:lnTo>
                    <a:pt x="6347" y="299"/>
                  </a:lnTo>
                  <a:lnTo>
                    <a:pt x="7865" y="474"/>
                  </a:lnTo>
                  <a:lnTo>
                    <a:pt x="9383" y="673"/>
                  </a:lnTo>
                  <a:lnTo>
                    <a:pt x="10901" y="922"/>
                  </a:lnTo>
                  <a:lnTo>
                    <a:pt x="12419" y="1195"/>
                  </a:lnTo>
                  <a:lnTo>
                    <a:pt x="13937" y="1519"/>
                  </a:lnTo>
                  <a:lnTo>
                    <a:pt x="15430" y="1867"/>
                  </a:lnTo>
                  <a:lnTo>
                    <a:pt x="16924" y="2265"/>
                  </a:lnTo>
                  <a:lnTo>
                    <a:pt x="18417" y="2688"/>
                  </a:lnTo>
                  <a:lnTo>
                    <a:pt x="19885" y="3136"/>
                  </a:lnTo>
                  <a:lnTo>
                    <a:pt x="21353" y="3634"/>
                  </a:lnTo>
                  <a:lnTo>
                    <a:pt x="22822" y="4157"/>
                  </a:lnTo>
                  <a:lnTo>
                    <a:pt x="24265" y="4729"/>
                  </a:lnTo>
                  <a:lnTo>
                    <a:pt x="25709" y="5351"/>
                  </a:lnTo>
                  <a:lnTo>
                    <a:pt x="27127" y="5998"/>
                  </a:lnTo>
                  <a:lnTo>
                    <a:pt x="28546" y="6670"/>
                  </a:lnTo>
                  <a:lnTo>
                    <a:pt x="29939" y="7392"/>
                  </a:lnTo>
                  <a:lnTo>
                    <a:pt x="31308" y="8139"/>
                  </a:lnTo>
                  <a:lnTo>
                    <a:pt x="32677" y="8910"/>
                  </a:lnTo>
                  <a:lnTo>
                    <a:pt x="34046" y="9731"/>
                  </a:lnTo>
                  <a:lnTo>
                    <a:pt x="35390" y="10602"/>
                  </a:lnTo>
                  <a:lnTo>
                    <a:pt x="36709" y="11498"/>
                  </a:lnTo>
                  <a:lnTo>
                    <a:pt x="38003" y="12444"/>
                  </a:lnTo>
                  <a:lnTo>
                    <a:pt x="39297" y="13415"/>
                  </a:lnTo>
                  <a:lnTo>
                    <a:pt x="40541" y="14410"/>
                  </a:lnTo>
                  <a:lnTo>
                    <a:pt x="41786" y="15455"/>
                  </a:lnTo>
                  <a:lnTo>
                    <a:pt x="43030" y="16526"/>
                  </a:lnTo>
                  <a:lnTo>
                    <a:pt x="44224" y="17645"/>
                  </a:lnTo>
                  <a:lnTo>
                    <a:pt x="45394" y="18790"/>
                  </a:lnTo>
                  <a:lnTo>
                    <a:pt x="45394" y="18790"/>
                  </a:lnTo>
                  <a:lnTo>
                    <a:pt x="46564" y="19985"/>
                  </a:lnTo>
                  <a:lnTo>
                    <a:pt x="47684" y="21204"/>
                  </a:lnTo>
                  <a:lnTo>
                    <a:pt x="48754" y="22424"/>
                  </a:lnTo>
                  <a:lnTo>
                    <a:pt x="49824" y="23668"/>
                  </a:lnTo>
                  <a:lnTo>
                    <a:pt x="50819" y="24937"/>
                  </a:lnTo>
                  <a:lnTo>
                    <a:pt x="51790" y="26231"/>
                  </a:lnTo>
                  <a:lnTo>
                    <a:pt x="52736" y="27550"/>
                  </a:lnTo>
                  <a:lnTo>
                    <a:pt x="53632" y="28869"/>
                  </a:lnTo>
                  <a:lnTo>
                    <a:pt x="54503" y="30213"/>
                  </a:lnTo>
                  <a:lnTo>
                    <a:pt x="55324" y="31582"/>
                  </a:lnTo>
                  <a:lnTo>
                    <a:pt x="56120" y="32951"/>
                  </a:lnTo>
                  <a:lnTo>
                    <a:pt x="56867" y="34344"/>
                  </a:lnTo>
                  <a:lnTo>
                    <a:pt x="57589" y="35738"/>
                  </a:lnTo>
                  <a:lnTo>
                    <a:pt x="58261" y="37157"/>
                  </a:lnTo>
                  <a:lnTo>
                    <a:pt x="58908" y="38600"/>
                  </a:lnTo>
                  <a:lnTo>
                    <a:pt x="59505" y="40043"/>
                  </a:lnTo>
                  <a:lnTo>
                    <a:pt x="60077" y="41487"/>
                  </a:lnTo>
                  <a:lnTo>
                    <a:pt x="60600" y="42955"/>
                  </a:lnTo>
                  <a:lnTo>
                    <a:pt x="61098" y="44424"/>
                  </a:lnTo>
                  <a:lnTo>
                    <a:pt x="61571" y="45917"/>
                  </a:lnTo>
                  <a:lnTo>
                    <a:pt x="61994" y="47410"/>
                  </a:lnTo>
                  <a:lnTo>
                    <a:pt x="62367" y="48903"/>
                  </a:lnTo>
                  <a:lnTo>
                    <a:pt x="62715" y="50421"/>
                  </a:lnTo>
                  <a:lnTo>
                    <a:pt x="63039" y="51939"/>
                  </a:lnTo>
                  <a:lnTo>
                    <a:pt x="63313" y="53457"/>
                  </a:lnTo>
                  <a:lnTo>
                    <a:pt x="63537" y="54976"/>
                  </a:lnTo>
                  <a:lnTo>
                    <a:pt x="63761" y="56519"/>
                  </a:lnTo>
                  <a:lnTo>
                    <a:pt x="63910" y="58037"/>
                  </a:lnTo>
                  <a:lnTo>
                    <a:pt x="64034" y="59580"/>
                  </a:lnTo>
                  <a:lnTo>
                    <a:pt x="64134" y="61123"/>
                  </a:lnTo>
                  <a:lnTo>
                    <a:pt x="64184" y="62666"/>
                  </a:lnTo>
                  <a:lnTo>
                    <a:pt x="64209" y="64209"/>
                  </a:lnTo>
                  <a:lnTo>
                    <a:pt x="64184" y="65727"/>
                  </a:lnTo>
                  <a:lnTo>
                    <a:pt x="64134" y="67270"/>
                  </a:lnTo>
                  <a:lnTo>
                    <a:pt x="64034" y="68813"/>
                  </a:lnTo>
                  <a:lnTo>
                    <a:pt x="63910" y="70356"/>
                  </a:lnTo>
                  <a:lnTo>
                    <a:pt x="63761" y="71874"/>
                  </a:lnTo>
                  <a:lnTo>
                    <a:pt x="63537" y="73417"/>
                  </a:lnTo>
                  <a:lnTo>
                    <a:pt x="63313" y="74935"/>
                  </a:lnTo>
                  <a:lnTo>
                    <a:pt x="63039" y="76453"/>
                  </a:lnTo>
                  <a:lnTo>
                    <a:pt x="62715" y="77971"/>
                  </a:lnTo>
                  <a:lnTo>
                    <a:pt x="62367" y="79489"/>
                  </a:lnTo>
                  <a:lnTo>
                    <a:pt x="61994" y="80982"/>
                  </a:lnTo>
                  <a:lnTo>
                    <a:pt x="61571" y="82475"/>
                  </a:lnTo>
                  <a:lnTo>
                    <a:pt x="61098" y="83969"/>
                  </a:lnTo>
                  <a:lnTo>
                    <a:pt x="60600" y="85437"/>
                  </a:lnTo>
                  <a:lnTo>
                    <a:pt x="60077" y="86905"/>
                  </a:lnTo>
                  <a:lnTo>
                    <a:pt x="59505" y="88349"/>
                  </a:lnTo>
                  <a:lnTo>
                    <a:pt x="58908" y="89792"/>
                  </a:lnTo>
                  <a:lnTo>
                    <a:pt x="58261" y="91236"/>
                  </a:lnTo>
                  <a:lnTo>
                    <a:pt x="57589" y="92654"/>
                  </a:lnTo>
                  <a:lnTo>
                    <a:pt x="56867" y="94048"/>
                  </a:lnTo>
                  <a:lnTo>
                    <a:pt x="56120" y="95441"/>
                  </a:lnTo>
                  <a:lnTo>
                    <a:pt x="55324" y="96810"/>
                  </a:lnTo>
                  <a:lnTo>
                    <a:pt x="54503" y="98179"/>
                  </a:lnTo>
                  <a:lnTo>
                    <a:pt x="53632" y="99523"/>
                  </a:lnTo>
                  <a:lnTo>
                    <a:pt x="52736" y="100842"/>
                  </a:lnTo>
                  <a:lnTo>
                    <a:pt x="51790" y="102161"/>
                  </a:lnTo>
                  <a:lnTo>
                    <a:pt x="50819" y="103455"/>
                  </a:lnTo>
                  <a:lnTo>
                    <a:pt x="49824" y="104724"/>
                  </a:lnTo>
                  <a:lnTo>
                    <a:pt x="48754" y="105968"/>
                  </a:lnTo>
                  <a:lnTo>
                    <a:pt x="47684" y="107188"/>
                  </a:lnTo>
                  <a:lnTo>
                    <a:pt x="46564" y="108407"/>
                  </a:lnTo>
                  <a:lnTo>
                    <a:pt x="45394" y="109602"/>
                  </a:lnTo>
                  <a:lnTo>
                    <a:pt x="45394" y="109602"/>
                  </a:lnTo>
                  <a:lnTo>
                    <a:pt x="44224" y="110747"/>
                  </a:lnTo>
                  <a:lnTo>
                    <a:pt x="43005" y="111867"/>
                  </a:lnTo>
                  <a:lnTo>
                    <a:pt x="41786" y="112962"/>
                  </a:lnTo>
                  <a:lnTo>
                    <a:pt x="40541" y="114007"/>
                  </a:lnTo>
                  <a:lnTo>
                    <a:pt x="39247" y="115002"/>
                  </a:lnTo>
                  <a:lnTo>
                    <a:pt x="37978" y="115998"/>
                  </a:lnTo>
                  <a:lnTo>
                    <a:pt x="36659" y="116919"/>
                  </a:lnTo>
                  <a:lnTo>
                    <a:pt x="35340" y="117815"/>
                  </a:lnTo>
                  <a:lnTo>
                    <a:pt x="33996" y="118686"/>
                  </a:lnTo>
                  <a:lnTo>
                    <a:pt x="32627" y="119507"/>
                  </a:lnTo>
                  <a:lnTo>
                    <a:pt x="31258" y="120303"/>
                  </a:lnTo>
                  <a:lnTo>
                    <a:pt x="29865" y="121050"/>
                  </a:lnTo>
                  <a:lnTo>
                    <a:pt x="28471" y="121772"/>
                  </a:lnTo>
                  <a:lnTo>
                    <a:pt x="27053" y="122444"/>
                  </a:lnTo>
                  <a:lnTo>
                    <a:pt x="25609" y="123091"/>
                  </a:lnTo>
                  <a:lnTo>
                    <a:pt x="24166" y="123688"/>
                  </a:lnTo>
                  <a:lnTo>
                    <a:pt x="22722" y="124260"/>
                  </a:lnTo>
                  <a:lnTo>
                    <a:pt x="21254" y="124808"/>
                  </a:lnTo>
                  <a:lnTo>
                    <a:pt x="19761" y="125305"/>
                  </a:lnTo>
                  <a:lnTo>
                    <a:pt x="18292" y="125753"/>
                  </a:lnTo>
                  <a:lnTo>
                    <a:pt x="16799" y="126177"/>
                  </a:lnTo>
                  <a:lnTo>
                    <a:pt x="15281" y="126575"/>
                  </a:lnTo>
                  <a:lnTo>
                    <a:pt x="13788" y="126923"/>
                  </a:lnTo>
                  <a:lnTo>
                    <a:pt x="12270" y="127222"/>
                  </a:lnTo>
                  <a:lnTo>
                    <a:pt x="10752" y="127496"/>
                  </a:lnTo>
                  <a:lnTo>
                    <a:pt x="9234" y="127744"/>
                  </a:lnTo>
                  <a:lnTo>
                    <a:pt x="7691" y="127943"/>
                  </a:lnTo>
                  <a:lnTo>
                    <a:pt x="6173" y="128093"/>
                  </a:lnTo>
                  <a:lnTo>
                    <a:pt x="4630" y="128242"/>
                  </a:lnTo>
                  <a:lnTo>
                    <a:pt x="3087" y="128317"/>
                  </a:lnTo>
                  <a:lnTo>
                    <a:pt x="1544" y="128391"/>
                  </a:lnTo>
                  <a:lnTo>
                    <a:pt x="1" y="128391"/>
                  </a:lnTo>
                  <a:lnTo>
                    <a:pt x="1" y="128391"/>
                  </a:lnTo>
                  <a:lnTo>
                    <a:pt x="1" y="128391"/>
                  </a:lnTo>
                  <a:lnTo>
                    <a:pt x="12618" y="128391"/>
                  </a:lnTo>
                  <a:lnTo>
                    <a:pt x="12618" y="128391"/>
                  </a:lnTo>
                  <a:lnTo>
                    <a:pt x="13912" y="128391"/>
                  </a:lnTo>
                  <a:lnTo>
                    <a:pt x="15182" y="128342"/>
                  </a:lnTo>
                  <a:lnTo>
                    <a:pt x="16426" y="128292"/>
                  </a:lnTo>
                  <a:lnTo>
                    <a:pt x="17695" y="128192"/>
                  </a:lnTo>
                  <a:lnTo>
                    <a:pt x="18939" y="128093"/>
                  </a:lnTo>
                  <a:lnTo>
                    <a:pt x="20184" y="127968"/>
                  </a:lnTo>
                  <a:lnTo>
                    <a:pt x="21428" y="127794"/>
                  </a:lnTo>
                  <a:lnTo>
                    <a:pt x="22648" y="127620"/>
                  </a:lnTo>
                  <a:lnTo>
                    <a:pt x="23867" y="127421"/>
                  </a:lnTo>
                  <a:lnTo>
                    <a:pt x="25087" y="127197"/>
                  </a:lnTo>
                  <a:lnTo>
                    <a:pt x="26281" y="126948"/>
                  </a:lnTo>
                  <a:lnTo>
                    <a:pt x="27476" y="126674"/>
                  </a:lnTo>
                  <a:lnTo>
                    <a:pt x="28670" y="126376"/>
                  </a:lnTo>
                  <a:lnTo>
                    <a:pt x="29840" y="126052"/>
                  </a:lnTo>
                  <a:lnTo>
                    <a:pt x="31010" y="125729"/>
                  </a:lnTo>
                  <a:lnTo>
                    <a:pt x="32179" y="125380"/>
                  </a:lnTo>
                  <a:lnTo>
                    <a:pt x="33324" y="124982"/>
                  </a:lnTo>
                  <a:lnTo>
                    <a:pt x="34469" y="124584"/>
                  </a:lnTo>
                  <a:lnTo>
                    <a:pt x="35614" y="124161"/>
                  </a:lnTo>
                  <a:lnTo>
                    <a:pt x="36734" y="123713"/>
                  </a:lnTo>
                  <a:lnTo>
                    <a:pt x="37829" y="123265"/>
                  </a:lnTo>
                  <a:lnTo>
                    <a:pt x="38924" y="122792"/>
                  </a:lnTo>
                  <a:lnTo>
                    <a:pt x="40019" y="122269"/>
                  </a:lnTo>
                  <a:lnTo>
                    <a:pt x="41114" y="121747"/>
                  </a:lnTo>
                  <a:lnTo>
                    <a:pt x="42159" y="121224"/>
                  </a:lnTo>
                  <a:lnTo>
                    <a:pt x="43229" y="120652"/>
                  </a:lnTo>
                  <a:lnTo>
                    <a:pt x="44274" y="120079"/>
                  </a:lnTo>
                  <a:lnTo>
                    <a:pt x="45295" y="119482"/>
                  </a:lnTo>
                  <a:lnTo>
                    <a:pt x="46315" y="118860"/>
                  </a:lnTo>
                  <a:lnTo>
                    <a:pt x="47335" y="118213"/>
                  </a:lnTo>
                  <a:lnTo>
                    <a:pt x="48331" y="117566"/>
                  </a:lnTo>
                  <a:lnTo>
                    <a:pt x="49301" y="116894"/>
                  </a:lnTo>
                  <a:lnTo>
                    <a:pt x="50272" y="116222"/>
                  </a:lnTo>
                  <a:lnTo>
                    <a:pt x="51218" y="115500"/>
                  </a:lnTo>
                  <a:lnTo>
                    <a:pt x="52163" y="114778"/>
                  </a:lnTo>
                  <a:lnTo>
                    <a:pt x="53084" y="114057"/>
                  </a:lnTo>
                  <a:lnTo>
                    <a:pt x="54005" y="113285"/>
                  </a:lnTo>
                  <a:lnTo>
                    <a:pt x="54901" y="112514"/>
                  </a:lnTo>
                  <a:lnTo>
                    <a:pt x="55797" y="111717"/>
                  </a:lnTo>
                  <a:lnTo>
                    <a:pt x="56668" y="110921"/>
                  </a:lnTo>
                  <a:lnTo>
                    <a:pt x="57514" y="110100"/>
                  </a:lnTo>
                  <a:lnTo>
                    <a:pt x="58360" y="109278"/>
                  </a:lnTo>
                  <a:lnTo>
                    <a:pt x="59181" y="108407"/>
                  </a:lnTo>
                  <a:lnTo>
                    <a:pt x="59978" y="107561"/>
                  </a:lnTo>
                  <a:lnTo>
                    <a:pt x="60774" y="106665"/>
                  </a:lnTo>
                  <a:lnTo>
                    <a:pt x="61546" y="105769"/>
                  </a:lnTo>
                  <a:lnTo>
                    <a:pt x="62317" y="104873"/>
                  </a:lnTo>
                  <a:lnTo>
                    <a:pt x="63064" y="103928"/>
                  </a:lnTo>
                  <a:lnTo>
                    <a:pt x="63785" y="103007"/>
                  </a:lnTo>
                  <a:lnTo>
                    <a:pt x="64482" y="102036"/>
                  </a:lnTo>
                  <a:lnTo>
                    <a:pt x="65179" y="101091"/>
                  </a:lnTo>
                  <a:lnTo>
                    <a:pt x="65851" y="100095"/>
                  </a:lnTo>
                  <a:lnTo>
                    <a:pt x="66523" y="99125"/>
                  </a:lnTo>
                  <a:lnTo>
                    <a:pt x="67145" y="98104"/>
                  </a:lnTo>
                  <a:lnTo>
                    <a:pt x="67767" y="97084"/>
                  </a:lnTo>
                  <a:lnTo>
                    <a:pt x="68365" y="96064"/>
                  </a:lnTo>
                  <a:lnTo>
                    <a:pt x="68962" y="95018"/>
                  </a:lnTo>
                  <a:lnTo>
                    <a:pt x="69534" y="93973"/>
                  </a:lnTo>
                  <a:lnTo>
                    <a:pt x="70057" y="92903"/>
                  </a:lnTo>
                  <a:lnTo>
                    <a:pt x="70604" y="91833"/>
                  </a:lnTo>
                  <a:lnTo>
                    <a:pt x="71102" y="90738"/>
                  </a:lnTo>
                  <a:lnTo>
                    <a:pt x="71575" y="89643"/>
                  </a:lnTo>
                  <a:lnTo>
                    <a:pt x="72048" y="88548"/>
                  </a:lnTo>
                  <a:lnTo>
                    <a:pt x="72496" y="87428"/>
                  </a:lnTo>
                  <a:lnTo>
                    <a:pt x="72496" y="87428"/>
                  </a:lnTo>
                  <a:lnTo>
                    <a:pt x="72645" y="85362"/>
                  </a:lnTo>
                  <a:lnTo>
                    <a:pt x="72770" y="83322"/>
                  </a:lnTo>
                  <a:lnTo>
                    <a:pt x="72869" y="81331"/>
                  </a:lnTo>
                  <a:lnTo>
                    <a:pt x="72944" y="79414"/>
                  </a:lnTo>
                  <a:lnTo>
                    <a:pt x="72994" y="77573"/>
                  </a:lnTo>
                  <a:lnTo>
                    <a:pt x="72994" y="75806"/>
                  </a:lnTo>
                  <a:lnTo>
                    <a:pt x="72969" y="74113"/>
                  </a:lnTo>
                  <a:lnTo>
                    <a:pt x="72919" y="72570"/>
                  </a:lnTo>
                  <a:lnTo>
                    <a:pt x="72919" y="72570"/>
                  </a:lnTo>
                  <a:lnTo>
                    <a:pt x="72894" y="71127"/>
                  </a:lnTo>
                  <a:lnTo>
                    <a:pt x="72894" y="69559"/>
                  </a:lnTo>
                  <a:lnTo>
                    <a:pt x="72944" y="66175"/>
                  </a:lnTo>
                  <a:lnTo>
                    <a:pt x="72944" y="64358"/>
                  </a:lnTo>
                  <a:lnTo>
                    <a:pt x="72919" y="62442"/>
                  </a:lnTo>
                  <a:lnTo>
                    <a:pt x="72869" y="61471"/>
                  </a:lnTo>
                  <a:lnTo>
                    <a:pt x="72819" y="60500"/>
                  </a:lnTo>
                  <a:lnTo>
                    <a:pt x="72745" y="59505"/>
                  </a:lnTo>
                  <a:lnTo>
                    <a:pt x="72645" y="58485"/>
                  </a:lnTo>
                  <a:lnTo>
                    <a:pt x="72645" y="58485"/>
                  </a:lnTo>
                  <a:lnTo>
                    <a:pt x="72496" y="57215"/>
                  </a:lnTo>
                  <a:lnTo>
                    <a:pt x="72496" y="57215"/>
                  </a:lnTo>
                  <a:lnTo>
                    <a:pt x="72396" y="56419"/>
                  </a:lnTo>
                  <a:lnTo>
                    <a:pt x="72272" y="55647"/>
                  </a:lnTo>
                  <a:lnTo>
                    <a:pt x="72272" y="55647"/>
                  </a:lnTo>
                  <a:lnTo>
                    <a:pt x="71276" y="50222"/>
                  </a:lnTo>
                  <a:lnTo>
                    <a:pt x="70405" y="45519"/>
                  </a:lnTo>
                  <a:lnTo>
                    <a:pt x="69460" y="40417"/>
                  </a:lnTo>
                  <a:lnTo>
                    <a:pt x="68265" y="33797"/>
                  </a:lnTo>
                  <a:lnTo>
                    <a:pt x="68265" y="33797"/>
                  </a:lnTo>
                  <a:lnTo>
                    <a:pt x="67817" y="31383"/>
                  </a:lnTo>
                  <a:lnTo>
                    <a:pt x="67817" y="31383"/>
                  </a:lnTo>
                  <a:lnTo>
                    <a:pt x="67021" y="30089"/>
                  </a:lnTo>
                  <a:lnTo>
                    <a:pt x="66199" y="28820"/>
                  </a:lnTo>
                  <a:lnTo>
                    <a:pt x="65378" y="27575"/>
                  </a:lnTo>
                  <a:lnTo>
                    <a:pt x="64482" y="26356"/>
                  </a:lnTo>
                  <a:lnTo>
                    <a:pt x="63586" y="25161"/>
                  </a:lnTo>
                  <a:lnTo>
                    <a:pt x="62666" y="23967"/>
                  </a:lnTo>
                  <a:lnTo>
                    <a:pt x="61720" y="22822"/>
                  </a:lnTo>
                  <a:lnTo>
                    <a:pt x="60724" y="21677"/>
                  </a:lnTo>
                  <a:lnTo>
                    <a:pt x="60724" y="21677"/>
                  </a:lnTo>
                  <a:lnTo>
                    <a:pt x="57340" y="21926"/>
                  </a:lnTo>
                  <a:lnTo>
                    <a:pt x="57340" y="21926"/>
                  </a:lnTo>
                  <a:lnTo>
                    <a:pt x="57265" y="21254"/>
                  </a:lnTo>
                  <a:lnTo>
                    <a:pt x="57240" y="20358"/>
                  </a:lnTo>
                  <a:lnTo>
                    <a:pt x="57190" y="17969"/>
                  </a:lnTo>
                  <a:lnTo>
                    <a:pt x="57190" y="17969"/>
                  </a:lnTo>
                  <a:lnTo>
                    <a:pt x="55772" y="16650"/>
                  </a:lnTo>
                  <a:lnTo>
                    <a:pt x="54328" y="15381"/>
                  </a:lnTo>
                  <a:lnTo>
                    <a:pt x="52835" y="14136"/>
                  </a:lnTo>
                  <a:lnTo>
                    <a:pt x="51317" y="12942"/>
                  </a:lnTo>
                  <a:lnTo>
                    <a:pt x="49749" y="11822"/>
                  </a:lnTo>
                  <a:lnTo>
                    <a:pt x="48157" y="10702"/>
                  </a:lnTo>
                  <a:lnTo>
                    <a:pt x="46514" y="9657"/>
                  </a:lnTo>
                  <a:lnTo>
                    <a:pt x="44847" y="8661"/>
                  </a:lnTo>
                  <a:lnTo>
                    <a:pt x="43154" y="7716"/>
                  </a:lnTo>
                  <a:lnTo>
                    <a:pt x="41437" y="6795"/>
                  </a:lnTo>
                  <a:lnTo>
                    <a:pt x="40566" y="6372"/>
                  </a:lnTo>
                  <a:lnTo>
                    <a:pt x="39670" y="5949"/>
                  </a:lnTo>
                  <a:lnTo>
                    <a:pt x="38774" y="5550"/>
                  </a:lnTo>
                  <a:lnTo>
                    <a:pt x="37878" y="5152"/>
                  </a:lnTo>
                  <a:lnTo>
                    <a:pt x="36982" y="4779"/>
                  </a:lnTo>
                  <a:lnTo>
                    <a:pt x="36062" y="4406"/>
                  </a:lnTo>
                  <a:lnTo>
                    <a:pt x="35141" y="4057"/>
                  </a:lnTo>
                  <a:lnTo>
                    <a:pt x="34220" y="3734"/>
                  </a:lnTo>
                  <a:lnTo>
                    <a:pt x="33299" y="3385"/>
                  </a:lnTo>
                  <a:lnTo>
                    <a:pt x="32353" y="3087"/>
                  </a:lnTo>
                  <a:lnTo>
                    <a:pt x="31408" y="2788"/>
                  </a:lnTo>
                  <a:lnTo>
                    <a:pt x="30462" y="2514"/>
                  </a:lnTo>
                  <a:lnTo>
                    <a:pt x="30462" y="2514"/>
                  </a:lnTo>
                  <a:lnTo>
                    <a:pt x="30064" y="2390"/>
                  </a:lnTo>
                  <a:lnTo>
                    <a:pt x="30064" y="2390"/>
                  </a:lnTo>
                  <a:lnTo>
                    <a:pt x="28745" y="2041"/>
                  </a:lnTo>
                  <a:lnTo>
                    <a:pt x="27426" y="1718"/>
                  </a:lnTo>
                  <a:lnTo>
                    <a:pt x="26082" y="1419"/>
                  </a:lnTo>
                  <a:lnTo>
                    <a:pt x="24713" y="1145"/>
                  </a:lnTo>
                  <a:lnTo>
                    <a:pt x="24713" y="1145"/>
                  </a:lnTo>
                  <a:lnTo>
                    <a:pt x="24240" y="1046"/>
                  </a:lnTo>
                  <a:lnTo>
                    <a:pt x="24240" y="1046"/>
                  </a:lnTo>
                  <a:lnTo>
                    <a:pt x="22822" y="797"/>
                  </a:lnTo>
                  <a:lnTo>
                    <a:pt x="21378" y="598"/>
                  </a:lnTo>
                  <a:lnTo>
                    <a:pt x="19960" y="424"/>
                  </a:lnTo>
                  <a:lnTo>
                    <a:pt x="18516" y="274"/>
                  </a:lnTo>
                  <a:lnTo>
                    <a:pt x="17048" y="150"/>
                  </a:lnTo>
                  <a:lnTo>
                    <a:pt x="15580" y="75"/>
                  </a:lnTo>
                  <a:lnTo>
                    <a:pt x="14111" y="26"/>
                  </a:lnTo>
                  <a:lnTo>
                    <a:pt x="1261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832;p67">
              <a:extLst>
                <a:ext uri="{FF2B5EF4-FFF2-40B4-BE49-F238E27FC236}">
                  <a16:creationId xmlns:a16="http://schemas.microsoft.com/office/drawing/2014/main" id="{1E32598E-5E21-930D-6B26-1CB399A875B6}"/>
                </a:ext>
              </a:extLst>
            </p:cNvPr>
            <p:cNvSpPr/>
            <p:nvPr/>
          </p:nvSpPr>
          <p:spPr>
            <a:xfrm>
              <a:off x="622108" y="2292240"/>
              <a:ext cx="1814821" cy="1814821"/>
            </a:xfrm>
            <a:custGeom>
              <a:avLst/>
              <a:gdLst/>
              <a:ahLst/>
              <a:cxnLst/>
              <a:rect l="l" t="t" r="r" b="b"/>
              <a:pathLst>
                <a:path w="128392" h="128392" extrusionOk="0">
                  <a:moveTo>
                    <a:pt x="64184" y="1"/>
                  </a:moveTo>
                  <a:lnTo>
                    <a:pt x="62641" y="26"/>
                  </a:lnTo>
                  <a:lnTo>
                    <a:pt x="61123" y="75"/>
                  </a:lnTo>
                  <a:lnTo>
                    <a:pt x="59580" y="175"/>
                  </a:lnTo>
                  <a:lnTo>
                    <a:pt x="58037" y="299"/>
                  </a:lnTo>
                  <a:lnTo>
                    <a:pt x="56494" y="449"/>
                  </a:lnTo>
                  <a:lnTo>
                    <a:pt x="54976" y="648"/>
                  </a:lnTo>
                  <a:lnTo>
                    <a:pt x="53457" y="897"/>
                  </a:lnTo>
                  <a:lnTo>
                    <a:pt x="51939" y="1170"/>
                  </a:lnTo>
                  <a:lnTo>
                    <a:pt x="50421" y="1494"/>
                  </a:lnTo>
                  <a:lnTo>
                    <a:pt x="48903" y="1842"/>
                  </a:lnTo>
                  <a:lnTo>
                    <a:pt x="47410" y="2216"/>
                  </a:lnTo>
                  <a:lnTo>
                    <a:pt x="45917" y="2639"/>
                  </a:lnTo>
                  <a:lnTo>
                    <a:pt x="44424" y="3112"/>
                  </a:lnTo>
                  <a:lnTo>
                    <a:pt x="42955" y="3609"/>
                  </a:lnTo>
                  <a:lnTo>
                    <a:pt x="41487" y="4132"/>
                  </a:lnTo>
                  <a:lnTo>
                    <a:pt x="40043" y="4704"/>
                  </a:lnTo>
                  <a:lnTo>
                    <a:pt x="38600" y="5302"/>
                  </a:lnTo>
                  <a:lnTo>
                    <a:pt x="37157" y="5949"/>
                  </a:lnTo>
                  <a:lnTo>
                    <a:pt x="35738" y="6621"/>
                  </a:lnTo>
                  <a:lnTo>
                    <a:pt x="34344" y="7342"/>
                  </a:lnTo>
                  <a:lnTo>
                    <a:pt x="32951" y="8089"/>
                  </a:lnTo>
                  <a:lnTo>
                    <a:pt x="31557" y="8885"/>
                  </a:lnTo>
                  <a:lnTo>
                    <a:pt x="30213" y="9707"/>
                  </a:lnTo>
                  <a:lnTo>
                    <a:pt x="28869" y="10578"/>
                  </a:lnTo>
                  <a:lnTo>
                    <a:pt x="27550" y="11473"/>
                  </a:lnTo>
                  <a:lnTo>
                    <a:pt x="26231" y="12419"/>
                  </a:lnTo>
                  <a:lnTo>
                    <a:pt x="24937" y="13390"/>
                  </a:lnTo>
                  <a:lnTo>
                    <a:pt x="23668" y="14385"/>
                  </a:lnTo>
                  <a:lnTo>
                    <a:pt x="22424" y="15430"/>
                  </a:lnTo>
                  <a:lnTo>
                    <a:pt x="21179" y="16526"/>
                  </a:lnTo>
                  <a:lnTo>
                    <a:pt x="19985" y="17645"/>
                  </a:lnTo>
                  <a:lnTo>
                    <a:pt x="18790" y="18790"/>
                  </a:lnTo>
                  <a:lnTo>
                    <a:pt x="17645" y="19985"/>
                  </a:lnTo>
                  <a:lnTo>
                    <a:pt x="16525" y="21204"/>
                  </a:lnTo>
                  <a:lnTo>
                    <a:pt x="15430" y="22424"/>
                  </a:lnTo>
                  <a:lnTo>
                    <a:pt x="14385" y="23668"/>
                  </a:lnTo>
                  <a:lnTo>
                    <a:pt x="13390" y="24937"/>
                  </a:lnTo>
                  <a:lnTo>
                    <a:pt x="12394" y="26231"/>
                  </a:lnTo>
                  <a:lnTo>
                    <a:pt x="11473" y="27550"/>
                  </a:lnTo>
                  <a:lnTo>
                    <a:pt x="10577" y="28869"/>
                  </a:lnTo>
                  <a:lnTo>
                    <a:pt x="9706" y="30213"/>
                  </a:lnTo>
                  <a:lnTo>
                    <a:pt x="8885" y="31582"/>
                  </a:lnTo>
                  <a:lnTo>
                    <a:pt x="8089" y="32951"/>
                  </a:lnTo>
                  <a:lnTo>
                    <a:pt x="7342" y="34344"/>
                  </a:lnTo>
                  <a:lnTo>
                    <a:pt x="6621" y="35738"/>
                  </a:lnTo>
                  <a:lnTo>
                    <a:pt x="5949" y="37157"/>
                  </a:lnTo>
                  <a:lnTo>
                    <a:pt x="5302" y="38600"/>
                  </a:lnTo>
                  <a:lnTo>
                    <a:pt x="4679" y="40043"/>
                  </a:lnTo>
                  <a:lnTo>
                    <a:pt x="4132" y="41487"/>
                  </a:lnTo>
                  <a:lnTo>
                    <a:pt x="3584" y="42955"/>
                  </a:lnTo>
                  <a:lnTo>
                    <a:pt x="3087" y="44424"/>
                  </a:lnTo>
                  <a:lnTo>
                    <a:pt x="2639" y="45917"/>
                  </a:lnTo>
                  <a:lnTo>
                    <a:pt x="2216" y="47410"/>
                  </a:lnTo>
                  <a:lnTo>
                    <a:pt x="1817" y="48903"/>
                  </a:lnTo>
                  <a:lnTo>
                    <a:pt x="1469" y="50421"/>
                  </a:lnTo>
                  <a:lnTo>
                    <a:pt x="1170" y="51939"/>
                  </a:lnTo>
                  <a:lnTo>
                    <a:pt x="897" y="53457"/>
                  </a:lnTo>
                  <a:lnTo>
                    <a:pt x="648" y="54976"/>
                  </a:lnTo>
                  <a:lnTo>
                    <a:pt x="449" y="56519"/>
                  </a:lnTo>
                  <a:lnTo>
                    <a:pt x="274" y="58037"/>
                  </a:lnTo>
                  <a:lnTo>
                    <a:pt x="150" y="59580"/>
                  </a:lnTo>
                  <a:lnTo>
                    <a:pt x="75" y="61123"/>
                  </a:lnTo>
                  <a:lnTo>
                    <a:pt x="1" y="62666"/>
                  </a:lnTo>
                  <a:lnTo>
                    <a:pt x="1" y="64209"/>
                  </a:lnTo>
                  <a:lnTo>
                    <a:pt x="1" y="65727"/>
                  </a:lnTo>
                  <a:lnTo>
                    <a:pt x="75" y="67270"/>
                  </a:lnTo>
                  <a:lnTo>
                    <a:pt x="150" y="68813"/>
                  </a:lnTo>
                  <a:lnTo>
                    <a:pt x="274" y="70356"/>
                  </a:lnTo>
                  <a:lnTo>
                    <a:pt x="449" y="71874"/>
                  </a:lnTo>
                  <a:lnTo>
                    <a:pt x="648" y="73417"/>
                  </a:lnTo>
                  <a:lnTo>
                    <a:pt x="897" y="74935"/>
                  </a:lnTo>
                  <a:lnTo>
                    <a:pt x="1170" y="76453"/>
                  </a:lnTo>
                  <a:lnTo>
                    <a:pt x="1469" y="77971"/>
                  </a:lnTo>
                  <a:lnTo>
                    <a:pt x="1817" y="79489"/>
                  </a:lnTo>
                  <a:lnTo>
                    <a:pt x="2216" y="80982"/>
                  </a:lnTo>
                  <a:lnTo>
                    <a:pt x="2639" y="82475"/>
                  </a:lnTo>
                  <a:lnTo>
                    <a:pt x="3087" y="83969"/>
                  </a:lnTo>
                  <a:lnTo>
                    <a:pt x="3584" y="85437"/>
                  </a:lnTo>
                  <a:lnTo>
                    <a:pt x="4132" y="86905"/>
                  </a:lnTo>
                  <a:lnTo>
                    <a:pt x="4679" y="88349"/>
                  </a:lnTo>
                  <a:lnTo>
                    <a:pt x="5302" y="89792"/>
                  </a:lnTo>
                  <a:lnTo>
                    <a:pt x="5949" y="91236"/>
                  </a:lnTo>
                  <a:lnTo>
                    <a:pt x="6621" y="92654"/>
                  </a:lnTo>
                  <a:lnTo>
                    <a:pt x="7342" y="94048"/>
                  </a:lnTo>
                  <a:lnTo>
                    <a:pt x="8089" y="95441"/>
                  </a:lnTo>
                  <a:lnTo>
                    <a:pt x="8885" y="96810"/>
                  </a:lnTo>
                  <a:lnTo>
                    <a:pt x="9706" y="98179"/>
                  </a:lnTo>
                  <a:lnTo>
                    <a:pt x="10577" y="99523"/>
                  </a:lnTo>
                  <a:lnTo>
                    <a:pt x="11473" y="100842"/>
                  </a:lnTo>
                  <a:lnTo>
                    <a:pt x="12394" y="102161"/>
                  </a:lnTo>
                  <a:lnTo>
                    <a:pt x="13390" y="103455"/>
                  </a:lnTo>
                  <a:lnTo>
                    <a:pt x="14385" y="104724"/>
                  </a:lnTo>
                  <a:lnTo>
                    <a:pt x="15430" y="105968"/>
                  </a:lnTo>
                  <a:lnTo>
                    <a:pt x="16525" y="107188"/>
                  </a:lnTo>
                  <a:lnTo>
                    <a:pt x="17645" y="108407"/>
                  </a:lnTo>
                  <a:lnTo>
                    <a:pt x="18790" y="109602"/>
                  </a:lnTo>
                  <a:lnTo>
                    <a:pt x="19985" y="110747"/>
                  </a:lnTo>
                  <a:lnTo>
                    <a:pt x="21179" y="111867"/>
                  </a:lnTo>
                  <a:lnTo>
                    <a:pt x="22424" y="112962"/>
                  </a:lnTo>
                  <a:lnTo>
                    <a:pt x="23668" y="114007"/>
                  </a:lnTo>
                  <a:lnTo>
                    <a:pt x="24937" y="115002"/>
                  </a:lnTo>
                  <a:lnTo>
                    <a:pt x="26231" y="115998"/>
                  </a:lnTo>
                  <a:lnTo>
                    <a:pt x="27550" y="116919"/>
                  </a:lnTo>
                  <a:lnTo>
                    <a:pt x="28869" y="117815"/>
                  </a:lnTo>
                  <a:lnTo>
                    <a:pt x="30213" y="118686"/>
                  </a:lnTo>
                  <a:lnTo>
                    <a:pt x="31557" y="119507"/>
                  </a:lnTo>
                  <a:lnTo>
                    <a:pt x="32951" y="120303"/>
                  </a:lnTo>
                  <a:lnTo>
                    <a:pt x="34344" y="121050"/>
                  </a:lnTo>
                  <a:lnTo>
                    <a:pt x="35738" y="121772"/>
                  </a:lnTo>
                  <a:lnTo>
                    <a:pt x="37157" y="122444"/>
                  </a:lnTo>
                  <a:lnTo>
                    <a:pt x="38600" y="123091"/>
                  </a:lnTo>
                  <a:lnTo>
                    <a:pt x="40043" y="123688"/>
                  </a:lnTo>
                  <a:lnTo>
                    <a:pt x="41487" y="124260"/>
                  </a:lnTo>
                  <a:lnTo>
                    <a:pt x="42955" y="124808"/>
                  </a:lnTo>
                  <a:lnTo>
                    <a:pt x="44424" y="125305"/>
                  </a:lnTo>
                  <a:lnTo>
                    <a:pt x="45917" y="125753"/>
                  </a:lnTo>
                  <a:lnTo>
                    <a:pt x="47410" y="126177"/>
                  </a:lnTo>
                  <a:lnTo>
                    <a:pt x="48903" y="126575"/>
                  </a:lnTo>
                  <a:lnTo>
                    <a:pt x="50421" y="126923"/>
                  </a:lnTo>
                  <a:lnTo>
                    <a:pt x="51939" y="127222"/>
                  </a:lnTo>
                  <a:lnTo>
                    <a:pt x="53457" y="127496"/>
                  </a:lnTo>
                  <a:lnTo>
                    <a:pt x="54976" y="127744"/>
                  </a:lnTo>
                  <a:lnTo>
                    <a:pt x="56494" y="127943"/>
                  </a:lnTo>
                  <a:lnTo>
                    <a:pt x="58037" y="128093"/>
                  </a:lnTo>
                  <a:lnTo>
                    <a:pt x="59580" y="128242"/>
                  </a:lnTo>
                  <a:lnTo>
                    <a:pt x="61123" y="128317"/>
                  </a:lnTo>
                  <a:lnTo>
                    <a:pt x="62641" y="128391"/>
                  </a:lnTo>
                  <a:lnTo>
                    <a:pt x="65727" y="128391"/>
                  </a:lnTo>
                  <a:lnTo>
                    <a:pt x="67270" y="128317"/>
                  </a:lnTo>
                  <a:lnTo>
                    <a:pt x="68813" y="128242"/>
                  </a:lnTo>
                  <a:lnTo>
                    <a:pt x="70356" y="128093"/>
                  </a:lnTo>
                  <a:lnTo>
                    <a:pt x="71874" y="127943"/>
                  </a:lnTo>
                  <a:lnTo>
                    <a:pt x="73417" y="127744"/>
                  </a:lnTo>
                  <a:lnTo>
                    <a:pt x="74935" y="127496"/>
                  </a:lnTo>
                  <a:lnTo>
                    <a:pt x="76453" y="127222"/>
                  </a:lnTo>
                  <a:lnTo>
                    <a:pt x="77971" y="126923"/>
                  </a:lnTo>
                  <a:lnTo>
                    <a:pt x="79464" y="126575"/>
                  </a:lnTo>
                  <a:lnTo>
                    <a:pt x="80982" y="126177"/>
                  </a:lnTo>
                  <a:lnTo>
                    <a:pt x="82475" y="125753"/>
                  </a:lnTo>
                  <a:lnTo>
                    <a:pt x="83944" y="125305"/>
                  </a:lnTo>
                  <a:lnTo>
                    <a:pt x="85437" y="124808"/>
                  </a:lnTo>
                  <a:lnTo>
                    <a:pt x="86905" y="124260"/>
                  </a:lnTo>
                  <a:lnTo>
                    <a:pt x="88349" y="123688"/>
                  </a:lnTo>
                  <a:lnTo>
                    <a:pt x="89792" y="123091"/>
                  </a:lnTo>
                  <a:lnTo>
                    <a:pt x="91236" y="122444"/>
                  </a:lnTo>
                  <a:lnTo>
                    <a:pt x="92654" y="121772"/>
                  </a:lnTo>
                  <a:lnTo>
                    <a:pt x="94048" y="121050"/>
                  </a:lnTo>
                  <a:lnTo>
                    <a:pt x="95441" y="120303"/>
                  </a:lnTo>
                  <a:lnTo>
                    <a:pt x="96810" y="119507"/>
                  </a:lnTo>
                  <a:lnTo>
                    <a:pt x="98179" y="118686"/>
                  </a:lnTo>
                  <a:lnTo>
                    <a:pt x="99523" y="117815"/>
                  </a:lnTo>
                  <a:lnTo>
                    <a:pt x="100842" y="116919"/>
                  </a:lnTo>
                  <a:lnTo>
                    <a:pt x="102161" y="115998"/>
                  </a:lnTo>
                  <a:lnTo>
                    <a:pt x="103430" y="115002"/>
                  </a:lnTo>
                  <a:lnTo>
                    <a:pt x="104724" y="114007"/>
                  </a:lnTo>
                  <a:lnTo>
                    <a:pt x="105969" y="112962"/>
                  </a:lnTo>
                  <a:lnTo>
                    <a:pt x="107188" y="111867"/>
                  </a:lnTo>
                  <a:lnTo>
                    <a:pt x="108407" y="110747"/>
                  </a:lnTo>
                  <a:lnTo>
                    <a:pt x="109577" y="109602"/>
                  </a:lnTo>
                  <a:lnTo>
                    <a:pt x="110747" y="108407"/>
                  </a:lnTo>
                  <a:lnTo>
                    <a:pt x="111867" y="107188"/>
                  </a:lnTo>
                  <a:lnTo>
                    <a:pt x="112937" y="105968"/>
                  </a:lnTo>
                  <a:lnTo>
                    <a:pt x="114007" y="104724"/>
                  </a:lnTo>
                  <a:lnTo>
                    <a:pt x="115002" y="103455"/>
                  </a:lnTo>
                  <a:lnTo>
                    <a:pt x="115973" y="102161"/>
                  </a:lnTo>
                  <a:lnTo>
                    <a:pt x="116919" y="100842"/>
                  </a:lnTo>
                  <a:lnTo>
                    <a:pt x="117815" y="99523"/>
                  </a:lnTo>
                  <a:lnTo>
                    <a:pt x="118686" y="98179"/>
                  </a:lnTo>
                  <a:lnTo>
                    <a:pt x="119507" y="96810"/>
                  </a:lnTo>
                  <a:lnTo>
                    <a:pt x="120303" y="95441"/>
                  </a:lnTo>
                  <a:lnTo>
                    <a:pt x="121050" y="94048"/>
                  </a:lnTo>
                  <a:lnTo>
                    <a:pt x="121772" y="92654"/>
                  </a:lnTo>
                  <a:lnTo>
                    <a:pt x="122444" y="91236"/>
                  </a:lnTo>
                  <a:lnTo>
                    <a:pt x="123091" y="89792"/>
                  </a:lnTo>
                  <a:lnTo>
                    <a:pt x="123688" y="88349"/>
                  </a:lnTo>
                  <a:lnTo>
                    <a:pt x="124260" y="86905"/>
                  </a:lnTo>
                  <a:lnTo>
                    <a:pt x="124783" y="85437"/>
                  </a:lnTo>
                  <a:lnTo>
                    <a:pt x="125281" y="83969"/>
                  </a:lnTo>
                  <a:lnTo>
                    <a:pt x="125754" y="82475"/>
                  </a:lnTo>
                  <a:lnTo>
                    <a:pt x="126177" y="80982"/>
                  </a:lnTo>
                  <a:lnTo>
                    <a:pt x="126550" y="79489"/>
                  </a:lnTo>
                  <a:lnTo>
                    <a:pt x="126898" y="77971"/>
                  </a:lnTo>
                  <a:lnTo>
                    <a:pt x="127222" y="76453"/>
                  </a:lnTo>
                  <a:lnTo>
                    <a:pt x="127496" y="74935"/>
                  </a:lnTo>
                  <a:lnTo>
                    <a:pt x="127720" y="73417"/>
                  </a:lnTo>
                  <a:lnTo>
                    <a:pt x="127944" y="71874"/>
                  </a:lnTo>
                  <a:lnTo>
                    <a:pt x="128093" y="70356"/>
                  </a:lnTo>
                  <a:lnTo>
                    <a:pt x="128217" y="68813"/>
                  </a:lnTo>
                  <a:lnTo>
                    <a:pt x="128317" y="67270"/>
                  </a:lnTo>
                  <a:lnTo>
                    <a:pt x="128367" y="65727"/>
                  </a:lnTo>
                  <a:lnTo>
                    <a:pt x="128392" y="64209"/>
                  </a:lnTo>
                  <a:lnTo>
                    <a:pt x="128367" y="62666"/>
                  </a:lnTo>
                  <a:lnTo>
                    <a:pt x="128317" y="61123"/>
                  </a:lnTo>
                  <a:lnTo>
                    <a:pt x="128217" y="59580"/>
                  </a:lnTo>
                  <a:lnTo>
                    <a:pt x="128093" y="58037"/>
                  </a:lnTo>
                  <a:lnTo>
                    <a:pt x="127944" y="56519"/>
                  </a:lnTo>
                  <a:lnTo>
                    <a:pt x="127720" y="54976"/>
                  </a:lnTo>
                  <a:lnTo>
                    <a:pt x="127496" y="53457"/>
                  </a:lnTo>
                  <a:lnTo>
                    <a:pt x="127222" y="51939"/>
                  </a:lnTo>
                  <a:lnTo>
                    <a:pt x="126898" y="50421"/>
                  </a:lnTo>
                  <a:lnTo>
                    <a:pt x="126550" y="48903"/>
                  </a:lnTo>
                  <a:lnTo>
                    <a:pt x="126177" y="47410"/>
                  </a:lnTo>
                  <a:lnTo>
                    <a:pt x="125754" y="45917"/>
                  </a:lnTo>
                  <a:lnTo>
                    <a:pt x="125281" y="44424"/>
                  </a:lnTo>
                  <a:lnTo>
                    <a:pt x="124783" y="42955"/>
                  </a:lnTo>
                  <a:lnTo>
                    <a:pt x="124260" y="41487"/>
                  </a:lnTo>
                  <a:lnTo>
                    <a:pt x="123688" y="40043"/>
                  </a:lnTo>
                  <a:lnTo>
                    <a:pt x="123091" y="38600"/>
                  </a:lnTo>
                  <a:lnTo>
                    <a:pt x="122444" y="37157"/>
                  </a:lnTo>
                  <a:lnTo>
                    <a:pt x="121772" y="35738"/>
                  </a:lnTo>
                  <a:lnTo>
                    <a:pt x="121050" y="34344"/>
                  </a:lnTo>
                  <a:lnTo>
                    <a:pt x="120303" y="32951"/>
                  </a:lnTo>
                  <a:lnTo>
                    <a:pt x="119507" y="31582"/>
                  </a:lnTo>
                  <a:lnTo>
                    <a:pt x="118686" y="30213"/>
                  </a:lnTo>
                  <a:lnTo>
                    <a:pt x="117815" y="28869"/>
                  </a:lnTo>
                  <a:lnTo>
                    <a:pt x="116919" y="27550"/>
                  </a:lnTo>
                  <a:lnTo>
                    <a:pt x="115973" y="26231"/>
                  </a:lnTo>
                  <a:lnTo>
                    <a:pt x="115002" y="24937"/>
                  </a:lnTo>
                  <a:lnTo>
                    <a:pt x="114007" y="23668"/>
                  </a:lnTo>
                  <a:lnTo>
                    <a:pt x="112937" y="22424"/>
                  </a:lnTo>
                  <a:lnTo>
                    <a:pt x="111867" y="21204"/>
                  </a:lnTo>
                  <a:lnTo>
                    <a:pt x="110747" y="19985"/>
                  </a:lnTo>
                  <a:lnTo>
                    <a:pt x="109577" y="18790"/>
                  </a:lnTo>
                  <a:lnTo>
                    <a:pt x="108407" y="17645"/>
                  </a:lnTo>
                  <a:lnTo>
                    <a:pt x="107188" y="16526"/>
                  </a:lnTo>
                  <a:lnTo>
                    <a:pt x="105969" y="15430"/>
                  </a:lnTo>
                  <a:lnTo>
                    <a:pt x="104724" y="14385"/>
                  </a:lnTo>
                  <a:lnTo>
                    <a:pt x="103430" y="13390"/>
                  </a:lnTo>
                  <a:lnTo>
                    <a:pt x="102161" y="12419"/>
                  </a:lnTo>
                  <a:lnTo>
                    <a:pt x="100842" y="11473"/>
                  </a:lnTo>
                  <a:lnTo>
                    <a:pt x="99523" y="10578"/>
                  </a:lnTo>
                  <a:lnTo>
                    <a:pt x="98179" y="9707"/>
                  </a:lnTo>
                  <a:lnTo>
                    <a:pt x="96810" y="8885"/>
                  </a:lnTo>
                  <a:lnTo>
                    <a:pt x="95441" y="8089"/>
                  </a:lnTo>
                  <a:lnTo>
                    <a:pt x="94048" y="7342"/>
                  </a:lnTo>
                  <a:lnTo>
                    <a:pt x="92654" y="6621"/>
                  </a:lnTo>
                  <a:lnTo>
                    <a:pt x="91236" y="5949"/>
                  </a:lnTo>
                  <a:lnTo>
                    <a:pt x="89792" y="5302"/>
                  </a:lnTo>
                  <a:lnTo>
                    <a:pt x="88349" y="4704"/>
                  </a:lnTo>
                  <a:lnTo>
                    <a:pt x="86905" y="4132"/>
                  </a:lnTo>
                  <a:lnTo>
                    <a:pt x="85437" y="3609"/>
                  </a:lnTo>
                  <a:lnTo>
                    <a:pt x="83944" y="3112"/>
                  </a:lnTo>
                  <a:lnTo>
                    <a:pt x="82475" y="2639"/>
                  </a:lnTo>
                  <a:lnTo>
                    <a:pt x="80982" y="2216"/>
                  </a:lnTo>
                  <a:lnTo>
                    <a:pt x="79464" y="1842"/>
                  </a:lnTo>
                  <a:lnTo>
                    <a:pt x="77971" y="1494"/>
                  </a:lnTo>
                  <a:lnTo>
                    <a:pt x="76453" y="1170"/>
                  </a:lnTo>
                  <a:lnTo>
                    <a:pt x="74935" y="897"/>
                  </a:lnTo>
                  <a:lnTo>
                    <a:pt x="73417" y="648"/>
                  </a:lnTo>
                  <a:lnTo>
                    <a:pt x="71874" y="449"/>
                  </a:lnTo>
                  <a:lnTo>
                    <a:pt x="70356" y="299"/>
                  </a:lnTo>
                  <a:lnTo>
                    <a:pt x="68813" y="175"/>
                  </a:lnTo>
                  <a:lnTo>
                    <a:pt x="67270" y="75"/>
                  </a:lnTo>
                  <a:lnTo>
                    <a:pt x="65727" y="26"/>
                  </a:lnTo>
                  <a:lnTo>
                    <a:pt x="6418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833;p67">
              <a:extLst>
                <a:ext uri="{FF2B5EF4-FFF2-40B4-BE49-F238E27FC236}">
                  <a16:creationId xmlns:a16="http://schemas.microsoft.com/office/drawing/2014/main" id="{2181ECC1-EB5A-BF5D-4448-3BF288FE85A6}"/>
                </a:ext>
              </a:extLst>
            </p:cNvPr>
            <p:cNvSpPr/>
            <p:nvPr/>
          </p:nvSpPr>
          <p:spPr>
            <a:xfrm>
              <a:off x="622108" y="2292240"/>
              <a:ext cx="1814821" cy="1814821"/>
            </a:xfrm>
            <a:custGeom>
              <a:avLst/>
              <a:gdLst/>
              <a:ahLst/>
              <a:cxnLst/>
              <a:rect l="l" t="t" r="r" b="b"/>
              <a:pathLst>
                <a:path w="128392" h="128392" fill="none" extrusionOk="0">
                  <a:moveTo>
                    <a:pt x="18790" y="18790"/>
                  </a:moveTo>
                  <a:lnTo>
                    <a:pt x="18790" y="18790"/>
                  </a:lnTo>
                  <a:lnTo>
                    <a:pt x="19985" y="17645"/>
                  </a:lnTo>
                  <a:lnTo>
                    <a:pt x="21179" y="16526"/>
                  </a:lnTo>
                  <a:lnTo>
                    <a:pt x="22424" y="15430"/>
                  </a:lnTo>
                  <a:lnTo>
                    <a:pt x="23668" y="14385"/>
                  </a:lnTo>
                  <a:lnTo>
                    <a:pt x="24937" y="13390"/>
                  </a:lnTo>
                  <a:lnTo>
                    <a:pt x="26231" y="12419"/>
                  </a:lnTo>
                  <a:lnTo>
                    <a:pt x="27550" y="11473"/>
                  </a:lnTo>
                  <a:lnTo>
                    <a:pt x="28869" y="10578"/>
                  </a:lnTo>
                  <a:lnTo>
                    <a:pt x="30213" y="9707"/>
                  </a:lnTo>
                  <a:lnTo>
                    <a:pt x="31557" y="8885"/>
                  </a:lnTo>
                  <a:lnTo>
                    <a:pt x="32951" y="8089"/>
                  </a:lnTo>
                  <a:lnTo>
                    <a:pt x="34344" y="7342"/>
                  </a:lnTo>
                  <a:lnTo>
                    <a:pt x="35738" y="6621"/>
                  </a:lnTo>
                  <a:lnTo>
                    <a:pt x="37157" y="5949"/>
                  </a:lnTo>
                  <a:lnTo>
                    <a:pt x="38600" y="5302"/>
                  </a:lnTo>
                  <a:lnTo>
                    <a:pt x="40043" y="4704"/>
                  </a:lnTo>
                  <a:lnTo>
                    <a:pt x="41487" y="4132"/>
                  </a:lnTo>
                  <a:lnTo>
                    <a:pt x="42955" y="3609"/>
                  </a:lnTo>
                  <a:lnTo>
                    <a:pt x="44424" y="3112"/>
                  </a:lnTo>
                  <a:lnTo>
                    <a:pt x="45917" y="2639"/>
                  </a:lnTo>
                  <a:lnTo>
                    <a:pt x="47410" y="2216"/>
                  </a:lnTo>
                  <a:lnTo>
                    <a:pt x="48903" y="1842"/>
                  </a:lnTo>
                  <a:lnTo>
                    <a:pt x="50421" y="1494"/>
                  </a:lnTo>
                  <a:lnTo>
                    <a:pt x="51939" y="1170"/>
                  </a:lnTo>
                  <a:lnTo>
                    <a:pt x="53457" y="897"/>
                  </a:lnTo>
                  <a:lnTo>
                    <a:pt x="54976" y="648"/>
                  </a:lnTo>
                  <a:lnTo>
                    <a:pt x="56494" y="449"/>
                  </a:lnTo>
                  <a:lnTo>
                    <a:pt x="58037" y="299"/>
                  </a:lnTo>
                  <a:lnTo>
                    <a:pt x="59580" y="175"/>
                  </a:lnTo>
                  <a:lnTo>
                    <a:pt x="61123" y="75"/>
                  </a:lnTo>
                  <a:lnTo>
                    <a:pt x="62641" y="26"/>
                  </a:lnTo>
                  <a:lnTo>
                    <a:pt x="64184" y="1"/>
                  </a:lnTo>
                  <a:lnTo>
                    <a:pt x="65727" y="26"/>
                  </a:lnTo>
                  <a:lnTo>
                    <a:pt x="67270" y="75"/>
                  </a:lnTo>
                  <a:lnTo>
                    <a:pt x="68813" y="175"/>
                  </a:lnTo>
                  <a:lnTo>
                    <a:pt x="70356" y="299"/>
                  </a:lnTo>
                  <a:lnTo>
                    <a:pt x="71874" y="449"/>
                  </a:lnTo>
                  <a:lnTo>
                    <a:pt x="73417" y="648"/>
                  </a:lnTo>
                  <a:lnTo>
                    <a:pt x="74935" y="897"/>
                  </a:lnTo>
                  <a:lnTo>
                    <a:pt x="76453" y="1170"/>
                  </a:lnTo>
                  <a:lnTo>
                    <a:pt x="77971" y="1494"/>
                  </a:lnTo>
                  <a:lnTo>
                    <a:pt x="79464" y="1842"/>
                  </a:lnTo>
                  <a:lnTo>
                    <a:pt x="80982" y="2216"/>
                  </a:lnTo>
                  <a:lnTo>
                    <a:pt x="82475" y="2639"/>
                  </a:lnTo>
                  <a:lnTo>
                    <a:pt x="83944" y="3112"/>
                  </a:lnTo>
                  <a:lnTo>
                    <a:pt x="85437" y="3609"/>
                  </a:lnTo>
                  <a:lnTo>
                    <a:pt x="86905" y="4132"/>
                  </a:lnTo>
                  <a:lnTo>
                    <a:pt x="88349" y="4704"/>
                  </a:lnTo>
                  <a:lnTo>
                    <a:pt x="89792" y="5302"/>
                  </a:lnTo>
                  <a:lnTo>
                    <a:pt x="91236" y="5949"/>
                  </a:lnTo>
                  <a:lnTo>
                    <a:pt x="92654" y="6621"/>
                  </a:lnTo>
                  <a:lnTo>
                    <a:pt x="94048" y="7342"/>
                  </a:lnTo>
                  <a:lnTo>
                    <a:pt x="95441" y="8089"/>
                  </a:lnTo>
                  <a:lnTo>
                    <a:pt x="96810" y="8885"/>
                  </a:lnTo>
                  <a:lnTo>
                    <a:pt x="98179" y="9707"/>
                  </a:lnTo>
                  <a:lnTo>
                    <a:pt x="99523" y="10578"/>
                  </a:lnTo>
                  <a:lnTo>
                    <a:pt x="100842" y="11473"/>
                  </a:lnTo>
                  <a:lnTo>
                    <a:pt x="102161" y="12419"/>
                  </a:lnTo>
                  <a:lnTo>
                    <a:pt x="103430" y="13390"/>
                  </a:lnTo>
                  <a:lnTo>
                    <a:pt x="104724" y="14385"/>
                  </a:lnTo>
                  <a:lnTo>
                    <a:pt x="105969" y="15430"/>
                  </a:lnTo>
                  <a:lnTo>
                    <a:pt x="107188" y="16526"/>
                  </a:lnTo>
                  <a:lnTo>
                    <a:pt x="108407" y="17645"/>
                  </a:lnTo>
                  <a:lnTo>
                    <a:pt x="109577" y="18790"/>
                  </a:lnTo>
                  <a:lnTo>
                    <a:pt x="109577" y="18790"/>
                  </a:lnTo>
                  <a:lnTo>
                    <a:pt x="110747" y="19985"/>
                  </a:lnTo>
                  <a:lnTo>
                    <a:pt x="111867" y="21204"/>
                  </a:lnTo>
                  <a:lnTo>
                    <a:pt x="112937" y="22424"/>
                  </a:lnTo>
                  <a:lnTo>
                    <a:pt x="114007" y="23668"/>
                  </a:lnTo>
                  <a:lnTo>
                    <a:pt x="115002" y="24937"/>
                  </a:lnTo>
                  <a:lnTo>
                    <a:pt x="115973" y="26231"/>
                  </a:lnTo>
                  <a:lnTo>
                    <a:pt x="116919" y="27550"/>
                  </a:lnTo>
                  <a:lnTo>
                    <a:pt x="117815" y="28869"/>
                  </a:lnTo>
                  <a:lnTo>
                    <a:pt x="118686" y="30213"/>
                  </a:lnTo>
                  <a:lnTo>
                    <a:pt x="119507" y="31582"/>
                  </a:lnTo>
                  <a:lnTo>
                    <a:pt x="120303" y="32951"/>
                  </a:lnTo>
                  <a:lnTo>
                    <a:pt x="121050" y="34344"/>
                  </a:lnTo>
                  <a:lnTo>
                    <a:pt x="121772" y="35738"/>
                  </a:lnTo>
                  <a:lnTo>
                    <a:pt x="122444" y="37157"/>
                  </a:lnTo>
                  <a:lnTo>
                    <a:pt x="123091" y="38600"/>
                  </a:lnTo>
                  <a:lnTo>
                    <a:pt x="123688" y="40043"/>
                  </a:lnTo>
                  <a:lnTo>
                    <a:pt x="124260" y="41487"/>
                  </a:lnTo>
                  <a:lnTo>
                    <a:pt x="124783" y="42955"/>
                  </a:lnTo>
                  <a:lnTo>
                    <a:pt x="125281" y="44424"/>
                  </a:lnTo>
                  <a:lnTo>
                    <a:pt x="125754" y="45917"/>
                  </a:lnTo>
                  <a:lnTo>
                    <a:pt x="126177" y="47410"/>
                  </a:lnTo>
                  <a:lnTo>
                    <a:pt x="126550" y="48903"/>
                  </a:lnTo>
                  <a:lnTo>
                    <a:pt x="126898" y="50421"/>
                  </a:lnTo>
                  <a:lnTo>
                    <a:pt x="127222" y="51939"/>
                  </a:lnTo>
                  <a:lnTo>
                    <a:pt x="127496" y="53457"/>
                  </a:lnTo>
                  <a:lnTo>
                    <a:pt x="127720" y="54976"/>
                  </a:lnTo>
                  <a:lnTo>
                    <a:pt x="127944" y="56519"/>
                  </a:lnTo>
                  <a:lnTo>
                    <a:pt x="128093" y="58037"/>
                  </a:lnTo>
                  <a:lnTo>
                    <a:pt x="128217" y="59580"/>
                  </a:lnTo>
                  <a:lnTo>
                    <a:pt x="128317" y="61123"/>
                  </a:lnTo>
                  <a:lnTo>
                    <a:pt x="128367" y="62666"/>
                  </a:lnTo>
                  <a:lnTo>
                    <a:pt x="128392" y="64209"/>
                  </a:lnTo>
                  <a:lnTo>
                    <a:pt x="128367" y="65727"/>
                  </a:lnTo>
                  <a:lnTo>
                    <a:pt x="128317" y="67270"/>
                  </a:lnTo>
                  <a:lnTo>
                    <a:pt x="128217" y="68813"/>
                  </a:lnTo>
                  <a:lnTo>
                    <a:pt x="128093" y="70356"/>
                  </a:lnTo>
                  <a:lnTo>
                    <a:pt x="127944" y="71874"/>
                  </a:lnTo>
                  <a:lnTo>
                    <a:pt x="127720" y="73417"/>
                  </a:lnTo>
                  <a:lnTo>
                    <a:pt x="127496" y="74935"/>
                  </a:lnTo>
                  <a:lnTo>
                    <a:pt x="127222" y="76453"/>
                  </a:lnTo>
                  <a:lnTo>
                    <a:pt x="126898" y="77971"/>
                  </a:lnTo>
                  <a:lnTo>
                    <a:pt x="126550" y="79489"/>
                  </a:lnTo>
                  <a:lnTo>
                    <a:pt x="126177" y="80982"/>
                  </a:lnTo>
                  <a:lnTo>
                    <a:pt x="125754" y="82475"/>
                  </a:lnTo>
                  <a:lnTo>
                    <a:pt x="125281" y="83969"/>
                  </a:lnTo>
                  <a:lnTo>
                    <a:pt x="124783" y="85437"/>
                  </a:lnTo>
                  <a:lnTo>
                    <a:pt x="124260" y="86905"/>
                  </a:lnTo>
                  <a:lnTo>
                    <a:pt x="123688" y="88349"/>
                  </a:lnTo>
                  <a:lnTo>
                    <a:pt x="123091" y="89792"/>
                  </a:lnTo>
                  <a:lnTo>
                    <a:pt x="122444" y="91236"/>
                  </a:lnTo>
                  <a:lnTo>
                    <a:pt x="121772" y="92654"/>
                  </a:lnTo>
                  <a:lnTo>
                    <a:pt x="121050" y="94048"/>
                  </a:lnTo>
                  <a:lnTo>
                    <a:pt x="120303" y="95441"/>
                  </a:lnTo>
                  <a:lnTo>
                    <a:pt x="119507" y="96810"/>
                  </a:lnTo>
                  <a:lnTo>
                    <a:pt x="118686" y="98179"/>
                  </a:lnTo>
                  <a:lnTo>
                    <a:pt x="117815" y="99523"/>
                  </a:lnTo>
                  <a:lnTo>
                    <a:pt x="116919" y="100842"/>
                  </a:lnTo>
                  <a:lnTo>
                    <a:pt x="115973" y="102161"/>
                  </a:lnTo>
                  <a:lnTo>
                    <a:pt x="115002" y="103455"/>
                  </a:lnTo>
                  <a:lnTo>
                    <a:pt x="114007" y="104724"/>
                  </a:lnTo>
                  <a:lnTo>
                    <a:pt x="112937" y="105968"/>
                  </a:lnTo>
                  <a:lnTo>
                    <a:pt x="111867" y="107188"/>
                  </a:lnTo>
                  <a:lnTo>
                    <a:pt x="110747" y="108407"/>
                  </a:lnTo>
                  <a:lnTo>
                    <a:pt x="109577" y="109602"/>
                  </a:lnTo>
                  <a:lnTo>
                    <a:pt x="109577" y="109602"/>
                  </a:lnTo>
                  <a:lnTo>
                    <a:pt x="108407" y="110747"/>
                  </a:lnTo>
                  <a:lnTo>
                    <a:pt x="107188" y="111867"/>
                  </a:lnTo>
                  <a:lnTo>
                    <a:pt x="105969" y="112962"/>
                  </a:lnTo>
                  <a:lnTo>
                    <a:pt x="104724" y="114007"/>
                  </a:lnTo>
                  <a:lnTo>
                    <a:pt x="103430" y="115002"/>
                  </a:lnTo>
                  <a:lnTo>
                    <a:pt x="102161" y="115998"/>
                  </a:lnTo>
                  <a:lnTo>
                    <a:pt x="100842" y="116919"/>
                  </a:lnTo>
                  <a:lnTo>
                    <a:pt x="99523" y="117815"/>
                  </a:lnTo>
                  <a:lnTo>
                    <a:pt x="98179" y="118686"/>
                  </a:lnTo>
                  <a:lnTo>
                    <a:pt x="96810" y="119507"/>
                  </a:lnTo>
                  <a:lnTo>
                    <a:pt x="95441" y="120303"/>
                  </a:lnTo>
                  <a:lnTo>
                    <a:pt x="94048" y="121050"/>
                  </a:lnTo>
                  <a:lnTo>
                    <a:pt x="92654" y="121772"/>
                  </a:lnTo>
                  <a:lnTo>
                    <a:pt x="91236" y="122444"/>
                  </a:lnTo>
                  <a:lnTo>
                    <a:pt x="89792" y="123091"/>
                  </a:lnTo>
                  <a:lnTo>
                    <a:pt x="88349" y="123688"/>
                  </a:lnTo>
                  <a:lnTo>
                    <a:pt x="86905" y="124260"/>
                  </a:lnTo>
                  <a:lnTo>
                    <a:pt x="85437" y="124808"/>
                  </a:lnTo>
                  <a:lnTo>
                    <a:pt x="83944" y="125305"/>
                  </a:lnTo>
                  <a:lnTo>
                    <a:pt x="82475" y="125753"/>
                  </a:lnTo>
                  <a:lnTo>
                    <a:pt x="80982" y="126177"/>
                  </a:lnTo>
                  <a:lnTo>
                    <a:pt x="79464" y="126575"/>
                  </a:lnTo>
                  <a:lnTo>
                    <a:pt x="77971" y="126923"/>
                  </a:lnTo>
                  <a:lnTo>
                    <a:pt x="76453" y="127222"/>
                  </a:lnTo>
                  <a:lnTo>
                    <a:pt x="74935" y="127496"/>
                  </a:lnTo>
                  <a:lnTo>
                    <a:pt x="73417" y="127744"/>
                  </a:lnTo>
                  <a:lnTo>
                    <a:pt x="71874" y="127943"/>
                  </a:lnTo>
                  <a:lnTo>
                    <a:pt x="70356" y="128093"/>
                  </a:lnTo>
                  <a:lnTo>
                    <a:pt x="68813" y="128242"/>
                  </a:lnTo>
                  <a:lnTo>
                    <a:pt x="67270" y="128317"/>
                  </a:lnTo>
                  <a:lnTo>
                    <a:pt x="65727" y="128391"/>
                  </a:lnTo>
                  <a:lnTo>
                    <a:pt x="64184" y="128391"/>
                  </a:lnTo>
                  <a:lnTo>
                    <a:pt x="62641" y="128391"/>
                  </a:lnTo>
                  <a:lnTo>
                    <a:pt x="61123" y="128317"/>
                  </a:lnTo>
                  <a:lnTo>
                    <a:pt x="59580" y="128242"/>
                  </a:lnTo>
                  <a:lnTo>
                    <a:pt x="58037" y="128093"/>
                  </a:lnTo>
                  <a:lnTo>
                    <a:pt x="56494" y="127943"/>
                  </a:lnTo>
                  <a:lnTo>
                    <a:pt x="54976" y="127744"/>
                  </a:lnTo>
                  <a:lnTo>
                    <a:pt x="53457" y="127496"/>
                  </a:lnTo>
                  <a:lnTo>
                    <a:pt x="51939" y="127222"/>
                  </a:lnTo>
                  <a:lnTo>
                    <a:pt x="50421" y="126923"/>
                  </a:lnTo>
                  <a:lnTo>
                    <a:pt x="48903" y="126575"/>
                  </a:lnTo>
                  <a:lnTo>
                    <a:pt x="47410" y="126177"/>
                  </a:lnTo>
                  <a:lnTo>
                    <a:pt x="45917" y="125753"/>
                  </a:lnTo>
                  <a:lnTo>
                    <a:pt x="44424" y="125305"/>
                  </a:lnTo>
                  <a:lnTo>
                    <a:pt x="42955" y="124808"/>
                  </a:lnTo>
                  <a:lnTo>
                    <a:pt x="41487" y="124260"/>
                  </a:lnTo>
                  <a:lnTo>
                    <a:pt x="40043" y="123688"/>
                  </a:lnTo>
                  <a:lnTo>
                    <a:pt x="38600" y="123091"/>
                  </a:lnTo>
                  <a:lnTo>
                    <a:pt x="37157" y="122444"/>
                  </a:lnTo>
                  <a:lnTo>
                    <a:pt x="35738" y="121772"/>
                  </a:lnTo>
                  <a:lnTo>
                    <a:pt x="34344" y="121050"/>
                  </a:lnTo>
                  <a:lnTo>
                    <a:pt x="32951" y="120303"/>
                  </a:lnTo>
                  <a:lnTo>
                    <a:pt x="31557" y="119507"/>
                  </a:lnTo>
                  <a:lnTo>
                    <a:pt x="30213" y="118686"/>
                  </a:lnTo>
                  <a:lnTo>
                    <a:pt x="28869" y="117815"/>
                  </a:lnTo>
                  <a:lnTo>
                    <a:pt x="27550" y="116919"/>
                  </a:lnTo>
                  <a:lnTo>
                    <a:pt x="26231" y="115998"/>
                  </a:lnTo>
                  <a:lnTo>
                    <a:pt x="24937" y="115002"/>
                  </a:lnTo>
                  <a:lnTo>
                    <a:pt x="23668" y="114007"/>
                  </a:lnTo>
                  <a:lnTo>
                    <a:pt x="22424" y="112962"/>
                  </a:lnTo>
                  <a:lnTo>
                    <a:pt x="21179" y="111867"/>
                  </a:lnTo>
                  <a:lnTo>
                    <a:pt x="19985" y="110747"/>
                  </a:lnTo>
                  <a:lnTo>
                    <a:pt x="18790" y="109602"/>
                  </a:lnTo>
                  <a:lnTo>
                    <a:pt x="18790" y="109602"/>
                  </a:lnTo>
                  <a:lnTo>
                    <a:pt x="17645" y="108407"/>
                  </a:lnTo>
                  <a:lnTo>
                    <a:pt x="16525" y="107188"/>
                  </a:lnTo>
                  <a:lnTo>
                    <a:pt x="15430" y="105968"/>
                  </a:lnTo>
                  <a:lnTo>
                    <a:pt x="14385" y="104724"/>
                  </a:lnTo>
                  <a:lnTo>
                    <a:pt x="13390" y="103455"/>
                  </a:lnTo>
                  <a:lnTo>
                    <a:pt x="12394" y="102161"/>
                  </a:lnTo>
                  <a:lnTo>
                    <a:pt x="11473" y="100842"/>
                  </a:lnTo>
                  <a:lnTo>
                    <a:pt x="10577" y="99523"/>
                  </a:lnTo>
                  <a:lnTo>
                    <a:pt x="9706" y="98179"/>
                  </a:lnTo>
                  <a:lnTo>
                    <a:pt x="8885" y="96810"/>
                  </a:lnTo>
                  <a:lnTo>
                    <a:pt x="8089" y="95441"/>
                  </a:lnTo>
                  <a:lnTo>
                    <a:pt x="7342" y="94048"/>
                  </a:lnTo>
                  <a:lnTo>
                    <a:pt x="6621" y="92654"/>
                  </a:lnTo>
                  <a:lnTo>
                    <a:pt x="5949" y="91236"/>
                  </a:lnTo>
                  <a:lnTo>
                    <a:pt x="5302" y="89792"/>
                  </a:lnTo>
                  <a:lnTo>
                    <a:pt x="4679" y="88349"/>
                  </a:lnTo>
                  <a:lnTo>
                    <a:pt x="4132" y="86905"/>
                  </a:lnTo>
                  <a:lnTo>
                    <a:pt x="3584" y="85437"/>
                  </a:lnTo>
                  <a:lnTo>
                    <a:pt x="3087" y="83969"/>
                  </a:lnTo>
                  <a:lnTo>
                    <a:pt x="2639" y="82475"/>
                  </a:lnTo>
                  <a:lnTo>
                    <a:pt x="2216" y="80982"/>
                  </a:lnTo>
                  <a:lnTo>
                    <a:pt x="1817" y="79489"/>
                  </a:lnTo>
                  <a:lnTo>
                    <a:pt x="1469" y="77971"/>
                  </a:lnTo>
                  <a:lnTo>
                    <a:pt x="1170" y="76453"/>
                  </a:lnTo>
                  <a:lnTo>
                    <a:pt x="897" y="74935"/>
                  </a:lnTo>
                  <a:lnTo>
                    <a:pt x="648" y="73417"/>
                  </a:lnTo>
                  <a:lnTo>
                    <a:pt x="449" y="71874"/>
                  </a:lnTo>
                  <a:lnTo>
                    <a:pt x="274" y="70356"/>
                  </a:lnTo>
                  <a:lnTo>
                    <a:pt x="150" y="68813"/>
                  </a:lnTo>
                  <a:lnTo>
                    <a:pt x="75" y="67270"/>
                  </a:lnTo>
                  <a:lnTo>
                    <a:pt x="1" y="65727"/>
                  </a:lnTo>
                  <a:lnTo>
                    <a:pt x="1" y="64209"/>
                  </a:lnTo>
                  <a:lnTo>
                    <a:pt x="1" y="62666"/>
                  </a:lnTo>
                  <a:lnTo>
                    <a:pt x="75" y="61123"/>
                  </a:lnTo>
                  <a:lnTo>
                    <a:pt x="150" y="59580"/>
                  </a:lnTo>
                  <a:lnTo>
                    <a:pt x="274" y="58037"/>
                  </a:lnTo>
                  <a:lnTo>
                    <a:pt x="449" y="56519"/>
                  </a:lnTo>
                  <a:lnTo>
                    <a:pt x="648" y="54976"/>
                  </a:lnTo>
                  <a:lnTo>
                    <a:pt x="897" y="53457"/>
                  </a:lnTo>
                  <a:lnTo>
                    <a:pt x="1170" y="51939"/>
                  </a:lnTo>
                  <a:lnTo>
                    <a:pt x="1469" y="50421"/>
                  </a:lnTo>
                  <a:lnTo>
                    <a:pt x="1817" y="48903"/>
                  </a:lnTo>
                  <a:lnTo>
                    <a:pt x="2216" y="47410"/>
                  </a:lnTo>
                  <a:lnTo>
                    <a:pt x="2639" y="45917"/>
                  </a:lnTo>
                  <a:lnTo>
                    <a:pt x="3087" y="44424"/>
                  </a:lnTo>
                  <a:lnTo>
                    <a:pt x="3584" y="42955"/>
                  </a:lnTo>
                  <a:lnTo>
                    <a:pt x="4132" y="41487"/>
                  </a:lnTo>
                  <a:lnTo>
                    <a:pt x="4679" y="40043"/>
                  </a:lnTo>
                  <a:lnTo>
                    <a:pt x="5302" y="38600"/>
                  </a:lnTo>
                  <a:lnTo>
                    <a:pt x="5949" y="37157"/>
                  </a:lnTo>
                  <a:lnTo>
                    <a:pt x="6621" y="35738"/>
                  </a:lnTo>
                  <a:lnTo>
                    <a:pt x="7342" y="34344"/>
                  </a:lnTo>
                  <a:lnTo>
                    <a:pt x="8089" y="32951"/>
                  </a:lnTo>
                  <a:lnTo>
                    <a:pt x="8885" y="31582"/>
                  </a:lnTo>
                  <a:lnTo>
                    <a:pt x="9706" y="30213"/>
                  </a:lnTo>
                  <a:lnTo>
                    <a:pt x="10577" y="28869"/>
                  </a:lnTo>
                  <a:lnTo>
                    <a:pt x="11473" y="27550"/>
                  </a:lnTo>
                  <a:lnTo>
                    <a:pt x="12394" y="26231"/>
                  </a:lnTo>
                  <a:lnTo>
                    <a:pt x="13390" y="24937"/>
                  </a:lnTo>
                  <a:lnTo>
                    <a:pt x="14385" y="23668"/>
                  </a:lnTo>
                  <a:lnTo>
                    <a:pt x="15430" y="22424"/>
                  </a:lnTo>
                  <a:lnTo>
                    <a:pt x="16525" y="21204"/>
                  </a:lnTo>
                  <a:lnTo>
                    <a:pt x="17645" y="19985"/>
                  </a:lnTo>
                  <a:lnTo>
                    <a:pt x="18790" y="1879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834;p67">
              <a:extLst>
                <a:ext uri="{FF2B5EF4-FFF2-40B4-BE49-F238E27FC236}">
                  <a16:creationId xmlns:a16="http://schemas.microsoft.com/office/drawing/2014/main" id="{22AB4050-E0CC-5244-99D3-FE711F96452C}"/>
                </a:ext>
              </a:extLst>
            </p:cNvPr>
            <p:cNvSpPr/>
            <p:nvPr/>
          </p:nvSpPr>
          <p:spPr>
            <a:xfrm>
              <a:off x="790611" y="2460743"/>
              <a:ext cx="1292434" cy="1292434"/>
            </a:xfrm>
            <a:custGeom>
              <a:avLst/>
              <a:gdLst/>
              <a:ahLst/>
              <a:cxnLst/>
              <a:rect l="l" t="t" r="r" b="b"/>
              <a:pathLst>
                <a:path w="91435" h="91435" extrusionOk="0">
                  <a:moveTo>
                    <a:pt x="52312" y="0"/>
                  </a:moveTo>
                  <a:lnTo>
                    <a:pt x="50969" y="25"/>
                  </a:lnTo>
                  <a:lnTo>
                    <a:pt x="49600" y="75"/>
                  </a:lnTo>
                  <a:lnTo>
                    <a:pt x="48256" y="175"/>
                  </a:lnTo>
                  <a:lnTo>
                    <a:pt x="46912" y="299"/>
                  </a:lnTo>
                  <a:lnTo>
                    <a:pt x="45568" y="448"/>
                  </a:lnTo>
                  <a:lnTo>
                    <a:pt x="44224" y="648"/>
                  </a:lnTo>
                  <a:lnTo>
                    <a:pt x="42880" y="871"/>
                  </a:lnTo>
                  <a:lnTo>
                    <a:pt x="41561" y="1120"/>
                  </a:lnTo>
                  <a:lnTo>
                    <a:pt x="40242" y="1419"/>
                  </a:lnTo>
                  <a:lnTo>
                    <a:pt x="38923" y="1743"/>
                  </a:lnTo>
                  <a:lnTo>
                    <a:pt x="37604" y="2116"/>
                  </a:lnTo>
                  <a:lnTo>
                    <a:pt x="36310" y="2514"/>
                  </a:lnTo>
                  <a:lnTo>
                    <a:pt x="35016" y="2937"/>
                  </a:lnTo>
                  <a:lnTo>
                    <a:pt x="33747" y="3410"/>
                  </a:lnTo>
                  <a:lnTo>
                    <a:pt x="32453" y="3908"/>
                  </a:lnTo>
                  <a:lnTo>
                    <a:pt x="31208" y="4430"/>
                  </a:lnTo>
                  <a:lnTo>
                    <a:pt x="29964" y="5003"/>
                  </a:lnTo>
                  <a:lnTo>
                    <a:pt x="28720" y="5625"/>
                  </a:lnTo>
                  <a:lnTo>
                    <a:pt x="27500" y="6247"/>
                  </a:lnTo>
                  <a:lnTo>
                    <a:pt x="26281" y="6919"/>
                  </a:lnTo>
                  <a:lnTo>
                    <a:pt x="25086" y="7616"/>
                  </a:lnTo>
                  <a:lnTo>
                    <a:pt x="23917" y="8362"/>
                  </a:lnTo>
                  <a:lnTo>
                    <a:pt x="22747" y="9134"/>
                  </a:lnTo>
                  <a:lnTo>
                    <a:pt x="21627" y="9955"/>
                  </a:lnTo>
                  <a:lnTo>
                    <a:pt x="20482" y="10776"/>
                  </a:lnTo>
                  <a:lnTo>
                    <a:pt x="19387" y="11672"/>
                  </a:lnTo>
                  <a:lnTo>
                    <a:pt x="18292" y="12568"/>
                  </a:lnTo>
                  <a:lnTo>
                    <a:pt x="17222" y="13514"/>
                  </a:lnTo>
                  <a:lnTo>
                    <a:pt x="16177" y="14485"/>
                  </a:lnTo>
                  <a:lnTo>
                    <a:pt x="15156" y="15505"/>
                  </a:lnTo>
                  <a:lnTo>
                    <a:pt x="14161" y="16525"/>
                  </a:lnTo>
                  <a:lnTo>
                    <a:pt x="13165" y="17620"/>
                  </a:lnTo>
                  <a:lnTo>
                    <a:pt x="12294" y="18641"/>
                  </a:lnTo>
                  <a:lnTo>
                    <a:pt x="11423" y="19661"/>
                  </a:lnTo>
                  <a:lnTo>
                    <a:pt x="10627" y="20731"/>
                  </a:lnTo>
                  <a:lnTo>
                    <a:pt x="9831" y="21801"/>
                  </a:lnTo>
                  <a:lnTo>
                    <a:pt x="9059" y="22871"/>
                  </a:lnTo>
                  <a:lnTo>
                    <a:pt x="8337" y="23966"/>
                  </a:lnTo>
                  <a:lnTo>
                    <a:pt x="7641" y="25086"/>
                  </a:lnTo>
                  <a:lnTo>
                    <a:pt x="6969" y="26206"/>
                  </a:lnTo>
                  <a:lnTo>
                    <a:pt x="6347" y="27326"/>
                  </a:lnTo>
                  <a:lnTo>
                    <a:pt x="5724" y="28496"/>
                  </a:lnTo>
                  <a:lnTo>
                    <a:pt x="5152" y="29641"/>
                  </a:lnTo>
                  <a:lnTo>
                    <a:pt x="4604" y="30810"/>
                  </a:lnTo>
                  <a:lnTo>
                    <a:pt x="4107" y="31980"/>
                  </a:lnTo>
                  <a:lnTo>
                    <a:pt x="3609" y="33174"/>
                  </a:lnTo>
                  <a:lnTo>
                    <a:pt x="3161" y="34369"/>
                  </a:lnTo>
                  <a:lnTo>
                    <a:pt x="2738" y="35564"/>
                  </a:lnTo>
                  <a:lnTo>
                    <a:pt x="2340" y="36783"/>
                  </a:lnTo>
                  <a:lnTo>
                    <a:pt x="1991" y="38003"/>
                  </a:lnTo>
                  <a:lnTo>
                    <a:pt x="1668" y="39222"/>
                  </a:lnTo>
                  <a:lnTo>
                    <a:pt x="1369" y="40441"/>
                  </a:lnTo>
                  <a:lnTo>
                    <a:pt x="1095" y="41686"/>
                  </a:lnTo>
                  <a:lnTo>
                    <a:pt x="847" y="42930"/>
                  </a:lnTo>
                  <a:lnTo>
                    <a:pt x="647" y="44174"/>
                  </a:lnTo>
                  <a:lnTo>
                    <a:pt x="448" y="45419"/>
                  </a:lnTo>
                  <a:lnTo>
                    <a:pt x="299" y="46663"/>
                  </a:lnTo>
                  <a:lnTo>
                    <a:pt x="199" y="47907"/>
                  </a:lnTo>
                  <a:lnTo>
                    <a:pt x="100" y="49177"/>
                  </a:lnTo>
                  <a:lnTo>
                    <a:pt x="50" y="50421"/>
                  </a:lnTo>
                  <a:lnTo>
                    <a:pt x="0" y="51690"/>
                  </a:lnTo>
                  <a:lnTo>
                    <a:pt x="0" y="52935"/>
                  </a:lnTo>
                  <a:lnTo>
                    <a:pt x="50" y="54179"/>
                  </a:lnTo>
                  <a:lnTo>
                    <a:pt x="100" y="55448"/>
                  </a:lnTo>
                  <a:lnTo>
                    <a:pt x="199" y="56692"/>
                  </a:lnTo>
                  <a:lnTo>
                    <a:pt x="324" y="57937"/>
                  </a:lnTo>
                  <a:lnTo>
                    <a:pt x="473" y="59181"/>
                  </a:lnTo>
                  <a:lnTo>
                    <a:pt x="647" y="60425"/>
                  </a:lnTo>
                  <a:lnTo>
                    <a:pt x="847" y="61670"/>
                  </a:lnTo>
                  <a:lnTo>
                    <a:pt x="1095" y="62914"/>
                  </a:lnTo>
                  <a:lnTo>
                    <a:pt x="1369" y="64134"/>
                  </a:lnTo>
                  <a:lnTo>
                    <a:pt x="1668" y="65353"/>
                  </a:lnTo>
                  <a:lnTo>
                    <a:pt x="1991" y="66573"/>
                  </a:lnTo>
                  <a:lnTo>
                    <a:pt x="2340" y="67767"/>
                  </a:lnTo>
                  <a:lnTo>
                    <a:pt x="2738" y="68987"/>
                  </a:lnTo>
                  <a:lnTo>
                    <a:pt x="3136" y="70181"/>
                  </a:lnTo>
                  <a:lnTo>
                    <a:pt x="3584" y="71351"/>
                  </a:lnTo>
                  <a:lnTo>
                    <a:pt x="4057" y="72520"/>
                  </a:lnTo>
                  <a:lnTo>
                    <a:pt x="4580" y="73690"/>
                  </a:lnTo>
                  <a:lnTo>
                    <a:pt x="5102" y="74860"/>
                  </a:lnTo>
                  <a:lnTo>
                    <a:pt x="5675" y="76005"/>
                  </a:lnTo>
                  <a:lnTo>
                    <a:pt x="6272" y="77124"/>
                  </a:lnTo>
                  <a:lnTo>
                    <a:pt x="6894" y="78244"/>
                  </a:lnTo>
                  <a:lnTo>
                    <a:pt x="7541" y="79364"/>
                  </a:lnTo>
                  <a:lnTo>
                    <a:pt x="8213" y="80459"/>
                  </a:lnTo>
                  <a:lnTo>
                    <a:pt x="8935" y="81529"/>
                  </a:lnTo>
                  <a:lnTo>
                    <a:pt x="9656" y="82600"/>
                  </a:lnTo>
                  <a:lnTo>
                    <a:pt x="10428" y="83645"/>
                  </a:lnTo>
                  <a:lnTo>
                    <a:pt x="11224" y="84690"/>
                  </a:lnTo>
                  <a:lnTo>
                    <a:pt x="12046" y="85686"/>
                  </a:lnTo>
                  <a:lnTo>
                    <a:pt x="12917" y="86706"/>
                  </a:lnTo>
                  <a:lnTo>
                    <a:pt x="13788" y="87676"/>
                  </a:lnTo>
                  <a:lnTo>
                    <a:pt x="14708" y="88647"/>
                  </a:lnTo>
                  <a:lnTo>
                    <a:pt x="15629" y="89593"/>
                  </a:lnTo>
                  <a:lnTo>
                    <a:pt x="16600" y="90514"/>
                  </a:lnTo>
                  <a:lnTo>
                    <a:pt x="17620" y="91434"/>
                  </a:lnTo>
                  <a:lnTo>
                    <a:pt x="16799" y="90489"/>
                  </a:lnTo>
                  <a:lnTo>
                    <a:pt x="16027" y="89543"/>
                  </a:lnTo>
                  <a:lnTo>
                    <a:pt x="15256" y="88572"/>
                  </a:lnTo>
                  <a:lnTo>
                    <a:pt x="14534" y="87602"/>
                  </a:lnTo>
                  <a:lnTo>
                    <a:pt x="13813" y="86606"/>
                  </a:lnTo>
                  <a:lnTo>
                    <a:pt x="13141" y="85611"/>
                  </a:lnTo>
                  <a:lnTo>
                    <a:pt x="12494" y="84591"/>
                  </a:lnTo>
                  <a:lnTo>
                    <a:pt x="11846" y="83570"/>
                  </a:lnTo>
                  <a:lnTo>
                    <a:pt x="11249" y="82550"/>
                  </a:lnTo>
                  <a:lnTo>
                    <a:pt x="10677" y="81505"/>
                  </a:lnTo>
                  <a:lnTo>
                    <a:pt x="10129" y="80434"/>
                  </a:lnTo>
                  <a:lnTo>
                    <a:pt x="9607" y="79364"/>
                  </a:lnTo>
                  <a:lnTo>
                    <a:pt x="9109" y="78294"/>
                  </a:lnTo>
                  <a:lnTo>
                    <a:pt x="8611" y="77224"/>
                  </a:lnTo>
                  <a:lnTo>
                    <a:pt x="8163" y="76129"/>
                  </a:lnTo>
                  <a:lnTo>
                    <a:pt x="7740" y="75034"/>
                  </a:lnTo>
                  <a:lnTo>
                    <a:pt x="7342" y="73914"/>
                  </a:lnTo>
                  <a:lnTo>
                    <a:pt x="6969" y="72794"/>
                  </a:lnTo>
                  <a:lnTo>
                    <a:pt x="6620" y="71674"/>
                  </a:lnTo>
                  <a:lnTo>
                    <a:pt x="6322" y="70554"/>
                  </a:lnTo>
                  <a:lnTo>
                    <a:pt x="6023" y="69434"/>
                  </a:lnTo>
                  <a:lnTo>
                    <a:pt x="5749" y="68290"/>
                  </a:lnTo>
                  <a:lnTo>
                    <a:pt x="5500" y="67145"/>
                  </a:lnTo>
                  <a:lnTo>
                    <a:pt x="5276" y="66000"/>
                  </a:lnTo>
                  <a:lnTo>
                    <a:pt x="5102" y="64855"/>
                  </a:lnTo>
                  <a:lnTo>
                    <a:pt x="4928" y="63711"/>
                  </a:lnTo>
                  <a:lnTo>
                    <a:pt x="4779" y="62541"/>
                  </a:lnTo>
                  <a:lnTo>
                    <a:pt x="4679" y="61396"/>
                  </a:lnTo>
                  <a:lnTo>
                    <a:pt x="4580" y="60226"/>
                  </a:lnTo>
                  <a:lnTo>
                    <a:pt x="4505" y="59082"/>
                  </a:lnTo>
                  <a:lnTo>
                    <a:pt x="4480" y="57912"/>
                  </a:lnTo>
                  <a:lnTo>
                    <a:pt x="4455" y="56742"/>
                  </a:lnTo>
                  <a:lnTo>
                    <a:pt x="4480" y="55597"/>
                  </a:lnTo>
                  <a:lnTo>
                    <a:pt x="4530" y="54428"/>
                  </a:lnTo>
                  <a:lnTo>
                    <a:pt x="4580" y="53258"/>
                  </a:lnTo>
                  <a:lnTo>
                    <a:pt x="4679" y="52113"/>
                  </a:lnTo>
                  <a:lnTo>
                    <a:pt x="4779" y="50944"/>
                  </a:lnTo>
                  <a:lnTo>
                    <a:pt x="4928" y="49799"/>
                  </a:lnTo>
                  <a:lnTo>
                    <a:pt x="5102" y="48654"/>
                  </a:lnTo>
                  <a:lnTo>
                    <a:pt x="5301" y="47484"/>
                  </a:lnTo>
                  <a:lnTo>
                    <a:pt x="5500" y="46340"/>
                  </a:lnTo>
                  <a:lnTo>
                    <a:pt x="5749" y="45220"/>
                  </a:lnTo>
                  <a:lnTo>
                    <a:pt x="6023" y="44075"/>
                  </a:lnTo>
                  <a:lnTo>
                    <a:pt x="6322" y="42930"/>
                  </a:lnTo>
                  <a:lnTo>
                    <a:pt x="6645" y="41810"/>
                  </a:lnTo>
                  <a:lnTo>
                    <a:pt x="6994" y="40690"/>
                  </a:lnTo>
                  <a:lnTo>
                    <a:pt x="7367" y="39570"/>
                  </a:lnTo>
                  <a:lnTo>
                    <a:pt x="7765" y="38475"/>
                  </a:lnTo>
                  <a:lnTo>
                    <a:pt x="8188" y="37380"/>
                  </a:lnTo>
                  <a:lnTo>
                    <a:pt x="8636" y="36285"/>
                  </a:lnTo>
                  <a:lnTo>
                    <a:pt x="9109" y="35190"/>
                  </a:lnTo>
                  <a:lnTo>
                    <a:pt x="9607" y="34120"/>
                  </a:lnTo>
                  <a:lnTo>
                    <a:pt x="10129" y="33050"/>
                  </a:lnTo>
                  <a:lnTo>
                    <a:pt x="10702" y="32005"/>
                  </a:lnTo>
                  <a:lnTo>
                    <a:pt x="11274" y="30960"/>
                  </a:lnTo>
                  <a:lnTo>
                    <a:pt x="11871" y="29914"/>
                  </a:lnTo>
                  <a:lnTo>
                    <a:pt x="12494" y="28894"/>
                  </a:lnTo>
                  <a:lnTo>
                    <a:pt x="13165" y="27899"/>
                  </a:lnTo>
                  <a:lnTo>
                    <a:pt x="13837" y="26878"/>
                  </a:lnTo>
                  <a:lnTo>
                    <a:pt x="14534" y="25908"/>
                  </a:lnTo>
                  <a:lnTo>
                    <a:pt x="15281" y="24912"/>
                  </a:lnTo>
                  <a:lnTo>
                    <a:pt x="16027" y="23966"/>
                  </a:lnTo>
                  <a:lnTo>
                    <a:pt x="16824" y="23021"/>
                  </a:lnTo>
                  <a:lnTo>
                    <a:pt x="17620" y="22075"/>
                  </a:lnTo>
                  <a:lnTo>
                    <a:pt x="18616" y="21005"/>
                  </a:lnTo>
                  <a:lnTo>
                    <a:pt x="19611" y="19960"/>
                  </a:lnTo>
                  <a:lnTo>
                    <a:pt x="20632" y="18939"/>
                  </a:lnTo>
                  <a:lnTo>
                    <a:pt x="21677" y="17969"/>
                  </a:lnTo>
                  <a:lnTo>
                    <a:pt x="22747" y="17023"/>
                  </a:lnTo>
                  <a:lnTo>
                    <a:pt x="23842" y="16127"/>
                  </a:lnTo>
                  <a:lnTo>
                    <a:pt x="24937" y="15256"/>
                  </a:lnTo>
                  <a:lnTo>
                    <a:pt x="26082" y="14410"/>
                  </a:lnTo>
                  <a:lnTo>
                    <a:pt x="27227" y="13589"/>
                  </a:lnTo>
                  <a:lnTo>
                    <a:pt x="28371" y="12817"/>
                  </a:lnTo>
                  <a:lnTo>
                    <a:pt x="29566" y="12095"/>
                  </a:lnTo>
                  <a:lnTo>
                    <a:pt x="30760" y="11374"/>
                  </a:lnTo>
                  <a:lnTo>
                    <a:pt x="31955" y="10702"/>
                  </a:lnTo>
                  <a:lnTo>
                    <a:pt x="33174" y="10080"/>
                  </a:lnTo>
                  <a:lnTo>
                    <a:pt x="34419" y="9482"/>
                  </a:lnTo>
                  <a:lnTo>
                    <a:pt x="35663" y="8910"/>
                  </a:lnTo>
                  <a:lnTo>
                    <a:pt x="36932" y="8362"/>
                  </a:lnTo>
                  <a:lnTo>
                    <a:pt x="38202" y="7865"/>
                  </a:lnTo>
                  <a:lnTo>
                    <a:pt x="39471" y="7392"/>
                  </a:lnTo>
                  <a:lnTo>
                    <a:pt x="40765" y="6969"/>
                  </a:lnTo>
                  <a:lnTo>
                    <a:pt x="42059" y="6571"/>
                  </a:lnTo>
                  <a:lnTo>
                    <a:pt x="43378" y="6197"/>
                  </a:lnTo>
                  <a:lnTo>
                    <a:pt x="44697" y="5874"/>
                  </a:lnTo>
                  <a:lnTo>
                    <a:pt x="46016" y="5575"/>
                  </a:lnTo>
                  <a:lnTo>
                    <a:pt x="47360" y="5326"/>
                  </a:lnTo>
                  <a:lnTo>
                    <a:pt x="48679" y="5102"/>
                  </a:lnTo>
                  <a:lnTo>
                    <a:pt x="50023" y="4903"/>
                  </a:lnTo>
                  <a:lnTo>
                    <a:pt x="51367" y="4754"/>
                  </a:lnTo>
                  <a:lnTo>
                    <a:pt x="52711" y="4629"/>
                  </a:lnTo>
                  <a:lnTo>
                    <a:pt x="54079" y="4530"/>
                  </a:lnTo>
                  <a:lnTo>
                    <a:pt x="55423" y="4480"/>
                  </a:lnTo>
                  <a:lnTo>
                    <a:pt x="57937" y="4480"/>
                  </a:lnTo>
                  <a:lnTo>
                    <a:pt x="59082" y="4530"/>
                  </a:lnTo>
                  <a:lnTo>
                    <a:pt x="60251" y="4580"/>
                  </a:lnTo>
                  <a:lnTo>
                    <a:pt x="61396" y="4679"/>
                  </a:lnTo>
                  <a:lnTo>
                    <a:pt x="62541" y="4779"/>
                  </a:lnTo>
                  <a:lnTo>
                    <a:pt x="63711" y="4928"/>
                  </a:lnTo>
                  <a:lnTo>
                    <a:pt x="64855" y="5102"/>
                  </a:lnTo>
                  <a:lnTo>
                    <a:pt x="66000" y="5276"/>
                  </a:lnTo>
                  <a:lnTo>
                    <a:pt x="67145" y="5500"/>
                  </a:lnTo>
                  <a:lnTo>
                    <a:pt x="68265" y="5749"/>
                  </a:lnTo>
                  <a:lnTo>
                    <a:pt x="69410" y="6023"/>
                  </a:lnTo>
                  <a:lnTo>
                    <a:pt x="70530" y="6322"/>
                  </a:lnTo>
                  <a:lnTo>
                    <a:pt x="71674" y="6620"/>
                  </a:lnTo>
                  <a:lnTo>
                    <a:pt x="72794" y="6969"/>
                  </a:lnTo>
                  <a:lnTo>
                    <a:pt x="73889" y="7342"/>
                  </a:lnTo>
                  <a:lnTo>
                    <a:pt x="75009" y="7740"/>
                  </a:lnTo>
                  <a:lnTo>
                    <a:pt x="76104" y="8163"/>
                  </a:lnTo>
                  <a:lnTo>
                    <a:pt x="77199" y="8611"/>
                  </a:lnTo>
                  <a:lnTo>
                    <a:pt x="78269" y="9084"/>
                  </a:lnTo>
                  <a:lnTo>
                    <a:pt x="79364" y="9582"/>
                  </a:lnTo>
                  <a:lnTo>
                    <a:pt x="80410" y="10129"/>
                  </a:lnTo>
                  <a:lnTo>
                    <a:pt x="81480" y="10677"/>
                  </a:lnTo>
                  <a:lnTo>
                    <a:pt x="82525" y="11249"/>
                  </a:lnTo>
                  <a:lnTo>
                    <a:pt x="83570" y="11847"/>
                  </a:lnTo>
                  <a:lnTo>
                    <a:pt x="84591" y="12494"/>
                  </a:lnTo>
                  <a:lnTo>
                    <a:pt x="85611" y="13141"/>
                  </a:lnTo>
                  <a:lnTo>
                    <a:pt x="86606" y="13837"/>
                  </a:lnTo>
                  <a:lnTo>
                    <a:pt x="87602" y="14534"/>
                  </a:lnTo>
                  <a:lnTo>
                    <a:pt x="88572" y="15281"/>
                  </a:lnTo>
                  <a:lnTo>
                    <a:pt x="89543" y="16028"/>
                  </a:lnTo>
                  <a:lnTo>
                    <a:pt x="90514" y="16824"/>
                  </a:lnTo>
                  <a:lnTo>
                    <a:pt x="91434" y="17645"/>
                  </a:lnTo>
                  <a:lnTo>
                    <a:pt x="90389" y="16475"/>
                  </a:lnTo>
                  <a:lnTo>
                    <a:pt x="89294" y="15331"/>
                  </a:lnTo>
                  <a:lnTo>
                    <a:pt x="88149" y="14236"/>
                  </a:lnTo>
                  <a:lnTo>
                    <a:pt x="86980" y="13166"/>
                  </a:lnTo>
                  <a:lnTo>
                    <a:pt x="86059" y="12369"/>
                  </a:lnTo>
                  <a:lnTo>
                    <a:pt x="85088" y="11573"/>
                  </a:lnTo>
                  <a:lnTo>
                    <a:pt x="84118" y="10801"/>
                  </a:lnTo>
                  <a:lnTo>
                    <a:pt x="83147" y="10080"/>
                  </a:lnTo>
                  <a:lnTo>
                    <a:pt x="82152" y="9358"/>
                  </a:lnTo>
                  <a:lnTo>
                    <a:pt x="81156" y="8686"/>
                  </a:lnTo>
                  <a:lnTo>
                    <a:pt x="80136" y="8014"/>
                  </a:lnTo>
                  <a:lnTo>
                    <a:pt x="79115" y="7392"/>
                  </a:lnTo>
                  <a:lnTo>
                    <a:pt x="78070" y="6795"/>
                  </a:lnTo>
                  <a:lnTo>
                    <a:pt x="77025" y="6197"/>
                  </a:lnTo>
                  <a:lnTo>
                    <a:pt x="75955" y="5650"/>
                  </a:lnTo>
                  <a:lnTo>
                    <a:pt x="74885" y="5127"/>
                  </a:lnTo>
                  <a:lnTo>
                    <a:pt x="73815" y="4629"/>
                  </a:lnTo>
                  <a:lnTo>
                    <a:pt x="72744" y="4157"/>
                  </a:lnTo>
                  <a:lnTo>
                    <a:pt x="71649" y="3709"/>
                  </a:lnTo>
                  <a:lnTo>
                    <a:pt x="70554" y="3286"/>
                  </a:lnTo>
                  <a:lnTo>
                    <a:pt x="69435" y="2887"/>
                  </a:lnTo>
                  <a:lnTo>
                    <a:pt x="68315" y="2514"/>
                  </a:lnTo>
                  <a:lnTo>
                    <a:pt x="67195" y="2166"/>
                  </a:lnTo>
                  <a:lnTo>
                    <a:pt x="66075" y="1842"/>
                  </a:lnTo>
                  <a:lnTo>
                    <a:pt x="64955" y="1543"/>
                  </a:lnTo>
                  <a:lnTo>
                    <a:pt x="63810" y="1295"/>
                  </a:lnTo>
                  <a:lnTo>
                    <a:pt x="62690" y="1046"/>
                  </a:lnTo>
                  <a:lnTo>
                    <a:pt x="61545" y="822"/>
                  </a:lnTo>
                  <a:lnTo>
                    <a:pt x="60401" y="623"/>
                  </a:lnTo>
                  <a:lnTo>
                    <a:pt x="59256" y="473"/>
                  </a:lnTo>
                  <a:lnTo>
                    <a:pt x="58086" y="324"/>
                  </a:lnTo>
                  <a:lnTo>
                    <a:pt x="56941" y="224"/>
                  </a:lnTo>
                  <a:lnTo>
                    <a:pt x="55797" y="125"/>
                  </a:lnTo>
                  <a:lnTo>
                    <a:pt x="54627" y="50"/>
                  </a:lnTo>
                  <a:lnTo>
                    <a:pt x="53482" y="25"/>
                  </a:lnTo>
                  <a:lnTo>
                    <a:pt x="52312" y="0"/>
                  </a:lnTo>
                  <a:close/>
                </a:path>
              </a:pathLst>
            </a:custGeom>
            <a:solidFill>
              <a:srgbClr val="DA9A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835;p67">
              <a:extLst>
                <a:ext uri="{FF2B5EF4-FFF2-40B4-BE49-F238E27FC236}">
                  <a16:creationId xmlns:a16="http://schemas.microsoft.com/office/drawing/2014/main" id="{824F9779-BAA7-C946-9C38-DC63E6787CAF}"/>
                </a:ext>
              </a:extLst>
            </p:cNvPr>
            <p:cNvSpPr/>
            <p:nvPr/>
          </p:nvSpPr>
          <p:spPr>
            <a:xfrm>
              <a:off x="790611" y="2460743"/>
              <a:ext cx="1292434" cy="1292434"/>
            </a:xfrm>
            <a:custGeom>
              <a:avLst/>
              <a:gdLst/>
              <a:ahLst/>
              <a:cxnLst/>
              <a:rect l="l" t="t" r="r" b="b"/>
              <a:pathLst>
                <a:path w="91435" h="91435" fill="none" extrusionOk="0">
                  <a:moveTo>
                    <a:pt x="52312" y="0"/>
                  </a:moveTo>
                  <a:lnTo>
                    <a:pt x="52312" y="0"/>
                  </a:lnTo>
                  <a:lnTo>
                    <a:pt x="50969" y="25"/>
                  </a:lnTo>
                  <a:lnTo>
                    <a:pt x="49600" y="75"/>
                  </a:lnTo>
                  <a:lnTo>
                    <a:pt x="48256" y="175"/>
                  </a:lnTo>
                  <a:lnTo>
                    <a:pt x="46912" y="299"/>
                  </a:lnTo>
                  <a:lnTo>
                    <a:pt x="45568" y="448"/>
                  </a:lnTo>
                  <a:lnTo>
                    <a:pt x="44224" y="648"/>
                  </a:lnTo>
                  <a:lnTo>
                    <a:pt x="42880" y="871"/>
                  </a:lnTo>
                  <a:lnTo>
                    <a:pt x="41561" y="1120"/>
                  </a:lnTo>
                  <a:lnTo>
                    <a:pt x="40242" y="1419"/>
                  </a:lnTo>
                  <a:lnTo>
                    <a:pt x="38923" y="1743"/>
                  </a:lnTo>
                  <a:lnTo>
                    <a:pt x="37604" y="2116"/>
                  </a:lnTo>
                  <a:lnTo>
                    <a:pt x="36310" y="2514"/>
                  </a:lnTo>
                  <a:lnTo>
                    <a:pt x="35016" y="2937"/>
                  </a:lnTo>
                  <a:lnTo>
                    <a:pt x="33747" y="3410"/>
                  </a:lnTo>
                  <a:lnTo>
                    <a:pt x="32453" y="3908"/>
                  </a:lnTo>
                  <a:lnTo>
                    <a:pt x="31208" y="4430"/>
                  </a:lnTo>
                  <a:lnTo>
                    <a:pt x="29964" y="5003"/>
                  </a:lnTo>
                  <a:lnTo>
                    <a:pt x="28720" y="5625"/>
                  </a:lnTo>
                  <a:lnTo>
                    <a:pt x="27500" y="6247"/>
                  </a:lnTo>
                  <a:lnTo>
                    <a:pt x="26281" y="6919"/>
                  </a:lnTo>
                  <a:lnTo>
                    <a:pt x="25086" y="7616"/>
                  </a:lnTo>
                  <a:lnTo>
                    <a:pt x="23917" y="8362"/>
                  </a:lnTo>
                  <a:lnTo>
                    <a:pt x="22747" y="9134"/>
                  </a:lnTo>
                  <a:lnTo>
                    <a:pt x="21627" y="9955"/>
                  </a:lnTo>
                  <a:lnTo>
                    <a:pt x="20482" y="10776"/>
                  </a:lnTo>
                  <a:lnTo>
                    <a:pt x="19387" y="11672"/>
                  </a:lnTo>
                  <a:lnTo>
                    <a:pt x="18292" y="12568"/>
                  </a:lnTo>
                  <a:lnTo>
                    <a:pt x="17222" y="13514"/>
                  </a:lnTo>
                  <a:lnTo>
                    <a:pt x="16177" y="14485"/>
                  </a:lnTo>
                  <a:lnTo>
                    <a:pt x="15156" y="15505"/>
                  </a:lnTo>
                  <a:lnTo>
                    <a:pt x="14161" y="16525"/>
                  </a:lnTo>
                  <a:lnTo>
                    <a:pt x="13165" y="17620"/>
                  </a:lnTo>
                  <a:lnTo>
                    <a:pt x="13165" y="17620"/>
                  </a:lnTo>
                  <a:lnTo>
                    <a:pt x="12294" y="18641"/>
                  </a:lnTo>
                  <a:lnTo>
                    <a:pt x="11423" y="19661"/>
                  </a:lnTo>
                  <a:lnTo>
                    <a:pt x="10627" y="20731"/>
                  </a:lnTo>
                  <a:lnTo>
                    <a:pt x="9831" y="21801"/>
                  </a:lnTo>
                  <a:lnTo>
                    <a:pt x="9059" y="22871"/>
                  </a:lnTo>
                  <a:lnTo>
                    <a:pt x="8337" y="23966"/>
                  </a:lnTo>
                  <a:lnTo>
                    <a:pt x="7641" y="25086"/>
                  </a:lnTo>
                  <a:lnTo>
                    <a:pt x="6969" y="26206"/>
                  </a:lnTo>
                  <a:lnTo>
                    <a:pt x="6347" y="27326"/>
                  </a:lnTo>
                  <a:lnTo>
                    <a:pt x="5724" y="28496"/>
                  </a:lnTo>
                  <a:lnTo>
                    <a:pt x="5152" y="29641"/>
                  </a:lnTo>
                  <a:lnTo>
                    <a:pt x="4604" y="30810"/>
                  </a:lnTo>
                  <a:lnTo>
                    <a:pt x="4107" y="31980"/>
                  </a:lnTo>
                  <a:lnTo>
                    <a:pt x="3609" y="33174"/>
                  </a:lnTo>
                  <a:lnTo>
                    <a:pt x="3161" y="34369"/>
                  </a:lnTo>
                  <a:lnTo>
                    <a:pt x="2738" y="35564"/>
                  </a:lnTo>
                  <a:lnTo>
                    <a:pt x="2340" y="36783"/>
                  </a:lnTo>
                  <a:lnTo>
                    <a:pt x="1991" y="38003"/>
                  </a:lnTo>
                  <a:lnTo>
                    <a:pt x="1668" y="39222"/>
                  </a:lnTo>
                  <a:lnTo>
                    <a:pt x="1369" y="40441"/>
                  </a:lnTo>
                  <a:lnTo>
                    <a:pt x="1095" y="41686"/>
                  </a:lnTo>
                  <a:lnTo>
                    <a:pt x="847" y="42930"/>
                  </a:lnTo>
                  <a:lnTo>
                    <a:pt x="647" y="44174"/>
                  </a:lnTo>
                  <a:lnTo>
                    <a:pt x="448" y="45419"/>
                  </a:lnTo>
                  <a:lnTo>
                    <a:pt x="299" y="46663"/>
                  </a:lnTo>
                  <a:lnTo>
                    <a:pt x="199" y="47907"/>
                  </a:lnTo>
                  <a:lnTo>
                    <a:pt x="100" y="49177"/>
                  </a:lnTo>
                  <a:lnTo>
                    <a:pt x="50" y="50421"/>
                  </a:lnTo>
                  <a:lnTo>
                    <a:pt x="0" y="51690"/>
                  </a:lnTo>
                  <a:lnTo>
                    <a:pt x="0" y="52935"/>
                  </a:lnTo>
                  <a:lnTo>
                    <a:pt x="50" y="54179"/>
                  </a:lnTo>
                  <a:lnTo>
                    <a:pt x="100" y="55448"/>
                  </a:lnTo>
                  <a:lnTo>
                    <a:pt x="199" y="56692"/>
                  </a:lnTo>
                  <a:lnTo>
                    <a:pt x="324" y="57937"/>
                  </a:lnTo>
                  <a:lnTo>
                    <a:pt x="473" y="59181"/>
                  </a:lnTo>
                  <a:lnTo>
                    <a:pt x="647" y="60425"/>
                  </a:lnTo>
                  <a:lnTo>
                    <a:pt x="847" y="61670"/>
                  </a:lnTo>
                  <a:lnTo>
                    <a:pt x="1095" y="62914"/>
                  </a:lnTo>
                  <a:lnTo>
                    <a:pt x="1369" y="64134"/>
                  </a:lnTo>
                  <a:lnTo>
                    <a:pt x="1668" y="65353"/>
                  </a:lnTo>
                  <a:lnTo>
                    <a:pt x="1991" y="66573"/>
                  </a:lnTo>
                  <a:lnTo>
                    <a:pt x="2340" y="67767"/>
                  </a:lnTo>
                  <a:lnTo>
                    <a:pt x="2738" y="68987"/>
                  </a:lnTo>
                  <a:lnTo>
                    <a:pt x="3136" y="70181"/>
                  </a:lnTo>
                  <a:lnTo>
                    <a:pt x="3584" y="71351"/>
                  </a:lnTo>
                  <a:lnTo>
                    <a:pt x="4057" y="72520"/>
                  </a:lnTo>
                  <a:lnTo>
                    <a:pt x="4580" y="73690"/>
                  </a:lnTo>
                  <a:lnTo>
                    <a:pt x="5102" y="74860"/>
                  </a:lnTo>
                  <a:lnTo>
                    <a:pt x="5675" y="76005"/>
                  </a:lnTo>
                  <a:lnTo>
                    <a:pt x="6272" y="77124"/>
                  </a:lnTo>
                  <a:lnTo>
                    <a:pt x="6894" y="78244"/>
                  </a:lnTo>
                  <a:lnTo>
                    <a:pt x="7541" y="79364"/>
                  </a:lnTo>
                  <a:lnTo>
                    <a:pt x="8213" y="80459"/>
                  </a:lnTo>
                  <a:lnTo>
                    <a:pt x="8935" y="81529"/>
                  </a:lnTo>
                  <a:lnTo>
                    <a:pt x="9656" y="82600"/>
                  </a:lnTo>
                  <a:lnTo>
                    <a:pt x="10428" y="83645"/>
                  </a:lnTo>
                  <a:lnTo>
                    <a:pt x="11224" y="84690"/>
                  </a:lnTo>
                  <a:lnTo>
                    <a:pt x="12046" y="85686"/>
                  </a:lnTo>
                  <a:lnTo>
                    <a:pt x="12917" y="86706"/>
                  </a:lnTo>
                  <a:lnTo>
                    <a:pt x="13788" y="87676"/>
                  </a:lnTo>
                  <a:lnTo>
                    <a:pt x="14708" y="88647"/>
                  </a:lnTo>
                  <a:lnTo>
                    <a:pt x="15629" y="89593"/>
                  </a:lnTo>
                  <a:lnTo>
                    <a:pt x="16600" y="90514"/>
                  </a:lnTo>
                  <a:lnTo>
                    <a:pt x="17620" y="91434"/>
                  </a:lnTo>
                  <a:lnTo>
                    <a:pt x="17620" y="91434"/>
                  </a:lnTo>
                  <a:lnTo>
                    <a:pt x="16799" y="90489"/>
                  </a:lnTo>
                  <a:lnTo>
                    <a:pt x="16027" y="89543"/>
                  </a:lnTo>
                  <a:lnTo>
                    <a:pt x="15256" y="88572"/>
                  </a:lnTo>
                  <a:lnTo>
                    <a:pt x="14534" y="87602"/>
                  </a:lnTo>
                  <a:lnTo>
                    <a:pt x="13813" y="86606"/>
                  </a:lnTo>
                  <a:lnTo>
                    <a:pt x="13141" y="85611"/>
                  </a:lnTo>
                  <a:lnTo>
                    <a:pt x="12494" y="84591"/>
                  </a:lnTo>
                  <a:lnTo>
                    <a:pt x="11846" y="83570"/>
                  </a:lnTo>
                  <a:lnTo>
                    <a:pt x="11249" y="82550"/>
                  </a:lnTo>
                  <a:lnTo>
                    <a:pt x="10677" y="81505"/>
                  </a:lnTo>
                  <a:lnTo>
                    <a:pt x="10129" y="80434"/>
                  </a:lnTo>
                  <a:lnTo>
                    <a:pt x="9607" y="79364"/>
                  </a:lnTo>
                  <a:lnTo>
                    <a:pt x="9109" y="78294"/>
                  </a:lnTo>
                  <a:lnTo>
                    <a:pt x="8611" y="77224"/>
                  </a:lnTo>
                  <a:lnTo>
                    <a:pt x="8163" y="76129"/>
                  </a:lnTo>
                  <a:lnTo>
                    <a:pt x="7740" y="75034"/>
                  </a:lnTo>
                  <a:lnTo>
                    <a:pt x="7342" y="73914"/>
                  </a:lnTo>
                  <a:lnTo>
                    <a:pt x="6969" y="72794"/>
                  </a:lnTo>
                  <a:lnTo>
                    <a:pt x="6620" y="71674"/>
                  </a:lnTo>
                  <a:lnTo>
                    <a:pt x="6322" y="70554"/>
                  </a:lnTo>
                  <a:lnTo>
                    <a:pt x="6023" y="69434"/>
                  </a:lnTo>
                  <a:lnTo>
                    <a:pt x="5749" y="68290"/>
                  </a:lnTo>
                  <a:lnTo>
                    <a:pt x="5500" y="67145"/>
                  </a:lnTo>
                  <a:lnTo>
                    <a:pt x="5276" y="66000"/>
                  </a:lnTo>
                  <a:lnTo>
                    <a:pt x="5102" y="64855"/>
                  </a:lnTo>
                  <a:lnTo>
                    <a:pt x="4928" y="63711"/>
                  </a:lnTo>
                  <a:lnTo>
                    <a:pt x="4779" y="62541"/>
                  </a:lnTo>
                  <a:lnTo>
                    <a:pt x="4679" y="61396"/>
                  </a:lnTo>
                  <a:lnTo>
                    <a:pt x="4580" y="60226"/>
                  </a:lnTo>
                  <a:lnTo>
                    <a:pt x="4505" y="59082"/>
                  </a:lnTo>
                  <a:lnTo>
                    <a:pt x="4480" y="57912"/>
                  </a:lnTo>
                  <a:lnTo>
                    <a:pt x="4455" y="56742"/>
                  </a:lnTo>
                  <a:lnTo>
                    <a:pt x="4480" y="55597"/>
                  </a:lnTo>
                  <a:lnTo>
                    <a:pt x="4530" y="54428"/>
                  </a:lnTo>
                  <a:lnTo>
                    <a:pt x="4580" y="53258"/>
                  </a:lnTo>
                  <a:lnTo>
                    <a:pt x="4679" y="52113"/>
                  </a:lnTo>
                  <a:lnTo>
                    <a:pt x="4779" y="50944"/>
                  </a:lnTo>
                  <a:lnTo>
                    <a:pt x="4928" y="49799"/>
                  </a:lnTo>
                  <a:lnTo>
                    <a:pt x="5102" y="48654"/>
                  </a:lnTo>
                  <a:lnTo>
                    <a:pt x="5301" y="47484"/>
                  </a:lnTo>
                  <a:lnTo>
                    <a:pt x="5500" y="46340"/>
                  </a:lnTo>
                  <a:lnTo>
                    <a:pt x="5749" y="45220"/>
                  </a:lnTo>
                  <a:lnTo>
                    <a:pt x="6023" y="44075"/>
                  </a:lnTo>
                  <a:lnTo>
                    <a:pt x="6322" y="42930"/>
                  </a:lnTo>
                  <a:lnTo>
                    <a:pt x="6645" y="41810"/>
                  </a:lnTo>
                  <a:lnTo>
                    <a:pt x="6994" y="40690"/>
                  </a:lnTo>
                  <a:lnTo>
                    <a:pt x="7367" y="39570"/>
                  </a:lnTo>
                  <a:lnTo>
                    <a:pt x="7765" y="38475"/>
                  </a:lnTo>
                  <a:lnTo>
                    <a:pt x="8188" y="37380"/>
                  </a:lnTo>
                  <a:lnTo>
                    <a:pt x="8636" y="36285"/>
                  </a:lnTo>
                  <a:lnTo>
                    <a:pt x="9109" y="35190"/>
                  </a:lnTo>
                  <a:lnTo>
                    <a:pt x="9607" y="34120"/>
                  </a:lnTo>
                  <a:lnTo>
                    <a:pt x="10129" y="33050"/>
                  </a:lnTo>
                  <a:lnTo>
                    <a:pt x="10702" y="32005"/>
                  </a:lnTo>
                  <a:lnTo>
                    <a:pt x="11274" y="30960"/>
                  </a:lnTo>
                  <a:lnTo>
                    <a:pt x="11871" y="29914"/>
                  </a:lnTo>
                  <a:lnTo>
                    <a:pt x="12494" y="28894"/>
                  </a:lnTo>
                  <a:lnTo>
                    <a:pt x="13165" y="27899"/>
                  </a:lnTo>
                  <a:lnTo>
                    <a:pt x="13837" y="26878"/>
                  </a:lnTo>
                  <a:lnTo>
                    <a:pt x="14534" y="25908"/>
                  </a:lnTo>
                  <a:lnTo>
                    <a:pt x="15281" y="24912"/>
                  </a:lnTo>
                  <a:lnTo>
                    <a:pt x="16027" y="23966"/>
                  </a:lnTo>
                  <a:lnTo>
                    <a:pt x="16824" y="23021"/>
                  </a:lnTo>
                  <a:lnTo>
                    <a:pt x="17620" y="22075"/>
                  </a:lnTo>
                  <a:lnTo>
                    <a:pt x="17620" y="22075"/>
                  </a:lnTo>
                  <a:lnTo>
                    <a:pt x="18616" y="21005"/>
                  </a:lnTo>
                  <a:lnTo>
                    <a:pt x="19611" y="19960"/>
                  </a:lnTo>
                  <a:lnTo>
                    <a:pt x="20632" y="18939"/>
                  </a:lnTo>
                  <a:lnTo>
                    <a:pt x="21677" y="17969"/>
                  </a:lnTo>
                  <a:lnTo>
                    <a:pt x="22747" y="17023"/>
                  </a:lnTo>
                  <a:lnTo>
                    <a:pt x="23842" y="16127"/>
                  </a:lnTo>
                  <a:lnTo>
                    <a:pt x="24937" y="15256"/>
                  </a:lnTo>
                  <a:lnTo>
                    <a:pt x="26082" y="14410"/>
                  </a:lnTo>
                  <a:lnTo>
                    <a:pt x="27227" y="13589"/>
                  </a:lnTo>
                  <a:lnTo>
                    <a:pt x="28371" y="12817"/>
                  </a:lnTo>
                  <a:lnTo>
                    <a:pt x="29566" y="12095"/>
                  </a:lnTo>
                  <a:lnTo>
                    <a:pt x="30760" y="11374"/>
                  </a:lnTo>
                  <a:lnTo>
                    <a:pt x="31955" y="10702"/>
                  </a:lnTo>
                  <a:lnTo>
                    <a:pt x="33174" y="10080"/>
                  </a:lnTo>
                  <a:lnTo>
                    <a:pt x="34419" y="9482"/>
                  </a:lnTo>
                  <a:lnTo>
                    <a:pt x="35663" y="8910"/>
                  </a:lnTo>
                  <a:lnTo>
                    <a:pt x="36932" y="8362"/>
                  </a:lnTo>
                  <a:lnTo>
                    <a:pt x="38202" y="7865"/>
                  </a:lnTo>
                  <a:lnTo>
                    <a:pt x="39471" y="7392"/>
                  </a:lnTo>
                  <a:lnTo>
                    <a:pt x="40765" y="6969"/>
                  </a:lnTo>
                  <a:lnTo>
                    <a:pt x="42059" y="6571"/>
                  </a:lnTo>
                  <a:lnTo>
                    <a:pt x="43378" y="6197"/>
                  </a:lnTo>
                  <a:lnTo>
                    <a:pt x="44697" y="5874"/>
                  </a:lnTo>
                  <a:lnTo>
                    <a:pt x="46016" y="5575"/>
                  </a:lnTo>
                  <a:lnTo>
                    <a:pt x="47360" y="5326"/>
                  </a:lnTo>
                  <a:lnTo>
                    <a:pt x="48679" y="5102"/>
                  </a:lnTo>
                  <a:lnTo>
                    <a:pt x="50023" y="4903"/>
                  </a:lnTo>
                  <a:lnTo>
                    <a:pt x="51367" y="4754"/>
                  </a:lnTo>
                  <a:lnTo>
                    <a:pt x="52711" y="4629"/>
                  </a:lnTo>
                  <a:lnTo>
                    <a:pt x="54079" y="4530"/>
                  </a:lnTo>
                  <a:lnTo>
                    <a:pt x="55423" y="4480"/>
                  </a:lnTo>
                  <a:lnTo>
                    <a:pt x="56767" y="4480"/>
                  </a:lnTo>
                  <a:lnTo>
                    <a:pt x="56767" y="4480"/>
                  </a:lnTo>
                  <a:lnTo>
                    <a:pt x="57937" y="4480"/>
                  </a:lnTo>
                  <a:lnTo>
                    <a:pt x="59082" y="4530"/>
                  </a:lnTo>
                  <a:lnTo>
                    <a:pt x="60251" y="4580"/>
                  </a:lnTo>
                  <a:lnTo>
                    <a:pt x="61396" y="4679"/>
                  </a:lnTo>
                  <a:lnTo>
                    <a:pt x="62541" y="4779"/>
                  </a:lnTo>
                  <a:lnTo>
                    <a:pt x="63711" y="4928"/>
                  </a:lnTo>
                  <a:lnTo>
                    <a:pt x="64855" y="5102"/>
                  </a:lnTo>
                  <a:lnTo>
                    <a:pt x="66000" y="5276"/>
                  </a:lnTo>
                  <a:lnTo>
                    <a:pt x="67145" y="5500"/>
                  </a:lnTo>
                  <a:lnTo>
                    <a:pt x="68265" y="5749"/>
                  </a:lnTo>
                  <a:lnTo>
                    <a:pt x="69410" y="6023"/>
                  </a:lnTo>
                  <a:lnTo>
                    <a:pt x="70530" y="6322"/>
                  </a:lnTo>
                  <a:lnTo>
                    <a:pt x="71674" y="6620"/>
                  </a:lnTo>
                  <a:lnTo>
                    <a:pt x="72794" y="6969"/>
                  </a:lnTo>
                  <a:lnTo>
                    <a:pt x="73889" y="7342"/>
                  </a:lnTo>
                  <a:lnTo>
                    <a:pt x="75009" y="7740"/>
                  </a:lnTo>
                  <a:lnTo>
                    <a:pt x="76104" y="8163"/>
                  </a:lnTo>
                  <a:lnTo>
                    <a:pt x="77199" y="8611"/>
                  </a:lnTo>
                  <a:lnTo>
                    <a:pt x="78269" y="9084"/>
                  </a:lnTo>
                  <a:lnTo>
                    <a:pt x="79364" y="9582"/>
                  </a:lnTo>
                  <a:lnTo>
                    <a:pt x="80410" y="10129"/>
                  </a:lnTo>
                  <a:lnTo>
                    <a:pt x="81480" y="10677"/>
                  </a:lnTo>
                  <a:lnTo>
                    <a:pt x="82525" y="11249"/>
                  </a:lnTo>
                  <a:lnTo>
                    <a:pt x="83570" y="11847"/>
                  </a:lnTo>
                  <a:lnTo>
                    <a:pt x="84591" y="12494"/>
                  </a:lnTo>
                  <a:lnTo>
                    <a:pt x="85611" y="13141"/>
                  </a:lnTo>
                  <a:lnTo>
                    <a:pt x="86606" y="13837"/>
                  </a:lnTo>
                  <a:lnTo>
                    <a:pt x="87602" y="14534"/>
                  </a:lnTo>
                  <a:lnTo>
                    <a:pt x="88572" y="15281"/>
                  </a:lnTo>
                  <a:lnTo>
                    <a:pt x="89543" y="16028"/>
                  </a:lnTo>
                  <a:lnTo>
                    <a:pt x="90514" y="16824"/>
                  </a:lnTo>
                  <a:lnTo>
                    <a:pt x="91434" y="17645"/>
                  </a:lnTo>
                  <a:lnTo>
                    <a:pt x="91434" y="17645"/>
                  </a:lnTo>
                  <a:lnTo>
                    <a:pt x="90389" y="16475"/>
                  </a:lnTo>
                  <a:lnTo>
                    <a:pt x="89294" y="15331"/>
                  </a:lnTo>
                  <a:lnTo>
                    <a:pt x="88149" y="14236"/>
                  </a:lnTo>
                  <a:lnTo>
                    <a:pt x="86980" y="13166"/>
                  </a:lnTo>
                  <a:lnTo>
                    <a:pt x="86980" y="13166"/>
                  </a:lnTo>
                  <a:lnTo>
                    <a:pt x="86059" y="12369"/>
                  </a:lnTo>
                  <a:lnTo>
                    <a:pt x="85088" y="11573"/>
                  </a:lnTo>
                  <a:lnTo>
                    <a:pt x="84118" y="10801"/>
                  </a:lnTo>
                  <a:lnTo>
                    <a:pt x="83147" y="10080"/>
                  </a:lnTo>
                  <a:lnTo>
                    <a:pt x="82152" y="9358"/>
                  </a:lnTo>
                  <a:lnTo>
                    <a:pt x="81156" y="8686"/>
                  </a:lnTo>
                  <a:lnTo>
                    <a:pt x="80136" y="8014"/>
                  </a:lnTo>
                  <a:lnTo>
                    <a:pt x="79115" y="7392"/>
                  </a:lnTo>
                  <a:lnTo>
                    <a:pt x="78070" y="6795"/>
                  </a:lnTo>
                  <a:lnTo>
                    <a:pt x="77025" y="6197"/>
                  </a:lnTo>
                  <a:lnTo>
                    <a:pt x="75955" y="5650"/>
                  </a:lnTo>
                  <a:lnTo>
                    <a:pt x="74885" y="5127"/>
                  </a:lnTo>
                  <a:lnTo>
                    <a:pt x="73815" y="4629"/>
                  </a:lnTo>
                  <a:lnTo>
                    <a:pt x="72744" y="4157"/>
                  </a:lnTo>
                  <a:lnTo>
                    <a:pt x="71649" y="3709"/>
                  </a:lnTo>
                  <a:lnTo>
                    <a:pt x="70554" y="3286"/>
                  </a:lnTo>
                  <a:lnTo>
                    <a:pt x="69435" y="2887"/>
                  </a:lnTo>
                  <a:lnTo>
                    <a:pt x="68315" y="2514"/>
                  </a:lnTo>
                  <a:lnTo>
                    <a:pt x="67195" y="2166"/>
                  </a:lnTo>
                  <a:lnTo>
                    <a:pt x="66075" y="1842"/>
                  </a:lnTo>
                  <a:lnTo>
                    <a:pt x="64955" y="1543"/>
                  </a:lnTo>
                  <a:lnTo>
                    <a:pt x="63810" y="1295"/>
                  </a:lnTo>
                  <a:lnTo>
                    <a:pt x="62690" y="1046"/>
                  </a:lnTo>
                  <a:lnTo>
                    <a:pt x="61545" y="822"/>
                  </a:lnTo>
                  <a:lnTo>
                    <a:pt x="60401" y="623"/>
                  </a:lnTo>
                  <a:lnTo>
                    <a:pt x="59256" y="473"/>
                  </a:lnTo>
                  <a:lnTo>
                    <a:pt x="58086" y="324"/>
                  </a:lnTo>
                  <a:lnTo>
                    <a:pt x="56941" y="224"/>
                  </a:lnTo>
                  <a:lnTo>
                    <a:pt x="55797" y="125"/>
                  </a:lnTo>
                  <a:lnTo>
                    <a:pt x="54627" y="50"/>
                  </a:lnTo>
                  <a:lnTo>
                    <a:pt x="53482" y="25"/>
                  </a:lnTo>
                  <a:lnTo>
                    <a:pt x="5231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837;p67">
              <a:extLst>
                <a:ext uri="{FF2B5EF4-FFF2-40B4-BE49-F238E27FC236}">
                  <a16:creationId xmlns:a16="http://schemas.microsoft.com/office/drawing/2014/main" id="{0C905A33-B015-1B3F-F340-0A66E031037D}"/>
                </a:ext>
              </a:extLst>
            </p:cNvPr>
            <p:cNvSpPr/>
            <p:nvPr/>
          </p:nvSpPr>
          <p:spPr>
            <a:xfrm>
              <a:off x="1505418" y="3283188"/>
              <a:ext cx="206498" cy="138622"/>
            </a:xfrm>
            <a:custGeom>
              <a:avLst/>
              <a:gdLst/>
              <a:ahLst/>
              <a:cxnLst/>
              <a:rect l="l" t="t" r="r" b="b"/>
              <a:pathLst>
                <a:path w="14609" h="9807" fill="none" extrusionOk="0">
                  <a:moveTo>
                    <a:pt x="0" y="9806"/>
                  </a:moveTo>
                  <a:lnTo>
                    <a:pt x="0" y="1"/>
                  </a:lnTo>
                  <a:lnTo>
                    <a:pt x="7541" y="1"/>
                  </a:lnTo>
                  <a:lnTo>
                    <a:pt x="7541" y="1"/>
                  </a:lnTo>
                  <a:lnTo>
                    <a:pt x="8487" y="26"/>
                  </a:lnTo>
                  <a:lnTo>
                    <a:pt x="9358" y="100"/>
                  </a:lnTo>
                  <a:lnTo>
                    <a:pt x="10154" y="200"/>
                  </a:lnTo>
                  <a:lnTo>
                    <a:pt x="10876" y="324"/>
                  </a:lnTo>
                  <a:lnTo>
                    <a:pt x="11523" y="523"/>
                  </a:lnTo>
                  <a:lnTo>
                    <a:pt x="11822" y="623"/>
                  </a:lnTo>
                  <a:lnTo>
                    <a:pt x="12095" y="747"/>
                  </a:lnTo>
                  <a:lnTo>
                    <a:pt x="12369" y="872"/>
                  </a:lnTo>
                  <a:lnTo>
                    <a:pt x="12593" y="996"/>
                  </a:lnTo>
                  <a:lnTo>
                    <a:pt x="12817" y="1145"/>
                  </a:lnTo>
                  <a:lnTo>
                    <a:pt x="13016" y="1295"/>
                  </a:lnTo>
                  <a:lnTo>
                    <a:pt x="13016" y="1295"/>
                  </a:lnTo>
                  <a:lnTo>
                    <a:pt x="13389" y="1643"/>
                  </a:lnTo>
                  <a:lnTo>
                    <a:pt x="13713" y="2017"/>
                  </a:lnTo>
                  <a:lnTo>
                    <a:pt x="13987" y="2415"/>
                  </a:lnTo>
                  <a:lnTo>
                    <a:pt x="14211" y="2838"/>
                  </a:lnTo>
                  <a:lnTo>
                    <a:pt x="14385" y="3286"/>
                  </a:lnTo>
                  <a:lnTo>
                    <a:pt x="14509" y="3759"/>
                  </a:lnTo>
                  <a:lnTo>
                    <a:pt x="14584" y="4231"/>
                  </a:lnTo>
                  <a:lnTo>
                    <a:pt x="14584" y="4729"/>
                  </a:lnTo>
                  <a:lnTo>
                    <a:pt x="14584" y="4729"/>
                  </a:lnTo>
                  <a:lnTo>
                    <a:pt x="14609" y="5003"/>
                  </a:lnTo>
                  <a:lnTo>
                    <a:pt x="14584" y="5252"/>
                  </a:lnTo>
                  <a:lnTo>
                    <a:pt x="14559" y="5526"/>
                  </a:lnTo>
                  <a:lnTo>
                    <a:pt x="14534" y="5774"/>
                  </a:lnTo>
                  <a:lnTo>
                    <a:pt x="14410" y="6272"/>
                  </a:lnTo>
                  <a:lnTo>
                    <a:pt x="14236" y="6770"/>
                  </a:lnTo>
                  <a:lnTo>
                    <a:pt x="14012" y="7243"/>
                  </a:lnTo>
                  <a:lnTo>
                    <a:pt x="13713" y="7666"/>
                  </a:lnTo>
                  <a:lnTo>
                    <a:pt x="13564" y="7865"/>
                  </a:lnTo>
                  <a:lnTo>
                    <a:pt x="13389" y="8064"/>
                  </a:lnTo>
                  <a:lnTo>
                    <a:pt x="13215" y="8263"/>
                  </a:lnTo>
                  <a:lnTo>
                    <a:pt x="13016" y="8437"/>
                  </a:lnTo>
                  <a:lnTo>
                    <a:pt x="13016" y="8437"/>
                  </a:lnTo>
                  <a:lnTo>
                    <a:pt x="12792" y="8611"/>
                  </a:lnTo>
                  <a:lnTo>
                    <a:pt x="12568" y="8761"/>
                  </a:lnTo>
                  <a:lnTo>
                    <a:pt x="12344" y="8910"/>
                  </a:lnTo>
                  <a:lnTo>
                    <a:pt x="12070" y="9035"/>
                  </a:lnTo>
                  <a:lnTo>
                    <a:pt x="11797" y="9159"/>
                  </a:lnTo>
                  <a:lnTo>
                    <a:pt x="11498" y="9259"/>
                  </a:lnTo>
                  <a:lnTo>
                    <a:pt x="11199" y="9383"/>
                  </a:lnTo>
                  <a:lnTo>
                    <a:pt x="10876" y="9458"/>
                  </a:lnTo>
                  <a:lnTo>
                    <a:pt x="10154" y="9607"/>
                  </a:lnTo>
                  <a:lnTo>
                    <a:pt x="9358" y="9707"/>
                  </a:lnTo>
                  <a:lnTo>
                    <a:pt x="8512" y="9781"/>
                  </a:lnTo>
                  <a:lnTo>
                    <a:pt x="7591" y="9806"/>
                  </a:lnTo>
                  <a:lnTo>
                    <a:pt x="0" y="980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838;p67">
              <a:extLst>
                <a:ext uri="{FF2B5EF4-FFF2-40B4-BE49-F238E27FC236}">
                  <a16:creationId xmlns:a16="http://schemas.microsoft.com/office/drawing/2014/main" id="{40F1C002-AF40-DF21-D87A-0BC1BA4C42F6}"/>
                </a:ext>
              </a:extLst>
            </p:cNvPr>
            <p:cNvSpPr/>
            <p:nvPr/>
          </p:nvSpPr>
          <p:spPr>
            <a:xfrm>
              <a:off x="1505418" y="3024291"/>
              <a:ext cx="179416" cy="129462"/>
            </a:xfrm>
            <a:custGeom>
              <a:avLst/>
              <a:gdLst/>
              <a:ahLst/>
              <a:cxnLst/>
              <a:rect l="l" t="t" r="r" b="b"/>
              <a:pathLst>
                <a:path w="12693" h="9159" fill="none" extrusionOk="0">
                  <a:moveTo>
                    <a:pt x="0" y="9158"/>
                  </a:moveTo>
                  <a:lnTo>
                    <a:pt x="0" y="0"/>
                  </a:lnTo>
                  <a:lnTo>
                    <a:pt x="6570" y="0"/>
                  </a:lnTo>
                  <a:lnTo>
                    <a:pt x="6570" y="0"/>
                  </a:lnTo>
                  <a:lnTo>
                    <a:pt x="7392" y="25"/>
                  </a:lnTo>
                  <a:lnTo>
                    <a:pt x="8138" y="75"/>
                  </a:lnTo>
                  <a:lnTo>
                    <a:pt x="8835" y="174"/>
                  </a:lnTo>
                  <a:lnTo>
                    <a:pt x="9457" y="299"/>
                  </a:lnTo>
                  <a:lnTo>
                    <a:pt x="10005" y="473"/>
                  </a:lnTo>
                  <a:lnTo>
                    <a:pt x="10503" y="672"/>
                  </a:lnTo>
                  <a:lnTo>
                    <a:pt x="10727" y="796"/>
                  </a:lnTo>
                  <a:lnTo>
                    <a:pt x="10951" y="921"/>
                  </a:lnTo>
                  <a:lnTo>
                    <a:pt x="11150" y="1045"/>
                  </a:lnTo>
                  <a:lnTo>
                    <a:pt x="11324" y="1195"/>
                  </a:lnTo>
                  <a:lnTo>
                    <a:pt x="11324" y="1195"/>
                  </a:lnTo>
                  <a:lnTo>
                    <a:pt x="11647" y="1518"/>
                  </a:lnTo>
                  <a:lnTo>
                    <a:pt x="11921" y="1891"/>
                  </a:lnTo>
                  <a:lnTo>
                    <a:pt x="12170" y="2265"/>
                  </a:lnTo>
                  <a:lnTo>
                    <a:pt x="12369" y="2688"/>
                  </a:lnTo>
                  <a:lnTo>
                    <a:pt x="12518" y="3111"/>
                  </a:lnTo>
                  <a:lnTo>
                    <a:pt x="12618" y="3559"/>
                  </a:lnTo>
                  <a:lnTo>
                    <a:pt x="12693" y="4007"/>
                  </a:lnTo>
                  <a:lnTo>
                    <a:pt x="12693" y="4480"/>
                  </a:lnTo>
                  <a:lnTo>
                    <a:pt x="12693" y="4480"/>
                  </a:lnTo>
                  <a:lnTo>
                    <a:pt x="12693" y="4977"/>
                  </a:lnTo>
                  <a:lnTo>
                    <a:pt x="12643" y="5450"/>
                  </a:lnTo>
                  <a:lnTo>
                    <a:pt x="12543" y="5923"/>
                  </a:lnTo>
                  <a:lnTo>
                    <a:pt x="12394" y="6371"/>
                  </a:lnTo>
                  <a:lnTo>
                    <a:pt x="12195" y="6794"/>
                  </a:lnTo>
                  <a:lnTo>
                    <a:pt x="11946" y="7217"/>
                  </a:lnTo>
                  <a:lnTo>
                    <a:pt x="11647" y="7590"/>
                  </a:lnTo>
                  <a:lnTo>
                    <a:pt x="11324" y="7939"/>
                  </a:lnTo>
                  <a:lnTo>
                    <a:pt x="11324" y="7939"/>
                  </a:lnTo>
                  <a:lnTo>
                    <a:pt x="11150" y="8088"/>
                  </a:lnTo>
                  <a:lnTo>
                    <a:pt x="10951" y="8238"/>
                  </a:lnTo>
                  <a:lnTo>
                    <a:pt x="10727" y="8362"/>
                  </a:lnTo>
                  <a:lnTo>
                    <a:pt x="10503" y="8486"/>
                  </a:lnTo>
                  <a:lnTo>
                    <a:pt x="10254" y="8586"/>
                  </a:lnTo>
                  <a:lnTo>
                    <a:pt x="10005" y="8686"/>
                  </a:lnTo>
                  <a:lnTo>
                    <a:pt x="9432" y="8860"/>
                  </a:lnTo>
                  <a:lnTo>
                    <a:pt x="8785" y="8984"/>
                  </a:lnTo>
                  <a:lnTo>
                    <a:pt x="8089" y="9084"/>
                  </a:lnTo>
                  <a:lnTo>
                    <a:pt x="7317" y="9133"/>
                  </a:lnTo>
                  <a:lnTo>
                    <a:pt x="6471" y="9158"/>
                  </a:lnTo>
                  <a:lnTo>
                    <a:pt x="0" y="915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839;p67">
              <a:extLst>
                <a:ext uri="{FF2B5EF4-FFF2-40B4-BE49-F238E27FC236}">
                  <a16:creationId xmlns:a16="http://schemas.microsoft.com/office/drawing/2014/main" id="{7A556470-0D73-DFA4-1E02-52846B33C896}"/>
                </a:ext>
              </a:extLst>
            </p:cNvPr>
            <p:cNvSpPr/>
            <p:nvPr/>
          </p:nvSpPr>
          <p:spPr>
            <a:xfrm>
              <a:off x="1233136" y="2771713"/>
              <a:ext cx="689152" cy="910407"/>
            </a:xfrm>
            <a:custGeom>
              <a:avLst/>
              <a:gdLst/>
              <a:ahLst/>
              <a:cxnLst/>
              <a:rect l="l" t="t" r="r" b="b"/>
              <a:pathLst>
                <a:path w="48755" h="64408" fill="none" extrusionOk="0">
                  <a:moveTo>
                    <a:pt x="29268" y="0"/>
                  </a:moveTo>
                  <a:lnTo>
                    <a:pt x="23842" y="0"/>
                  </a:lnTo>
                  <a:lnTo>
                    <a:pt x="23842" y="8113"/>
                  </a:lnTo>
                  <a:lnTo>
                    <a:pt x="17148" y="8113"/>
                  </a:lnTo>
                  <a:lnTo>
                    <a:pt x="17148" y="0"/>
                  </a:lnTo>
                  <a:lnTo>
                    <a:pt x="11748" y="0"/>
                  </a:lnTo>
                  <a:lnTo>
                    <a:pt x="11748" y="8113"/>
                  </a:lnTo>
                  <a:lnTo>
                    <a:pt x="1" y="8113"/>
                  </a:lnTo>
                  <a:lnTo>
                    <a:pt x="1" y="17869"/>
                  </a:lnTo>
                  <a:lnTo>
                    <a:pt x="4232" y="17869"/>
                  </a:lnTo>
                  <a:lnTo>
                    <a:pt x="4232" y="46539"/>
                  </a:lnTo>
                  <a:lnTo>
                    <a:pt x="1" y="46539"/>
                  </a:lnTo>
                  <a:lnTo>
                    <a:pt x="1" y="56319"/>
                  </a:lnTo>
                  <a:lnTo>
                    <a:pt x="11748" y="56319"/>
                  </a:lnTo>
                  <a:lnTo>
                    <a:pt x="11748" y="64407"/>
                  </a:lnTo>
                  <a:lnTo>
                    <a:pt x="17148" y="64407"/>
                  </a:lnTo>
                  <a:lnTo>
                    <a:pt x="17148" y="56319"/>
                  </a:lnTo>
                  <a:lnTo>
                    <a:pt x="23842" y="56319"/>
                  </a:lnTo>
                  <a:lnTo>
                    <a:pt x="23842" y="64407"/>
                  </a:lnTo>
                  <a:lnTo>
                    <a:pt x="29268" y="64407"/>
                  </a:lnTo>
                  <a:lnTo>
                    <a:pt x="29268" y="56319"/>
                  </a:lnTo>
                  <a:lnTo>
                    <a:pt x="29940" y="56319"/>
                  </a:lnTo>
                  <a:lnTo>
                    <a:pt x="29940" y="56319"/>
                  </a:lnTo>
                  <a:lnTo>
                    <a:pt x="31607" y="56220"/>
                  </a:lnTo>
                  <a:lnTo>
                    <a:pt x="33299" y="56070"/>
                  </a:lnTo>
                  <a:lnTo>
                    <a:pt x="34942" y="55896"/>
                  </a:lnTo>
                  <a:lnTo>
                    <a:pt x="36609" y="55647"/>
                  </a:lnTo>
                  <a:lnTo>
                    <a:pt x="36609" y="55647"/>
                  </a:lnTo>
                  <a:lnTo>
                    <a:pt x="37530" y="55523"/>
                  </a:lnTo>
                  <a:lnTo>
                    <a:pt x="38376" y="55373"/>
                  </a:lnTo>
                  <a:lnTo>
                    <a:pt x="39173" y="55199"/>
                  </a:lnTo>
                  <a:lnTo>
                    <a:pt x="39919" y="55025"/>
                  </a:lnTo>
                  <a:lnTo>
                    <a:pt x="40591" y="54826"/>
                  </a:lnTo>
                  <a:lnTo>
                    <a:pt x="41213" y="54577"/>
                  </a:lnTo>
                  <a:lnTo>
                    <a:pt x="41786" y="54353"/>
                  </a:lnTo>
                  <a:lnTo>
                    <a:pt x="42284" y="54079"/>
                  </a:lnTo>
                  <a:lnTo>
                    <a:pt x="42284" y="54079"/>
                  </a:lnTo>
                  <a:lnTo>
                    <a:pt x="43005" y="53631"/>
                  </a:lnTo>
                  <a:lnTo>
                    <a:pt x="43702" y="53134"/>
                  </a:lnTo>
                  <a:lnTo>
                    <a:pt x="44349" y="52611"/>
                  </a:lnTo>
                  <a:lnTo>
                    <a:pt x="44971" y="52039"/>
                  </a:lnTo>
                  <a:lnTo>
                    <a:pt x="45544" y="51416"/>
                  </a:lnTo>
                  <a:lnTo>
                    <a:pt x="46091" y="50769"/>
                  </a:lnTo>
                  <a:lnTo>
                    <a:pt x="46589" y="50072"/>
                  </a:lnTo>
                  <a:lnTo>
                    <a:pt x="47037" y="49351"/>
                  </a:lnTo>
                  <a:lnTo>
                    <a:pt x="47037" y="49351"/>
                  </a:lnTo>
                  <a:lnTo>
                    <a:pt x="47460" y="48554"/>
                  </a:lnTo>
                  <a:lnTo>
                    <a:pt x="47808" y="47758"/>
                  </a:lnTo>
                  <a:lnTo>
                    <a:pt x="48107" y="46937"/>
                  </a:lnTo>
                  <a:lnTo>
                    <a:pt x="48356" y="46091"/>
                  </a:lnTo>
                  <a:lnTo>
                    <a:pt x="48530" y="45244"/>
                  </a:lnTo>
                  <a:lnTo>
                    <a:pt x="48679" y="44373"/>
                  </a:lnTo>
                  <a:lnTo>
                    <a:pt x="48729" y="43477"/>
                  </a:lnTo>
                  <a:lnTo>
                    <a:pt x="48754" y="42606"/>
                  </a:lnTo>
                  <a:lnTo>
                    <a:pt x="48754" y="42606"/>
                  </a:lnTo>
                  <a:lnTo>
                    <a:pt x="48754" y="42034"/>
                  </a:lnTo>
                  <a:lnTo>
                    <a:pt x="48729" y="41487"/>
                  </a:lnTo>
                  <a:lnTo>
                    <a:pt x="48679" y="40939"/>
                  </a:lnTo>
                  <a:lnTo>
                    <a:pt x="48605" y="40392"/>
                  </a:lnTo>
                  <a:lnTo>
                    <a:pt x="48530" y="39869"/>
                  </a:lnTo>
                  <a:lnTo>
                    <a:pt x="48431" y="39371"/>
                  </a:lnTo>
                  <a:lnTo>
                    <a:pt x="48306" y="38873"/>
                  </a:lnTo>
                  <a:lnTo>
                    <a:pt x="48157" y="38401"/>
                  </a:lnTo>
                  <a:lnTo>
                    <a:pt x="48008" y="37928"/>
                  </a:lnTo>
                  <a:lnTo>
                    <a:pt x="47833" y="37455"/>
                  </a:lnTo>
                  <a:lnTo>
                    <a:pt x="47609" y="37007"/>
                  </a:lnTo>
                  <a:lnTo>
                    <a:pt x="47410" y="36584"/>
                  </a:lnTo>
                  <a:lnTo>
                    <a:pt x="47161" y="36161"/>
                  </a:lnTo>
                  <a:lnTo>
                    <a:pt x="46913" y="35738"/>
                  </a:lnTo>
                  <a:lnTo>
                    <a:pt x="46639" y="35340"/>
                  </a:lnTo>
                  <a:lnTo>
                    <a:pt x="46340" y="34966"/>
                  </a:lnTo>
                  <a:lnTo>
                    <a:pt x="46340" y="34966"/>
                  </a:lnTo>
                  <a:lnTo>
                    <a:pt x="46017" y="34593"/>
                  </a:lnTo>
                  <a:lnTo>
                    <a:pt x="45668" y="34220"/>
                  </a:lnTo>
                  <a:lnTo>
                    <a:pt x="45320" y="33871"/>
                  </a:lnTo>
                  <a:lnTo>
                    <a:pt x="44946" y="33548"/>
                  </a:lnTo>
                  <a:lnTo>
                    <a:pt x="44523" y="33224"/>
                  </a:lnTo>
                  <a:lnTo>
                    <a:pt x="44100" y="32926"/>
                  </a:lnTo>
                  <a:lnTo>
                    <a:pt x="43652" y="32652"/>
                  </a:lnTo>
                  <a:lnTo>
                    <a:pt x="43204" y="32353"/>
                  </a:lnTo>
                  <a:lnTo>
                    <a:pt x="42707" y="32104"/>
                  </a:lnTo>
                  <a:lnTo>
                    <a:pt x="42184" y="31855"/>
                  </a:lnTo>
                  <a:lnTo>
                    <a:pt x="41661" y="31631"/>
                  </a:lnTo>
                  <a:lnTo>
                    <a:pt x="41114" y="31407"/>
                  </a:lnTo>
                  <a:lnTo>
                    <a:pt x="40542" y="31208"/>
                  </a:lnTo>
                  <a:lnTo>
                    <a:pt x="39944" y="31009"/>
                  </a:lnTo>
                  <a:lnTo>
                    <a:pt x="39322" y="30835"/>
                  </a:lnTo>
                  <a:lnTo>
                    <a:pt x="38675" y="30661"/>
                  </a:lnTo>
                  <a:lnTo>
                    <a:pt x="38675" y="30661"/>
                  </a:lnTo>
                  <a:lnTo>
                    <a:pt x="39422" y="30412"/>
                  </a:lnTo>
                  <a:lnTo>
                    <a:pt x="40143" y="30113"/>
                  </a:lnTo>
                  <a:lnTo>
                    <a:pt x="40815" y="29790"/>
                  </a:lnTo>
                  <a:lnTo>
                    <a:pt x="41487" y="29392"/>
                  </a:lnTo>
                  <a:lnTo>
                    <a:pt x="42134" y="28969"/>
                  </a:lnTo>
                  <a:lnTo>
                    <a:pt x="42756" y="28496"/>
                  </a:lnTo>
                  <a:lnTo>
                    <a:pt x="43329" y="27998"/>
                  </a:lnTo>
                  <a:lnTo>
                    <a:pt x="43876" y="27450"/>
                  </a:lnTo>
                  <a:lnTo>
                    <a:pt x="43876" y="27450"/>
                  </a:lnTo>
                  <a:lnTo>
                    <a:pt x="44200" y="27052"/>
                  </a:lnTo>
                  <a:lnTo>
                    <a:pt x="44499" y="26654"/>
                  </a:lnTo>
                  <a:lnTo>
                    <a:pt x="44797" y="26256"/>
                  </a:lnTo>
                  <a:lnTo>
                    <a:pt x="45046" y="25833"/>
                  </a:lnTo>
                  <a:lnTo>
                    <a:pt x="45295" y="25385"/>
                  </a:lnTo>
                  <a:lnTo>
                    <a:pt x="45519" y="24937"/>
                  </a:lnTo>
                  <a:lnTo>
                    <a:pt x="45718" y="24489"/>
                  </a:lnTo>
                  <a:lnTo>
                    <a:pt x="45892" y="24016"/>
                  </a:lnTo>
                  <a:lnTo>
                    <a:pt x="46066" y="23568"/>
                  </a:lnTo>
                  <a:lnTo>
                    <a:pt x="46191" y="23070"/>
                  </a:lnTo>
                  <a:lnTo>
                    <a:pt x="46315" y="22598"/>
                  </a:lnTo>
                  <a:lnTo>
                    <a:pt x="46415" y="22100"/>
                  </a:lnTo>
                  <a:lnTo>
                    <a:pt x="46465" y="21602"/>
                  </a:lnTo>
                  <a:lnTo>
                    <a:pt x="46514" y="21104"/>
                  </a:lnTo>
                  <a:lnTo>
                    <a:pt x="46539" y="20607"/>
                  </a:lnTo>
                  <a:lnTo>
                    <a:pt x="46539" y="20109"/>
                  </a:lnTo>
                  <a:lnTo>
                    <a:pt x="46539" y="20109"/>
                  </a:lnTo>
                  <a:lnTo>
                    <a:pt x="46539" y="19512"/>
                  </a:lnTo>
                  <a:lnTo>
                    <a:pt x="46514" y="18889"/>
                  </a:lnTo>
                  <a:lnTo>
                    <a:pt x="46440" y="18292"/>
                  </a:lnTo>
                  <a:lnTo>
                    <a:pt x="46340" y="17695"/>
                  </a:lnTo>
                  <a:lnTo>
                    <a:pt x="46191" y="17122"/>
                  </a:lnTo>
                  <a:lnTo>
                    <a:pt x="46042" y="16550"/>
                  </a:lnTo>
                  <a:lnTo>
                    <a:pt x="45842" y="15978"/>
                  </a:lnTo>
                  <a:lnTo>
                    <a:pt x="45618" y="15405"/>
                  </a:lnTo>
                  <a:lnTo>
                    <a:pt x="45370" y="14883"/>
                  </a:lnTo>
                  <a:lnTo>
                    <a:pt x="45096" y="14335"/>
                  </a:lnTo>
                  <a:lnTo>
                    <a:pt x="44772" y="13837"/>
                  </a:lnTo>
                  <a:lnTo>
                    <a:pt x="44424" y="13340"/>
                  </a:lnTo>
                  <a:lnTo>
                    <a:pt x="44075" y="12867"/>
                  </a:lnTo>
                  <a:lnTo>
                    <a:pt x="43677" y="12394"/>
                  </a:lnTo>
                  <a:lnTo>
                    <a:pt x="43254" y="11946"/>
                  </a:lnTo>
                  <a:lnTo>
                    <a:pt x="42806" y="11548"/>
                  </a:lnTo>
                  <a:lnTo>
                    <a:pt x="42806" y="11548"/>
                  </a:lnTo>
                  <a:lnTo>
                    <a:pt x="42333" y="11125"/>
                  </a:lnTo>
                  <a:lnTo>
                    <a:pt x="41836" y="10727"/>
                  </a:lnTo>
                  <a:lnTo>
                    <a:pt x="41313" y="10378"/>
                  </a:lnTo>
                  <a:lnTo>
                    <a:pt x="40741" y="10030"/>
                  </a:lnTo>
                  <a:lnTo>
                    <a:pt x="40168" y="9731"/>
                  </a:lnTo>
                  <a:lnTo>
                    <a:pt x="39571" y="9457"/>
                  </a:lnTo>
                  <a:lnTo>
                    <a:pt x="38924" y="9184"/>
                  </a:lnTo>
                  <a:lnTo>
                    <a:pt x="38277" y="8960"/>
                  </a:lnTo>
                  <a:lnTo>
                    <a:pt x="37580" y="8760"/>
                  </a:lnTo>
                  <a:lnTo>
                    <a:pt x="36883" y="8586"/>
                  </a:lnTo>
                  <a:lnTo>
                    <a:pt x="36161" y="8437"/>
                  </a:lnTo>
                  <a:lnTo>
                    <a:pt x="35390" y="8313"/>
                  </a:lnTo>
                  <a:lnTo>
                    <a:pt x="34618" y="8238"/>
                  </a:lnTo>
                  <a:lnTo>
                    <a:pt x="33797" y="8163"/>
                  </a:lnTo>
                  <a:lnTo>
                    <a:pt x="32976" y="8113"/>
                  </a:lnTo>
                  <a:lnTo>
                    <a:pt x="32105" y="8113"/>
                  </a:lnTo>
                  <a:lnTo>
                    <a:pt x="29268" y="8113"/>
                  </a:lnTo>
                  <a:lnTo>
                    <a:pt x="29268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841;p67">
              <a:extLst>
                <a:ext uri="{FF2B5EF4-FFF2-40B4-BE49-F238E27FC236}">
                  <a16:creationId xmlns:a16="http://schemas.microsoft.com/office/drawing/2014/main" id="{CA5898CF-856D-35EB-CF26-6EEC856F81AC}"/>
                </a:ext>
              </a:extLst>
            </p:cNvPr>
            <p:cNvSpPr/>
            <p:nvPr/>
          </p:nvSpPr>
          <p:spPr>
            <a:xfrm>
              <a:off x="2319071" y="1743477"/>
              <a:ext cx="157959" cy="155853"/>
            </a:xfrm>
            <a:custGeom>
              <a:avLst/>
              <a:gdLst/>
              <a:ahLst/>
              <a:cxnLst/>
              <a:rect l="l" t="t" r="r" b="b"/>
              <a:pathLst>
                <a:path w="11175" h="11026" extrusionOk="0">
                  <a:moveTo>
                    <a:pt x="5575" y="0"/>
                  </a:moveTo>
                  <a:lnTo>
                    <a:pt x="5003" y="25"/>
                  </a:lnTo>
                  <a:lnTo>
                    <a:pt x="4455" y="125"/>
                  </a:lnTo>
                  <a:lnTo>
                    <a:pt x="3908" y="249"/>
                  </a:lnTo>
                  <a:lnTo>
                    <a:pt x="3410" y="448"/>
                  </a:lnTo>
                  <a:lnTo>
                    <a:pt x="2912" y="672"/>
                  </a:lnTo>
                  <a:lnTo>
                    <a:pt x="2464" y="946"/>
                  </a:lnTo>
                  <a:lnTo>
                    <a:pt x="2016" y="1270"/>
                  </a:lnTo>
                  <a:lnTo>
                    <a:pt x="1618" y="1618"/>
                  </a:lnTo>
                  <a:lnTo>
                    <a:pt x="1270" y="2016"/>
                  </a:lnTo>
                  <a:lnTo>
                    <a:pt x="946" y="2439"/>
                  </a:lnTo>
                  <a:lnTo>
                    <a:pt x="672" y="2887"/>
                  </a:lnTo>
                  <a:lnTo>
                    <a:pt x="424" y="3360"/>
                  </a:lnTo>
                  <a:lnTo>
                    <a:pt x="249" y="3883"/>
                  </a:lnTo>
                  <a:lnTo>
                    <a:pt x="100" y="4405"/>
                  </a:lnTo>
                  <a:lnTo>
                    <a:pt x="25" y="4953"/>
                  </a:lnTo>
                  <a:lnTo>
                    <a:pt x="0" y="5525"/>
                  </a:lnTo>
                  <a:lnTo>
                    <a:pt x="25" y="6073"/>
                  </a:lnTo>
                  <a:lnTo>
                    <a:pt x="100" y="6620"/>
                  </a:lnTo>
                  <a:lnTo>
                    <a:pt x="249" y="7143"/>
                  </a:lnTo>
                  <a:lnTo>
                    <a:pt x="424" y="7665"/>
                  </a:lnTo>
                  <a:lnTo>
                    <a:pt x="672" y="8138"/>
                  </a:lnTo>
                  <a:lnTo>
                    <a:pt x="946" y="8586"/>
                  </a:lnTo>
                  <a:lnTo>
                    <a:pt x="1270" y="9009"/>
                  </a:lnTo>
                  <a:lnTo>
                    <a:pt x="1618" y="9408"/>
                  </a:lnTo>
                  <a:lnTo>
                    <a:pt x="2016" y="9756"/>
                  </a:lnTo>
                  <a:lnTo>
                    <a:pt x="2464" y="10080"/>
                  </a:lnTo>
                  <a:lnTo>
                    <a:pt x="2912" y="10353"/>
                  </a:lnTo>
                  <a:lnTo>
                    <a:pt x="3410" y="10602"/>
                  </a:lnTo>
                  <a:lnTo>
                    <a:pt x="3908" y="10776"/>
                  </a:lnTo>
                  <a:lnTo>
                    <a:pt x="4455" y="10901"/>
                  </a:lnTo>
                  <a:lnTo>
                    <a:pt x="5003" y="11000"/>
                  </a:lnTo>
                  <a:lnTo>
                    <a:pt x="5575" y="11025"/>
                  </a:lnTo>
                  <a:lnTo>
                    <a:pt x="6147" y="11000"/>
                  </a:lnTo>
                  <a:lnTo>
                    <a:pt x="6720" y="10901"/>
                  </a:lnTo>
                  <a:lnTo>
                    <a:pt x="7242" y="10776"/>
                  </a:lnTo>
                  <a:lnTo>
                    <a:pt x="7765" y="10602"/>
                  </a:lnTo>
                  <a:lnTo>
                    <a:pt x="8238" y="10353"/>
                  </a:lnTo>
                  <a:lnTo>
                    <a:pt x="8711" y="10080"/>
                  </a:lnTo>
                  <a:lnTo>
                    <a:pt x="9134" y="9756"/>
                  </a:lnTo>
                  <a:lnTo>
                    <a:pt x="9532" y="9408"/>
                  </a:lnTo>
                  <a:lnTo>
                    <a:pt x="9905" y="9009"/>
                  </a:lnTo>
                  <a:lnTo>
                    <a:pt x="10229" y="8586"/>
                  </a:lnTo>
                  <a:lnTo>
                    <a:pt x="10503" y="8138"/>
                  </a:lnTo>
                  <a:lnTo>
                    <a:pt x="10727" y="7665"/>
                  </a:lnTo>
                  <a:lnTo>
                    <a:pt x="10926" y="7143"/>
                  </a:lnTo>
                  <a:lnTo>
                    <a:pt x="11075" y="6620"/>
                  </a:lnTo>
                  <a:lnTo>
                    <a:pt x="11150" y="6073"/>
                  </a:lnTo>
                  <a:lnTo>
                    <a:pt x="11175" y="5525"/>
                  </a:lnTo>
                  <a:lnTo>
                    <a:pt x="11150" y="4953"/>
                  </a:lnTo>
                  <a:lnTo>
                    <a:pt x="11075" y="4405"/>
                  </a:lnTo>
                  <a:lnTo>
                    <a:pt x="10926" y="3883"/>
                  </a:lnTo>
                  <a:lnTo>
                    <a:pt x="10727" y="3360"/>
                  </a:lnTo>
                  <a:lnTo>
                    <a:pt x="10503" y="2887"/>
                  </a:lnTo>
                  <a:lnTo>
                    <a:pt x="10229" y="2439"/>
                  </a:lnTo>
                  <a:lnTo>
                    <a:pt x="9905" y="2016"/>
                  </a:lnTo>
                  <a:lnTo>
                    <a:pt x="9532" y="1618"/>
                  </a:lnTo>
                  <a:lnTo>
                    <a:pt x="9134" y="1270"/>
                  </a:lnTo>
                  <a:lnTo>
                    <a:pt x="8711" y="946"/>
                  </a:lnTo>
                  <a:lnTo>
                    <a:pt x="8238" y="672"/>
                  </a:lnTo>
                  <a:lnTo>
                    <a:pt x="7765" y="448"/>
                  </a:lnTo>
                  <a:lnTo>
                    <a:pt x="7242" y="249"/>
                  </a:lnTo>
                  <a:lnTo>
                    <a:pt x="6720" y="125"/>
                  </a:lnTo>
                  <a:lnTo>
                    <a:pt x="6147" y="25"/>
                  </a:lnTo>
                  <a:lnTo>
                    <a:pt x="55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842;p67">
              <a:extLst>
                <a:ext uri="{FF2B5EF4-FFF2-40B4-BE49-F238E27FC236}">
                  <a16:creationId xmlns:a16="http://schemas.microsoft.com/office/drawing/2014/main" id="{6F154086-9245-719D-3D20-A5F04AED7F15}"/>
                </a:ext>
              </a:extLst>
            </p:cNvPr>
            <p:cNvSpPr/>
            <p:nvPr/>
          </p:nvSpPr>
          <p:spPr>
            <a:xfrm>
              <a:off x="2319071" y="1743477"/>
              <a:ext cx="157959" cy="155853"/>
            </a:xfrm>
            <a:custGeom>
              <a:avLst/>
              <a:gdLst/>
              <a:ahLst/>
              <a:cxnLst/>
              <a:rect l="l" t="t" r="r" b="b"/>
              <a:pathLst>
                <a:path w="11175" h="11026" fill="none" extrusionOk="0">
                  <a:moveTo>
                    <a:pt x="5575" y="0"/>
                  </a:moveTo>
                  <a:lnTo>
                    <a:pt x="5575" y="0"/>
                  </a:lnTo>
                  <a:lnTo>
                    <a:pt x="6147" y="25"/>
                  </a:lnTo>
                  <a:lnTo>
                    <a:pt x="6720" y="125"/>
                  </a:lnTo>
                  <a:lnTo>
                    <a:pt x="7242" y="249"/>
                  </a:lnTo>
                  <a:lnTo>
                    <a:pt x="7765" y="448"/>
                  </a:lnTo>
                  <a:lnTo>
                    <a:pt x="8238" y="672"/>
                  </a:lnTo>
                  <a:lnTo>
                    <a:pt x="8711" y="946"/>
                  </a:lnTo>
                  <a:lnTo>
                    <a:pt x="9134" y="1270"/>
                  </a:lnTo>
                  <a:lnTo>
                    <a:pt x="9532" y="1618"/>
                  </a:lnTo>
                  <a:lnTo>
                    <a:pt x="9905" y="2016"/>
                  </a:lnTo>
                  <a:lnTo>
                    <a:pt x="10229" y="2439"/>
                  </a:lnTo>
                  <a:lnTo>
                    <a:pt x="10503" y="2887"/>
                  </a:lnTo>
                  <a:lnTo>
                    <a:pt x="10727" y="3360"/>
                  </a:lnTo>
                  <a:lnTo>
                    <a:pt x="10926" y="3883"/>
                  </a:lnTo>
                  <a:lnTo>
                    <a:pt x="11075" y="4405"/>
                  </a:lnTo>
                  <a:lnTo>
                    <a:pt x="11150" y="4953"/>
                  </a:lnTo>
                  <a:lnTo>
                    <a:pt x="11175" y="5525"/>
                  </a:lnTo>
                  <a:lnTo>
                    <a:pt x="11175" y="5525"/>
                  </a:lnTo>
                  <a:lnTo>
                    <a:pt x="11150" y="6073"/>
                  </a:lnTo>
                  <a:lnTo>
                    <a:pt x="11075" y="6620"/>
                  </a:lnTo>
                  <a:lnTo>
                    <a:pt x="10926" y="7143"/>
                  </a:lnTo>
                  <a:lnTo>
                    <a:pt x="10727" y="7665"/>
                  </a:lnTo>
                  <a:lnTo>
                    <a:pt x="10503" y="8138"/>
                  </a:lnTo>
                  <a:lnTo>
                    <a:pt x="10229" y="8586"/>
                  </a:lnTo>
                  <a:lnTo>
                    <a:pt x="9905" y="9009"/>
                  </a:lnTo>
                  <a:lnTo>
                    <a:pt x="9532" y="9408"/>
                  </a:lnTo>
                  <a:lnTo>
                    <a:pt x="9134" y="9756"/>
                  </a:lnTo>
                  <a:lnTo>
                    <a:pt x="8711" y="10080"/>
                  </a:lnTo>
                  <a:lnTo>
                    <a:pt x="8238" y="10353"/>
                  </a:lnTo>
                  <a:lnTo>
                    <a:pt x="7765" y="10602"/>
                  </a:lnTo>
                  <a:lnTo>
                    <a:pt x="7242" y="10776"/>
                  </a:lnTo>
                  <a:lnTo>
                    <a:pt x="6720" y="10901"/>
                  </a:lnTo>
                  <a:lnTo>
                    <a:pt x="6147" y="11000"/>
                  </a:lnTo>
                  <a:lnTo>
                    <a:pt x="5575" y="11025"/>
                  </a:lnTo>
                  <a:lnTo>
                    <a:pt x="5575" y="11025"/>
                  </a:lnTo>
                  <a:lnTo>
                    <a:pt x="5003" y="11000"/>
                  </a:lnTo>
                  <a:lnTo>
                    <a:pt x="4455" y="10901"/>
                  </a:lnTo>
                  <a:lnTo>
                    <a:pt x="3908" y="10776"/>
                  </a:lnTo>
                  <a:lnTo>
                    <a:pt x="3410" y="10602"/>
                  </a:lnTo>
                  <a:lnTo>
                    <a:pt x="2912" y="10353"/>
                  </a:lnTo>
                  <a:lnTo>
                    <a:pt x="2464" y="10080"/>
                  </a:lnTo>
                  <a:lnTo>
                    <a:pt x="2016" y="9756"/>
                  </a:lnTo>
                  <a:lnTo>
                    <a:pt x="1618" y="9408"/>
                  </a:lnTo>
                  <a:lnTo>
                    <a:pt x="1270" y="9009"/>
                  </a:lnTo>
                  <a:lnTo>
                    <a:pt x="946" y="8586"/>
                  </a:lnTo>
                  <a:lnTo>
                    <a:pt x="672" y="8138"/>
                  </a:lnTo>
                  <a:lnTo>
                    <a:pt x="424" y="7665"/>
                  </a:lnTo>
                  <a:lnTo>
                    <a:pt x="249" y="7143"/>
                  </a:lnTo>
                  <a:lnTo>
                    <a:pt x="100" y="6620"/>
                  </a:lnTo>
                  <a:lnTo>
                    <a:pt x="25" y="6073"/>
                  </a:lnTo>
                  <a:lnTo>
                    <a:pt x="0" y="5525"/>
                  </a:lnTo>
                  <a:lnTo>
                    <a:pt x="0" y="5525"/>
                  </a:lnTo>
                  <a:lnTo>
                    <a:pt x="25" y="4953"/>
                  </a:lnTo>
                  <a:lnTo>
                    <a:pt x="100" y="4405"/>
                  </a:lnTo>
                  <a:lnTo>
                    <a:pt x="249" y="3883"/>
                  </a:lnTo>
                  <a:lnTo>
                    <a:pt x="424" y="3360"/>
                  </a:lnTo>
                  <a:lnTo>
                    <a:pt x="672" y="2887"/>
                  </a:lnTo>
                  <a:lnTo>
                    <a:pt x="946" y="2439"/>
                  </a:lnTo>
                  <a:lnTo>
                    <a:pt x="1270" y="2016"/>
                  </a:lnTo>
                  <a:lnTo>
                    <a:pt x="1618" y="1618"/>
                  </a:lnTo>
                  <a:lnTo>
                    <a:pt x="2016" y="1270"/>
                  </a:lnTo>
                  <a:lnTo>
                    <a:pt x="2464" y="946"/>
                  </a:lnTo>
                  <a:lnTo>
                    <a:pt x="2912" y="672"/>
                  </a:lnTo>
                  <a:lnTo>
                    <a:pt x="3410" y="448"/>
                  </a:lnTo>
                  <a:lnTo>
                    <a:pt x="3908" y="249"/>
                  </a:lnTo>
                  <a:lnTo>
                    <a:pt x="4455" y="125"/>
                  </a:lnTo>
                  <a:lnTo>
                    <a:pt x="5003" y="25"/>
                  </a:lnTo>
                  <a:lnTo>
                    <a:pt x="557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843;p67">
              <a:extLst>
                <a:ext uri="{FF2B5EF4-FFF2-40B4-BE49-F238E27FC236}">
                  <a16:creationId xmlns:a16="http://schemas.microsoft.com/office/drawing/2014/main" id="{988D7B15-2DE0-3EA9-05EC-097F279497BA}"/>
                </a:ext>
              </a:extLst>
            </p:cNvPr>
            <p:cNvSpPr/>
            <p:nvPr/>
          </p:nvSpPr>
          <p:spPr>
            <a:xfrm>
              <a:off x="2379922" y="1843383"/>
              <a:ext cx="88315" cy="87948"/>
            </a:xfrm>
            <a:custGeom>
              <a:avLst/>
              <a:gdLst/>
              <a:ahLst/>
              <a:cxnLst/>
              <a:rect l="l" t="t" r="r" b="b"/>
              <a:pathLst>
                <a:path w="6248" h="6222" extrusionOk="0">
                  <a:moveTo>
                    <a:pt x="3087" y="0"/>
                  </a:moveTo>
                  <a:lnTo>
                    <a:pt x="2763" y="25"/>
                  </a:lnTo>
                  <a:lnTo>
                    <a:pt x="2465" y="75"/>
                  </a:lnTo>
                  <a:lnTo>
                    <a:pt x="2166" y="150"/>
                  </a:lnTo>
                  <a:lnTo>
                    <a:pt x="1867" y="274"/>
                  </a:lnTo>
                  <a:lnTo>
                    <a:pt x="1594" y="398"/>
                  </a:lnTo>
                  <a:lnTo>
                    <a:pt x="1345" y="548"/>
                  </a:lnTo>
                  <a:lnTo>
                    <a:pt x="1121" y="747"/>
                  </a:lnTo>
                  <a:lnTo>
                    <a:pt x="897" y="946"/>
                  </a:lnTo>
                  <a:lnTo>
                    <a:pt x="698" y="1170"/>
                  </a:lnTo>
                  <a:lnTo>
                    <a:pt x="523" y="1419"/>
                  </a:lnTo>
                  <a:lnTo>
                    <a:pt x="374" y="1668"/>
                  </a:lnTo>
                  <a:lnTo>
                    <a:pt x="250" y="1941"/>
                  </a:lnTo>
                  <a:lnTo>
                    <a:pt x="150" y="2240"/>
                  </a:lnTo>
                  <a:lnTo>
                    <a:pt x="76" y="2539"/>
                  </a:lnTo>
                  <a:lnTo>
                    <a:pt x="26" y="2837"/>
                  </a:lnTo>
                  <a:lnTo>
                    <a:pt x="1" y="3161"/>
                  </a:lnTo>
                  <a:lnTo>
                    <a:pt x="26" y="3484"/>
                  </a:lnTo>
                  <a:lnTo>
                    <a:pt x="76" y="3783"/>
                  </a:lnTo>
                  <a:lnTo>
                    <a:pt x="150" y="4082"/>
                  </a:lnTo>
                  <a:lnTo>
                    <a:pt x="275" y="4355"/>
                  </a:lnTo>
                  <a:lnTo>
                    <a:pt x="399" y="4629"/>
                  </a:lnTo>
                  <a:lnTo>
                    <a:pt x="573" y="4903"/>
                  </a:lnTo>
                  <a:lnTo>
                    <a:pt x="747" y="5127"/>
                  </a:lnTo>
                  <a:lnTo>
                    <a:pt x="947" y="5351"/>
                  </a:lnTo>
                  <a:lnTo>
                    <a:pt x="1171" y="5550"/>
                  </a:lnTo>
                  <a:lnTo>
                    <a:pt x="1419" y="5724"/>
                  </a:lnTo>
                  <a:lnTo>
                    <a:pt x="1668" y="5873"/>
                  </a:lnTo>
                  <a:lnTo>
                    <a:pt x="1942" y="5998"/>
                  </a:lnTo>
                  <a:lnTo>
                    <a:pt x="2241" y="6097"/>
                  </a:lnTo>
                  <a:lnTo>
                    <a:pt x="2539" y="6172"/>
                  </a:lnTo>
                  <a:lnTo>
                    <a:pt x="2838" y="6222"/>
                  </a:lnTo>
                  <a:lnTo>
                    <a:pt x="3485" y="6222"/>
                  </a:lnTo>
                  <a:lnTo>
                    <a:pt x="3784" y="6147"/>
                  </a:lnTo>
                  <a:lnTo>
                    <a:pt x="4082" y="6073"/>
                  </a:lnTo>
                  <a:lnTo>
                    <a:pt x="4381" y="5973"/>
                  </a:lnTo>
                  <a:lnTo>
                    <a:pt x="4655" y="5824"/>
                  </a:lnTo>
                  <a:lnTo>
                    <a:pt x="4904" y="5674"/>
                  </a:lnTo>
                  <a:lnTo>
                    <a:pt x="5128" y="5500"/>
                  </a:lnTo>
                  <a:lnTo>
                    <a:pt x="5352" y="5301"/>
                  </a:lnTo>
                  <a:lnTo>
                    <a:pt x="5551" y="5077"/>
                  </a:lnTo>
                  <a:lnTo>
                    <a:pt x="5725" y="4828"/>
                  </a:lnTo>
                  <a:lnTo>
                    <a:pt x="5874" y="4554"/>
                  </a:lnTo>
                  <a:lnTo>
                    <a:pt x="5999" y="4281"/>
                  </a:lnTo>
                  <a:lnTo>
                    <a:pt x="6123" y="4007"/>
                  </a:lnTo>
                  <a:lnTo>
                    <a:pt x="6173" y="3708"/>
                  </a:lnTo>
                  <a:lnTo>
                    <a:pt x="6223" y="3385"/>
                  </a:lnTo>
                  <a:lnTo>
                    <a:pt x="6247" y="3086"/>
                  </a:lnTo>
                  <a:lnTo>
                    <a:pt x="6247" y="3061"/>
                  </a:lnTo>
                  <a:lnTo>
                    <a:pt x="6223" y="2763"/>
                  </a:lnTo>
                  <a:lnTo>
                    <a:pt x="6173" y="2439"/>
                  </a:lnTo>
                  <a:lnTo>
                    <a:pt x="6098" y="2140"/>
                  </a:lnTo>
                  <a:lnTo>
                    <a:pt x="5999" y="1867"/>
                  </a:lnTo>
                  <a:lnTo>
                    <a:pt x="5849" y="1593"/>
                  </a:lnTo>
                  <a:lnTo>
                    <a:pt x="5700" y="1344"/>
                  </a:lnTo>
                  <a:lnTo>
                    <a:pt x="5526" y="1120"/>
                  </a:lnTo>
                  <a:lnTo>
                    <a:pt x="5327" y="896"/>
                  </a:lnTo>
                  <a:lnTo>
                    <a:pt x="5103" y="697"/>
                  </a:lnTo>
                  <a:lnTo>
                    <a:pt x="4854" y="523"/>
                  </a:lnTo>
                  <a:lnTo>
                    <a:pt x="4605" y="374"/>
                  </a:lnTo>
                  <a:lnTo>
                    <a:pt x="4331" y="224"/>
                  </a:lnTo>
                  <a:lnTo>
                    <a:pt x="4033" y="125"/>
                  </a:lnTo>
                  <a:lnTo>
                    <a:pt x="3759" y="50"/>
                  </a:lnTo>
                  <a:lnTo>
                    <a:pt x="3435" y="25"/>
                  </a:lnTo>
                  <a:lnTo>
                    <a:pt x="31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844;p67">
              <a:extLst>
                <a:ext uri="{FF2B5EF4-FFF2-40B4-BE49-F238E27FC236}">
                  <a16:creationId xmlns:a16="http://schemas.microsoft.com/office/drawing/2014/main" id="{D8F11695-168C-425E-5464-A201DF548021}"/>
                </a:ext>
              </a:extLst>
            </p:cNvPr>
            <p:cNvSpPr/>
            <p:nvPr/>
          </p:nvSpPr>
          <p:spPr>
            <a:xfrm>
              <a:off x="2379922" y="1843383"/>
              <a:ext cx="88315" cy="87948"/>
            </a:xfrm>
            <a:custGeom>
              <a:avLst/>
              <a:gdLst/>
              <a:ahLst/>
              <a:cxnLst/>
              <a:rect l="l" t="t" r="r" b="b"/>
              <a:pathLst>
                <a:path w="6248" h="6222" fill="none" extrusionOk="0">
                  <a:moveTo>
                    <a:pt x="6247" y="3086"/>
                  </a:moveTo>
                  <a:lnTo>
                    <a:pt x="6247" y="3086"/>
                  </a:lnTo>
                  <a:lnTo>
                    <a:pt x="6223" y="3385"/>
                  </a:lnTo>
                  <a:lnTo>
                    <a:pt x="6173" y="3708"/>
                  </a:lnTo>
                  <a:lnTo>
                    <a:pt x="6123" y="4007"/>
                  </a:lnTo>
                  <a:lnTo>
                    <a:pt x="5999" y="4281"/>
                  </a:lnTo>
                  <a:lnTo>
                    <a:pt x="5874" y="4554"/>
                  </a:lnTo>
                  <a:lnTo>
                    <a:pt x="5725" y="4828"/>
                  </a:lnTo>
                  <a:lnTo>
                    <a:pt x="5551" y="5077"/>
                  </a:lnTo>
                  <a:lnTo>
                    <a:pt x="5352" y="5301"/>
                  </a:lnTo>
                  <a:lnTo>
                    <a:pt x="5128" y="5500"/>
                  </a:lnTo>
                  <a:lnTo>
                    <a:pt x="4904" y="5674"/>
                  </a:lnTo>
                  <a:lnTo>
                    <a:pt x="4655" y="5824"/>
                  </a:lnTo>
                  <a:lnTo>
                    <a:pt x="4381" y="5973"/>
                  </a:lnTo>
                  <a:lnTo>
                    <a:pt x="4082" y="6073"/>
                  </a:lnTo>
                  <a:lnTo>
                    <a:pt x="3784" y="6147"/>
                  </a:lnTo>
                  <a:lnTo>
                    <a:pt x="3485" y="6222"/>
                  </a:lnTo>
                  <a:lnTo>
                    <a:pt x="3161" y="6222"/>
                  </a:lnTo>
                  <a:lnTo>
                    <a:pt x="3161" y="6222"/>
                  </a:lnTo>
                  <a:lnTo>
                    <a:pt x="2838" y="6222"/>
                  </a:lnTo>
                  <a:lnTo>
                    <a:pt x="2539" y="6172"/>
                  </a:lnTo>
                  <a:lnTo>
                    <a:pt x="2241" y="6097"/>
                  </a:lnTo>
                  <a:lnTo>
                    <a:pt x="1942" y="5998"/>
                  </a:lnTo>
                  <a:lnTo>
                    <a:pt x="1668" y="5873"/>
                  </a:lnTo>
                  <a:lnTo>
                    <a:pt x="1419" y="5724"/>
                  </a:lnTo>
                  <a:lnTo>
                    <a:pt x="1171" y="5550"/>
                  </a:lnTo>
                  <a:lnTo>
                    <a:pt x="947" y="5351"/>
                  </a:lnTo>
                  <a:lnTo>
                    <a:pt x="747" y="5127"/>
                  </a:lnTo>
                  <a:lnTo>
                    <a:pt x="573" y="4903"/>
                  </a:lnTo>
                  <a:lnTo>
                    <a:pt x="399" y="4629"/>
                  </a:lnTo>
                  <a:lnTo>
                    <a:pt x="275" y="4355"/>
                  </a:lnTo>
                  <a:lnTo>
                    <a:pt x="150" y="4082"/>
                  </a:lnTo>
                  <a:lnTo>
                    <a:pt x="76" y="3783"/>
                  </a:lnTo>
                  <a:lnTo>
                    <a:pt x="26" y="3484"/>
                  </a:lnTo>
                  <a:lnTo>
                    <a:pt x="1" y="3161"/>
                  </a:lnTo>
                  <a:lnTo>
                    <a:pt x="1" y="3161"/>
                  </a:lnTo>
                  <a:lnTo>
                    <a:pt x="26" y="2837"/>
                  </a:lnTo>
                  <a:lnTo>
                    <a:pt x="76" y="2539"/>
                  </a:lnTo>
                  <a:lnTo>
                    <a:pt x="150" y="2240"/>
                  </a:lnTo>
                  <a:lnTo>
                    <a:pt x="250" y="1941"/>
                  </a:lnTo>
                  <a:lnTo>
                    <a:pt x="374" y="1668"/>
                  </a:lnTo>
                  <a:lnTo>
                    <a:pt x="523" y="1419"/>
                  </a:lnTo>
                  <a:lnTo>
                    <a:pt x="698" y="1170"/>
                  </a:lnTo>
                  <a:lnTo>
                    <a:pt x="897" y="946"/>
                  </a:lnTo>
                  <a:lnTo>
                    <a:pt x="1121" y="747"/>
                  </a:lnTo>
                  <a:lnTo>
                    <a:pt x="1345" y="548"/>
                  </a:lnTo>
                  <a:lnTo>
                    <a:pt x="1594" y="398"/>
                  </a:lnTo>
                  <a:lnTo>
                    <a:pt x="1867" y="274"/>
                  </a:lnTo>
                  <a:lnTo>
                    <a:pt x="2166" y="150"/>
                  </a:lnTo>
                  <a:lnTo>
                    <a:pt x="2465" y="75"/>
                  </a:lnTo>
                  <a:lnTo>
                    <a:pt x="2763" y="25"/>
                  </a:lnTo>
                  <a:lnTo>
                    <a:pt x="3087" y="0"/>
                  </a:lnTo>
                  <a:lnTo>
                    <a:pt x="3087" y="0"/>
                  </a:lnTo>
                  <a:lnTo>
                    <a:pt x="3112" y="0"/>
                  </a:lnTo>
                  <a:lnTo>
                    <a:pt x="3112" y="0"/>
                  </a:lnTo>
                  <a:lnTo>
                    <a:pt x="3435" y="25"/>
                  </a:lnTo>
                  <a:lnTo>
                    <a:pt x="3759" y="50"/>
                  </a:lnTo>
                  <a:lnTo>
                    <a:pt x="4033" y="125"/>
                  </a:lnTo>
                  <a:lnTo>
                    <a:pt x="4331" y="224"/>
                  </a:lnTo>
                  <a:lnTo>
                    <a:pt x="4605" y="374"/>
                  </a:lnTo>
                  <a:lnTo>
                    <a:pt x="4854" y="523"/>
                  </a:lnTo>
                  <a:lnTo>
                    <a:pt x="5103" y="697"/>
                  </a:lnTo>
                  <a:lnTo>
                    <a:pt x="5327" y="896"/>
                  </a:lnTo>
                  <a:lnTo>
                    <a:pt x="5526" y="1120"/>
                  </a:lnTo>
                  <a:lnTo>
                    <a:pt x="5700" y="1344"/>
                  </a:lnTo>
                  <a:lnTo>
                    <a:pt x="5849" y="1593"/>
                  </a:lnTo>
                  <a:lnTo>
                    <a:pt x="5999" y="1867"/>
                  </a:lnTo>
                  <a:lnTo>
                    <a:pt x="6098" y="2140"/>
                  </a:lnTo>
                  <a:lnTo>
                    <a:pt x="6173" y="2439"/>
                  </a:lnTo>
                  <a:lnTo>
                    <a:pt x="6223" y="2763"/>
                  </a:lnTo>
                  <a:lnTo>
                    <a:pt x="6247" y="3061"/>
                  </a:lnTo>
                  <a:lnTo>
                    <a:pt x="6247" y="308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845;p67">
              <a:extLst>
                <a:ext uri="{FF2B5EF4-FFF2-40B4-BE49-F238E27FC236}">
                  <a16:creationId xmlns:a16="http://schemas.microsoft.com/office/drawing/2014/main" id="{5BE80038-3E30-3A53-EB21-9BE14010D60F}"/>
                </a:ext>
              </a:extLst>
            </p:cNvPr>
            <p:cNvSpPr/>
            <p:nvPr/>
          </p:nvSpPr>
          <p:spPr>
            <a:xfrm>
              <a:off x="2427769" y="1729059"/>
              <a:ext cx="157959" cy="155838"/>
            </a:xfrm>
            <a:custGeom>
              <a:avLst/>
              <a:gdLst/>
              <a:ahLst/>
              <a:cxnLst/>
              <a:rect l="l" t="t" r="r" b="b"/>
              <a:pathLst>
                <a:path w="11175" h="11025" extrusionOk="0">
                  <a:moveTo>
                    <a:pt x="5575" y="0"/>
                  </a:moveTo>
                  <a:lnTo>
                    <a:pt x="5003" y="25"/>
                  </a:lnTo>
                  <a:lnTo>
                    <a:pt x="4455" y="124"/>
                  </a:lnTo>
                  <a:lnTo>
                    <a:pt x="3933" y="249"/>
                  </a:lnTo>
                  <a:lnTo>
                    <a:pt x="3410" y="448"/>
                  </a:lnTo>
                  <a:lnTo>
                    <a:pt x="2912" y="672"/>
                  </a:lnTo>
                  <a:lnTo>
                    <a:pt x="2464" y="946"/>
                  </a:lnTo>
                  <a:lnTo>
                    <a:pt x="2016" y="1269"/>
                  </a:lnTo>
                  <a:lnTo>
                    <a:pt x="1618" y="1618"/>
                  </a:lnTo>
                  <a:lnTo>
                    <a:pt x="1270" y="2016"/>
                  </a:lnTo>
                  <a:lnTo>
                    <a:pt x="946" y="2439"/>
                  </a:lnTo>
                  <a:lnTo>
                    <a:pt x="672" y="2887"/>
                  </a:lnTo>
                  <a:lnTo>
                    <a:pt x="424" y="3360"/>
                  </a:lnTo>
                  <a:lnTo>
                    <a:pt x="249" y="3882"/>
                  </a:lnTo>
                  <a:lnTo>
                    <a:pt x="100" y="4405"/>
                  </a:lnTo>
                  <a:lnTo>
                    <a:pt x="25" y="4952"/>
                  </a:lnTo>
                  <a:lnTo>
                    <a:pt x="0" y="5500"/>
                  </a:lnTo>
                  <a:lnTo>
                    <a:pt x="25" y="6072"/>
                  </a:lnTo>
                  <a:lnTo>
                    <a:pt x="100" y="6620"/>
                  </a:lnTo>
                  <a:lnTo>
                    <a:pt x="249" y="7143"/>
                  </a:lnTo>
                  <a:lnTo>
                    <a:pt x="424" y="7665"/>
                  </a:lnTo>
                  <a:lnTo>
                    <a:pt x="672" y="8138"/>
                  </a:lnTo>
                  <a:lnTo>
                    <a:pt x="946" y="8586"/>
                  </a:lnTo>
                  <a:lnTo>
                    <a:pt x="1270" y="9009"/>
                  </a:lnTo>
                  <a:lnTo>
                    <a:pt x="1618" y="9407"/>
                  </a:lnTo>
                  <a:lnTo>
                    <a:pt x="2016" y="9756"/>
                  </a:lnTo>
                  <a:lnTo>
                    <a:pt x="2464" y="10079"/>
                  </a:lnTo>
                  <a:lnTo>
                    <a:pt x="2912" y="10353"/>
                  </a:lnTo>
                  <a:lnTo>
                    <a:pt x="3410" y="10577"/>
                  </a:lnTo>
                  <a:lnTo>
                    <a:pt x="3933" y="10776"/>
                  </a:lnTo>
                  <a:lnTo>
                    <a:pt x="4455" y="10900"/>
                  </a:lnTo>
                  <a:lnTo>
                    <a:pt x="5003" y="11000"/>
                  </a:lnTo>
                  <a:lnTo>
                    <a:pt x="5575" y="11025"/>
                  </a:lnTo>
                  <a:lnTo>
                    <a:pt x="6147" y="11000"/>
                  </a:lnTo>
                  <a:lnTo>
                    <a:pt x="6720" y="10900"/>
                  </a:lnTo>
                  <a:lnTo>
                    <a:pt x="7243" y="10776"/>
                  </a:lnTo>
                  <a:lnTo>
                    <a:pt x="7765" y="10577"/>
                  </a:lnTo>
                  <a:lnTo>
                    <a:pt x="8263" y="10353"/>
                  </a:lnTo>
                  <a:lnTo>
                    <a:pt x="8711" y="10079"/>
                  </a:lnTo>
                  <a:lnTo>
                    <a:pt x="9134" y="9756"/>
                  </a:lnTo>
                  <a:lnTo>
                    <a:pt x="9532" y="9407"/>
                  </a:lnTo>
                  <a:lnTo>
                    <a:pt x="9905" y="9009"/>
                  </a:lnTo>
                  <a:lnTo>
                    <a:pt x="10229" y="8586"/>
                  </a:lnTo>
                  <a:lnTo>
                    <a:pt x="10503" y="8138"/>
                  </a:lnTo>
                  <a:lnTo>
                    <a:pt x="10752" y="7665"/>
                  </a:lnTo>
                  <a:lnTo>
                    <a:pt x="10926" y="7143"/>
                  </a:lnTo>
                  <a:lnTo>
                    <a:pt x="11075" y="6620"/>
                  </a:lnTo>
                  <a:lnTo>
                    <a:pt x="11150" y="6072"/>
                  </a:lnTo>
                  <a:lnTo>
                    <a:pt x="11175" y="5500"/>
                  </a:lnTo>
                  <a:lnTo>
                    <a:pt x="11150" y="4952"/>
                  </a:lnTo>
                  <a:lnTo>
                    <a:pt x="11075" y="4405"/>
                  </a:lnTo>
                  <a:lnTo>
                    <a:pt x="10926" y="3882"/>
                  </a:lnTo>
                  <a:lnTo>
                    <a:pt x="10752" y="3360"/>
                  </a:lnTo>
                  <a:lnTo>
                    <a:pt x="10503" y="2887"/>
                  </a:lnTo>
                  <a:lnTo>
                    <a:pt x="10229" y="2439"/>
                  </a:lnTo>
                  <a:lnTo>
                    <a:pt x="9905" y="2016"/>
                  </a:lnTo>
                  <a:lnTo>
                    <a:pt x="9532" y="1618"/>
                  </a:lnTo>
                  <a:lnTo>
                    <a:pt x="9134" y="1269"/>
                  </a:lnTo>
                  <a:lnTo>
                    <a:pt x="8711" y="946"/>
                  </a:lnTo>
                  <a:lnTo>
                    <a:pt x="8263" y="672"/>
                  </a:lnTo>
                  <a:lnTo>
                    <a:pt x="7765" y="448"/>
                  </a:lnTo>
                  <a:lnTo>
                    <a:pt x="7243" y="249"/>
                  </a:lnTo>
                  <a:lnTo>
                    <a:pt x="6720" y="124"/>
                  </a:lnTo>
                  <a:lnTo>
                    <a:pt x="6147" y="25"/>
                  </a:lnTo>
                  <a:lnTo>
                    <a:pt x="55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846;p67">
              <a:extLst>
                <a:ext uri="{FF2B5EF4-FFF2-40B4-BE49-F238E27FC236}">
                  <a16:creationId xmlns:a16="http://schemas.microsoft.com/office/drawing/2014/main" id="{66A1AAC2-A4A4-5E1F-DBBB-B4B8719DCC93}"/>
                </a:ext>
              </a:extLst>
            </p:cNvPr>
            <p:cNvSpPr/>
            <p:nvPr/>
          </p:nvSpPr>
          <p:spPr>
            <a:xfrm>
              <a:off x="2518177" y="3889297"/>
              <a:ext cx="83736" cy="151273"/>
            </a:xfrm>
            <a:custGeom>
              <a:avLst/>
              <a:gdLst/>
              <a:ahLst/>
              <a:cxnLst/>
              <a:rect l="l" t="t" r="r" b="b"/>
              <a:pathLst>
                <a:path w="5924" h="10702" extrusionOk="0">
                  <a:moveTo>
                    <a:pt x="5923" y="1"/>
                  </a:moveTo>
                  <a:lnTo>
                    <a:pt x="1344" y="75"/>
                  </a:lnTo>
                  <a:lnTo>
                    <a:pt x="0" y="10702"/>
                  </a:lnTo>
                  <a:lnTo>
                    <a:pt x="4604" y="10652"/>
                  </a:lnTo>
                  <a:lnTo>
                    <a:pt x="5923" y="1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847;p67">
              <a:extLst>
                <a:ext uri="{FF2B5EF4-FFF2-40B4-BE49-F238E27FC236}">
                  <a16:creationId xmlns:a16="http://schemas.microsoft.com/office/drawing/2014/main" id="{B2AEB6FD-50E6-D9BB-D149-B172A2B43723}"/>
                </a:ext>
              </a:extLst>
            </p:cNvPr>
            <p:cNvSpPr/>
            <p:nvPr/>
          </p:nvSpPr>
          <p:spPr>
            <a:xfrm>
              <a:off x="2518177" y="3889297"/>
              <a:ext cx="83736" cy="151273"/>
            </a:xfrm>
            <a:custGeom>
              <a:avLst/>
              <a:gdLst/>
              <a:ahLst/>
              <a:cxnLst/>
              <a:rect l="l" t="t" r="r" b="b"/>
              <a:pathLst>
                <a:path w="5924" h="10702" fill="none" extrusionOk="0">
                  <a:moveTo>
                    <a:pt x="0" y="10702"/>
                  </a:moveTo>
                  <a:lnTo>
                    <a:pt x="4604" y="10652"/>
                  </a:lnTo>
                  <a:lnTo>
                    <a:pt x="5923" y="1"/>
                  </a:lnTo>
                  <a:lnTo>
                    <a:pt x="1344" y="75"/>
                  </a:lnTo>
                  <a:lnTo>
                    <a:pt x="0" y="1070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848;p67">
              <a:extLst>
                <a:ext uri="{FF2B5EF4-FFF2-40B4-BE49-F238E27FC236}">
                  <a16:creationId xmlns:a16="http://schemas.microsoft.com/office/drawing/2014/main" id="{D846E3CF-11ED-8D71-160D-FE81C695318E}"/>
                </a:ext>
              </a:extLst>
            </p:cNvPr>
            <p:cNvSpPr/>
            <p:nvPr/>
          </p:nvSpPr>
          <p:spPr>
            <a:xfrm>
              <a:off x="2866435" y="3864320"/>
              <a:ext cx="105546" cy="172730"/>
            </a:xfrm>
            <a:custGeom>
              <a:avLst/>
              <a:gdLst/>
              <a:ahLst/>
              <a:cxnLst/>
              <a:rect l="l" t="t" r="r" b="b"/>
              <a:pathLst>
                <a:path w="7467" h="12220" extrusionOk="0">
                  <a:moveTo>
                    <a:pt x="4131" y="1"/>
                  </a:moveTo>
                  <a:lnTo>
                    <a:pt x="0" y="2415"/>
                  </a:lnTo>
                  <a:lnTo>
                    <a:pt x="3310" y="12220"/>
                  </a:lnTo>
                  <a:lnTo>
                    <a:pt x="7466" y="9806"/>
                  </a:lnTo>
                  <a:lnTo>
                    <a:pt x="4131" y="1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849;p67">
              <a:extLst>
                <a:ext uri="{FF2B5EF4-FFF2-40B4-BE49-F238E27FC236}">
                  <a16:creationId xmlns:a16="http://schemas.microsoft.com/office/drawing/2014/main" id="{3DD51C33-6CED-AEB3-6F12-3AEDA42B10A9}"/>
                </a:ext>
              </a:extLst>
            </p:cNvPr>
            <p:cNvSpPr/>
            <p:nvPr/>
          </p:nvSpPr>
          <p:spPr>
            <a:xfrm>
              <a:off x="2866435" y="3864320"/>
              <a:ext cx="105546" cy="172730"/>
            </a:xfrm>
            <a:custGeom>
              <a:avLst/>
              <a:gdLst/>
              <a:ahLst/>
              <a:cxnLst/>
              <a:rect l="l" t="t" r="r" b="b"/>
              <a:pathLst>
                <a:path w="7467" h="12220" fill="none" extrusionOk="0">
                  <a:moveTo>
                    <a:pt x="3310" y="12220"/>
                  </a:moveTo>
                  <a:lnTo>
                    <a:pt x="7466" y="9806"/>
                  </a:lnTo>
                  <a:lnTo>
                    <a:pt x="4131" y="1"/>
                  </a:lnTo>
                  <a:lnTo>
                    <a:pt x="0" y="2415"/>
                  </a:lnTo>
                  <a:lnTo>
                    <a:pt x="3310" y="122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850;p67">
              <a:extLst>
                <a:ext uri="{FF2B5EF4-FFF2-40B4-BE49-F238E27FC236}">
                  <a16:creationId xmlns:a16="http://schemas.microsoft.com/office/drawing/2014/main" id="{467F212C-0080-FFAC-E403-848C817B1F13}"/>
                </a:ext>
              </a:extLst>
            </p:cNvPr>
            <p:cNvSpPr/>
            <p:nvPr/>
          </p:nvSpPr>
          <p:spPr>
            <a:xfrm>
              <a:off x="2906536" y="3980411"/>
              <a:ext cx="204745" cy="126650"/>
            </a:xfrm>
            <a:custGeom>
              <a:avLst/>
              <a:gdLst/>
              <a:ahLst/>
              <a:cxnLst/>
              <a:rect l="l" t="t" r="r" b="b"/>
              <a:pathLst>
                <a:path w="14485" h="8960" extrusionOk="0">
                  <a:moveTo>
                    <a:pt x="13788" y="0"/>
                  </a:moveTo>
                  <a:lnTo>
                    <a:pt x="13638" y="25"/>
                  </a:lnTo>
                  <a:lnTo>
                    <a:pt x="12369" y="398"/>
                  </a:lnTo>
                  <a:lnTo>
                    <a:pt x="11175" y="697"/>
                  </a:lnTo>
                  <a:lnTo>
                    <a:pt x="10055" y="946"/>
                  </a:lnTo>
                  <a:lnTo>
                    <a:pt x="9009" y="1120"/>
                  </a:lnTo>
                  <a:lnTo>
                    <a:pt x="8064" y="1220"/>
                  </a:lnTo>
                  <a:lnTo>
                    <a:pt x="7616" y="1245"/>
                  </a:lnTo>
                  <a:lnTo>
                    <a:pt x="7218" y="1269"/>
                  </a:lnTo>
                  <a:lnTo>
                    <a:pt x="6844" y="1269"/>
                  </a:lnTo>
                  <a:lnTo>
                    <a:pt x="6471" y="1245"/>
                  </a:lnTo>
                  <a:lnTo>
                    <a:pt x="6147" y="1220"/>
                  </a:lnTo>
                  <a:lnTo>
                    <a:pt x="5849" y="1170"/>
                  </a:lnTo>
                  <a:lnTo>
                    <a:pt x="5650" y="1145"/>
                  </a:lnTo>
                  <a:lnTo>
                    <a:pt x="5451" y="1145"/>
                  </a:lnTo>
                  <a:lnTo>
                    <a:pt x="5251" y="1195"/>
                  </a:lnTo>
                  <a:lnTo>
                    <a:pt x="5077" y="1269"/>
                  </a:lnTo>
                  <a:lnTo>
                    <a:pt x="199" y="4032"/>
                  </a:lnTo>
                  <a:lnTo>
                    <a:pt x="100" y="4107"/>
                  </a:lnTo>
                  <a:lnTo>
                    <a:pt x="25" y="4231"/>
                  </a:lnTo>
                  <a:lnTo>
                    <a:pt x="0" y="4355"/>
                  </a:lnTo>
                  <a:lnTo>
                    <a:pt x="25" y="4505"/>
                  </a:lnTo>
                  <a:lnTo>
                    <a:pt x="1245" y="8487"/>
                  </a:lnTo>
                  <a:lnTo>
                    <a:pt x="1294" y="8611"/>
                  </a:lnTo>
                  <a:lnTo>
                    <a:pt x="1369" y="8735"/>
                  </a:lnTo>
                  <a:lnTo>
                    <a:pt x="1469" y="8810"/>
                  </a:lnTo>
                  <a:lnTo>
                    <a:pt x="1568" y="8885"/>
                  </a:lnTo>
                  <a:lnTo>
                    <a:pt x="1693" y="8935"/>
                  </a:lnTo>
                  <a:lnTo>
                    <a:pt x="1817" y="8959"/>
                  </a:lnTo>
                  <a:lnTo>
                    <a:pt x="1966" y="8959"/>
                  </a:lnTo>
                  <a:lnTo>
                    <a:pt x="2091" y="8935"/>
                  </a:lnTo>
                  <a:lnTo>
                    <a:pt x="2215" y="8860"/>
                  </a:lnTo>
                  <a:lnTo>
                    <a:pt x="3310" y="8213"/>
                  </a:lnTo>
                  <a:lnTo>
                    <a:pt x="4380" y="7566"/>
                  </a:lnTo>
                  <a:lnTo>
                    <a:pt x="5500" y="6869"/>
                  </a:lnTo>
                  <a:lnTo>
                    <a:pt x="6844" y="6097"/>
                  </a:lnTo>
                  <a:lnTo>
                    <a:pt x="8138" y="5376"/>
                  </a:lnTo>
                  <a:lnTo>
                    <a:pt x="9980" y="4405"/>
                  </a:lnTo>
                  <a:lnTo>
                    <a:pt x="11896" y="3385"/>
                  </a:lnTo>
                  <a:lnTo>
                    <a:pt x="13464" y="2514"/>
                  </a:lnTo>
                  <a:lnTo>
                    <a:pt x="13738" y="2315"/>
                  </a:lnTo>
                  <a:lnTo>
                    <a:pt x="13987" y="2116"/>
                  </a:lnTo>
                  <a:lnTo>
                    <a:pt x="14161" y="1917"/>
                  </a:lnTo>
                  <a:lnTo>
                    <a:pt x="14310" y="1693"/>
                  </a:lnTo>
                  <a:lnTo>
                    <a:pt x="14385" y="1469"/>
                  </a:lnTo>
                  <a:lnTo>
                    <a:pt x="14460" y="1245"/>
                  </a:lnTo>
                  <a:lnTo>
                    <a:pt x="14484" y="1021"/>
                  </a:lnTo>
                  <a:lnTo>
                    <a:pt x="14460" y="821"/>
                  </a:lnTo>
                  <a:lnTo>
                    <a:pt x="14435" y="622"/>
                  </a:lnTo>
                  <a:lnTo>
                    <a:pt x="14360" y="448"/>
                  </a:lnTo>
                  <a:lnTo>
                    <a:pt x="14285" y="299"/>
                  </a:lnTo>
                  <a:lnTo>
                    <a:pt x="14161" y="174"/>
                  </a:lnTo>
                  <a:lnTo>
                    <a:pt x="14061" y="75"/>
                  </a:lnTo>
                  <a:lnTo>
                    <a:pt x="13912" y="25"/>
                  </a:lnTo>
                  <a:lnTo>
                    <a:pt x="1378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851;p67">
              <a:extLst>
                <a:ext uri="{FF2B5EF4-FFF2-40B4-BE49-F238E27FC236}">
                  <a16:creationId xmlns:a16="http://schemas.microsoft.com/office/drawing/2014/main" id="{285C2684-15D7-124A-830E-1C3210785982}"/>
                </a:ext>
              </a:extLst>
            </p:cNvPr>
            <p:cNvSpPr/>
            <p:nvPr/>
          </p:nvSpPr>
          <p:spPr>
            <a:xfrm>
              <a:off x="2496013" y="4032470"/>
              <a:ext cx="245907" cy="74944"/>
            </a:xfrm>
            <a:custGeom>
              <a:avLst/>
              <a:gdLst/>
              <a:ahLst/>
              <a:cxnLst/>
              <a:rect l="l" t="t" r="r" b="b"/>
              <a:pathLst>
                <a:path w="17397" h="5302" extrusionOk="0">
                  <a:moveTo>
                    <a:pt x="6272" y="0"/>
                  </a:moveTo>
                  <a:lnTo>
                    <a:pt x="1245" y="75"/>
                  </a:lnTo>
                  <a:lnTo>
                    <a:pt x="1120" y="100"/>
                  </a:lnTo>
                  <a:lnTo>
                    <a:pt x="996" y="175"/>
                  </a:lnTo>
                  <a:lnTo>
                    <a:pt x="921" y="274"/>
                  </a:lnTo>
                  <a:lnTo>
                    <a:pt x="872" y="399"/>
                  </a:lnTo>
                  <a:lnTo>
                    <a:pt x="25" y="4480"/>
                  </a:lnTo>
                  <a:lnTo>
                    <a:pt x="0" y="4629"/>
                  </a:lnTo>
                  <a:lnTo>
                    <a:pt x="25" y="4754"/>
                  </a:lnTo>
                  <a:lnTo>
                    <a:pt x="50" y="4878"/>
                  </a:lnTo>
                  <a:lnTo>
                    <a:pt x="125" y="4978"/>
                  </a:lnTo>
                  <a:lnTo>
                    <a:pt x="200" y="5102"/>
                  </a:lnTo>
                  <a:lnTo>
                    <a:pt x="299" y="5177"/>
                  </a:lnTo>
                  <a:lnTo>
                    <a:pt x="399" y="5227"/>
                  </a:lnTo>
                  <a:lnTo>
                    <a:pt x="523" y="5276"/>
                  </a:lnTo>
                  <a:lnTo>
                    <a:pt x="697" y="5301"/>
                  </a:lnTo>
                  <a:lnTo>
                    <a:pt x="3858" y="5177"/>
                  </a:lnTo>
                  <a:lnTo>
                    <a:pt x="5625" y="5102"/>
                  </a:lnTo>
                  <a:lnTo>
                    <a:pt x="7392" y="5052"/>
                  </a:lnTo>
                  <a:lnTo>
                    <a:pt x="9333" y="5052"/>
                  </a:lnTo>
                  <a:lnTo>
                    <a:pt x="11249" y="5077"/>
                  </a:lnTo>
                  <a:lnTo>
                    <a:pt x="13240" y="5077"/>
                  </a:lnTo>
                  <a:lnTo>
                    <a:pt x="15455" y="5052"/>
                  </a:lnTo>
                  <a:lnTo>
                    <a:pt x="15779" y="5028"/>
                  </a:lnTo>
                  <a:lnTo>
                    <a:pt x="16102" y="4953"/>
                  </a:lnTo>
                  <a:lnTo>
                    <a:pt x="16351" y="4853"/>
                  </a:lnTo>
                  <a:lnTo>
                    <a:pt x="16600" y="4729"/>
                  </a:lnTo>
                  <a:lnTo>
                    <a:pt x="16799" y="4580"/>
                  </a:lnTo>
                  <a:lnTo>
                    <a:pt x="16973" y="4430"/>
                  </a:lnTo>
                  <a:lnTo>
                    <a:pt x="17123" y="4231"/>
                  </a:lnTo>
                  <a:lnTo>
                    <a:pt x="17247" y="4057"/>
                  </a:lnTo>
                  <a:lnTo>
                    <a:pt x="17322" y="3858"/>
                  </a:lnTo>
                  <a:lnTo>
                    <a:pt x="17371" y="3684"/>
                  </a:lnTo>
                  <a:lnTo>
                    <a:pt x="17396" y="3509"/>
                  </a:lnTo>
                  <a:lnTo>
                    <a:pt x="17371" y="3360"/>
                  </a:lnTo>
                  <a:lnTo>
                    <a:pt x="17347" y="3211"/>
                  </a:lnTo>
                  <a:lnTo>
                    <a:pt x="17272" y="3086"/>
                  </a:lnTo>
                  <a:lnTo>
                    <a:pt x="17172" y="3012"/>
                  </a:lnTo>
                  <a:lnTo>
                    <a:pt x="17023" y="2962"/>
                  </a:lnTo>
                  <a:lnTo>
                    <a:pt x="15704" y="2713"/>
                  </a:lnTo>
                  <a:lnTo>
                    <a:pt x="14435" y="2489"/>
                  </a:lnTo>
                  <a:lnTo>
                    <a:pt x="13215" y="2290"/>
                  </a:lnTo>
                  <a:lnTo>
                    <a:pt x="12021" y="2066"/>
                  </a:lnTo>
                  <a:lnTo>
                    <a:pt x="11448" y="1942"/>
                  </a:lnTo>
                  <a:lnTo>
                    <a:pt x="10851" y="1792"/>
                  </a:lnTo>
                  <a:lnTo>
                    <a:pt x="10279" y="1618"/>
                  </a:lnTo>
                  <a:lnTo>
                    <a:pt x="9706" y="1419"/>
                  </a:lnTo>
                  <a:lnTo>
                    <a:pt x="9109" y="1195"/>
                  </a:lnTo>
                  <a:lnTo>
                    <a:pt x="8537" y="946"/>
                  </a:lnTo>
                  <a:lnTo>
                    <a:pt x="7964" y="648"/>
                  </a:lnTo>
                  <a:lnTo>
                    <a:pt x="7367" y="324"/>
                  </a:lnTo>
                  <a:lnTo>
                    <a:pt x="7118" y="200"/>
                  </a:lnTo>
                  <a:lnTo>
                    <a:pt x="6844" y="100"/>
                  </a:lnTo>
                  <a:lnTo>
                    <a:pt x="6546" y="25"/>
                  </a:lnTo>
                  <a:lnTo>
                    <a:pt x="62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852;p67">
              <a:extLst>
                <a:ext uri="{FF2B5EF4-FFF2-40B4-BE49-F238E27FC236}">
                  <a16:creationId xmlns:a16="http://schemas.microsoft.com/office/drawing/2014/main" id="{C25BE412-A92D-8179-A1AE-E60DBEFD3134}"/>
                </a:ext>
              </a:extLst>
            </p:cNvPr>
            <p:cNvSpPr/>
            <p:nvPr/>
          </p:nvSpPr>
          <p:spPr>
            <a:xfrm>
              <a:off x="2593460" y="2068511"/>
              <a:ext cx="367256" cy="318377"/>
            </a:xfrm>
            <a:custGeom>
              <a:avLst/>
              <a:gdLst/>
              <a:ahLst/>
              <a:cxnLst/>
              <a:rect l="l" t="t" r="r" b="b"/>
              <a:pathLst>
                <a:path w="25982" h="22524" extrusionOk="0">
                  <a:moveTo>
                    <a:pt x="15079" y="16480"/>
                  </a:moveTo>
                  <a:lnTo>
                    <a:pt x="15032" y="16501"/>
                  </a:lnTo>
                  <a:lnTo>
                    <a:pt x="14858" y="16575"/>
                  </a:lnTo>
                  <a:lnTo>
                    <a:pt x="14882" y="16526"/>
                  </a:lnTo>
                  <a:lnTo>
                    <a:pt x="14957" y="16501"/>
                  </a:lnTo>
                  <a:lnTo>
                    <a:pt x="15079" y="16480"/>
                  </a:lnTo>
                  <a:close/>
                  <a:moveTo>
                    <a:pt x="6371" y="1"/>
                  </a:moveTo>
                  <a:lnTo>
                    <a:pt x="0" y="2713"/>
                  </a:lnTo>
                  <a:lnTo>
                    <a:pt x="523" y="3908"/>
                  </a:lnTo>
                  <a:lnTo>
                    <a:pt x="1045" y="5053"/>
                  </a:lnTo>
                  <a:lnTo>
                    <a:pt x="1593" y="6173"/>
                  </a:lnTo>
                  <a:lnTo>
                    <a:pt x="2140" y="7268"/>
                  </a:lnTo>
                  <a:lnTo>
                    <a:pt x="2738" y="8388"/>
                  </a:lnTo>
                  <a:lnTo>
                    <a:pt x="3310" y="9483"/>
                  </a:lnTo>
                  <a:lnTo>
                    <a:pt x="3932" y="10578"/>
                  </a:lnTo>
                  <a:lnTo>
                    <a:pt x="4554" y="11648"/>
                  </a:lnTo>
                  <a:lnTo>
                    <a:pt x="5201" y="12718"/>
                  </a:lnTo>
                  <a:lnTo>
                    <a:pt x="5873" y="13788"/>
                  </a:lnTo>
                  <a:lnTo>
                    <a:pt x="6570" y="14858"/>
                  </a:lnTo>
                  <a:lnTo>
                    <a:pt x="7267" y="15903"/>
                  </a:lnTo>
                  <a:lnTo>
                    <a:pt x="8014" y="16973"/>
                  </a:lnTo>
                  <a:lnTo>
                    <a:pt x="8785" y="17994"/>
                  </a:lnTo>
                  <a:lnTo>
                    <a:pt x="9582" y="19014"/>
                  </a:lnTo>
                  <a:lnTo>
                    <a:pt x="10428" y="20010"/>
                  </a:lnTo>
                  <a:lnTo>
                    <a:pt x="10851" y="20507"/>
                  </a:lnTo>
                  <a:lnTo>
                    <a:pt x="11224" y="20906"/>
                  </a:lnTo>
                  <a:lnTo>
                    <a:pt x="11647" y="21279"/>
                  </a:lnTo>
                  <a:lnTo>
                    <a:pt x="11921" y="21503"/>
                  </a:lnTo>
                  <a:lnTo>
                    <a:pt x="12220" y="21702"/>
                  </a:lnTo>
                  <a:lnTo>
                    <a:pt x="12543" y="21901"/>
                  </a:lnTo>
                  <a:lnTo>
                    <a:pt x="12867" y="22050"/>
                  </a:lnTo>
                  <a:lnTo>
                    <a:pt x="13190" y="22200"/>
                  </a:lnTo>
                  <a:lnTo>
                    <a:pt x="13539" y="22299"/>
                  </a:lnTo>
                  <a:lnTo>
                    <a:pt x="13887" y="22399"/>
                  </a:lnTo>
                  <a:lnTo>
                    <a:pt x="14235" y="22473"/>
                  </a:lnTo>
                  <a:lnTo>
                    <a:pt x="14584" y="22523"/>
                  </a:lnTo>
                  <a:lnTo>
                    <a:pt x="15306" y="22523"/>
                  </a:lnTo>
                  <a:lnTo>
                    <a:pt x="15654" y="22473"/>
                  </a:lnTo>
                  <a:lnTo>
                    <a:pt x="16002" y="22424"/>
                  </a:lnTo>
                  <a:lnTo>
                    <a:pt x="16351" y="22349"/>
                  </a:lnTo>
                  <a:lnTo>
                    <a:pt x="16674" y="22249"/>
                  </a:lnTo>
                  <a:lnTo>
                    <a:pt x="17023" y="22100"/>
                  </a:lnTo>
                  <a:lnTo>
                    <a:pt x="17471" y="21901"/>
                  </a:lnTo>
                  <a:lnTo>
                    <a:pt x="17919" y="21652"/>
                  </a:lnTo>
                  <a:lnTo>
                    <a:pt x="18367" y="21354"/>
                  </a:lnTo>
                  <a:lnTo>
                    <a:pt x="18765" y="21055"/>
                  </a:lnTo>
                  <a:lnTo>
                    <a:pt x="19337" y="20532"/>
                  </a:lnTo>
                  <a:lnTo>
                    <a:pt x="19885" y="19960"/>
                  </a:lnTo>
                  <a:lnTo>
                    <a:pt x="20382" y="19388"/>
                  </a:lnTo>
                  <a:lnTo>
                    <a:pt x="20855" y="18765"/>
                  </a:lnTo>
                  <a:lnTo>
                    <a:pt x="21229" y="18193"/>
                  </a:lnTo>
                  <a:lnTo>
                    <a:pt x="21602" y="17645"/>
                  </a:lnTo>
                  <a:lnTo>
                    <a:pt x="21950" y="17048"/>
                  </a:lnTo>
                  <a:lnTo>
                    <a:pt x="22299" y="16476"/>
                  </a:lnTo>
                  <a:lnTo>
                    <a:pt x="22871" y="15331"/>
                  </a:lnTo>
                  <a:lnTo>
                    <a:pt x="23419" y="14186"/>
                  </a:lnTo>
                  <a:lnTo>
                    <a:pt x="23916" y="13041"/>
                  </a:lnTo>
                  <a:lnTo>
                    <a:pt x="24414" y="11847"/>
                  </a:lnTo>
                  <a:lnTo>
                    <a:pt x="24862" y="10677"/>
                  </a:lnTo>
                  <a:lnTo>
                    <a:pt x="25260" y="9458"/>
                  </a:lnTo>
                  <a:lnTo>
                    <a:pt x="25634" y="8263"/>
                  </a:lnTo>
                  <a:lnTo>
                    <a:pt x="25982" y="7019"/>
                  </a:lnTo>
                  <a:lnTo>
                    <a:pt x="22772" y="5774"/>
                  </a:lnTo>
                  <a:lnTo>
                    <a:pt x="21602" y="7815"/>
                  </a:lnTo>
                  <a:lnTo>
                    <a:pt x="21005" y="8836"/>
                  </a:lnTo>
                  <a:lnTo>
                    <a:pt x="20382" y="9831"/>
                  </a:lnTo>
                  <a:lnTo>
                    <a:pt x="19760" y="10826"/>
                  </a:lnTo>
                  <a:lnTo>
                    <a:pt x="19138" y="11797"/>
                  </a:lnTo>
                  <a:lnTo>
                    <a:pt x="18491" y="12743"/>
                  </a:lnTo>
                  <a:lnTo>
                    <a:pt x="17844" y="13639"/>
                  </a:lnTo>
                  <a:lnTo>
                    <a:pt x="17197" y="14485"/>
                  </a:lnTo>
                  <a:lnTo>
                    <a:pt x="16500" y="15281"/>
                  </a:lnTo>
                  <a:lnTo>
                    <a:pt x="16201" y="15580"/>
                  </a:lnTo>
                  <a:lnTo>
                    <a:pt x="15878" y="15878"/>
                  </a:lnTo>
                  <a:lnTo>
                    <a:pt x="15554" y="16152"/>
                  </a:lnTo>
                  <a:lnTo>
                    <a:pt x="15462" y="16225"/>
                  </a:lnTo>
                  <a:lnTo>
                    <a:pt x="15355" y="16078"/>
                  </a:lnTo>
                  <a:lnTo>
                    <a:pt x="14708" y="15132"/>
                  </a:lnTo>
                  <a:lnTo>
                    <a:pt x="14061" y="14186"/>
                  </a:lnTo>
                  <a:lnTo>
                    <a:pt x="13439" y="13240"/>
                  </a:lnTo>
                  <a:lnTo>
                    <a:pt x="12842" y="12270"/>
                  </a:lnTo>
                  <a:lnTo>
                    <a:pt x="12244" y="11299"/>
                  </a:lnTo>
                  <a:lnTo>
                    <a:pt x="11672" y="10304"/>
                  </a:lnTo>
                  <a:lnTo>
                    <a:pt x="11100" y="9308"/>
                  </a:lnTo>
                  <a:lnTo>
                    <a:pt x="10552" y="8313"/>
                  </a:lnTo>
                  <a:lnTo>
                    <a:pt x="9457" y="6247"/>
                  </a:lnTo>
                  <a:lnTo>
                    <a:pt x="8387" y="4157"/>
                  </a:lnTo>
                  <a:lnTo>
                    <a:pt x="7367" y="2066"/>
                  </a:lnTo>
                  <a:lnTo>
                    <a:pt x="6371" y="1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853;p67">
              <a:extLst>
                <a:ext uri="{FF2B5EF4-FFF2-40B4-BE49-F238E27FC236}">
                  <a16:creationId xmlns:a16="http://schemas.microsoft.com/office/drawing/2014/main" id="{DFB5A210-F157-B213-8F51-7E1326F3A7C6}"/>
                </a:ext>
              </a:extLst>
            </p:cNvPr>
            <p:cNvSpPr/>
            <p:nvPr/>
          </p:nvSpPr>
          <p:spPr>
            <a:xfrm>
              <a:off x="2593460" y="2068511"/>
              <a:ext cx="367256" cy="318377"/>
            </a:xfrm>
            <a:custGeom>
              <a:avLst/>
              <a:gdLst/>
              <a:ahLst/>
              <a:cxnLst/>
              <a:rect l="l" t="t" r="r" b="b"/>
              <a:pathLst>
                <a:path w="25982" h="22524" fill="none" extrusionOk="0">
                  <a:moveTo>
                    <a:pt x="6371" y="1"/>
                  </a:moveTo>
                  <a:lnTo>
                    <a:pt x="6371" y="1"/>
                  </a:lnTo>
                  <a:lnTo>
                    <a:pt x="7367" y="2066"/>
                  </a:lnTo>
                  <a:lnTo>
                    <a:pt x="8387" y="4157"/>
                  </a:lnTo>
                  <a:lnTo>
                    <a:pt x="8387" y="4157"/>
                  </a:lnTo>
                  <a:lnTo>
                    <a:pt x="9457" y="6247"/>
                  </a:lnTo>
                  <a:lnTo>
                    <a:pt x="10552" y="8313"/>
                  </a:lnTo>
                  <a:lnTo>
                    <a:pt x="10552" y="8313"/>
                  </a:lnTo>
                  <a:lnTo>
                    <a:pt x="11100" y="9308"/>
                  </a:lnTo>
                  <a:lnTo>
                    <a:pt x="11672" y="10304"/>
                  </a:lnTo>
                  <a:lnTo>
                    <a:pt x="12244" y="11299"/>
                  </a:lnTo>
                  <a:lnTo>
                    <a:pt x="12842" y="12270"/>
                  </a:lnTo>
                  <a:lnTo>
                    <a:pt x="13439" y="13240"/>
                  </a:lnTo>
                  <a:lnTo>
                    <a:pt x="14061" y="14186"/>
                  </a:lnTo>
                  <a:lnTo>
                    <a:pt x="14708" y="15132"/>
                  </a:lnTo>
                  <a:lnTo>
                    <a:pt x="15355" y="16078"/>
                  </a:lnTo>
                  <a:lnTo>
                    <a:pt x="15679" y="16526"/>
                  </a:lnTo>
                  <a:lnTo>
                    <a:pt x="15679" y="16526"/>
                  </a:lnTo>
                  <a:lnTo>
                    <a:pt x="15729" y="16600"/>
                  </a:lnTo>
                  <a:lnTo>
                    <a:pt x="15729" y="16625"/>
                  </a:lnTo>
                  <a:lnTo>
                    <a:pt x="15729" y="16625"/>
                  </a:lnTo>
                  <a:lnTo>
                    <a:pt x="15505" y="16526"/>
                  </a:lnTo>
                  <a:lnTo>
                    <a:pt x="15281" y="16476"/>
                  </a:lnTo>
                  <a:lnTo>
                    <a:pt x="15281" y="16476"/>
                  </a:lnTo>
                  <a:lnTo>
                    <a:pt x="15106" y="16476"/>
                  </a:lnTo>
                  <a:lnTo>
                    <a:pt x="14957" y="16501"/>
                  </a:lnTo>
                  <a:lnTo>
                    <a:pt x="14882" y="16526"/>
                  </a:lnTo>
                  <a:lnTo>
                    <a:pt x="14858" y="16575"/>
                  </a:lnTo>
                  <a:lnTo>
                    <a:pt x="14858" y="16575"/>
                  </a:lnTo>
                  <a:lnTo>
                    <a:pt x="15032" y="16501"/>
                  </a:lnTo>
                  <a:lnTo>
                    <a:pt x="15206" y="16426"/>
                  </a:lnTo>
                  <a:lnTo>
                    <a:pt x="15206" y="16426"/>
                  </a:lnTo>
                  <a:lnTo>
                    <a:pt x="15554" y="16152"/>
                  </a:lnTo>
                  <a:lnTo>
                    <a:pt x="15878" y="15878"/>
                  </a:lnTo>
                  <a:lnTo>
                    <a:pt x="16201" y="15580"/>
                  </a:lnTo>
                  <a:lnTo>
                    <a:pt x="16500" y="15281"/>
                  </a:lnTo>
                  <a:lnTo>
                    <a:pt x="16500" y="15281"/>
                  </a:lnTo>
                  <a:lnTo>
                    <a:pt x="17197" y="14485"/>
                  </a:lnTo>
                  <a:lnTo>
                    <a:pt x="17844" y="13639"/>
                  </a:lnTo>
                  <a:lnTo>
                    <a:pt x="17844" y="13639"/>
                  </a:lnTo>
                  <a:lnTo>
                    <a:pt x="18491" y="12743"/>
                  </a:lnTo>
                  <a:lnTo>
                    <a:pt x="19138" y="11797"/>
                  </a:lnTo>
                  <a:lnTo>
                    <a:pt x="19760" y="10826"/>
                  </a:lnTo>
                  <a:lnTo>
                    <a:pt x="20382" y="9831"/>
                  </a:lnTo>
                  <a:lnTo>
                    <a:pt x="20382" y="9831"/>
                  </a:lnTo>
                  <a:lnTo>
                    <a:pt x="21005" y="8836"/>
                  </a:lnTo>
                  <a:lnTo>
                    <a:pt x="21602" y="7815"/>
                  </a:lnTo>
                  <a:lnTo>
                    <a:pt x="22772" y="5774"/>
                  </a:lnTo>
                  <a:lnTo>
                    <a:pt x="25982" y="7019"/>
                  </a:lnTo>
                  <a:lnTo>
                    <a:pt x="25982" y="7019"/>
                  </a:lnTo>
                  <a:lnTo>
                    <a:pt x="25634" y="8263"/>
                  </a:lnTo>
                  <a:lnTo>
                    <a:pt x="25260" y="9458"/>
                  </a:lnTo>
                  <a:lnTo>
                    <a:pt x="24862" y="10677"/>
                  </a:lnTo>
                  <a:lnTo>
                    <a:pt x="24414" y="11847"/>
                  </a:lnTo>
                  <a:lnTo>
                    <a:pt x="23916" y="13041"/>
                  </a:lnTo>
                  <a:lnTo>
                    <a:pt x="23419" y="14186"/>
                  </a:lnTo>
                  <a:lnTo>
                    <a:pt x="22871" y="15331"/>
                  </a:lnTo>
                  <a:lnTo>
                    <a:pt x="22299" y="16476"/>
                  </a:lnTo>
                  <a:lnTo>
                    <a:pt x="22299" y="16476"/>
                  </a:lnTo>
                  <a:lnTo>
                    <a:pt x="21950" y="17048"/>
                  </a:lnTo>
                  <a:lnTo>
                    <a:pt x="21602" y="17645"/>
                  </a:lnTo>
                  <a:lnTo>
                    <a:pt x="21229" y="18193"/>
                  </a:lnTo>
                  <a:lnTo>
                    <a:pt x="20855" y="18765"/>
                  </a:lnTo>
                  <a:lnTo>
                    <a:pt x="20855" y="18765"/>
                  </a:lnTo>
                  <a:lnTo>
                    <a:pt x="20382" y="19388"/>
                  </a:lnTo>
                  <a:lnTo>
                    <a:pt x="19885" y="19960"/>
                  </a:lnTo>
                  <a:lnTo>
                    <a:pt x="19337" y="20532"/>
                  </a:lnTo>
                  <a:lnTo>
                    <a:pt x="18765" y="21055"/>
                  </a:lnTo>
                  <a:lnTo>
                    <a:pt x="18765" y="21055"/>
                  </a:lnTo>
                  <a:lnTo>
                    <a:pt x="18367" y="21354"/>
                  </a:lnTo>
                  <a:lnTo>
                    <a:pt x="17919" y="21652"/>
                  </a:lnTo>
                  <a:lnTo>
                    <a:pt x="17471" y="21901"/>
                  </a:lnTo>
                  <a:lnTo>
                    <a:pt x="17023" y="22100"/>
                  </a:lnTo>
                  <a:lnTo>
                    <a:pt x="17023" y="22100"/>
                  </a:lnTo>
                  <a:lnTo>
                    <a:pt x="16674" y="22249"/>
                  </a:lnTo>
                  <a:lnTo>
                    <a:pt x="16351" y="22349"/>
                  </a:lnTo>
                  <a:lnTo>
                    <a:pt x="16002" y="22424"/>
                  </a:lnTo>
                  <a:lnTo>
                    <a:pt x="15654" y="22473"/>
                  </a:lnTo>
                  <a:lnTo>
                    <a:pt x="15306" y="22523"/>
                  </a:lnTo>
                  <a:lnTo>
                    <a:pt x="14932" y="22523"/>
                  </a:lnTo>
                  <a:lnTo>
                    <a:pt x="14584" y="22523"/>
                  </a:lnTo>
                  <a:lnTo>
                    <a:pt x="14235" y="22473"/>
                  </a:lnTo>
                  <a:lnTo>
                    <a:pt x="14235" y="22473"/>
                  </a:lnTo>
                  <a:lnTo>
                    <a:pt x="13887" y="22399"/>
                  </a:lnTo>
                  <a:lnTo>
                    <a:pt x="13539" y="22299"/>
                  </a:lnTo>
                  <a:lnTo>
                    <a:pt x="13190" y="22200"/>
                  </a:lnTo>
                  <a:lnTo>
                    <a:pt x="12867" y="22050"/>
                  </a:lnTo>
                  <a:lnTo>
                    <a:pt x="12543" y="21901"/>
                  </a:lnTo>
                  <a:lnTo>
                    <a:pt x="12220" y="21702"/>
                  </a:lnTo>
                  <a:lnTo>
                    <a:pt x="11921" y="21503"/>
                  </a:lnTo>
                  <a:lnTo>
                    <a:pt x="11647" y="21279"/>
                  </a:lnTo>
                  <a:lnTo>
                    <a:pt x="11647" y="21279"/>
                  </a:lnTo>
                  <a:lnTo>
                    <a:pt x="11224" y="20906"/>
                  </a:lnTo>
                  <a:lnTo>
                    <a:pt x="10851" y="20507"/>
                  </a:lnTo>
                  <a:lnTo>
                    <a:pt x="10428" y="20010"/>
                  </a:lnTo>
                  <a:lnTo>
                    <a:pt x="10428" y="20010"/>
                  </a:lnTo>
                  <a:lnTo>
                    <a:pt x="9582" y="19014"/>
                  </a:lnTo>
                  <a:lnTo>
                    <a:pt x="8785" y="17994"/>
                  </a:lnTo>
                  <a:lnTo>
                    <a:pt x="8014" y="16973"/>
                  </a:lnTo>
                  <a:lnTo>
                    <a:pt x="7267" y="15903"/>
                  </a:lnTo>
                  <a:lnTo>
                    <a:pt x="7267" y="15903"/>
                  </a:lnTo>
                  <a:lnTo>
                    <a:pt x="6570" y="14858"/>
                  </a:lnTo>
                  <a:lnTo>
                    <a:pt x="5873" y="13788"/>
                  </a:lnTo>
                  <a:lnTo>
                    <a:pt x="5201" y="12718"/>
                  </a:lnTo>
                  <a:lnTo>
                    <a:pt x="4554" y="11648"/>
                  </a:lnTo>
                  <a:lnTo>
                    <a:pt x="4554" y="11648"/>
                  </a:lnTo>
                  <a:lnTo>
                    <a:pt x="3932" y="10578"/>
                  </a:lnTo>
                  <a:lnTo>
                    <a:pt x="3310" y="9483"/>
                  </a:lnTo>
                  <a:lnTo>
                    <a:pt x="2738" y="8388"/>
                  </a:lnTo>
                  <a:lnTo>
                    <a:pt x="2140" y="7268"/>
                  </a:lnTo>
                  <a:lnTo>
                    <a:pt x="2140" y="7268"/>
                  </a:lnTo>
                  <a:lnTo>
                    <a:pt x="1593" y="6173"/>
                  </a:lnTo>
                  <a:lnTo>
                    <a:pt x="1045" y="5053"/>
                  </a:lnTo>
                  <a:lnTo>
                    <a:pt x="523" y="3908"/>
                  </a:lnTo>
                  <a:lnTo>
                    <a:pt x="0" y="2713"/>
                  </a:lnTo>
                  <a:lnTo>
                    <a:pt x="637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854;p67">
              <a:extLst>
                <a:ext uri="{FF2B5EF4-FFF2-40B4-BE49-F238E27FC236}">
                  <a16:creationId xmlns:a16="http://schemas.microsoft.com/office/drawing/2014/main" id="{2AA88CA1-30DE-B519-2023-40F8F274C52F}"/>
                </a:ext>
              </a:extLst>
            </p:cNvPr>
            <p:cNvSpPr/>
            <p:nvPr/>
          </p:nvSpPr>
          <p:spPr>
            <a:xfrm>
              <a:off x="2565317" y="2017159"/>
              <a:ext cx="231475" cy="272283"/>
            </a:xfrm>
            <a:custGeom>
              <a:avLst/>
              <a:gdLst/>
              <a:ahLst/>
              <a:cxnLst/>
              <a:rect l="l" t="t" r="r" b="b"/>
              <a:pathLst>
                <a:path w="16376" h="19263" extrusionOk="0">
                  <a:moveTo>
                    <a:pt x="4355" y="0"/>
                  </a:moveTo>
                  <a:lnTo>
                    <a:pt x="3982" y="25"/>
                  </a:lnTo>
                  <a:lnTo>
                    <a:pt x="3634" y="75"/>
                  </a:lnTo>
                  <a:lnTo>
                    <a:pt x="3310" y="174"/>
                  </a:lnTo>
                  <a:lnTo>
                    <a:pt x="2962" y="274"/>
                  </a:lnTo>
                  <a:lnTo>
                    <a:pt x="2638" y="398"/>
                  </a:lnTo>
                  <a:lnTo>
                    <a:pt x="2340" y="573"/>
                  </a:lnTo>
                  <a:lnTo>
                    <a:pt x="2041" y="747"/>
                  </a:lnTo>
                  <a:lnTo>
                    <a:pt x="1767" y="946"/>
                  </a:lnTo>
                  <a:lnTo>
                    <a:pt x="1493" y="1195"/>
                  </a:lnTo>
                  <a:lnTo>
                    <a:pt x="1245" y="1469"/>
                  </a:lnTo>
                  <a:lnTo>
                    <a:pt x="1021" y="1742"/>
                  </a:lnTo>
                  <a:lnTo>
                    <a:pt x="797" y="2066"/>
                  </a:lnTo>
                  <a:lnTo>
                    <a:pt x="597" y="2414"/>
                  </a:lnTo>
                  <a:lnTo>
                    <a:pt x="423" y="2788"/>
                  </a:lnTo>
                  <a:lnTo>
                    <a:pt x="249" y="3186"/>
                  </a:lnTo>
                  <a:lnTo>
                    <a:pt x="125" y="3584"/>
                  </a:lnTo>
                  <a:lnTo>
                    <a:pt x="75" y="3808"/>
                  </a:lnTo>
                  <a:lnTo>
                    <a:pt x="25" y="4007"/>
                  </a:lnTo>
                  <a:lnTo>
                    <a:pt x="0" y="4455"/>
                  </a:lnTo>
                  <a:lnTo>
                    <a:pt x="25" y="4953"/>
                  </a:lnTo>
                  <a:lnTo>
                    <a:pt x="100" y="5475"/>
                  </a:lnTo>
                  <a:lnTo>
                    <a:pt x="199" y="6023"/>
                  </a:lnTo>
                  <a:lnTo>
                    <a:pt x="349" y="6595"/>
                  </a:lnTo>
                  <a:lnTo>
                    <a:pt x="548" y="7193"/>
                  </a:lnTo>
                  <a:lnTo>
                    <a:pt x="772" y="7815"/>
                  </a:lnTo>
                  <a:lnTo>
                    <a:pt x="1021" y="8462"/>
                  </a:lnTo>
                  <a:lnTo>
                    <a:pt x="1319" y="9084"/>
                  </a:lnTo>
                  <a:lnTo>
                    <a:pt x="1618" y="9756"/>
                  </a:lnTo>
                  <a:lnTo>
                    <a:pt x="1941" y="10403"/>
                  </a:lnTo>
                  <a:lnTo>
                    <a:pt x="2663" y="11722"/>
                  </a:lnTo>
                  <a:lnTo>
                    <a:pt x="3410" y="13016"/>
                  </a:lnTo>
                  <a:lnTo>
                    <a:pt x="4156" y="14260"/>
                  </a:lnTo>
                  <a:lnTo>
                    <a:pt x="4903" y="15430"/>
                  </a:lnTo>
                  <a:lnTo>
                    <a:pt x="5625" y="16475"/>
                  </a:lnTo>
                  <a:lnTo>
                    <a:pt x="6247" y="17421"/>
                  </a:lnTo>
                  <a:lnTo>
                    <a:pt x="7217" y="18765"/>
                  </a:lnTo>
                  <a:lnTo>
                    <a:pt x="7591" y="19263"/>
                  </a:lnTo>
                  <a:lnTo>
                    <a:pt x="16376" y="13613"/>
                  </a:lnTo>
                  <a:lnTo>
                    <a:pt x="15729" y="12269"/>
                  </a:lnTo>
                  <a:lnTo>
                    <a:pt x="15057" y="10926"/>
                  </a:lnTo>
                  <a:lnTo>
                    <a:pt x="14360" y="9607"/>
                  </a:lnTo>
                  <a:lnTo>
                    <a:pt x="13613" y="8312"/>
                  </a:lnTo>
                  <a:lnTo>
                    <a:pt x="12842" y="7043"/>
                  </a:lnTo>
                  <a:lnTo>
                    <a:pt x="12021" y="5774"/>
                  </a:lnTo>
                  <a:lnTo>
                    <a:pt x="11174" y="4555"/>
                  </a:lnTo>
                  <a:lnTo>
                    <a:pt x="10278" y="3335"/>
                  </a:lnTo>
                  <a:lnTo>
                    <a:pt x="9955" y="2912"/>
                  </a:lnTo>
                  <a:lnTo>
                    <a:pt x="9582" y="2539"/>
                  </a:lnTo>
                  <a:lnTo>
                    <a:pt x="9233" y="2165"/>
                  </a:lnTo>
                  <a:lnTo>
                    <a:pt x="8860" y="1842"/>
                  </a:lnTo>
                  <a:lnTo>
                    <a:pt x="8487" y="1518"/>
                  </a:lnTo>
                  <a:lnTo>
                    <a:pt x="8113" y="1245"/>
                  </a:lnTo>
                  <a:lnTo>
                    <a:pt x="7740" y="996"/>
                  </a:lnTo>
                  <a:lnTo>
                    <a:pt x="7367" y="772"/>
                  </a:lnTo>
                  <a:lnTo>
                    <a:pt x="6968" y="598"/>
                  </a:lnTo>
                  <a:lnTo>
                    <a:pt x="6595" y="423"/>
                  </a:lnTo>
                  <a:lnTo>
                    <a:pt x="6222" y="274"/>
                  </a:lnTo>
                  <a:lnTo>
                    <a:pt x="5824" y="174"/>
                  </a:lnTo>
                  <a:lnTo>
                    <a:pt x="5450" y="100"/>
                  </a:lnTo>
                  <a:lnTo>
                    <a:pt x="5077" y="2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855;p67">
              <a:extLst>
                <a:ext uri="{FF2B5EF4-FFF2-40B4-BE49-F238E27FC236}">
                  <a16:creationId xmlns:a16="http://schemas.microsoft.com/office/drawing/2014/main" id="{BFDAF86B-22E5-0120-8AF7-82AC00BD55D8}"/>
                </a:ext>
              </a:extLst>
            </p:cNvPr>
            <p:cNvSpPr/>
            <p:nvPr/>
          </p:nvSpPr>
          <p:spPr>
            <a:xfrm>
              <a:off x="2565317" y="2017159"/>
              <a:ext cx="231475" cy="272283"/>
            </a:xfrm>
            <a:custGeom>
              <a:avLst/>
              <a:gdLst/>
              <a:ahLst/>
              <a:cxnLst/>
              <a:rect l="l" t="t" r="r" b="b"/>
              <a:pathLst>
                <a:path w="16376" h="19263" fill="none" extrusionOk="0">
                  <a:moveTo>
                    <a:pt x="125" y="3584"/>
                  </a:moveTo>
                  <a:lnTo>
                    <a:pt x="125" y="3584"/>
                  </a:lnTo>
                  <a:lnTo>
                    <a:pt x="75" y="3808"/>
                  </a:lnTo>
                  <a:lnTo>
                    <a:pt x="25" y="4007"/>
                  </a:lnTo>
                  <a:lnTo>
                    <a:pt x="0" y="4455"/>
                  </a:lnTo>
                  <a:lnTo>
                    <a:pt x="25" y="4953"/>
                  </a:lnTo>
                  <a:lnTo>
                    <a:pt x="100" y="5475"/>
                  </a:lnTo>
                  <a:lnTo>
                    <a:pt x="199" y="6023"/>
                  </a:lnTo>
                  <a:lnTo>
                    <a:pt x="349" y="6595"/>
                  </a:lnTo>
                  <a:lnTo>
                    <a:pt x="548" y="7193"/>
                  </a:lnTo>
                  <a:lnTo>
                    <a:pt x="772" y="7815"/>
                  </a:lnTo>
                  <a:lnTo>
                    <a:pt x="1021" y="8462"/>
                  </a:lnTo>
                  <a:lnTo>
                    <a:pt x="1319" y="9084"/>
                  </a:lnTo>
                  <a:lnTo>
                    <a:pt x="1618" y="9756"/>
                  </a:lnTo>
                  <a:lnTo>
                    <a:pt x="1941" y="10403"/>
                  </a:lnTo>
                  <a:lnTo>
                    <a:pt x="2663" y="11722"/>
                  </a:lnTo>
                  <a:lnTo>
                    <a:pt x="3410" y="13016"/>
                  </a:lnTo>
                  <a:lnTo>
                    <a:pt x="4156" y="14260"/>
                  </a:lnTo>
                  <a:lnTo>
                    <a:pt x="4903" y="15430"/>
                  </a:lnTo>
                  <a:lnTo>
                    <a:pt x="5625" y="16475"/>
                  </a:lnTo>
                  <a:lnTo>
                    <a:pt x="6247" y="17421"/>
                  </a:lnTo>
                  <a:lnTo>
                    <a:pt x="7217" y="18765"/>
                  </a:lnTo>
                  <a:lnTo>
                    <a:pt x="7591" y="19263"/>
                  </a:lnTo>
                  <a:lnTo>
                    <a:pt x="16376" y="13613"/>
                  </a:lnTo>
                  <a:lnTo>
                    <a:pt x="16376" y="13613"/>
                  </a:lnTo>
                  <a:lnTo>
                    <a:pt x="15729" y="12269"/>
                  </a:lnTo>
                  <a:lnTo>
                    <a:pt x="15057" y="10926"/>
                  </a:lnTo>
                  <a:lnTo>
                    <a:pt x="14360" y="9607"/>
                  </a:lnTo>
                  <a:lnTo>
                    <a:pt x="13613" y="8312"/>
                  </a:lnTo>
                  <a:lnTo>
                    <a:pt x="12842" y="7043"/>
                  </a:lnTo>
                  <a:lnTo>
                    <a:pt x="12021" y="5774"/>
                  </a:lnTo>
                  <a:lnTo>
                    <a:pt x="11174" y="4555"/>
                  </a:lnTo>
                  <a:lnTo>
                    <a:pt x="10278" y="3335"/>
                  </a:lnTo>
                  <a:lnTo>
                    <a:pt x="10278" y="3335"/>
                  </a:lnTo>
                  <a:lnTo>
                    <a:pt x="9955" y="2912"/>
                  </a:lnTo>
                  <a:lnTo>
                    <a:pt x="9582" y="2539"/>
                  </a:lnTo>
                  <a:lnTo>
                    <a:pt x="9233" y="2165"/>
                  </a:lnTo>
                  <a:lnTo>
                    <a:pt x="8860" y="1842"/>
                  </a:lnTo>
                  <a:lnTo>
                    <a:pt x="8487" y="1518"/>
                  </a:lnTo>
                  <a:lnTo>
                    <a:pt x="8113" y="1245"/>
                  </a:lnTo>
                  <a:lnTo>
                    <a:pt x="7740" y="996"/>
                  </a:lnTo>
                  <a:lnTo>
                    <a:pt x="7367" y="772"/>
                  </a:lnTo>
                  <a:lnTo>
                    <a:pt x="6968" y="598"/>
                  </a:lnTo>
                  <a:lnTo>
                    <a:pt x="6595" y="423"/>
                  </a:lnTo>
                  <a:lnTo>
                    <a:pt x="6222" y="274"/>
                  </a:lnTo>
                  <a:lnTo>
                    <a:pt x="5824" y="174"/>
                  </a:lnTo>
                  <a:lnTo>
                    <a:pt x="5450" y="100"/>
                  </a:lnTo>
                  <a:lnTo>
                    <a:pt x="5077" y="25"/>
                  </a:lnTo>
                  <a:lnTo>
                    <a:pt x="4704" y="0"/>
                  </a:lnTo>
                  <a:lnTo>
                    <a:pt x="4355" y="0"/>
                  </a:lnTo>
                  <a:lnTo>
                    <a:pt x="3982" y="25"/>
                  </a:lnTo>
                  <a:lnTo>
                    <a:pt x="3634" y="75"/>
                  </a:lnTo>
                  <a:lnTo>
                    <a:pt x="3310" y="174"/>
                  </a:lnTo>
                  <a:lnTo>
                    <a:pt x="2962" y="274"/>
                  </a:lnTo>
                  <a:lnTo>
                    <a:pt x="2638" y="398"/>
                  </a:lnTo>
                  <a:lnTo>
                    <a:pt x="2340" y="573"/>
                  </a:lnTo>
                  <a:lnTo>
                    <a:pt x="2041" y="747"/>
                  </a:lnTo>
                  <a:lnTo>
                    <a:pt x="1767" y="946"/>
                  </a:lnTo>
                  <a:lnTo>
                    <a:pt x="1493" y="1195"/>
                  </a:lnTo>
                  <a:lnTo>
                    <a:pt x="1245" y="1469"/>
                  </a:lnTo>
                  <a:lnTo>
                    <a:pt x="1021" y="1742"/>
                  </a:lnTo>
                  <a:lnTo>
                    <a:pt x="797" y="2066"/>
                  </a:lnTo>
                  <a:lnTo>
                    <a:pt x="597" y="2414"/>
                  </a:lnTo>
                  <a:lnTo>
                    <a:pt x="423" y="2788"/>
                  </a:lnTo>
                  <a:lnTo>
                    <a:pt x="249" y="3186"/>
                  </a:lnTo>
                  <a:lnTo>
                    <a:pt x="125" y="358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856;p67">
              <a:extLst>
                <a:ext uri="{FF2B5EF4-FFF2-40B4-BE49-F238E27FC236}">
                  <a16:creationId xmlns:a16="http://schemas.microsoft.com/office/drawing/2014/main" id="{21BF1487-B20B-7A36-ADB5-D3BF0933DD17}"/>
                </a:ext>
              </a:extLst>
            </p:cNvPr>
            <p:cNvSpPr/>
            <p:nvPr/>
          </p:nvSpPr>
          <p:spPr>
            <a:xfrm>
              <a:off x="2677535" y="2171937"/>
              <a:ext cx="47494" cy="106606"/>
            </a:xfrm>
            <a:custGeom>
              <a:avLst/>
              <a:gdLst/>
              <a:ahLst/>
              <a:cxnLst/>
              <a:rect l="l" t="t" r="r" b="b"/>
              <a:pathLst>
                <a:path w="3360" h="7542" extrusionOk="0">
                  <a:moveTo>
                    <a:pt x="0" y="0"/>
                  </a:moveTo>
                  <a:lnTo>
                    <a:pt x="249" y="1693"/>
                  </a:lnTo>
                  <a:lnTo>
                    <a:pt x="473" y="3509"/>
                  </a:lnTo>
                  <a:lnTo>
                    <a:pt x="672" y="5476"/>
                  </a:lnTo>
                  <a:lnTo>
                    <a:pt x="846" y="7541"/>
                  </a:lnTo>
                  <a:lnTo>
                    <a:pt x="3360" y="5923"/>
                  </a:lnTo>
                  <a:lnTo>
                    <a:pt x="3036" y="5202"/>
                  </a:lnTo>
                  <a:lnTo>
                    <a:pt x="2663" y="4430"/>
                  </a:lnTo>
                  <a:lnTo>
                    <a:pt x="2265" y="3659"/>
                  </a:lnTo>
                  <a:lnTo>
                    <a:pt x="1842" y="2887"/>
                  </a:lnTo>
                  <a:lnTo>
                    <a:pt x="1394" y="2141"/>
                  </a:lnTo>
                  <a:lnTo>
                    <a:pt x="946" y="1394"/>
                  </a:lnTo>
                  <a:lnTo>
                    <a:pt x="473" y="6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8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857;p67">
              <a:extLst>
                <a:ext uri="{FF2B5EF4-FFF2-40B4-BE49-F238E27FC236}">
                  <a16:creationId xmlns:a16="http://schemas.microsoft.com/office/drawing/2014/main" id="{D6B027A1-1C3E-9C47-9B68-725758E1C317}"/>
                </a:ext>
              </a:extLst>
            </p:cNvPr>
            <p:cNvSpPr/>
            <p:nvPr/>
          </p:nvSpPr>
          <p:spPr>
            <a:xfrm>
              <a:off x="2677535" y="2171937"/>
              <a:ext cx="47494" cy="106606"/>
            </a:xfrm>
            <a:custGeom>
              <a:avLst/>
              <a:gdLst/>
              <a:ahLst/>
              <a:cxnLst/>
              <a:rect l="l" t="t" r="r" b="b"/>
              <a:pathLst>
                <a:path w="3360" h="7542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249" y="1693"/>
                  </a:lnTo>
                  <a:lnTo>
                    <a:pt x="473" y="3509"/>
                  </a:lnTo>
                  <a:lnTo>
                    <a:pt x="672" y="5476"/>
                  </a:lnTo>
                  <a:lnTo>
                    <a:pt x="846" y="7541"/>
                  </a:lnTo>
                  <a:lnTo>
                    <a:pt x="3360" y="5923"/>
                  </a:lnTo>
                  <a:lnTo>
                    <a:pt x="3360" y="5923"/>
                  </a:lnTo>
                  <a:lnTo>
                    <a:pt x="3036" y="5202"/>
                  </a:lnTo>
                  <a:lnTo>
                    <a:pt x="2663" y="4430"/>
                  </a:lnTo>
                  <a:lnTo>
                    <a:pt x="2265" y="3659"/>
                  </a:lnTo>
                  <a:lnTo>
                    <a:pt x="1842" y="2887"/>
                  </a:lnTo>
                  <a:lnTo>
                    <a:pt x="1394" y="2141"/>
                  </a:lnTo>
                  <a:lnTo>
                    <a:pt x="946" y="1394"/>
                  </a:lnTo>
                  <a:lnTo>
                    <a:pt x="473" y="67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858;p67">
              <a:extLst>
                <a:ext uri="{FF2B5EF4-FFF2-40B4-BE49-F238E27FC236}">
                  <a16:creationId xmlns:a16="http://schemas.microsoft.com/office/drawing/2014/main" id="{386E3DEF-C156-FCAC-5038-5D1294B6D9E1}"/>
                </a:ext>
              </a:extLst>
            </p:cNvPr>
            <p:cNvSpPr/>
            <p:nvPr/>
          </p:nvSpPr>
          <p:spPr>
            <a:xfrm>
              <a:off x="2899850" y="2101587"/>
              <a:ext cx="78463" cy="80923"/>
            </a:xfrm>
            <a:custGeom>
              <a:avLst/>
              <a:gdLst/>
              <a:ahLst/>
              <a:cxnLst/>
              <a:rect l="l" t="t" r="r" b="b"/>
              <a:pathLst>
                <a:path w="5551" h="5725" extrusionOk="0">
                  <a:moveTo>
                    <a:pt x="5202" y="0"/>
                  </a:moveTo>
                  <a:lnTo>
                    <a:pt x="1" y="50"/>
                  </a:lnTo>
                  <a:lnTo>
                    <a:pt x="1145" y="5226"/>
                  </a:lnTo>
                  <a:lnTo>
                    <a:pt x="3808" y="5724"/>
                  </a:lnTo>
                  <a:lnTo>
                    <a:pt x="4057" y="5550"/>
                  </a:lnTo>
                  <a:lnTo>
                    <a:pt x="4281" y="5351"/>
                  </a:lnTo>
                  <a:lnTo>
                    <a:pt x="4480" y="5152"/>
                  </a:lnTo>
                  <a:lnTo>
                    <a:pt x="4679" y="4953"/>
                  </a:lnTo>
                  <a:lnTo>
                    <a:pt x="4829" y="4729"/>
                  </a:lnTo>
                  <a:lnTo>
                    <a:pt x="4978" y="4505"/>
                  </a:lnTo>
                  <a:lnTo>
                    <a:pt x="5102" y="4281"/>
                  </a:lnTo>
                  <a:lnTo>
                    <a:pt x="5202" y="4057"/>
                  </a:lnTo>
                  <a:lnTo>
                    <a:pt x="5301" y="3833"/>
                  </a:lnTo>
                  <a:lnTo>
                    <a:pt x="5376" y="3584"/>
                  </a:lnTo>
                  <a:lnTo>
                    <a:pt x="5476" y="3111"/>
                  </a:lnTo>
                  <a:lnTo>
                    <a:pt x="5550" y="2638"/>
                  </a:lnTo>
                  <a:lnTo>
                    <a:pt x="5550" y="2165"/>
                  </a:lnTo>
                  <a:lnTo>
                    <a:pt x="5550" y="1742"/>
                  </a:lnTo>
                  <a:lnTo>
                    <a:pt x="5500" y="1319"/>
                  </a:lnTo>
                  <a:lnTo>
                    <a:pt x="5451" y="971"/>
                  </a:lnTo>
                  <a:lnTo>
                    <a:pt x="5376" y="647"/>
                  </a:lnTo>
                  <a:lnTo>
                    <a:pt x="5277" y="174"/>
                  </a:lnTo>
                  <a:lnTo>
                    <a:pt x="5202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859;p67">
              <a:extLst>
                <a:ext uri="{FF2B5EF4-FFF2-40B4-BE49-F238E27FC236}">
                  <a16:creationId xmlns:a16="http://schemas.microsoft.com/office/drawing/2014/main" id="{F1212796-7E70-6FC6-1907-D4CB10D02A23}"/>
                </a:ext>
              </a:extLst>
            </p:cNvPr>
            <p:cNvSpPr/>
            <p:nvPr/>
          </p:nvSpPr>
          <p:spPr>
            <a:xfrm>
              <a:off x="2900203" y="2033682"/>
              <a:ext cx="73530" cy="68611"/>
            </a:xfrm>
            <a:custGeom>
              <a:avLst/>
              <a:gdLst/>
              <a:ahLst/>
              <a:cxnLst/>
              <a:rect l="l" t="t" r="r" b="b"/>
              <a:pathLst>
                <a:path w="5202" h="4854" extrusionOk="0">
                  <a:moveTo>
                    <a:pt x="573" y="1"/>
                  </a:moveTo>
                  <a:lnTo>
                    <a:pt x="0" y="4854"/>
                  </a:lnTo>
                  <a:lnTo>
                    <a:pt x="5202" y="4804"/>
                  </a:lnTo>
                  <a:lnTo>
                    <a:pt x="4754" y="1494"/>
                  </a:lnTo>
                  <a:lnTo>
                    <a:pt x="573" y="1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860;p67">
              <a:extLst>
                <a:ext uri="{FF2B5EF4-FFF2-40B4-BE49-F238E27FC236}">
                  <a16:creationId xmlns:a16="http://schemas.microsoft.com/office/drawing/2014/main" id="{F1B5C440-167A-247A-6273-09AC951FB2F1}"/>
                </a:ext>
              </a:extLst>
            </p:cNvPr>
            <p:cNvSpPr/>
            <p:nvPr/>
          </p:nvSpPr>
          <p:spPr>
            <a:xfrm>
              <a:off x="2527322" y="3951915"/>
              <a:ext cx="66844" cy="15845"/>
            </a:xfrm>
            <a:custGeom>
              <a:avLst/>
              <a:gdLst/>
              <a:ahLst/>
              <a:cxnLst/>
              <a:rect l="l" t="t" r="r" b="b"/>
              <a:pathLst>
                <a:path w="4729" h="1121" extrusionOk="0">
                  <a:moveTo>
                    <a:pt x="125" y="75"/>
                  </a:moveTo>
                  <a:lnTo>
                    <a:pt x="125" y="75"/>
                  </a:lnTo>
                  <a:lnTo>
                    <a:pt x="0" y="1120"/>
                  </a:lnTo>
                  <a:lnTo>
                    <a:pt x="0" y="1120"/>
                  </a:lnTo>
                  <a:lnTo>
                    <a:pt x="125" y="75"/>
                  </a:lnTo>
                  <a:close/>
                  <a:moveTo>
                    <a:pt x="4729" y="0"/>
                  </a:moveTo>
                  <a:lnTo>
                    <a:pt x="4729" y="0"/>
                  </a:lnTo>
                  <a:lnTo>
                    <a:pt x="4604" y="1046"/>
                  </a:lnTo>
                  <a:lnTo>
                    <a:pt x="4604" y="1046"/>
                  </a:lnTo>
                  <a:lnTo>
                    <a:pt x="472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861;p67">
              <a:extLst>
                <a:ext uri="{FF2B5EF4-FFF2-40B4-BE49-F238E27FC236}">
                  <a16:creationId xmlns:a16="http://schemas.microsoft.com/office/drawing/2014/main" id="{2D08FB9C-4293-7BF3-315E-7F19D9FA56E1}"/>
                </a:ext>
              </a:extLst>
            </p:cNvPr>
            <p:cNvSpPr/>
            <p:nvPr/>
          </p:nvSpPr>
          <p:spPr>
            <a:xfrm>
              <a:off x="2527322" y="3952975"/>
              <a:ext cx="1767" cy="14785"/>
            </a:xfrm>
            <a:custGeom>
              <a:avLst/>
              <a:gdLst/>
              <a:ahLst/>
              <a:cxnLst/>
              <a:rect l="l" t="t" r="r" b="b"/>
              <a:pathLst>
                <a:path w="125" h="1046" fill="none" extrusionOk="0">
                  <a:moveTo>
                    <a:pt x="125" y="0"/>
                  </a:moveTo>
                  <a:lnTo>
                    <a:pt x="125" y="0"/>
                  </a:lnTo>
                  <a:lnTo>
                    <a:pt x="0" y="1045"/>
                  </a:lnTo>
                  <a:lnTo>
                    <a:pt x="0" y="1045"/>
                  </a:lnTo>
                  <a:lnTo>
                    <a:pt x="12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862;p67">
              <a:extLst>
                <a:ext uri="{FF2B5EF4-FFF2-40B4-BE49-F238E27FC236}">
                  <a16:creationId xmlns:a16="http://schemas.microsoft.com/office/drawing/2014/main" id="{A47736EC-83A6-3117-818B-6022379868BF}"/>
                </a:ext>
              </a:extLst>
            </p:cNvPr>
            <p:cNvSpPr/>
            <p:nvPr/>
          </p:nvSpPr>
          <p:spPr>
            <a:xfrm>
              <a:off x="2592400" y="3951915"/>
              <a:ext cx="1767" cy="14785"/>
            </a:xfrm>
            <a:custGeom>
              <a:avLst/>
              <a:gdLst/>
              <a:ahLst/>
              <a:cxnLst/>
              <a:rect l="l" t="t" r="r" b="b"/>
              <a:pathLst>
                <a:path w="125" h="1046" fill="none" extrusionOk="0">
                  <a:moveTo>
                    <a:pt x="125" y="0"/>
                  </a:moveTo>
                  <a:lnTo>
                    <a:pt x="125" y="0"/>
                  </a:lnTo>
                  <a:lnTo>
                    <a:pt x="0" y="1046"/>
                  </a:lnTo>
                  <a:lnTo>
                    <a:pt x="0" y="1046"/>
                  </a:lnTo>
                  <a:lnTo>
                    <a:pt x="12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863;p67">
              <a:extLst>
                <a:ext uri="{FF2B5EF4-FFF2-40B4-BE49-F238E27FC236}">
                  <a16:creationId xmlns:a16="http://schemas.microsoft.com/office/drawing/2014/main" id="{D4685A07-D936-107D-E70B-0929821E11E6}"/>
                </a:ext>
              </a:extLst>
            </p:cNvPr>
            <p:cNvSpPr/>
            <p:nvPr/>
          </p:nvSpPr>
          <p:spPr>
            <a:xfrm>
              <a:off x="2527322" y="3951915"/>
              <a:ext cx="66844" cy="15845"/>
            </a:xfrm>
            <a:custGeom>
              <a:avLst/>
              <a:gdLst/>
              <a:ahLst/>
              <a:cxnLst/>
              <a:rect l="l" t="t" r="r" b="b"/>
              <a:pathLst>
                <a:path w="4729" h="1121" extrusionOk="0">
                  <a:moveTo>
                    <a:pt x="4729" y="0"/>
                  </a:moveTo>
                  <a:lnTo>
                    <a:pt x="125" y="75"/>
                  </a:lnTo>
                  <a:lnTo>
                    <a:pt x="0" y="1120"/>
                  </a:lnTo>
                  <a:lnTo>
                    <a:pt x="4604" y="1046"/>
                  </a:lnTo>
                  <a:lnTo>
                    <a:pt x="4729" y="0"/>
                  </a:lnTo>
                  <a:close/>
                </a:path>
              </a:pathLst>
            </a:custGeom>
            <a:solidFill>
              <a:srgbClr val="CC6F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864;p67">
              <a:extLst>
                <a:ext uri="{FF2B5EF4-FFF2-40B4-BE49-F238E27FC236}">
                  <a16:creationId xmlns:a16="http://schemas.microsoft.com/office/drawing/2014/main" id="{6C4044DC-6088-AF99-B5D9-64FABCBEB37E}"/>
                </a:ext>
              </a:extLst>
            </p:cNvPr>
            <p:cNvSpPr/>
            <p:nvPr/>
          </p:nvSpPr>
          <p:spPr>
            <a:xfrm>
              <a:off x="2527322" y="3951915"/>
              <a:ext cx="66844" cy="15845"/>
            </a:xfrm>
            <a:custGeom>
              <a:avLst/>
              <a:gdLst/>
              <a:ahLst/>
              <a:cxnLst/>
              <a:rect l="l" t="t" r="r" b="b"/>
              <a:pathLst>
                <a:path w="4729" h="1121" fill="none" extrusionOk="0">
                  <a:moveTo>
                    <a:pt x="4729" y="0"/>
                  </a:moveTo>
                  <a:lnTo>
                    <a:pt x="125" y="75"/>
                  </a:lnTo>
                  <a:lnTo>
                    <a:pt x="0" y="1120"/>
                  </a:lnTo>
                  <a:lnTo>
                    <a:pt x="4604" y="1046"/>
                  </a:lnTo>
                  <a:lnTo>
                    <a:pt x="472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865;p67">
              <a:extLst>
                <a:ext uri="{FF2B5EF4-FFF2-40B4-BE49-F238E27FC236}">
                  <a16:creationId xmlns:a16="http://schemas.microsoft.com/office/drawing/2014/main" id="{1CC8CBC9-1BDE-2767-2BFC-95C4A162E80A}"/>
                </a:ext>
              </a:extLst>
            </p:cNvPr>
            <p:cNvSpPr/>
            <p:nvPr/>
          </p:nvSpPr>
          <p:spPr>
            <a:xfrm>
              <a:off x="2866435" y="3864320"/>
              <a:ext cx="74944" cy="105546"/>
            </a:xfrm>
            <a:custGeom>
              <a:avLst/>
              <a:gdLst/>
              <a:ahLst/>
              <a:cxnLst/>
              <a:rect l="l" t="t" r="r" b="b"/>
              <a:pathLst>
                <a:path w="5302" h="7467" extrusionOk="0">
                  <a:moveTo>
                    <a:pt x="1593" y="7168"/>
                  </a:moveTo>
                  <a:lnTo>
                    <a:pt x="1593" y="7168"/>
                  </a:lnTo>
                  <a:lnTo>
                    <a:pt x="1693" y="7467"/>
                  </a:lnTo>
                  <a:lnTo>
                    <a:pt x="1693" y="7467"/>
                  </a:lnTo>
                  <a:lnTo>
                    <a:pt x="1593" y="7168"/>
                  </a:lnTo>
                  <a:close/>
                  <a:moveTo>
                    <a:pt x="0" y="2415"/>
                  </a:moveTo>
                  <a:lnTo>
                    <a:pt x="1543" y="7044"/>
                  </a:lnTo>
                  <a:lnTo>
                    <a:pt x="1543" y="7044"/>
                  </a:lnTo>
                  <a:lnTo>
                    <a:pt x="0" y="2415"/>
                  </a:lnTo>
                  <a:close/>
                  <a:moveTo>
                    <a:pt x="4131" y="1"/>
                  </a:moveTo>
                  <a:lnTo>
                    <a:pt x="4131" y="1"/>
                  </a:lnTo>
                  <a:lnTo>
                    <a:pt x="5301" y="3410"/>
                  </a:lnTo>
                  <a:lnTo>
                    <a:pt x="413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866;p67">
              <a:extLst>
                <a:ext uri="{FF2B5EF4-FFF2-40B4-BE49-F238E27FC236}">
                  <a16:creationId xmlns:a16="http://schemas.microsoft.com/office/drawing/2014/main" id="{771D0231-3E11-67C8-05FD-789D87578671}"/>
                </a:ext>
              </a:extLst>
            </p:cNvPr>
            <p:cNvSpPr/>
            <p:nvPr/>
          </p:nvSpPr>
          <p:spPr>
            <a:xfrm>
              <a:off x="2888952" y="3965626"/>
              <a:ext cx="1413" cy="4240"/>
            </a:xfrm>
            <a:custGeom>
              <a:avLst/>
              <a:gdLst/>
              <a:ahLst/>
              <a:cxnLst/>
              <a:rect l="l" t="t" r="r" b="b"/>
              <a:pathLst>
                <a:path w="100" h="300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100" y="300"/>
                  </a:lnTo>
                  <a:lnTo>
                    <a:pt x="100" y="300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867;p67">
              <a:extLst>
                <a:ext uri="{FF2B5EF4-FFF2-40B4-BE49-F238E27FC236}">
                  <a16:creationId xmlns:a16="http://schemas.microsoft.com/office/drawing/2014/main" id="{93DF40F1-C4E1-7F7E-49D8-0A516BF591B2}"/>
                </a:ext>
              </a:extLst>
            </p:cNvPr>
            <p:cNvSpPr/>
            <p:nvPr/>
          </p:nvSpPr>
          <p:spPr>
            <a:xfrm>
              <a:off x="2866435" y="3898442"/>
              <a:ext cx="21824" cy="65445"/>
            </a:xfrm>
            <a:custGeom>
              <a:avLst/>
              <a:gdLst/>
              <a:ahLst/>
              <a:cxnLst/>
              <a:rect l="l" t="t" r="r" b="b"/>
              <a:pathLst>
                <a:path w="1544" h="4630" fill="none" extrusionOk="0">
                  <a:moveTo>
                    <a:pt x="0" y="1"/>
                  </a:moveTo>
                  <a:lnTo>
                    <a:pt x="1543" y="4630"/>
                  </a:lnTo>
                  <a:lnTo>
                    <a:pt x="1543" y="4630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868;p67">
              <a:extLst>
                <a:ext uri="{FF2B5EF4-FFF2-40B4-BE49-F238E27FC236}">
                  <a16:creationId xmlns:a16="http://schemas.microsoft.com/office/drawing/2014/main" id="{89AF53AB-514D-6CF1-E0F4-4DE3F698A4D7}"/>
                </a:ext>
              </a:extLst>
            </p:cNvPr>
            <p:cNvSpPr/>
            <p:nvPr/>
          </p:nvSpPr>
          <p:spPr>
            <a:xfrm>
              <a:off x="2924827" y="3864320"/>
              <a:ext cx="16552" cy="48214"/>
            </a:xfrm>
            <a:custGeom>
              <a:avLst/>
              <a:gdLst/>
              <a:ahLst/>
              <a:cxnLst/>
              <a:rect l="l" t="t" r="r" b="b"/>
              <a:pathLst>
                <a:path w="1171" h="341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1170" y="3410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869;p67">
              <a:extLst>
                <a:ext uri="{FF2B5EF4-FFF2-40B4-BE49-F238E27FC236}">
                  <a16:creationId xmlns:a16="http://schemas.microsoft.com/office/drawing/2014/main" id="{F9A881C4-CB9C-4158-EB72-61A4F6F36FCC}"/>
                </a:ext>
              </a:extLst>
            </p:cNvPr>
            <p:cNvSpPr/>
            <p:nvPr/>
          </p:nvSpPr>
          <p:spPr>
            <a:xfrm>
              <a:off x="2888245" y="3963873"/>
              <a:ext cx="721" cy="1767"/>
            </a:xfrm>
            <a:custGeom>
              <a:avLst/>
              <a:gdLst/>
              <a:ahLst/>
              <a:cxnLst/>
              <a:rect l="l" t="t" r="r" b="b"/>
              <a:pathLst>
                <a:path w="51" h="125" extrusionOk="0">
                  <a:moveTo>
                    <a:pt x="0" y="1"/>
                  </a:moveTo>
                  <a:lnTo>
                    <a:pt x="0" y="1"/>
                  </a:lnTo>
                  <a:lnTo>
                    <a:pt x="50" y="125"/>
                  </a:lnTo>
                  <a:lnTo>
                    <a:pt x="50" y="1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CB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870;p67">
              <a:extLst>
                <a:ext uri="{FF2B5EF4-FFF2-40B4-BE49-F238E27FC236}">
                  <a16:creationId xmlns:a16="http://schemas.microsoft.com/office/drawing/2014/main" id="{53E710BA-08BA-3FA2-49CE-DB52EED7B8D4}"/>
                </a:ext>
              </a:extLst>
            </p:cNvPr>
            <p:cNvSpPr/>
            <p:nvPr/>
          </p:nvSpPr>
          <p:spPr>
            <a:xfrm>
              <a:off x="2888245" y="3963873"/>
              <a:ext cx="721" cy="1767"/>
            </a:xfrm>
            <a:custGeom>
              <a:avLst/>
              <a:gdLst/>
              <a:ahLst/>
              <a:cxnLst/>
              <a:rect l="l" t="t" r="r" b="b"/>
              <a:pathLst>
                <a:path w="51" h="125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50" y="125"/>
                  </a:lnTo>
                  <a:lnTo>
                    <a:pt x="50" y="125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871;p67">
              <a:extLst>
                <a:ext uri="{FF2B5EF4-FFF2-40B4-BE49-F238E27FC236}">
                  <a16:creationId xmlns:a16="http://schemas.microsoft.com/office/drawing/2014/main" id="{AB6685C3-3B0E-7BA5-7721-2A6941C9D4C9}"/>
                </a:ext>
              </a:extLst>
            </p:cNvPr>
            <p:cNvSpPr/>
            <p:nvPr/>
          </p:nvSpPr>
          <p:spPr>
            <a:xfrm>
              <a:off x="2866435" y="3864320"/>
              <a:ext cx="82676" cy="105546"/>
            </a:xfrm>
            <a:custGeom>
              <a:avLst/>
              <a:gdLst/>
              <a:ahLst/>
              <a:cxnLst/>
              <a:rect l="l" t="t" r="r" b="b"/>
              <a:pathLst>
                <a:path w="5849" h="7467" extrusionOk="0">
                  <a:moveTo>
                    <a:pt x="4131" y="1"/>
                  </a:moveTo>
                  <a:lnTo>
                    <a:pt x="0" y="2415"/>
                  </a:lnTo>
                  <a:lnTo>
                    <a:pt x="1543" y="7044"/>
                  </a:lnTo>
                  <a:lnTo>
                    <a:pt x="1593" y="7168"/>
                  </a:lnTo>
                  <a:lnTo>
                    <a:pt x="1693" y="7467"/>
                  </a:lnTo>
                  <a:lnTo>
                    <a:pt x="5849" y="5053"/>
                  </a:lnTo>
                  <a:lnTo>
                    <a:pt x="5301" y="3410"/>
                  </a:lnTo>
                  <a:lnTo>
                    <a:pt x="4131" y="1"/>
                  </a:lnTo>
                  <a:close/>
                </a:path>
              </a:pathLst>
            </a:custGeom>
            <a:solidFill>
              <a:srgbClr val="CC6F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872;p67">
              <a:extLst>
                <a:ext uri="{FF2B5EF4-FFF2-40B4-BE49-F238E27FC236}">
                  <a16:creationId xmlns:a16="http://schemas.microsoft.com/office/drawing/2014/main" id="{37E5281B-CF9C-5A30-145D-EF8D9EAFD426}"/>
                </a:ext>
              </a:extLst>
            </p:cNvPr>
            <p:cNvSpPr/>
            <p:nvPr/>
          </p:nvSpPr>
          <p:spPr>
            <a:xfrm>
              <a:off x="2866435" y="3864320"/>
              <a:ext cx="82676" cy="105546"/>
            </a:xfrm>
            <a:custGeom>
              <a:avLst/>
              <a:gdLst/>
              <a:ahLst/>
              <a:cxnLst/>
              <a:rect l="l" t="t" r="r" b="b"/>
              <a:pathLst>
                <a:path w="5849" h="7467" fill="none" extrusionOk="0">
                  <a:moveTo>
                    <a:pt x="4131" y="1"/>
                  </a:moveTo>
                  <a:lnTo>
                    <a:pt x="0" y="2415"/>
                  </a:lnTo>
                  <a:lnTo>
                    <a:pt x="1543" y="7044"/>
                  </a:lnTo>
                  <a:lnTo>
                    <a:pt x="1593" y="7168"/>
                  </a:lnTo>
                  <a:lnTo>
                    <a:pt x="1693" y="7467"/>
                  </a:lnTo>
                  <a:lnTo>
                    <a:pt x="5849" y="5053"/>
                  </a:lnTo>
                  <a:lnTo>
                    <a:pt x="5301" y="3410"/>
                  </a:lnTo>
                  <a:lnTo>
                    <a:pt x="413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873;p67">
              <a:extLst>
                <a:ext uri="{FF2B5EF4-FFF2-40B4-BE49-F238E27FC236}">
                  <a16:creationId xmlns:a16="http://schemas.microsoft.com/office/drawing/2014/main" id="{5650E53F-C383-3345-1426-90F8D7DE9C24}"/>
                </a:ext>
              </a:extLst>
            </p:cNvPr>
            <p:cNvSpPr/>
            <p:nvPr/>
          </p:nvSpPr>
          <p:spPr>
            <a:xfrm>
              <a:off x="2277557" y="2007306"/>
              <a:ext cx="416163" cy="594857"/>
            </a:xfrm>
            <a:custGeom>
              <a:avLst/>
              <a:gdLst/>
              <a:ahLst/>
              <a:cxnLst/>
              <a:rect l="l" t="t" r="r" b="b"/>
              <a:pathLst>
                <a:path w="29442" h="42084" extrusionOk="0">
                  <a:moveTo>
                    <a:pt x="18517" y="0"/>
                  </a:moveTo>
                  <a:lnTo>
                    <a:pt x="17222" y="50"/>
                  </a:lnTo>
                  <a:lnTo>
                    <a:pt x="15903" y="100"/>
                  </a:lnTo>
                  <a:lnTo>
                    <a:pt x="14609" y="150"/>
                  </a:lnTo>
                  <a:lnTo>
                    <a:pt x="13315" y="249"/>
                  </a:lnTo>
                  <a:lnTo>
                    <a:pt x="12021" y="349"/>
                  </a:lnTo>
                  <a:lnTo>
                    <a:pt x="10702" y="473"/>
                  </a:lnTo>
                  <a:lnTo>
                    <a:pt x="9408" y="623"/>
                  </a:lnTo>
                  <a:lnTo>
                    <a:pt x="8114" y="772"/>
                  </a:lnTo>
                  <a:lnTo>
                    <a:pt x="7143" y="921"/>
                  </a:lnTo>
                  <a:lnTo>
                    <a:pt x="6148" y="1071"/>
                  </a:lnTo>
                  <a:lnTo>
                    <a:pt x="5252" y="1220"/>
                  </a:lnTo>
                  <a:lnTo>
                    <a:pt x="4456" y="1394"/>
                  </a:lnTo>
                  <a:lnTo>
                    <a:pt x="2689" y="1767"/>
                  </a:lnTo>
                  <a:lnTo>
                    <a:pt x="1295" y="2091"/>
                  </a:lnTo>
                  <a:lnTo>
                    <a:pt x="1" y="2439"/>
                  </a:lnTo>
                  <a:lnTo>
                    <a:pt x="449" y="4057"/>
                  </a:lnTo>
                  <a:lnTo>
                    <a:pt x="872" y="5699"/>
                  </a:lnTo>
                  <a:lnTo>
                    <a:pt x="1245" y="7342"/>
                  </a:lnTo>
                  <a:lnTo>
                    <a:pt x="1594" y="8985"/>
                  </a:lnTo>
                  <a:lnTo>
                    <a:pt x="1917" y="10602"/>
                  </a:lnTo>
                  <a:lnTo>
                    <a:pt x="2216" y="12245"/>
                  </a:lnTo>
                  <a:lnTo>
                    <a:pt x="2465" y="13862"/>
                  </a:lnTo>
                  <a:lnTo>
                    <a:pt x="2713" y="15455"/>
                  </a:lnTo>
                  <a:lnTo>
                    <a:pt x="2937" y="17023"/>
                  </a:lnTo>
                  <a:lnTo>
                    <a:pt x="3137" y="18591"/>
                  </a:lnTo>
                  <a:lnTo>
                    <a:pt x="3286" y="20134"/>
                  </a:lnTo>
                  <a:lnTo>
                    <a:pt x="3460" y="21652"/>
                  </a:lnTo>
                  <a:lnTo>
                    <a:pt x="3585" y="23145"/>
                  </a:lnTo>
                  <a:lnTo>
                    <a:pt x="3709" y="24589"/>
                  </a:lnTo>
                  <a:lnTo>
                    <a:pt x="3883" y="27401"/>
                  </a:lnTo>
                  <a:lnTo>
                    <a:pt x="4032" y="30039"/>
                  </a:lnTo>
                  <a:lnTo>
                    <a:pt x="4107" y="32503"/>
                  </a:lnTo>
                  <a:lnTo>
                    <a:pt x="4182" y="34742"/>
                  </a:lnTo>
                  <a:lnTo>
                    <a:pt x="4232" y="36758"/>
                  </a:lnTo>
                  <a:lnTo>
                    <a:pt x="4281" y="40018"/>
                  </a:lnTo>
                  <a:lnTo>
                    <a:pt x="4331" y="41213"/>
                  </a:lnTo>
                  <a:lnTo>
                    <a:pt x="4406" y="42084"/>
                  </a:lnTo>
                  <a:lnTo>
                    <a:pt x="28869" y="40267"/>
                  </a:lnTo>
                  <a:lnTo>
                    <a:pt x="29069" y="37853"/>
                  </a:lnTo>
                  <a:lnTo>
                    <a:pt x="29218" y="35514"/>
                  </a:lnTo>
                  <a:lnTo>
                    <a:pt x="29317" y="33249"/>
                  </a:lnTo>
                  <a:lnTo>
                    <a:pt x="29392" y="31059"/>
                  </a:lnTo>
                  <a:lnTo>
                    <a:pt x="29442" y="28944"/>
                  </a:lnTo>
                  <a:lnTo>
                    <a:pt x="29442" y="26903"/>
                  </a:lnTo>
                  <a:lnTo>
                    <a:pt x="29417" y="24937"/>
                  </a:lnTo>
                  <a:lnTo>
                    <a:pt x="29342" y="23046"/>
                  </a:lnTo>
                  <a:lnTo>
                    <a:pt x="29268" y="21229"/>
                  </a:lnTo>
                  <a:lnTo>
                    <a:pt x="29168" y="19487"/>
                  </a:lnTo>
                  <a:lnTo>
                    <a:pt x="29019" y="17819"/>
                  </a:lnTo>
                  <a:lnTo>
                    <a:pt x="28869" y="16251"/>
                  </a:lnTo>
                  <a:lnTo>
                    <a:pt x="28720" y="14733"/>
                  </a:lnTo>
                  <a:lnTo>
                    <a:pt x="28546" y="13315"/>
                  </a:lnTo>
                  <a:lnTo>
                    <a:pt x="28347" y="11946"/>
                  </a:lnTo>
                  <a:lnTo>
                    <a:pt x="28148" y="10677"/>
                  </a:lnTo>
                  <a:lnTo>
                    <a:pt x="27924" y="9482"/>
                  </a:lnTo>
                  <a:lnTo>
                    <a:pt x="27725" y="8362"/>
                  </a:lnTo>
                  <a:lnTo>
                    <a:pt x="27501" y="7317"/>
                  </a:lnTo>
                  <a:lnTo>
                    <a:pt x="27277" y="6347"/>
                  </a:lnTo>
                  <a:lnTo>
                    <a:pt x="26879" y="4629"/>
                  </a:lnTo>
                  <a:lnTo>
                    <a:pt x="26480" y="3236"/>
                  </a:lnTo>
                  <a:lnTo>
                    <a:pt x="26157" y="2141"/>
                  </a:lnTo>
                  <a:lnTo>
                    <a:pt x="25883" y="1369"/>
                  </a:lnTo>
                  <a:lnTo>
                    <a:pt x="25659" y="747"/>
                  </a:lnTo>
                  <a:lnTo>
                    <a:pt x="24589" y="573"/>
                  </a:lnTo>
                  <a:lnTo>
                    <a:pt x="23419" y="399"/>
                  </a:lnTo>
                  <a:lnTo>
                    <a:pt x="21951" y="224"/>
                  </a:lnTo>
                  <a:lnTo>
                    <a:pt x="20906" y="125"/>
                  </a:lnTo>
                  <a:lnTo>
                    <a:pt x="19786" y="50"/>
                  </a:lnTo>
                  <a:lnTo>
                    <a:pt x="19164" y="25"/>
                  </a:lnTo>
                  <a:lnTo>
                    <a:pt x="185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874;p67">
              <a:extLst>
                <a:ext uri="{FF2B5EF4-FFF2-40B4-BE49-F238E27FC236}">
                  <a16:creationId xmlns:a16="http://schemas.microsoft.com/office/drawing/2014/main" id="{972E74BC-7C71-65CA-C1CB-E6C2B1D36504}"/>
                </a:ext>
              </a:extLst>
            </p:cNvPr>
            <p:cNvSpPr/>
            <p:nvPr/>
          </p:nvSpPr>
          <p:spPr>
            <a:xfrm>
              <a:off x="2277557" y="2007306"/>
              <a:ext cx="416163" cy="594857"/>
            </a:xfrm>
            <a:custGeom>
              <a:avLst/>
              <a:gdLst/>
              <a:ahLst/>
              <a:cxnLst/>
              <a:rect l="l" t="t" r="r" b="b"/>
              <a:pathLst>
                <a:path w="29442" h="42084" fill="none" extrusionOk="0">
                  <a:moveTo>
                    <a:pt x="1" y="2439"/>
                  </a:moveTo>
                  <a:lnTo>
                    <a:pt x="1" y="2439"/>
                  </a:lnTo>
                  <a:lnTo>
                    <a:pt x="449" y="4057"/>
                  </a:lnTo>
                  <a:lnTo>
                    <a:pt x="872" y="5699"/>
                  </a:lnTo>
                  <a:lnTo>
                    <a:pt x="1245" y="7342"/>
                  </a:lnTo>
                  <a:lnTo>
                    <a:pt x="1594" y="8985"/>
                  </a:lnTo>
                  <a:lnTo>
                    <a:pt x="1917" y="10602"/>
                  </a:lnTo>
                  <a:lnTo>
                    <a:pt x="2216" y="12245"/>
                  </a:lnTo>
                  <a:lnTo>
                    <a:pt x="2465" y="13862"/>
                  </a:lnTo>
                  <a:lnTo>
                    <a:pt x="2713" y="15455"/>
                  </a:lnTo>
                  <a:lnTo>
                    <a:pt x="2937" y="17023"/>
                  </a:lnTo>
                  <a:lnTo>
                    <a:pt x="3137" y="18591"/>
                  </a:lnTo>
                  <a:lnTo>
                    <a:pt x="3286" y="20134"/>
                  </a:lnTo>
                  <a:lnTo>
                    <a:pt x="3460" y="21652"/>
                  </a:lnTo>
                  <a:lnTo>
                    <a:pt x="3585" y="23145"/>
                  </a:lnTo>
                  <a:lnTo>
                    <a:pt x="3709" y="24589"/>
                  </a:lnTo>
                  <a:lnTo>
                    <a:pt x="3883" y="27401"/>
                  </a:lnTo>
                  <a:lnTo>
                    <a:pt x="4032" y="30039"/>
                  </a:lnTo>
                  <a:lnTo>
                    <a:pt x="4107" y="32503"/>
                  </a:lnTo>
                  <a:lnTo>
                    <a:pt x="4182" y="34742"/>
                  </a:lnTo>
                  <a:lnTo>
                    <a:pt x="4232" y="36758"/>
                  </a:lnTo>
                  <a:lnTo>
                    <a:pt x="4281" y="40018"/>
                  </a:lnTo>
                  <a:lnTo>
                    <a:pt x="4331" y="41213"/>
                  </a:lnTo>
                  <a:lnTo>
                    <a:pt x="4406" y="42084"/>
                  </a:lnTo>
                  <a:lnTo>
                    <a:pt x="4406" y="42084"/>
                  </a:lnTo>
                  <a:lnTo>
                    <a:pt x="28869" y="40267"/>
                  </a:lnTo>
                  <a:lnTo>
                    <a:pt x="28869" y="40267"/>
                  </a:lnTo>
                  <a:lnTo>
                    <a:pt x="29069" y="37853"/>
                  </a:lnTo>
                  <a:lnTo>
                    <a:pt x="29218" y="35514"/>
                  </a:lnTo>
                  <a:lnTo>
                    <a:pt x="29317" y="33249"/>
                  </a:lnTo>
                  <a:lnTo>
                    <a:pt x="29392" y="31059"/>
                  </a:lnTo>
                  <a:lnTo>
                    <a:pt x="29442" y="28944"/>
                  </a:lnTo>
                  <a:lnTo>
                    <a:pt x="29442" y="26903"/>
                  </a:lnTo>
                  <a:lnTo>
                    <a:pt x="29417" y="24937"/>
                  </a:lnTo>
                  <a:lnTo>
                    <a:pt x="29342" y="23046"/>
                  </a:lnTo>
                  <a:lnTo>
                    <a:pt x="29268" y="21229"/>
                  </a:lnTo>
                  <a:lnTo>
                    <a:pt x="29168" y="19487"/>
                  </a:lnTo>
                  <a:lnTo>
                    <a:pt x="29019" y="17819"/>
                  </a:lnTo>
                  <a:lnTo>
                    <a:pt x="28869" y="16251"/>
                  </a:lnTo>
                  <a:lnTo>
                    <a:pt x="28720" y="14733"/>
                  </a:lnTo>
                  <a:lnTo>
                    <a:pt x="28546" y="13315"/>
                  </a:lnTo>
                  <a:lnTo>
                    <a:pt x="28347" y="11946"/>
                  </a:lnTo>
                  <a:lnTo>
                    <a:pt x="28148" y="10677"/>
                  </a:lnTo>
                  <a:lnTo>
                    <a:pt x="27924" y="9482"/>
                  </a:lnTo>
                  <a:lnTo>
                    <a:pt x="27725" y="8362"/>
                  </a:lnTo>
                  <a:lnTo>
                    <a:pt x="27501" y="7317"/>
                  </a:lnTo>
                  <a:lnTo>
                    <a:pt x="27277" y="6347"/>
                  </a:lnTo>
                  <a:lnTo>
                    <a:pt x="26879" y="4629"/>
                  </a:lnTo>
                  <a:lnTo>
                    <a:pt x="26480" y="3236"/>
                  </a:lnTo>
                  <a:lnTo>
                    <a:pt x="26157" y="2141"/>
                  </a:lnTo>
                  <a:lnTo>
                    <a:pt x="25883" y="1369"/>
                  </a:lnTo>
                  <a:lnTo>
                    <a:pt x="25659" y="747"/>
                  </a:lnTo>
                  <a:lnTo>
                    <a:pt x="25659" y="747"/>
                  </a:lnTo>
                  <a:lnTo>
                    <a:pt x="24589" y="573"/>
                  </a:lnTo>
                  <a:lnTo>
                    <a:pt x="23419" y="399"/>
                  </a:lnTo>
                  <a:lnTo>
                    <a:pt x="21951" y="224"/>
                  </a:lnTo>
                  <a:lnTo>
                    <a:pt x="21951" y="224"/>
                  </a:lnTo>
                  <a:lnTo>
                    <a:pt x="20906" y="125"/>
                  </a:lnTo>
                  <a:lnTo>
                    <a:pt x="19786" y="50"/>
                  </a:lnTo>
                  <a:lnTo>
                    <a:pt x="19786" y="50"/>
                  </a:lnTo>
                  <a:lnTo>
                    <a:pt x="19164" y="25"/>
                  </a:lnTo>
                  <a:lnTo>
                    <a:pt x="18517" y="0"/>
                  </a:lnTo>
                  <a:lnTo>
                    <a:pt x="18517" y="0"/>
                  </a:lnTo>
                  <a:lnTo>
                    <a:pt x="17222" y="50"/>
                  </a:lnTo>
                  <a:lnTo>
                    <a:pt x="15903" y="100"/>
                  </a:lnTo>
                  <a:lnTo>
                    <a:pt x="14609" y="150"/>
                  </a:lnTo>
                  <a:lnTo>
                    <a:pt x="13315" y="249"/>
                  </a:lnTo>
                  <a:lnTo>
                    <a:pt x="12021" y="349"/>
                  </a:lnTo>
                  <a:lnTo>
                    <a:pt x="10702" y="473"/>
                  </a:lnTo>
                  <a:lnTo>
                    <a:pt x="9408" y="623"/>
                  </a:lnTo>
                  <a:lnTo>
                    <a:pt x="8114" y="772"/>
                  </a:lnTo>
                  <a:lnTo>
                    <a:pt x="8114" y="772"/>
                  </a:lnTo>
                  <a:lnTo>
                    <a:pt x="7143" y="921"/>
                  </a:lnTo>
                  <a:lnTo>
                    <a:pt x="6148" y="1071"/>
                  </a:lnTo>
                  <a:lnTo>
                    <a:pt x="6148" y="1071"/>
                  </a:lnTo>
                  <a:lnTo>
                    <a:pt x="5252" y="1220"/>
                  </a:lnTo>
                  <a:lnTo>
                    <a:pt x="4456" y="1394"/>
                  </a:lnTo>
                  <a:lnTo>
                    <a:pt x="4456" y="1394"/>
                  </a:lnTo>
                  <a:lnTo>
                    <a:pt x="2689" y="1767"/>
                  </a:lnTo>
                  <a:lnTo>
                    <a:pt x="1295" y="2091"/>
                  </a:lnTo>
                  <a:lnTo>
                    <a:pt x="1" y="243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875;p67">
              <a:extLst>
                <a:ext uri="{FF2B5EF4-FFF2-40B4-BE49-F238E27FC236}">
                  <a16:creationId xmlns:a16="http://schemas.microsoft.com/office/drawing/2014/main" id="{027289CB-485E-3743-D532-0EB5C4673F67}"/>
                </a:ext>
              </a:extLst>
            </p:cNvPr>
            <p:cNvSpPr/>
            <p:nvPr/>
          </p:nvSpPr>
          <p:spPr>
            <a:xfrm>
              <a:off x="2399980" y="2169831"/>
              <a:ext cx="123483" cy="122423"/>
            </a:xfrm>
            <a:custGeom>
              <a:avLst/>
              <a:gdLst/>
              <a:ahLst/>
              <a:cxnLst/>
              <a:rect l="l" t="t" r="r" b="b"/>
              <a:pathLst>
                <a:path w="8736" h="8661" extrusionOk="0">
                  <a:moveTo>
                    <a:pt x="8064" y="0"/>
                  </a:moveTo>
                  <a:lnTo>
                    <a:pt x="0" y="324"/>
                  </a:lnTo>
                  <a:lnTo>
                    <a:pt x="672" y="7093"/>
                  </a:lnTo>
                  <a:lnTo>
                    <a:pt x="4878" y="8661"/>
                  </a:lnTo>
                  <a:lnTo>
                    <a:pt x="8736" y="6769"/>
                  </a:lnTo>
                  <a:lnTo>
                    <a:pt x="8064" y="0"/>
                  </a:lnTo>
                  <a:close/>
                </a:path>
              </a:pathLst>
            </a:custGeom>
            <a:solidFill>
              <a:srgbClr val="F4B4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876;p67">
              <a:extLst>
                <a:ext uri="{FF2B5EF4-FFF2-40B4-BE49-F238E27FC236}">
                  <a16:creationId xmlns:a16="http://schemas.microsoft.com/office/drawing/2014/main" id="{65BF86AA-976E-95E6-959D-8B6DE066B65A}"/>
                </a:ext>
              </a:extLst>
            </p:cNvPr>
            <p:cNvSpPr/>
            <p:nvPr/>
          </p:nvSpPr>
          <p:spPr>
            <a:xfrm>
              <a:off x="2399980" y="2169831"/>
              <a:ext cx="123483" cy="122423"/>
            </a:xfrm>
            <a:custGeom>
              <a:avLst/>
              <a:gdLst/>
              <a:ahLst/>
              <a:cxnLst/>
              <a:rect l="l" t="t" r="r" b="b"/>
              <a:pathLst>
                <a:path w="8736" h="8661" fill="none" extrusionOk="0">
                  <a:moveTo>
                    <a:pt x="8064" y="0"/>
                  </a:moveTo>
                  <a:lnTo>
                    <a:pt x="0" y="324"/>
                  </a:lnTo>
                  <a:lnTo>
                    <a:pt x="672" y="7093"/>
                  </a:lnTo>
                  <a:lnTo>
                    <a:pt x="4878" y="8661"/>
                  </a:lnTo>
                  <a:lnTo>
                    <a:pt x="8736" y="6769"/>
                  </a:lnTo>
                  <a:lnTo>
                    <a:pt x="806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877;p67">
              <a:extLst>
                <a:ext uri="{FF2B5EF4-FFF2-40B4-BE49-F238E27FC236}">
                  <a16:creationId xmlns:a16="http://schemas.microsoft.com/office/drawing/2014/main" id="{6FCDADBF-BB00-BA40-7A3E-E8F86AA39A7A}"/>
                </a:ext>
              </a:extLst>
            </p:cNvPr>
            <p:cNvSpPr/>
            <p:nvPr/>
          </p:nvSpPr>
          <p:spPr>
            <a:xfrm>
              <a:off x="2313092" y="2206059"/>
              <a:ext cx="8806" cy="65092"/>
            </a:xfrm>
            <a:custGeom>
              <a:avLst/>
              <a:gdLst/>
              <a:ahLst/>
              <a:cxnLst/>
              <a:rect l="l" t="t" r="r" b="b"/>
              <a:pathLst>
                <a:path w="623" h="4605" extrusionOk="0">
                  <a:moveTo>
                    <a:pt x="0" y="0"/>
                  </a:moveTo>
                  <a:lnTo>
                    <a:pt x="0" y="0"/>
                  </a:lnTo>
                  <a:lnTo>
                    <a:pt x="324" y="2315"/>
                  </a:lnTo>
                  <a:lnTo>
                    <a:pt x="623" y="4604"/>
                  </a:lnTo>
                  <a:lnTo>
                    <a:pt x="623" y="4604"/>
                  </a:lnTo>
                  <a:lnTo>
                    <a:pt x="324" y="23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878;p67">
              <a:extLst>
                <a:ext uri="{FF2B5EF4-FFF2-40B4-BE49-F238E27FC236}">
                  <a16:creationId xmlns:a16="http://schemas.microsoft.com/office/drawing/2014/main" id="{8C7D9709-902D-F75B-B70D-8C7FBD7582AF}"/>
                </a:ext>
              </a:extLst>
            </p:cNvPr>
            <p:cNvSpPr/>
            <p:nvPr/>
          </p:nvSpPr>
          <p:spPr>
            <a:xfrm>
              <a:off x="2313092" y="2206059"/>
              <a:ext cx="8806" cy="65092"/>
            </a:xfrm>
            <a:custGeom>
              <a:avLst/>
              <a:gdLst/>
              <a:ahLst/>
              <a:cxnLst/>
              <a:rect l="l" t="t" r="r" b="b"/>
              <a:pathLst>
                <a:path w="623" h="460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324" y="2315"/>
                  </a:lnTo>
                  <a:lnTo>
                    <a:pt x="623" y="4604"/>
                  </a:lnTo>
                  <a:lnTo>
                    <a:pt x="623" y="4604"/>
                  </a:lnTo>
                  <a:lnTo>
                    <a:pt x="324" y="231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879;p67">
              <a:extLst>
                <a:ext uri="{FF2B5EF4-FFF2-40B4-BE49-F238E27FC236}">
                  <a16:creationId xmlns:a16="http://schemas.microsoft.com/office/drawing/2014/main" id="{AFA73754-74A0-DD3A-A0C9-B9E62C90ED3A}"/>
                </a:ext>
              </a:extLst>
            </p:cNvPr>
            <p:cNvSpPr/>
            <p:nvPr/>
          </p:nvSpPr>
          <p:spPr>
            <a:xfrm>
              <a:off x="2311679" y="2147314"/>
              <a:ext cx="41882" cy="159372"/>
            </a:xfrm>
            <a:custGeom>
              <a:avLst/>
              <a:gdLst/>
              <a:ahLst/>
              <a:cxnLst/>
              <a:rect l="l" t="t" r="r" b="b"/>
              <a:pathLst>
                <a:path w="2963" h="11275" extrusionOk="0">
                  <a:moveTo>
                    <a:pt x="2813" y="0"/>
                  </a:moveTo>
                  <a:lnTo>
                    <a:pt x="1" y="3609"/>
                  </a:lnTo>
                  <a:lnTo>
                    <a:pt x="100" y="4156"/>
                  </a:lnTo>
                  <a:lnTo>
                    <a:pt x="424" y="6471"/>
                  </a:lnTo>
                  <a:lnTo>
                    <a:pt x="723" y="8760"/>
                  </a:lnTo>
                  <a:lnTo>
                    <a:pt x="996" y="11274"/>
                  </a:lnTo>
                  <a:lnTo>
                    <a:pt x="1146" y="11075"/>
                  </a:lnTo>
                  <a:lnTo>
                    <a:pt x="1295" y="10851"/>
                  </a:lnTo>
                  <a:lnTo>
                    <a:pt x="1444" y="10602"/>
                  </a:lnTo>
                  <a:lnTo>
                    <a:pt x="1594" y="10303"/>
                  </a:lnTo>
                  <a:lnTo>
                    <a:pt x="1718" y="10005"/>
                  </a:lnTo>
                  <a:lnTo>
                    <a:pt x="1842" y="9681"/>
                  </a:lnTo>
                  <a:lnTo>
                    <a:pt x="2091" y="8960"/>
                  </a:lnTo>
                  <a:lnTo>
                    <a:pt x="2290" y="8163"/>
                  </a:lnTo>
                  <a:lnTo>
                    <a:pt x="2465" y="7317"/>
                  </a:lnTo>
                  <a:lnTo>
                    <a:pt x="2614" y="6446"/>
                  </a:lnTo>
                  <a:lnTo>
                    <a:pt x="2738" y="5550"/>
                  </a:lnTo>
                  <a:lnTo>
                    <a:pt x="2813" y="4679"/>
                  </a:lnTo>
                  <a:lnTo>
                    <a:pt x="2888" y="3808"/>
                  </a:lnTo>
                  <a:lnTo>
                    <a:pt x="2937" y="2987"/>
                  </a:lnTo>
                  <a:lnTo>
                    <a:pt x="2962" y="2215"/>
                  </a:lnTo>
                  <a:lnTo>
                    <a:pt x="2962" y="1494"/>
                  </a:lnTo>
                  <a:lnTo>
                    <a:pt x="2937" y="896"/>
                  </a:lnTo>
                  <a:lnTo>
                    <a:pt x="2888" y="374"/>
                  </a:lnTo>
                  <a:lnTo>
                    <a:pt x="2813" y="0"/>
                  </a:lnTo>
                  <a:close/>
                </a:path>
              </a:pathLst>
            </a:custGeom>
            <a:solidFill>
              <a:srgbClr val="C28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880;p67">
              <a:extLst>
                <a:ext uri="{FF2B5EF4-FFF2-40B4-BE49-F238E27FC236}">
                  <a16:creationId xmlns:a16="http://schemas.microsoft.com/office/drawing/2014/main" id="{77B58978-7BBA-009C-DD7B-7B80C234F923}"/>
                </a:ext>
              </a:extLst>
            </p:cNvPr>
            <p:cNvSpPr/>
            <p:nvPr/>
          </p:nvSpPr>
          <p:spPr>
            <a:xfrm>
              <a:off x="2311679" y="2147314"/>
              <a:ext cx="41882" cy="159372"/>
            </a:xfrm>
            <a:custGeom>
              <a:avLst/>
              <a:gdLst/>
              <a:ahLst/>
              <a:cxnLst/>
              <a:rect l="l" t="t" r="r" b="b"/>
              <a:pathLst>
                <a:path w="2963" h="11275" fill="none" extrusionOk="0">
                  <a:moveTo>
                    <a:pt x="2813" y="0"/>
                  </a:moveTo>
                  <a:lnTo>
                    <a:pt x="1" y="3609"/>
                  </a:lnTo>
                  <a:lnTo>
                    <a:pt x="1" y="3609"/>
                  </a:lnTo>
                  <a:lnTo>
                    <a:pt x="100" y="4156"/>
                  </a:lnTo>
                  <a:lnTo>
                    <a:pt x="100" y="4156"/>
                  </a:lnTo>
                  <a:lnTo>
                    <a:pt x="424" y="6471"/>
                  </a:lnTo>
                  <a:lnTo>
                    <a:pt x="723" y="8760"/>
                  </a:lnTo>
                  <a:lnTo>
                    <a:pt x="723" y="8760"/>
                  </a:lnTo>
                  <a:lnTo>
                    <a:pt x="996" y="11274"/>
                  </a:lnTo>
                  <a:lnTo>
                    <a:pt x="996" y="11274"/>
                  </a:lnTo>
                  <a:lnTo>
                    <a:pt x="1146" y="11075"/>
                  </a:lnTo>
                  <a:lnTo>
                    <a:pt x="1295" y="10851"/>
                  </a:lnTo>
                  <a:lnTo>
                    <a:pt x="1444" y="10602"/>
                  </a:lnTo>
                  <a:lnTo>
                    <a:pt x="1594" y="10303"/>
                  </a:lnTo>
                  <a:lnTo>
                    <a:pt x="1718" y="10005"/>
                  </a:lnTo>
                  <a:lnTo>
                    <a:pt x="1842" y="9681"/>
                  </a:lnTo>
                  <a:lnTo>
                    <a:pt x="2091" y="8960"/>
                  </a:lnTo>
                  <a:lnTo>
                    <a:pt x="2290" y="8163"/>
                  </a:lnTo>
                  <a:lnTo>
                    <a:pt x="2465" y="7317"/>
                  </a:lnTo>
                  <a:lnTo>
                    <a:pt x="2614" y="6446"/>
                  </a:lnTo>
                  <a:lnTo>
                    <a:pt x="2738" y="5550"/>
                  </a:lnTo>
                  <a:lnTo>
                    <a:pt x="2813" y="4679"/>
                  </a:lnTo>
                  <a:lnTo>
                    <a:pt x="2888" y="3808"/>
                  </a:lnTo>
                  <a:lnTo>
                    <a:pt x="2937" y="2987"/>
                  </a:lnTo>
                  <a:lnTo>
                    <a:pt x="2962" y="2215"/>
                  </a:lnTo>
                  <a:lnTo>
                    <a:pt x="2962" y="1494"/>
                  </a:lnTo>
                  <a:lnTo>
                    <a:pt x="2937" y="896"/>
                  </a:lnTo>
                  <a:lnTo>
                    <a:pt x="2888" y="374"/>
                  </a:lnTo>
                  <a:lnTo>
                    <a:pt x="281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881;p67">
              <a:extLst>
                <a:ext uri="{FF2B5EF4-FFF2-40B4-BE49-F238E27FC236}">
                  <a16:creationId xmlns:a16="http://schemas.microsoft.com/office/drawing/2014/main" id="{1CA6DF2C-A371-13B1-FC89-2DEF08681D77}"/>
                </a:ext>
              </a:extLst>
            </p:cNvPr>
            <p:cNvSpPr/>
            <p:nvPr/>
          </p:nvSpPr>
          <p:spPr>
            <a:xfrm>
              <a:off x="2392234" y="1851468"/>
              <a:ext cx="161139" cy="215304"/>
            </a:xfrm>
            <a:custGeom>
              <a:avLst/>
              <a:gdLst/>
              <a:ahLst/>
              <a:cxnLst/>
              <a:rect l="l" t="t" r="r" b="b"/>
              <a:pathLst>
                <a:path w="11400" h="15232" extrusionOk="0">
                  <a:moveTo>
                    <a:pt x="175" y="1"/>
                  </a:moveTo>
                  <a:lnTo>
                    <a:pt x="349" y="648"/>
                  </a:lnTo>
                  <a:lnTo>
                    <a:pt x="499" y="1344"/>
                  </a:lnTo>
                  <a:lnTo>
                    <a:pt x="673" y="2116"/>
                  </a:lnTo>
                  <a:lnTo>
                    <a:pt x="822" y="2887"/>
                  </a:lnTo>
                  <a:lnTo>
                    <a:pt x="971" y="3709"/>
                  </a:lnTo>
                  <a:lnTo>
                    <a:pt x="1096" y="4555"/>
                  </a:lnTo>
                  <a:lnTo>
                    <a:pt x="1171" y="5401"/>
                  </a:lnTo>
                  <a:lnTo>
                    <a:pt x="1245" y="6222"/>
                  </a:lnTo>
                  <a:lnTo>
                    <a:pt x="1270" y="7068"/>
                  </a:lnTo>
                  <a:lnTo>
                    <a:pt x="1245" y="7865"/>
                  </a:lnTo>
                  <a:lnTo>
                    <a:pt x="1195" y="8661"/>
                  </a:lnTo>
                  <a:lnTo>
                    <a:pt x="1146" y="9034"/>
                  </a:lnTo>
                  <a:lnTo>
                    <a:pt x="1071" y="9408"/>
                  </a:lnTo>
                  <a:lnTo>
                    <a:pt x="996" y="9756"/>
                  </a:lnTo>
                  <a:lnTo>
                    <a:pt x="897" y="10080"/>
                  </a:lnTo>
                  <a:lnTo>
                    <a:pt x="797" y="10428"/>
                  </a:lnTo>
                  <a:lnTo>
                    <a:pt x="673" y="10727"/>
                  </a:lnTo>
                  <a:lnTo>
                    <a:pt x="524" y="11025"/>
                  </a:lnTo>
                  <a:lnTo>
                    <a:pt x="374" y="11299"/>
                  </a:lnTo>
                  <a:lnTo>
                    <a:pt x="200" y="11548"/>
                  </a:lnTo>
                  <a:lnTo>
                    <a:pt x="1" y="11797"/>
                  </a:lnTo>
                  <a:lnTo>
                    <a:pt x="772" y="12419"/>
                  </a:lnTo>
                  <a:lnTo>
                    <a:pt x="1171" y="12743"/>
                  </a:lnTo>
                  <a:lnTo>
                    <a:pt x="1594" y="13066"/>
                  </a:lnTo>
                  <a:lnTo>
                    <a:pt x="2042" y="13365"/>
                  </a:lnTo>
                  <a:lnTo>
                    <a:pt x="2490" y="13663"/>
                  </a:lnTo>
                  <a:lnTo>
                    <a:pt x="2987" y="13937"/>
                  </a:lnTo>
                  <a:lnTo>
                    <a:pt x="3485" y="14186"/>
                  </a:lnTo>
                  <a:lnTo>
                    <a:pt x="4008" y="14435"/>
                  </a:lnTo>
                  <a:lnTo>
                    <a:pt x="4555" y="14634"/>
                  </a:lnTo>
                  <a:lnTo>
                    <a:pt x="5152" y="14833"/>
                  </a:lnTo>
                  <a:lnTo>
                    <a:pt x="5750" y="14982"/>
                  </a:lnTo>
                  <a:lnTo>
                    <a:pt x="6397" y="15107"/>
                  </a:lnTo>
                  <a:lnTo>
                    <a:pt x="7044" y="15182"/>
                  </a:lnTo>
                  <a:lnTo>
                    <a:pt x="7741" y="15231"/>
                  </a:lnTo>
                  <a:lnTo>
                    <a:pt x="8487" y="15231"/>
                  </a:lnTo>
                  <a:lnTo>
                    <a:pt x="8836" y="15206"/>
                  </a:lnTo>
                  <a:lnTo>
                    <a:pt x="9184" y="15157"/>
                  </a:lnTo>
                  <a:lnTo>
                    <a:pt x="9483" y="15107"/>
                  </a:lnTo>
                  <a:lnTo>
                    <a:pt x="9757" y="15057"/>
                  </a:lnTo>
                  <a:lnTo>
                    <a:pt x="10005" y="14982"/>
                  </a:lnTo>
                  <a:lnTo>
                    <a:pt x="10229" y="14883"/>
                  </a:lnTo>
                  <a:lnTo>
                    <a:pt x="10453" y="14783"/>
                  </a:lnTo>
                  <a:lnTo>
                    <a:pt x="10628" y="14684"/>
                  </a:lnTo>
                  <a:lnTo>
                    <a:pt x="10802" y="14559"/>
                  </a:lnTo>
                  <a:lnTo>
                    <a:pt x="10926" y="14460"/>
                  </a:lnTo>
                  <a:lnTo>
                    <a:pt x="11051" y="14310"/>
                  </a:lnTo>
                  <a:lnTo>
                    <a:pt x="11150" y="14186"/>
                  </a:lnTo>
                  <a:lnTo>
                    <a:pt x="11225" y="14037"/>
                  </a:lnTo>
                  <a:lnTo>
                    <a:pt x="11299" y="13887"/>
                  </a:lnTo>
                  <a:lnTo>
                    <a:pt x="11349" y="13713"/>
                  </a:lnTo>
                  <a:lnTo>
                    <a:pt x="11374" y="13564"/>
                  </a:lnTo>
                  <a:lnTo>
                    <a:pt x="11399" y="13240"/>
                  </a:lnTo>
                  <a:lnTo>
                    <a:pt x="11349" y="12892"/>
                  </a:lnTo>
                  <a:lnTo>
                    <a:pt x="11275" y="12568"/>
                  </a:lnTo>
                  <a:lnTo>
                    <a:pt x="11150" y="12220"/>
                  </a:lnTo>
                  <a:lnTo>
                    <a:pt x="11001" y="11896"/>
                  </a:lnTo>
                  <a:lnTo>
                    <a:pt x="10827" y="11573"/>
                  </a:lnTo>
                  <a:lnTo>
                    <a:pt x="10628" y="11274"/>
                  </a:lnTo>
                  <a:lnTo>
                    <a:pt x="10404" y="11025"/>
                  </a:lnTo>
                  <a:lnTo>
                    <a:pt x="10055" y="10951"/>
                  </a:lnTo>
                  <a:lnTo>
                    <a:pt x="9732" y="10876"/>
                  </a:lnTo>
                  <a:lnTo>
                    <a:pt x="9433" y="10801"/>
                  </a:lnTo>
                  <a:lnTo>
                    <a:pt x="9159" y="10702"/>
                  </a:lnTo>
                  <a:lnTo>
                    <a:pt x="8885" y="10577"/>
                  </a:lnTo>
                  <a:lnTo>
                    <a:pt x="8637" y="10453"/>
                  </a:lnTo>
                  <a:lnTo>
                    <a:pt x="8413" y="10329"/>
                  </a:lnTo>
                  <a:lnTo>
                    <a:pt x="8214" y="10179"/>
                  </a:lnTo>
                  <a:lnTo>
                    <a:pt x="8014" y="10030"/>
                  </a:lnTo>
                  <a:lnTo>
                    <a:pt x="7840" y="9881"/>
                  </a:lnTo>
                  <a:lnTo>
                    <a:pt x="7666" y="9706"/>
                  </a:lnTo>
                  <a:lnTo>
                    <a:pt x="7517" y="9532"/>
                  </a:lnTo>
                  <a:lnTo>
                    <a:pt x="7392" y="9358"/>
                  </a:lnTo>
                  <a:lnTo>
                    <a:pt x="7293" y="9159"/>
                  </a:lnTo>
                  <a:lnTo>
                    <a:pt x="7094" y="8761"/>
                  </a:lnTo>
                  <a:lnTo>
                    <a:pt x="6944" y="8338"/>
                  </a:lnTo>
                  <a:lnTo>
                    <a:pt x="6845" y="7890"/>
                  </a:lnTo>
                  <a:lnTo>
                    <a:pt x="6795" y="7417"/>
                  </a:lnTo>
                  <a:lnTo>
                    <a:pt x="6770" y="6944"/>
                  </a:lnTo>
                  <a:lnTo>
                    <a:pt x="6795" y="6471"/>
                  </a:lnTo>
                  <a:lnTo>
                    <a:pt x="6845" y="5973"/>
                  </a:lnTo>
                  <a:lnTo>
                    <a:pt x="6895" y="5476"/>
                  </a:lnTo>
                  <a:lnTo>
                    <a:pt x="6969" y="4978"/>
                  </a:lnTo>
                  <a:lnTo>
                    <a:pt x="175" y="1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882;p67">
              <a:extLst>
                <a:ext uri="{FF2B5EF4-FFF2-40B4-BE49-F238E27FC236}">
                  <a16:creationId xmlns:a16="http://schemas.microsoft.com/office/drawing/2014/main" id="{FA8806C6-ABB5-308D-B8F6-50F107D6AF35}"/>
                </a:ext>
              </a:extLst>
            </p:cNvPr>
            <p:cNvSpPr/>
            <p:nvPr/>
          </p:nvSpPr>
          <p:spPr>
            <a:xfrm>
              <a:off x="2392234" y="1851468"/>
              <a:ext cx="161139" cy="215304"/>
            </a:xfrm>
            <a:custGeom>
              <a:avLst/>
              <a:gdLst/>
              <a:ahLst/>
              <a:cxnLst/>
              <a:rect l="l" t="t" r="r" b="b"/>
              <a:pathLst>
                <a:path w="11400" h="15232" fill="none" extrusionOk="0">
                  <a:moveTo>
                    <a:pt x="175" y="1"/>
                  </a:moveTo>
                  <a:lnTo>
                    <a:pt x="175" y="1"/>
                  </a:lnTo>
                  <a:lnTo>
                    <a:pt x="349" y="648"/>
                  </a:lnTo>
                  <a:lnTo>
                    <a:pt x="499" y="1344"/>
                  </a:lnTo>
                  <a:lnTo>
                    <a:pt x="673" y="2116"/>
                  </a:lnTo>
                  <a:lnTo>
                    <a:pt x="822" y="2887"/>
                  </a:lnTo>
                  <a:lnTo>
                    <a:pt x="971" y="3709"/>
                  </a:lnTo>
                  <a:lnTo>
                    <a:pt x="1096" y="4555"/>
                  </a:lnTo>
                  <a:lnTo>
                    <a:pt x="1171" y="5401"/>
                  </a:lnTo>
                  <a:lnTo>
                    <a:pt x="1245" y="6222"/>
                  </a:lnTo>
                  <a:lnTo>
                    <a:pt x="1270" y="7068"/>
                  </a:lnTo>
                  <a:lnTo>
                    <a:pt x="1245" y="7865"/>
                  </a:lnTo>
                  <a:lnTo>
                    <a:pt x="1195" y="8661"/>
                  </a:lnTo>
                  <a:lnTo>
                    <a:pt x="1146" y="9034"/>
                  </a:lnTo>
                  <a:lnTo>
                    <a:pt x="1071" y="9408"/>
                  </a:lnTo>
                  <a:lnTo>
                    <a:pt x="996" y="9756"/>
                  </a:lnTo>
                  <a:lnTo>
                    <a:pt x="897" y="10080"/>
                  </a:lnTo>
                  <a:lnTo>
                    <a:pt x="797" y="10428"/>
                  </a:lnTo>
                  <a:lnTo>
                    <a:pt x="673" y="10727"/>
                  </a:lnTo>
                  <a:lnTo>
                    <a:pt x="524" y="11025"/>
                  </a:lnTo>
                  <a:lnTo>
                    <a:pt x="374" y="11299"/>
                  </a:lnTo>
                  <a:lnTo>
                    <a:pt x="200" y="11548"/>
                  </a:lnTo>
                  <a:lnTo>
                    <a:pt x="1" y="11797"/>
                  </a:lnTo>
                  <a:lnTo>
                    <a:pt x="1" y="11797"/>
                  </a:lnTo>
                  <a:lnTo>
                    <a:pt x="772" y="12419"/>
                  </a:lnTo>
                  <a:lnTo>
                    <a:pt x="1171" y="12743"/>
                  </a:lnTo>
                  <a:lnTo>
                    <a:pt x="1594" y="13066"/>
                  </a:lnTo>
                  <a:lnTo>
                    <a:pt x="2042" y="13365"/>
                  </a:lnTo>
                  <a:lnTo>
                    <a:pt x="2490" y="13663"/>
                  </a:lnTo>
                  <a:lnTo>
                    <a:pt x="2987" y="13937"/>
                  </a:lnTo>
                  <a:lnTo>
                    <a:pt x="3485" y="14186"/>
                  </a:lnTo>
                  <a:lnTo>
                    <a:pt x="4008" y="14435"/>
                  </a:lnTo>
                  <a:lnTo>
                    <a:pt x="4555" y="14634"/>
                  </a:lnTo>
                  <a:lnTo>
                    <a:pt x="5152" y="14833"/>
                  </a:lnTo>
                  <a:lnTo>
                    <a:pt x="5750" y="14982"/>
                  </a:lnTo>
                  <a:lnTo>
                    <a:pt x="6397" y="15107"/>
                  </a:lnTo>
                  <a:lnTo>
                    <a:pt x="7044" y="15182"/>
                  </a:lnTo>
                  <a:lnTo>
                    <a:pt x="7741" y="15231"/>
                  </a:lnTo>
                  <a:lnTo>
                    <a:pt x="8487" y="15231"/>
                  </a:lnTo>
                  <a:lnTo>
                    <a:pt x="8487" y="15231"/>
                  </a:lnTo>
                  <a:lnTo>
                    <a:pt x="8836" y="15206"/>
                  </a:lnTo>
                  <a:lnTo>
                    <a:pt x="9184" y="15157"/>
                  </a:lnTo>
                  <a:lnTo>
                    <a:pt x="9483" y="15107"/>
                  </a:lnTo>
                  <a:lnTo>
                    <a:pt x="9757" y="15057"/>
                  </a:lnTo>
                  <a:lnTo>
                    <a:pt x="10005" y="14982"/>
                  </a:lnTo>
                  <a:lnTo>
                    <a:pt x="10229" y="14883"/>
                  </a:lnTo>
                  <a:lnTo>
                    <a:pt x="10453" y="14783"/>
                  </a:lnTo>
                  <a:lnTo>
                    <a:pt x="10628" y="14684"/>
                  </a:lnTo>
                  <a:lnTo>
                    <a:pt x="10802" y="14559"/>
                  </a:lnTo>
                  <a:lnTo>
                    <a:pt x="10926" y="14460"/>
                  </a:lnTo>
                  <a:lnTo>
                    <a:pt x="11051" y="14310"/>
                  </a:lnTo>
                  <a:lnTo>
                    <a:pt x="11150" y="14186"/>
                  </a:lnTo>
                  <a:lnTo>
                    <a:pt x="11225" y="14037"/>
                  </a:lnTo>
                  <a:lnTo>
                    <a:pt x="11299" y="13887"/>
                  </a:lnTo>
                  <a:lnTo>
                    <a:pt x="11349" y="13713"/>
                  </a:lnTo>
                  <a:lnTo>
                    <a:pt x="11374" y="13564"/>
                  </a:lnTo>
                  <a:lnTo>
                    <a:pt x="11399" y="13240"/>
                  </a:lnTo>
                  <a:lnTo>
                    <a:pt x="11349" y="12892"/>
                  </a:lnTo>
                  <a:lnTo>
                    <a:pt x="11275" y="12568"/>
                  </a:lnTo>
                  <a:lnTo>
                    <a:pt x="11150" y="12220"/>
                  </a:lnTo>
                  <a:lnTo>
                    <a:pt x="11001" y="11896"/>
                  </a:lnTo>
                  <a:lnTo>
                    <a:pt x="10827" y="11573"/>
                  </a:lnTo>
                  <a:lnTo>
                    <a:pt x="10628" y="11274"/>
                  </a:lnTo>
                  <a:lnTo>
                    <a:pt x="10404" y="11025"/>
                  </a:lnTo>
                  <a:lnTo>
                    <a:pt x="10404" y="11025"/>
                  </a:lnTo>
                  <a:lnTo>
                    <a:pt x="10055" y="10951"/>
                  </a:lnTo>
                  <a:lnTo>
                    <a:pt x="9732" y="10876"/>
                  </a:lnTo>
                  <a:lnTo>
                    <a:pt x="9433" y="10801"/>
                  </a:lnTo>
                  <a:lnTo>
                    <a:pt x="9159" y="10702"/>
                  </a:lnTo>
                  <a:lnTo>
                    <a:pt x="8885" y="10577"/>
                  </a:lnTo>
                  <a:lnTo>
                    <a:pt x="8637" y="10453"/>
                  </a:lnTo>
                  <a:lnTo>
                    <a:pt x="8413" y="10329"/>
                  </a:lnTo>
                  <a:lnTo>
                    <a:pt x="8214" y="10179"/>
                  </a:lnTo>
                  <a:lnTo>
                    <a:pt x="8014" y="10030"/>
                  </a:lnTo>
                  <a:lnTo>
                    <a:pt x="7840" y="9881"/>
                  </a:lnTo>
                  <a:lnTo>
                    <a:pt x="7666" y="9706"/>
                  </a:lnTo>
                  <a:lnTo>
                    <a:pt x="7517" y="9532"/>
                  </a:lnTo>
                  <a:lnTo>
                    <a:pt x="7392" y="9358"/>
                  </a:lnTo>
                  <a:lnTo>
                    <a:pt x="7293" y="9159"/>
                  </a:lnTo>
                  <a:lnTo>
                    <a:pt x="7094" y="8761"/>
                  </a:lnTo>
                  <a:lnTo>
                    <a:pt x="6944" y="8338"/>
                  </a:lnTo>
                  <a:lnTo>
                    <a:pt x="6845" y="7890"/>
                  </a:lnTo>
                  <a:lnTo>
                    <a:pt x="6795" y="7417"/>
                  </a:lnTo>
                  <a:lnTo>
                    <a:pt x="6770" y="6944"/>
                  </a:lnTo>
                  <a:lnTo>
                    <a:pt x="6795" y="6471"/>
                  </a:lnTo>
                  <a:lnTo>
                    <a:pt x="6845" y="5973"/>
                  </a:lnTo>
                  <a:lnTo>
                    <a:pt x="6895" y="5476"/>
                  </a:lnTo>
                  <a:lnTo>
                    <a:pt x="6969" y="4978"/>
                  </a:lnTo>
                  <a:lnTo>
                    <a:pt x="17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883;p67">
              <a:extLst>
                <a:ext uri="{FF2B5EF4-FFF2-40B4-BE49-F238E27FC236}">
                  <a16:creationId xmlns:a16="http://schemas.microsoft.com/office/drawing/2014/main" id="{4ACBAD70-7556-B3F5-0B0D-B124F877A7F4}"/>
                </a:ext>
              </a:extLst>
            </p:cNvPr>
            <p:cNvSpPr/>
            <p:nvPr/>
          </p:nvSpPr>
          <p:spPr>
            <a:xfrm>
              <a:off x="2347214" y="2007306"/>
              <a:ext cx="177309" cy="107652"/>
            </a:xfrm>
            <a:custGeom>
              <a:avLst/>
              <a:gdLst/>
              <a:ahLst/>
              <a:cxnLst/>
              <a:rect l="l" t="t" r="r" b="b"/>
              <a:pathLst>
                <a:path w="12544" h="7616" extrusionOk="0">
                  <a:moveTo>
                    <a:pt x="3186" y="0"/>
                  </a:moveTo>
                  <a:lnTo>
                    <a:pt x="2763" y="100"/>
                  </a:lnTo>
                  <a:lnTo>
                    <a:pt x="1817" y="299"/>
                  </a:lnTo>
                  <a:lnTo>
                    <a:pt x="1270" y="448"/>
                  </a:lnTo>
                  <a:lnTo>
                    <a:pt x="747" y="623"/>
                  </a:lnTo>
                  <a:lnTo>
                    <a:pt x="324" y="772"/>
                  </a:lnTo>
                  <a:lnTo>
                    <a:pt x="150" y="871"/>
                  </a:lnTo>
                  <a:lnTo>
                    <a:pt x="25" y="946"/>
                  </a:lnTo>
                  <a:lnTo>
                    <a:pt x="0" y="1170"/>
                  </a:lnTo>
                  <a:lnTo>
                    <a:pt x="25" y="1394"/>
                  </a:lnTo>
                  <a:lnTo>
                    <a:pt x="50" y="1618"/>
                  </a:lnTo>
                  <a:lnTo>
                    <a:pt x="75" y="1817"/>
                  </a:lnTo>
                  <a:lnTo>
                    <a:pt x="199" y="2240"/>
                  </a:lnTo>
                  <a:lnTo>
                    <a:pt x="374" y="2638"/>
                  </a:lnTo>
                  <a:lnTo>
                    <a:pt x="598" y="3012"/>
                  </a:lnTo>
                  <a:lnTo>
                    <a:pt x="871" y="3360"/>
                  </a:lnTo>
                  <a:lnTo>
                    <a:pt x="1170" y="3709"/>
                  </a:lnTo>
                  <a:lnTo>
                    <a:pt x="1518" y="4032"/>
                  </a:lnTo>
                  <a:lnTo>
                    <a:pt x="1892" y="4356"/>
                  </a:lnTo>
                  <a:lnTo>
                    <a:pt x="2315" y="4629"/>
                  </a:lnTo>
                  <a:lnTo>
                    <a:pt x="2738" y="4928"/>
                  </a:lnTo>
                  <a:lnTo>
                    <a:pt x="3211" y="5177"/>
                  </a:lnTo>
                  <a:lnTo>
                    <a:pt x="3684" y="5426"/>
                  </a:lnTo>
                  <a:lnTo>
                    <a:pt x="4156" y="5675"/>
                  </a:lnTo>
                  <a:lnTo>
                    <a:pt x="4654" y="5899"/>
                  </a:lnTo>
                  <a:lnTo>
                    <a:pt x="5152" y="6098"/>
                  </a:lnTo>
                  <a:lnTo>
                    <a:pt x="6147" y="6471"/>
                  </a:lnTo>
                  <a:lnTo>
                    <a:pt x="7118" y="6770"/>
                  </a:lnTo>
                  <a:lnTo>
                    <a:pt x="8039" y="7043"/>
                  </a:lnTo>
                  <a:lnTo>
                    <a:pt x="8860" y="7242"/>
                  </a:lnTo>
                  <a:lnTo>
                    <a:pt x="9532" y="7417"/>
                  </a:lnTo>
                  <a:lnTo>
                    <a:pt x="10080" y="7516"/>
                  </a:lnTo>
                  <a:lnTo>
                    <a:pt x="10552" y="7616"/>
                  </a:lnTo>
                  <a:lnTo>
                    <a:pt x="10652" y="7218"/>
                  </a:lnTo>
                  <a:lnTo>
                    <a:pt x="10801" y="6770"/>
                  </a:lnTo>
                  <a:lnTo>
                    <a:pt x="11025" y="6247"/>
                  </a:lnTo>
                  <a:lnTo>
                    <a:pt x="11299" y="5675"/>
                  </a:lnTo>
                  <a:lnTo>
                    <a:pt x="11473" y="5376"/>
                  </a:lnTo>
                  <a:lnTo>
                    <a:pt x="11647" y="5102"/>
                  </a:lnTo>
                  <a:lnTo>
                    <a:pt x="11846" y="4828"/>
                  </a:lnTo>
                  <a:lnTo>
                    <a:pt x="12070" y="4555"/>
                  </a:lnTo>
                  <a:lnTo>
                    <a:pt x="12294" y="4331"/>
                  </a:lnTo>
                  <a:lnTo>
                    <a:pt x="12543" y="4132"/>
                  </a:lnTo>
                  <a:lnTo>
                    <a:pt x="11075" y="3808"/>
                  </a:lnTo>
                  <a:lnTo>
                    <a:pt x="9756" y="3485"/>
                  </a:lnTo>
                  <a:lnTo>
                    <a:pt x="8586" y="3136"/>
                  </a:lnTo>
                  <a:lnTo>
                    <a:pt x="7566" y="2788"/>
                  </a:lnTo>
                  <a:lnTo>
                    <a:pt x="6695" y="2439"/>
                  </a:lnTo>
                  <a:lnTo>
                    <a:pt x="5923" y="2091"/>
                  </a:lnTo>
                  <a:lnTo>
                    <a:pt x="5301" y="1767"/>
                  </a:lnTo>
                  <a:lnTo>
                    <a:pt x="4754" y="1444"/>
                  </a:lnTo>
                  <a:lnTo>
                    <a:pt x="4306" y="1145"/>
                  </a:lnTo>
                  <a:lnTo>
                    <a:pt x="3957" y="871"/>
                  </a:lnTo>
                  <a:lnTo>
                    <a:pt x="3684" y="623"/>
                  </a:lnTo>
                  <a:lnTo>
                    <a:pt x="3485" y="424"/>
                  </a:lnTo>
                  <a:lnTo>
                    <a:pt x="3335" y="249"/>
                  </a:lnTo>
                  <a:lnTo>
                    <a:pt x="3261" y="125"/>
                  </a:lnTo>
                  <a:lnTo>
                    <a:pt x="3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884;p67">
              <a:extLst>
                <a:ext uri="{FF2B5EF4-FFF2-40B4-BE49-F238E27FC236}">
                  <a16:creationId xmlns:a16="http://schemas.microsoft.com/office/drawing/2014/main" id="{55D8DF89-ADEA-3A2E-00E5-ED8B36B82B0D}"/>
                </a:ext>
              </a:extLst>
            </p:cNvPr>
            <p:cNvSpPr/>
            <p:nvPr/>
          </p:nvSpPr>
          <p:spPr>
            <a:xfrm>
              <a:off x="2524509" y="2003080"/>
              <a:ext cx="72824" cy="98860"/>
            </a:xfrm>
            <a:custGeom>
              <a:avLst/>
              <a:gdLst/>
              <a:ahLst/>
              <a:cxnLst/>
              <a:rect l="l" t="t" r="r" b="b"/>
              <a:pathLst>
                <a:path w="5152" h="6994" extrusionOk="0">
                  <a:moveTo>
                    <a:pt x="1494" y="1"/>
                  </a:moveTo>
                  <a:lnTo>
                    <a:pt x="871" y="26"/>
                  </a:lnTo>
                  <a:lnTo>
                    <a:pt x="971" y="299"/>
                  </a:lnTo>
                  <a:lnTo>
                    <a:pt x="1046" y="598"/>
                  </a:lnTo>
                  <a:lnTo>
                    <a:pt x="1120" y="872"/>
                  </a:lnTo>
                  <a:lnTo>
                    <a:pt x="1145" y="1170"/>
                  </a:lnTo>
                  <a:lnTo>
                    <a:pt x="1170" y="1469"/>
                  </a:lnTo>
                  <a:lnTo>
                    <a:pt x="1170" y="1768"/>
                  </a:lnTo>
                  <a:lnTo>
                    <a:pt x="1145" y="2066"/>
                  </a:lnTo>
                  <a:lnTo>
                    <a:pt x="1095" y="2340"/>
                  </a:lnTo>
                  <a:lnTo>
                    <a:pt x="1046" y="2639"/>
                  </a:lnTo>
                  <a:lnTo>
                    <a:pt x="946" y="2913"/>
                  </a:lnTo>
                  <a:lnTo>
                    <a:pt x="846" y="3186"/>
                  </a:lnTo>
                  <a:lnTo>
                    <a:pt x="722" y="3460"/>
                  </a:lnTo>
                  <a:lnTo>
                    <a:pt x="573" y="3709"/>
                  </a:lnTo>
                  <a:lnTo>
                    <a:pt x="399" y="3958"/>
                  </a:lnTo>
                  <a:lnTo>
                    <a:pt x="224" y="4182"/>
                  </a:lnTo>
                  <a:lnTo>
                    <a:pt x="0" y="4406"/>
                  </a:lnTo>
                  <a:lnTo>
                    <a:pt x="498" y="4655"/>
                  </a:lnTo>
                  <a:lnTo>
                    <a:pt x="996" y="4928"/>
                  </a:lnTo>
                  <a:lnTo>
                    <a:pt x="1469" y="5202"/>
                  </a:lnTo>
                  <a:lnTo>
                    <a:pt x="1917" y="5526"/>
                  </a:lnTo>
                  <a:lnTo>
                    <a:pt x="2365" y="5849"/>
                  </a:lnTo>
                  <a:lnTo>
                    <a:pt x="2788" y="6222"/>
                  </a:lnTo>
                  <a:lnTo>
                    <a:pt x="3186" y="6596"/>
                  </a:lnTo>
                  <a:lnTo>
                    <a:pt x="3584" y="6994"/>
                  </a:lnTo>
                  <a:lnTo>
                    <a:pt x="3908" y="6621"/>
                  </a:lnTo>
                  <a:lnTo>
                    <a:pt x="4181" y="6272"/>
                  </a:lnTo>
                  <a:lnTo>
                    <a:pt x="4430" y="5924"/>
                  </a:lnTo>
                  <a:lnTo>
                    <a:pt x="4629" y="5575"/>
                  </a:lnTo>
                  <a:lnTo>
                    <a:pt x="4779" y="5252"/>
                  </a:lnTo>
                  <a:lnTo>
                    <a:pt x="4928" y="4928"/>
                  </a:lnTo>
                  <a:lnTo>
                    <a:pt x="5027" y="4605"/>
                  </a:lnTo>
                  <a:lnTo>
                    <a:pt x="5077" y="4281"/>
                  </a:lnTo>
                  <a:lnTo>
                    <a:pt x="5127" y="3983"/>
                  </a:lnTo>
                  <a:lnTo>
                    <a:pt x="5152" y="3684"/>
                  </a:lnTo>
                  <a:lnTo>
                    <a:pt x="5152" y="3410"/>
                  </a:lnTo>
                  <a:lnTo>
                    <a:pt x="5127" y="3112"/>
                  </a:lnTo>
                  <a:lnTo>
                    <a:pt x="5077" y="2863"/>
                  </a:lnTo>
                  <a:lnTo>
                    <a:pt x="5003" y="2589"/>
                  </a:lnTo>
                  <a:lnTo>
                    <a:pt x="4928" y="2340"/>
                  </a:lnTo>
                  <a:lnTo>
                    <a:pt x="4828" y="2116"/>
                  </a:lnTo>
                  <a:lnTo>
                    <a:pt x="4629" y="1668"/>
                  </a:lnTo>
                  <a:lnTo>
                    <a:pt x="4405" y="1270"/>
                  </a:lnTo>
                  <a:lnTo>
                    <a:pt x="4156" y="946"/>
                  </a:lnTo>
                  <a:lnTo>
                    <a:pt x="3908" y="648"/>
                  </a:lnTo>
                  <a:lnTo>
                    <a:pt x="3708" y="424"/>
                  </a:lnTo>
                  <a:lnTo>
                    <a:pt x="3534" y="250"/>
                  </a:lnTo>
                  <a:lnTo>
                    <a:pt x="3360" y="125"/>
                  </a:lnTo>
                  <a:lnTo>
                    <a:pt x="2738" y="51"/>
                  </a:lnTo>
                  <a:lnTo>
                    <a:pt x="2116" y="26"/>
                  </a:lnTo>
                  <a:lnTo>
                    <a:pt x="149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885;p67">
              <a:extLst>
                <a:ext uri="{FF2B5EF4-FFF2-40B4-BE49-F238E27FC236}">
                  <a16:creationId xmlns:a16="http://schemas.microsoft.com/office/drawing/2014/main" id="{4E4E8D4F-D146-8EE1-6B89-0211D3AB2526}"/>
                </a:ext>
              </a:extLst>
            </p:cNvPr>
            <p:cNvSpPr/>
            <p:nvPr/>
          </p:nvSpPr>
          <p:spPr>
            <a:xfrm>
              <a:off x="2530135" y="2100880"/>
              <a:ext cx="14432" cy="25697"/>
            </a:xfrm>
            <a:custGeom>
              <a:avLst/>
              <a:gdLst/>
              <a:ahLst/>
              <a:cxnLst/>
              <a:rect l="l" t="t" r="r" b="b"/>
              <a:pathLst>
                <a:path w="1021" h="1818" extrusionOk="0">
                  <a:moveTo>
                    <a:pt x="374" y="0"/>
                  </a:moveTo>
                  <a:lnTo>
                    <a:pt x="274" y="25"/>
                  </a:lnTo>
                  <a:lnTo>
                    <a:pt x="200" y="100"/>
                  </a:lnTo>
                  <a:lnTo>
                    <a:pt x="125" y="199"/>
                  </a:lnTo>
                  <a:lnTo>
                    <a:pt x="75" y="324"/>
                  </a:lnTo>
                  <a:lnTo>
                    <a:pt x="25" y="448"/>
                  </a:lnTo>
                  <a:lnTo>
                    <a:pt x="1" y="622"/>
                  </a:lnTo>
                  <a:lnTo>
                    <a:pt x="1" y="797"/>
                  </a:lnTo>
                  <a:lnTo>
                    <a:pt x="1" y="996"/>
                  </a:lnTo>
                  <a:lnTo>
                    <a:pt x="50" y="1170"/>
                  </a:lnTo>
                  <a:lnTo>
                    <a:pt x="100" y="1319"/>
                  </a:lnTo>
                  <a:lnTo>
                    <a:pt x="150" y="1469"/>
                  </a:lnTo>
                  <a:lnTo>
                    <a:pt x="224" y="1593"/>
                  </a:lnTo>
                  <a:lnTo>
                    <a:pt x="324" y="1693"/>
                  </a:lnTo>
                  <a:lnTo>
                    <a:pt x="399" y="1767"/>
                  </a:lnTo>
                  <a:lnTo>
                    <a:pt x="498" y="1817"/>
                  </a:lnTo>
                  <a:lnTo>
                    <a:pt x="648" y="1817"/>
                  </a:lnTo>
                  <a:lnTo>
                    <a:pt x="747" y="1792"/>
                  </a:lnTo>
                  <a:lnTo>
                    <a:pt x="822" y="1717"/>
                  </a:lnTo>
                  <a:lnTo>
                    <a:pt x="896" y="1618"/>
                  </a:lnTo>
                  <a:lnTo>
                    <a:pt x="946" y="1494"/>
                  </a:lnTo>
                  <a:lnTo>
                    <a:pt x="996" y="1369"/>
                  </a:lnTo>
                  <a:lnTo>
                    <a:pt x="1021" y="1195"/>
                  </a:lnTo>
                  <a:lnTo>
                    <a:pt x="1021" y="1021"/>
                  </a:lnTo>
                  <a:lnTo>
                    <a:pt x="996" y="846"/>
                  </a:lnTo>
                  <a:lnTo>
                    <a:pt x="971" y="672"/>
                  </a:lnTo>
                  <a:lnTo>
                    <a:pt x="921" y="498"/>
                  </a:lnTo>
                  <a:lnTo>
                    <a:pt x="847" y="349"/>
                  </a:lnTo>
                  <a:lnTo>
                    <a:pt x="772" y="249"/>
                  </a:lnTo>
                  <a:lnTo>
                    <a:pt x="697" y="125"/>
                  </a:lnTo>
                  <a:lnTo>
                    <a:pt x="598" y="50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A17B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886;p67">
              <a:extLst>
                <a:ext uri="{FF2B5EF4-FFF2-40B4-BE49-F238E27FC236}">
                  <a16:creationId xmlns:a16="http://schemas.microsoft.com/office/drawing/2014/main" id="{CB2B5090-525B-602B-7D41-2C4B25758D36}"/>
                </a:ext>
              </a:extLst>
            </p:cNvPr>
            <p:cNvSpPr/>
            <p:nvPr/>
          </p:nvSpPr>
          <p:spPr>
            <a:xfrm>
              <a:off x="2530135" y="2100880"/>
              <a:ext cx="14432" cy="25697"/>
            </a:xfrm>
            <a:custGeom>
              <a:avLst/>
              <a:gdLst/>
              <a:ahLst/>
              <a:cxnLst/>
              <a:rect l="l" t="t" r="r" b="b"/>
              <a:pathLst>
                <a:path w="1021" h="1818" fill="none" extrusionOk="0">
                  <a:moveTo>
                    <a:pt x="424" y="0"/>
                  </a:moveTo>
                  <a:lnTo>
                    <a:pt x="424" y="0"/>
                  </a:lnTo>
                  <a:lnTo>
                    <a:pt x="374" y="0"/>
                  </a:lnTo>
                  <a:lnTo>
                    <a:pt x="374" y="0"/>
                  </a:lnTo>
                  <a:lnTo>
                    <a:pt x="274" y="25"/>
                  </a:lnTo>
                  <a:lnTo>
                    <a:pt x="200" y="100"/>
                  </a:lnTo>
                  <a:lnTo>
                    <a:pt x="125" y="199"/>
                  </a:lnTo>
                  <a:lnTo>
                    <a:pt x="75" y="324"/>
                  </a:lnTo>
                  <a:lnTo>
                    <a:pt x="25" y="448"/>
                  </a:lnTo>
                  <a:lnTo>
                    <a:pt x="1" y="622"/>
                  </a:lnTo>
                  <a:lnTo>
                    <a:pt x="1" y="797"/>
                  </a:lnTo>
                  <a:lnTo>
                    <a:pt x="1" y="996"/>
                  </a:lnTo>
                  <a:lnTo>
                    <a:pt x="1" y="996"/>
                  </a:lnTo>
                  <a:lnTo>
                    <a:pt x="50" y="1170"/>
                  </a:lnTo>
                  <a:lnTo>
                    <a:pt x="100" y="1319"/>
                  </a:lnTo>
                  <a:lnTo>
                    <a:pt x="150" y="1469"/>
                  </a:lnTo>
                  <a:lnTo>
                    <a:pt x="224" y="1593"/>
                  </a:lnTo>
                  <a:lnTo>
                    <a:pt x="324" y="1693"/>
                  </a:lnTo>
                  <a:lnTo>
                    <a:pt x="399" y="1767"/>
                  </a:lnTo>
                  <a:lnTo>
                    <a:pt x="498" y="1817"/>
                  </a:lnTo>
                  <a:lnTo>
                    <a:pt x="598" y="1817"/>
                  </a:lnTo>
                  <a:lnTo>
                    <a:pt x="598" y="1817"/>
                  </a:lnTo>
                  <a:lnTo>
                    <a:pt x="648" y="1817"/>
                  </a:lnTo>
                  <a:lnTo>
                    <a:pt x="648" y="1817"/>
                  </a:lnTo>
                  <a:lnTo>
                    <a:pt x="747" y="1792"/>
                  </a:lnTo>
                  <a:lnTo>
                    <a:pt x="822" y="1717"/>
                  </a:lnTo>
                  <a:lnTo>
                    <a:pt x="896" y="1618"/>
                  </a:lnTo>
                  <a:lnTo>
                    <a:pt x="946" y="1494"/>
                  </a:lnTo>
                  <a:lnTo>
                    <a:pt x="996" y="1369"/>
                  </a:lnTo>
                  <a:lnTo>
                    <a:pt x="1021" y="1195"/>
                  </a:lnTo>
                  <a:lnTo>
                    <a:pt x="1021" y="1021"/>
                  </a:lnTo>
                  <a:lnTo>
                    <a:pt x="996" y="846"/>
                  </a:lnTo>
                  <a:lnTo>
                    <a:pt x="996" y="846"/>
                  </a:lnTo>
                  <a:lnTo>
                    <a:pt x="971" y="672"/>
                  </a:lnTo>
                  <a:lnTo>
                    <a:pt x="921" y="498"/>
                  </a:lnTo>
                  <a:lnTo>
                    <a:pt x="847" y="349"/>
                  </a:lnTo>
                  <a:lnTo>
                    <a:pt x="772" y="249"/>
                  </a:lnTo>
                  <a:lnTo>
                    <a:pt x="697" y="125"/>
                  </a:lnTo>
                  <a:lnTo>
                    <a:pt x="598" y="50"/>
                  </a:lnTo>
                  <a:lnTo>
                    <a:pt x="498" y="0"/>
                  </a:lnTo>
                  <a:lnTo>
                    <a:pt x="42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887;p67">
              <a:extLst>
                <a:ext uri="{FF2B5EF4-FFF2-40B4-BE49-F238E27FC236}">
                  <a16:creationId xmlns:a16="http://schemas.microsoft.com/office/drawing/2014/main" id="{19F7D6D0-D7BA-EC8E-1C4C-B137EE6C337E}"/>
                </a:ext>
              </a:extLst>
            </p:cNvPr>
            <p:cNvSpPr/>
            <p:nvPr/>
          </p:nvSpPr>
          <p:spPr>
            <a:xfrm>
              <a:off x="2433042" y="1880318"/>
              <a:ext cx="57360" cy="68258"/>
            </a:xfrm>
            <a:custGeom>
              <a:avLst/>
              <a:gdLst/>
              <a:ahLst/>
              <a:cxnLst/>
              <a:rect l="l" t="t" r="r" b="b"/>
              <a:pathLst>
                <a:path w="4058" h="4829" extrusionOk="0">
                  <a:moveTo>
                    <a:pt x="51" y="0"/>
                  </a:moveTo>
                  <a:lnTo>
                    <a:pt x="1" y="473"/>
                  </a:lnTo>
                  <a:lnTo>
                    <a:pt x="1" y="921"/>
                  </a:lnTo>
                  <a:lnTo>
                    <a:pt x="26" y="1369"/>
                  </a:lnTo>
                  <a:lnTo>
                    <a:pt x="100" y="1817"/>
                  </a:lnTo>
                  <a:lnTo>
                    <a:pt x="150" y="2091"/>
                  </a:lnTo>
                  <a:lnTo>
                    <a:pt x="275" y="2365"/>
                  </a:lnTo>
                  <a:lnTo>
                    <a:pt x="424" y="2638"/>
                  </a:lnTo>
                  <a:lnTo>
                    <a:pt x="598" y="2912"/>
                  </a:lnTo>
                  <a:lnTo>
                    <a:pt x="797" y="3161"/>
                  </a:lnTo>
                  <a:lnTo>
                    <a:pt x="1021" y="3385"/>
                  </a:lnTo>
                  <a:lnTo>
                    <a:pt x="1270" y="3634"/>
                  </a:lnTo>
                  <a:lnTo>
                    <a:pt x="1544" y="3833"/>
                  </a:lnTo>
                  <a:lnTo>
                    <a:pt x="1817" y="4032"/>
                  </a:lnTo>
                  <a:lnTo>
                    <a:pt x="2116" y="4231"/>
                  </a:lnTo>
                  <a:lnTo>
                    <a:pt x="2415" y="4380"/>
                  </a:lnTo>
                  <a:lnTo>
                    <a:pt x="2713" y="4530"/>
                  </a:lnTo>
                  <a:lnTo>
                    <a:pt x="3012" y="4629"/>
                  </a:lnTo>
                  <a:lnTo>
                    <a:pt x="3311" y="4729"/>
                  </a:lnTo>
                  <a:lnTo>
                    <a:pt x="3584" y="4779"/>
                  </a:lnTo>
                  <a:lnTo>
                    <a:pt x="3858" y="4828"/>
                  </a:lnTo>
                  <a:lnTo>
                    <a:pt x="3883" y="4355"/>
                  </a:lnTo>
                  <a:lnTo>
                    <a:pt x="3908" y="3883"/>
                  </a:lnTo>
                  <a:lnTo>
                    <a:pt x="3983" y="3410"/>
                  </a:lnTo>
                  <a:lnTo>
                    <a:pt x="4057" y="296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CC6F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888;p67">
              <a:extLst>
                <a:ext uri="{FF2B5EF4-FFF2-40B4-BE49-F238E27FC236}">
                  <a16:creationId xmlns:a16="http://schemas.microsoft.com/office/drawing/2014/main" id="{185F622E-4E54-BDE7-E1D8-CCE2DBAB99E4}"/>
                </a:ext>
              </a:extLst>
            </p:cNvPr>
            <p:cNvSpPr/>
            <p:nvPr/>
          </p:nvSpPr>
          <p:spPr>
            <a:xfrm>
              <a:off x="2433042" y="1880318"/>
              <a:ext cx="57360" cy="68258"/>
            </a:xfrm>
            <a:custGeom>
              <a:avLst/>
              <a:gdLst/>
              <a:ahLst/>
              <a:cxnLst/>
              <a:rect l="l" t="t" r="r" b="b"/>
              <a:pathLst>
                <a:path w="4058" h="4829" fill="none" extrusionOk="0">
                  <a:moveTo>
                    <a:pt x="51" y="0"/>
                  </a:moveTo>
                  <a:lnTo>
                    <a:pt x="51" y="0"/>
                  </a:lnTo>
                  <a:lnTo>
                    <a:pt x="1" y="473"/>
                  </a:lnTo>
                  <a:lnTo>
                    <a:pt x="1" y="921"/>
                  </a:lnTo>
                  <a:lnTo>
                    <a:pt x="26" y="1369"/>
                  </a:lnTo>
                  <a:lnTo>
                    <a:pt x="100" y="1817"/>
                  </a:lnTo>
                  <a:lnTo>
                    <a:pt x="100" y="1817"/>
                  </a:lnTo>
                  <a:lnTo>
                    <a:pt x="150" y="2091"/>
                  </a:lnTo>
                  <a:lnTo>
                    <a:pt x="275" y="2365"/>
                  </a:lnTo>
                  <a:lnTo>
                    <a:pt x="424" y="2638"/>
                  </a:lnTo>
                  <a:lnTo>
                    <a:pt x="598" y="2912"/>
                  </a:lnTo>
                  <a:lnTo>
                    <a:pt x="797" y="3161"/>
                  </a:lnTo>
                  <a:lnTo>
                    <a:pt x="1021" y="3385"/>
                  </a:lnTo>
                  <a:lnTo>
                    <a:pt x="1270" y="3634"/>
                  </a:lnTo>
                  <a:lnTo>
                    <a:pt x="1544" y="3833"/>
                  </a:lnTo>
                  <a:lnTo>
                    <a:pt x="1817" y="4032"/>
                  </a:lnTo>
                  <a:lnTo>
                    <a:pt x="2116" y="4231"/>
                  </a:lnTo>
                  <a:lnTo>
                    <a:pt x="2415" y="4380"/>
                  </a:lnTo>
                  <a:lnTo>
                    <a:pt x="2713" y="4530"/>
                  </a:lnTo>
                  <a:lnTo>
                    <a:pt x="3012" y="4629"/>
                  </a:lnTo>
                  <a:lnTo>
                    <a:pt x="3311" y="4729"/>
                  </a:lnTo>
                  <a:lnTo>
                    <a:pt x="3584" y="4779"/>
                  </a:lnTo>
                  <a:lnTo>
                    <a:pt x="3858" y="4828"/>
                  </a:lnTo>
                  <a:lnTo>
                    <a:pt x="3858" y="4828"/>
                  </a:lnTo>
                  <a:lnTo>
                    <a:pt x="3883" y="4355"/>
                  </a:lnTo>
                  <a:lnTo>
                    <a:pt x="3908" y="3883"/>
                  </a:lnTo>
                  <a:lnTo>
                    <a:pt x="3983" y="3410"/>
                  </a:lnTo>
                  <a:lnTo>
                    <a:pt x="4057" y="2962"/>
                  </a:lnTo>
                  <a:lnTo>
                    <a:pt x="5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889;p67">
              <a:extLst>
                <a:ext uri="{FF2B5EF4-FFF2-40B4-BE49-F238E27FC236}">
                  <a16:creationId xmlns:a16="http://schemas.microsoft.com/office/drawing/2014/main" id="{CA604F04-105A-4F50-6EAE-3E7CFF66A88E}"/>
                </a:ext>
              </a:extLst>
            </p:cNvPr>
            <p:cNvSpPr/>
            <p:nvPr/>
          </p:nvSpPr>
          <p:spPr>
            <a:xfrm>
              <a:off x="2370084" y="1616488"/>
              <a:ext cx="180122" cy="176956"/>
            </a:xfrm>
            <a:custGeom>
              <a:avLst/>
              <a:gdLst/>
              <a:ahLst/>
              <a:cxnLst/>
              <a:rect l="l" t="t" r="r" b="b"/>
              <a:pathLst>
                <a:path w="12743" h="12519" extrusionOk="0">
                  <a:moveTo>
                    <a:pt x="6048" y="0"/>
                  </a:moveTo>
                  <a:lnTo>
                    <a:pt x="5724" y="25"/>
                  </a:lnTo>
                  <a:lnTo>
                    <a:pt x="5400" y="50"/>
                  </a:lnTo>
                  <a:lnTo>
                    <a:pt x="5077" y="125"/>
                  </a:lnTo>
                  <a:lnTo>
                    <a:pt x="4778" y="174"/>
                  </a:lnTo>
                  <a:lnTo>
                    <a:pt x="4480" y="274"/>
                  </a:lnTo>
                  <a:lnTo>
                    <a:pt x="4181" y="374"/>
                  </a:lnTo>
                  <a:lnTo>
                    <a:pt x="3882" y="473"/>
                  </a:lnTo>
                  <a:lnTo>
                    <a:pt x="3335" y="747"/>
                  </a:lnTo>
                  <a:lnTo>
                    <a:pt x="2812" y="1070"/>
                  </a:lnTo>
                  <a:lnTo>
                    <a:pt x="2314" y="1419"/>
                  </a:lnTo>
                  <a:lnTo>
                    <a:pt x="1867" y="1817"/>
                  </a:lnTo>
                  <a:lnTo>
                    <a:pt x="1468" y="2265"/>
                  </a:lnTo>
                  <a:lnTo>
                    <a:pt x="1095" y="2763"/>
                  </a:lnTo>
                  <a:lnTo>
                    <a:pt x="772" y="3260"/>
                  </a:lnTo>
                  <a:lnTo>
                    <a:pt x="622" y="3534"/>
                  </a:lnTo>
                  <a:lnTo>
                    <a:pt x="498" y="3808"/>
                  </a:lnTo>
                  <a:lnTo>
                    <a:pt x="398" y="4107"/>
                  </a:lnTo>
                  <a:lnTo>
                    <a:pt x="299" y="4405"/>
                  </a:lnTo>
                  <a:lnTo>
                    <a:pt x="199" y="4704"/>
                  </a:lnTo>
                  <a:lnTo>
                    <a:pt x="124" y="5002"/>
                  </a:lnTo>
                  <a:lnTo>
                    <a:pt x="75" y="5301"/>
                  </a:lnTo>
                  <a:lnTo>
                    <a:pt x="25" y="5625"/>
                  </a:lnTo>
                  <a:lnTo>
                    <a:pt x="0" y="5948"/>
                  </a:lnTo>
                  <a:lnTo>
                    <a:pt x="0" y="6247"/>
                  </a:lnTo>
                  <a:lnTo>
                    <a:pt x="0" y="6570"/>
                  </a:lnTo>
                  <a:lnTo>
                    <a:pt x="25" y="6894"/>
                  </a:lnTo>
                  <a:lnTo>
                    <a:pt x="75" y="7217"/>
                  </a:lnTo>
                  <a:lnTo>
                    <a:pt x="124" y="7516"/>
                  </a:lnTo>
                  <a:lnTo>
                    <a:pt x="199" y="7815"/>
                  </a:lnTo>
                  <a:lnTo>
                    <a:pt x="299" y="8113"/>
                  </a:lnTo>
                  <a:lnTo>
                    <a:pt x="398" y="8412"/>
                  </a:lnTo>
                  <a:lnTo>
                    <a:pt x="498" y="8711"/>
                  </a:lnTo>
                  <a:lnTo>
                    <a:pt x="622" y="8984"/>
                  </a:lnTo>
                  <a:lnTo>
                    <a:pt x="772" y="9258"/>
                  </a:lnTo>
                  <a:lnTo>
                    <a:pt x="1095" y="9756"/>
                  </a:lnTo>
                  <a:lnTo>
                    <a:pt x="1468" y="10254"/>
                  </a:lnTo>
                  <a:lnTo>
                    <a:pt x="1867" y="10702"/>
                  </a:lnTo>
                  <a:lnTo>
                    <a:pt x="2314" y="11100"/>
                  </a:lnTo>
                  <a:lnTo>
                    <a:pt x="2812" y="11448"/>
                  </a:lnTo>
                  <a:lnTo>
                    <a:pt x="3335" y="11772"/>
                  </a:lnTo>
                  <a:lnTo>
                    <a:pt x="3882" y="12045"/>
                  </a:lnTo>
                  <a:lnTo>
                    <a:pt x="4181" y="12145"/>
                  </a:lnTo>
                  <a:lnTo>
                    <a:pt x="4480" y="12245"/>
                  </a:lnTo>
                  <a:lnTo>
                    <a:pt x="4778" y="12319"/>
                  </a:lnTo>
                  <a:lnTo>
                    <a:pt x="5077" y="12394"/>
                  </a:lnTo>
                  <a:lnTo>
                    <a:pt x="5400" y="12444"/>
                  </a:lnTo>
                  <a:lnTo>
                    <a:pt x="5724" y="12493"/>
                  </a:lnTo>
                  <a:lnTo>
                    <a:pt x="6048" y="12518"/>
                  </a:lnTo>
                  <a:lnTo>
                    <a:pt x="6695" y="12518"/>
                  </a:lnTo>
                  <a:lnTo>
                    <a:pt x="7018" y="12493"/>
                  </a:lnTo>
                  <a:lnTo>
                    <a:pt x="7342" y="12444"/>
                  </a:lnTo>
                  <a:lnTo>
                    <a:pt x="7640" y="12394"/>
                  </a:lnTo>
                  <a:lnTo>
                    <a:pt x="7964" y="12319"/>
                  </a:lnTo>
                  <a:lnTo>
                    <a:pt x="8262" y="12245"/>
                  </a:lnTo>
                  <a:lnTo>
                    <a:pt x="8561" y="12145"/>
                  </a:lnTo>
                  <a:lnTo>
                    <a:pt x="8835" y="12045"/>
                  </a:lnTo>
                  <a:lnTo>
                    <a:pt x="9407" y="11772"/>
                  </a:lnTo>
                  <a:lnTo>
                    <a:pt x="9930" y="11448"/>
                  </a:lnTo>
                  <a:lnTo>
                    <a:pt x="10428" y="11100"/>
                  </a:lnTo>
                  <a:lnTo>
                    <a:pt x="10876" y="10702"/>
                  </a:lnTo>
                  <a:lnTo>
                    <a:pt x="11274" y="10254"/>
                  </a:lnTo>
                  <a:lnTo>
                    <a:pt x="11647" y="9756"/>
                  </a:lnTo>
                  <a:lnTo>
                    <a:pt x="11971" y="9258"/>
                  </a:lnTo>
                  <a:lnTo>
                    <a:pt x="12120" y="8984"/>
                  </a:lnTo>
                  <a:lnTo>
                    <a:pt x="12244" y="8711"/>
                  </a:lnTo>
                  <a:lnTo>
                    <a:pt x="12344" y="8412"/>
                  </a:lnTo>
                  <a:lnTo>
                    <a:pt x="12443" y="8113"/>
                  </a:lnTo>
                  <a:lnTo>
                    <a:pt x="12543" y="7815"/>
                  </a:lnTo>
                  <a:lnTo>
                    <a:pt x="12618" y="7516"/>
                  </a:lnTo>
                  <a:lnTo>
                    <a:pt x="12667" y="7217"/>
                  </a:lnTo>
                  <a:lnTo>
                    <a:pt x="12692" y="6894"/>
                  </a:lnTo>
                  <a:lnTo>
                    <a:pt x="12717" y="6570"/>
                  </a:lnTo>
                  <a:lnTo>
                    <a:pt x="12742" y="6247"/>
                  </a:lnTo>
                  <a:lnTo>
                    <a:pt x="12717" y="5948"/>
                  </a:lnTo>
                  <a:lnTo>
                    <a:pt x="12692" y="5625"/>
                  </a:lnTo>
                  <a:lnTo>
                    <a:pt x="12667" y="5301"/>
                  </a:lnTo>
                  <a:lnTo>
                    <a:pt x="12618" y="5002"/>
                  </a:lnTo>
                  <a:lnTo>
                    <a:pt x="12543" y="4704"/>
                  </a:lnTo>
                  <a:lnTo>
                    <a:pt x="12443" y="4405"/>
                  </a:lnTo>
                  <a:lnTo>
                    <a:pt x="12344" y="4107"/>
                  </a:lnTo>
                  <a:lnTo>
                    <a:pt x="12244" y="3808"/>
                  </a:lnTo>
                  <a:lnTo>
                    <a:pt x="12120" y="3534"/>
                  </a:lnTo>
                  <a:lnTo>
                    <a:pt x="11971" y="3260"/>
                  </a:lnTo>
                  <a:lnTo>
                    <a:pt x="11647" y="2763"/>
                  </a:lnTo>
                  <a:lnTo>
                    <a:pt x="11274" y="2265"/>
                  </a:lnTo>
                  <a:lnTo>
                    <a:pt x="10876" y="1817"/>
                  </a:lnTo>
                  <a:lnTo>
                    <a:pt x="10428" y="1419"/>
                  </a:lnTo>
                  <a:lnTo>
                    <a:pt x="9930" y="1070"/>
                  </a:lnTo>
                  <a:lnTo>
                    <a:pt x="9407" y="747"/>
                  </a:lnTo>
                  <a:lnTo>
                    <a:pt x="8835" y="473"/>
                  </a:lnTo>
                  <a:lnTo>
                    <a:pt x="8561" y="374"/>
                  </a:lnTo>
                  <a:lnTo>
                    <a:pt x="8262" y="274"/>
                  </a:lnTo>
                  <a:lnTo>
                    <a:pt x="7964" y="174"/>
                  </a:lnTo>
                  <a:lnTo>
                    <a:pt x="7640" y="125"/>
                  </a:lnTo>
                  <a:lnTo>
                    <a:pt x="7342" y="50"/>
                  </a:lnTo>
                  <a:lnTo>
                    <a:pt x="7018" y="25"/>
                  </a:lnTo>
                  <a:lnTo>
                    <a:pt x="669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890;p67">
              <a:extLst>
                <a:ext uri="{FF2B5EF4-FFF2-40B4-BE49-F238E27FC236}">
                  <a16:creationId xmlns:a16="http://schemas.microsoft.com/office/drawing/2014/main" id="{00DEEF2A-7D62-62B2-0B6E-0B6079B11D0B}"/>
                </a:ext>
              </a:extLst>
            </p:cNvPr>
            <p:cNvSpPr/>
            <p:nvPr/>
          </p:nvSpPr>
          <p:spPr>
            <a:xfrm>
              <a:off x="2480535" y="1604869"/>
              <a:ext cx="68258" cy="111539"/>
            </a:xfrm>
            <a:custGeom>
              <a:avLst/>
              <a:gdLst/>
              <a:ahLst/>
              <a:cxnLst/>
              <a:rect l="l" t="t" r="r" b="b"/>
              <a:pathLst>
                <a:path w="4829" h="7891" extrusionOk="0">
                  <a:moveTo>
                    <a:pt x="25" y="1"/>
                  </a:moveTo>
                  <a:lnTo>
                    <a:pt x="0" y="51"/>
                  </a:lnTo>
                  <a:lnTo>
                    <a:pt x="0" y="101"/>
                  </a:lnTo>
                  <a:lnTo>
                    <a:pt x="50" y="125"/>
                  </a:lnTo>
                  <a:lnTo>
                    <a:pt x="349" y="225"/>
                  </a:lnTo>
                  <a:lnTo>
                    <a:pt x="648" y="325"/>
                  </a:lnTo>
                  <a:lnTo>
                    <a:pt x="921" y="449"/>
                  </a:lnTo>
                  <a:lnTo>
                    <a:pt x="1195" y="573"/>
                  </a:lnTo>
                  <a:lnTo>
                    <a:pt x="1469" y="723"/>
                  </a:lnTo>
                  <a:lnTo>
                    <a:pt x="1743" y="872"/>
                  </a:lnTo>
                  <a:lnTo>
                    <a:pt x="2240" y="1245"/>
                  </a:lnTo>
                  <a:lnTo>
                    <a:pt x="2713" y="1644"/>
                  </a:lnTo>
                  <a:lnTo>
                    <a:pt x="2937" y="1843"/>
                  </a:lnTo>
                  <a:lnTo>
                    <a:pt x="3136" y="2067"/>
                  </a:lnTo>
                  <a:lnTo>
                    <a:pt x="3335" y="2315"/>
                  </a:lnTo>
                  <a:lnTo>
                    <a:pt x="3510" y="2564"/>
                  </a:lnTo>
                  <a:lnTo>
                    <a:pt x="3684" y="2813"/>
                  </a:lnTo>
                  <a:lnTo>
                    <a:pt x="3858" y="3087"/>
                  </a:lnTo>
                  <a:lnTo>
                    <a:pt x="4007" y="3361"/>
                  </a:lnTo>
                  <a:lnTo>
                    <a:pt x="4132" y="3634"/>
                  </a:lnTo>
                  <a:lnTo>
                    <a:pt x="4256" y="3908"/>
                  </a:lnTo>
                  <a:lnTo>
                    <a:pt x="4356" y="4207"/>
                  </a:lnTo>
                  <a:lnTo>
                    <a:pt x="4455" y="4481"/>
                  </a:lnTo>
                  <a:lnTo>
                    <a:pt x="4530" y="4779"/>
                  </a:lnTo>
                  <a:lnTo>
                    <a:pt x="4580" y="5078"/>
                  </a:lnTo>
                  <a:lnTo>
                    <a:pt x="4629" y="5377"/>
                  </a:lnTo>
                  <a:lnTo>
                    <a:pt x="4654" y="5675"/>
                  </a:lnTo>
                  <a:lnTo>
                    <a:pt x="4679" y="5974"/>
                  </a:lnTo>
                  <a:lnTo>
                    <a:pt x="4679" y="6272"/>
                  </a:lnTo>
                  <a:lnTo>
                    <a:pt x="4654" y="6596"/>
                  </a:lnTo>
                  <a:lnTo>
                    <a:pt x="4629" y="6895"/>
                  </a:lnTo>
                  <a:lnTo>
                    <a:pt x="4580" y="7193"/>
                  </a:lnTo>
                  <a:lnTo>
                    <a:pt x="4530" y="7492"/>
                  </a:lnTo>
                  <a:lnTo>
                    <a:pt x="4455" y="7791"/>
                  </a:lnTo>
                  <a:lnTo>
                    <a:pt x="4455" y="7840"/>
                  </a:lnTo>
                  <a:lnTo>
                    <a:pt x="4505" y="7890"/>
                  </a:lnTo>
                  <a:lnTo>
                    <a:pt x="4555" y="7865"/>
                  </a:lnTo>
                  <a:lnTo>
                    <a:pt x="4580" y="7840"/>
                  </a:lnTo>
                  <a:lnTo>
                    <a:pt x="4654" y="7517"/>
                  </a:lnTo>
                  <a:lnTo>
                    <a:pt x="4729" y="7218"/>
                  </a:lnTo>
                  <a:lnTo>
                    <a:pt x="4779" y="6920"/>
                  </a:lnTo>
                  <a:lnTo>
                    <a:pt x="4804" y="6596"/>
                  </a:lnTo>
                  <a:lnTo>
                    <a:pt x="4829" y="6297"/>
                  </a:lnTo>
                  <a:lnTo>
                    <a:pt x="4804" y="5974"/>
                  </a:lnTo>
                  <a:lnTo>
                    <a:pt x="4804" y="5675"/>
                  </a:lnTo>
                  <a:lnTo>
                    <a:pt x="4779" y="5352"/>
                  </a:lnTo>
                  <a:lnTo>
                    <a:pt x="4729" y="5053"/>
                  </a:lnTo>
                  <a:lnTo>
                    <a:pt x="4654" y="4754"/>
                  </a:lnTo>
                  <a:lnTo>
                    <a:pt x="4580" y="4456"/>
                  </a:lnTo>
                  <a:lnTo>
                    <a:pt x="4480" y="4157"/>
                  </a:lnTo>
                  <a:lnTo>
                    <a:pt x="4381" y="3858"/>
                  </a:lnTo>
                  <a:lnTo>
                    <a:pt x="4256" y="3560"/>
                  </a:lnTo>
                  <a:lnTo>
                    <a:pt x="4132" y="3286"/>
                  </a:lnTo>
                  <a:lnTo>
                    <a:pt x="3982" y="3012"/>
                  </a:lnTo>
                  <a:lnTo>
                    <a:pt x="3808" y="2739"/>
                  </a:lnTo>
                  <a:lnTo>
                    <a:pt x="3634" y="2465"/>
                  </a:lnTo>
                  <a:lnTo>
                    <a:pt x="3435" y="2216"/>
                  </a:lnTo>
                  <a:lnTo>
                    <a:pt x="3236" y="1967"/>
                  </a:lnTo>
                  <a:lnTo>
                    <a:pt x="3037" y="1743"/>
                  </a:lnTo>
                  <a:lnTo>
                    <a:pt x="2813" y="1519"/>
                  </a:lnTo>
                  <a:lnTo>
                    <a:pt x="2564" y="1320"/>
                  </a:lnTo>
                  <a:lnTo>
                    <a:pt x="2340" y="1121"/>
                  </a:lnTo>
                  <a:lnTo>
                    <a:pt x="2066" y="922"/>
                  </a:lnTo>
                  <a:lnTo>
                    <a:pt x="1817" y="748"/>
                  </a:lnTo>
                  <a:lnTo>
                    <a:pt x="1543" y="598"/>
                  </a:lnTo>
                  <a:lnTo>
                    <a:pt x="1270" y="449"/>
                  </a:lnTo>
                  <a:lnTo>
                    <a:pt x="971" y="325"/>
                  </a:lnTo>
                  <a:lnTo>
                    <a:pt x="697" y="200"/>
                  </a:lnTo>
                  <a:lnTo>
                    <a:pt x="399" y="101"/>
                  </a:lnTo>
                  <a:lnTo>
                    <a:pt x="7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891;p67">
              <a:extLst>
                <a:ext uri="{FF2B5EF4-FFF2-40B4-BE49-F238E27FC236}">
                  <a16:creationId xmlns:a16="http://schemas.microsoft.com/office/drawing/2014/main" id="{0C4F77B8-A31A-9CFA-A135-4A9C4A16DBE0}"/>
                </a:ext>
              </a:extLst>
            </p:cNvPr>
            <p:cNvSpPr/>
            <p:nvPr/>
          </p:nvSpPr>
          <p:spPr>
            <a:xfrm>
              <a:off x="2466118" y="1678046"/>
              <a:ext cx="136148" cy="133689"/>
            </a:xfrm>
            <a:custGeom>
              <a:avLst/>
              <a:gdLst/>
              <a:ahLst/>
              <a:cxnLst/>
              <a:rect l="l" t="t" r="r" b="b"/>
              <a:pathLst>
                <a:path w="9632" h="9458" extrusionOk="0">
                  <a:moveTo>
                    <a:pt x="4803" y="0"/>
                  </a:moveTo>
                  <a:lnTo>
                    <a:pt x="4330" y="25"/>
                  </a:lnTo>
                  <a:lnTo>
                    <a:pt x="3858" y="75"/>
                  </a:lnTo>
                  <a:lnTo>
                    <a:pt x="3385" y="200"/>
                  </a:lnTo>
                  <a:lnTo>
                    <a:pt x="2937" y="349"/>
                  </a:lnTo>
                  <a:lnTo>
                    <a:pt x="2514" y="573"/>
                  </a:lnTo>
                  <a:lnTo>
                    <a:pt x="2115" y="797"/>
                  </a:lnTo>
                  <a:lnTo>
                    <a:pt x="1742" y="1071"/>
                  </a:lnTo>
                  <a:lnTo>
                    <a:pt x="1419" y="1369"/>
                  </a:lnTo>
                  <a:lnTo>
                    <a:pt x="1095" y="1718"/>
                  </a:lnTo>
                  <a:lnTo>
                    <a:pt x="821" y="2066"/>
                  </a:lnTo>
                  <a:lnTo>
                    <a:pt x="573" y="2464"/>
                  </a:lnTo>
                  <a:lnTo>
                    <a:pt x="373" y="2887"/>
                  </a:lnTo>
                  <a:lnTo>
                    <a:pt x="224" y="3310"/>
                  </a:lnTo>
                  <a:lnTo>
                    <a:pt x="100" y="3783"/>
                  </a:lnTo>
                  <a:lnTo>
                    <a:pt x="25" y="4231"/>
                  </a:lnTo>
                  <a:lnTo>
                    <a:pt x="0" y="4729"/>
                  </a:lnTo>
                  <a:lnTo>
                    <a:pt x="25" y="5202"/>
                  </a:lnTo>
                  <a:lnTo>
                    <a:pt x="100" y="5675"/>
                  </a:lnTo>
                  <a:lnTo>
                    <a:pt x="224" y="6147"/>
                  </a:lnTo>
                  <a:lnTo>
                    <a:pt x="373" y="6571"/>
                  </a:lnTo>
                  <a:lnTo>
                    <a:pt x="573" y="6994"/>
                  </a:lnTo>
                  <a:lnTo>
                    <a:pt x="821" y="7367"/>
                  </a:lnTo>
                  <a:lnTo>
                    <a:pt x="1095" y="7740"/>
                  </a:lnTo>
                  <a:lnTo>
                    <a:pt x="1419" y="8089"/>
                  </a:lnTo>
                  <a:lnTo>
                    <a:pt x="1742" y="8387"/>
                  </a:lnTo>
                  <a:lnTo>
                    <a:pt x="2115" y="8661"/>
                  </a:lnTo>
                  <a:lnTo>
                    <a:pt x="2514" y="8885"/>
                  </a:lnTo>
                  <a:lnTo>
                    <a:pt x="2937" y="9084"/>
                  </a:lnTo>
                  <a:lnTo>
                    <a:pt x="3385" y="9258"/>
                  </a:lnTo>
                  <a:lnTo>
                    <a:pt x="3858" y="9358"/>
                  </a:lnTo>
                  <a:lnTo>
                    <a:pt x="4330" y="9433"/>
                  </a:lnTo>
                  <a:lnTo>
                    <a:pt x="4803" y="9457"/>
                  </a:lnTo>
                  <a:lnTo>
                    <a:pt x="5301" y="9433"/>
                  </a:lnTo>
                  <a:lnTo>
                    <a:pt x="5774" y="9358"/>
                  </a:lnTo>
                  <a:lnTo>
                    <a:pt x="6247" y="9258"/>
                  </a:lnTo>
                  <a:lnTo>
                    <a:pt x="6695" y="9084"/>
                  </a:lnTo>
                  <a:lnTo>
                    <a:pt x="7118" y="8885"/>
                  </a:lnTo>
                  <a:lnTo>
                    <a:pt x="7516" y="8661"/>
                  </a:lnTo>
                  <a:lnTo>
                    <a:pt x="7864" y="8387"/>
                  </a:lnTo>
                  <a:lnTo>
                    <a:pt x="8213" y="8089"/>
                  </a:lnTo>
                  <a:lnTo>
                    <a:pt x="8536" y="7740"/>
                  </a:lnTo>
                  <a:lnTo>
                    <a:pt x="8810" y="7367"/>
                  </a:lnTo>
                  <a:lnTo>
                    <a:pt x="9059" y="6994"/>
                  </a:lnTo>
                  <a:lnTo>
                    <a:pt x="9258" y="6571"/>
                  </a:lnTo>
                  <a:lnTo>
                    <a:pt x="9407" y="6147"/>
                  </a:lnTo>
                  <a:lnTo>
                    <a:pt x="9532" y="5675"/>
                  </a:lnTo>
                  <a:lnTo>
                    <a:pt x="9606" y="5202"/>
                  </a:lnTo>
                  <a:lnTo>
                    <a:pt x="9631" y="4729"/>
                  </a:lnTo>
                  <a:lnTo>
                    <a:pt x="9606" y="4231"/>
                  </a:lnTo>
                  <a:lnTo>
                    <a:pt x="9532" y="3783"/>
                  </a:lnTo>
                  <a:lnTo>
                    <a:pt x="9407" y="3310"/>
                  </a:lnTo>
                  <a:lnTo>
                    <a:pt x="9258" y="2887"/>
                  </a:lnTo>
                  <a:lnTo>
                    <a:pt x="9059" y="2464"/>
                  </a:lnTo>
                  <a:lnTo>
                    <a:pt x="8810" y="2066"/>
                  </a:lnTo>
                  <a:lnTo>
                    <a:pt x="8536" y="1718"/>
                  </a:lnTo>
                  <a:lnTo>
                    <a:pt x="8213" y="1369"/>
                  </a:lnTo>
                  <a:lnTo>
                    <a:pt x="7864" y="1071"/>
                  </a:lnTo>
                  <a:lnTo>
                    <a:pt x="7516" y="797"/>
                  </a:lnTo>
                  <a:lnTo>
                    <a:pt x="7118" y="573"/>
                  </a:lnTo>
                  <a:lnTo>
                    <a:pt x="6695" y="349"/>
                  </a:lnTo>
                  <a:lnTo>
                    <a:pt x="6247" y="200"/>
                  </a:lnTo>
                  <a:lnTo>
                    <a:pt x="5774" y="75"/>
                  </a:lnTo>
                  <a:lnTo>
                    <a:pt x="5301" y="25"/>
                  </a:lnTo>
                  <a:lnTo>
                    <a:pt x="48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892;p67">
              <a:extLst>
                <a:ext uri="{FF2B5EF4-FFF2-40B4-BE49-F238E27FC236}">
                  <a16:creationId xmlns:a16="http://schemas.microsoft.com/office/drawing/2014/main" id="{B992B641-A6FF-B748-E190-A00D7FDE6033}"/>
                </a:ext>
              </a:extLst>
            </p:cNvPr>
            <p:cNvSpPr/>
            <p:nvPr/>
          </p:nvSpPr>
          <p:spPr>
            <a:xfrm>
              <a:off x="2299014" y="1669607"/>
              <a:ext cx="158312" cy="155838"/>
            </a:xfrm>
            <a:custGeom>
              <a:avLst/>
              <a:gdLst/>
              <a:ahLst/>
              <a:cxnLst/>
              <a:rect l="l" t="t" r="r" b="b"/>
              <a:pathLst>
                <a:path w="11200" h="11025" extrusionOk="0">
                  <a:moveTo>
                    <a:pt x="5600" y="0"/>
                  </a:moveTo>
                  <a:lnTo>
                    <a:pt x="5028" y="25"/>
                  </a:lnTo>
                  <a:lnTo>
                    <a:pt x="4481" y="125"/>
                  </a:lnTo>
                  <a:lnTo>
                    <a:pt x="3933" y="249"/>
                  </a:lnTo>
                  <a:lnTo>
                    <a:pt x="3435" y="448"/>
                  </a:lnTo>
                  <a:lnTo>
                    <a:pt x="2938" y="672"/>
                  </a:lnTo>
                  <a:lnTo>
                    <a:pt x="2465" y="946"/>
                  </a:lnTo>
                  <a:lnTo>
                    <a:pt x="2042" y="1269"/>
                  </a:lnTo>
                  <a:lnTo>
                    <a:pt x="1643" y="1618"/>
                  </a:lnTo>
                  <a:lnTo>
                    <a:pt x="1295" y="2016"/>
                  </a:lnTo>
                  <a:lnTo>
                    <a:pt x="971" y="2439"/>
                  </a:lnTo>
                  <a:lnTo>
                    <a:pt x="673" y="2887"/>
                  </a:lnTo>
                  <a:lnTo>
                    <a:pt x="449" y="3385"/>
                  </a:lnTo>
                  <a:lnTo>
                    <a:pt x="250" y="3882"/>
                  </a:lnTo>
                  <a:lnTo>
                    <a:pt x="125" y="4405"/>
                  </a:lnTo>
                  <a:lnTo>
                    <a:pt x="26" y="4953"/>
                  </a:lnTo>
                  <a:lnTo>
                    <a:pt x="1" y="5525"/>
                  </a:lnTo>
                  <a:lnTo>
                    <a:pt x="26" y="6073"/>
                  </a:lnTo>
                  <a:lnTo>
                    <a:pt x="125" y="6620"/>
                  </a:lnTo>
                  <a:lnTo>
                    <a:pt x="250" y="7168"/>
                  </a:lnTo>
                  <a:lnTo>
                    <a:pt x="449" y="7665"/>
                  </a:lnTo>
                  <a:lnTo>
                    <a:pt x="673" y="8138"/>
                  </a:lnTo>
                  <a:lnTo>
                    <a:pt x="971" y="8586"/>
                  </a:lnTo>
                  <a:lnTo>
                    <a:pt x="1295" y="9034"/>
                  </a:lnTo>
                  <a:lnTo>
                    <a:pt x="1643" y="9407"/>
                  </a:lnTo>
                  <a:lnTo>
                    <a:pt x="2042" y="9781"/>
                  </a:lnTo>
                  <a:lnTo>
                    <a:pt x="2465" y="10079"/>
                  </a:lnTo>
                  <a:lnTo>
                    <a:pt x="2938" y="10353"/>
                  </a:lnTo>
                  <a:lnTo>
                    <a:pt x="3435" y="10602"/>
                  </a:lnTo>
                  <a:lnTo>
                    <a:pt x="3933" y="10776"/>
                  </a:lnTo>
                  <a:lnTo>
                    <a:pt x="4481" y="10925"/>
                  </a:lnTo>
                  <a:lnTo>
                    <a:pt x="5028" y="11000"/>
                  </a:lnTo>
                  <a:lnTo>
                    <a:pt x="5600" y="11025"/>
                  </a:lnTo>
                  <a:lnTo>
                    <a:pt x="6173" y="11000"/>
                  </a:lnTo>
                  <a:lnTo>
                    <a:pt x="6720" y="10925"/>
                  </a:lnTo>
                  <a:lnTo>
                    <a:pt x="7268" y="10776"/>
                  </a:lnTo>
                  <a:lnTo>
                    <a:pt x="7790" y="10602"/>
                  </a:lnTo>
                  <a:lnTo>
                    <a:pt x="8263" y="10353"/>
                  </a:lnTo>
                  <a:lnTo>
                    <a:pt x="8736" y="10079"/>
                  </a:lnTo>
                  <a:lnTo>
                    <a:pt x="9159" y="9781"/>
                  </a:lnTo>
                  <a:lnTo>
                    <a:pt x="9557" y="9407"/>
                  </a:lnTo>
                  <a:lnTo>
                    <a:pt x="9931" y="9034"/>
                  </a:lnTo>
                  <a:lnTo>
                    <a:pt x="10229" y="8586"/>
                  </a:lnTo>
                  <a:lnTo>
                    <a:pt x="10528" y="8138"/>
                  </a:lnTo>
                  <a:lnTo>
                    <a:pt x="10752" y="7665"/>
                  </a:lnTo>
                  <a:lnTo>
                    <a:pt x="10951" y="7168"/>
                  </a:lnTo>
                  <a:lnTo>
                    <a:pt x="11076" y="6620"/>
                  </a:lnTo>
                  <a:lnTo>
                    <a:pt x="11175" y="6073"/>
                  </a:lnTo>
                  <a:lnTo>
                    <a:pt x="11200" y="5525"/>
                  </a:lnTo>
                  <a:lnTo>
                    <a:pt x="11175" y="4953"/>
                  </a:lnTo>
                  <a:lnTo>
                    <a:pt x="11076" y="4405"/>
                  </a:lnTo>
                  <a:lnTo>
                    <a:pt x="10951" y="3882"/>
                  </a:lnTo>
                  <a:lnTo>
                    <a:pt x="10752" y="3385"/>
                  </a:lnTo>
                  <a:lnTo>
                    <a:pt x="10528" y="2887"/>
                  </a:lnTo>
                  <a:lnTo>
                    <a:pt x="10229" y="2439"/>
                  </a:lnTo>
                  <a:lnTo>
                    <a:pt x="9931" y="2016"/>
                  </a:lnTo>
                  <a:lnTo>
                    <a:pt x="9557" y="1618"/>
                  </a:lnTo>
                  <a:lnTo>
                    <a:pt x="9159" y="1269"/>
                  </a:lnTo>
                  <a:lnTo>
                    <a:pt x="8736" y="946"/>
                  </a:lnTo>
                  <a:lnTo>
                    <a:pt x="8263" y="672"/>
                  </a:lnTo>
                  <a:lnTo>
                    <a:pt x="7790" y="448"/>
                  </a:lnTo>
                  <a:lnTo>
                    <a:pt x="7268" y="249"/>
                  </a:lnTo>
                  <a:lnTo>
                    <a:pt x="6720" y="125"/>
                  </a:lnTo>
                  <a:lnTo>
                    <a:pt x="6173" y="25"/>
                  </a:lnTo>
                  <a:lnTo>
                    <a:pt x="56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893;p67">
              <a:extLst>
                <a:ext uri="{FF2B5EF4-FFF2-40B4-BE49-F238E27FC236}">
                  <a16:creationId xmlns:a16="http://schemas.microsoft.com/office/drawing/2014/main" id="{33433280-E880-B358-DFAB-F6913ABB82D9}"/>
                </a:ext>
              </a:extLst>
            </p:cNvPr>
            <p:cNvSpPr/>
            <p:nvPr/>
          </p:nvSpPr>
          <p:spPr>
            <a:xfrm>
              <a:off x="2382735" y="1680152"/>
              <a:ext cx="188575" cy="253653"/>
            </a:xfrm>
            <a:custGeom>
              <a:avLst/>
              <a:gdLst/>
              <a:ahLst/>
              <a:cxnLst/>
              <a:rect l="l" t="t" r="r" b="b"/>
              <a:pathLst>
                <a:path w="13341" h="17945" extrusionOk="0">
                  <a:moveTo>
                    <a:pt x="5999" y="1"/>
                  </a:moveTo>
                  <a:lnTo>
                    <a:pt x="5700" y="26"/>
                  </a:lnTo>
                  <a:lnTo>
                    <a:pt x="5103" y="100"/>
                  </a:lnTo>
                  <a:lnTo>
                    <a:pt x="4505" y="250"/>
                  </a:lnTo>
                  <a:lnTo>
                    <a:pt x="3958" y="424"/>
                  </a:lnTo>
                  <a:lnTo>
                    <a:pt x="3410" y="673"/>
                  </a:lnTo>
                  <a:lnTo>
                    <a:pt x="2888" y="971"/>
                  </a:lnTo>
                  <a:lnTo>
                    <a:pt x="2390" y="1320"/>
                  </a:lnTo>
                  <a:lnTo>
                    <a:pt x="1942" y="1693"/>
                  </a:lnTo>
                  <a:lnTo>
                    <a:pt x="1519" y="2141"/>
                  </a:lnTo>
                  <a:lnTo>
                    <a:pt x="1345" y="2365"/>
                  </a:lnTo>
                  <a:lnTo>
                    <a:pt x="1146" y="2614"/>
                  </a:lnTo>
                  <a:lnTo>
                    <a:pt x="972" y="2863"/>
                  </a:lnTo>
                  <a:lnTo>
                    <a:pt x="822" y="3136"/>
                  </a:lnTo>
                  <a:lnTo>
                    <a:pt x="673" y="3410"/>
                  </a:lnTo>
                  <a:lnTo>
                    <a:pt x="548" y="3684"/>
                  </a:lnTo>
                  <a:lnTo>
                    <a:pt x="424" y="3983"/>
                  </a:lnTo>
                  <a:lnTo>
                    <a:pt x="300" y="4281"/>
                  </a:lnTo>
                  <a:lnTo>
                    <a:pt x="200" y="4630"/>
                  </a:lnTo>
                  <a:lnTo>
                    <a:pt x="125" y="4978"/>
                  </a:lnTo>
                  <a:lnTo>
                    <a:pt x="51" y="5327"/>
                  </a:lnTo>
                  <a:lnTo>
                    <a:pt x="26" y="5700"/>
                  </a:lnTo>
                  <a:lnTo>
                    <a:pt x="1" y="6048"/>
                  </a:lnTo>
                  <a:lnTo>
                    <a:pt x="1" y="6422"/>
                  </a:lnTo>
                  <a:lnTo>
                    <a:pt x="26" y="6770"/>
                  </a:lnTo>
                  <a:lnTo>
                    <a:pt x="76" y="7143"/>
                  </a:lnTo>
                  <a:lnTo>
                    <a:pt x="275" y="8736"/>
                  </a:lnTo>
                  <a:lnTo>
                    <a:pt x="474" y="10179"/>
                  </a:lnTo>
                  <a:lnTo>
                    <a:pt x="598" y="10851"/>
                  </a:lnTo>
                  <a:lnTo>
                    <a:pt x="698" y="11498"/>
                  </a:lnTo>
                  <a:lnTo>
                    <a:pt x="822" y="12096"/>
                  </a:lnTo>
                  <a:lnTo>
                    <a:pt x="972" y="12693"/>
                  </a:lnTo>
                  <a:lnTo>
                    <a:pt x="1146" y="13241"/>
                  </a:lnTo>
                  <a:lnTo>
                    <a:pt x="1345" y="13763"/>
                  </a:lnTo>
                  <a:lnTo>
                    <a:pt x="1569" y="14261"/>
                  </a:lnTo>
                  <a:lnTo>
                    <a:pt x="1818" y="14734"/>
                  </a:lnTo>
                  <a:lnTo>
                    <a:pt x="2116" y="15207"/>
                  </a:lnTo>
                  <a:lnTo>
                    <a:pt x="2465" y="15630"/>
                  </a:lnTo>
                  <a:lnTo>
                    <a:pt x="2838" y="16053"/>
                  </a:lnTo>
                  <a:lnTo>
                    <a:pt x="3286" y="16476"/>
                  </a:lnTo>
                  <a:lnTo>
                    <a:pt x="3634" y="16750"/>
                  </a:lnTo>
                  <a:lnTo>
                    <a:pt x="3983" y="17023"/>
                  </a:lnTo>
                  <a:lnTo>
                    <a:pt x="4356" y="17222"/>
                  </a:lnTo>
                  <a:lnTo>
                    <a:pt x="4729" y="17421"/>
                  </a:lnTo>
                  <a:lnTo>
                    <a:pt x="5103" y="17571"/>
                  </a:lnTo>
                  <a:lnTo>
                    <a:pt x="5501" y="17720"/>
                  </a:lnTo>
                  <a:lnTo>
                    <a:pt x="5874" y="17820"/>
                  </a:lnTo>
                  <a:lnTo>
                    <a:pt x="6272" y="17894"/>
                  </a:lnTo>
                  <a:lnTo>
                    <a:pt x="6671" y="17919"/>
                  </a:lnTo>
                  <a:lnTo>
                    <a:pt x="7069" y="17944"/>
                  </a:lnTo>
                  <a:lnTo>
                    <a:pt x="7442" y="17919"/>
                  </a:lnTo>
                  <a:lnTo>
                    <a:pt x="7840" y="17894"/>
                  </a:lnTo>
                  <a:lnTo>
                    <a:pt x="8214" y="17820"/>
                  </a:lnTo>
                  <a:lnTo>
                    <a:pt x="8587" y="17745"/>
                  </a:lnTo>
                  <a:lnTo>
                    <a:pt x="8960" y="17621"/>
                  </a:lnTo>
                  <a:lnTo>
                    <a:pt x="9333" y="17496"/>
                  </a:lnTo>
                  <a:lnTo>
                    <a:pt x="9682" y="17322"/>
                  </a:lnTo>
                  <a:lnTo>
                    <a:pt x="10030" y="17148"/>
                  </a:lnTo>
                  <a:lnTo>
                    <a:pt x="10354" y="16949"/>
                  </a:lnTo>
                  <a:lnTo>
                    <a:pt x="10677" y="16725"/>
                  </a:lnTo>
                  <a:lnTo>
                    <a:pt x="11001" y="16476"/>
                  </a:lnTo>
                  <a:lnTo>
                    <a:pt x="11275" y="16202"/>
                  </a:lnTo>
                  <a:lnTo>
                    <a:pt x="11573" y="15928"/>
                  </a:lnTo>
                  <a:lnTo>
                    <a:pt x="11822" y="15605"/>
                  </a:lnTo>
                  <a:lnTo>
                    <a:pt x="12071" y="15306"/>
                  </a:lnTo>
                  <a:lnTo>
                    <a:pt x="12295" y="14958"/>
                  </a:lnTo>
                  <a:lnTo>
                    <a:pt x="12494" y="14609"/>
                  </a:lnTo>
                  <a:lnTo>
                    <a:pt x="12668" y="14236"/>
                  </a:lnTo>
                  <a:lnTo>
                    <a:pt x="12843" y="13863"/>
                  </a:lnTo>
                  <a:lnTo>
                    <a:pt x="12967" y="13464"/>
                  </a:lnTo>
                  <a:lnTo>
                    <a:pt x="13067" y="13041"/>
                  </a:lnTo>
                  <a:lnTo>
                    <a:pt x="13166" y="12618"/>
                  </a:lnTo>
                  <a:lnTo>
                    <a:pt x="13266" y="11822"/>
                  </a:lnTo>
                  <a:lnTo>
                    <a:pt x="13315" y="10951"/>
                  </a:lnTo>
                  <a:lnTo>
                    <a:pt x="13340" y="10080"/>
                  </a:lnTo>
                  <a:lnTo>
                    <a:pt x="13315" y="9159"/>
                  </a:lnTo>
                  <a:lnTo>
                    <a:pt x="13216" y="8238"/>
                  </a:lnTo>
                  <a:lnTo>
                    <a:pt x="13067" y="7293"/>
                  </a:lnTo>
                  <a:lnTo>
                    <a:pt x="12992" y="6820"/>
                  </a:lnTo>
                  <a:lnTo>
                    <a:pt x="12867" y="6372"/>
                  </a:lnTo>
                  <a:lnTo>
                    <a:pt x="12743" y="5924"/>
                  </a:lnTo>
                  <a:lnTo>
                    <a:pt x="12619" y="5476"/>
                  </a:lnTo>
                  <a:lnTo>
                    <a:pt x="12469" y="5028"/>
                  </a:lnTo>
                  <a:lnTo>
                    <a:pt x="12295" y="4605"/>
                  </a:lnTo>
                  <a:lnTo>
                    <a:pt x="12121" y="4182"/>
                  </a:lnTo>
                  <a:lnTo>
                    <a:pt x="11922" y="3759"/>
                  </a:lnTo>
                  <a:lnTo>
                    <a:pt x="11698" y="3360"/>
                  </a:lnTo>
                  <a:lnTo>
                    <a:pt x="11474" y="2987"/>
                  </a:lnTo>
                  <a:lnTo>
                    <a:pt x="11225" y="2639"/>
                  </a:lnTo>
                  <a:lnTo>
                    <a:pt x="10951" y="2290"/>
                  </a:lnTo>
                  <a:lnTo>
                    <a:pt x="10652" y="1942"/>
                  </a:lnTo>
                  <a:lnTo>
                    <a:pt x="10354" y="1643"/>
                  </a:lnTo>
                  <a:lnTo>
                    <a:pt x="10030" y="1370"/>
                  </a:lnTo>
                  <a:lnTo>
                    <a:pt x="9707" y="1096"/>
                  </a:lnTo>
                  <a:lnTo>
                    <a:pt x="9333" y="872"/>
                  </a:lnTo>
                  <a:lnTo>
                    <a:pt x="8960" y="648"/>
                  </a:lnTo>
                  <a:lnTo>
                    <a:pt x="8562" y="474"/>
                  </a:lnTo>
                  <a:lnTo>
                    <a:pt x="8139" y="324"/>
                  </a:lnTo>
                  <a:lnTo>
                    <a:pt x="7840" y="225"/>
                  </a:lnTo>
                  <a:lnTo>
                    <a:pt x="7542" y="150"/>
                  </a:lnTo>
                  <a:lnTo>
                    <a:pt x="7218" y="100"/>
                  </a:lnTo>
                  <a:lnTo>
                    <a:pt x="6919" y="51"/>
                  </a:lnTo>
                  <a:lnTo>
                    <a:pt x="6596" y="26"/>
                  </a:lnTo>
                  <a:lnTo>
                    <a:pt x="6297" y="1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894;p67">
              <a:extLst>
                <a:ext uri="{FF2B5EF4-FFF2-40B4-BE49-F238E27FC236}">
                  <a16:creationId xmlns:a16="http://schemas.microsoft.com/office/drawing/2014/main" id="{B0206E49-C74E-CA6C-20CF-78649C7EE5FA}"/>
                </a:ext>
              </a:extLst>
            </p:cNvPr>
            <p:cNvSpPr/>
            <p:nvPr/>
          </p:nvSpPr>
          <p:spPr>
            <a:xfrm>
              <a:off x="2347214" y="1641111"/>
              <a:ext cx="168871" cy="139668"/>
            </a:xfrm>
            <a:custGeom>
              <a:avLst/>
              <a:gdLst/>
              <a:ahLst/>
              <a:cxnLst/>
              <a:rect l="l" t="t" r="r" b="b"/>
              <a:pathLst>
                <a:path w="11947" h="9881" extrusionOk="0">
                  <a:moveTo>
                    <a:pt x="7740" y="0"/>
                  </a:moveTo>
                  <a:lnTo>
                    <a:pt x="7392" y="25"/>
                  </a:lnTo>
                  <a:lnTo>
                    <a:pt x="7068" y="50"/>
                  </a:lnTo>
                  <a:lnTo>
                    <a:pt x="6745" y="100"/>
                  </a:lnTo>
                  <a:lnTo>
                    <a:pt x="6421" y="150"/>
                  </a:lnTo>
                  <a:lnTo>
                    <a:pt x="5774" y="324"/>
                  </a:lnTo>
                  <a:lnTo>
                    <a:pt x="5152" y="523"/>
                  </a:lnTo>
                  <a:lnTo>
                    <a:pt x="4580" y="772"/>
                  </a:lnTo>
                  <a:lnTo>
                    <a:pt x="4032" y="1070"/>
                  </a:lnTo>
                  <a:lnTo>
                    <a:pt x="3509" y="1369"/>
                  </a:lnTo>
                  <a:lnTo>
                    <a:pt x="3061" y="1668"/>
                  </a:lnTo>
                  <a:lnTo>
                    <a:pt x="2638" y="1966"/>
                  </a:lnTo>
                  <a:lnTo>
                    <a:pt x="2315" y="2265"/>
                  </a:lnTo>
                  <a:lnTo>
                    <a:pt x="1942" y="2613"/>
                  </a:lnTo>
                  <a:lnTo>
                    <a:pt x="1618" y="2987"/>
                  </a:lnTo>
                  <a:lnTo>
                    <a:pt x="1319" y="3335"/>
                  </a:lnTo>
                  <a:lnTo>
                    <a:pt x="1071" y="3684"/>
                  </a:lnTo>
                  <a:lnTo>
                    <a:pt x="847" y="4032"/>
                  </a:lnTo>
                  <a:lnTo>
                    <a:pt x="647" y="4405"/>
                  </a:lnTo>
                  <a:lnTo>
                    <a:pt x="473" y="4754"/>
                  </a:lnTo>
                  <a:lnTo>
                    <a:pt x="349" y="5077"/>
                  </a:lnTo>
                  <a:lnTo>
                    <a:pt x="224" y="5426"/>
                  </a:lnTo>
                  <a:lnTo>
                    <a:pt x="150" y="5774"/>
                  </a:lnTo>
                  <a:lnTo>
                    <a:pt x="75" y="6098"/>
                  </a:lnTo>
                  <a:lnTo>
                    <a:pt x="50" y="6421"/>
                  </a:lnTo>
                  <a:lnTo>
                    <a:pt x="0" y="6745"/>
                  </a:lnTo>
                  <a:lnTo>
                    <a:pt x="0" y="7043"/>
                  </a:lnTo>
                  <a:lnTo>
                    <a:pt x="25" y="7641"/>
                  </a:lnTo>
                  <a:lnTo>
                    <a:pt x="50" y="7939"/>
                  </a:lnTo>
                  <a:lnTo>
                    <a:pt x="100" y="8188"/>
                  </a:lnTo>
                  <a:lnTo>
                    <a:pt x="175" y="8437"/>
                  </a:lnTo>
                  <a:lnTo>
                    <a:pt x="249" y="8661"/>
                  </a:lnTo>
                  <a:lnTo>
                    <a:pt x="374" y="8860"/>
                  </a:lnTo>
                  <a:lnTo>
                    <a:pt x="473" y="9059"/>
                  </a:lnTo>
                  <a:lnTo>
                    <a:pt x="623" y="9208"/>
                  </a:lnTo>
                  <a:lnTo>
                    <a:pt x="772" y="9358"/>
                  </a:lnTo>
                  <a:lnTo>
                    <a:pt x="946" y="9482"/>
                  </a:lnTo>
                  <a:lnTo>
                    <a:pt x="1120" y="9582"/>
                  </a:lnTo>
                  <a:lnTo>
                    <a:pt x="1319" y="9681"/>
                  </a:lnTo>
                  <a:lnTo>
                    <a:pt x="1518" y="9756"/>
                  </a:lnTo>
                  <a:lnTo>
                    <a:pt x="1718" y="9806"/>
                  </a:lnTo>
                  <a:lnTo>
                    <a:pt x="1942" y="9855"/>
                  </a:lnTo>
                  <a:lnTo>
                    <a:pt x="2190" y="9855"/>
                  </a:lnTo>
                  <a:lnTo>
                    <a:pt x="2439" y="9880"/>
                  </a:lnTo>
                  <a:lnTo>
                    <a:pt x="2962" y="9855"/>
                  </a:lnTo>
                  <a:lnTo>
                    <a:pt x="3485" y="9781"/>
                  </a:lnTo>
                  <a:lnTo>
                    <a:pt x="4057" y="9631"/>
                  </a:lnTo>
                  <a:lnTo>
                    <a:pt x="4654" y="9457"/>
                  </a:lnTo>
                  <a:lnTo>
                    <a:pt x="5251" y="9233"/>
                  </a:lnTo>
                  <a:lnTo>
                    <a:pt x="5849" y="8960"/>
                  </a:lnTo>
                  <a:lnTo>
                    <a:pt x="6471" y="8661"/>
                  </a:lnTo>
                  <a:lnTo>
                    <a:pt x="7068" y="8337"/>
                  </a:lnTo>
                  <a:lnTo>
                    <a:pt x="7666" y="7989"/>
                  </a:lnTo>
                  <a:lnTo>
                    <a:pt x="8238" y="7591"/>
                  </a:lnTo>
                  <a:lnTo>
                    <a:pt x="8785" y="7193"/>
                  </a:lnTo>
                  <a:lnTo>
                    <a:pt x="9308" y="6770"/>
                  </a:lnTo>
                  <a:lnTo>
                    <a:pt x="9806" y="6322"/>
                  </a:lnTo>
                  <a:lnTo>
                    <a:pt x="10279" y="5874"/>
                  </a:lnTo>
                  <a:lnTo>
                    <a:pt x="10677" y="5426"/>
                  </a:lnTo>
                  <a:lnTo>
                    <a:pt x="11050" y="4978"/>
                  </a:lnTo>
                  <a:lnTo>
                    <a:pt x="11349" y="4530"/>
                  </a:lnTo>
                  <a:lnTo>
                    <a:pt x="11598" y="4082"/>
                  </a:lnTo>
                  <a:lnTo>
                    <a:pt x="11797" y="3634"/>
                  </a:lnTo>
                  <a:lnTo>
                    <a:pt x="11846" y="3435"/>
                  </a:lnTo>
                  <a:lnTo>
                    <a:pt x="11896" y="3211"/>
                  </a:lnTo>
                  <a:lnTo>
                    <a:pt x="11921" y="3012"/>
                  </a:lnTo>
                  <a:lnTo>
                    <a:pt x="11946" y="2813"/>
                  </a:lnTo>
                  <a:lnTo>
                    <a:pt x="11921" y="2613"/>
                  </a:lnTo>
                  <a:lnTo>
                    <a:pt x="11896" y="2439"/>
                  </a:lnTo>
                  <a:lnTo>
                    <a:pt x="11822" y="2240"/>
                  </a:lnTo>
                  <a:lnTo>
                    <a:pt x="11747" y="2066"/>
                  </a:lnTo>
                  <a:lnTo>
                    <a:pt x="11647" y="1892"/>
                  </a:lnTo>
                  <a:lnTo>
                    <a:pt x="11523" y="1742"/>
                  </a:lnTo>
                  <a:lnTo>
                    <a:pt x="11224" y="1444"/>
                  </a:lnTo>
                  <a:lnTo>
                    <a:pt x="10951" y="1170"/>
                  </a:lnTo>
                  <a:lnTo>
                    <a:pt x="10652" y="921"/>
                  </a:lnTo>
                  <a:lnTo>
                    <a:pt x="10328" y="722"/>
                  </a:lnTo>
                  <a:lnTo>
                    <a:pt x="10030" y="548"/>
                  </a:lnTo>
                  <a:lnTo>
                    <a:pt x="9706" y="399"/>
                  </a:lnTo>
                  <a:lnTo>
                    <a:pt x="9383" y="274"/>
                  </a:lnTo>
                  <a:lnTo>
                    <a:pt x="9059" y="175"/>
                  </a:lnTo>
                  <a:lnTo>
                    <a:pt x="8736" y="100"/>
                  </a:lnTo>
                  <a:lnTo>
                    <a:pt x="8387" y="50"/>
                  </a:lnTo>
                  <a:lnTo>
                    <a:pt x="8064" y="25"/>
                  </a:lnTo>
                  <a:lnTo>
                    <a:pt x="774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895;p67">
              <a:extLst>
                <a:ext uri="{FF2B5EF4-FFF2-40B4-BE49-F238E27FC236}">
                  <a16:creationId xmlns:a16="http://schemas.microsoft.com/office/drawing/2014/main" id="{28E206E7-81C5-F9F8-04CF-F032323A4766}"/>
                </a:ext>
              </a:extLst>
            </p:cNvPr>
            <p:cNvSpPr/>
            <p:nvPr/>
          </p:nvSpPr>
          <p:spPr>
            <a:xfrm>
              <a:off x="2481595" y="1668194"/>
              <a:ext cx="85488" cy="48907"/>
            </a:xfrm>
            <a:custGeom>
              <a:avLst/>
              <a:gdLst/>
              <a:ahLst/>
              <a:cxnLst/>
              <a:rect l="l" t="t" r="r" b="b"/>
              <a:pathLst>
                <a:path w="6048" h="3460" extrusionOk="0">
                  <a:moveTo>
                    <a:pt x="1916" y="1"/>
                  </a:moveTo>
                  <a:lnTo>
                    <a:pt x="1668" y="25"/>
                  </a:lnTo>
                  <a:lnTo>
                    <a:pt x="1419" y="75"/>
                  </a:lnTo>
                  <a:lnTo>
                    <a:pt x="1145" y="175"/>
                  </a:lnTo>
                  <a:lnTo>
                    <a:pt x="921" y="274"/>
                  </a:lnTo>
                  <a:lnTo>
                    <a:pt x="697" y="374"/>
                  </a:lnTo>
                  <a:lnTo>
                    <a:pt x="523" y="473"/>
                  </a:lnTo>
                  <a:lnTo>
                    <a:pt x="373" y="573"/>
                  </a:lnTo>
                  <a:lnTo>
                    <a:pt x="249" y="697"/>
                  </a:lnTo>
                  <a:lnTo>
                    <a:pt x="149" y="822"/>
                  </a:lnTo>
                  <a:lnTo>
                    <a:pt x="75" y="921"/>
                  </a:lnTo>
                  <a:lnTo>
                    <a:pt x="25" y="1046"/>
                  </a:lnTo>
                  <a:lnTo>
                    <a:pt x="0" y="1170"/>
                  </a:lnTo>
                  <a:lnTo>
                    <a:pt x="0" y="1295"/>
                  </a:lnTo>
                  <a:lnTo>
                    <a:pt x="0" y="1419"/>
                  </a:lnTo>
                  <a:lnTo>
                    <a:pt x="50" y="1544"/>
                  </a:lnTo>
                  <a:lnTo>
                    <a:pt x="125" y="1693"/>
                  </a:lnTo>
                  <a:lnTo>
                    <a:pt x="224" y="1817"/>
                  </a:lnTo>
                  <a:lnTo>
                    <a:pt x="324" y="1942"/>
                  </a:lnTo>
                  <a:lnTo>
                    <a:pt x="597" y="2191"/>
                  </a:lnTo>
                  <a:lnTo>
                    <a:pt x="971" y="2415"/>
                  </a:lnTo>
                  <a:lnTo>
                    <a:pt x="1394" y="2639"/>
                  </a:lnTo>
                  <a:lnTo>
                    <a:pt x="1892" y="2838"/>
                  </a:lnTo>
                  <a:lnTo>
                    <a:pt x="2464" y="3037"/>
                  </a:lnTo>
                  <a:lnTo>
                    <a:pt x="3061" y="3186"/>
                  </a:lnTo>
                  <a:lnTo>
                    <a:pt x="3733" y="3335"/>
                  </a:lnTo>
                  <a:lnTo>
                    <a:pt x="4455" y="3435"/>
                  </a:lnTo>
                  <a:lnTo>
                    <a:pt x="4803" y="3460"/>
                  </a:lnTo>
                  <a:lnTo>
                    <a:pt x="5102" y="3460"/>
                  </a:lnTo>
                  <a:lnTo>
                    <a:pt x="5376" y="3435"/>
                  </a:lnTo>
                  <a:lnTo>
                    <a:pt x="5575" y="3385"/>
                  </a:lnTo>
                  <a:lnTo>
                    <a:pt x="5749" y="3311"/>
                  </a:lnTo>
                  <a:lnTo>
                    <a:pt x="5873" y="3236"/>
                  </a:lnTo>
                  <a:lnTo>
                    <a:pt x="5973" y="3111"/>
                  </a:lnTo>
                  <a:lnTo>
                    <a:pt x="6023" y="2987"/>
                  </a:lnTo>
                  <a:lnTo>
                    <a:pt x="6048" y="2863"/>
                  </a:lnTo>
                  <a:lnTo>
                    <a:pt x="6023" y="2713"/>
                  </a:lnTo>
                  <a:lnTo>
                    <a:pt x="5998" y="2539"/>
                  </a:lnTo>
                  <a:lnTo>
                    <a:pt x="5923" y="2365"/>
                  </a:lnTo>
                  <a:lnTo>
                    <a:pt x="5824" y="2191"/>
                  </a:lnTo>
                  <a:lnTo>
                    <a:pt x="5699" y="2016"/>
                  </a:lnTo>
                  <a:lnTo>
                    <a:pt x="5550" y="1817"/>
                  </a:lnTo>
                  <a:lnTo>
                    <a:pt x="5401" y="1643"/>
                  </a:lnTo>
                  <a:lnTo>
                    <a:pt x="5002" y="1270"/>
                  </a:lnTo>
                  <a:lnTo>
                    <a:pt x="4554" y="921"/>
                  </a:lnTo>
                  <a:lnTo>
                    <a:pt x="4082" y="598"/>
                  </a:lnTo>
                  <a:lnTo>
                    <a:pt x="3808" y="473"/>
                  </a:lnTo>
                  <a:lnTo>
                    <a:pt x="3534" y="349"/>
                  </a:lnTo>
                  <a:lnTo>
                    <a:pt x="3285" y="225"/>
                  </a:lnTo>
                  <a:lnTo>
                    <a:pt x="3011" y="125"/>
                  </a:lnTo>
                  <a:lnTo>
                    <a:pt x="2738" y="75"/>
                  </a:lnTo>
                  <a:lnTo>
                    <a:pt x="2464" y="25"/>
                  </a:lnTo>
                  <a:lnTo>
                    <a:pt x="21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896;p67">
              <a:extLst>
                <a:ext uri="{FF2B5EF4-FFF2-40B4-BE49-F238E27FC236}">
                  <a16:creationId xmlns:a16="http://schemas.microsoft.com/office/drawing/2014/main" id="{C5025B0E-ED84-2ADD-2D4E-C6D09795C18A}"/>
                </a:ext>
              </a:extLst>
            </p:cNvPr>
            <p:cNvSpPr/>
            <p:nvPr/>
          </p:nvSpPr>
          <p:spPr>
            <a:xfrm>
              <a:off x="2353900" y="1808908"/>
              <a:ext cx="70011" cy="69304"/>
            </a:xfrm>
            <a:custGeom>
              <a:avLst/>
              <a:gdLst/>
              <a:ahLst/>
              <a:cxnLst/>
              <a:rect l="l" t="t" r="r" b="b"/>
              <a:pathLst>
                <a:path w="4953" h="4903" extrusionOk="0">
                  <a:moveTo>
                    <a:pt x="1643" y="0"/>
                  </a:moveTo>
                  <a:lnTo>
                    <a:pt x="1369" y="75"/>
                  </a:lnTo>
                  <a:lnTo>
                    <a:pt x="1120" y="150"/>
                  </a:lnTo>
                  <a:lnTo>
                    <a:pt x="896" y="274"/>
                  </a:lnTo>
                  <a:lnTo>
                    <a:pt x="672" y="398"/>
                  </a:lnTo>
                  <a:lnTo>
                    <a:pt x="498" y="548"/>
                  </a:lnTo>
                  <a:lnTo>
                    <a:pt x="349" y="722"/>
                  </a:lnTo>
                  <a:lnTo>
                    <a:pt x="224" y="921"/>
                  </a:lnTo>
                  <a:lnTo>
                    <a:pt x="125" y="1120"/>
                  </a:lnTo>
                  <a:lnTo>
                    <a:pt x="50" y="1344"/>
                  </a:lnTo>
                  <a:lnTo>
                    <a:pt x="0" y="1568"/>
                  </a:lnTo>
                  <a:lnTo>
                    <a:pt x="0" y="1792"/>
                  </a:lnTo>
                  <a:lnTo>
                    <a:pt x="0" y="2016"/>
                  </a:lnTo>
                  <a:lnTo>
                    <a:pt x="25" y="2265"/>
                  </a:lnTo>
                  <a:lnTo>
                    <a:pt x="100" y="2489"/>
                  </a:lnTo>
                  <a:lnTo>
                    <a:pt x="174" y="2738"/>
                  </a:lnTo>
                  <a:lnTo>
                    <a:pt x="299" y="2962"/>
                  </a:lnTo>
                  <a:lnTo>
                    <a:pt x="423" y="3161"/>
                  </a:lnTo>
                  <a:lnTo>
                    <a:pt x="697" y="3509"/>
                  </a:lnTo>
                  <a:lnTo>
                    <a:pt x="996" y="3808"/>
                  </a:lnTo>
                  <a:lnTo>
                    <a:pt x="1319" y="4082"/>
                  </a:lnTo>
                  <a:lnTo>
                    <a:pt x="1668" y="4306"/>
                  </a:lnTo>
                  <a:lnTo>
                    <a:pt x="2041" y="4505"/>
                  </a:lnTo>
                  <a:lnTo>
                    <a:pt x="2439" y="4679"/>
                  </a:lnTo>
                  <a:lnTo>
                    <a:pt x="2837" y="4803"/>
                  </a:lnTo>
                  <a:lnTo>
                    <a:pt x="3260" y="4878"/>
                  </a:lnTo>
                  <a:lnTo>
                    <a:pt x="3534" y="4903"/>
                  </a:lnTo>
                  <a:lnTo>
                    <a:pt x="3783" y="4903"/>
                  </a:lnTo>
                  <a:lnTo>
                    <a:pt x="4007" y="4853"/>
                  </a:lnTo>
                  <a:lnTo>
                    <a:pt x="4206" y="4779"/>
                  </a:lnTo>
                  <a:lnTo>
                    <a:pt x="4380" y="4679"/>
                  </a:lnTo>
                  <a:lnTo>
                    <a:pt x="4555" y="4530"/>
                  </a:lnTo>
                  <a:lnTo>
                    <a:pt x="4679" y="4380"/>
                  </a:lnTo>
                  <a:lnTo>
                    <a:pt x="4778" y="4206"/>
                  </a:lnTo>
                  <a:lnTo>
                    <a:pt x="4853" y="4032"/>
                  </a:lnTo>
                  <a:lnTo>
                    <a:pt x="4928" y="3808"/>
                  </a:lnTo>
                  <a:lnTo>
                    <a:pt x="4953" y="3609"/>
                  </a:lnTo>
                  <a:lnTo>
                    <a:pt x="4953" y="3360"/>
                  </a:lnTo>
                  <a:lnTo>
                    <a:pt x="4953" y="3136"/>
                  </a:lnTo>
                  <a:lnTo>
                    <a:pt x="4903" y="2887"/>
                  </a:lnTo>
                  <a:lnTo>
                    <a:pt x="4828" y="2638"/>
                  </a:lnTo>
                  <a:lnTo>
                    <a:pt x="4729" y="2389"/>
                  </a:lnTo>
                  <a:lnTo>
                    <a:pt x="4629" y="2165"/>
                  </a:lnTo>
                  <a:lnTo>
                    <a:pt x="4505" y="1941"/>
                  </a:lnTo>
                  <a:lnTo>
                    <a:pt x="4355" y="1717"/>
                  </a:lnTo>
                  <a:lnTo>
                    <a:pt x="4181" y="1469"/>
                  </a:lnTo>
                  <a:lnTo>
                    <a:pt x="4007" y="1245"/>
                  </a:lnTo>
                  <a:lnTo>
                    <a:pt x="3808" y="1046"/>
                  </a:lnTo>
                  <a:lnTo>
                    <a:pt x="3609" y="822"/>
                  </a:lnTo>
                  <a:lnTo>
                    <a:pt x="3385" y="647"/>
                  </a:lnTo>
                  <a:lnTo>
                    <a:pt x="3161" y="473"/>
                  </a:lnTo>
                  <a:lnTo>
                    <a:pt x="2937" y="324"/>
                  </a:lnTo>
                  <a:lnTo>
                    <a:pt x="2688" y="199"/>
                  </a:lnTo>
                  <a:lnTo>
                    <a:pt x="2414" y="100"/>
                  </a:lnTo>
                  <a:lnTo>
                    <a:pt x="2165" y="25"/>
                  </a:lnTo>
                  <a:lnTo>
                    <a:pt x="1892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897;p67">
              <a:extLst>
                <a:ext uri="{FF2B5EF4-FFF2-40B4-BE49-F238E27FC236}">
                  <a16:creationId xmlns:a16="http://schemas.microsoft.com/office/drawing/2014/main" id="{2506AC8B-E478-23C2-8A5C-9F7991768C76}"/>
                </a:ext>
              </a:extLst>
            </p:cNvPr>
            <p:cNvSpPr/>
            <p:nvPr/>
          </p:nvSpPr>
          <p:spPr>
            <a:xfrm>
              <a:off x="2458725" y="2576834"/>
              <a:ext cx="299379" cy="1376495"/>
            </a:xfrm>
            <a:custGeom>
              <a:avLst/>
              <a:gdLst/>
              <a:ahLst/>
              <a:cxnLst/>
              <a:rect l="l" t="t" r="r" b="b"/>
              <a:pathLst>
                <a:path w="21180" h="97382" extrusionOk="0">
                  <a:moveTo>
                    <a:pt x="16077" y="0"/>
                  </a:moveTo>
                  <a:lnTo>
                    <a:pt x="0" y="1195"/>
                  </a:lnTo>
                  <a:lnTo>
                    <a:pt x="200" y="2115"/>
                  </a:lnTo>
                  <a:lnTo>
                    <a:pt x="747" y="4654"/>
                  </a:lnTo>
                  <a:lnTo>
                    <a:pt x="1120" y="6471"/>
                  </a:lnTo>
                  <a:lnTo>
                    <a:pt x="1543" y="8586"/>
                  </a:lnTo>
                  <a:lnTo>
                    <a:pt x="2016" y="11000"/>
                  </a:lnTo>
                  <a:lnTo>
                    <a:pt x="2514" y="13663"/>
                  </a:lnTo>
                  <a:lnTo>
                    <a:pt x="3709" y="20283"/>
                  </a:lnTo>
                  <a:lnTo>
                    <a:pt x="4654" y="25385"/>
                  </a:lnTo>
                  <a:lnTo>
                    <a:pt x="5525" y="30088"/>
                  </a:lnTo>
                  <a:lnTo>
                    <a:pt x="6521" y="35513"/>
                  </a:lnTo>
                  <a:lnTo>
                    <a:pt x="6695" y="36708"/>
                  </a:lnTo>
                  <a:lnTo>
                    <a:pt x="6869" y="37927"/>
                  </a:lnTo>
                  <a:lnTo>
                    <a:pt x="6969" y="39122"/>
                  </a:lnTo>
                  <a:lnTo>
                    <a:pt x="7068" y="40292"/>
                  </a:lnTo>
                  <a:lnTo>
                    <a:pt x="7118" y="41437"/>
                  </a:lnTo>
                  <a:lnTo>
                    <a:pt x="7168" y="42581"/>
                  </a:lnTo>
                  <a:lnTo>
                    <a:pt x="7193" y="43701"/>
                  </a:lnTo>
                  <a:lnTo>
                    <a:pt x="7193" y="44771"/>
                  </a:lnTo>
                  <a:lnTo>
                    <a:pt x="7168" y="46887"/>
                  </a:lnTo>
                  <a:lnTo>
                    <a:pt x="7143" y="48878"/>
                  </a:lnTo>
                  <a:lnTo>
                    <a:pt x="7143" y="50719"/>
                  </a:lnTo>
                  <a:lnTo>
                    <a:pt x="7143" y="51590"/>
                  </a:lnTo>
                  <a:lnTo>
                    <a:pt x="7168" y="52436"/>
                  </a:lnTo>
                  <a:lnTo>
                    <a:pt x="7218" y="53805"/>
                  </a:lnTo>
                  <a:lnTo>
                    <a:pt x="7243" y="55298"/>
                  </a:lnTo>
                  <a:lnTo>
                    <a:pt x="7243" y="56841"/>
                  </a:lnTo>
                  <a:lnTo>
                    <a:pt x="7218" y="58459"/>
                  </a:lnTo>
                  <a:lnTo>
                    <a:pt x="7168" y="60151"/>
                  </a:lnTo>
                  <a:lnTo>
                    <a:pt x="7093" y="61893"/>
                  </a:lnTo>
                  <a:lnTo>
                    <a:pt x="6994" y="63660"/>
                  </a:lnTo>
                  <a:lnTo>
                    <a:pt x="6869" y="65477"/>
                  </a:lnTo>
                  <a:lnTo>
                    <a:pt x="6595" y="69185"/>
                  </a:lnTo>
                  <a:lnTo>
                    <a:pt x="6272" y="72918"/>
                  </a:lnTo>
                  <a:lnTo>
                    <a:pt x="5924" y="76651"/>
                  </a:lnTo>
                  <a:lnTo>
                    <a:pt x="5550" y="80260"/>
                  </a:lnTo>
                  <a:lnTo>
                    <a:pt x="5152" y="83719"/>
                  </a:lnTo>
                  <a:lnTo>
                    <a:pt x="4779" y="86930"/>
                  </a:lnTo>
                  <a:lnTo>
                    <a:pt x="4405" y="89841"/>
                  </a:lnTo>
                  <a:lnTo>
                    <a:pt x="4082" y="92380"/>
                  </a:lnTo>
                  <a:lnTo>
                    <a:pt x="3584" y="96038"/>
                  </a:lnTo>
                  <a:lnTo>
                    <a:pt x="3385" y="97382"/>
                  </a:lnTo>
                  <a:lnTo>
                    <a:pt x="11150" y="97282"/>
                  </a:lnTo>
                  <a:lnTo>
                    <a:pt x="11573" y="95889"/>
                  </a:lnTo>
                  <a:lnTo>
                    <a:pt x="12693" y="92081"/>
                  </a:lnTo>
                  <a:lnTo>
                    <a:pt x="13439" y="89468"/>
                  </a:lnTo>
                  <a:lnTo>
                    <a:pt x="14261" y="86457"/>
                  </a:lnTo>
                  <a:lnTo>
                    <a:pt x="15157" y="83147"/>
                  </a:lnTo>
                  <a:lnTo>
                    <a:pt x="16102" y="79563"/>
                  </a:lnTo>
                  <a:lnTo>
                    <a:pt x="17023" y="75830"/>
                  </a:lnTo>
                  <a:lnTo>
                    <a:pt x="17919" y="72022"/>
                  </a:lnTo>
                  <a:lnTo>
                    <a:pt x="18342" y="70081"/>
                  </a:lnTo>
                  <a:lnTo>
                    <a:pt x="18765" y="68165"/>
                  </a:lnTo>
                  <a:lnTo>
                    <a:pt x="19163" y="66249"/>
                  </a:lnTo>
                  <a:lnTo>
                    <a:pt x="19537" y="64332"/>
                  </a:lnTo>
                  <a:lnTo>
                    <a:pt x="19860" y="62466"/>
                  </a:lnTo>
                  <a:lnTo>
                    <a:pt x="20184" y="60649"/>
                  </a:lnTo>
                  <a:lnTo>
                    <a:pt x="20457" y="58857"/>
                  </a:lnTo>
                  <a:lnTo>
                    <a:pt x="20681" y="57140"/>
                  </a:lnTo>
                  <a:lnTo>
                    <a:pt x="20881" y="55473"/>
                  </a:lnTo>
                  <a:lnTo>
                    <a:pt x="21030" y="53880"/>
                  </a:lnTo>
                  <a:lnTo>
                    <a:pt x="21129" y="52387"/>
                  </a:lnTo>
                  <a:lnTo>
                    <a:pt x="21179" y="50968"/>
                  </a:lnTo>
                  <a:lnTo>
                    <a:pt x="21179" y="49599"/>
                  </a:lnTo>
                  <a:lnTo>
                    <a:pt x="21129" y="48106"/>
                  </a:lnTo>
                  <a:lnTo>
                    <a:pt x="21080" y="46489"/>
                  </a:lnTo>
                  <a:lnTo>
                    <a:pt x="21005" y="44771"/>
                  </a:lnTo>
                  <a:lnTo>
                    <a:pt x="20881" y="42955"/>
                  </a:lnTo>
                  <a:lnTo>
                    <a:pt x="20756" y="41063"/>
                  </a:lnTo>
                  <a:lnTo>
                    <a:pt x="20433" y="37106"/>
                  </a:lnTo>
                  <a:lnTo>
                    <a:pt x="20059" y="32950"/>
                  </a:lnTo>
                  <a:lnTo>
                    <a:pt x="19611" y="28695"/>
                  </a:lnTo>
                  <a:lnTo>
                    <a:pt x="19163" y="24439"/>
                  </a:lnTo>
                  <a:lnTo>
                    <a:pt x="18666" y="20233"/>
                  </a:lnTo>
                  <a:lnTo>
                    <a:pt x="18193" y="16201"/>
                  </a:lnTo>
                  <a:lnTo>
                    <a:pt x="17720" y="12443"/>
                  </a:lnTo>
                  <a:lnTo>
                    <a:pt x="16899" y="5998"/>
                  </a:lnTo>
                  <a:lnTo>
                    <a:pt x="16301" y="1618"/>
                  </a:lnTo>
                  <a:lnTo>
                    <a:pt x="1607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898;p67">
              <a:extLst>
                <a:ext uri="{FF2B5EF4-FFF2-40B4-BE49-F238E27FC236}">
                  <a16:creationId xmlns:a16="http://schemas.microsoft.com/office/drawing/2014/main" id="{0C00A40A-944F-38B1-E045-9092DB976EAF}"/>
                </a:ext>
              </a:extLst>
            </p:cNvPr>
            <p:cNvSpPr/>
            <p:nvPr/>
          </p:nvSpPr>
          <p:spPr>
            <a:xfrm>
              <a:off x="2458725" y="2576834"/>
              <a:ext cx="299379" cy="1376495"/>
            </a:xfrm>
            <a:custGeom>
              <a:avLst/>
              <a:gdLst/>
              <a:ahLst/>
              <a:cxnLst/>
              <a:rect l="l" t="t" r="r" b="b"/>
              <a:pathLst>
                <a:path w="21180" h="97382" fill="none" extrusionOk="0">
                  <a:moveTo>
                    <a:pt x="11150" y="97282"/>
                  </a:moveTo>
                  <a:lnTo>
                    <a:pt x="3385" y="97382"/>
                  </a:lnTo>
                  <a:lnTo>
                    <a:pt x="3385" y="97382"/>
                  </a:lnTo>
                  <a:lnTo>
                    <a:pt x="3584" y="96038"/>
                  </a:lnTo>
                  <a:lnTo>
                    <a:pt x="4082" y="92380"/>
                  </a:lnTo>
                  <a:lnTo>
                    <a:pt x="4405" y="89841"/>
                  </a:lnTo>
                  <a:lnTo>
                    <a:pt x="4779" y="86930"/>
                  </a:lnTo>
                  <a:lnTo>
                    <a:pt x="5152" y="83719"/>
                  </a:lnTo>
                  <a:lnTo>
                    <a:pt x="5550" y="80260"/>
                  </a:lnTo>
                  <a:lnTo>
                    <a:pt x="5924" y="76651"/>
                  </a:lnTo>
                  <a:lnTo>
                    <a:pt x="6272" y="72918"/>
                  </a:lnTo>
                  <a:lnTo>
                    <a:pt x="6595" y="69185"/>
                  </a:lnTo>
                  <a:lnTo>
                    <a:pt x="6869" y="65477"/>
                  </a:lnTo>
                  <a:lnTo>
                    <a:pt x="6994" y="63660"/>
                  </a:lnTo>
                  <a:lnTo>
                    <a:pt x="7093" y="61893"/>
                  </a:lnTo>
                  <a:lnTo>
                    <a:pt x="7168" y="60151"/>
                  </a:lnTo>
                  <a:lnTo>
                    <a:pt x="7218" y="58459"/>
                  </a:lnTo>
                  <a:lnTo>
                    <a:pt x="7243" y="56841"/>
                  </a:lnTo>
                  <a:lnTo>
                    <a:pt x="7243" y="55298"/>
                  </a:lnTo>
                  <a:lnTo>
                    <a:pt x="7218" y="53805"/>
                  </a:lnTo>
                  <a:lnTo>
                    <a:pt x="7168" y="52436"/>
                  </a:lnTo>
                  <a:lnTo>
                    <a:pt x="7168" y="52436"/>
                  </a:lnTo>
                  <a:lnTo>
                    <a:pt x="7143" y="51590"/>
                  </a:lnTo>
                  <a:lnTo>
                    <a:pt x="7143" y="50719"/>
                  </a:lnTo>
                  <a:lnTo>
                    <a:pt x="7143" y="48878"/>
                  </a:lnTo>
                  <a:lnTo>
                    <a:pt x="7168" y="46887"/>
                  </a:lnTo>
                  <a:lnTo>
                    <a:pt x="7193" y="44771"/>
                  </a:lnTo>
                  <a:lnTo>
                    <a:pt x="7193" y="43701"/>
                  </a:lnTo>
                  <a:lnTo>
                    <a:pt x="7168" y="42581"/>
                  </a:lnTo>
                  <a:lnTo>
                    <a:pt x="7118" y="41437"/>
                  </a:lnTo>
                  <a:lnTo>
                    <a:pt x="7068" y="40292"/>
                  </a:lnTo>
                  <a:lnTo>
                    <a:pt x="6969" y="39122"/>
                  </a:lnTo>
                  <a:lnTo>
                    <a:pt x="6869" y="37927"/>
                  </a:lnTo>
                  <a:lnTo>
                    <a:pt x="6695" y="36708"/>
                  </a:lnTo>
                  <a:lnTo>
                    <a:pt x="6521" y="35513"/>
                  </a:lnTo>
                  <a:lnTo>
                    <a:pt x="6521" y="35513"/>
                  </a:lnTo>
                  <a:lnTo>
                    <a:pt x="5525" y="30088"/>
                  </a:lnTo>
                  <a:lnTo>
                    <a:pt x="4654" y="25385"/>
                  </a:lnTo>
                  <a:lnTo>
                    <a:pt x="3709" y="20283"/>
                  </a:lnTo>
                  <a:lnTo>
                    <a:pt x="2514" y="13663"/>
                  </a:lnTo>
                  <a:lnTo>
                    <a:pt x="2514" y="13663"/>
                  </a:lnTo>
                  <a:lnTo>
                    <a:pt x="2016" y="11000"/>
                  </a:lnTo>
                  <a:lnTo>
                    <a:pt x="1543" y="8586"/>
                  </a:lnTo>
                  <a:lnTo>
                    <a:pt x="1120" y="6471"/>
                  </a:lnTo>
                  <a:lnTo>
                    <a:pt x="747" y="4654"/>
                  </a:lnTo>
                  <a:lnTo>
                    <a:pt x="200" y="2115"/>
                  </a:lnTo>
                  <a:lnTo>
                    <a:pt x="0" y="1195"/>
                  </a:lnTo>
                  <a:lnTo>
                    <a:pt x="16077" y="0"/>
                  </a:lnTo>
                  <a:lnTo>
                    <a:pt x="16077" y="0"/>
                  </a:lnTo>
                  <a:lnTo>
                    <a:pt x="16301" y="1618"/>
                  </a:lnTo>
                  <a:lnTo>
                    <a:pt x="16899" y="5998"/>
                  </a:lnTo>
                  <a:lnTo>
                    <a:pt x="17720" y="12443"/>
                  </a:lnTo>
                  <a:lnTo>
                    <a:pt x="18193" y="16201"/>
                  </a:lnTo>
                  <a:lnTo>
                    <a:pt x="18666" y="20233"/>
                  </a:lnTo>
                  <a:lnTo>
                    <a:pt x="19163" y="24439"/>
                  </a:lnTo>
                  <a:lnTo>
                    <a:pt x="19611" y="28695"/>
                  </a:lnTo>
                  <a:lnTo>
                    <a:pt x="20059" y="32950"/>
                  </a:lnTo>
                  <a:lnTo>
                    <a:pt x="20433" y="37106"/>
                  </a:lnTo>
                  <a:lnTo>
                    <a:pt x="20756" y="41063"/>
                  </a:lnTo>
                  <a:lnTo>
                    <a:pt x="20881" y="42955"/>
                  </a:lnTo>
                  <a:lnTo>
                    <a:pt x="21005" y="44771"/>
                  </a:lnTo>
                  <a:lnTo>
                    <a:pt x="21080" y="46489"/>
                  </a:lnTo>
                  <a:lnTo>
                    <a:pt x="21129" y="48106"/>
                  </a:lnTo>
                  <a:lnTo>
                    <a:pt x="21179" y="49599"/>
                  </a:lnTo>
                  <a:lnTo>
                    <a:pt x="21179" y="50968"/>
                  </a:lnTo>
                  <a:lnTo>
                    <a:pt x="21179" y="50968"/>
                  </a:lnTo>
                  <a:lnTo>
                    <a:pt x="21129" y="52387"/>
                  </a:lnTo>
                  <a:lnTo>
                    <a:pt x="21030" y="53880"/>
                  </a:lnTo>
                  <a:lnTo>
                    <a:pt x="20881" y="55473"/>
                  </a:lnTo>
                  <a:lnTo>
                    <a:pt x="20681" y="57140"/>
                  </a:lnTo>
                  <a:lnTo>
                    <a:pt x="20457" y="58857"/>
                  </a:lnTo>
                  <a:lnTo>
                    <a:pt x="20184" y="60649"/>
                  </a:lnTo>
                  <a:lnTo>
                    <a:pt x="19860" y="62466"/>
                  </a:lnTo>
                  <a:lnTo>
                    <a:pt x="19537" y="64332"/>
                  </a:lnTo>
                  <a:lnTo>
                    <a:pt x="19163" y="66249"/>
                  </a:lnTo>
                  <a:lnTo>
                    <a:pt x="18765" y="68165"/>
                  </a:lnTo>
                  <a:lnTo>
                    <a:pt x="18342" y="70081"/>
                  </a:lnTo>
                  <a:lnTo>
                    <a:pt x="17919" y="72022"/>
                  </a:lnTo>
                  <a:lnTo>
                    <a:pt x="17023" y="75830"/>
                  </a:lnTo>
                  <a:lnTo>
                    <a:pt x="16102" y="79563"/>
                  </a:lnTo>
                  <a:lnTo>
                    <a:pt x="15157" y="83147"/>
                  </a:lnTo>
                  <a:lnTo>
                    <a:pt x="14261" y="86457"/>
                  </a:lnTo>
                  <a:lnTo>
                    <a:pt x="13439" y="89468"/>
                  </a:lnTo>
                  <a:lnTo>
                    <a:pt x="12693" y="92081"/>
                  </a:lnTo>
                  <a:lnTo>
                    <a:pt x="11573" y="95889"/>
                  </a:lnTo>
                  <a:lnTo>
                    <a:pt x="11150" y="9728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899;p67">
              <a:extLst>
                <a:ext uri="{FF2B5EF4-FFF2-40B4-BE49-F238E27FC236}">
                  <a16:creationId xmlns:a16="http://schemas.microsoft.com/office/drawing/2014/main" id="{F6481325-D98B-6570-0C46-E3F4606C9777}"/>
                </a:ext>
              </a:extLst>
            </p:cNvPr>
            <p:cNvSpPr/>
            <p:nvPr/>
          </p:nvSpPr>
          <p:spPr>
            <a:xfrm>
              <a:off x="2346507" y="1755788"/>
              <a:ext cx="63692" cy="73884"/>
            </a:xfrm>
            <a:custGeom>
              <a:avLst/>
              <a:gdLst/>
              <a:ahLst/>
              <a:cxnLst/>
              <a:rect l="l" t="t" r="r" b="b"/>
              <a:pathLst>
                <a:path w="4506" h="5227" extrusionOk="0">
                  <a:moveTo>
                    <a:pt x="822" y="0"/>
                  </a:moveTo>
                  <a:lnTo>
                    <a:pt x="648" y="25"/>
                  </a:lnTo>
                  <a:lnTo>
                    <a:pt x="498" y="75"/>
                  </a:lnTo>
                  <a:lnTo>
                    <a:pt x="374" y="125"/>
                  </a:lnTo>
                  <a:lnTo>
                    <a:pt x="249" y="199"/>
                  </a:lnTo>
                  <a:lnTo>
                    <a:pt x="175" y="299"/>
                  </a:lnTo>
                  <a:lnTo>
                    <a:pt x="100" y="399"/>
                  </a:lnTo>
                  <a:lnTo>
                    <a:pt x="50" y="498"/>
                  </a:lnTo>
                  <a:lnTo>
                    <a:pt x="26" y="647"/>
                  </a:lnTo>
                  <a:lnTo>
                    <a:pt x="1" y="772"/>
                  </a:lnTo>
                  <a:lnTo>
                    <a:pt x="1" y="946"/>
                  </a:lnTo>
                  <a:lnTo>
                    <a:pt x="26" y="1095"/>
                  </a:lnTo>
                  <a:lnTo>
                    <a:pt x="125" y="1469"/>
                  </a:lnTo>
                  <a:lnTo>
                    <a:pt x="299" y="1867"/>
                  </a:lnTo>
                  <a:lnTo>
                    <a:pt x="548" y="2290"/>
                  </a:lnTo>
                  <a:lnTo>
                    <a:pt x="847" y="2713"/>
                  </a:lnTo>
                  <a:lnTo>
                    <a:pt x="1220" y="3186"/>
                  </a:lnTo>
                  <a:lnTo>
                    <a:pt x="1643" y="3659"/>
                  </a:lnTo>
                  <a:lnTo>
                    <a:pt x="2141" y="4132"/>
                  </a:lnTo>
                  <a:lnTo>
                    <a:pt x="2688" y="4629"/>
                  </a:lnTo>
                  <a:lnTo>
                    <a:pt x="2962" y="4828"/>
                  </a:lnTo>
                  <a:lnTo>
                    <a:pt x="3211" y="5003"/>
                  </a:lnTo>
                  <a:lnTo>
                    <a:pt x="3435" y="5127"/>
                  </a:lnTo>
                  <a:lnTo>
                    <a:pt x="3634" y="5202"/>
                  </a:lnTo>
                  <a:lnTo>
                    <a:pt x="3808" y="5227"/>
                  </a:lnTo>
                  <a:lnTo>
                    <a:pt x="3982" y="5227"/>
                  </a:lnTo>
                  <a:lnTo>
                    <a:pt x="4107" y="5177"/>
                  </a:lnTo>
                  <a:lnTo>
                    <a:pt x="4231" y="5102"/>
                  </a:lnTo>
                  <a:lnTo>
                    <a:pt x="4331" y="5003"/>
                  </a:lnTo>
                  <a:lnTo>
                    <a:pt x="4406" y="4853"/>
                  </a:lnTo>
                  <a:lnTo>
                    <a:pt x="4455" y="4704"/>
                  </a:lnTo>
                  <a:lnTo>
                    <a:pt x="4480" y="4530"/>
                  </a:lnTo>
                  <a:lnTo>
                    <a:pt x="4505" y="4331"/>
                  </a:lnTo>
                  <a:lnTo>
                    <a:pt x="4505" y="4107"/>
                  </a:lnTo>
                  <a:lnTo>
                    <a:pt x="4480" y="3858"/>
                  </a:lnTo>
                  <a:lnTo>
                    <a:pt x="4455" y="3634"/>
                  </a:lnTo>
                  <a:lnTo>
                    <a:pt x="4331" y="3111"/>
                  </a:lnTo>
                  <a:lnTo>
                    <a:pt x="4132" y="2564"/>
                  </a:lnTo>
                  <a:lnTo>
                    <a:pt x="3908" y="2041"/>
                  </a:lnTo>
                  <a:lnTo>
                    <a:pt x="3759" y="1767"/>
                  </a:lnTo>
                  <a:lnTo>
                    <a:pt x="3609" y="1518"/>
                  </a:lnTo>
                  <a:lnTo>
                    <a:pt x="3435" y="1295"/>
                  </a:lnTo>
                  <a:lnTo>
                    <a:pt x="3261" y="1071"/>
                  </a:lnTo>
                  <a:lnTo>
                    <a:pt x="3062" y="847"/>
                  </a:lnTo>
                  <a:lnTo>
                    <a:pt x="2863" y="672"/>
                  </a:lnTo>
                  <a:lnTo>
                    <a:pt x="2664" y="498"/>
                  </a:lnTo>
                  <a:lnTo>
                    <a:pt x="2440" y="349"/>
                  </a:lnTo>
                  <a:lnTo>
                    <a:pt x="2216" y="249"/>
                  </a:lnTo>
                  <a:lnTo>
                    <a:pt x="1967" y="150"/>
                  </a:lnTo>
                  <a:lnTo>
                    <a:pt x="1693" y="75"/>
                  </a:lnTo>
                  <a:lnTo>
                    <a:pt x="1444" y="25"/>
                  </a:lnTo>
                  <a:lnTo>
                    <a:pt x="122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900;p67">
              <a:extLst>
                <a:ext uri="{FF2B5EF4-FFF2-40B4-BE49-F238E27FC236}">
                  <a16:creationId xmlns:a16="http://schemas.microsoft.com/office/drawing/2014/main" id="{E3F0A0AF-A931-A62A-B3D5-1F3B5E8E7C86}"/>
                </a:ext>
              </a:extLst>
            </p:cNvPr>
            <p:cNvSpPr/>
            <p:nvPr/>
          </p:nvSpPr>
          <p:spPr>
            <a:xfrm>
              <a:off x="2554051" y="3100974"/>
              <a:ext cx="2134" cy="17951"/>
            </a:xfrm>
            <a:custGeom>
              <a:avLst/>
              <a:gdLst/>
              <a:ahLst/>
              <a:cxnLst/>
              <a:rect l="l" t="t" r="r" b="b"/>
              <a:pathLst>
                <a:path w="151" h="1270" extrusionOk="0">
                  <a:moveTo>
                    <a:pt x="1" y="0"/>
                  </a:moveTo>
                  <a:lnTo>
                    <a:pt x="1" y="0"/>
                  </a:lnTo>
                  <a:lnTo>
                    <a:pt x="150" y="1270"/>
                  </a:lnTo>
                  <a:lnTo>
                    <a:pt x="150" y="127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E7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901;p67">
              <a:extLst>
                <a:ext uri="{FF2B5EF4-FFF2-40B4-BE49-F238E27FC236}">
                  <a16:creationId xmlns:a16="http://schemas.microsoft.com/office/drawing/2014/main" id="{62C2FC63-64AD-BD30-77C8-105A095BC23A}"/>
                </a:ext>
              </a:extLst>
            </p:cNvPr>
            <p:cNvSpPr/>
            <p:nvPr/>
          </p:nvSpPr>
          <p:spPr>
            <a:xfrm>
              <a:off x="2554051" y="3100974"/>
              <a:ext cx="2134" cy="17951"/>
            </a:xfrm>
            <a:custGeom>
              <a:avLst/>
              <a:gdLst/>
              <a:ahLst/>
              <a:cxnLst/>
              <a:rect l="l" t="t" r="r" b="b"/>
              <a:pathLst>
                <a:path w="151" h="1270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50" y="1270"/>
                  </a:lnTo>
                  <a:lnTo>
                    <a:pt x="150" y="127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902;p67">
              <a:extLst>
                <a:ext uri="{FF2B5EF4-FFF2-40B4-BE49-F238E27FC236}">
                  <a16:creationId xmlns:a16="http://schemas.microsoft.com/office/drawing/2014/main" id="{CFC318A4-428C-5E19-FBF0-EB99A22AEBAD}"/>
                </a:ext>
              </a:extLst>
            </p:cNvPr>
            <p:cNvSpPr/>
            <p:nvPr/>
          </p:nvSpPr>
          <p:spPr>
            <a:xfrm>
              <a:off x="2690186" y="3660649"/>
              <a:ext cx="6347" cy="24991"/>
            </a:xfrm>
            <a:custGeom>
              <a:avLst/>
              <a:gdLst/>
              <a:ahLst/>
              <a:cxnLst/>
              <a:rect l="l" t="t" r="r" b="b"/>
              <a:pathLst>
                <a:path w="449" h="1768" extrusionOk="0">
                  <a:moveTo>
                    <a:pt x="449" y="0"/>
                  </a:moveTo>
                  <a:lnTo>
                    <a:pt x="449" y="0"/>
                  </a:lnTo>
                  <a:lnTo>
                    <a:pt x="449" y="0"/>
                  </a:lnTo>
                  <a:lnTo>
                    <a:pt x="1" y="1767"/>
                  </a:lnTo>
                  <a:lnTo>
                    <a:pt x="1" y="1767"/>
                  </a:lnTo>
                  <a:lnTo>
                    <a:pt x="1" y="1767"/>
                  </a:lnTo>
                  <a:lnTo>
                    <a:pt x="1" y="1767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903;p67">
              <a:extLst>
                <a:ext uri="{FF2B5EF4-FFF2-40B4-BE49-F238E27FC236}">
                  <a16:creationId xmlns:a16="http://schemas.microsoft.com/office/drawing/2014/main" id="{FC03D0C4-F314-494A-EB07-77E1C157EE28}"/>
                </a:ext>
              </a:extLst>
            </p:cNvPr>
            <p:cNvSpPr/>
            <p:nvPr/>
          </p:nvSpPr>
          <p:spPr>
            <a:xfrm>
              <a:off x="2690186" y="3660649"/>
              <a:ext cx="6347" cy="24991"/>
            </a:xfrm>
            <a:custGeom>
              <a:avLst/>
              <a:gdLst/>
              <a:ahLst/>
              <a:cxnLst/>
              <a:rect l="l" t="t" r="r" b="b"/>
              <a:pathLst>
                <a:path w="449" h="1768" fill="none" extrusionOk="0">
                  <a:moveTo>
                    <a:pt x="449" y="0"/>
                  </a:moveTo>
                  <a:lnTo>
                    <a:pt x="449" y="0"/>
                  </a:lnTo>
                  <a:lnTo>
                    <a:pt x="449" y="0"/>
                  </a:lnTo>
                  <a:lnTo>
                    <a:pt x="1" y="1767"/>
                  </a:lnTo>
                  <a:lnTo>
                    <a:pt x="1" y="1767"/>
                  </a:lnTo>
                  <a:lnTo>
                    <a:pt x="1" y="1767"/>
                  </a:lnTo>
                  <a:lnTo>
                    <a:pt x="1" y="1767"/>
                  </a:lnTo>
                  <a:lnTo>
                    <a:pt x="44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904;p67">
              <a:extLst>
                <a:ext uri="{FF2B5EF4-FFF2-40B4-BE49-F238E27FC236}">
                  <a16:creationId xmlns:a16="http://schemas.microsoft.com/office/drawing/2014/main" id="{2D3F807D-5D22-20B2-029D-C74CBF3747C5}"/>
                </a:ext>
              </a:extLst>
            </p:cNvPr>
            <p:cNvSpPr/>
            <p:nvPr/>
          </p:nvSpPr>
          <p:spPr>
            <a:xfrm>
              <a:off x="2696518" y="3494959"/>
              <a:ext cx="36610" cy="165705"/>
            </a:xfrm>
            <a:custGeom>
              <a:avLst/>
              <a:gdLst/>
              <a:ahLst/>
              <a:cxnLst/>
              <a:rect l="l" t="t" r="r" b="b"/>
              <a:pathLst>
                <a:path w="2590" h="11723" extrusionOk="0">
                  <a:moveTo>
                    <a:pt x="2589" y="1"/>
                  </a:moveTo>
                  <a:lnTo>
                    <a:pt x="2589" y="1"/>
                  </a:lnTo>
                  <a:lnTo>
                    <a:pt x="1992" y="2937"/>
                  </a:lnTo>
                  <a:lnTo>
                    <a:pt x="1370" y="5874"/>
                  </a:lnTo>
                  <a:lnTo>
                    <a:pt x="698" y="8810"/>
                  </a:lnTo>
                  <a:lnTo>
                    <a:pt x="1" y="11722"/>
                  </a:lnTo>
                  <a:lnTo>
                    <a:pt x="1" y="11722"/>
                  </a:lnTo>
                  <a:lnTo>
                    <a:pt x="1" y="11722"/>
                  </a:lnTo>
                  <a:lnTo>
                    <a:pt x="698" y="8810"/>
                  </a:lnTo>
                  <a:lnTo>
                    <a:pt x="1370" y="5874"/>
                  </a:lnTo>
                  <a:lnTo>
                    <a:pt x="1992" y="2937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B8B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905;p67">
              <a:extLst>
                <a:ext uri="{FF2B5EF4-FFF2-40B4-BE49-F238E27FC236}">
                  <a16:creationId xmlns:a16="http://schemas.microsoft.com/office/drawing/2014/main" id="{CC11FB44-AEFF-B292-BDC9-272054FFA493}"/>
                </a:ext>
              </a:extLst>
            </p:cNvPr>
            <p:cNvSpPr/>
            <p:nvPr/>
          </p:nvSpPr>
          <p:spPr>
            <a:xfrm>
              <a:off x="2696518" y="3494959"/>
              <a:ext cx="36610" cy="165705"/>
            </a:xfrm>
            <a:custGeom>
              <a:avLst/>
              <a:gdLst/>
              <a:ahLst/>
              <a:cxnLst/>
              <a:rect l="l" t="t" r="r" b="b"/>
              <a:pathLst>
                <a:path w="2590" h="11723" fill="none" extrusionOk="0">
                  <a:moveTo>
                    <a:pt x="2589" y="1"/>
                  </a:moveTo>
                  <a:lnTo>
                    <a:pt x="2589" y="1"/>
                  </a:lnTo>
                  <a:lnTo>
                    <a:pt x="1992" y="2937"/>
                  </a:lnTo>
                  <a:lnTo>
                    <a:pt x="1370" y="5874"/>
                  </a:lnTo>
                  <a:lnTo>
                    <a:pt x="698" y="8810"/>
                  </a:lnTo>
                  <a:lnTo>
                    <a:pt x="1" y="11722"/>
                  </a:lnTo>
                  <a:lnTo>
                    <a:pt x="1" y="11722"/>
                  </a:lnTo>
                  <a:lnTo>
                    <a:pt x="1" y="11722"/>
                  </a:lnTo>
                  <a:lnTo>
                    <a:pt x="698" y="8810"/>
                  </a:lnTo>
                  <a:lnTo>
                    <a:pt x="1370" y="5874"/>
                  </a:lnTo>
                  <a:lnTo>
                    <a:pt x="1992" y="2937"/>
                  </a:lnTo>
                  <a:lnTo>
                    <a:pt x="258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906;p67">
              <a:extLst>
                <a:ext uri="{FF2B5EF4-FFF2-40B4-BE49-F238E27FC236}">
                  <a16:creationId xmlns:a16="http://schemas.microsoft.com/office/drawing/2014/main" id="{E53E7BBC-8B3A-7860-004F-E71981D3FC9A}"/>
                </a:ext>
              </a:extLst>
            </p:cNvPr>
            <p:cNvSpPr/>
            <p:nvPr/>
          </p:nvSpPr>
          <p:spPr>
            <a:xfrm>
              <a:off x="2550885" y="3078457"/>
              <a:ext cx="206866" cy="607183"/>
            </a:xfrm>
            <a:custGeom>
              <a:avLst/>
              <a:gdLst/>
              <a:ahLst/>
              <a:cxnLst/>
              <a:rect l="l" t="t" r="r" b="b"/>
              <a:pathLst>
                <a:path w="14635" h="42956" extrusionOk="0">
                  <a:moveTo>
                    <a:pt x="1" y="1"/>
                  </a:moveTo>
                  <a:lnTo>
                    <a:pt x="225" y="1593"/>
                  </a:lnTo>
                  <a:lnTo>
                    <a:pt x="374" y="2863"/>
                  </a:lnTo>
                  <a:lnTo>
                    <a:pt x="474" y="3783"/>
                  </a:lnTo>
                  <a:lnTo>
                    <a:pt x="548" y="4729"/>
                  </a:lnTo>
                  <a:lnTo>
                    <a:pt x="623" y="5650"/>
                  </a:lnTo>
                  <a:lnTo>
                    <a:pt x="648" y="6571"/>
                  </a:lnTo>
                  <a:lnTo>
                    <a:pt x="673" y="7492"/>
                  </a:lnTo>
                  <a:lnTo>
                    <a:pt x="698" y="8437"/>
                  </a:lnTo>
                  <a:lnTo>
                    <a:pt x="698" y="9358"/>
                  </a:lnTo>
                  <a:lnTo>
                    <a:pt x="673" y="10279"/>
                  </a:lnTo>
                  <a:lnTo>
                    <a:pt x="1643" y="13066"/>
                  </a:lnTo>
                  <a:lnTo>
                    <a:pt x="2539" y="15779"/>
                  </a:lnTo>
                  <a:lnTo>
                    <a:pt x="2937" y="17098"/>
                  </a:lnTo>
                  <a:lnTo>
                    <a:pt x="3311" y="18367"/>
                  </a:lnTo>
                  <a:lnTo>
                    <a:pt x="3659" y="19611"/>
                  </a:lnTo>
                  <a:lnTo>
                    <a:pt x="3983" y="20831"/>
                  </a:lnTo>
                  <a:lnTo>
                    <a:pt x="5202" y="25485"/>
                  </a:lnTo>
                  <a:lnTo>
                    <a:pt x="6646" y="30935"/>
                  </a:lnTo>
                  <a:lnTo>
                    <a:pt x="9856" y="42955"/>
                  </a:lnTo>
                  <a:lnTo>
                    <a:pt x="10304" y="41188"/>
                  </a:lnTo>
                  <a:lnTo>
                    <a:pt x="11001" y="38276"/>
                  </a:lnTo>
                  <a:lnTo>
                    <a:pt x="11673" y="35340"/>
                  </a:lnTo>
                  <a:lnTo>
                    <a:pt x="12295" y="32403"/>
                  </a:lnTo>
                  <a:lnTo>
                    <a:pt x="12892" y="29467"/>
                  </a:lnTo>
                  <a:lnTo>
                    <a:pt x="13241" y="27525"/>
                  </a:lnTo>
                  <a:lnTo>
                    <a:pt x="13589" y="25609"/>
                  </a:lnTo>
                  <a:lnTo>
                    <a:pt x="13863" y="23718"/>
                  </a:lnTo>
                  <a:lnTo>
                    <a:pt x="14137" y="21926"/>
                  </a:lnTo>
                  <a:lnTo>
                    <a:pt x="14336" y="20184"/>
                  </a:lnTo>
                  <a:lnTo>
                    <a:pt x="14485" y="18516"/>
                  </a:lnTo>
                  <a:lnTo>
                    <a:pt x="14584" y="16924"/>
                  </a:lnTo>
                  <a:lnTo>
                    <a:pt x="14634" y="1545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907;p67">
              <a:extLst>
                <a:ext uri="{FF2B5EF4-FFF2-40B4-BE49-F238E27FC236}">
                  <a16:creationId xmlns:a16="http://schemas.microsoft.com/office/drawing/2014/main" id="{C5939A53-F203-B209-8045-60335FD478A1}"/>
                </a:ext>
              </a:extLst>
            </p:cNvPr>
            <p:cNvSpPr/>
            <p:nvPr/>
          </p:nvSpPr>
          <p:spPr>
            <a:xfrm>
              <a:off x="2550885" y="3078457"/>
              <a:ext cx="206866" cy="607183"/>
            </a:xfrm>
            <a:custGeom>
              <a:avLst/>
              <a:gdLst/>
              <a:ahLst/>
              <a:cxnLst/>
              <a:rect l="l" t="t" r="r" b="b"/>
              <a:pathLst>
                <a:path w="14635" h="42956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225" y="1593"/>
                  </a:lnTo>
                  <a:lnTo>
                    <a:pt x="225" y="1593"/>
                  </a:lnTo>
                  <a:lnTo>
                    <a:pt x="374" y="2863"/>
                  </a:lnTo>
                  <a:lnTo>
                    <a:pt x="374" y="2863"/>
                  </a:lnTo>
                  <a:lnTo>
                    <a:pt x="474" y="3783"/>
                  </a:lnTo>
                  <a:lnTo>
                    <a:pt x="548" y="4729"/>
                  </a:lnTo>
                  <a:lnTo>
                    <a:pt x="623" y="5650"/>
                  </a:lnTo>
                  <a:lnTo>
                    <a:pt x="648" y="6571"/>
                  </a:lnTo>
                  <a:lnTo>
                    <a:pt x="673" y="7492"/>
                  </a:lnTo>
                  <a:lnTo>
                    <a:pt x="698" y="8437"/>
                  </a:lnTo>
                  <a:lnTo>
                    <a:pt x="698" y="9358"/>
                  </a:lnTo>
                  <a:lnTo>
                    <a:pt x="673" y="10279"/>
                  </a:lnTo>
                  <a:lnTo>
                    <a:pt x="673" y="10279"/>
                  </a:lnTo>
                  <a:lnTo>
                    <a:pt x="1643" y="13066"/>
                  </a:lnTo>
                  <a:lnTo>
                    <a:pt x="2539" y="15779"/>
                  </a:lnTo>
                  <a:lnTo>
                    <a:pt x="2937" y="17098"/>
                  </a:lnTo>
                  <a:lnTo>
                    <a:pt x="3311" y="18367"/>
                  </a:lnTo>
                  <a:lnTo>
                    <a:pt x="3659" y="19611"/>
                  </a:lnTo>
                  <a:lnTo>
                    <a:pt x="3983" y="20831"/>
                  </a:lnTo>
                  <a:lnTo>
                    <a:pt x="3983" y="20831"/>
                  </a:lnTo>
                  <a:lnTo>
                    <a:pt x="5202" y="25485"/>
                  </a:lnTo>
                  <a:lnTo>
                    <a:pt x="6646" y="30935"/>
                  </a:lnTo>
                  <a:lnTo>
                    <a:pt x="9856" y="42955"/>
                  </a:lnTo>
                  <a:lnTo>
                    <a:pt x="9856" y="42955"/>
                  </a:lnTo>
                  <a:lnTo>
                    <a:pt x="10304" y="41188"/>
                  </a:lnTo>
                  <a:lnTo>
                    <a:pt x="10304" y="41188"/>
                  </a:lnTo>
                  <a:lnTo>
                    <a:pt x="11001" y="38276"/>
                  </a:lnTo>
                  <a:lnTo>
                    <a:pt x="11673" y="35340"/>
                  </a:lnTo>
                  <a:lnTo>
                    <a:pt x="12295" y="32403"/>
                  </a:lnTo>
                  <a:lnTo>
                    <a:pt x="12892" y="29467"/>
                  </a:lnTo>
                  <a:lnTo>
                    <a:pt x="12892" y="29467"/>
                  </a:lnTo>
                  <a:lnTo>
                    <a:pt x="13241" y="27525"/>
                  </a:lnTo>
                  <a:lnTo>
                    <a:pt x="13589" y="25609"/>
                  </a:lnTo>
                  <a:lnTo>
                    <a:pt x="13863" y="23718"/>
                  </a:lnTo>
                  <a:lnTo>
                    <a:pt x="14137" y="21926"/>
                  </a:lnTo>
                  <a:lnTo>
                    <a:pt x="14336" y="20184"/>
                  </a:lnTo>
                  <a:lnTo>
                    <a:pt x="14485" y="18516"/>
                  </a:lnTo>
                  <a:lnTo>
                    <a:pt x="14584" y="16924"/>
                  </a:lnTo>
                  <a:lnTo>
                    <a:pt x="14634" y="15455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908;p67">
              <a:extLst>
                <a:ext uri="{FF2B5EF4-FFF2-40B4-BE49-F238E27FC236}">
                  <a16:creationId xmlns:a16="http://schemas.microsoft.com/office/drawing/2014/main" id="{6CFCF443-EC17-1878-66BA-5E85CD3E5E52}"/>
                </a:ext>
              </a:extLst>
            </p:cNvPr>
            <p:cNvSpPr/>
            <p:nvPr/>
          </p:nvSpPr>
          <p:spPr>
            <a:xfrm>
              <a:off x="2339821" y="2585626"/>
              <a:ext cx="625827" cy="1378615"/>
            </a:xfrm>
            <a:custGeom>
              <a:avLst/>
              <a:gdLst/>
              <a:ahLst/>
              <a:cxnLst/>
              <a:rect l="l" t="t" r="r" b="b"/>
              <a:pathLst>
                <a:path w="44275" h="97532" extrusionOk="0">
                  <a:moveTo>
                    <a:pt x="15779" y="0"/>
                  </a:moveTo>
                  <a:lnTo>
                    <a:pt x="1" y="1170"/>
                  </a:lnTo>
                  <a:lnTo>
                    <a:pt x="26" y="1742"/>
                  </a:lnTo>
                  <a:lnTo>
                    <a:pt x="100" y="2340"/>
                  </a:lnTo>
                  <a:lnTo>
                    <a:pt x="175" y="2937"/>
                  </a:lnTo>
                  <a:lnTo>
                    <a:pt x="275" y="3559"/>
                  </a:lnTo>
                  <a:lnTo>
                    <a:pt x="548" y="4853"/>
                  </a:lnTo>
                  <a:lnTo>
                    <a:pt x="872" y="6222"/>
                  </a:lnTo>
                  <a:lnTo>
                    <a:pt x="1270" y="7640"/>
                  </a:lnTo>
                  <a:lnTo>
                    <a:pt x="1718" y="9109"/>
                  </a:lnTo>
                  <a:lnTo>
                    <a:pt x="2216" y="10602"/>
                  </a:lnTo>
                  <a:lnTo>
                    <a:pt x="2788" y="12170"/>
                  </a:lnTo>
                  <a:lnTo>
                    <a:pt x="3410" y="13763"/>
                  </a:lnTo>
                  <a:lnTo>
                    <a:pt x="4057" y="15405"/>
                  </a:lnTo>
                  <a:lnTo>
                    <a:pt x="4754" y="17073"/>
                  </a:lnTo>
                  <a:lnTo>
                    <a:pt x="5476" y="18790"/>
                  </a:lnTo>
                  <a:lnTo>
                    <a:pt x="6247" y="20507"/>
                  </a:lnTo>
                  <a:lnTo>
                    <a:pt x="7019" y="22274"/>
                  </a:lnTo>
                  <a:lnTo>
                    <a:pt x="8661" y="25808"/>
                  </a:lnTo>
                  <a:lnTo>
                    <a:pt x="10354" y="29392"/>
                  </a:lnTo>
                  <a:lnTo>
                    <a:pt x="12071" y="33000"/>
                  </a:lnTo>
                  <a:lnTo>
                    <a:pt x="13763" y="36584"/>
                  </a:lnTo>
                  <a:lnTo>
                    <a:pt x="15431" y="40093"/>
                  </a:lnTo>
                  <a:lnTo>
                    <a:pt x="16998" y="43527"/>
                  </a:lnTo>
                  <a:lnTo>
                    <a:pt x="17745" y="45195"/>
                  </a:lnTo>
                  <a:lnTo>
                    <a:pt x="18442" y="46862"/>
                  </a:lnTo>
                  <a:lnTo>
                    <a:pt x="19114" y="48455"/>
                  </a:lnTo>
                  <a:lnTo>
                    <a:pt x="19736" y="50023"/>
                  </a:lnTo>
                  <a:lnTo>
                    <a:pt x="20333" y="51541"/>
                  </a:lnTo>
                  <a:lnTo>
                    <a:pt x="20856" y="53009"/>
                  </a:lnTo>
                  <a:lnTo>
                    <a:pt x="22897" y="58833"/>
                  </a:lnTo>
                  <a:lnTo>
                    <a:pt x="25360" y="65701"/>
                  </a:lnTo>
                  <a:lnTo>
                    <a:pt x="28023" y="73068"/>
                  </a:lnTo>
                  <a:lnTo>
                    <a:pt x="30686" y="80360"/>
                  </a:lnTo>
                  <a:lnTo>
                    <a:pt x="35116" y="92479"/>
                  </a:lnTo>
                  <a:lnTo>
                    <a:pt x="36958" y="97531"/>
                  </a:lnTo>
                  <a:lnTo>
                    <a:pt x="44274" y="93400"/>
                  </a:lnTo>
                  <a:lnTo>
                    <a:pt x="43926" y="91758"/>
                  </a:lnTo>
                  <a:lnTo>
                    <a:pt x="42980" y="87303"/>
                  </a:lnTo>
                  <a:lnTo>
                    <a:pt x="41562" y="80783"/>
                  </a:lnTo>
                  <a:lnTo>
                    <a:pt x="40716" y="76950"/>
                  </a:lnTo>
                  <a:lnTo>
                    <a:pt x="39795" y="72869"/>
                  </a:lnTo>
                  <a:lnTo>
                    <a:pt x="38824" y="68638"/>
                  </a:lnTo>
                  <a:lnTo>
                    <a:pt x="37804" y="64308"/>
                  </a:lnTo>
                  <a:lnTo>
                    <a:pt x="36759" y="60027"/>
                  </a:lnTo>
                  <a:lnTo>
                    <a:pt x="35713" y="55821"/>
                  </a:lnTo>
                  <a:lnTo>
                    <a:pt x="34668" y="51839"/>
                  </a:lnTo>
                  <a:lnTo>
                    <a:pt x="34145" y="49923"/>
                  </a:lnTo>
                  <a:lnTo>
                    <a:pt x="33623" y="48106"/>
                  </a:lnTo>
                  <a:lnTo>
                    <a:pt x="33125" y="46389"/>
                  </a:lnTo>
                  <a:lnTo>
                    <a:pt x="32652" y="44772"/>
                  </a:lnTo>
                  <a:lnTo>
                    <a:pt x="32179" y="43278"/>
                  </a:lnTo>
                  <a:lnTo>
                    <a:pt x="31707" y="41910"/>
                  </a:lnTo>
                  <a:lnTo>
                    <a:pt x="30811" y="39346"/>
                  </a:lnTo>
                  <a:lnTo>
                    <a:pt x="29765" y="36459"/>
                  </a:lnTo>
                  <a:lnTo>
                    <a:pt x="28621" y="33324"/>
                  </a:lnTo>
                  <a:lnTo>
                    <a:pt x="27376" y="30014"/>
                  </a:lnTo>
                  <a:lnTo>
                    <a:pt x="24763" y="23070"/>
                  </a:lnTo>
                  <a:lnTo>
                    <a:pt x="22100" y="16202"/>
                  </a:lnTo>
                  <a:lnTo>
                    <a:pt x="19661" y="9905"/>
                  </a:lnTo>
                  <a:lnTo>
                    <a:pt x="17670" y="4754"/>
                  </a:lnTo>
                  <a:lnTo>
                    <a:pt x="1577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909;p67">
              <a:extLst>
                <a:ext uri="{FF2B5EF4-FFF2-40B4-BE49-F238E27FC236}">
                  <a16:creationId xmlns:a16="http://schemas.microsoft.com/office/drawing/2014/main" id="{E9A0EA78-E2D8-832D-653C-23B083E749C9}"/>
                </a:ext>
              </a:extLst>
            </p:cNvPr>
            <p:cNvSpPr/>
            <p:nvPr/>
          </p:nvSpPr>
          <p:spPr>
            <a:xfrm>
              <a:off x="2836879" y="3854115"/>
              <a:ext cx="142142" cy="115752"/>
            </a:xfrm>
            <a:custGeom>
              <a:avLst/>
              <a:gdLst/>
              <a:ahLst/>
              <a:cxnLst/>
              <a:rect l="l" t="t" r="r" b="b"/>
              <a:pathLst>
                <a:path w="10056" h="8189" extrusionOk="0">
                  <a:moveTo>
                    <a:pt x="9532" y="1"/>
                  </a:moveTo>
                  <a:lnTo>
                    <a:pt x="1" y="5625"/>
                  </a:lnTo>
                  <a:lnTo>
                    <a:pt x="1444" y="8189"/>
                  </a:lnTo>
                  <a:lnTo>
                    <a:pt x="10055" y="3311"/>
                  </a:lnTo>
                  <a:lnTo>
                    <a:pt x="953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910;p67">
              <a:extLst>
                <a:ext uri="{FF2B5EF4-FFF2-40B4-BE49-F238E27FC236}">
                  <a16:creationId xmlns:a16="http://schemas.microsoft.com/office/drawing/2014/main" id="{2A54C5DD-3AE1-C41F-19A5-7B32F491B80D}"/>
                </a:ext>
              </a:extLst>
            </p:cNvPr>
            <p:cNvSpPr/>
            <p:nvPr/>
          </p:nvSpPr>
          <p:spPr>
            <a:xfrm>
              <a:off x="2498826" y="3909001"/>
              <a:ext cx="146000" cy="46801"/>
            </a:xfrm>
            <a:custGeom>
              <a:avLst/>
              <a:gdLst/>
              <a:ahLst/>
              <a:cxnLst/>
              <a:rect l="l" t="t" r="r" b="b"/>
              <a:pathLst>
                <a:path w="10329" h="3311" extrusionOk="0">
                  <a:moveTo>
                    <a:pt x="10329" y="0"/>
                  </a:moveTo>
                  <a:lnTo>
                    <a:pt x="1" y="324"/>
                  </a:lnTo>
                  <a:lnTo>
                    <a:pt x="50" y="3310"/>
                  </a:lnTo>
                  <a:lnTo>
                    <a:pt x="9283" y="3161"/>
                  </a:lnTo>
                  <a:lnTo>
                    <a:pt x="103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911;p67">
              <a:extLst>
                <a:ext uri="{FF2B5EF4-FFF2-40B4-BE49-F238E27FC236}">
                  <a16:creationId xmlns:a16="http://schemas.microsoft.com/office/drawing/2014/main" id="{76B025C9-C76B-EA17-5674-B34CF56916B1}"/>
                </a:ext>
              </a:extLst>
            </p:cNvPr>
            <p:cNvSpPr/>
            <p:nvPr/>
          </p:nvSpPr>
          <p:spPr>
            <a:xfrm>
              <a:off x="2468930" y="1781825"/>
              <a:ext cx="12679" cy="18658"/>
            </a:xfrm>
            <a:custGeom>
              <a:avLst/>
              <a:gdLst/>
              <a:ahLst/>
              <a:cxnLst/>
              <a:rect l="l" t="t" r="r" b="b"/>
              <a:pathLst>
                <a:path w="897" h="1320" extrusionOk="0">
                  <a:moveTo>
                    <a:pt x="398" y="0"/>
                  </a:moveTo>
                  <a:lnTo>
                    <a:pt x="324" y="25"/>
                  </a:lnTo>
                  <a:lnTo>
                    <a:pt x="224" y="75"/>
                  </a:lnTo>
                  <a:lnTo>
                    <a:pt x="174" y="124"/>
                  </a:lnTo>
                  <a:lnTo>
                    <a:pt x="100" y="224"/>
                  </a:lnTo>
                  <a:lnTo>
                    <a:pt x="50" y="324"/>
                  </a:lnTo>
                  <a:lnTo>
                    <a:pt x="25" y="448"/>
                  </a:lnTo>
                  <a:lnTo>
                    <a:pt x="0" y="572"/>
                  </a:lnTo>
                  <a:lnTo>
                    <a:pt x="0" y="697"/>
                  </a:lnTo>
                  <a:lnTo>
                    <a:pt x="25" y="821"/>
                  </a:lnTo>
                  <a:lnTo>
                    <a:pt x="75" y="946"/>
                  </a:lnTo>
                  <a:lnTo>
                    <a:pt x="125" y="1070"/>
                  </a:lnTo>
                  <a:lnTo>
                    <a:pt x="174" y="1170"/>
                  </a:lnTo>
                  <a:lnTo>
                    <a:pt x="249" y="1244"/>
                  </a:lnTo>
                  <a:lnTo>
                    <a:pt x="324" y="1294"/>
                  </a:lnTo>
                  <a:lnTo>
                    <a:pt x="398" y="1319"/>
                  </a:lnTo>
                  <a:lnTo>
                    <a:pt x="498" y="1319"/>
                  </a:lnTo>
                  <a:lnTo>
                    <a:pt x="573" y="1294"/>
                  </a:lnTo>
                  <a:lnTo>
                    <a:pt x="672" y="1269"/>
                  </a:lnTo>
                  <a:lnTo>
                    <a:pt x="722" y="1195"/>
                  </a:lnTo>
                  <a:lnTo>
                    <a:pt x="797" y="1120"/>
                  </a:lnTo>
                  <a:lnTo>
                    <a:pt x="846" y="995"/>
                  </a:lnTo>
                  <a:lnTo>
                    <a:pt x="871" y="896"/>
                  </a:lnTo>
                  <a:lnTo>
                    <a:pt x="896" y="772"/>
                  </a:lnTo>
                  <a:lnTo>
                    <a:pt x="896" y="622"/>
                  </a:lnTo>
                  <a:lnTo>
                    <a:pt x="871" y="498"/>
                  </a:lnTo>
                  <a:lnTo>
                    <a:pt x="821" y="373"/>
                  </a:lnTo>
                  <a:lnTo>
                    <a:pt x="797" y="274"/>
                  </a:lnTo>
                  <a:lnTo>
                    <a:pt x="722" y="174"/>
                  </a:lnTo>
                  <a:lnTo>
                    <a:pt x="647" y="100"/>
                  </a:lnTo>
                  <a:lnTo>
                    <a:pt x="573" y="25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912;p67">
              <a:extLst>
                <a:ext uri="{FF2B5EF4-FFF2-40B4-BE49-F238E27FC236}">
                  <a16:creationId xmlns:a16="http://schemas.microsoft.com/office/drawing/2014/main" id="{FE8A5B75-B1B1-665B-6D32-172B62EDB0D4}"/>
                </a:ext>
              </a:extLst>
            </p:cNvPr>
            <p:cNvSpPr/>
            <p:nvPr/>
          </p:nvSpPr>
          <p:spPr>
            <a:xfrm>
              <a:off x="2541047" y="1777245"/>
              <a:ext cx="12326" cy="19012"/>
            </a:xfrm>
            <a:custGeom>
              <a:avLst/>
              <a:gdLst/>
              <a:ahLst/>
              <a:cxnLst/>
              <a:rect l="l" t="t" r="r" b="b"/>
              <a:pathLst>
                <a:path w="872" h="1345" extrusionOk="0">
                  <a:moveTo>
                    <a:pt x="398" y="0"/>
                  </a:moveTo>
                  <a:lnTo>
                    <a:pt x="299" y="25"/>
                  </a:lnTo>
                  <a:lnTo>
                    <a:pt x="224" y="75"/>
                  </a:lnTo>
                  <a:lnTo>
                    <a:pt x="149" y="150"/>
                  </a:lnTo>
                  <a:lnTo>
                    <a:pt x="100" y="224"/>
                  </a:lnTo>
                  <a:lnTo>
                    <a:pt x="50" y="324"/>
                  </a:lnTo>
                  <a:lnTo>
                    <a:pt x="25" y="448"/>
                  </a:lnTo>
                  <a:lnTo>
                    <a:pt x="0" y="573"/>
                  </a:lnTo>
                  <a:lnTo>
                    <a:pt x="0" y="697"/>
                  </a:lnTo>
                  <a:lnTo>
                    <a:pt x="25" y="847"/>
                  </a:lnTo>
                  <a:lnTo>
                    <a:pt x="50" y="971"/>
                  </a:lnTo>
                  <a:lnTo>
                    <a:pt x="100" y="1071"/>
                  </a:lnTo>
                  <a:lnTo>
                    <a:pt x="149" y="1170"/>
                  </a:lnTo>
                  <a:lnTo>
                    <a:pt x="224" y="1245"/>
                  </a:lnTo>
                  <a:lnTo>
                    <a:pt x="324" y="1295"/>
                  </a:lnTo>
                  <a:lnTo>
                    <a:pt x="398" y="1344"/>
                  </a:lnTo>
                  <a:lnTo>
                    <a:pt x="498" y="1344"/>
                  </a:lnTo>
                  <a:lnTo>
                    <a:pt x="572" y="1319"/>
                  </a:lnTo>
                  <a:lnTo>
                    <a:pt x="647" y="1270"/>
                  </a:lnTo>
                  <a:lnTo>
                    <a:pt x="722" y="1220"/>
                  </a:lnTo>
                  <a:lnTo>
                    <a:pt x="796" y="1120"/>
                  </a:lnTo>
                  <a:lnTo>
                    <a:pt x="821" y="1021"/>
                  </a:lnTo>
                  <a:lnTo>
                    <a:pt x="871" y="896"/>
                  </a:lnTo>
                  <a:lnTo>
                    <a:pt x="871" y="772"/>
                  </a:lnTo>
                  <a:lnTo>
                    <a:pt x="871" y="648"/>
                  </a:lnTo>
                  <a:lnTo>
                    <a:pt x="871" y="523"/>
                  </a:lnTo>
                  <a:lnTo>
                    <a:pt x="821" y="399"/>
                  </a:lnTo>
                  <a:lnTo>
                    <a:pt x="771" y="274"/>
                  </a:lnTo>
                  <a:lnTo>
                    <a:pt x="722" y="175"/>
                  </a:lnTo>
                  <a:lnTo>
                    <a:pt x="647" y="100"/>
                  </a:lnTo>
                  <a:lnTo>
                    <a:pt x="572" y="50"/>
                  </a:lnTo>
                  <a:lnTo>
                    <a:pt x="473" y="25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913;p67">
              <a:extLst>
                <a:ext uri="{FF2B5EF4-FFF2-40B4-BE49-F238E27FC236}">
                  <a16:creationId xmlns:a16="http://schemas.microsoft.com/office/drawing/2014/main" id="{DB33FF77-F391-C1AF-E528-FA7322A8DFBE}"/>
                </a:ext>
              </a:extLst>
            </p:cNvPr>
            <p:cNvSpPr/>
            <p:nvPr/>
          </p:nvSpPr>
          <p:spPr>
            <a:xfrm>
              <a:off x="2522403" y="1791310"/>
              <a:ext cx="28496" cy="49614"/>
            </a:xfrm>
            <a:custGeom>
              <a:avLst/>
              <a:gdLst/>
              <a:ahLst/>
              <a:cxnLst/>
              <a:rect l="l" t="t" r="r" b="b"/>
              <a:pathLst>
                <a:path w="2016" h="3510" extrusionOk="0">
                  <a:moveTo>
                    <a:pt x="0" y="1"/>
                  </a:moveTo>
                  <a:lnTo>
                    <a:pt x="299" y="3485"/>
                  </a:lnTo>
                  <a:lnTo>
                    <a:pt x="523" y="3510"/>
                  </a:lnTo>
                  <a:lnTo>
                    <a:pt x="747" y="3510"/>
                  </a:lnTo>
                  <a:lnTo>
                    <a:pt x="971" y="3485"/>
                  </a:lnTo>
                  <a:lnTo>
                    <a:pt x="1195" y="3435"/>
                  </a:lnTo>
                  <a:lnTo>
                    <a:pt x="1419" y="3361"/>
                  </a:lnTo>
                  <a:lnTo>
                    <a:pt x="1618" y="3286"/>
                  </a:lnTo>
                  <a:lnTo>
                    <a:pt x="1817" y="3162"/>
                  </a:lnTo>
                  <a:lnTo>
                    <a:pt x="2016" y="3012"/>
                  </a:lnTo>
                  <a:lnTo>
                    <a:pt x="1717" y="2664"/>
                  </a:lnTo>
                  <a:lnTo>
                    <a:pt x="1443" y="2315"/>
                  </a:lnTo>
                  <a:lnTo>
                    <a:pt x="1170" y="1942"/>
                  </a:lnTo>
                  <a:lnTo>
                    <a:pt x="896" y="1569"/>
                  </a:lnTo>
                  <a:lnTo>
                    <a:pt x="672" y="1196"/>
                  </a:lnTo>
                  <a:lnTo>
                    <a:pt x="423" y="797"/>
                  </a:lnTo>
                  <a:lnTo>
                    <a:pt x="224" y="39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56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914;p67">
              <a:extLst>
                <a:ext uri="{FF2B5EF4-FFF2-40B4-BE49-F238E27FC236}">
                  <a16:creationId xmlns:a16="http://schemas.microsoft.com/office/drawing/2014/main" id="{A18A2D12-82F3-F2C5-667C-8B5E6BBCC080}"/>
                </a:ext>
              </a:extLst>
            </p:cNvPr>
            <p:cNvSpPr/>
            <p:nvPr/>
          </p:nvSpPr>
          <p:spPr>
            <a:xfrm>
              <a:off x="2474203" y="1838803"/>
              <a:ext cx="39408" cy="17259"/>
            </a:xfrm>
            <a:custGeom>
              <a:avLst/>
              <a:gdLst/>
              <a:ahLst/>
              <a:cxnLst/>
              <a:rect l="l" t="t" r="r" b="b"/>
              <a:pathLst>
                <a:path w="2788" h="1221" extrusionOk="0">
                  <a:moveTo>
                    <a:pt x="75" y="1"/>
                  </a:moveTo>
                  <a:lnTo>
                    <a:pt x="25" y="26"/>
                  </a:lnTo>
                  <a:lnTo>
                    <a:pt x="1" y="50"/>
                  </a:lnTo>
                  <a:lnTo>
                    <a:pt x="1" y="100"/>
                  </a:lnTo>
                  <a:lnTo>
                    <a:pt x="1" y="125"/>
                  </a:lnTo>
                  <a:lnTo>
                    <a:pt x="25" y="175"/>
                  </a:lnTo>
                  <a:lnTo>
                    <a:pt x="249" y="399"/>
                  </a:lnTo>
                  <a:lnTo>
                    <a:pt x="473" y="598"/>
                  </a:lnTo>
                  <a:lnTo>
                    <a:pt x="722" y="772"/>
                  </a:lnTo>
                  <a:lnTo>
                    <a:pt x="996" y="921"/>
                  </a:lnTo>
                  <a:lnTo>
                    <a:pt x="1295" y="1046"/>
                  </a:lnTo>
                  <a:lnTo>
                    <a:pt x="1593" y="1145"/>
                  </a:lnTo>
                  <a:lnTo>
                    <a:pt x="1892" y="1195"/>
                  </a:lnTo>
                  <a:lnTo>
                    <a:pt x="2191" y="1220"/>
                  </a:lnTo>
                  <a:lnTo>
                    <a:pt x="2713" y="1220"/>
                  </a:lnTo>
                  <a:lnTo>
                    <a:pt x="2763" y="1170"/>
                  </a:lnTo>
                  <a:lnTo>
                    <a:pt x="2788" y="1145"/>
                  </a:lnTo>
                  <a:lnTo>
                    <a:pt x="2788" y="1096"/>
                  </a:lnTo>
                  <a:lnTo>
                    <a:pt x="2763" y="1046"/>
                  </a:lnTo>
                  <a:lnTo>
                    <a:pt x="2738" y="1021"/>
                  </a:lnTo>
                  <a:lnTo>
                    <a:pt x="2713" y="1021"/>
                  </a:lnTo>
                  <a:lnTo>
                    <a:pt x="2663" y="996"/>
                  </a:lnTo>
                  <a:lnTo>
                    <a:pt x="2315" y="1021"/>
                  </a:lnTo>
                  <a:lnTo>
                    <a:pt x="1967" y="996"/>
                  </a:lnTo>
                  <a:lnTo>
                    <a:pt x="1643" y="921"/>
                  </a:lnTo>
                  <a:lnTo>
                    <a:pt x="1320" y="822"/>
                  </a:lnTo>
                  <a:lnTo>
                    <a:pt x="996" y="673"/>
                  </a:lnTo>
                  <a:lnTo>
                    <a:pt x="722" y="498"/>
                  </a:lnTo>
                  <a:lnTo>
                    <a:pt x="448" y="274"/>
                  </a:lnTo>
                  <a:lnTo>
                    <a:pt x="200" y="50"/>
                  </a:lnTo>
                  <a:lnTo>
                    <a:pt x="175" y="26"/>
                  </a:lnTo>
                  <a:lnTo>
                    <a:pt x="15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915;p67">
              <a:extLst>
                <a:ext uri="{FF2B5EF4-FFF2-40B4-BE49-F238E27FC236}">
                  <a16:creationId xmlns:a16="http://schemas.microsoft.com/office/drawing/2014/main" id="{18B060F4-CCAE-27C7-A52E-24314D0A1AD2}"/>
                </a:ext>
              </a:extLst>
            </p:cNvPr>
            <p:cNvSpPr/>
            <p:nvPr/>
          </p:nvSpPr>
          <p:spPr>
            <a:xfrm>
              <a:off x="2455205" y="1754728"/>
              <a:ext cx="27804" cy="19365"/>
            </a:xfrm>
            <a:custGeom>
              <a:avLst/>
              <a:gdLst/>
              <a:ahLst/>
              <a:cxnLst/>
              <a:rect l="l" t="t" r="r" b="b"/>
              <a:pathLst>
                <a:path w="1967" h="1370" extrusionOk="0">
                  <a:moveTo>
                    <a:pt x="1743" y="1"/>
                  </a:moveTo>
                  <a:lnTo>
                    <a:pt x="1494" y="26"/>
                  </a:lnTo>
                  <a:lnTo>
                    <a:pt x="1245" y="100"/>
                  </a:lnTo>
                  <a:lnTo>
                    <a:pt x="996" y="175"/>
                  </a:lnTo>
                  <a:lnTo>
                    <a:pt x="772" y="299"/>
                  </a:lnTo>
                  <a:lnTo>
                    <a:pt x="548" y="449"/>
                  </a:lnTo>
                  <a:lnTo>
                    <a:pt x="374" y="623"/>
                  </a:lnTo>
                  <a:lnTo>
                    <a:pt x="200" y="822"/>
                  </a:lnTo>
                  <a:lnTo>
                    <a:pt x="50" y="1021"/>
                  </a:lnTo>
                  <a:lnTo>
                    <a:pt x="26" y="1021"/>
                  </a:lnTo>
                  <a:lnTo>
                    <a:pt x="1" y="1121"/>
                  </a:lnTo>
                  <a:lnTo>
                    <a:pt x="1" y="1195"/>
                  </a:lnTo>
                  <a:lnTo>
                    <a:pt x="50" y="1270"/>
                  </a:lnTo>
                  <a:lnTo>
                    <a:pt x="100" y="1320"/>
                  </a:lnTo>
                  <a:lnTo>
                    <a:pt x="150" y="1345"/>
                  </a:lnTo>
                  <a:lnTo>
                    <a:pt x="200" y="1370"/>
                  </a:lnTo>
                  <a:lnTo>
                    <a:pt x="274" y="1370"/>
                  </a:lnTo>
                  <a:lnTo>
                    <a:pt x="324" y="1345"/>
                  </a:lnTo>
                  <a:lnTo>
                    <a:pt x="374" y="1320"/>
                  </a:lnTo>
                  <a:lnTo>
                    <a:pt x="424" y="1270"/>
                  </a:lnTo>
                  <a:lnTo>
                    <a:pt x="548" y="1096"/>
                  </a:lnTo>
                  <a:lnTo>
                    <a:pt x="673" y="946"/>
                  </a:lnTo>
                  <a:lnTo>
                    <a:pt x="822" y="797"/>
                  </a:lnTo>
                  <a:lnTo>
                    <a:pt x="996" y="698"/>
                  </a:lnTo>
                  <a:lnTo>
                    <a:pt x="1170" y="598"/>
                  </a:lnTo>
                  <a:lnTo>
                    <a:pt x="1345" y="523"/>
                  </a:lnTo>
                  <a:lnTo>
                    <a:pt x="1544" y="474"/>
                  </a:lnTo>
                  <a:lnTo>
                    <a:pt x="1743" y="424"/>
                  </a:lnTo>
                  <a:lnTo>
                    <a:pt x="1842" y="424"/>
                  </a:lnTo>
                  <a:lnTo>
                    <a:pt x="1917" y="374"/>
                  </a:lnTo>
                  <a:lnTo>
                    <a:pt x="1942" y="299"/>
                  </a:lnTo>
                  <a:lnTo>
                    <a:pt x="1967" y="225"/>
                  </a:lnTo>
                  <a:lnTo>
                    <a:pt x="1942" y="125"/>
                  </a:lnTo>
                  <a:lnTo>
                    <a:pt x="1917" y="51"/>
                  </a:lnTo>
                  <a:lnTo>
                    <a:pt x="1842" y="26"/>
                  </a:lnTo>
                  <a:lnTo>
                    <a:pt x="174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916;p67">
              <a:extLst>
                <a:ext uri="{FF2B5EF4-FFF2-40B4-BE49-F238E27FC236}">
                  <a16:creationId xmlns:a16="http://schemas.microsoft.com/office/drawing/2014/main" id="{1D2D6257-EE3E-76C8-355C-09D12F317FBF}"/>
                </a:ext>
              </a:extLst>
            </p:cNvPr>
            <p:cNvSpPr/>
            <p:nvPr/>
          </p:nvSpPr>
          <p:spPr>
            <a:xfrm>
              <a:off x="2541386" y="1734685"/>
              <a:ext cx="26758" cy="20411"/>
            </a:xfrm>
            <a:custGeom>
              <a:avLst/>
              <a:gdLst/>
              <a:ahLst/>
              <a:cxnLst/>
              <a:rect l="l" t="t" r="r" b="b"/>
              <a:pathLst>
                <a:path w="1893" h="1444" extrusionOk="0">
                  <a:moveTo>
                    <a:pt x="225" y="0"/>
                  </a:moveTo>
                  <a:lnTo>
                    <a:pt x="150" y="25"/>
                  </a:lnTo>
                  <a:lnTo>
                    <a:pt x="76" y="75"/>
                  </a:lnTo>
                  <a:lnTo>
                    <a:pt x="26" y="125"/>
                  </a:lnTo>
                  <a:lnTo>
                    <a:pt x="1" y="199"/>
                  </a:lnTo>
                  <a:lnTo>
                    <a:pt x="1" y="224"/>
                  </a:lnTo>
                  <a:lnTo>
                    <a:pt x="1" y="299"/>
                  </a:lnTo>
                  <a:lnTo>
                    <a:pt x="51" y="373"/>
                  </a:lnTo>
                  <a:lnTo>
                    <a:pt x="125" y="423"/>
                  </a:lnTo>
                  <a:lnTo>
                    <a:pt x="200" y="448"/>
                  </a:lnTo>
                  <a:lnTo>
                    <a:pt x="399" y="473"/>
                  </a:lnTo>
                  <a:lnTo>
                    <a:pt x="598" y="548"/>
                  </a:lnTo>
                  <a:lnTo>
                    <a:pt x="772" y="622"/>
                  </a:lnTo>
                  <a:lnTo>
                    <a:pt x="947" y="722"/>
                  </a:lnTo>
                  <a:lnTo>
                    <a:pt x="1121" y="846"/>
                  </a:lnTo>
                  <a:lnTo>
                    <a:pt x="1270" y="996"/>
                  </a:lnTo>
                  <a:lnTo>
                    <a:pt x="1395" y="1145"/>
                  </a:lnTo>
                  <a:lnTo>
                    <a:pt x="1494" y="1319"/>
                  </a:lnTo>
                  <a:lnTo>
                    <a:pt x="1519" y="1369"/>
                  </a:lnTo>
                  <a:lnTo>
                    <a:pt x="1569" y="1394"/>
                  </a:lnTo>
                  <a:lnTo>
                    <a:pt x="1619" y="1419"/>
                  </a:lnTo>
                  <a:lnTo>
                    <a:pt x="1668" y="1444"/>
                  </a:lnTo>
                  <a:lnTo>
                    <a:pt x="1743" y="1419"/>
                  </a:lnTo>
                  <a:lnTo>
                    <a:pt x="1793" y="1394"/>
                  </a:lnTo>
                  <a:lnTo>
                    <a:pt x="1867" y="1344"/>
                  </a:lnTo>
                  <a:lnTo>
                    <a:pt x="1892" y="1269"/>
                  </a:lnTo>
                  <a:lnTo>
                    <a:pt x="1892" y="1195"/>
                  </a:lnTo>
                  <a:lnTo>
                    <a:pt x="1867" y="1120"/>
                  </a:lnTo>
                  <a:lnTo>
                    <a:pt x="1743" y="896"/>
                  </a:lnTo>
                  <a:lnTo>
                    <a:pt x="1569" y="697"/>
                  </a:lnTo>
                  <a:lnTo>
                    <a:pt x="1395" y="523"/>
                  </a:lnTo>
                  <a:lnTo>
                    <a:pt x="1171" y="349"/>
                  </a:lnTo>
                  <a:lnTo>
                    <a:pt x="971" y="224"/>
                  </a:lnTo>
                  <a:lnTo>
                    <a:pt x="723" y="125"/>
                  </a:lnTo>
                  <a:lnTo>
                    <a:pt x="474" y="50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917;p67">
              <a:extLst>
                <a:ext uri="{FF2B5EF4-FFF2-40B4-BE49-F238E27FC236}">
                  <a16:creationId xmlns:a16="http://schemas.microsoft.com/office/drawing/2014/main" id="{7CC51934-1C77-8F7E-6B1B-7F533F3C7C29}"/>
                </a:ext>
              </a:extLst>
            </p:cNvPr>
            <p:cNvSpPr/>
            <p:nvPr/>
          </p:nvSpPr>
          <p:spPr>
            <a:xfrm>
              <a:off x="2984278" y="3977598"/>
              <a:ext cx="27804" cy="26390"/>
            </a:xfrm>
            <a:custGeom>
              <a:avLst/>
              <a:gdLst/>
              <a:ahLst/>
              <a:cxnLst/>
              <a:rect l="l" t="t" r="r" b="b"/>
              <a:pathLst>
                <a:path w="1967" h="1867" extrusionOk="0">
                  <a:moveTo>
                    <a:pt x="1543" y="199"/>
                  </a:moveTo>
                  <a:lnTo>
                    <a:pt x="1593" y="224"/>
                  </a:lnTo>
                  <a:lnTo>
                    <a:pt x="1668" y="274"/>
                  </a:lnTo>
                  <a:lnTo>
                    <a:pt x="1718" y="373"/>
                  </a:lnTo>
                  <a:lnTo>
                    <a:pt x="1742" y="473"/>
                  </a:lnTo>
                  <a:lnTo>
                    <a:pt x="1767" y="597"/>
                  </a:lnTo>
                  <a:lnTo>
                    <a:pt x="1742" y="697"/>
                  </a:lnTo>
                  <a:lnTo>
                    <a:pt x="1668" y="821"/>
                  </a:lnTo>
                  <a:lnTo>
                    <a:pt x="1568" y="921"/>
                  </a:lnTo>
                  <a:lnTo>
                    <a:pt x="1444" y="1045"/>
                  </a:lnTo>
                  <a:lnTo>
                    <a:pt x="1294" y="1170"/>
                  </a:lnTo>
                  <a:lnTo>
                    <a:pt x="1095" y="1269"/>
                  </a:lnTo>
                  <a:lnTo>
                    <a:pt x="871" y="1369"/>
                  </a:lnTo>
                  <a:lnTo>
                    <a:pt x="369" y="1560"/>
                  </a:lnTo>
                  <a:lnTo>
                    <a:pt x="369" y="1560"/>
                  </a:lnTo>
                  <a:lnTo>
                    <a:pt x="647" y="1120"/>
                  </a:lnTo>
                  <a:lnTo>
                    <a:pt x="971" y="672"/>
                  </a:lnTo>
                  <a:lnTo>
                    <a:pt x="1120" y="498"/>
                  </a:lnTo>
                  <a:lnTo>
                    <a:pt x="1294" y="349"/>
                  </a:lnTo>
                  <a:lnTo>
                    <a:pt x="1419" y="249"/>
                  </a:lnTo>
                  <a:lnTo>
                    <a:pt x="1543" y="199"/>
                  </a:lnTo>
                  <a:close/>
                  <a:moveTo>
                    <a:pt x="1419" y="0"/>
                  </a:moveTo>
                  <a:lnTo>
                    <a:pt x="1294" y="50"/>
                  </a:lnTo>
                  <a:lnTo>
                    <a:pt x="1195" y="149"/>
                  </a:lnTo>
                  <a:lnTo>
                    <a:pt x="1070" y="249"/>
                  </a:lnTo>
                  <a:lnTo>
                    <a:pt x="822" y="498"/>
                  </a:lnTo>
                  <a:lnTo>
                    <a:pt x="598" y="797"/>
                  </a:lnTo>
                  <a:lnTo>
                    <a:pt x="399" y="1095"/>
                  </a:lnTo>
                  <a:lnTo>
                    <a:pt x="224" y="1369"/>
                  </a:lnTo>
                  <a:lnTo>
                    <a:pt x="25" y="1717"/>
                  </a:lnTo>
                  <a:lnTo>
                    <a:pt x="0" y="1767"/>
                  </a:lnTo>
                  <a:lnTo>
                    <a:pt x="25" y="1817"/>
                  </a:lnTo>
                  <a:lnTo>
                    <a:pt x="75" y="1867"/>
                  </a:lnTo>
                  <a:lnTo>
                    <a:pt x="150" y="1867"/>
                  </a:lnTo>
                  <a:lnTo>
                    <a:pt x="423" y="1767"/>
                  </a:lnTo>
                  <a:lnTo>
                    <a:pt x="722" y="1668"/>
                  </a:lnTo>
                  <a:lnTo>
                    <a:pt x="996" y="1543"/>
                  </a:lnTo>
                  <a:lnTo>
                    <a:pt x="1270" y="1419"/>
                  </a:lnTo>
                  <a:lnTo>
                    <a:pt x="1469" y="1294"/>
                  </a:lnTo>
                  <a:lnTo>
                    <a:pt x="1668" y="1145"/>
                  </a:lnTo>
                  <a:lnTo>
                    <a:pt x="1817" y="971"/>
                  </a:lnTo>
                  <a:lnTo>
                    <a:pt x="1917" y="772"/>
                  </a:lnTo>
                  <a:lnTo>
                    <a:pt x="1966" y="622"/>
                  </a:lnTo>
                  <a:lnTo>
                    <a:pt x="1966" y="473"/>
                  </a:lnTo>
                  <a:lnTo>
                    <a:pt x="1917" y="324"/>
                  </a:lnTo>
                  <a:lnTo>
                    <a:pt x="1842" y="174"/>
                  </a:lnTo>
                  <a:lnTo>
                    <a:pt x="1792" y="100"/>
                  </a:lnTo>
                  <a:lnTo>
                    <a:pt x="1718" y="50"/>
                  </a:lnTo>
                  <a:lnTo>
                    <a:pt x="161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918;p67">
              <a:extLst>
                <a:ext uri="{FF2B5EF4-FFF2-40B4-BE49-F238E27FC236}">
                  <a16:creationId xmlns:a16="http://schemas.microsoft.com/office/drawing/2014/main" id="{DBA766B4-61DD-F0C4-CDEE-ABD06C4CA803}"/>
                </a:ext>
              </a:extLst>
            </p:cNvPr>
            <p:cNvSpPr/>
            <p:nvPr/>
          </p:nvSpPr>
          <p:spPr>
            <a:xfrm>
              <a:off x="2979699" y="3970559"/>
              <a:ext cx="13739" cy="33429"/>
            </a:xfrm>
            <a:custGeom>
              <a:avLst/>
              <a:gdLst/>
              <a:ahLst/>
              <a:cxnLst/>
              <a:rect l="l" t="t" r="r" b="b"/>
              <a:pathLst>
                <a:path w="972" h="2365" extrusionOk="0">
                  <a:moveTo>
                    <a:pt x="598" y="249"/>
                  </a:moveTo>
                  <a:lnTo>
                    <a:pt x="648" y="274"/>
                  </a:lnTo>
                  <a:lnTo>
                    <a:pt x="723" y="399"/>
                  </a:lnTo>
                  <a:lnTo>
                    <a:pt x="747" y="573"/>
                  </a:lnTo>
                  <a:lnTo>
                    <a:pt x="747" y="772"/>
                  </a:lnTo>
                  <a:lnTo>
                    <a:pt x="723" y="1021"/>
                  </a:lnTo>
                  <a:lnTo>
                    <a:pt x="698" y="1270"/>
                  </a:lnTo>
                  <a:lnTo>
                    <a:pt x="648" y="1543"/>
                  </a:lnTo>
                  <a:lnTo>
                    <a:pt x="573" y="1792"/>
                  </a:lnTo>
                  <a:lnTo>
                    <a:pt x="474" y="1991"/>
                  </a:lnTo>
                  <a:lnTo>
                    <a:pt x="349" y="1643"/>
                  </a:lnTo>
                  <a:lnTo>
                    <a:pt x="250" y="1270"/>
                  </a:lnTo>
                  <a:lnTo>
                    <a:pt x="225" y="871"/>
                  </a:lnTo>
                  <a:lnTo>
                    <a:pt x="250" y="498"/>
                  </a:lnTo>
                  <a:lnTo>
                    <a:pt x="299" y="374"/>
                  </a:lnTo>
                  <a:lnTo>
                    <a:pt x="424" y="274"/>
                  </a:lnTo>
                  <a:lnTo>
                    <a:pt x="474" y="274"/>
                  </a:lnTo>
                  <a:lnTo>
                    <a:pt x="548" y="249"/>
                  </a:lnTo>
                  <a:close/>
                  <a:moveTo>
                    <a:pt x="499" y="0"/>
                  </a:moveTo>
                  <a:lnTo>
                    <a:pt x="374" y="50"/>
                  </a:lnTo>
                  <a:lnTo>
                    <a:pt x="275" y="100"/>
                  </a:lnTo>
                  <a:lnTo>
                    <a:pt x="175" y="175"/>
                  </a:lnTo>
                  <a:lnTo>
                    <a:pt x="100" y="274"/>
                  </a:lnTo>
                  <a:lnTo>
                    <a:pt x="51" y="399"/>
                  </a:lnTo>
                  <a:lnTo>
                    <a:pt x="1" y="523"/>
                  </a:lnTo>
                  <a:lnTo>
                    <a:pt x="1" y="647"/>
                  </a:lnTo>
                  <a:lnTo>
                    <a:pt x="1" y="946"/>
                  </a:lnTo>
                  <a:lnTo>
                    <a:pt x="51" y="1270"/>
                  </a:lnTo>
                  <a:lnTo>
                    <a:pt x="125" y="1568"/>
                  </a:lnTo>
                  <a:lnTo>
                    <a:pt x="299" y="2066"/>
                  </a:lnTo>
                  <a:lnTo>
                    <a:pt x="374" y="2290"/>
                  </a:lnTo>
                  <a:lnTo>
                    <a:pt x="424" y="2340"/>
                  </a:lnTo>
                  <a:lnTo>
                    <a:pt x="474" y="2365"/>
                  </a:lnTo>
                  <a:lnTo>
                    <a:pt x="523" y="2365"/>
                  </a:lnTo>
                  <a:lnTo>
                    <a:pt x="573" y="2315"/>
                  </a:lnTo>
                  <a:lnTo>
                    <a:pt x="673" y="2091"/>
                  </a:lnTo>
                  <a:lnTo>
                    <a:pt x="772" y="1817"/>
                  </a:lnTo>
                  <a:lnTo>
                    <a:pt x="847" y="1518"/>
                  </a:lnTo>
                  <a:lnTo>
                    <a:pt x="922" y="1195"/>
                  </a:lnTo>
                  <a:lnTo>
                    <a:pt x="971" y="871"/>
                  </a:lnTo>
                  <a:lnTo>
                    <a:pt x="971" y="573"/>
                  </a:lnTo>
                  <a:lnTo>
                    <a:pt x="922" y="299"/>
                  </a:lnTo>
                  <a:lnTo>
                    <a:pt x="872" y="199"/>
                  </a:lnTo>
                  <a:lnTo>
                    <a:pt x="822" y="125"/>
                  </a:lnTo>
                  <a:lnTo>
                    <a:pt x="723" y="50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919;p67">
              <a:extLst>
                <a:ext uri="{FF2B5EF4-FFF2-40B4-BE49-F238E27FC236}">
                  <a16:creationId xmlns:a16="http://schemas.microsoft.com/office/drawing/2014/main" id="{76A8C84C-F925-2974-3FE0-95D405596BE7}"/>
                </a:ext>
              </a:extLst>
            </p:cNvPr>
            <p:cNvSpPr/>
            <p:nvPr/>
          </p:nvSpPr>
          <p:spPr>
            <a:xfrm>
              <a:off x="2590293" y="4026491"/>
              <a:ext cx="40115" cy="16552"/>
            </a:xfrm>
            <a:custGeom>
              <a:avLst/>
              <a:gdLst/>
              <a:ahLst/>
              <a:cxnLst/>
              <a:rect l="l" t="t" r="r" b="b"/>
              <a:pathLst>
                <a:path w="2838" h="1171" extrusionOk="0">
                  <a:moveTo>
                    <a:pt x="2514" y="224"/>
                  </a:moveTo>
                  <a:lnTo>
                    <a:pt x="2539" y="249"/>
                  </a:lnTo>
                  <a:lnTo>
                    <a:pt x="2588" y="299"/>
                  </a:lnTo>
                  <a:lnTo>
                    <a:pt x="2613" y="374"/>
                  </a:lnTo>
                  <a:lnTo>
                    <a:pt x="2613" y="473"/>
                  </a:lnTo>
                  <a:lnTo>
                    <a:pt x="2588" y="548"/>
                  </a:lnTo>
                  <a:lnTo>
                    <a:pt x="2563" y="647"/>
                  </a:lnTo>
                  <a:lnTo>
                    <a:pt x="2489" y="722"/>
                  </a:lnTo>
                  <a:lnTo>
                    <a:pt x="2364" y="797"/>
                  </a:lnTo>
                  <a:lnTo>
                    <a:pt x="2190" y="871"/>
                  </a:lnTo>
                  <a:lnTo>
                    <a:pt x="1991" y="921"/>
                  </a:lnTo>
                  <a:lnTo>
                    <a:pt x="1742" y="946"/>
                  </a:lnTo>
                  <a:lnTo>
                    <a:pt x="1145" y="946"/>
                  </a:lnTo>
                  <a:lnTo>
                    <a:pt x="821" y="921"/>
                  </a:lnTo>
                  <a:lnTo>
                    <a:pt x="448" y="871"/>
                  </a:lnTo>
                  <a:lnTo>
                    <a:pt x="1021" y="598"/>
                  </a:lnTo>
                  <a:lnTo>
                    <a:pt x="1618" y="374"/>
                  </a:lnTo>
                  <a:lnTo>
                    <a:pt x="1892" y="299"/>
                  </a:lnTo>
                  <a:lnTo>
                    <a:pt x="2140" y="224"/>
                  </a:lnTo>
                  <a:close/>
                  <a:moveTo>
                    <a:pt x="2215" y="0"/>
                  </a:moveTo>
                  <a:lnTo>
                    <a:pt x="2041" y="25"/>
                  </a:lnTo>
                  <a:lnTo>
                    <a:pt x="1643" y="150"/>
                  </a:lnTo>
                  <a:lnTo>
                    <a:pt x="1220" y="299"/>
                  </a:lnTo>
                  <a:lnTo>
                    <a:pt x="821" y="448"/>
                  </a:lnTo>
                  <a:lnTo>
                    <a:pt x="473" y="623"/>
                  </a:lnTo>
                  <a:lnTo>
                    <a:pt x="50" y="822"/>
                  </a:lnTo>
                  <a:lnTo>
                    <a:pt x="0" y="871"/>
                  </a:lnTo>
                  <a:lnTo>
                    <a:pt x="0" y="946"/>
                  </a:lnTo>
                  <a:lnTo>
                    <a:pt x="25" y="996"/>
                  </a:lnTo>
                  <a:lnTo>
                    <a:pt x="75" y="1021"/>
                  </a:lnTo>
                  <a:lnTo>
                    <a:pt x="722" y="1120"/>
                  </a:lnTo>
                  <a:lnTo>
                    <a:pt x="1095" y="1170"/>
                  </a:lnTo>
                  <a:lnTo>
                    <a:pt x="1817" y="1170"/>
                  </a:lnTo>
                  <a:lnTo>
                    <a:pt x="2140" y="1120"/>
                  </a:lnTo>
                  <a:lnTo>
                    <a:pt x="2290" y="1071"/>
                  </a:lnTo>
                  <a:lnTo>
                    <a:pt x="2414" y="1021"/>
                  </a:lnTo>
                  <a:lnTo>
                    <a:pt x="2539" y="946"/>
                  </a:lnTo>
                  <a:lnTo>
                    <a:pt x="2638" y="871"/>
                  </a:lnTo>
                  <a:lnTo>
                    <a:pt x="2738" y="772"/>
                  </a:lnTo>
                  <a:lnTo>
                    <a:pt x="2787" y="647"/>
                  </a:lnTo>
                  <a:lnTo>
                    <a:pt x="2837" y="498"/>
                  </a:lnTo>
                  <a:lnTo>
                    <a:pt x="2837" y="349"/>
                  </a:lnTo>
                  <a:lnTo>
                    <a:pt x="2812" y="249"/>
                  </a:lnTo>
                  <a:lnTo>
                    <a:pt x="2787" y="175"/>
                  </a:lnTo>
                  <a:lnTo>
                    <a:pt x="2713" y="100"/>
                  </a:lnTo>
                  <a:lnTo>
                    <a:pt x="2638" y="50"/>
                  </a:lnTo>
                  <a:lnTo>
                    <a:pt x="2539" y="25"/>
                  </a:lnTo>
                  <a:lnTo>
                    <a:pt x="238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920;p67">
              <a:extLst>
                <a:ext uri="{FF2B5EF4-FFF2-40B4-BE49-F238E27FC236}">
                  <a16:creationId xmlns:a16="http://schemas.microsoft.com/office/drawing/2014/main" id="{6409B9F0-B64E-B47A-FB33-CAE39FE0ED20}"/>
                </a:ext>
              </a:extLst>
            </p:cNvPr>
            <p:cNvSpPr/>
            <p:nvPr/>
          </p:nvSpPr>
          <p:spPr>
            <a:xfrm>
              <a:off x="2590293" y="4011720"/>
              <a:ext cx="23931" cy="29556"/>
            </a:xfrm>
            <a:custGeom>
              <a:avLst/>
              <a:gdLst/>
              <a:ahLst/>
              <a:cxnLst/>
              <a:rect l="l" t="t" r="r" b="b"/>
              <a:pathLst>
                <a:path w="1693" h="2091" extrusionOk="0">
                  <a:moveTo>
                    <a:pt x="1394" y="224"/>
                  </a:moveTo>
                  <a:lnTo>
                    <a:pt x="1444" y="274"/>
                  </a:lnTo>
                  <a:lnTo>
                    <a:pt x="1468" y="299"/>
                  </a:lnTo>
                  <a:lnTo>
                    <a:pt x="1493" y="349"/>
                  </a:lnTo>
                  <a:lnTo>
                    <a:pt x="1493" y="398"/>
                  </a:lnTo>
                  <a:lnTo>
                    <a:pt x="1468" y="473"/>
                  </a:lnTo>
                  <a:lnTo>
                    <a:pt x="1394" y="647"/>
                  </a:lnTo>
                  <a:lnTo>
                    <a:pt x="1269" y="846"/>
                  </a:lnTo>
                  <a:lnTo>
                    <a:pt x="1095" y="1045"/>
                  </a:lnTo>
                  <a:lnTo>
                    <a:pt x="896" y="1269"/>
                  </a:lnTo>
                  <a:lnTo>
                    <a:pt x="697" y="1468"/>
                  </a:lnTo>
                  <a:lnTo>
                    <a:pt x="473" y="1643"/>
                  </a:lnTo>
                  <a:lnTo>
                    <a:pt x="249" y="1792"/>
                  </a:lnTo>
                  <a:lnTo>
                    <a:pt x="249" y="1792"/>
                  </a:lnTo>
                  <a:lnTo>
                    <a:pt x="274" y="1593"/>
                  </a:lnTo>
                  <a:lnTo>
                    <a:pt x="299" y="1419"/>
                  </a:lnTo>
                  <a:lnTo>
                    <a:pt x="423" y="1045"/>
                  </a:lnTo>
                  <a:lnTo>
                    <a:pt x="597" y="697"/>
                  </a:lnTo>
                  <a:lnTo>
                    <a:pt x="697" y="523"/>
                  </a:lnTo>
                  <a:lnTo>
                    <a:pt x="821" y="373"/>
                  </a:lnTo>
                  <a:lnTo>
                    <a:pt x="921" y="299"/>
                  </a:lnTo>
                  <a:lnTo>
                    <a:pt x="1021" y="249"/>
                  </a:lnTo>
                  <a:lnTo>
                    <a:pt x="1145" y="224"/>
                  </a:lnTo>
                  <a:close/>
                  <a:moveTo>
                    <a:pt x="1120" y="0"/>
                  </a:moveTo>
                  <a:lnTo>
                    <a:pt x="946" y="50"/>
                  </a:lnTo>
                  <a:lnTo>
                    <a:pt x="797" y="100"/>
                  </a:lnTo>
                  <a:lnTo>
                    <a:pt x="672" y="199"/>
                  </a:lnTo>
                  <a:lnTo>
                    <a:pt x="573" y="299"/>
                  </a:lnTo>
                  <a:lnTo>
                    <a:pt x="473" y="423"/>
                  </a:lnTo>
                  <a:lnTo>
                    <a:pt x="324" y="672"/>
                  </a:lnTo>
                  <a:lnTo>
                    <a:pt x="199" y="971"/>
                  </a:lnTo>
                  <a:lnTo>
                    <a:pt x="125" y="1244"/>
                  </a:lnTo>
                  <a:lnTo>
                    <a:pt x="50" y="1518"/>
                  </a:lnTo>
                  <a:lnTo>
                    <a:pt x="25" y="1742"/>
                  </a:lnTo>
                  <a:lnTo>
                    <a:pt x="0" y="1991"/>
                  </a:lnTo>
                  <a:lnTo>
                    <a:pt x="0" y="2041"/>
                  </a:lnTo>
                  <a:lnTo>
                    <a:pt x="50" y="2066"/>
                  </a:lnTo>
                  <a:lnTo>
                    <a:pt x="75" y="2066"/>
                  </a:lnTo>
                  <a:lnTo>
                    <a:pt x="149" y="2091"/>
                  </a:lnTo>
                  <a:lnTo>
                    <a:pt x="373" y="1966"/>
                  </a:lnTo>
                  <a:lnTo>
                    <a:pt x="647" y="1767"/>
                  </a:lnTo>
                  <a:lnTo>
                    <a:pt x="896" y="1543"/>
                  </a:lnTo>
                  <a:lnTo>
                    <a:pt x="1170" y="1294"/>
                  </a:lnTo>
                  <a:lnTo>
                    <a:pt x="1394" y="1020"/>
                  </a:lnTo>
                  <a:lnTo>
                    <a:pt x="1568" y="772"/>
                  </a:lnTo>
                  <a:lnTo>
                    <a:pt x="1618" y="647"/>
                  </a:lnTo>
                  <a:lnTo>
                    <a:pt x="1668" y="523"/>
                  </a:lnTo>
                  <a:lnTo>
                    <a:pt x="1692" y="398"/>
                  </a:lnTo>
                  <a:lnTo>
                    <a:pt x="1692" y="299"/>
                  </a:lnTo>
                  <a:lnTo>
                    <a:pt x="1668" y="199"/>
                  </a:lnTo>
                  <a:lnTo>
                    <a:pt x="1593" y="100"/>
                  </a:lnTo>
                  <a:lnTo>
                    <a:pt x="1543" y="75"/>
                  </a:lnTo>
                  <a:lnTo>
                    <a:pt x="1468" y="50"/>
                  </a:lnTo>
                  <a:lnTo>
                    <a:pt x="1369" y="25"/>
                  </a:lnTo>
                  <a:lnTo>
                    <a:pt x="126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921;p67">
              <a:extLst>
                <a:ext uri="{FF2B5EF4-FFF2-40B4-BE49-F238E27FC236}">
                  <a16:creationId xmlns:a16="http://schemas.microsoft.com/office/drawing/2014/main" id="{7A699BA8-B840-95F1-D6BA-896B7227B083}"/>
                </a:ext>
              </a:extLst>
            </p:cNvPr>
            <p:cNvSpPr/>
            <p:nvPr/>
          </p:nvSpPr>
          <p:spPr>
            <a:xfrm>
              <a:off x="2138963" y="2081176"/>
              <a:ext cx="210018" cy="473155"/>
            </a:xfrm>
            <a:custGeom>
              <a:avLst/>
              <a:gdLst/>
              <a:ahLst/>
              <a:cxnLst/>
              <a:rect l="l" t="t" r="r" b="b"/>
              <a:pathLst>
                <a:path w="14858" h="33474" extrusionOk="0">
                  <a:moveTo>
                    <a:pt x="8686" y="1"/>
                  </a:moveTo>
                  <a:lnTo>
                    <a:pt x="7616" y="2091"/>
                  </a:lnTo>
                  <a:lnTo>
                    <a:pt x="6595" y="4182"/>
                  </a:lnTo>
                  <a:lnTo>
                    <a:pt x="5625" y="6297"/>
                  </a:lnTo>
                  <a:lnTo>
                    <a:pt x="4679" y="8412"/>
                  </a:lnTo>
                  <a:lnTo>
                    <a:pt x="3783" y="10578"/>
                  </a:lnTo>
                  <a:lnTo>
                    <a:pt x="2912" y="12743"/>
                  </a:lnTo>
                  <a:lnTo>
                    <a:pt x="2091" y="14933"/>
                  </a:lnTo>
                  <a:lnTo>
                    <a:pt x="1295" y="17173"/>
                  </a:lnTo>
                  <a:lnTo>
                    <a:pt x="921" y="18317"/>
                  </a:lnTo>
                  <a:lnTo>
                    <a:pt x="598" y="19462"/>
                  </a:lnTo>
                  <a:lnTo>
                    <a:pt x="249" y="20632"/>
                  </a:lnTo>
                  <a:lnTo>
                    <a:pt x="125" y="21130"/>
                  </a:lnTo>
                  <a:lnTo>
                    <a:pt x="50" y="21602"/>
                  </a:lnTo>
                  <a:lnTo>
                    <a:pt x="0" y="22100"/>
                  </a:lnTo>
                  <a:lnTo>
                    <a:pt x="0" y="22623"/>
                  </a:lnTo>
                  <a:lnTo>
                    <a:pt x="25" y="23071"/>
                  </a:lnTo>
                  <a:lnTo>
                    <a:pt x="75" y="23544"/>
                  </a:lnTo>
                  <a:lnTo>
                    <a:pt x="150" y="23991"/>
                  </a:lnTo>
                  <a:lnTo>
                    <a:pt x="249" y="24439"/>
                  </a:lnTo>
                  <a:lnTo>
                    <a:pt x="399" y="24887"/>
                  </a:lnTo>
                  <a:lnTo>
                    <a:pt x="548" y="25335"/>
                  </a:lnTo>
                  <a:lnTo>
                    <a:pt x="747" y="25758"/>
                  </a:lnTo>
                  <a:lnTo>
                    <a:pt x="946" y="26157"/>
                  </a:lnTo>
                  <a:lnTo>
                    <a:pt x="1344" y="26829"/>
                  </a:lnTo>
                  <a:lnTo>
                    <a:pt x="1792" y="27451"/>
                  </a:lnTo>
                  <a:lnTo>
                    <a:pt x="2290" y="28048"/>
                  </a:lnTo>
                  <a:lnTo>
                    <a:pt x="2813" y="28596"/>
                  </a:lnTo>
                  <a:lnTo>
                    <a:pt x="3310" y="29043"/>
                  </a:lnTo>
                  <a:lnTo>
                    <a:pt x="3808" y="29467"/>
                  </a:lnTo>
                  <a:lnTo>
                    <a:pt x="4331" y="29865"/>
                  </a:lnTo>
                  <a:lnTo>
                    <a:pt x="4853" y="30263"/>
                  </a:lnTo>
                  <a:lnTo>
                    <a:pt x="5401" y="30636"/>
                  </a:lnTo>
                  <a:lnTo>
                    <a:pt x="5948" y="30985"/>
                  </a:lnTo>
                  <a:lnTo>
                    <a:pt x="6521" y="31308"/>
                  </a:lnTo>
                  <a:lnTo>
                    <a:pt x="7093" y="31607"/>
                  </a:lnTo>
                  <a:lnTo>
                    <a:pt x="7641" y="31905"/>
                  </a:lnTo>
                  <a:lnTo>
                    <a:pt x="8213" y="32154"/>
                  </a:lnTo>
                  <a:lnTo>
                    <a:pt x="8761" y="32403"/>
                  </a:lnTo>
                  <a:lnTo>
                    <a:pt x="9333" y="32652"/>
                  </a:lnTo>
                  <a:lnTo>
                    <a:pt x="9930" y="32876"/>
                  </a:lnTo>
                  <a:lnTo>
                    <a:pt x="10503" y="33100"/>
                  </a:lnTo>
                  <a:lnTo>
                    <a:pt x="11100" y="33299"/>
                  </a:lnTo>
                  <a:lnTo>
                    <a:pt x="11672" y="33473"/>
                  </a:lnTo>
                  <a:lnTo>
                    <a:pt x="13066" y="30338"/>
                  </a:lnTo>
                  <a:lnTo>
                    <a:pt x="12195" y="29715"/>
                  </a:lnTo>
                  <a:lnTo>
                    <a:pt x="11324" y="29068"/>
                  </a:lnTo>
                  <a:lnTo>
                    <a:pt x="10478" y="28421"/>
                  </a:lnTo>
                  <a:lnTo>
                    <a:pt x="9656" y="27749"/>
                  </a:lnTo>
                  <a:lnTo>
                    <a:pt x="8885" y="27053"/>
                  </a:lnTo>
                  <a:lnTo>
                    <a:pt x="8163" y="26356"/>
                  </a:lnTo>
                  <a:lnTo>
                    <a:pt x="7815" y="26007"/>
                  </a:lnTo>
                  <a:lnTo>
                    <a:pt x="7516" y="25659"/>
                  </a:lnTo>
                  <a:lnTo>
                    <a:pt x="7218" y="25286"/>
                  </a:lnTo>
                  <a:lnTo>
                    <a:pt x="6944" y="24937"/>
                  </a:lnTo>
                  <a:lnTo>
                    <a:pt x="6720" y="24614"/>
                  </a:lnTo>
                  <a:lnTo>
                    <a:pt x="6521" y="24290"/>
                  </a:lnTo>
                  <a:lnTo>
                    <a:pt x="6347" y="23967"/>
                  </a:lnTo>
                  <a:lnTo>
                    <a:pt x="6222" y="23593"/>
                  </a:lnTo>
                  <a:lnTo>
                    <a:pt x="6147" y="23394"/>
                  </a:lnTo>
                  <a:lnTo>
                    <a:pt x="6098" y="23195"/>
                  </a:lnTo>
                  <a:lnTo>
                    <a:pt x="6098" y="22971"/>
                  </a:lnTo>
                  <a:lnTo>
                    <a:pt x="6123" y="22747"/>
                  </a:lnTo>
                  <a:lnTo>
                    <a:pt x="6172" y="22598"/>
                  </a:lnTo>
                  <a:lnTo>
                    <a:pt x="6222" y="22473"/>
                  </a:lnTo>
                  <a:lnTo>
                    <a:pt x="6595" y="21478"/>
                  </a:lnTo>
                  <a:lnTo>
                    <a:pt x="6770" y="20980"/>
                  </a:lnTo>
                  <a:lnTo>
                    <a:pt x="6969" y="20458"/>
                  </a:lnTo>
                  <a:lnTo>
                    <a:pt x="7392" y="19437"/>
                  </a:lnTo>
                  <a:lnTo>
                    <a:pt x="8263" y="17396"/>
                  </a:lnTo>
                  <a:lnTo>
                    <a:pt x="9134" y="15356"/>
                  </a:lnTo>
                  <a:lnTo>
                    <a:pt x="10055" y="13315"/>
                  </a:lnTo>
                  <a:lnTo>
                    <a:pt x="11000" y="11299"/>
                  </a:lnTo>
                  <a:lnTo>
                    <a:pt x="12917" y="7218"/>
                  </a:lnTo>
                  <a:lnTo>
                    <a:pt x="14858" y="3186"/>
                  </a:lnTo>
                  <a:lnTo>
                    <a:pt x="8686" y="1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922;p67">
              <a:extLst>
                <a:ext uri="{FF2B5EF4-FFF2-40B4-BE49-F238E27FC236}">
                  <a16:creationId xmlns:a16="http://schemas.microsoft.com/office/drawing/2014/main" id="{C966868C-1344-B7DC-76C5-1415FE02621A}"/>
                </a:ext>
              </a:extLst>
            </p:cNvPr>
            <p:cNvSpPr/>
            <p:nvPr/>
          </p:nvSpPr>
          <p:spPr>
            <a:xfrm>
              <a:off x="2160420" y="2036156"/>
              <a:ext cx="214598" cy="284594"/>
            </a:xfrm>
            <a:custGeom>
              <a:avLst/>
              <a:gdLst/>
              <a:ahLst/>
              <a:cxnLst/>
              <a:rect l="l" t="t" r="r" b="b"/>
              <a:pathLst>
                <a:path w="15182" h="20134" extrusionOk="0">
                  <a:moveTo>
                    <a:pt x="10528" y="0"/>
                  </a:moveTo>
                  <a:lnTo>
                    <a:pt x="10105" y="25"/>
                  </a:lnTo>
                  <a:lnTo>
                    <a:pt x="9681" y="75"/>
                  </a:lnTo>
                  <a:lnTo>
                    <a:pt x="9234" y="149"/>
                  </a:lnTo>
                  <a:lnTo>
                    <a:pt x="8761" y="249"/>
                  </a:lnTo>
                  <a:lnTo>
                    <a:pt x="8288" y="398"/>
                  </a:lnTo>
                  <a:lnTo>
                    <a:pt x="8114" y="448"/>
                  </a:lnTo>
                  <a:lnTo>
                    <a:pt x="7915" y="548"/>
                  </a:lnTo>
                  <a:lnTo>
                    <a:pt x="7715" y="647"/>
                  </a:lnTo>
                  <a:lnTo>
                    <a:pt x="7516" y="772"/>
                  </a:lnTo>
                  <a:lnTo>
                    <a:pt x="7118" y="1070"/>
                  </a:lnTo>
                  <a:lnTo>
                    <a:pt x="6745" y="1444"/>
                  </a:lnTo>
                  <a:lnTo>
                    <a:pt x="6347" y="1842"/>
                  </a:lnTo>
                  <a:lnTo>
                    <a:pt x="5973" y="2315"/>
                  </a:lnTo>
                  <a:lnTo>
                    <a:pt x="5600" y="2812"/>
                  </a:lnTo>
                  <a:lnTo>
                    <a:pt x="5227" y="3360"/>
                  </a:lnTo>
                  <a:lnTo>
                    <a:pt x="4878" y="3957"/>
                  </a:lnTo>
                  <a:lnTo>
                    <a:pt x="4505" y="4554"/>
                  </a:lnTo>
                  <a:lnTo>
                    <a:pt x="4157" y="5201"/>
                  </a:lnTo>
                  <a:lnTo>
                    <a:pt x="3833" y="5873"/>
                  </a:lnTo>
                  <a:lnTo>
                    <a:pt x="3186" y="7242"/>
                  </a:lnTo>
                  <a:lnTo>
                    <a:pt x="2564" y="8636"/>
                  </a:lnTo>
                  <a:lnTo>
                    <a:pt x="2016" y="10005"/>
                  </a:lnTo>
                  <a:lnTo>
                    <a:pt x="1519" y="11324"/>
                  </a:lnTo>
                  <a:lnTo>
                    <a:pt x="1071" y="12568"/>
                  </a:lnTo>
                  <a:lnTo>
                    <a:pt x="697" y="13663"/>
                  </a:lnTo>
                  <a:lnTo>
                    <a:pt x="175" y="15281"/>
                  </a:lnTo>
                  <a:lnTo>
                    <a:pt x="1" y="15903"/>
                  </a:lnTo>
                  <a:lnTo>
                    <a:pt x="9681" y="20134"/>
                  </a:lnTo>
                  <a:lnTo>
                    <a:pt x="10204" y="18964"/>
                  </a:lnTo>
                  <a:lnTo>
                    <a:pt x="10752" y="17670"/>
                  </a:lnTo>
                  <a:lnTo>
                    <a:pt x="11473" y="16027"/>
                  </a:lnTo>
                  <a:lnTo>
                    <a:pt x="12270" y="14136"/>
                  </a:lnTo>
                  <a:lnTo>
                    <a:pt x="13091" y="12070"/>
                  </a:lnTo>
                  <a:lnTo>
                    <a:pt x="13887" y="9955"/>
                  </a:lnTo>
                  <a:lnTo>
                    <a:pt x="14261" y="8910"/>
                  </a:lnTo>
                  <a:lnTo>
                    <a:pt x="14609" y="7889"/>
                  </a:lnTo>
                  <a:lnTo>
                    <a:pt x="14783" y="7367"/>
                  </a:lnTo>
                  <a:lnTo>
                    <a:pt x="14933" y="6819"/>
                  </a:lnTo>
                  <a:lnTo>
                    <a:pt x="15032" y="6321"/>
                  </a:lnTo>
                  <a:lnTo>
                    <a:pt x="15107" y="5824"/>
                  </a:lnTo>
                  <a:lnTo>
                    <a:pt x="15157" y="5351"/>
                  </a:lnTo>
                  <a:lnTo>
                    <a:pt x="15181" y="4903"/>
                  </a:lnTo>
                  <a:lnTo>
                    <a:pt x="15181" y="4455"/>
                  </a:lnTo>
                  <a:lnTo>
                    <a:pt x="15157" y="4032"/>
                  </a:lnTo>
                  <a:lnTo>
                    <a:pt x="15107" y="3634"/>
                  </a:lnTo>
                  <a:lnTo>
                    <a:pt x="15032" y="3235"/>
                  </a:lnTo>
                  <a:lnTo>
                    <a:pt x="14933" y="2862"/>
                  </a:lnTo>
                  <a:lnTo>
                    <a:pt x="14808" y="2539"/>
                  </a:lnTo>
                  <a:lnTo>
                    <a:pt x="14659" y="2190"/>
                  </a:lnTo>
                  <a:lnTo>
                    <a:pt x="14485" y="1892"/>
                  </a:lnTo>
                  <a:lnTo>
                    <a:pt x="14310" y="1618"/>
                  </a:lnTo>
                  <a:lnTo>
                    <a:pt x="14086" y="1344"/>
                  </a:lnTo>
                  <a:lnTo>
                    <a:pt x="13862" y="1120"/>
                  </a:lnTo>
                  <a:lnTo>
                    <a:pt x="13614" y="896"/>
                  </a:lnTo>
                  <a:lnTo>
                    <a:pt x="13340" y="697"/>
                  </a:lnTo>
                  <a:lnTo>
                    <a:pt x="13041" y="523"/>
                  </a:lnTo>
                  <a:lnTo>
                    <a:pt x="12743" y="373"/>
                  </a:lnTo>
                  <a:lnTo>
                    <a:pt x="12394" y="249"/>
                  </a:lnTo>
                  <a:lnTo>
                    <a:pt x="12071" y="149"/>
                  </a:lnTo>
                  <a:lnTo>
                    <a:pt x="11697" y="75"/>
                  </a:lnTo>
                  <a:lnTo>
                    <a:pt x="11324" y="25"/>
                  </a:lnTo>
                  <a:lnTo>
                    <a:pt x="1092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923;p67">
              <a:extLst>
                <a:ext uri="{FF2B5EF4-FFF2-40B4-BE49-F238E27FC236}">
                  <a16:creationId xmlns:a16="http://schemas.microsoft.com/office/drawing/2014/main" id="{BE121501-B8D2-479B-ABCA-CD1CE6F08738}"/>
                </a:ext>
              </a:extLst>
            </p:cNvPr>
            <p:cNvSpPr/>
            <p:nvPr/>
          </p:nvSpPr>
          <p:spPr>
            <a:xfrm>
              <a:off x="2281076" y="2504364"/>
              <a:ext cx="85149" cy="79156"/>
            </a:xfrm>
            <a:custGeom>
              <a:avLst/>
              <a:gdLst/>
              <a:ahLst/>
              <a:cxnLst/>
              <a:rect l="l" t="t" r="r" b="b"/>
              <a:pathLst>
                <a:path w="6024" h="5600" extrusionOk="0">
                  <a:moveTo>
                    <a:pt x="1369" y="0"/>
                  </a:moveTo>
                  <a:lnTo>
                    <a:pt x="1" y="2414"/>
                  </a:lnTo>
                  <a:lnTo>
                    <a:pt x="26" y="2614"/>
                  </a:lnTo>
                  <a:lnTo>
                    <a:pt x="50" y="2813"/>
                  </a:lnTo>
                  <a:lnTo>
                    <a:pt x="100" y="3012"/>
                  </a:lnTo>
                  <a:lnTo>
                    <a:pt x="175" y="3211"/>
                  </a:lnTo>
                  <a:lnTo>
                    <a:pt x="250" y="3385"/>
                  </a:lnTo>
                  <a:lnTo>
                    <a:pt x="374" y="3559"/>
                  </a:lnTo>
                  <a:lnTo>
                    <a:pt x="498" y="3709"/>
                  </a:lnTo>
                  <a:lnTo>
                    <a:pt x="623" y="3858"/>
                  </a:lnTo>
                  <a:lnTo>
                    <a:pt x="946" y="4156"/>
                  </a:lnTo>
                  <a:lnTo>
                    <a:pt x="1295" y="4430"/>
                  </a:lnTo>
                  <a:lnTo>
                    <a:pt x="1668" y="4654"/>
                  </a:lnTo>
                  <a:lnTo>
                    <a:pt x="2041" y="4853"/>
                  </a:lnTo>
                  <a:lnTo>
                    <a:pt x="2440" y="5052"/>
                  </a:lnTo>
                  <a:lnTo>
                    <a:pt x="2813" y="5202"/>
                  </a:lnTo>
                  <a:lnTo>
                    <a:pt x="3485" y="5426"/>
                  </a:lnTo>
                  <a:lnTo>
                    <a:pt x="3958" y="5575"/>
                  </a:lnTo>
                  <a:lnTo>
                    <a:pt x="4132" y="5600"/>
                  </a:lnTo>
                  <a:lnTo>
                    <a:pt x="6023" y="473"/>
                  </a:lnTo>
                  <a:lnTo>
                    <a:pt x="1369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924;p67">
              <a:extLst>
                <a:ext uri="{FF2B5EF4-FFF2-40B4-BE49-F238E27FC236}">
                  <a16:creationId xmlns:a16="http://schemas.microsoft.com/office/drawing/2014/main" id="{C0302858-5B65-81E9-EF38-97975FCBBF19}"/>
                </a:ext>
              </a:extLst>
            </p:cNvPr>
            <p:cNvSpPr/>
            <p:nvPr/>
          </p:nvSpPr>
          <p:spPr>
            <a:xfrm>
              <a:off x="2338775" y="2511050"/>
              <a:ext cx="83736" cy="92528"/>
            </a:xfrm>
            <a:custGeom>
              <a:avLst/>
              <a:gdLst/>
              <a:ahLst/>
              <a:cxnLst/>
              <a:rect l="l" t="t" r="r" b="b"/>
              <a:pathLst>
                <a:path w="5924" h="6546" extrusionOk="0">
                  <a:moveTo>
                    <a:pt x="1892" y="0"/>
                  </a:moveTo>
                  <a:lnTo>
                    <a:pt x="0" y="5152"/>
                  </a:lnTo>
                  <a:lnTo>
                    <a:pt x="3484" y="6545"/>
                  </a:lnTo>
                  <a:lnTo>
                    <a:pt x="5923" y="2315"/>
                  </a:lnTo>
                  <a:lnTo>
                    <a:pt x="1892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925;p67">
              <a:extLst>
                <a:ext uri="{FF2B5EF4-FFF2-40B4-BE49-F238E27FC236}">
                  <a16:creationId xmlns:a16="http://schemas.microsoft.com/office/drawing/2014/main" id="{D2004D95-DCC7-605C-9BF6-B9A0D25D01B3}"/>
                </a:ext>
              </a:extLst>
            </p:cNvPr>
            <p:cNvSpPr/>
            <p:nvPr/>
          </p:nvSpPr>
          <p:spPr>
            <a:xfrm>
              <a:off x="2429183" y="1733978"/>
              <a:ext cx="89361" cy="89361"/>
            </a:xfrm>
            <a:custGeom>
              <a:avLst/>
              <a:gdLst/>
              <a:ahLst/>
              <a:cxnLst/>
              <a:rect l="l" t="t" r="r" b="b"/>
              <a:pathLst>
                <a:path w="6322" h="6322" extrusionOk="0">
                  <a:moveTo>
                    <a:pt x="3186" y="299"/>
                  </a:moveTo>
                  <a:lnTo>
                    <a:pt x="3186" y="324"/>
                  </a:lnTo>
                  <a:lnTo>
                    <a:pt x="3484" y="324"/>
                  </a:lnTo>
                  <a:lnTo>
                    <a:pt x="3758" y="374"/>
                  </a:lnTo>
                  <a:lnTo>
                    <a:pt x="4032" y="448"/>
                  </a:lnTo>
                  <a:lnTo>
                    <a:pt x="4305" y="523"/>
                  </a:lnTo>
                  <a:lnTo>
                    <a:pt x="4554" y="647"/>
                  </a:lnTo>
                  <a:lnTo>
                    <a:pt x="4778" y="797"/>
                  </a:lnTo>
                  <a:lnTo>
                    <a:pt x="5002" y="971"/>
                  </a:lnTo>
                  <a:lnTo>
                    <a:pt x="5201" y="1145"/>
                  </a:lnTo>
                  <a:lnTo>
                    <a:pt x="5376" y="1344"/>
                  </a:lnTo>
                  <a:lnTo>
                    <a:pt x="5550" y="1568"/>
                  </a:lnTo>
                  <a:lnTo>
                    <a:pt x="5699" y="1792"/>
                  </a:lnTo>
                  <a:lnTo>
                    <a:pt x="5824" y="2041"/>
                  </a:lnTo>
                  <a:lnTo>
                    <a:pt x="5923" y="2315"/>
                  </a:lnTo>
                  <a:lnTo>
                    <a:pt x="5973" y="2589"/>
                  </a:lnTo>
                  <a:lnTo>
                    <a:pt x="6023" y="2862"/>
                  </a:lnTo>
                  <a:lnTo>
                    <a:pt x="6047" y="3161"/>
                  </a:lnTo>
                  <a:lnTo>
                    <a:pt x="6023" y="3435"/>
                  </a:lnTo>
                  <a:lnTo>
                    <a:pt x="5998" y="3733"/>
                  </a:lnTo>
                  <a:lnTo>
                    <a:pt x="5923" y="4007"/>
                  </a:lnTo>
                  <a:lnTo>
                    <a:pt x="5824" y="4256"/>
                  </a:lnTo>
                  <a:lnTo>
                    <a:pt x="5699" y="4505"/>
                  </a:lnTo>
                  <a:lnTo>
                    <a:pt x="5550" y="4754"/>
                  </a:lnTo>
                  <a:lnTo>
                    <a:pt x="5400" y="4978"/>
                  </a:lnTo>
                  <a:lnTo>
                    <a:pt x="5201" y="5177"/>
                  </a:lnTo>
                  <a:lnTo>
                    <a:pt x="5002" y="5351"/>
                  </a:lnTo>
                  <a:lnTo>
                    <a:pt x="4778" y="5525"/>
                  </a:lnTo>
                  <a:lnTo>
                    <a:pt x="4554" y="5675"/>
                  </a:lnTo>
                  <a:lnTo>
                    <a:pt x="4305" y="5774"/>
                  </a:lnTo>
                  <a:lnTo>
                    <a:pt x="4032" y="5874"/>
                  </a:lnTo>
                  <a:lnTo>
                    <a:pt x="3758" y="5948"/>
                  </a:lnTo>
                  <a:lnTo>
                    <a:pt x="3484" y="5998"/>
                  </a:lnTo>
                  <a:lnTo>
                    <a:pt x="2887" y="5998"/>
                  </a:lnTo>
                  <a:lnTo>
                    <a:pt x="2613" y="5948"/>
                  </a:lnTo>
                  <a:lnTo>
                    <a:pt x="2339" y="5874"/>
                  </a:lnTo>
                  <a:lnTo>
                    <a:pt x="2066" y="5774"/>
                  </a:lnTo>
                  <a:lnTo>
                    <a:pt x="1817" y="5675"/>
                  </a:lnTo>
                  <a:lnTo>
                    <a:pt x="1593" y="5525"/>
                  </a:lnTo>
                  <a:lnTo>
                    <a:pt x="1369" y="5351"/>
                  </a:lnTo>
                  <a:lnTo>
                    <a:pt x="1170" y="5177"/>
                  </a:lnTo>
                  <a:lnTo>
                    <a:pt x="995" y="4978"/>
                  </a:lnTo>
                  <a:lnTo>
                    <a:pt x="821" y="4754"/>
                  </a:lnTo>
                  <a:lnTo>
                    <a:pt x="672" y="4505"/>
                  </a:lnTo>
                  <a:lnTo>
                    <a:pt x="548" y="4256"/>
                  </a:lnTo>
                  <a:lnTo>
                    <a:pt x="448" y="4007"/>
                  </a:lnTo>
                  <a:lnTo>
                    <a:pt x="398" y="3733"/>
                  </a:lnTo>
                  <a:lnTo>
                    <a:pt x="348" y="3435"/>
                  </a:lnTo>
                  <a:lnTo>
                    <a:pt x="324" y="3161"/>
                  </a:lnTo>
                  <a:lnTo>
                    <a:pt x="348" y="2862"/>
                  </a:lnTo>
                  <a:lnTo>
                    <a:pt x="398" y="2589"/>
                  </a:lnTo>
                  <a:lnTo>
                    <a:pt x="448" y="2315"/>
                  </a:lnTo>
                  <a:lnTo>
                    <a:pt x="548" y="2041"/>
                  </a:lnTo>
                  <a:lnTo>
                    <a:pt x="672" y="1792"/>
                  </a:lnTo>
                  <a:lnTo>
                    <a:pt x="821" y="1543"/>
                  </a:lnTo>
                  <a:lnTo>
                    <a:pt x="995" y="1344"/>
                  </a:lnTo>
                  <a:lnTo>
                    <a:pt x="1170" y="1120"/>
                  </a:lnTo>
                  <a:lnTo>
                    <a:pt x="1369" y="946"/>
                  </a:lnTo>
                  <a:lnTo>
                    <a:pt x="1593" y="772"/>
                  </a:lnTo>
                  <a:lnTo>
                    <a:pt x="1817" y="647"/>
                  </a:lnTo>
                  <a:lnTo>
                    <a:pt x="2066" y="523"/>
                  </a:lnTo>
                  <a:lnTo>
                    <a:pt x="2339" y="423"/>
                  </a:lnTo>
                  <a:lnTo>
                    <a:pt x="2613" y="349"/>
                  </a:lnTo>
                  <a:lnTo>
                    <a:pt x="2887" y="299"/>
                  </a:lnTo>
                  <a:close/>
                  <a:moveTo>
                    <a:pt x="3136" y="0"/>
                  </a:moveTo>
                  <a:lnTo>
                    <a:pt x="2812" y="25"/>
                  </a:lnTo>
                  <a:lnTo>
                    <a:pt x="2514" y="75"/>
                  </a:lnTo>
                  <a:lnTo>
                    <a:pt x="2215" y="150"/>
                  </a:lnTo>
                  <a:lnTo>
                    <a:pt x="1916" y="274"/>
                  </a:lnTo>
                  <a:lnTo>
                    <a:pt x="1643" y="399"/>
                  </a:lnTo>
                  <a:lnTo>
                    <a:pt x="1369" y="573"/>
                  </a:lnTo>
                  <a:lnTo>
                    <a:pt x="1145" y="747"/>
                  </a:lnTo>
                  <a:lnTo>
                    <a:pt x="921" y="946"/>
                  </a:lnTo>
                  <a:lnTo>
                    <a:pt x="722" y="1170"/>
                  </a:lnTo>
                  <a:lnTo>
                    <a:pt x="523" y="1419"/>
                  </a:lnTo>
                  <a:lnTo>
                    <a:pt x="373" y="1693"/>
                  </a:lnTo>
                  <a:lnTo>
                    <a:pt x="249" y="1966"/>
                  </a:lnTo>
                  <a:lnTo>
                    <a:pt x="149" y="2240"/>
                  </a:lnTo>
                  <a:lnTo>
                    <a:pt x="75" y="2564"/>
                  </a:lnTo>
                  <a:lnTo>
                    <a:pt x="25" y="2862"/>
                  </a:lnTo>
                  <a:lnTo>
                    <a:pt x="0" y="3186"/>
                  </a:lnTo>
                  <a:lnTo>
                    <a:pt x="25" y="3509"/>
                  </a:lnTo>
                  <a:lnTo>
                    <a:pt x="75" y="3833"/>
                  </a:lnTo>
                  <a:lnTo>
                    <a:pt x="149" y="4132"/>
                  </a:lnTo>
                  <a:lnTo>
                    <a:pt x="274" y="4430"/>
                  </a:lnTo>
                  <a:lnTo>
                    <a:pt x="398" y="4704"/>
                  </a:lnTo>
                  <a:lnTo>
                    <a:pt x="548" y="4953"/>
                  </a:lnTo>
                  <a:lnTo>
                    <a:pt x="747" y="5202"/>
                  </a:lnTo>
                  <a:lnTo>
                    <a:pt x="946" y="5426"/>
                  </a:lnTo>
                  <a:lnTo>
                    <a:pt x="1170" y="5625"/>
                  </a:lnTo>
                  <a:lnTo>
                    <a:pt x="1419" y="5799"/>
                  </a:lnTo>
                  <a:lnTo>
                    <a:pt x="1667" y="5948"/>
                  </a:lnTo>
                  <a:lnTo>
                    <a:pt x="1966" y="6098"/>
                  </a:lnTo>
                  <a:lnTo>
                    <a:pt x="2240" y="6197"/>
                  </a:lnTo>
                  <a:lnTo>
                    <a:pt x="2538" y="6272"/>
                  </a:lnTo>
                  <a:lnTo>
                    <a:pt x="2862" y="6322"/>
                  </a:lnTo>
                  <a:lnTo>
                    <a:pt x="3509" y="6322"/>
                  </a:lnTo>
                  <a:lnTo>
                    <a:pt x="3833" y="6272"/>
                  </a:lnTo>
                  <a:lnTo>
                    <a:pt x="4131" y="6172"/>
                  </a:lnTo>
                  <a:lnTo>
                    <a:pt x="4405" y="6073"/>
                  </a:lnTo>
                  <a:lnTo>
                    <a:pt x="4679" y="5948"/>
                  </a:lnTo>
                  <a:lnTo>
                    <a:pt x="4952" y="5774"/>
                  </a:lnTo>
                  <a:lnTo>
                    <a:pt x="5176" y="5600"/>
                  </a:lnTo>
                  <a:lnTo>
                    <a:pt x="5400" y="5401"/>
                  </a:lnTo>
                  <a:lnTo>
                    <a:pt x="5600" y="5177"/>
                  </a:lnTo>
                  <a:lnTo>
                    <a:pt x="5799" y="4928"/>
                  </a:lnTo>
                  <a:lnTo>
                    <a:pt x="5948" y="4679"/>
                  </a:lnTo>
                  <a:lnTo>
                    <a:pt x="6072" y="4405"/>
                  </a:lnTo>
                  <a:lnTo>
                    <a:pt x="6172" y="4107"/>
                  </a:lnTo>
                  <a:lnTo>
                    <a:pt x="6271" y="3808"/>
                  </a:lnTo>
                  <a:lnTo>
                    <a:pt x="6321" y="3485"/>
                  </a:lnTo>
                  <a:lnTo>
                    <a:pt x="6321" y="3161"/>
                  </a:lnTo>
                  <a:lnTo>
                    <a:pt x="6321" y="3136"/>
                  </a:lnTo>
                  <a:lnTo>
                    <a:pt x="6296" y="2813"/>
                  </a:lnTo>
                  <a:lnTo>
                    <a:pt x="6247" y="2514"/>
                  </a:lnTo>
                  <a:lnTo>
                    <a:pt x="6172" y="2215"/>
                  </a:lnTo>
                  <a:lnTo>
                    <a:pt x="6072" y="1917"/>
                  </a:lnTo>
                  <a:lnTo>
                    <a:pt x="5923" y="1643"/>
                  </a:lnTo>
                  <a:lnTo>
                    <a:pt x="5774" y="1394"/>
                  </a:lnTo>
                  <a:lnTo>
                    <a:pt x="5600" y="1145"/>
                  </a:lnTo>
                  <a:lnTo>
                    <a:pt x="5376" y="921"/>
                  </a:lnTo>
                  <a:lnTo>
                    <a:pt x="5152" y="722"/>
                  </a:lnTo>
                  <a:lnTo>
                    <a:pt x="4903" y="548"/>
                  </a:lnTo>
                  <a:lnTo>
                    <a:pt x="4654" y="374"/>
                  </a:lnTo>
                  <a:lnTo>
                    <a:pt x="4380" y="249"/>
                  </a:lnTo>
                  <a:lnTo>
                    <a:pt x="4081" y="150"/>
                  </a:lnTo>
                  <a:lnTo>
                    <a:pt x="3783" y="75"/>
                  </a:lnTo>
                  <a:lnTo>
                    <a:pt x="3459" y="25"/>
                  </a:lnTo>
                  <a:lnTo>
                    <a:pt x="31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926;p67">
              <a:extLst>
                <a:ext uri="{FF2B5EF4-FFF2-40B4-BE49-F238E27FC236}">
                  <a16:creationId xmlns:a16="http://schemas.microsoft.com/office/drawing/2014/main" id="{CDA69015-DDE4-F4B6-2A6A-83B124DC6AB1}"/>
                </a:ext>
              </a:extLst>
            </p:cNvPr>
            <p:cNvSpPr/>
            <p:nvPr/>
          </p:nvSpPr>
          <p:spPr>
            <a:xfrm>
              <a:off x="2526615" y="1733978"/>
              <a:ext cx="89361" cy="89361"/>
            </a:xfrm>
            <a:custGeom>
              <a:avLst/>
              <a:gdLst/>
              <a:ahLst/>
              <a:cxnLst/>
              <a:rect l="l" t="t" r="r" b="b"/>
              <a:pathLst>
                <a:path w="6322" h="6322" extrusionOk="0">
                  <a:moveTo>
                    <a:pt x="3161" y="299"/>
                  </a:moveTo>
                  <a:lnTo>
                    <a:pt x="3161" y="324"/>
                  </a:lnTo>
                  <a:lnTo>
                    <a:pt x="3460" y="324"/>
                  </a:lnTo>
                  <a:lnTo>
                    <a:pt x="3734" y="374"/>
                  </a:lnTo>
                  <a:lnTo>
                    <a:pt x="4007" y="448"/>
                  </a:lnTo>
                  <a:lnTo>
                    <a:pt x="4281" y="523"/>
                  </a:lnTo>
                  <a:lnTo>
                    <a:pt x="4530" y="647"/>
                  </a:lnTo>
                  <a:lnTo>
                    <a:pt x="4754" y="797"/>
                  </a:lnTo>
                  <a:lnTo>
                    <a:pt x="4978" y="971"/>
                  </a:lnTo>
                  <a:lnTo>
                    <a:pt x="5177" y="1145"/>
                  </a:lnTo>
                  <a:lnTo>
                    <a:pt x="5351" y="1344"/>
                  </a:lnTo>
                  <a:lnTo>
                    <a:pt x="5526" y="1568"/>
                  </a:lnTo>
                  <a:lnTo>
                    <a:pt x="5675" y="1792"/>
                  </a:lnTo>
                  <a:lnTo>
                    <a:pt x="5799" y="2041"/>
                  </a:lnTo>
                  <a:lnTo>
                    <a:pt x="5899" y="2315"/>
                  </a:lnTo>
                  <a:lnTo>
                    <a:pt x="5949" y="2589"/>
                  </a:lnTo>
                  <a:lnTo>
                    <a:pt x="5998" y="2862"/>
                  </a:lnTo>
                  <a:lnTo>
                    <a:pt x="6023" y="3161"/>
                  </a:lnTo>
                  <a:lnTo>
                    <a:pt x="5998" y="3435"/>
                  </a:lnTo>
                  <a:lnTo>
                    <a:pt x="5973" y="3733"/>
                  </a:lnTo>
                  <a:lnTo>
                    <a:pt x="5899" y="4007"/>
                  </a:lnTo>
                  <a:lnTo>
                    <a:pt x="5799" y="4256"/>
                  </a:lnTo>
                  <a:lnTo>
                    <a:pt x="5675" y="4505"/>
                  </a:lnTo>
                  <a:lnTo>
                    <a:pt x="5526" y="4754"/>
                  </a:lnTo>
                  <a:lnTo>
                    <a:pt x="5376" y="4978"/>
                  </a:lnTo>
                  <a:lnTo>
                    <a:pt x="5177" y="5177"/>
                  </a:lnTo>
                  <a:lnTo>
                    <a:pt x="4978" y="5351"/>
                  </a:lnTo>
                  <a:lnTo>
                    <a:pt x="4754" y="5525"/>
                  </a:lnTo>
                  <a:lnTo>
                    <a:pt x="4530" y="5675"/>
                  </a:lnTo>
                  <a:lnTo>
                    <a:pt x="4281" y="5774"/>
                  </a:lnTo>
                  <a:lnTo>
                    <a:pt x="4007" y="5874"/>
                  </a:lnTo>
                  <a:lnTo>
                    <a:pt x="3734" y="5948"/>
                  </a:lnTo>
                  <a:lnTo>
                    <a:pt x="3460" y="5998"/>
                  </a:lnTo>
                  <a:lnTo>
                    <a:pt x="2863" y="5998"/>
                  </a:lnTo>
                  <a:lnTo>
                    <a:pt x="2589" y="5948"/>
                  </a:lnTo>
                  <a:lnTo>
                    <a:pt x="2315" y="5874"/>
                  </a:lnTo>
                  <a:lnTo>
                    <a:pt x="2041" y="5774"/>
                  </a:lnTo>
                  <a:lnTo>
                    <a:pt x="1792" y="5675"/>
                  </a:lnTo>
                  <a:lnTo>
                    <a:pt x="1569" y="5525"/>
                  </a:lnTo>
                  <a:lnTo>
                    <a:pt x="1345" y="5351"/>
                  </a:lnTo>
                  <a:lnTo>
                    <a:pt x="1145" y="5177"/>
                  </a:lnTo>
                  <a:lnTo>
                    <a:pt x="971" y="4978"/>
                  </a:lnTo>
                  <a:lnTo>
                    <a:pt x="797" y="4754"/>
                  </a:lnTo>
                  <a:lnTo>
                    <a:pt x="648" y="4505"/>
                  </a:lnTo>
                  <a:lnTo>
                    <a:pt x="523" y="4256"/>
                  </a:lnTo>
                  <a:lnTo>
                    <a:pt x="424" y="4007"/>
                  </a:lnTo>
                  <a:lnTo>
                    <a:pt x="374" y="3733"/>
                  </a:lnTo>
                  <a:lnTo>
                    <a:pt x="324" y="3435"/>
                  </a:lnTo>
                  <a:lnTo>
                    <a:pt x="299" y="3161"/>
                  </a:lnTo>
                  <a:lnTo>
                    <a:pt x="324" y="2862"/>
                  </a:lnTo>
                  <a:lnTo>
                    <a:pt x="374" y="2589"/>
                  </a:lnTo>
                  <a:lnTo>
                    <a:pt x="424" y="2315"/>
                  </a:lnTo>
                  <a:lnTo>
                    <a:pt x="523" y="2041"/>
                  </a:lnTo>
                  <a:lnTo>
                    <a:pt x="648" y="1792"/>
                  </a:lnTo>
                  <a:lnTo>
                    <a:pt x="797" y="1543"/>
                  </a:lnTo>
                  <a:lnTo>
                    <a:pt x="971" y="1344"/>
                  </a:lnTo>
                  <a:lnTo>
                    <a:pt x="1145" y="1120"/>
                  </a:lnTo>
                  <a:lnTo>
                    <a:pt x="1345" y="946"/>
                  </a:lnTo>
                  <a:lnTo>
                    <a:pt x="1569" y="772"/>
                  </a:lnTo>
                  <a:lnTo>
                    <a:pt x="1792" y="647"/>
                  </a:lnTo>
                  <a:lnTo>
                    <a:pt x="2041" y="523"/>
                  </a:lnTo>
                  <a:lnTo>
                    <a:pt x="2315" y="423"/>
                  </a:lnTo>
                  <a:lnTo>
                    <a:pt x="2589" y="349"/>
                  </a:lnTo>
                  <a:lnTo>
                    <a:pt x="2863" y="299"/>
                  </a:lnTo>
                  <a:close/>
                  <a:moveTo>
                    <a:pt x="3161" y="0"/>
                  </a:moveTo>
                  <a:lnTo>
                    <a:pt x="2838" y="25"/>
                  </a:lnTo>
                  <a:lnTo>
                    <a:pt x="2539" y="75"/>
                  </a:lnTo>
                  <a:lnTo>
                    <a:pt x="2216" y="150"/>
                  </a:lnTo>
                  <a:lnTo>
                    <a:pt x="1942" y="249"/>
                  </a:lnTo>
                  <a:lnTo>
                    <a:pt x="1668" y="399"/>
                  </a:lnTo>
                  <a:lnTo>
                    <a:pt x="1394" y="548"/>
                  </a:lnTo>
                  <a:lnTo>
                    <a:pt x="1145" y="722"/>
                  </a:lnTo>
                  <a:lnTo>
                    <a:pt x="921" y="946"/>
                  </a:lnTo>
                  <a:lnTo>
                    <a:pt x="722" y="1170"/>
                  </a:lnTo>
                  <a:lnTo>
                    <a:pt x="548" y="1394"/>
                  </a:lnTo>
                  <a:lnTo>
                    <a:pt x="374" y="1668"/>
                  </a:lnTo>
                  <a:lnTo>
                    <a:pt x="250" y="1942"/>
                  </a:lnTo>
                  <a:lnTo>
                    <a:pt x="150" y="2240"/>
                  </a:lnTo>
                  <a:lnTo>
                    <a:pt x="75" y="2539"/>
                  </a:lnTo>
                  <a:lnTo>
                    <a:pt x="26" y="2838"/>
                  </a:lnTo>
                  <a:lnTo>
                    <a:pt x="1" y="3161"/>
                  </a:lnTo>
                  <a:lnTo>
                    <a:pt x="26" y="3485"/>
                  </a:lnTo>
                  <a:lnTo>
                    <a:pt x="75" y="3808"/>
                  </a:lnTo>
                  <a:lnTo>
                    <a:pt x="150" y="4107"/>
                  </a:lnTo>
                  <a:lnTo>
                    <a:pt x="250" y="4405"/>
                  </a:lnTo>
                  <a:lnTo>
                    <a:pt x="374" y="4679"/>
                  </a:lnTo>
                  <a:lnTo>
                    <a:pt x="548" y="4928"/>
                  </a:lnTo>
                  <a:lnTo>
                    <a:pt x="722" y="5177"/>
                  </a:lnTo>
                  <a:lnTo>
                    <a:pt x="921" y="5401"/>
                  </a:lnTo>
                  <a:lnTo>
                    <a:pt x="1145" y="5600"/>
                  </a:lnTo>
                  <a:lnTo>
                    <a:pt x="1394" y="5799"/>
                  </a:lnTo>
                  <a:lnTo>
                    <a:pt x="1668" y="5948"/>
                  </a:lnTo>
                  <a:lnTo>
                    <a:pt x="1942" y="6073"/>
                  </a:lnTo>
                  <a:lnTo>
                    <a:pt x="2216" y="6197"/>
                  </a:lnTo>
                  <a:lnTo>
                    <a:pt x="2539" y="6272"/>
                  </a:lnTo>
                  <a:lnTo>
                    <a:pt x="2838" y="6322"/>
                  </a:lnTo>
                  <a:lnTo>
                    <a:pt x="3485" y="6322"/>
                  </a:lnTo>
                  <a:lnTo>
                    <a:pt x="3808" y="6272"/>
                  </a:lnTo>
                  <a:lnTo>
                    <a:pt x="4107" y="6197"/>
                  </a:lnTo>
                  <a:lnTo>
                    <a:pt x="4406" y="6073"/>
                  </a:lnTo>
                  <a:lnTo>
                    <a:pt x="4679" y="5948"/>
                  </a:lnTo>
                  <a:lnTo>
                    <a:pt x="4928" y="5799"/>
                  </a:lnTo>
                  <a:lnTo>
                    <a:pt x="5177" y="5600"/>
                  </a:lnTo>
                  <a:lnTo>
                    <a:pt x="5401" y="5401"/>
                  </a:lnTo>
                  <a:lnTo>
                    <a:pt x="5600" y="5177"/>
                  </a:lnTo>
                  <a:lnTo>
                    <a:pt x="5774" y="4928"/>
                  </a:lnTo>
                  <a:lnTo>
                    <a:pt x="5949" y="4679"/>
                  </a:lnTo>
                  <a:lnTo>
                    <a:pt x="6073" y="4405"/>
                  </a:lnTo>
                  <a:lnTo>
                    <a:pt x="6173" y="4107"/>
                  </a:lnTo>
                  <a:lnTo>
                    <a:pt x="6247" y="3808"/>
                  </a:lnTo>
                  <a:lnTo>
                    <a:pt x="6297" y="3485"/>
                  </a:lnTo>
                  <a:lnTo>
                    <a:pt x="6322" y="3161"/>
                  </a:lnTo>
                  <a:lnTo>
                    <a:pt x="6297" y="2838"/>
                  </a:lnTo>
                  <a:lnTo>
                    <a:pt x="6272" y="2539"/>
                  </a:lnTo>
                  <a:lnTo>
                    <a:pt x="6173" y="2240"/>
                  </a:lnTo>
                  <a:lnTo>
                    <a:pt x="6073" y="1942"/>
                  </a:lnTo>
                  <a:lnTo>
                    <a:pt x="5949" y="1668"/>
                  </a:lnTo>
                  <a:lnTo>
                    <a:pt x="5774" y="1394"/>
                  </a:lnTo>
                  <a:lnTo>
                    <a:pt x="5600" y="1170"/>
                  </a:lnTo>
                  <a:lnTo>
                    <a:pt x="5401" y="946"/>
                  </a:lnTo>
                  <a:lnTo>
                    <a:pt x="5177" y="722"/>
                  </a:lnTo>
                  <a:lnTo>
                    <a:pt x="4928" y="548"/>
                  </a:lnTo>
                  <a:lnTo>
                    <a:pt x="4679" y="399"/>
                  </a:lnTo>
                  <a:lnTo>
                    <a:pt x="4406" y="249"/>
                  </a:lnTo>
                  <a:lnTo>
                    <a:pt x="4107" y="150"/>
                  </a:lnTo>
                  <a:lnTo>
                    <a:pt x="3808" y="75"/>
                  </a:lnTo>
                  <a:lnTo>
                    <a:pt x="3485" y="25"/>
                  </a:lnTo>
                  <a:lnTo>
                    <a:pt x="31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" name="Google Shape;1869;p60">
            <a:extLst>
              <a:ext uri="{FF2B5EF4-FFF2-40B4-BE49-F238E27FC236}">
                <a16:creationId xmlns:a16="http://schemas.microsoft.com/office/drawing/2014/main" id="{BC11C651-CE36-D3F9-0801-995462A6298B}"/>
              </a:ext>
            </a:extLst>
          </p:cNvPr>
          <p:cNvSpPr/>
          <p:nvPr/>
        </p:nvSpPr>
        <p:spPr>
          <a:xfrm rot="19141939">
            <a:off x="5866627" y="1612389"/>
            <a:ext cx="840825" cy="81984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868;p60">
            <a:extLst>
              <a:ext uri="{FF2B5EF4-FFF2-40B4-BE49-F238E27FC236}">
                <a16:creationId xmlns:a16="http://schemas.microsoft.com/office/drawing/2014/main" id="{D0519D76-1D39-81E1-21D2-0D8C41805EA2}"/>
              </a:ext>
            </a:extLst>
          </p:cNvPr>
          <p:cNvSpPr/>
          <p:nvPr/>
        </p:nvSpPr>
        <p:spPr>
          <a:xfrm>
            <a:off x="-4611" y="3954619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869;p60">
            <a:extLst>
              <a:ext uri="{FF2B5EF4-FFF2-40B4-BE49-F238E27FC236}">
                <a16:creationId xmlns:a16="http://schemas.microsoft.com/office/drawing/2014/main" id="{C68B6D51-C8B3-780E-3037-7A0B95B6823B}"/>
              </a:ext>
            </a:extLst>
          </p:cNvPr>
          <p:cNvSpPr/>
          <p:nvPr/>
        </p:nvSpPr>
        <p:spPr>
          <a:xfrm rot="19571044">
            <a:off x="145269" y="4044695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1868;p60">
            <a:extLst>
              <a:ext uri="{FF2B5EF4-FFF2-40B4-BE49-F238E27FC236}">
                <a16:creationId xmlns:a16="http://schemas.microsoft.com/office/drawing/2014/main" id="{FBAE73D7-5272-0EDF-5844-2BD94CED2708}"/>
              </a:ext>
            </a:extLst>
          </p:cNvPr>
          <p:cNvSpPr/>
          <p:nvPr/>
        </p:nvSpPr>
        <p:spPr>
          <a:xfrm>
            <a:off x="-4611" y="4348253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1869;p60">
            <a:extLst>
              <a:ext uri="{FF2B5EF4-FFF2-40B4-BE49-F238E27FC236}">
                <a16:creationId xmlns:a16="http://schemas.microsoft.com/office/drawing/2014/main" id="{B504BD67-78F9-7233-FB8A-2428DAF566D3}"/>
              </a:ext>
            </a:extLst>
          </p:cNvPr>
          <p:cNvSpPr/>
          <p:nvPr/>
        </p:nvSpPr>
        <p:spPr>
          <a:xfrm rot="19571044">
            <a:off x="77263" y="4421104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867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A9A6FD-41C4-1BAA-895A-528971A3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Definition </a:t>
            </a:r>
            <a:r>
              <a:rPr lang="pl-PL" sz="3600" b="1" dirty="0"/>
              <a:t>Inflation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56CAA0D-C7E8-9CDA-5A1C-93D4D2567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84246" y="1753719"/>
            <a:ext cx="4699208" cy="2181930"/>
          </a:xfrm>
        </p:spPr>
        <p:txBody>
          <a:bodyPr/>
          <a:lstStyle/>
          <a:p>
            <a:pPr marL="15240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Eine Inflation ist eine allgemeine Preissteigerung, die sämtliche angebotene Waren und Dienstleistungen betrifft.</a:t>
            </a:r>
            <a:endParaRPr lang="pl-PL" sz="2400" dirty="0">
              <a:solidFill>
                <a:schemeClr val="tx1"/>
              </a:solidFill>
            </a:endParaRPr>
          </a:p>
        </p:txBody>
      </p:sp>
      <p:grpSp>
        <p:nvGrpSpPr>
          <p:cNvPr id="4" name="Google Shape;1734;p60">
            <a:extLst>
              <a:ext uri="{FF2B5EF4-FFF2-40B4-BE49-F238E27FC236}">
                <a16:creationId xmlns:a16="http://schemas.microsoft.com/office/drawing/2014/main" id="{787B0A0C-433B-A7C5-F84F-1846962D130A}"/>
              </a:ext>
            </a:extLst>
          </p:cNvPr>
          <p:cNvGrpSpPr/>
          <p:nvPr/>
        </p:nvGrpSpPr>
        <p:grpSpPr>
          <a:xfrm>
            <a:off x="4693325" y="1228726"/>
            <a:ext cx="3279099" cy="3472316"/>
            <a:chOff x="5379126" y="458806"/>
            <a:chExt cx="3125970" cy="2584885"/>
          </a:xfrm>
        </p:grpSpPr>
        <p:sp>
          <p:nvSpPr>
            <p:cNvPr id="5" name="Google Shape;1735;p60">
              <a:extLst>
                <a:ext uri="{FF2B5EF4-FFF2-40B4-BE49-F238E27FC236}">
                  <a16:creationId xmlns:a16="http://schemas.microsoft.com/office/drawing/2014/main" id="{625AFA3E-54C9-B85F-E6E1-9792F7F36CD7}"/>
                </a:ext>
              </a:extLst>
            </p:cNvPr>
            <p:cNvSpPr/>
            <p:nvPr/>
          </p:nvSpPr>
          <p:spPr>
            <a:xfrm>
              <a:off x="5379126" y="2861196"/>
              <a:ext cx="3125970" cy="182495"/>
            </a:xfrm>
            <a:custGeom>
              <a:avLst/>
              <a:gdLst/>
              <a:ahLst/>
              <a:cxnLst/>
              <a:rect l="l" t="t" r="r" b="b"/>
              <a:pathLst>
                <a:path w="161716" h="9441" extrusionOk="0">
                  <a:moveTo>
                    <a:pt x="80858" y="1"/>
                  </a:moveTo>
                  <a:cubicBezTo>
                    <a:pt x="36193" y="1"/>
                    <a:pt x="0" y="2136"/>
                    <a:pt x="0" y="4738"/>
                  </a:cubicBezTo>
                  <a:cubicBezTo>
                    <a:pt x="0" y="7339"/>
                    <a:pt x="36193" y="9441"/>
                    <a:pt x="80858" y="9441"/>
                  </a:cubicBezTo>
                  <a:cubicBezTo>
                    <a:pt x="125523" y="9441"/>
                    <a:pt x="161716" y="7339"/>
                    <a:pt x="161716" y="4738"/>
                  </a:cubicBezTo>
                  <a:cubicBezTo>
                    <a:pt x="161716" y="2136"/>
                    <a:pt x="125523" y="1"/>
                    <a:pt x="808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736;p60">
              <a:extLst>
                <a:ext uri="{FF2B5EF4-FFF2-40B4-BE49-F238E27FC236}">
                  <a16:creationId xmlns:a16="http://schemas.microsoft.com/office/drawing/2014/main" id="{1F20ED8B-A8C4-382E-1E8F-2820AE8D0F89}"/>
                </a:ext>
              </a:extLst>
            </p:cNvPr>
            <p:cNvSpPr/>
            <p:nvPr/>
          </p:nvSpPr>
          <p:spPr>
            <a:xfrm>
              <a:off x="5624150" y="2777375"/>
              <a:ext cx="845395" cy="148976"/>
            </a:xfrm>
            <a:custGeom>
              <a:avLst/>
              <a:gdLst/>
              <a:ahLst/>
              <a:cxnLst/>
              <a:rect l="l" t="t" r="r" b="b"/>
              <a:pathLst>
                <a:path w="40964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40963" y="7706"/>
                  </a:lnTo>
                  <a:lnTo>
                    <a:pt x="4096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737;p60">
              <a:extLst>
                <a:ext uri="{FF2B5EF4-FFF2-40B4-BE49-F238E27FC236}">
                  <a16:creationId xmlns:a16="http://schemas.microsoft.com/office/drawing/2014/main" id="{879071B0-5E9E-8458-06E1-0AD240FFBF60}"/>
                </a:ext>
              </a:extLst>
            </p:cNvPr>
            <p:cNvSpPr/>
            <p:nvPr/>
          </p:nvSpPr>
          <p:spPr>
            <a:xfrm>
              <a:off x="5677658" y="2777381"/>
              <a:ext cx="791834" cy="16778"/>
            </a:xfrm>
            <a:custGeom>
              <a:avLst/>
              <a:gdLst/>
              <a:ahLst/>
              <a:cxnLst/>
              <a:rect l="l" t="t" r="r" b="b"/>
              <a:pathLst>
                <a:path w="40964" h="868" extrusionOk="0">
                  <a:moveTo>
                    <a:pt x="1" y="0"/>
                  </a:moveTo>
                  <a:lnTo>
                    <a:pt x="1" y="868"/>
                  </a:lnTo>
                  <a:lnTo>
                    <a:pt x="40963" y="868"/>
                  </a:lnTo>
                  <a:lnTo>
                    <a:pt x="409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738;p60">
              <a:extLst>
                <a:ext uri="{FF2B5EF4-FFF2-40B4-BE49-F238E27FC236}">
                  <a16:creationId xmlns:a16="http://schemas.microsoft.com/office/drawing/2014/main" id="{4544E9BD-3E3F-A387-F556-5D23ED61D308}"/>
                </a:ext>
              </a:extLst>
            </p:cNvPr>
            <p:cNvSpPr/>
            <p:nvPr/>
          </p:nvSpPr>
          <p:spPr>
            <a:xfrm>
              <a:off x="5807266" y="2777381"/>
              <a:ext cx="31624" cy="148957"/>
            </a:xfrm>
            <a:custGeom>
              <a:avLst/>
              <a:gdLst/>
              <a:ahLst/>
              <a:cxnLst/>
              <a:rect l="l" t="t" r="r" b="b"/>
              <a:pathLst>
                <a:path w="1636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739;p60">
              <a:extLst>
                <a:ext uri="{FF2B5EF4-FFF2-40B4-BE49-F238E27FC236}">
                  <a16:creationId xmlns:a16="http://schemas.microsoft.com/office/drawing/2014/main" id="{75E25954-6942-6C45-8AD4-86BF503BDB16}"/>
                </a:ext>
              </a:extLst>
            </p:cNvPr>
            <p:cNvSpPr/>
            <p:nvPr/>
          </p:nvSpPr>
          <p:spPr>
            <a:xfrm>
              <a:off x="5878845" y="2777381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740;p60">
              <a:extLst>
                <a:ext uri="{FF2B5EF4-FFF2-40B4-BE49-F238E27FC236}">
                  <a16:creationId xmlns:a16="http://schemas.microsoft.com/office/drawing/2014/main" id="{27158520-9335-35D4-1E06-93BB3F4240B8}"/>
                </a:ext>
              </a:extLst>
            </p:cNvPr>
            <p:cNvSpPr/>
            <p:nvPr/>
          </p:nvSpPr>
          <p:spPr>
            <a:xfrm>
              <a:off x="5950404" y="2777381"/>
              <a:ext cx="31624" cy="148957"/>
            </a:xfrm>
            <a:custGeom>
              <a:avLst/>
              <a:gdLst/>
              <a:ahLst/>
              <a:cxnLst/>
              <a:rect l="l" t="t" r="r" b="b"/>
              <a:pathLst>
                <a:path w="1636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741;p60">
              <a:extLst>
                <a:ext uri="{FF2B5EF4-FFF2-40B4-BE49-F238E27FC236}">
                  <a16:creationId xmlns:a16="http://schemas.microsoft.com/office/drawing/2014/main" id="{398A44BA-5CF4-1414-E1AF-B855BC963C65}"/>
                </a:ext>
              </a:extLst>
            </p:cNvPr>
            <p:cNvSpPr/>
            <p:nvPr/>
          </p:nvSpPr>
          <p:spPr>
            <a:xfrm>
              <a:off x="6021983" y="2777381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742;p60">
              <a:extLst>
                <a:ext uri="{FF2B5EF4-FFF2-40B4-BE49-F238E27FC236}">
                  <a16:creationId xmlns:a16="http://schemas.microsoft.com/office/drawing/2014/main" id="{E79B7614-AA23-3E8D-2913-D0FA5817CD35}"/>
                </a:ext>
              </a:extLst>
            </p:cNvPr>
            <p:cNvSpPr/>
            <p:nvPr/>
          </p:nvSpPr>
          <p:spPr>
            <a:xfrm>
              <a:off x="6093562" y="2777381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743;p60">
              <a:extLst>
                <a:ext uri="{FF2B5EF4-FFF2-40B4-BE49-F238E27FC236}">
                  <a16:creationId xmlns:a16="http://schemas.microsoft.com/office/drawing/2014/main" id="{08467FA0-49DC-5FDA-85C2-0B9644B4CCAC}"/>
                </a:ext>
              </a:extLst>
            </p:cNvPr>
            <p:cNvSpPr/>
            <p:nvPr/>
          </p:nvSpPr>
          <p:spPr>
            <a:xfrm>
              <a:off x="6165122" y="2777381"/>
              <a:ext cx="31624" cy="148957"/>
            </a:xfrm>
            <a:custGeom>
              <a:avLst/>
              <a:gdLst/>
              <a:ahLst/>
              <a:cxnLst/>
              <a:rect l="l" t="t" r="r" b="b"/>
              <a:pathLst>
                <a:path w="1636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744;p60">
              <a:extLst>
                <a:ext uri="{FF2B5EF4-FFF2-40B4-BE49-F238E27FC236}">
                  <a16:creationId xmlns:a16="http://schemas.microsoft.com/office/drawing/2014/main" id="{6362014A-72F8-0333-0896-12BC28BD0372}"/>
                </a:ext>
              </a:extLst>
            </p:cNvPr>
            <p:cNvSpPr/>
            <p:nvPr/>
          </p:nvSpPr>
          <p:spPr>
            <a:xfrm>
              <a:off x="6237339" y="2777381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745;p60">
              <a:extLst>
                <a:ext uri="{FF2B5EF4-FFF2-40B4-BE49-F238E27FC236}">
                  <a16:creationId xmlns:a16="http://schemas.microsoft.com/office/drawing/2014/main" id="{0A159FA8-504D-D94B-CCCF-E3D53F5E8D8C}"/>
                </a:ext>
              </a:extLst>
            </p:cNvPr>
            <p:cNvSpPr/>
            <p:nvPr/>
          </p:nvSpPr>
          <p:spPr>
            <a:xfrm>
              <a:off x="6308918" y="2777381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746;p60">
              <a:extLst>
                <a:ext uri="{FF2B5EF4-FFF2-40B4-BE49-F238E27FC236}">
                  <a16:creationId xmlns:a16="http://schemas.microsoft.com/office/drawing/2014/main" id="{DFB61904-B9B7-3B01-24D2-0E0ABB476607}"/>
                </a:ext>
              </a:extLst>
            </p:cNvPr>
            <p:cNvSpPr/>
            <p:nvPr/>
          </p:nvSpPr>
          <p:spPr>
            <a:xfrm>
              <a:off x="6380497" y="2777381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47;p60">
              <a:extLst>
                <a:ext uri="{FF2B5EF4-FFF2-40B4-BE49-F238E27FC236}">
                  <a16:creationId xmlns:a16="http://schemas.microsoft.com/office/drawing/2014/main" id="{4D40DE73-DE92-E475-FC0B-E27D640A1533}"/>
                </a:ext>
              </a:extLst>
            </p:cNvPr>
            <p:cNvSpPr/>
            <p:nvPr/>
          </p:nvSpPr>
          <p:spPr>
            <a:xfrm>
              <a:off x="5646073" y="2628424"/>
              <a:ext cx="791177" cy="148976"/>
            </a:xfrm>
            <a:custGeom>
              <a:avLst/>
              <a:gdLst/>
              <a:ahLst/>
              <a:cxnLst/>
              <a:rect l="l" t="t" r="r" b="b"/>
              <a:pathLst>
                <a:path w="40930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40929" y="7706"/>
                  </a:lnTo>
                  <a:lnTo>
                    <a:pt x="4092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748;p60">
              <a:extLst>
                <a:ext uri="{FF2B5EF4-FFF2-40B4-BE49-F238E27FC236}">
                  <a16:creationId xmlns:a16="http://schemas.microsoft.com/office/drawing/2014/main" id="{3A4E7296-7A9D-B604-5988-CD513DCE525B}"/>
                </a:ext>
              </a:extLst>
            </p:cNvPr>
            <p:cNvSpPr/>
            <p:nvPr/>
          </p:nvSpPr>
          <p:spPr>
            <a:xfrm>
              <a:off x="5646073" y="2628424"/>
              <a:ext cx="791177" cy="16798"/>
            </a:xfrm>
            <a:custGeom>
              <a:avLst/>
              <a:gdLst/>
              <a:ahLst/>
              <a:cxnLst/>
              <a:rect l="l" t="t" r="r" b="b"/>
              <a:pathLst>
                <a:path w="40930" h="869" extrusionOk="0">
                  <a:moveTo>
                    <a:pt x="0" y="1"/>
                  </a:moveTo>
                  <a:lnTo>
                    <a:pt x="0" y="868"/>
                  </a:lnTo>
                  <a:lnTo>
                    <a:pt x="40929" y="868"/>
                  </a:lnTo>
                  <a:lnTo>
                    <a:pt x="409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749;p60">
              <a:extLst>
                <a:ext uri="{FF2B5EF4-FFF2-40B4-BE49-F238E27FC236}">
                  <a16:creationId xmlns:a16="http://schemas.microsoft.com/office/drawing/2014/main" id="{EB704148-C270-11BB-EC69-F76A270C9453}"/>
                </a:ext>
              </a:extLst>
            </p:cNvPr>
            <p:cNvSpPr/>
            <p:nvPr/>
          </p:nvSpPr>
          <p:spPr>
            <a:xfrm>
              <a:off x="5775023" y="2628424"/>
              <a:ext cx="31624" cy="148976"/>
            </a:xfrm>
            <a:custGeom>
              <a:avLst/>
              <a:gdLst/>
              <a:ahLst/>
              <a:cxnLst/>
              <a:rect l="l" t="t" r="r" b="b"/>
              <a:pathLst>
                <a:path w="1636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750;p60">
              <a:extLst>
                <a:ext uri="{FF2B5EF4-FFF2-40B4-BE49-F238E27FC236}">
                  <a16:creationId xmlns:a16="http://schemas.microsoft.com/office/drawing/2014/main" id="{5FF35564-FFE0-16BC-54FF-56B5CAF3E963}"/>
                </a:ext>
              </a:extLst>
            </p:cNvPr>
            <p:cNvSpPr/>
            <p:nvPr/>
          </p:nvSpPr>
          <p:spPr>
            <a:xfrm>
              <a:off x="5846602" y="2628424"/>
              <a:ext cx="31605" cy="148976"/>
            </a:xfrm>
            <a:custGeom>
              <a:avLst/>
              <a:gdLst/>
              <a:ahLst/>
              <a:cxnLst/>
              <a:rect l="l" t="t" r="r" b="b"/>
              <a:pathLst>
                <a:path w="1635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751;p60">
              <a:extLst>
                <a:ext uri="{FF2B5EF4-FFF2-40B4-BE49-F238E27FC236}">
                  <a16:creationId xmlns:a16="http://schemas.microsoft.com/office/drawing/2014/main" id="{8AF7C5EE-249D-3047-835D-214D344A3054}"/>
                </a:ext>
              </a:extLst>
            </p:cNvPr>
            <p:cNvSpPr/>
            <p:nvPr/>
          </p:nvSpPr>
          <p:spPr>
            <a:xfrm>
              <a:off x="5918162" y="2628424"/>
              <a:ext cx="31624" cy="148976"/>
            </a:xfrm>
            <a:custGeom>
              <a:avLst/>
              <a:gdLst/>
              <a:ahLst/>
              <a:cxnLst/>
              <a:rect l="l" t="t" r="r" b="b"/>
              <a:pathLst>
                <a:path w="1636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752;p60">
              <a:extLst>
                <a:ext uri="{FF2B5EF4-FFF2-40B4-BE49-F238E27FC236}">
                  <a16:creationId xmlns:a16="http://schemas.microsoft.com/office/drawing/2014/main" id="{A1D35C02-F179-17D1-01EA-316617627E82}"/>
                </a:ext>
              </a:extLst>
            </p:cNvPr>
            <p:cNvSpPr/>
            <p:nvPr/>
          </p:nvSpPr>
          <p:spPr>
            <a:xfrm>
              <a:off x="5990379" y="2628424"/>
              <a:ext cx="30986" cy="148976"/>
            </a:xfrm>
            <a:custGeom>
              <a:avLst/>
              <a:gdLst/>
              <a:ahLst/>
              <a:cxnLst/>
              <a:rect l="l" t="t" r="r" b="b"/>
              <a:pathLst>
                <a:path w="1603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753;p60">
              <a:extLst>
                <a:ext uri="{FF2B5EF4-FFF2-40B4-BE49-F238E27FC236}">
                  <a16:creationId xmlns:a16="http://schemas.microsoft.com/office/drawing/2014/main" id="{B77C18EE-1726-6F6F-DAD7-40A904900F33}"/>
                </a:ext>
              </a:extLst>
            </p:cNvPr>
            <p:cNvSpPr/>
            <p:nvPr/>
          </p:nvSpPr>
          <p:spPr>
            <a:xfrm>
              <a:off x="6061320" y="2628424"/>
              <a:ext cx="31605" cy="148976"/>
            </a:xfrm>
            <a:custGeom>
              <a:avLst/>
              <a:gdLst/>
              <a:ahLst/>
              <a:cxnLst/>
              <a:rect l="l" t="t" r="r" b="b"/>
              <a:pathLst>
                <a:path w="1635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754;p60">
              <a:extLst>
                <a:ext uri="{FF2B5EF4-FFF2-40B4-BE49-F238E27FC236}">
                  <a16:creationId xmlns:a16="http://schemas.microsoft.com/office/drawing/2014/main" id="{9285918D-4345-AE50-3738-8C0864F6381D}"/>
                </a:ext>
              </a:extLst>
            </p:cNvPr>
            <p:cNvSpPr/>
            <p:nvPr/>
          </p:nvSpPr>
          <p:spPr>
            <a:xfrm>
              <a:off x="6132880" y="2628424"/>
              <a:ext cx="31624" cy="148976"/>
            </a:xfrm>
            <a:custGeom>
              <a:avLst/>
              <a:gdLst/>
              <a:ahLst/>
              <a:cxnLst/>
              <a:rect l="l" t="t" r="r" b="b"/>
              <a:pathLst>
                <a:path w="1636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755;p60">
              <a:extLst>
                <a:ext uri="{FF2B5EF4-FFF2-40B4-BE49-F238E27FC236}">
                  <a16:creationId xmlns:a16="http://schemas.microsoft.com/office/drawing/2014/main" id="{F9554C4F-882C-166F-D11E-5E9434A9C3C1}"/>
                </a:ext>
              </a:extLst>
            </p:cNvPr>
            <p:cNvSpPr/>
            <p:nvPr/>
          </p:nvSpPr>
          <p:spPr>
            <a:xfrm>
              <a:off x="6205097" y="2628424"/>
              <a:ext cx="30986" cy="148976"/>
            </a:xfrm>
            <a:custGeom>
              <a:avLst/>
              <a:gdLst/>
              <a:ahLst/>
              <a:cxnLst/>
              <a:rect l="l" t="t" r="r" b="b"/>
              <a:pathLst>
                <a:path w="1603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756;p60">
              <a:extLst>
                <a:ext uri="{FF2B5EF4-FFF2-40B4-BE49-F238E27FC236}">
                  <a16:creationId xmlns:a16="http://schemas.microsoft.com/office/drawing/2014/main" id="{3D29810E-6D6D-634B-1075-F09A26D1A141}"/>
                </a:ext>
              </a:extLst>
            </p:cNvPr>
            <p:cNvSpPr/>
            <p:nvPr/>
          </p:nvSpPr>
          <p:spPr>
            <a:xfrm>
              <a:off x="6276676" y="2628424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757;p60">
              <a:extLst>
                <a:ext uri="{FF2B5EF4-FFF2-40B4-BE49-F238E27FC236}">
                  <a16:creationId xmlns:a16="http://schemas.microsoft.com/office/drawing/2014/main" id="{89F87E9C-BF0B-8909-D55F-614BE6E349DD}"/>
                </a:ext>
              </a:extLst>
            </p:cNvPr>
            <p:cNvSpPr/>
            <p:nvPr/>
          </p:nvSpPr>
          <p:spPr>
            <a:xfrm>
              <a:off x="6348255" y="2628424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758;p60">
              <a:extLst>
                <a:ext uri="{FF2B5EF4-FFF2-40B4-BE49-F238E27FC236}">
                  <a16:creationId xmlns:a16="http://schemas.microsoft.com/office/drawing/2014/main" id="{2DCD1EE6-2A30-2C4E-FE8C-5216190536BF}"/>
                </a:ext>
              </a:extLst>
            </p:cNvPr>
            <p:cNvSpPr/>
            <p:nvPr/>
          </p:nvSpPr>
          <p:spPr>
            <a:xfrm>
              <a:off x="5622858" y="2479487"/>
              <a:ext cx="791815" cy="148957"/>
            </a:xfrm>
            <a:custGeom>
              <a:avLst/>
              <a:gdLst/>
              <a:ahLst/>
              <a:cxnLst/>
              <a:rect l="l" t="t" r="r" b="b"/>
              <a:pathLst>
                <a:path w="40963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40963" y="7706"/>
                  </a:lnTo>
                  <a:lnTo>
                    <a:pt x="4096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759;p60">
              <a:extLst>
                <a:ext uri="{FF2B5EF4-FFF2-40B4-BE49-F238E27FC236}">
                  <a16:creationId xmlns:a16="http://schemas.microsoft.com/office/drawing/2014/main" id="{33322FB8-061B-84D7-5895-EE7FBE64425E}"/>
                </a:ext>
              </a:extLst>
            </p:cNvPr>
            <p:cNvSpPr/>
            <p:nvPr/>
          </p:nvSpPr>
          <p:spPr>
            <a:xfrm>
              <a:off x="5622858" y="2479487"/>
              <a:ext cx="791815" cy="16778"/>
            </a:xfrm>
            <a:custGeom>
              <a:avLst/>
              <a:gdLst/>
              <a:ahLst/>
              <a:cxnLst/>
              <a:rect l="l" t="t" r="r" b="b"/>
              <a:pathLst>
                <a:path w="40963" h="868" extrusionOk="0">
                  <a:moveTo>
                    <a:pt x="0" y="0"/>
                  </a:moveTo>
                  <a:lnTo>
                    <a:pt x="0" y="868"/>
                  </a:lnTo>
                  <a:lnTo>
                    <a:pt x="40963" y="868"/>
                  </a:lnTo>
                  <a:lnTo>
                    <a:pt x="409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760;p60">
              <a:extLst>
                <a:ext uri="{FF2B5EF4-FFF2-40B4-BE49-F238E27FC236}">
                  <a16:creationId xmlns:a16="http://schemas.microsoft.com/office/drawing/2014/main" id="{6CB211CF-FAB9-594B-3925-48A95B57465A}"/>
                </a:ext>
              </a:extLst>
            </p:cNvPr>
            <p:cNvSpPr/>
            <p:nvPr/>
          </p:nvSpPr>
          <p:spPr>
            <a:xfrm>
              <a:off x="5824025" y="2479487"/>
              <a:ext cx="31624" cy="148957"/>
            </a:xfrm>
            <a:custGeom>
              <a:avLst/>
              <a:gdLst/>
              <a:ahLst/>
              <a:cxnLst/>
              <a:rect l="l" t="t" r="r" b="b"/>
              <a:pathLst>
                <a:path w="1636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761;p60">
              <a:extLst>
                <a:ext uri="{FF2B5EF4-FFF2-40B4-BE49-F238E27FC236}">
                  <a16:creationId xmlns:a16="http://schemas.microsoft.com/office/drawing/2014/main" id="{D1E9542A-8197-374A-6E67-BCA8D06A7BD3}"/>
                </a:ext>
              </a:extLst>
            </p:cNvPr>
            <p:cNvSpPr/>
            <p:nvPr/>
          </p:nvSpPr>
          <p:spPr>
            <a:xfrm>
              <a:off x="5895604" y="2479487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762;p60">
              <a:extLst>
                <a:ext uri="{FF2B5EF4-FFF2-40B4-BE49-F238E27FC236}">
                  <a16:creationId xmlns:a16="http://schemas.microsoft.com/office/drawing/2014/main" id="{D6E76281-87FB-6AFB-4DCC-B2AEE3F75690}"/>
                </a:ext>
              </a:extLst>
            </p:cNvPr>
            <p:cNvSpPr/>
            <p:nvPr/>
          </p:nvSpPr>
          <p:spPr>
            <a:xfrm>
              <a:off x="5967183" y="2479487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763;p60">
              <a:extLst>
                <a:ext uri="{FF2B5EF4-FFF2-40B4-BE49-F238E27FC236}">
                  <a16:creationId xmlns:a16="http://schemas.microsoft.com/office/drawing/2014/main" id="{173DD888-2E1F-45FD-BE64-F48B6BB03DF4}"/>
                </a:ext>
              </a:extLst>
            </p:cNvPr>
            <p:cNvSpPr/>
            <p:nvPr/>
          </p:nvSpPr>
          <p:spPr>
            <a:xfrm>
              <a:off x="6038743" y="2479487"/>
              <a:ext cx="31624" cy="148957"/>
            </a:xfrm>
            <a:custGeom>
              <a:avLst/>
              <a:gdLst/>
              <a:ahLst/>
              <a:cxnLst/>
              <a:rect l="l" t="t" r="r" b="b"/>
              <a:pathLst>
                <a:path w="1636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764;p60">
              <a:extLst>
                <a:ext uri="{FF2B5EF4-FFF2-40B4-BE49-F238E27FC236}">
                  <a16:creationId xmlns:a16="http://schemas.microsoft.com/office/drawing/2014/main" id="{929D4FCA-417C-EA4A-4B14-D7A86A8E975C}"/>
                </a:ext>
              </a:extLst>
            </p:cNvPr>
            <p:cNvSpPr/>
            <p:nvPr/>
          </p:nvSpPr>
          <p:spPr>
            <a:xfrm>
              <a:off x="6110322" y="2479487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765;p60">
              <a:extLst>
                <a:ext uri="{FF2B5EF4-FFF2-40B4-BE49-F238E27FC236}">
                  <a16:creationId xmlns:a16="http://schemas.microsoft.com/office/drawing/2014/main" id="{7D618EA6-240C-BC0D-D87A-8EA6BACE5091}"/>
                </a:ext>
              </a:extLst>
            </p:cNvPr>
            <p:cNvSpPr/>
            <p:nvPr/>
          </p:nvSpPr>
          <p:spPr>
            <a:xfrm>
              <a:off x="6181901" y="2479487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766;p60">
              <a:extLst>
                <a:ext uri="{FF2B5EF4-FFF2-40B4-BE49-F238E27FC236}">
                  <a16:creationId xmlns:a16="http://schemas.microsoft.com/office/drawing/2014/main" id="{BF03697D-9F8F-7032-64AE-4E1BEF24CE04}"/>
                </a:ext>
              </a:extLst>
            </p:cNvPr>
            <p:cNvSpPr/>
            <p:nvPr/>
          </p:nvSpPr>
          <p:spPr>
            <a:xfrm>
              <a:off x="6253460" y="2479487"/>
              <a:ext cx="31624" cy="148957"/>
            </a:xfrm>
            <a:custGeom>
              <a:avLst/>
              <a:gdLst/>
              <a:ahLst/>
              <a:cxnLst/>
              <a:rect l="l" t="t" r="r" b="b"/>
              <a:pathLst>
                <a:path w="1636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767;p60">
              <a:extLst>
                <a:ext uri="{FF2B5EF4-FFF2-40B4-BE49-F238E27FC236}">
                  <a16:creationId xmlns:a16="http://schemas.microsoft.com/office/drawing/2014/main" id="{2517D591-11C0-9C1B-1617-9DA921B72FF1}"/>
                </a:ext>
              </a:extLst>
            </p:cNvPr>
            <p:cNvSpPr/>
            <p:nvPr/>
          </p:nvSpPr>
          <p:spPr>
            <a:xfrm>
              <a:off x="6325039" y="2479487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768;p60">
              <a:extLst>
                <a:ext uri="{FF2B5EF4-FFF2-40B4-BE49-F238E27FC236}">
                  <a16:creationId xmlns:a16="http://schemas.microsoft.com/office/drawing/2014/main" id="{F38ED12F-0C3F-2569-6EB4-52CD5F237FE0}"/>
                </a:ext>
              </a:extLst>
            </p:cNvPr>
            <p:cNvSpPr/>
            <p:nvPr/>
          </p:nvSpPr>
          <p:spPr>
            <a:xfrm>
              <a:off x="5658966" y="2330530"/>
              <a:ext cx="791177" cy="148976"/>
            </a:xfrm>
            <a:custGeom>
              <a:avLst/>
              <a:gdLst/>
              <a:ahLst/>
              <a:cxnLst/>
              <a:rect l="l" t="t" r="r" b="b"/>
              <a:pathLst>
                <a:path w="40930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40930" y="7706"/>
                  </a:lnTo>
                  <a:lnTo>
                    <a:pt x="4093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769;p60">
              <a:extLst>
                <a:ext uri="{FF2B5EF4-FFF2-40B4-BE49-F238E27FC236}">
                  <a16:creationId xmlns:a16="http://schemas.microsoft.com/office/drawing/2014/main" id="{1210E869-C8AA-FE0B-2BC4-EFB1AD7CCAA5}"/>
                </a:ext>
              </a:extLst>
            </p:cNvPr>
            <p:cNvSpPr/>
            <p:nvPr/>
          </p:nvSpPr>
          <p:spPr>
            <a:xfrm>
              <a:off x="5658966" y="2330530"/>
              <a:ext cx="791177" cy="16798"/>
            </a:xfrm>
            <a:custGeom>
              <a:avLst/>
              <a:gdLst/>
              <a:ahLst/>
              <a:cxnLst/>
              <a:rect l="l" t="t" r="r" b="b"/>
              <a:pathLst>
                <a:path w="40930" h="869" extrusionOk="0">
                  <a:moveTo>
                    <a:pt x="0" y="1"/>
                  </a:moveTo>
                  <a:lnTo>
                    <a:pt x="0" y="868"/>
                  </a:lnTo>
                  <a:lnTo>
                    <a:pt x="40930" y="868"/>
                  </a:lnTo>
                  <a:lnTo>
                    <a:pt x="409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770;p60">
              <a:extLst>
                <a:ext uri="{FF2B5EF4-FFF2-40B4-BE49-F238E27FC236}">
                  <a16:creationId xmlns:a16="http://schemas.microsoft.com/office/drawing/2014/main" id="{509BB94C-6A3B-4A06-11A8-3864AED6F6FC}"/>
                </a:ext>
              </a:extLst>
            </p:cNvPr>
            <p:cNvSpPr/>
            <p:nvPr/>
          </p:nvSpPr>
          <p:spPr>
            <a:xfrm>
              <a:off x="5788574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771;p60">
              <a:extLst>
                <a:ext uri="{FF2B5EF4-FFF2-40B4-BE49-F238E27FC236}">
                  <a16:creationId xmlns:a16="http://schemas.microsoft.com/office/drawing/2014/main" id="{C2E2B955-B079-EB02-17C7-75B344D29993}"/>
                </a:ext>
              </a:extLst>
            </p:cNvPr>
            <p:cNvSpPr/>
            <p:nvPr/>
          </p:nvSpPr>
          <p:spPr>
            <a:xfrm>
              <a:off x="5860133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772;p60">
              <a:extLst>
                <a:ext uri="{FF2B5EF4-FFF2-40B4-BE49-F238E27FC236}">
                  <a16:creationId xmlns:a16="http://schemas.microsoft.com/office/drawing/2014/main" id="{F1F4E01A-6451-829B-00B3-32CAD2CD46A3}"/>
                </a:ext>
              </a:extLst>
            </p:cNvPr>
            <p:cNvSpPr/>
            <p:nvPr/>
          </p:nvSpPr>
          <p:spPr>
            <a:xfrm>
              <a:off x="5931712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773;p60">
              <a:extLst>
                <a:ext uri="{FF2B5EF4-FFF2-40B4-BE49-F238E27FC236}">
                  <a16:creationId xmlns:a16="http://schemas.microsoft.com/office/drawing/2014/main" id="{5EFF0FFA-4540-7693-FB44-4EFDBAECE1DD}"/>
                </a:ext>
              </a:extLst>
            </p:cNvPr>
            <p:cNvSpPr/>
            <p:nvPr/>
          </p:nvSpPr>
          <p:spPr>
            <a:xfrm>
              <a:off x="6003291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774;p60">
              <a:extLst>
                <a:ext uri="{FF2B5EF4-FFF2-40B4-BE49-F238E27FC236}">
                  <a16:creationId xmlns:a16="http://schemas.microsoft.com/office/drawing/2014/main" id="{EA6ED284-FDA1-76E1-9DA4-CE34118A3128}"/>
                </a:ext>
              </a:extLst>
            </p:cNvPr>
            <p:cNvSpPr/>
            <p:nvPr/>
          </p:nvSpPr>
          <p:spPr>
            <a:xfrm>
              <a:off x="6074851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775;p60">
              <a:extLst>
                <a:ext uri="{FF2B5EF4-FFF2-40B4-BE49-F238E27FC236}">
                  <a16:creationId xmlns:a16="http://schemas.microsoft.com/office/drawing/2014/main" id="{0AAEB75F-68A5-ED41-41D6-CC18963CFEA5}"/>
                </a:ext>
              </a:extLst>
            </p:cNvPr>
            <p:cNvSpPr/>
            <p:nvPr/>
          </p:nvSpPr>
          <p:spPr>
            <a:xfrm>
              <a:off x="6146430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776;p60">
              <a:extLst>
                <a:ext uri="{FF2B5EF4-FFF2-40B4-BE49-F238E27FC236}">
                  <a16:creationId xmlns:a16="http://schemas.microsoft.com/office/drawing/2014/main" id="{028A96F7-9EA6-8FC2-AB5A-D14611491029}"/>
                </a:ext>
              </a:extLst>
            </p:cNvPr>
            <p:cNvSpPr/>
            <p:nvPr/>
          </p:nvSpPr>
          <p:spPr>
            <a:xfrm>
              <a:off x="6218009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777;p60">
              <a:extLst>
                <a:ext uri="{FF2B5EF4-FFF2-40B4-BE49-F238E27FC236}">
                  <a16:creationId xmlns:a16="http://schemas.microsoft.com/office/drawing/2014/main" id="{57B70E0A-4A60-46DD-BC85-4980B1E4223B}"/>
                </a:ext>
              </a:extLst>
            </p:cNvPr>
            <p:cNvSpPr/>
            <p:nvPr/>
          </p:nvSpPr>
          <p:spPr>
            <a:xfrm>
              <a:off x="6289569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778;p60">
              <a:extLst>
                <a:ext uri="{FF2B5EF4-FFF2-40B4-BE49-F238E27FC236}">
                  <a16:creationId xmlns:a16="http://schemas.microsoft.com/office/drawing/2014/main" id="{135B12F3-8421-6893-2A0E-08F3E8311F87}"/>
                </a:ext>
              </a:extLst>
            </p:cNvPr>
            <p:cNvSpPr/>
            <p:nvPr/>
          </p:nvSpPr>
          <p:spPr>
            <a:xfrm>
              <a:off x="6361148" y="2330530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779;p60">
              <a:extLst>
                <a:ext uri="{FF2B5EF4-FFF2-40B4-BE49-F238E27FC236}">
                  <a16:creationId xmlns:a16="http://schemas.microsoft.com/office/drawing/2014/main" id="{C98DE7A9-EC83-C49C-14ED-3D66A02CFE14}"/>
                </a:ext>
              </a:extLst>
            </p:cNvPr>
            <p:cNvSpPr/>
            <p:nvPr/>
          </p:nvSpPr>
          <p:spPr>
            <a:xfrm>
              <a:off x="5624153" y="2181592"/>
              <a:ext cx="791177" cy="148957"/>
            </a:xfrm>
            <a:custGeom>
              <a:avLst/>
              <a:gdLst/>
              <a:ahLst/>
              <a:cxnLst/>
              <a:rect l="l" t="t" r="r" b="b"/>
              <a:pathLst>
                <a:path w="40930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40929" y="7706"/>
                  </a:lnTo>
                  <a:lnTo>
                    <a:pt x="409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780;p60">
              <a:extLst>
                <a:ext uri="{FF2B5EF4-FFF2-40B4-BE49-F238E27FC236}">
                  <a16:creationId xmlns:a16="http://schemas.microsoft.com/office/drawing/2014/main" id="{A84743D9-5DA7-3A92-DFDA-BEDFA99FA17F}"/>
                </a:ext>
              </a:extLst>
            </p:cNvPr>
            <p:cNvSpPr/>
            <p:nvPr/>
          </p:nvSpPr>
          <p:spPr>
            <a:xfrm>
              <a:off x="5624153" y="2181592"/>
              <a:ext cx="791177" cy="16778"/>
            </a:xfrm>
            <a:custGeom>
              <a:avLst/>
              <a:gdLst/>
              <a:ahLst/>
              <a:cxnLst/>
              <a:rect l="l" t="t" r="r" b="b"/>
              <a:pathLst>
                <a:path w="40930" h="868" extrusionOk="0">
                  <a:moveTo>
                    <a:pt x="0" y="0"/>
                  </a:moveTo>
                  <a:lnTo>
                    <a:pt x="0" y="868"/>
                  </a:lnTo>
                  <a:lnTo>
                    <a:pt x="40929" y="868"/>
                  </a:lnTo>
                  <a:lnTo>
                    <a:pt x="409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781;p60">
              <a:extLst>
                <a:ext uri="{FF2B5EF4-FFF2-40B4-BE49-F238E27FC236}">
                  <a16:creationId xmlns:a16="http://schemas.microsoft.com/office/drawing/2014/main" id="{9D54B6B4-55A5-2087-9CF4-F366EE775353}"/>
                </a:ext>
              </a:extLst>
            </p:cNvPr>
            <p:cNvSpPr/>
            <p:nvPr/>
          </p:nvSpPr>
          <p:spPr>
            <a:xfrm>
              <a:off x="6326334" y="2181592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782;p60">
              <a:extLst>
                <a:ext uri="{FF2B5EF4-FFF2-40B4-BE49-F238E27FC236}">
                  <a16:creationId xmlns:a16="http://schemas.microsoft.com/office/drawing/2014/main" id="{D1B14BBA-AA9B-CF93-06C0-234ED23D1B96}"/>
                </a:ext>
              </a:extLst>
            </p:cNvPr>
            <p:cNvSpPr/>
            <p:nvPr/>
          </p:nvSpPr>
          <p:spPr>
            <a:xfrm>
              <a:off x="6254755" y="2181592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783;p60">
              <a:extLst>
                <a:ext uri="{FF2B5EF4-FFF2-40B4-BE49-F238E27FC236}">
                  <a16:creationId xmlns:a16="http://schemas.microsoft.com/office/drawing/2014/main" id="{0C6C7477-4046-0BD4-B6A5-ACE4A275EC69}"/>
                </a:ext>
              </a:extLst>
            </p:cNvPr>
            <p:cNvSpPr/>
            <p:nvPr/>
          </p:nvSpPr>
          <p:spPr>
            <a:xfrm>
              <a:off x="6183176" y="2181592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784;p60">
              <a:extLst>
                <a:ext uri="{FF2B5EF4-FFF2-40B4-BE49-F238E27FC236}">
                  <a16:creationId xmlns:a16="http://schemas.microsoft.com/office/drawing/2014/main" id="{E5DD4281-B74E-3852-66EA-B3437619DFA9}"/>
                </a:ext>
              </a:extLst>
            </p:cNvPr>
            <p:cNvSpPr/>
            <p:nvPr/>
          </p:nvSpPr>
          <p:spPr>
            <a:xfrm>
              <a:off x="6111617" y="2181592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785;p60">
              <a:extLst>
                <a:ext uri="{FF2B5EF4-FFF2-40B4-BE49-F238E27FC236}">
                  <a16:creationId xmlns:a16="http://schemas.microsoft.com/office/drawing/2014/main" id="{E48D93BB-9AAF-290C-FFE1-FD83F4EDB627}"/>
                </a:ext>
              </a:extLst>
            </p:cNvPr>
            <p:cNvSpPr/>
            <p:nvPr/>
          </p:nvSpPr>
          <p:spPr>
            <a:xfrm>
              <a:off x="6040038" y="2181592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786;p60">
              <a:extLst>
                <a:ext uri="{FF2B5EF4-FFF2-40B4-BE49-F238E27FC236}">
                  <a16:creationId xmlns:a16="http://schemas.microsoft.com/office/drawing/2014/main" id="{EF9F5C2F-B246-34E6-AE5C-9B778F50A1D8}"/>
                </a:ext>
              </a:extLst>
            </p:cNvPr>
            <p:cNvSpPr/>
            <p:nvPr/>
          </p:nvSpPr>
          <p:spPr>
            <a:xfrm>
              <a:off x="5968459" y="2181592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787;p60">
              <a:extLst>
                <a:ext uri="{FF2B5EF4-FFF2-40B4-BE49-F238E27FC236}">
                  <a16:creationId xmlns:a16="http://schemas.microsoft.com/office/drawing/2014/main" id="{4AC4CA83-562C-A5D2-00E2-C6A1E18F37F2}"/>
                </a:ext>
              </a:extLst>
            </p:cNvPr>
            <p:cNvSpPr/>
            <p:nvPr/>
          </p:nvSpPr>
          <p:spPr>
            <a:xfrm>
              <a:off x="5896899" y="2181592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788;p60">
              <a:extLst>
                <a:ext uri="{FF2B5EF4-FFF2-40B4-BE49-F238E27FC236}">
                  <a16:creationId xmlns:a16="http://schemas.microsoft.com/office/drawing/2014/main" id="{429B0FD9-726B-3E43-519C-31A87BE65B64}"/>
                </a:ext>
              </a:extLst>
            </p:cNvPr>
            <p:cNvSpPr/>
            <p:nvPr/>
          </p:nvSpPr>
          <p:spPr>
            <a:xfrm>
              <a:off x="5825320" y="2181592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789;p60">
              <a:extLst>
                <a:ext uri="{FF2B5EF4-FFF2-40B4-BE49-F238E27FC236}">
                  <a16:creationId xmlns:a16="http://schemas.microsoft.com/office/drawing/2014/main" id="{CFBE02A7-A7F3-2CF3-C85D-C8C4E1DF1827}"/>
                </a:ext>
              </a:extLst>
            </p:cNvPr>
            <p:cNvSpPr/>
            <p:nvPr/>
          </p:nvSpPr>
          <p:spPr>
            <a:xfrm>
              <a:off x="5656376" y="2032635"/>
              <a:ext cx="791196" cy="148976"/>
            </a:xfrm>
            <a:custGeom>
              <a:avLst/>
              <a:gdLst/>
              <a:ahLst/>
              <a:cxnLst/>
              <a:rect l="l" t="t" r="r" b="b"/>
              <a:pathLst>
                <a:path w="40931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40930" y="7706"/>
                  </a:lnTo>
                  <a:lnTo>
                    <a:pt x="4093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790;p60">
              <a:extLst>
                <a:ext uri="{FF2B5EF4-FFF2-40B4-BE49-F238E27FC236}">
                  <a16:creationId xmlns:a16="http://schemas.microsoft.com/office/drawing/2014/main" id="{5EBD9E63-CB0F-CEEF-816B-A96664DEB248}"/>
                </a:ext>
              </a:extLst>
            </p:cNvPr>
            <p:cNvSpPr/>
            <p:nvPr/>
          </p:nvSpPr>
          <p:spPr>
            <a:xfrm>
              <a:off x="5656376" y="2032635"/>
              <a:ext cx="791196" cy="16798"/>
            </a:xfrm>
            <a:custGeom>
              <a:avLst/>
              <a:gdLst/>
              <a:ahLst/>
              <a:cxnLst/>
              <a:rect l="l" t="t" r="r" b="b"/>
              <a:pathLst>
                <a:path w="40931" h="869" extrusionOk="0">
                  <a:moveTo>
                    <a:pt x="1" y="1"/>
                  </a:moveTo>
                  <a:lnTo>
                    <a:pt x="1" y="868"/>
                  </a:lnTo>
                  <a:lnTo>
                    <a:pt x="40930" y="868"/>
                  </a:lnTo>
                  <a:lnTo>
                    <a:pt x="409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791;p60">
              <a:extLst>
                <a:ext uri="{FF2B5EF4-FFF2-40B4-BE49-F238E27FC236}">
                  <a16:creationId xmlns:a16="http://schemas.microsoft.com/office/drawing/2014/main" id="{F9F12A75-E4A8-D79F-948C-34DD702CB825}"/>
                </a:ext>
              </a:extLst>
            </p:cNvPr>
            <p:cNvSpPr/>
            <p:nvPr/>
          </p:nvSpPr>
          <p:spPr>
            <a:xfrm>
              <a:off x="6358557" y="2032635"/>
              <a:ext cx="30986" cy="148976"/>
            </a:xfrm>
            <a:custGeom>
              <a:avLst/>
              <a:gdLst/>
              <a:ahLst/>
              <a:cxnLst/>
              <a:rect l="l" t="t" r="r" b="b"/>
              <a:pathLst>
                <a:path w="1603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792;p60">
              <a:extLst>
                <a:ext uri="{FF2B5EF4-FFF2-40B4-BE49-F238E27FC236}">
                  <a16:creationId xmlns:a16="http://schemas.microsoft.com/office/drawing/2014/main" id="{E694ECE7-DAA4-F1B3-F087-10DD63EF202E}"/>
                </a:ext>
              </a:extLst>
            </p:cNvPr>
            <p:cNvSpPr/>
            <p:nvPr/>
          </p:nvSpPr>
          <p:spPr>
            <a:xfrm>
              <a:off x="6286998" y="2032635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793;p60">
              <a:extLst>
                <a:ext uri="{FF2B5EF4-FFF2-40B4-BE49-F238E27FC236}">
                  <a16:creationId xmlns:a16="http://schemas.microsoft.com/office/drawing/2014/main" id="{11827759-ACCD-8B99-5D3A-18C39F6CEB32}"/>
                </a:ext>
              </a:extLst>
            </p:cNvPr>
            <p:cNvSpPr/>
            <p:nvPr/>
          </p:nvSpPr>
          <p:spPr>
            <a:xfrm>
              <a:off x="6215419" y="2032635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794;p60">
              <a:extLst>
                <a:ext uri="{FF2B5EF4-FFF2-40B4-BE49-F238E27FC236}">
                  <a16:creationId xmlns:a16="http://schemas.microsoft.com/office/drawing/2014/main" id="{B4ACBBB0-3CD8-17A4-BA45-449EF7C518DF}"/>
                </a:ext>
              </a:extLst>
            </p:cNvPr>
            <p:cNvSpPr/>
            <p:nvPr/>
          </p:nvSpPr>
          <p:spPr>
            <a:xfrm>
              <a:off x="6143840" y="2032635"/>
              <a:ext cx="30986" cy="148976"/>
            </a:xfrm>
            <a:custGeom>
              <a:avLst/>
              <a:gdLst/>
              <a:ahLst/>
              <a:cxnLst/>
              <a:rect l="l" t="t" r="r" b="b"/>
              <a:pathLst>
                <a:path w="1603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795;p60">
              <a:extLst>
                <a:ext uri="{FF2B5EF4-FFF2-40B4-BE49-F238E27FC236}">
                  <a16:creationId xmlns:a16="http://schemas.microsoft.com/office/drawing/2014/main" id="{D578D923-6CCF-4B2B-CE0E-F71074D260C4}"/>
                </a:ext>
              </a:extLst>
            </p:cNvPr>
            <p:cNvSpPr/>
            <p:nvPr/>
          </p:nvSpPr>
          <p:spPr>
            <a:xfrm>
              <a:off x="6072280" y="2032635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796;p60">
              <a:extLst>
                <a:ext uri="{FF2B5EF4-FFF2-40B4-BE49-F238E27FC236}">
                  <a16:creationId xmlns:a16="http://schemas.microsoft.com/office/drawing/2014/main" id="{25782098-5C55-F1C4-22C3-AB8503C4FA53}"/>
                </a:ext>
              </a:extLst>
            </p:cNvPr>
            <p:cNvSpPr/>
            <p:nvPr/>
          </p:nvSpPr>
          <p:spPr>
            <a:xfrm>
              <a:off x="6000701" y="2032635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797;p60">
              <a:extLst>
                <a:ext uri="{FF2B5EF4-FFF2-40B4-BE49-F238E27FC236}">
                  <a16:creationId xmlns:a16="http://schemas.microsoft.com/office/drawing/2014/main" id="{03187819-1F56-ABDA-39BC-3E9A22D13D20}"/>
                </a:ext>
              </a:extLst>
            </p:cNvPr>
            <p:cNvSpPr/>
            <p:nvPr/>
          </p:nvSpPr>
          <p:spPr>
            <a:xfrm>
              <a:off x="5929141" y="2032635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798;p60">
              <a:extLst>
                <a:ext uri="{FF2B5EF4-FFF2-40B4-BE49-F238E27FC236}">
                  <a16:creationId xmlns:a16="http://schemas.microsoft.com/office/drawing/2014/main" id="{4825B5CD-78E6-6C84-2656-A2506C8A81AF}"/>
                </a:ext>
              </a:extLst>
            </p:cNvPr>
            <p:cNvSpPr/>
            <p:nvPr/>
          </p:nvSpPr>
          <p:spPr>
            <a:xfrm>
              <a:off x="5857562" y="2032635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799;p60">
              <a:extLst>
                <a:ext uri="{FF2B5EF4-FFF2-40B4-BE49-F238E27FC236}">
                  <a16:creationId xmlns:a16="http://schemas.microsoft.com/office/drawing/2014/main" id="{12F908E0-8CF8-2CCB-1EEA-DCF07255492A}"/>
                </a:ext>
              </a:extLst>
            </p:cNvPr>
            <p:cNvSpPr/>
            <p:nvPr/>
          </p:nvSpPr>
          <p:spPr>
            <a:xfrm>
              <a:off x="5785983" y="2032635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800;p60">
              <a:extLst>
                <a:ext uri="{FF2B5EF4-FFF2-40B4-BE49-F238E27FC236}">
                  <a16:creationId xmlns:a16="http://schemas.microsoft.com/office/drawing/2014/main" id="{3B54F78A-BD64-19F6-B4A5-B82657CC1311}"/>
                </a:ext>
              </a:extLst>
            </p:cNvPr>
            <p:cNvSpPr/>
            <p:nvPr/>
          </p:nvSpPr>
          <p:spPr>
            <a:xfrm>
              <a:off x="5678953" y="1883697"/>
              <a:ext cx="791834" cy="148957"/>
            </a:xfrm>
            <a:custGeom>
              <a:avLst/>
              <a:gdLst/>
              <a:ahLst/>
              <a:cxnLst/>
              <a:rect l="l" t="t" r="r" b="b"/>
              <a:pathLst>
                <a:path w="40964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40963" y="7706"/>
                  </a:lnTo>
                  <a:lnTo>
                    <a:pt x="4096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801;p60">
              <a:extLst>
                <a:ext uri="{FF2B5EF4-FFF2-40B4-BE49-F238E27FC236}">
                  <a16:creationId xmlns:a16="http://schemas.microsoft.com/office/drawing/2014/main" id="{9F231921-58D0-7604-CD93-73DC69391C9C}"/>
                </a:ext>
              </a:extLst>
            </p:cNvPr>
            <p:cNvSpPr/>
            <p:nvPr/>
          </p:nvSpPr>
          <p:spPr>
            <a:xfrm>
              <a:off x="5678953" y="1883697"/>
              <a:ext cx="791834" cy="16778"/>
            </a:xfrm>
            <a:custGeom>
              <a:avLst/>
              <a:gdLst/>
              <a:ahLst/>
              <a:cxnLst/>
              <a:rect l="l" t="t" r="r" b="b"/>
              <a:pathLst>
                <a:path w="40964" h="868" extrusionOk="0">
                  <a:moveTo>
                    <a:pt x="0" y="0"/>
                  </a:moveTo>
                  <a:lnTo>
                    <a:pt x="0" y="868"/>
                  </a:lnTo>
                  <a:lnTo>
                    <a:pt x="40963" y="868"/>
                  </a:lnTo>
                  <a:lnTo>
                    <a:pt x="409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802;p60">
              <a:extLst>
                <a:ext uri="{FF2B5EF4-FFF2-40B4-BE49-F238E27FC236}">
                  <a16:creationId xmlns:a16="http://schemas.microsoft.com/office/drawing/2014/main" id="{807105F2-C90E-E4D9-E434-42ED907E124A}"/>
                </a:ext>
              </a:extLst>
            </p:cNvPr>
            <p:cNvSpPr/>
            <p:nvPr/>
          </p:nvSpPr>
          <p:spPr>
            <a:xfrm>
              <a:off x="6381135" y="1883697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803;p60">
              <a:extLst>
                <a:ext uri="{FF2B5EF4-FFF2-40B4-BE49-F238E27FC236}">
                  <a16:creationId xmlns:a16="http://schemas.microsoft.com/office/drawing/2014/main" id="{8B9F7467-3713-7788-CAAD-A151AF6CE672}"/>
                </a:ext>
              </a:extLst>
            </p:cNvPr>
            <p:cNvSpPr/>
            <p:nvPr/>
          </p:nvSpPr>
          <p:spPr>
            <a:xfrm>
              <a:off x="6309556" y="1883697"/>
              <a:ext cx="31624" cy="148957"/>
            </a:xfrm>
            <a:custGeom>
              <a:avLst/>
              <a:gdLst/>
              <a:ahLst/>
              <a:cxnLst/>
              <a:rect l="l" t="t" r="r" b="b"/>
              <a:pathLst>
                <a:path w="1636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804;p60">
              <a:extLst>
                <a:ext uri="{FF2B5EF4-FFF2-40B4-BE49-F238E27FC236}">
                  <a16:creationId xmlns:a16="http://schemas.microsoft.com/office/drawing/2014/main" id="{9EA0D8C5-D21E-5D3E-C757-F9433E36F396}"/>
                </a:ext>
              </a:extLst>
            </p:cNvPr>
            <p:cNvSpPr/>
            <p:nvPr/>
          </p:nvSpPr>
          <p:spPr>
            <a:xfrm>
              <a:off x="6237996" y="1883697"/>
              <a:ext cx="31605" cy="148957"/>
            </a:xfrm>
            <a:custGeom>
              <a:avLst/>
              <a:gdLst/>
              <a:ahLst/>
              <a:cxnLst/>
              <a:rect l="l" t="t" r="r" b="b"/>
              <a:pathLst>
                <a:path w="1635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805;p60">
              <a:extLst>
                <a:ext uri="{FF2B5EF4-FFF2-40B4-BE49-F238E27FC236}">
                  <a16:creationId xmlns:a16="http://schemas.microsoft.com/office/drawing/2014/main" id="{2B178EBA-B8B2-B626-146D-9421359F8C0C}"/>
                </a:ext>
              </a:extLst>
            </p:cNvPr>
            <p:cNvSpPr/>
            <p:nvPr/>
          </p:nvSpPr>
          <p:spPr>
            <a:xfrm>
              <a:off x="6166417" y="1883697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806;p60">
              <a:extLst>
                <a:ext uri="{FF2B5EF4-FFF2-40B4-BE49-F238E27FC236}">
                  <a16:creationId xmlns:a16="http://schemas.microsoft.com/office/drawing/2014/main" id="{FE9019C4-3E24-4FFB-F54C-161814920686}"/>
                </a:ext>
              </a:extLst>
            </p:cNvPr>
            <p:cNvSpPr/>
            <p:nvPr/>
          </p:nvSpPr>
          <p:spPr>
            <a:xfrm>
              <a:off x="6094838" y="1883697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807;p60">
              <a:extLst>
                <a:ext uri="{FF2B5EF4-FFF2-40B4-BE49-F238E27FC236}">
                  <a16:creationId xmlns:a16="http://schemas.microsoft.com/office/drawing/2014/main" id="{72B1765C-6B83-F2AC-6B00-6525FA06CD44}"/>
                </a:ext>
              </a:extLst>
            </p:cNvPr>
            <p:cNvSpPr/>
            <p:nvPr/>
          </p:nvSpPr>
          <p:spPr>
            <a:xfrm>
              <a:off x="6023279" y="1883697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808;p60">
              <a:extLst>
                <a:ext uri="{FF2B5EF4-FFF2-40B4-BE49-F238E27FC236}">
                  <a16:creationId xmlns:a16="http://schemas.microsoft.com/office/drawing/2014/main" id="{592E0E5F-6FAB-656C-9FB6-678A08A9D863}"/>
                </a:ext>
              </a:extLst>
            </p:cNvPr>
            <p:cNvSpPr/>
            <p:nvPr/>
          </p:nvSpPr>
          <p:spPr>
            <a:xfrm>
              <a:off x="5951700" y="1883697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809;p60">
              <a:extLst>
                <a:ext uri="{FF2B5EF4-FFF2-40B4-BE49-F238E27FC236}">
                  <a16:creationId xmlns:a16="http://schemas.microsoft.com/office/drawing/2014/main" id="{965F1BB5-A2F7-B47F-4E5A-D727C87C65CE}"/>
                </a:ext>
              </a:extLst>
            </p:cNvPr>
            <p:cNvSpPr/>
            <p:nvPr/>
          </p:nvSpPr>
          <p:spPr>
            <a:xfrm>
              <a:off x="5880121" y="1883697"/>
              <a:ext cx="30986" cy="148957"/>
            </a:xfrm>
            <a:custGeom>
              <a:avLst/>
              <a:gdLst/>
              <a:ahLst/>
              <a:cxnLst/>
              <a:rect l="l" t="t" r="r" b="b"/>
              <a:pathLst>
                <a:path w="1603" h="7706" extrusionOk="0">
                  <a:moveTo>
                    <a:pt x="1" y="0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810;p60">
              <a:extLst>
                <a:ext uri="{FF2B5EF4-FFF2-40B4-BE49-F238E27FC236}">
                  <a16:creationId xmlns:a16="http://schemas.microsoft.com/office/drawing/2014/main" id="{A821021E-DECB-EFF4-1043-59A13001E0F5}"/>
                </a:ext>
              </a:extLst>
            </p:cNvPr>
            <p:cNvSpPr/>
            <p:nvPr/>
          </p:nvSpPr>
          <p:spPr>
            <a:xfrm>
              <a:off x="5808561" y="1883697"/>
              <a:ext cx="30967" cy="148957"/>
            </a:xfrm>
            <a:custGeom>
              <a:avLst/>
              <a:gdLst/>
              <a:ahLst/>
              <a:cxnLst/>
              <a:rect l="l" t="t" r="r" b="b"/>
              <a:pathLst>
                <a:path w="1602" h="7706" extrusionOk="0">
                  <a:moveTo>
                    <a:pt x="0" y="0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811;p60">
              <a:extLst>
                <a:ext uri="{FF2B5EF4-FFF2-40B4-BE49-F238E27FC236}">
                  <a16:creationId xmlns:a16="http://schemas.microsoft.com/office/drawing/2014/main" id="{A46FA96C-8522-EACC-B87B-8C70EA50A3BA}"/>
                </a:ext>
              </a:extLst>
            </p:cNvPr>
            <p:cNvSpPr/>
            <p:nvPr/>
          </p:nvSpPr>
          <p:spPr>
            <a:xfrm>
              <a:off x="5643483" y="1734741"/>
              <a:ext cx="791196" cy="148976"/>
            </a:xfrm>
            <a:custGeom>
              <a:avLst/>
              <a:gdLst/>
              <a:ahLst/>
              <a:cxnLst/>
              <a:rect l="l" t="t" r="r" b="b"/>
              <a:pathLst>
                <a:path w="40931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40930" y="7706"/>
                  </a:lnTo>
                  <a:lnTo>
                    <a:pt x="4093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812;p60">
              <a:extLst>
                <a:ext uri="{FF2B5EF4-FFF2-40B4-BE49-F238E27FC236}">
                  <a16:creationId xmlns:a16="http://schemas.microsoft.com/office/drawing/2014/main" id="{943F00B1-1880-1F69-7B38-85B90EF9D5CA}"/>
                </a:ext>
              </a:extLst>
            </p:cNvPr>
            <p:cNvSpPr/>
            <p:nvPr/>
          </p:nvSpPr>
          <p:spPr>
            <a:xfrm>
              <a:off x="5643483" y="1734741"/>
              <a:ext cx="791196" cy="16798"/>
            </a:xfrm>
            <a:custGeom>
              <a:avLst/>
              <a:gdLst/>
              <a:ahLst/>
              <a:cxnLst/>
              <a:rect l="l" t="t" r="r" b="b"/>
              <a:pathLst>
                <a:path w="40931" h="869" extrusionOk="0">
                  <a:moveTo>
                    <a:pt x="1" y="1"/>
                  </a:moveTo>
                  <a:lnTo>
                    <a:pt x="1" y="868"/>
                  </a:lnTo>
                  <a:lnTo>
                    <a:pt x="40930" y="868"/>
                  </a:lnTo>
                  <a:lnTo>
                    <a:pt x="409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813;p60">
              <a:extLst>
                <a:ext uri="{FF2B5EF4-FFF2-40B4-BE49-F238E27FC236}">
                  <a16:creationId xmlns:a16="http://schemas.microsoft.com/office/drawing/2014/main" id="{9A54675F-4F88-17BA-F64A-58E12B8D8F4F}"/>
                </a:ext>
              </a:extLst>
            </p:cNvPr>
            <p:cNvSpPr/>
            <p:nvPr/>
          </p:nvSpPr>
          <p:spPr>
            <a:xfrm>
              <a:off x="6345664" y="1734741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814;p60">
              <a:extLst>
                <a:ext uri="{FF2B5EF4-FFF2-40B4-BE49-F238E27FC236}">
                  <a16:creationId xmlns:a16="http://schemas.microsoft.com/office/drawing/2014/main" id="{C267429D-34E5-2020-73BE-AD437FFC6B0C}"/>
                </a:ext>
              </a:extLst>
            </p:cNvPr>
            <p:cNvSpPr/>
            <p:nvPr/>
          </p:nvSpPr>
          <p:spPr>
            <a:xfrm>
              <a:off x="6274105" y="1734741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815;p60">
              <a:extLst>
                <a:ext uri="{FF2B5EF4-FFF2-40B4-BE49-F238E27FC236}">
                  <a16:creationId xmlns:a16="http://schemas.microsoft.com/office/drawing/2014/main" id="{2B96FEEE-6BA3-B746-BB0D-875808122B79}"/>
                </a:ext>
              </a:extLst>
            </p:cNvPr>
            <p:cNvSpPr/>
            <p:nvPr/>
          </p:nvSpPr>
          <p:spPr>
            <a:xfrm>
              <a:off x="6202526" y="1734741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816;p60">
              <a:extLst>
                <a:ext uri="{FF2B5EF4-FFF2-40B4-BE49-F238E27FC236}">
                  <a16:creationId xmlns:a16="http://schemas.microsoft.com/office/drawing/2014/main" id="{2104DA2A-01AD-2CDF-AA19-9B3F6F2F1F8C}"/>
                </a:ext>
              </a:extLst>
            </p:cNvPr>
            <p:cNvSpPr/>
            <p:nvPr/>
          </p:nvSpPr>
          <p:spPr>
            <a:xfrm>
              <a:off x="6130309" y="1734741"/>
              <a:ext cx="31605" cy="148976"/>
            </a:xfrm>
            <a:custGeom>
              <a:avLst/>
              <a:gdLst/>
              <a:ahLst/>
              <a:cxnLst/>
              <a:rect l="l" t="t" r="r" b="b"/>
              <a:pathLst>
                <a:path w="1635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817;p60">
              <a:extLst>
                <a:ext uri="{FF2B5EF4-FFF2-40B4-BE49-F238E27FC236}">
                  <a16:creationId xmlns:a16="http://schemas.microsoft.com/office/drawing/2014/main" id="{2E4EE22A-F38C-0F8B-1700-0BC91011DE69}"/>
                </a:ext>
              </a:extLst>
            </p:cNvPr>
            <p:cNvSpPr/>
            <p:nvPr/>
          </p:nvSpPr>
          <p:spPr>
            <a:xfrm>
              <a:off x="6059387" y="1734741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01" y="7706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818;p60">
              <a:extLst>
                <a:ext uri="{FF2B5EF4-FFF2-40B4-BE49-F238E27FC236}">
                  <a16:creationId xmlns:a16="http://schemas.microsoft.com/office/drawing/2014/main" id="{839B8636-7864-1A7A-82CD-869B6EAF7848}"/>
                </a:ext>
              </a:extLst>
            </p:cNvPr>
            <p:cNvSpPr/>
            <p:nvPr/>
          </p:nvSpPr>
          <p:spPr>
            <a:xfrm>
              <a:off x="5987808" y="1734741"/>
              <a:ext cx="30967" cy="148976"/>
            </a:xfrm>
            <a:custGeom>
              <a:avLst/>
              <a:gdLst/>
              <a:ahLst/>
              <a:cxnLst/>
              <a:rect l="l" t="t" r="r" b="b"/>
              <a:pathLst>
                <a:path w="1602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02" y="7706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819;p60">
              <a:extLst>
                <a:ext uri="{FF2B5EF4-FFF2-40B4-BE49-F238E27FC236}">
                  <a16:creationId xmlns:a16="http://schemas.microsoft.com/office/drawing/2014/main" id="{E21AE1BA-DBA7-B06D-3632-E4C02DE9CFF2}"/>
                </a:ext>
              </a:extLst>
            </p:cNvPr>
            <p:cNvSpPr/>
            <p:nvPr/>
          </p:nvSpPr>
          <p:spPr>
            <a:xfrm>
              <a:off x="5915591" y="1734741"/>
              <a:ext cx="31624" cy="148976"/>
            </a:xfrm>
            <a:custGeom>
              <a:avLst/>
              <a:gdLst/>
              <a:ahLst/>
              <a:cxnLst/>
              <a:rect l="l" t="t" r="r" b="b"/>
              <a:pathLst>
                <a:path w="1636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820;p60">
              <a:extLst>
                <a:ext uri="{FF2B5EF4-FFF2-40B4-BE49-F238E27FC236}">
                  <a16:creationId xmlns:a16="http://schemas.microsoft.com/office/drawing/2014/main" id="{C117C228-13BC-68DC-A825-E9A8BE3A4436}"/>
                </a:ext>
              </a:extLst>
            </p:cNvPr>
            <p:cNvSpPr/>
            <p:nvPr/>
          </p:nvSpPr>
          <p:spPr>
            <a:xfrm>
              <a:off x="5844012" y="1734741"/>
              <a:ext cx="31624" cy="148976"/>
            </a:xfrm>
            <a:custGeom>
              <a:avLst/>
              <a:gdLst/>
              <a:ahLst/>
              <a:cxnLst/>
              <a:rect l="l" t="t" r="r" b="b"/>
              <a:pathLst>
                <a:path w="1636" h="7707" extrusionOk="0">
                  <a:moveTo>
                    <a:pt x="1" y="1"/>
                  </a:moveTo>
                  <a:lnTo>
                    <a:pt x="1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821;p60">
              <a:extLst>
                <a:ext uri="{FF2B5EF4-FFF2-40B4-BE49-F238E27FC236}">
                  <a16:creationId xmlns:a16="http://schemas.microsoft.com/office/drawing/2014/main" id="{A1FC9F3D-E51A-9445-E1DD-C5BE9FB0917A}"/>
                </a:ext>
              </a:extLst>
            </p:cNvPr>
            <p:cNvSpPr/>
            <p:nvPr/>
          </p:nvSpPr>
          <p:spPr>
            <a:xfrm>
              <a:off x="5772452" y="1734741"/>
              <a:ext cx="31605" cy="148976"/>
            </a:xfrm>
            <a:custGeom>
              <a:avLst/>
              <a:gdLst/>
              <a:ahLst/>
              <a:cxnLst/>
              <a:rect l="l" t="t" r="r" b="b"/>
              <a:pathLst>
                <a:path w="1635" h="7707" extrusionOk="0">
                  <a:moveTo>
                    <a:pt x="0" y="1"/>
                  </a:moveTo>
                  <a:lnTo>
                    <a:pt x="0" y="7706"/>
                  </a:lnTo>
                  <a:lnTo>
                    <a:pt x="1635" y="7706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822;p60">
              <a:extLst>
                <a:ext uri="{FF2B5EF4-FFF2-40B4-BE49-F238E27FC236}">
                  <a16:creationId xmlns:a16="http://schemas.microsoft.com/office/drawing/2014/main" id="{510A27B9-217E-5A4E-F971-C2DADAF10437}"/>
                </a:ext>
              </a:extLst>
            </p:cNvPr>
            <p:cNvSpPr/>
            <p:nvPr/>
          </p:nvSpPr>
          <p:spPr>
            <a:xfrm>
              <a:off x="5862724" y="1145021"/>
              <a:ext cx="2386733" cy="1794230"/>
            </a:xfrm>
            <a:custGeom>
              <a:avLst/>
              <a:gdLst/>
              <a:ahLst/>
              <a:cxnLst/>
              <a:rect l="l" t="t" r="r" b="b"/>
              <a:pathLst>
                <a:path w="123473" h="92821" extrusionOk="0">
                  <a:moveTo>
                    <a:pt x="118905" y="1"/>
                  </a:moveTo>
                  <a:cubicBezTo>
                    <a:pt x="118821" y="1"/>
                    <a:pt x="118737" y="7"/>
                    <a:pt x="118652" y="20"/>
                  </a:cubicBezTo>
                  <a:lnTo>
                    <a:pt x="102340" y="2822"/>
                  </a:lnTo>
                  <a:cubicBezTo>
                    <a:pt x="100906" y="3056"/>
                    <a:pt x="100505" y="4890"/>
                    <a:pt x="101673" y="5724"/>
                  </a:cubicBezTo>
                  <a:lnTo>
                    <a:pt x="104675" y="7859"/>
                  </a:lnTo>
                  <a:lnTo>
                    <a:pt x="86228" y="33945"/>
                  </a:lnTo>
                  <a:cubicBezTo>
                    <a:pt x="85923" y="34372"/>
                    <a:pt x="85432" y="34600"/>
                    <a:pt x="84937" y="34600"/>
                  </a:cubicBezTo>
                  <a:cubicBezTo>
                    <a:pt x="84619" y="34600"/>
                    <a:pt x="84300" y="34507"/>
                    <a:pt x="84027" y="34312"/>
                  </a:cubicBezTo>
                  <a:lnTo>
                    <a:pt x="56908" y="15131"/>
                  </a:lnTo>
                  <a:cubicBezTo>
                    <a:pt x="56624" y="14938"/>
                    <a:pt x="56301" y="14844"/>
                    <a:pt x="55982" y="14844"/>
                  </a:cubicBezTo>
                  <a:cubicBezTo>
                    <a:pt x="55475" y="14844"/>
                    <a:pt x="54980" y="15081"/>
                    <a:pt x="54673" y="15531"/>
                  </a:cubicBezTo>
                  <a:lnTo>
                    <a:pt x="0" y="92820"/>
                  </a:lnTo>
                  <a:lnTo>
                    <a:pt x="19648" y="92820"/>
                  </a:lnTo>
                  <a:lnTo>
                    <a:pt x="58509" y="37881"/>
                  </a:lnTo>
                  <a:cubicBezTo>
                    <a:pt x="58816" y="37430"/>
                    <a:pt x="59311" y="37193"/>
                    <a:pt x="59810" y="37193"/>
                  </a:cubicBezTo>
                  <a:cubicBezTo>
                    <a:pt x="60124" y="37193"/>
                    <a:pt x="60440" y="37287"/>
                    <a:pt x="60710" y="37480"/>
                  </a:cubicBezTo>
                  <a:lnTo>
                    <a:pt x="87863" y="56661"/>
                  </a:lnTo>
                  <a:cubicBezTo>
                    <a:pt x="88134" y="56868"/>
                    <a:pt x="88451" y="56964"/>
                    <a:pt x="88766" y="56964"/>
                  </a:cubicBezTo>
                  <a:cubicBezTo>
                    <a:pt x="89264" y="56964"/>
                    <a:pt x="89758" y="56723"/>
                    <a:pt x="90065" y="56294"/>
                  </a:cubicBezTo>
                  <a:lnTo>
                    <a:pt x="117784" y="17099"/>
                  </a:lnTo>
                  <a:lnTo>
                    <a:pt x="120820" y="19234"/>
                  </a:lnTo>
                  <a:cubicBezTo>
                    <a:pt x="121107" y="19431"/>
                    <a:pt x="121416" y="19519"/>
                    <a:pt x="121716" y="19519"/>
                  </a:cubicBezTo>
                  <a:cubicBezTo>
                    <a:pt x="122637" y="19519"/>
                    <a:pt x="123473" y="18690"/>
                    <a:pt x="123322" y="17633"/>
                  </a:cubicBezTo>
                  <a:lnTo>
                    <a:pt x="120520" y="1321"/>
                  </a:lnTo>
                  <a:cubicBezTo>
                    <a:pt x="120369" y="539"/>
                    <a:pt x="119676" y="1"/>
                    <a:pt x="1189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823;p60">
              <a:extLst>
                <a:ext uri="{FF2B5EF4-FFF2-40B4-BE49-F238E27FC236}">
                  <a16:creationId xmlns:a16="http://schemas.microsoft.com/office/drawing/2014/main" id="{E89FC862-64EC-75F1-291C-62DEC174E6A1}"/>
                </a:ext>
              </a:extLst>
            </p:cNvPr>
            <p:cNvSpPr/>
            <p:nvPr/>
          </p:nvSpPr>
          <p:spPr>
            <a:xfrm>
              <a:off x="5949129" y="1190543"/>
              <a:ext cx="2249046" cy="1704848"/>
            </a:xfrm>
            <a:custGeom>
              <a:avLst/>
              <a:gdLst/>
              <a:ahLst/>
              <a:cxnLst/>
              <a:rect l="l" t="t" r="r" b="b"/>
              <a:pathLst>
                <a:path w="116350" h="88197" extrusionOk="0">
                  <a:moveTo>
                    <a:pt x="113748" y="267"/>
                  </a:moveTo>
                  <a:lnTo>
                    <a:pt x="116050" y="13610"/>
                  </a:lnTo>
                  <a:lnTo>
                    <a:pt x="112814" y="11308"/>
                  </a:lnTo>
                  <a:lnTo>
                    <a:pt x="112747" y="11308"/>
                  </a:lnTo>
                  <a:cubicBezTo>
                    <a:pt x="112714" y="11308"/>
                    <a:pt x="112681" y="11342"/>
                    <a:pt x="112681" y="11342"/>
                  </a:cubicBezTo>
                  <a:lnTo>
                    <a:pt x="84961" y="50536"/>
                  </a:lnTo>
                  <a:cubicBezTo>
                    <a:pt x="84653" y="50947"/>
                    <a:pt x="84192" y="51169"/>
                    <a:pt x="83728" y="51169"/>
                  </a:cubicBezTo>
                  <a:cubicBezTo>
                    <a:pt x="83439" y="51169"/>
                    <a:pt x="83149" y="51083"/>
                    <a:pt x="82893" y="50903"/>
                  </a:cubicBezTo>
                  <a:lnTo>
                    <a:pt x="55740" y="31723"/>
                  </a:lnTo>
                  <a:cubicBezTo>
                    <a:pt x="55448" y="31520"/>
                    <a:pt x="55118" y="31423"/>
                    <a:pt x="54792" y="31423"/>
                  </a:cubicBezTo>
                  <a:cubicBezTo>
                    <a:pt x="54259" y="31423"/>
                    <a:pt x="53736" y="31681"/>
                    <a:pt x="53405" y="32157"/>
                  </a:cubicBezTo>
                  <a:lnTo>
                    <a:pt x="13877" y="87997"/>
                  </a:lnTo>
                  <a:lnTo>
                    <a:pt x="300" y="87997"/>
                  </a:lnTo>
                  <a:lnTo>
                    <a:pt x="50870" y="16512"/>
                  </a:lnTo>
                  <a:cubicBezTo>
                    <a:pt x="51153" y="16108"/>
                    <a:pt x="51607" y="15888"/>
                    <a:pt x="52076" y="15888"/>
                  </a:cubicBezTo>
                  <a:cubicBezTo>
                    <a:pt x="52382" y="15888"/>
                    <a:pt x="52695" y="15981"/>
                    <a:pt x="52971" y="16179"/>
                  </a:cubicBezTo>
                  <a:lnTo>
                    <a:pt x="80091" y="35359"/>
                  </a:lnTo>
                  <a:cubicBezTo>
                    <a:pt x="80364" y="35558"/>
                    <a:pt x="80674" y="35664"/>
                    <a:pt x="80994" y="35664"/>
                  </a:cubicBezTo>
                  <a:cubicBezTo>
                    <a:pt x="81103" y="35664"/>
                    <a:pt x="81214" y="35651"/>
                    <a:pt x="81325" y="35626"/>
                  </a:cubicBezTo>
                  <a:cubicBezTo>
                    <a:pt x="81792" y="35559"/>
                    <a:pt x="82159" y="35326"/>
                    <a:pt x="82426" y="34959"/>
                  </a:cubicBezTo>
                  <a:lnTo>
                    <a:pt x="103641" y="4971"/>
                  </a:lnTo>
                  <a:cubicBezTo>
                    <a:pt x="103641" y="4937"/>
                    <a:pt x="103641" y="4937"/>
                    <a:pt x="103641" y="4904"/>
                  </a:cubicBezTo>
                  <a:cubicBezTo>
                    <a:pt x="103641" y="4870"/>
                    <a:pt x="103607" y="4837"/>
                    <a:pt x="103607" y="4837"/>
                  </a:cubicBezTo>
                  <a:lnTo>
                    <a:pt x="100372" y="2535"/>
                  </a:lnTo>
                  <a:lnTo>
                    <a:pt x="113748" y="267"/>
                  </a:lnTo>
                  <a:close/>
                  <a:moveTo>
                    <a:pt x="113881" y="0"/>
                  </a:moveTo>
                  <a:lnTo>
                    <a:pt x="100105" y="2369"/>
                  </a:lnTo>
                  <a:cubicBezTo>
                    <a:pt x="100072" y="2369"/>
                    <a:pt x="100038" y="2402"/>
                    <a:pt x="100038" y="2435"/>
                  </a:cubicBezTo>
                  <a:cubicBezTo>
                    <a:pt x="100005" y="2469"/>
                    <a:pt x="100038" y="2502"/>
                    <a:pt x="100072" y="2535"/>
                  </a:cubicBezTo>
                  <a:lnTo>
                    <a:pt x="103407" y="4904"/>
                  </a:lnTo>
                  <a:lnTo>
                    <a:pt x="82259" y="34792"/>
                  </a:lnTo>
                  <a:cubicBezTo>
                    <a:pt x="81975" y="35217"/>
                    <a:pt x="81520" y="35433"/>
                    <a:pt x="81049" y="35433"/>
                  </a:cubicBezTo>
                  <a:cubicBezTo>
                    <a:pt x="80744" y="35433"/>
                    <a:pt x="80433" y="35342"/>
                    <a:pt x="80157" y="35159"/>
                  </a:cubicBezTo>
                  <a:lnTo>
                    <a:pt x="53038" y="15978"/>
                  </a:lnTo>
                  <a:cubicBezTo>
                    <a:pt x="52737" y="15769"/>
                    <a:pt x="52396" y="15668"/>
                    <a:pt x="52059" y="15668"/>
                  </a:cubicBezTo>
                  <a:cubicBezTo>
                    <a:pt x="51537" y="15668"/>
                    <a:pt x="51028" y="15912"/>
                    <a:pt x="50703" y="16379"/>
                  </a:cubicBezTo>
                  <a:lnTo>
                    <a:pt x="33" y="88030"/>
                  </a:lnTo>
                  <a:cubicBezTo>
                    <a:pt x="0" y="88063"/>
                    <a:pt x="0" y="88097"/>
                    <a:pt x="33" y="88130"/>
                  </a:cubicBezTo>
                  <a:cubicBezTo>
                    <a:pt x="33" y="88163"/>
                    <a:pt x="67" y="88197"/>
                    <a:pt x="100" y="88197"/>
                  </a:cubicBezTo>
                  <a:lnTo>
                    <a:pt x="13943" y="88197"/>
                  </a:lnTo>
                  <a:cubicBezTo>
                    <a:pt x="13977" y="88197"/>
                    <a:pt x="14010" y="88163"/>
                    <a:pt x="14043" y="88163"/>
                  </a:cubicBezTo>
                  <a:lnTo>
                    <a:pt x="53638" y="32290"/>
                  </a:lnTo>
                  <a:cubicBezTo>
                    <a:pt x="53926" y="31879"/>
                    <a:pt x="54378" y="31658"/>
                    <a:pt x="54839" y="31658"/>
                  </a:cubicBezTo>
                  <a:cubicBezTo>
                    <a:pt x="55126" y="31658"/>
                    <a:pt x="55417" y="31744"/>
                    <a:pt x="55673" y="31923"/>
                  </a:cubicBezTo>
                  <a:lnTo>
                    <a:pt x="82826" y="51104"/>
                  </a:lnTo>
                  <a:cubicBezTo>
                    <a:pt x="83117" y="51306"/>
                    <a:pt x="83448" y="51403"/>
                    <a:pt x="83774" y="51403"/>
                  </a:cubicBezTo>
                  <a:cubicBezTo>
                    <a:pt x="84307" y="51403"/>
                    <a:pt x="84830" y="51146"/>
                    <a:pt x="85161" y="50670"/>
                  </a:cubicBezTo>
                  <a:lnTo>
                    <a:pt x="112847" y="11575"/>
                  </a:lnTo>
                  <a:lnTo>
                    <a:pt x="116183" y="13944"/>
                  </a:lnTo>
                  <a:cubicBezTo>
                    <a:pt x="116200" y="13960"/>
                    <a:pt x="116216" y="13969"/>
                    <a:pt x="116233" y="13969"/>
                  </a:cubicBezTo>
                  <a:cubicBezTo>
                    <a:pt x="116250" y="13969"/>
                    <a:pt x="116266" y="13960"/>
                    <a:pt x="116283" y="13944"/>
                  </a:cubicBezTo>
                  <a:cubicBezTo>
                    <a:pt x="116316" y="13910"/>
                    <a:pt x="116350" y="13877"/>
                    <a:pt x="116350" y="13844"/>
                  </a:cubicBezTo>
                  <a:lnTo>
                    <a:pt x="113981" y="67"/>
                  </a:lnTo>
                  <a:cubicBezTo>
                    <a:pt x="113981" y="34"/>
                    <a:pt x="113915" y="0"/>
                    <a:pt x="113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824;p60">
              <a:extLst>
                <a:ext uri="{FF2B5EF4-FFF2-40B4-BE49-F238E27FC236}">
                  <a16:creationId xmlns:a16="http://schemas.microsoft.com/office/drawing/2014/main" id="{66846D6B-5A8B-6D2B-DC91-347D7FD79AEB}"/>
                </a:ext>
              </a:extLst>
            </p:cNvPr>
            <p:cNvSpPr/>
            <p:nvPr/>
          </p:nvSpPr>
          <p:spPr>
            <a:xfrm>
              <a:off x="7699093" y="2433056"/>
              <a:ext cx="33538" cy="493282"/>
            </a:xfrm>
            <a:custGeom>
              <a:avLst/>
              <a:gdLst/>
              <a:ahLst/>
              <a:cxnLst/>
              <a:rect l="l" t="t" r="r" b="b"/>
              <a:pathLst>
                <a:path w="1735" h="25519" extrusionOk="0">
                  <a:moveTo>
                    <a:pt x="0" y="1"/>
                  </a:moveTo>
                  <a:lnTo>
                    <a:pt x="0" y="25519"/>
                  </a:lnTo>
                  <a:lnTo>
                    <a:pt x="1735" y="25519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825;p60">
              <a:extLst>
                <a:ext uri="{FF2B5EF4-FFF2-40B4-BE49-F238E27FC236}">
                  <a16:creationId xmlns:a16="http://schemas.microsoft.com/office/drawing/2014/main" id="{1CC535FB-2EF0-C184-F851-EBA14BFB6708}"/>
                </a:ext>
              </a:extLst>
            </p:cNvPr>
            <p:cNvSpPr/>
            <p:nvPr/>
          </p:nvSpPr>
          <p:spPr>
            <a:xfrm>
              <a:off x="7989256" y="2164833"/>
              <a:ext cx="32900" cy="761505"/>
            </a:xfrm>
            <a:custGeom>
              <a:avLst/>
              <a:gdLst/>
              <a:ahLst/>
              <a:cxnLst/>
              <a:rect l="l" t="t" r="r" b="b"/>
              <a:pathLst>
                <a:path w="1702" h="39395" extrusionOk="0">
                  <a:moveTo>
                    <a:pt x="0" y="0"/>
                  </a:moveTo>
                  <a:lnTo>
                    <a:pt x="0" y="39395"/>
                  </a:lnTo>
                  <a:lnTo>
                    <a:pt x="1701" y="39395"/>
                  </a:lnTo>
                  <a:lnTo>
                    <a:pt x="17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826;p60">
              <a:extLst>
                <a:ext uri="{FF2B5EF4-FFF2-40B4-BE49-F238E27FC236}">
                  <a16:creationId xmlns:a16="http://schemas.microsoft.com/office/drawing/2014/main" id="{9091EFB4-E61A-B095-F704-2034050E39BD}"/>
                </a:ext>
              </a:extLst>
            </p:cNvPr>
            <p:cNvSpPr/>
            <p:nvPr/>
          </p:nvSpPr>
          <p:spPr>
            <a:xfrm>
              <a:off x="8283922" y="2347308"/>
              <a:ext cx="33538" cy="579030"/>
            </a:xfrm>
            <a:custGeom>
              <a:avLst/>
              <a:gdLst/>
              <a:ahLst/>
              <a:cxnLst/>
              <a:rect l="l" t="t" r="r" b="b"/>
              <a:pathLst>
                <a:path w="1735" h="29955" extrusionOk="0">
                  <a:moveTo>
                    <a:pt x="0" y="0"/>
                  </a:moveTo>
                  <a:lnTo>
                    <a:pt x="0" y="29955"/>
                  </a:lnTo>
                  <a:lnTo>
                    <a:pt x="1735" y="29955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827;p60">
              <a:extLst>
                <a:ext uri="{FF2B5EF4-FFF2-40B4-BE49-F238E27FC236}">
                  <a16:creationId xmlns:a16="http://schemas.microsoft.com/office/drawing/2014/main" id="{269FA69A-ECA5-E4ED-76B5-BACBA0EC33C1}"/>
                </a:ext>
              </a:extLst>
            </p:cNvPr>
            <p:cNvSpPr/>
            <p:nvPr/>
          </p:nvSpPr>
          <p:spPr>
            <a:xfrm>
              <a:off x="7466959" y="2433056"/>
              <a:ext cx="232153" cy="493282"/>
            </a:xfrm>
            <a:custGeom>
              <a:avLst/>
              <a:gdLst/>
              <a:ahLst/>
              <a:cxnLst/>
              <a:rect l="l" t="t" r="r" b="b"/>
              <a:pathLst>
                <a:path w="12010" h="25519" extrusionOk="0">
                  <a:moveTo>
                    <a:pt x="1" y="1"/>
                  </a:moveTo>
                  <a:lnTo>
                    <a:pt x="1" y="25519"/>
                  </a:lnTo>
                  <a:lnTo>
                    <a:pt x="12009" y="25519"/>
                  </a:lnTo>
                  <a:lnTo>
                    <a:pt x="1200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828;p60">
              <a:extLst>
                <a:ext uri="{FF2B5EF4-FFF2-40B4-BE49-F238E27FC236}">
                  <a16:creationId xmlns:a16="http://schemas.microsoft.com/office/drawing/2014/main" id="{241F5E7A-AD10-C0CD-F6AC-7992B59BD51C}"/>
                </a:ext>
              </a:extLst>
            </p:cNvPr>
            <p:cNvSpPr/>
            <p:nvPr/>
          </p:nvSpPr>
          <p:spPr>
            <a:xfrm>
              <a:off x="7756484" y="2164833"/>
              <a:ext cx="232791" cy="761505"/>
            </a:xfrm>
            <a:custGeom>
              <a:avLst/>
              <a:gdLst/>
              <a:ahLst/>
              <a:cxnLst/>
              <a:rect l="l" t="t" r="r" b="b"/>
              <a:pathLst>
                <a:path w="12043" h="39395" extrusionOk="0">
                  <a:moveTo>
                    <a:pt x="0" y="0"/>
                  </a:moveTo>
                  <a:lnTo>
                    <a:pt x="0" y="39395"/>
                  </a:lnTo>
                  <a:lnTo>
                    <a:pt x="12042" y="39395"/>
                  </a:lnTo>
                  <a:lnTo>
                    <a:pt x="1204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829;p60">
              <a:extLst>
                <a:ext uri="{FF2B5EF4-FFF2-40B4-BE49-F238E27FC236}">
                  <a16:creationId xmlns:a16="http://schemas.microsoft.com/office/drawing/2014/main" id="{F9C35222-804A-9308-64C8-B094D858E6E8}"/>
                </a:ext>
              </a:extLst>
            </p:cNvPr>
            <p:cNvSpPr/>
            <p:nvPr/>
          </p:nvSpPr>
          <p:spPr>
            <a:xfrm>
              <a:off x="8051788" y="2347308"/>
              <a:ext cx="232791" cy="579030"/>
            </a:xfrm>
            <a:custGeom>
              <a:avLst/>
              <a:gdLst/>
              <a:ahLst/>
              <a:cxnLst/>
              <a:rect l="l" t="t" r="r" b="b"/>
              <a:pathLst>
                <a:path w="12043" h="29955" extrusionOk="0">
                  <a:moveTo>
                    <a:pt x="1" y="0"/>
                  </a:moveTo>
                  <a:lnTo>
                    <a:pt x="1" y="29955"/>
                  </a:lnTo>
                  <a:lnTo>
                    <a:pt x="12043" y="29955"/>
                  </a:lnTo>
                  <a:lnTo>
                    <a:pt x="1204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830;p60">
              <a:extLst>
                <a:ext uri="{FF2B5EF4-FFF2-40B4-BE49-F238E27FC236}">
                  <a16:creationId xmlns:a16="http://schemas.microsoft.com/office/drawing/2014/main" id="{D35A0230-2774-CE7D-A131-FBFBF465E8B0}"/>
                </a:ext>
              </a:extLst>
            </p:cNvPr>
            <p:cNvSpPr/>
            <p:nvPr/>
          </p:nvSpPr>
          <p:spPr>
            <a:xfrm>
              <a:off x="6864076" y="2727085"/>
              <a:ext cx="72893" cy="158641"/>
            </a:xfrm>
            <a:custGeom>
              <a:avLst/>
              <a:gdLst/>
              <a:ahLst/>
              <a:cxnLst/>
              <a:rect l="l" t="t" r="r" b="b"/>
              <a:pathLst>
                <a:path w="3771" h="8207" extrusionOk="0">
                  <a:moveTo>
                    <a:pt x="568" y="1"/>
                  </a:moveTo>
                  <a:lnTo>
                    <a:pt x="1" y="7606"/>
                  </a:lnTo>
                  <a:lnTo>
                    <a:pt x="3237" y="8206"/>
                  </a:lnTo>
                  <a:lnTo>
                    <a:pt x="3770" y="601"/>
                  </a:lnTo>
                  <a:lnTo>
                    <a:pt x="568" y="1"/>
                  </a:ln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831;p60">
              <a:extLst>
                <a:ext uri="{FF2B5EF4-FFF2-40B4-BE49-F238E27FC236}">
                  <a16:creationId xmlns:a16="http://schemas.microsoft.com/office/drawing/2014/main" id="{50A3D472-C6DB-73C8-2827-8AD78AE17174}"/>
                </a:ext>
              </a:extLst>
            </p:cNvPr>
            <p:cNvSpPr/>
            <p:nvPr/>
          </p:nvSpPr>
          <p:spPr>
            <a:xfrm>
              <a:off x="7266430" y="2737407"/>
              <a:ext cx="79330" cy="147024"/>
            </a:xfrm>
            <a:custGeom>
              <a:avLst/>
              <a:gdLst/>
              <a:ahLst/>
              <a:cxnLst/>
              <a:rect l="l" t="t" r="r" b="b"/>
              <a:pathLst>
                <a:path w="4104" h="7606" extrusionOk="0">
                  <a:moveTo>
                    <a:pt x="1" y="0"/>
                  </a:moveTo>
                  <a:lnTo>
                    <a:pt x="835" y="7606"/>
                  </a:lnTo>
                  <a:lnTo>
                    <a:pt x="4104" y="7606"/>
                  </a:lnTo>
                  <a:lnTo>
                    <a:pt x="3303" y="0"/>
                  </a:ln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832;p60">
              <a:extLst>
                <a:ext uri="{FF2B5EF4-FFF2-40B4-BE49-F238E27FC236}">
                  <a16:creationId xmlns:a16="http://schemas.microsoft.com/office/drawing/2014/main" id="{C4DFF85A-7733-BC94-0993-39CFE173B6CE}"/>
                </a:ext>
              </a:extLst>
            </p:cNvPr>
            <p:cNvSpPr/>
            <p:nvPr/>
          </p:nvSpPr>
          <p:spPr>
            <a:xfrm>
              <a:off x="7154876" y="2876680"/>
              <a:ext cx="218622" cy="72236"/>
            </a:xfrm>
            <a:custGeom>
              <a:avLst/>
              <a:gdLst/>
              <a:ahLst/>
              <a:cxnLst/>
              <a:rect l="l" t="t" r="r" b="b"/>
              <a:pathLst>
                <a:path w="11310" h="3737" extrusionOk="0">
                  <a:moveTo>
                    <a:pt x="6339" y="0"/>
                  </a:moveTo>
                  <a:cubicBezTo>
                    <a:pt x="6139" y="0"/>
                    <a:pt x="5939" y="67"/>
                    <a:pt x="5805" y="234"/>
                  </a:cubicBezTo>
                  <a:cubicBezTo>
                    <a:pt x="5005" y="934"/>
                    <a:pt x="3103" y="1702"/>
                    <a:pt x="568" y="2269"/>
                  </a:cubicBezTo>
                  <a:cubicBezTo>
                    <a:pt x="1" y="2369"/>
                    <a:pt x="168" y="3736"/>
                    <a:pt x="1569" y="3736"/>
                  </a:cubicBezTo>
                  <a:cubicBezTo>
                    <a:pt x="2936" y="3736"/>
                    <a:pt x="5939" y="3636"/>
                    <a:pt x="6939" y="3636"/>
                  </a:cubicBezTo>
                  <a:cubicBezTo>
                    <a:pt x="8540" y="3636"/>
                    <a:pt x="9508" y="3703"/>
                    <a:pt x="10775" y="3736"/>
                  </a:cubicBezTo>
                  <a:cubicBezTo>
                    <a:pt x="11076" y="3736"/>
                    <a:pt x="11309" y="3470"/>
                    <a:pt x="11242" y="3169"/>
                  </a:cubicBezTo>
                  <a:lnTo>
                    <a:pt x="10609" y="234"/>
                  </a:lnTo>
                  <a:cubicBezTo>
                    <a:pt x="10575" y="100"/>
                    <a:pt x="10475" y="0"/>
                    <a:pt x="103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833;p60">
              <a:extLst>
                <a:ext uri="{FF2B5EF4-FFF2-40B4-BE49-F238E27FC236}">
                  <a16:creationId xmlns:a16="http://schemas.microsoft.com/office/drawing/2014/main" id="{8D64C021-C86D-C159-5082-518E2F3603B4}"/>
                </a:ext>
              </a:extLst>
            </p:cNvPr>
            <p:cNvSpPr/>
            <p:nvPr/>
          </p:nvSpPr>
          <p:spPr>
            <a:xfrm>
              <a:off x="6717709" y="2860307"/>
              <a:ext cx="223764" cy="84317"/>
            </a:xfrm>
            <a:custGeom>
              <a:avLst/>
              <a:gdLst/>
              <a:ahLst/>
              <a:cxnLst/>
              <a:rect l="l" t="t" r="r" b="b"/>
              <a:pathLst>
                <a:path w="11576" h="4362" extrusionOk="0">
                  <a:moveTo>
                    <a:pt x="7435" y="1"/>
                  </a:moveTo>
                  <a:cubicBezTo>
                    <a:pt x="7227" y="1"/>
                    <a:pt x="7014" y="39"/>
                    <a:pt x="6839" y="114"/>
                  </a:cubicBezTo>
                  <a:cubicBezTo>
                    <a:pt x="5359" y="722"/>
                    <a:pt x="4445" y="813"/>
                    <a:pt x="3365" y="813"/>
                  </a:cubicBezTo>
                  <a:cubicBezTo>
                    <a:pt x="2907" y="813"/>
                    <a:pt x="2418" y="796"/>
                    <a:pt x="1843" y="796"/>
                  </a:cubicBezTo>
                  <a:cubicBezTo>
                    <a:pt x="1544" y="796"/>
                    <a:pt x="1222" y="801"/>
                    <a:pt x="868" y="814"/>
                  </a:cubicBezTo>
                  <a:cubicBezTo>
                    <a:pt x="301" y="847"/>
                    <a:pt x="1" y="2282"/>
                    <a:pt x="1335" y="2515"/>
                  </a:cubicBezTo>
                  <a:cubicBezTo>
                    <a:pt x="3537" y="2916"/>
                    <a:pt x="4437" y="3149"/>
                    <a:pt x="6305" y="3449"/>
                  </a:cubicBezTo>
                  <a:cubicBezTo>
                    <a:pt x="7906" y="3716"/>
                    <a:pt x="9741" y="4116"/>
                    <a:pt x="11009" y="4350"/>
                  </a:cubicBezTo>
                  <a:cubicBezTo>
                    <a:pt x="11044" y="4358"/>
                    <a:pt x="11078" y="4361"/>
                    <a:pt x="11112" y="4361"/>
                  </a:cubicBezTo>
                  <a:cubicBezTo>
                    <a:pt x="11367" y="4361"/>
                    <a:pt x="11576" y="4148"/>
                    <a:pt x="11576" y="3883"/>
                  </a:cubicBezTo>
                  <a:lnTo>
                    <a:pt x="11409" y="881"/>
                  </a:lnTo>
                  <a:cubicBezTo>
                    <a:pt x="11409" y="747"/>
                    <a:pt x="11309" y="647"/>
                    <a:pt x="11175" y="614"/>
                  </a:cubicBezTo>
                  <a:lnTo>
                    <a:pt x="7640" y="13"/>
                  </a:lnTo>
                  <a:cubicBezTo>
                    <a:pt x="7573" y="5"/>
                    <a:pt x="7504" y="1"/>
                    <a:pt x="74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834;p60">
              <a:extLst>
                <a:ext uri="{FF2B5EF4-FFF2-40B4-BE49-F238E27FC236}">
                  <a16:creationId xmlns:a16="http://schemas.microsoft.com/office/drawing/2014/main" id="{828E4047-C56D-31DE-E5FA-C2A15CC55755}"/>
                </a:ext>
              </a:extLst>
            </p:cNvPr>
            <p:cNvSpPr/>
            <p:nvPr/>
          </p:nvSpPr>
          <p:spPr>
            <a:xfrm>
              <a:off x="6665479" y="913273"/>
              <a:ext cx="417199" cy="294686"/>
            </a:xfrm>
            <a:custGeom>
              <a:avLst/>
              <a:gdLst/>
              <a:ahLst/>
              <a:cxnLst/>
              <a:rect l="l" t="t" r="r" b="b"/>
              <a:pathLst>
                <a:path w="21583" h="15245" extrusionOk="0">
                  <a:moveTo>
                    <a:pt x="16880" y="1"/>
                  </a:moveTo>
                  <a:lnTo>
                    <a:pt x="16646" y="668"/>
                  </a:lnTo>
                  <a:lnTo>
                    <a:pt x="16346" y="1335"/>
                  </a:lnTo>
                  <a:cubicBezTo>
                    <a:pt x="16179" y="1802"/>
                    <a:pt x="15979" y="2236"/>
                    <a:pt x="15745" y="2703"/>
                  </a:cubicBezTo>
                  <a:cubicBezTo>
                    <a:pt x="15312" y="3570"/>
                    <a:pt x="14878" y="4471"/>
                    <a:pt x="14411" y="5305"/>
                  </a:cubicBezTo>
                  <a:cubicBezTo>
                    <a:pt x="13944" y="6138"/>
                    <a:pt x="13410" y="6939"/>
                    <a:pt x="12843" y="7706"/>
                  </a:cubicBezTo>
                  <a:cubicBezTo>
                    <a:pt x="12310" y="8407"/>
                    <a:pt x="11709" y="9074"/>
                    <a:pt x="11042" y="9674"/>
                  </a:cubicBezTo>
                  <a:cubicBezTo>
                    <a:pt x="10742" y="9908"/>
                    <a:pt x="10442" y="10175"/>
                    <a:pt x="10075" y="10375"/>
                  </a:cubicBezTo>
                  <a:cubicBezTo>
                    <a:pt x="9941" y="10475"/>
                    <a:pt x="9741" y="10575"/>
                    <a:pt x="9608" y="10642"/>
                  </a:cubicBezTo>
                  <a:cubicBezTo>
                    <a:pt x="9474" y="10708"/>
                    <a:pt x="9374" y="10775"/>
                    <a:pt x="9241" y="10808"/>
                  </a:cubicBezTo>
                  <a:cubicBezTo>
                    <a:pt x="8807" y="10942"/>
                    <a:pt x="8407" y="11042"/>
                    <a:pt x="7973" y="11075"/>
                  </a:cubicBezTo>
                  <a:cubicBezTo>
                    <a:pt x="7506" y="11142"/>
                    <a:pt x="7039" y="11209"/>
                    <a:pt x="6539" y="11275"/>
                  </a:cubicBezTo>
                  <a:cubicBezTo>
                    <a:pt x="4537" y="11442"/>
                    <a:pt x="2436" y="11509"/>
                    <a:pt x="334" y="11576"/>
                  </a:cubicBezTo>
                  <a:lnTo>
                    <a:pt x="1" y="14011"/>
                  </a:lnTo>
                  <a:cubicBezTo>
                    <a:pt x="2136" y="14645"/>
                    <a:pt x="4337" y="15011"/>
                    <a:pt x="6539" y="15212"/>
                  </a:cubicBezTo>
                  <a:cubicBezTo>
                    <a:pt x="7106" y="15245"/>
                    <a:pt x="7706" y="15245"/>
                    <a:pt x="8307" y="15245"/>
                  </a:cubicBezTo>
                  <a:cubicBezTo>
                    <a:pt x="8941" y="15245"/>
                    <a:pt x="9574" y="15212"/>
                    <a:pt x="10208" y="15112"/>
                  </a:cubicBezTo>
                  <a:cubicBezTo>
                    <a:pt x="10575" y="15011"/>
                    <a:pt x="10975" y="14911"/>
                    <a:pt x="11342" y="14778"/>
                  </a:cubicBezTo>
                  <a:cubicBezTo>
                    <a:pt x="11509" y="14711"/>
                    <a:pt x="11676" y="14645"/>
                    <a:pt x="11809" y="14578"/>
                  </a:cubicBezTo>
                  <a:cubicBezTo>
                    <a:pt x="11976" y="14511"/>
                    <a:pt x="12143" y="14444"/>
                    <a:pt x="12276" y="14344"/>
                  </a:cubicBezTo>
                  <a:cubicBezTo>
                    <a:pt x="12877" y="14044"/>
                    <a:pt x="13444" y="13677"/>
                    <a:pt x="13944" y="13310"/>
                  </a:cubicBezTo>
                  <a:cubicBezTo>
                    <a:pt x="15846" y="11776"/>
                    <a:pt x="17413" y="9941"/>
                    <a:pt x="18648" y="7840"/>
                  </a:cubicBezTo>
                  <a:cubicBezTo>
                    <a:pt x="19248" y="6872"/>
                    <a:pt x="19782" y="5838"/>
                    <a:pt x="20282" y="4804"/>
                  </a:cubicBezTo>
                  <a:cubicBezTo>
                    <a:pt x="20516" y="4304"/>
                    <a:pt x="20749" y="3770"/>
                    <a:pt x="20949" y="3270"/>
                  </a:cubicBezTo>
                  <a:cubicBezTo>
                    <a:pt x="21083" y="3003"/>
                    <a:pt x="21183" y="2703"/>
                    <a:pt x="21283" y="2469"/>
                  </a:cubicBezTo>
                  <a:cubicBezTo>
                    <a:pt x="21383" y="2202"/>
                    <a:pt x="21483" y="1969"/>
                    <a:pt x="21583" y="1635"/>
                  </a:cubicBezTo>
                  <a:lnTo>
                    <a:pt x="16880" y="1"/>
                  </a:ln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835;p60">
              <a:extLst>
                <a:ext uri="{FF2B5EF4-FFF2-40B4-BE49-F238E27FC236}">
                  <a16:creationId xmlns:a16="http://schemas.microsoft.com/office/drawing/2014/main" id="{4ADC7D88-D248-FD9C-6953-DBEC91186F1D}"/>
                </a:ext>
              </a:extLst>
            </p:cNvPr>
            <p:cNvSpPr/>
            <p:nvPr/>
          </p:nvSpPr>
          <p:spPr>
            <a:xfrm>
              <a:off x="6893090" y="870013"/>
              <a:ext cx="274718" cy="250266"/>
            </a:xfrm>
            <a:custGeom>
              <a:avLst/>
              <a:gdLst/>
              <a:ahLst/>
              <a:cxnLst/>
              <a:rect l="l" t="t" r="r" b="b"/>
              <a:pathLst>
                <a:path w="14212" h="12947" extrusionOk="0">
                  <a:moveTo>
                    <a:pt x="8063" y="1"/>
                  </a:moveTo>
                  <a:cubicBezTo>
                    <a:pt x="6129" y="1"/>
                    <a:pt x="4344" y="1057"/>
                    <a:pt x="3470" y="2772"/>
                  </a:cubicBezTo>
                  <a:cubicBezTo>
                    <a:pt x="2069" y="5374"/>
                    <a:pt x="1" y="9844"/>
                    <a:pt x="1" y="9844"/>
                  </a:cubicBezTo>
                  <a:lnTo>
                    <a:pt x="7640" y="12946"/>
                  </a:lnTo>
                  <a:cubicBezTo>
                    <a:pt x="7640" y="12946"/>
                    <a:pt x="14211" y="4"/>
                    <a:pt x="8240" y="4"/>
                  </a:cubicBezTo>
                  <a:cubicBezTo>
                    <a:pt x="8181" y="2"/>
                    <a:pt x="8122" y="1"/>
                    <a:pt x="80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836;p60">
              <a:extLst>
                <a:ext uri="{FF2B5EF4-FFF2-40B4-BE49-F238E27FC236}">
                  <a16:creationId xmlns:a16="http://schemas.microsoft.com/office/drawing/2014/main" id="{C2A706BA-C29D-BAE2-E817-2D8C13A5C721}"/>
                </a:ext>
              </a:extLst>
            </p:cNvPr>
            <p:cNvSpPr/>
            <p:nvPr/>
          </p:nvSpPr>
          <p:spPr>
            <a:xfrm>
              <a:off x="6619068" y="1114460"/>
              <a:ext cx="89633" cy="75368"/>
            </a:xfrm>
            <a:custGeom>
              <a:avLst/>
              <a:gdLst/>
              <a:ahLst/>
              <a:cxnLst/>
              <a:rect l="l" t="t" r="r" b="b"/>
              <a:pathLst>
                <a:path w="4637" h="3899" extrusionOk="0">
                  <a:moveTo>
                    <a:pt x="2002" y="0"/>
                  </a:moveTo>
                  <a:lnTo>
                    <a:pt x="0" y="3770"/>
                  </a:lnTo>
                  <a:cubicBezTo>
                    <a:pt x="486" y="3855"/>
                    <a:pt x="985" y="3898"/>
                    <a:pt x="1487" y="3898"/>
                  </a:cubicBezTo>
                  <a:cubicBezTo>
                    <a:pt x="2158" y="3898"/>
                    <a:pt x="2836" y="3822"/>
                    <a:pt x="3503" y="3669"/>
                  </a:cubicBezTo>
                  <a:lnTo>
                    <a:pt x="4637" y="1501"/>
                  </a:lnTo>
                  <a:lnTo>
                    <a:pt x="2002" y="0"/>
                  </a:ln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837;p60">
              <a:extLst>
                <a:ext uri="{FF2B5EF4-FFF2-40B4-BE49-F238E27FC236}">
                  <a16:creationId xmlns:a16="http://schemas.microsoft.com/office/drawing/2014/main" id="{B5E7BD5A-5B31-DD1A-3F21-86B4E680CD91}"/>
                </a:ext>
              </a:extLst>
            </p:cNvPr>
            <p:cNvSpPr/>
            <p:nvPr/>
          </p:nvSpPr>
          <p:spPr>
            <a:xfrm>
              <a:off x="6581026" y="1114460"/>
              <a:ext cx="76102" cy="72874"/>
            </a:xfrm>
            <a:custGeom>
              <a:avLst/>
              <a:gdLst/>
              <a:ahLst/>
              <a:cxnLst/>
              <a:rect l="l" t="t" r="r" b="b"/>
              <a:pathLst>
                <a:path w="3937" h="3770" extrusionOk="0">
                  <a:moveTo>
                    <a:pt x="1468" y="0"/>
                  </a:moveTo>
                  <a:lnTo>
                    <a:pt x="0" y="3303"/>
                  </a:lnTo>
                  <a:lnTo>
                    <a:pt x="1935" y="3770"/>
                  </a:lnTo>
                  <a:lnTo>
                    <a:pt x="3936" y="0"/>
                  </a:ln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838;p60">
              <a:extLst>
                <a:ext uri="{FF2B5EF4-FFF2-40B4-BE49-F238E27FC236}">
                  <a16:creationId xmlns:a16="http://schemas.microsoft.com/office/drawing/2014/main" id="{FB0BD4B6-AF52-F5E6-3955-271B2F79153C}"/>
                </a:ext>
              </a:extLst>
            </p:cNvPr>
            <p:cNvSpPr/>
            <p:nvPr/>
          </p:nvSpPr>
          <p:spPr>
            <a:xfrm>
              <a:off x="6869237" y="2727085"/>
              <a:ext cx="67732" cy="87720"/>
            </a:xfrm>
            <a:custGeom>
              <a:avLst/>
              <a:gdLst/>
              <a:ahLst/>
              <a:cxnLst/>
              <a:rect l="l" t="t" r="r" b="b"/>
              <a:pathLst>
                <a:path w="3504" h="4538" extrusionOk="0">
                  <a:moveTo>
                    <a:pt x="301" y="1"/>
                  </a:moveTo>
                  <a:lnTo>
                    <a:pt x="1" y="3903"/>
                  </a:lnTo>
                  <a:lnTo>
                    <a:pt x="3236" y="4537"/>
                  </a:lnTo>
                  <a:lnTo>
                    <a:pt x="3503" y="601"/>
                  </a:lnTo>
                  <a:lnTo>
                    <a:pt x="30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839;p60">
              <a:extLst>
                <a:ext uri="{FF2B5EF4-FFF2-40B4-BE49-F238E27FC236}">
                  <a16:creationId xmlns:a16="http://schemas.microsoft.com/office/drawing/2014/main" id="{BF990B8C-E094-0BFE-B4F7-3A9F994827DF}"/>
                </a:ext>
              </a:extLst>
            </p:cNvPr>
            <p:cNvSpPr/>
            <p:nvPr/>
          </p:nvSpPr>
          <p:spPr>
            <a:xfrm>
              <a:off x="7266430" y="2737407"/>
              <a:ext cx="71598" cy="76102"/>
            </a:xfrm>
            <a:custGeom>
              <a:avLst/>
              <a:gdLst/>
              <a:ahLst/>
              <a:cxnLst/>
              <a:rect l="l" t="t" r="r" b="b"/>
              <a:pathLst>
                <a:path w="3704" h="3937" extrusionOk="0">
                  <a:moveTo>
                    <a:pt x="1" y="0"/>
                  </a:moveTo>
                  <a:lnTo>
                    <a:pt x="434" y="3936"/>
                  </a:lnTo>
                  <a:lnTo>
                    <a:pt x="3703" y="3936"/>
                  </a:lnTo>
                  <a:lnTo>
                    <a:pt x="33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840;p60">
              <a:extLst>
                <a:ext uri="{FF2B5EF4-FFF2-40B4-BE49-F238E27FC236}">
                  <a16:creationId xmlns:a16="http://schemas.microsoft.com/office/drawing/2014/main" id="{EEB5D3D4-8BE9-5515-C4E3-14367D53E3F0}"/>
                </a:ext>
              </a:extLst>
            </p:cNvPr>
            <p:cNvSpPr/>
            <p:nvPr/>
          </p:nvSpPr>
          <p:spPr>
            <a:xfrm>
              <a:off x="6924694" y="866205"/>
              <a:ext cx="442986" cy="580345"/>
            </a:xfrm>
            <a:custGeom>
              <a:avLst/>
              <a:gdLst/>
              <a:ahLst/>
              <a:cxnLst/>
              <a:rect l="l" t="t" r="r" b="b"/>
              <a:pathLst>
                <a:path w="22917" h="30023" extrusionOk="0">
                  <a:moveTo>
                    <a:pt x="9641" y="1"/>
                  </a:moveTo>
                  <a:cubicBezTo>
                    <a:pt x="9307" y="1"/>
                    <a:pt x="9007" y="34"/>
                    <a:pt x="8707" y="34"/>
                  </a:cubicBezTo>
                  <a:cubicBezTo>
                    <a:pt x="7339" y="101"/>
                    <a:pt x="5938" y="267"/>
                    <a:pt x="4537" y="534"/>
                  </a:cubicBezTo>
                  <a:cubicBezTo>
                    <a:pt x="4537" y="534"/>
                    <a:pt x="0" y="10141"/>
                    <a:pt x="2369" y="28788"/>
                  </a:cubicBezTo>
                  <a:cubicBezTo>
                    <a:pt x="7673" y="29188"/>
                    <a:pt x="17346" y="29855"/>
                    <a:pt x="19881" y="30022"/>
                  </a:cubicBezTo>
                  <a:cubicBezTo>
                    <a:pt x="20048" y="28688"/>
                    <a:pt x="19948" y="24752"/>
                    <a:pt x="20215" y="19581"/>
                  </a:cubicBezTo>
                  <a:cubicBezTo>
                    <a:pt x="20315" y="17380"/>
                    <a:pt x="20515" y="14978"/>
                    <a:pt x="20815" y="12443"/>
                  </a:cubicBezTo>
                  <a:cubicBezTo>
                    <a:pt x="21249" y="8774"/>
                    <a:pt x="21949" y="5171"/>
                    <a:pt x="22917" y="1635"/>
                  </a:cubicBezTo>
                  <a:cubicBezTo>
                    <a:pt x="22917" y="1635"/>
                    <a:pt x="20849" y="1068"/>
                    <a:pt x="18480" y="701"/>
                  </a:cubicBezTo>
                  <a:cubicBezTo>
                    <a:pt x="18013" y="634"/>
                    <a:pt x="17546" y="568"/>
                    <a:pt x="17079" y="501"/>
                  </a:cubicBezTo>
                  <a:cubicBezTo>
                    <a:pt x="14611" y="201"/>
                    <a:pt x="12109" y="1"/>
                    <a:pt x="96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841;p60">
              <a:extLst>
                <a:ext uri="{FF2B5EF4-FFF2-40B4-BE49-F238E27FC236}">
                  <a16:creationId xmlns:a16="http://schemas.microsoft.com/office/drawing/2014/main" id="{88F306F4-F815-1F5A-D820-8D63720788DD}"/>
                </a:ext>
              </a:extLst>
            </p:cNvPr>
            <p:cNvSpPr/>
            <p:nvPr/>
          </p:nvSpPr>
          <p:spPr>
            <a:xfrm>
              <a:off x="7101371" y="712744"/>
              <a:ext cx="154118" cy="200336"/>
            </a:xfrm>
            <a:custGeom>
              <a:avLst/>
              <a:gdLst/>
              <a:ahLst/>
              <a:cxnLst/>
              <a:rect l="l" t="t" r="r" b="b"/>
              <a:pathLst>
                <a:path w="7973" h="10364" extrusionOk="0">
                  <a:moveTo>
                    <a:pt x="7806" y="1"/>
                  </a:moveTo>
                  <a:lnTo>
                    <a:pt x="2969" y="3603"/>
                  </a:lnTo>
                  <a:cubicBezTo>
                    <a:pt x="3303" y="5471"/>
                    <a:pt x="3236" y="7473"/>
                    <a:pt x="534" y="7906"/>
                  </a:cubicBezTo>
                  <a:cubicBezTo>
                    <a:pt x="0" y="8673"/>
                    <a:pt x="0" y="10141"/>
                    <a:pt x="2068" y="10308"/>
                  </a:cubicBezTo>
                  <a:cubicBezTo>
                    <a:pt x="2368" y="10345"/>
                    <a:pt x="2668" y="10364"/>
                    <a:pt x="2967" y="10364"/>
                  </a:cubicBezTo>
                  <a:cubicBezTo>
                    <a:pt x="4801" y="10364"/>
                    <a:pt x="6596" y="9673"/>
                    <a:pt x="7973" y="8440"/>
                  </a:cubicBezTo>
                  <a:cubicBezTo>
                    <a:pt x="6405" y="6705"/>
                    <a:pt x="7172" y="2369"/>
                    <a:pt x="7806" y="1"/>
                  </a:cubicBez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842;p60">
              <a:extLst>
                <a:ext uri="{FF2B5EF4-FFF2-40B4-BE49-F238E27FC236}">
                  <a16:creationId xmlns:a16="http://schemas.microsoft.com/office/drawing/2014/main" id="{3E756152-0202-F563-CB4E-F34B6C3622C1}"/>
                </a:ext>
              </a:extLst>
            </p:cNvPr>
            <p:cNvSpPr/>
            <p:nvPr/>
          </p:nvSpPr>
          <p:spPr>
            <a:xfrm>
              <a:off x="7112331" y="912636"/>
              <a:ext cx="61276" cy="44768"/>
            </a:xfrm>
            <a:custGeom>
              <a:avLst/>
              <a:gdLst/>
              <a:ahLst/>
              <a:cxnLst/>
              <a:rect l="l" t="t" r="r" b="b"/>
              <a:pathLst>
                <a:path w="3170" h="2316" extrusionOk="0">
                  <a:moveTo>
                    <a:pt x="1902" y="0"/>
                  </a:moveTo>
                  <a:cubicBezTo>
                    <a:pt x="1902" y="0"/>
                    <a:pt x="234" y="434"/>
                    <a:pt x="0" y="768"/>
                  </a:cubicBezTo>
                  <a:cubicBezTo>
                    <a:pt x="34" y="1135"/>
                    <a:pt x="134" y="1468"/>
                    <a:pt x="267" y="1835"/>
                  </a:cubicBezTo>
                  <a:cubicBezTo>
                    <a:pt x="334" y="2069"/>
                    <a:pt x="534" y="2202"/>
                    <a:pt x="768" y="2202"/>
                  </a:cubicBezTo>
                  <a:cubicBezTo>
                    <a:pt x="1135" y="2202"/>
                    <a:pt x="1468" y="2235"/>
                    <a:pt x="1802" y="2302"/>
                  </a:cubicBezTo>
                  <a:cubicBezTo>
                    <a:pt x="1837" y="2311"/>
                    <a:pt x="1876" y="2315"/>
                    <a:pt x="1915" y="2315"/>
                  </a:cubicBezTo>
                  <a:cubicBezTo>
                    <a:pt x="2022" y="2315"/>
                    <a:pt x="2138" y="2284"/>
                    <a:pt x="2235" y="2235"/>
                  </a:cubicBezTo>
                  <a:cubicBezTo>
                    <a:pt x="2636" y="1968"/>
                    <a:pt x="3169" y="1568"/>
                    <a:pt x="3036" y="1101"/>
                  </a:cubicBezTo>
                  <a:cubicBezTo>
                    <a:pt x="2869" y="534"/>
                    <a:pt x="1902" y="0"/>
                    <a:pt x="19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843;p60">
              <a:extLst>
                <a:ext uri="{FF2B5EF4-FFF2-40B4-BE49-F238E27FC236}">
                  <a16:creationId xmlns:a16="http://schemas.microsoft.com/office/drawing/2014/main" id="{5558B061-9B44-D378-ADE7-E3CB72D2B53B}"/>
                </a:ext>
              </a:extLst>
            </p:cNvPr>
            <p:cNvSpPr/>
            <p:nvPr/>
          </p:nvSpPr>
          <p:spPr>
            <a:xfrm>
              <a:off x="7078793" y="948106"/>
              <a:ext cx="67732" cy="344325"/>
            </a:xfrm>
            <a:custGeom>
              <a:avLst/>
              <a:gdLst/>
              <a:ahLst/>
              <a:cxnLst/>
              <a:rect l="l" t="t" r="r" b="b"/>
              <a:pathLst>
                <a:path w="3504" h="17813" extrusionOk="0">
                  <a:moveTo>
                    <a:pt x="2603" y="0"/>
                  </a:moveTo>
                  <a:cubicBezTo>
                    <a:pt x="1936" y="1468"/>
                    <a:pt x="401" y="10874"/>
                    <a:pt x="201" y="12275"/>
                  </a:cubicBezTo>
                  <a:cubicBezTo>
                    <a:pt x="1" y="13710"/>
                    <a:pt x="668" y="16011"/>
                    <a:pt x="1569" y="17813"/>
                  </a:cubicBezTo>
                  <a:cubicBezTo>
                    <a:pt x="2603" y="16378"/>
                    <a:pt x="3203" y="14677"/>
                    <a:pt x="3270" y="12909"/>
                  </a:cubicBezTo>
                  <a:cubicBezTo>
                    <a:pt x="3403" y="10975"/>
                    <a:pt x="3503" y="234"/>
                    <a:pt x="3503" y="234"/>
                  </a:cubicBezTo>
                  <a:lnTo>
                    <a:pt x="26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844;p60">
              <a:extLst>
                <a:ext uri="{FF2B5EF4-FFF2-40B4-BE49-F238E27FC236}">
                  <a16:creationId xmlns:a16="http://schemas.microsoft.com/office/drawing/2014/main" id="{FAE1004E-D8F2-DEE1-41F4-B6BF5B7179C9}"/>
                </a:ext>
              </a:extLst>
            </p:cNvPr>
            <p:cNvSpPr/>
            <p:nvPr/>
          </p:nvSpPr>
          <p:spPr>
            <a:xfrm>
              <a:off x="7148439" y="870477"/>
              <a:ext cx="139930" cy="78286"/>
            </a:xfrm>
            <a:custGeom>
              <a:avLst/>
              <a:gdLst/>
              <a:ahLst/>
              <a:cxnLst/>
              <a:rect l="l" t="t" r="r" b="b"/>
              <a:pathLst>
                <a:path w="7239" h="4050" extrusionOk="0">
                  <a:moveTo>
                    <a:pt x="5457" y="1"/>
                  </a:moveTo>
                  <a:cubicBezTo>
                    <a:pt x="5404" y="1"/>
                    <a:pt x="5363" y="14"/>
                    <a:pt x="5338" y="46"/>
                  </a:cubicBezTo>
                  <a:cubicBezTo>
                    <a:pt x="5104" y="380"/>
                    <a:pt x="3136" y="1548"/>
                    <a:pt x="0" y="2181"/>
                  </a:cubicBezTo>
                  <a:cubicBezTo>
                    <a:pt x="634" y="2715"/>
                    <a:pt x="1135" y="3349"/>
                    <a:pt x="1535" y="4049"/>
                  </a:cubicBezTo>
                  <a:cubicBezTo>
                    <a:pt x="2569" y="3983"/>
                    <a:pt x="7239" y="1948"/>
                    <a:pt x="6572" y="347"/>
                  </a:cubicBezTo>
                  <a:cubicBezTo>
                    <a:pt x="6114" y="239"/>
                    <a:pt x="5678" y="1"/>
                    <a:pt x="54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845;p60">
              <a:extLst>
                <a:ext uri="{FF2B5EF4-FFF2-40B4-BE49-F238E27FC236}">
                  <a16:creationId xmlns:a16="http://schemas.microsoft.com/office/drawing/2014/main" id="{2FE66B76-ABA4-80E3-753D-5E6FAFF74298}"/>
                </a:ext>
              </a:extLst>
            </p:cNvPr>
            <p:cNvSpPr/>
            <p:nvPr/>
          </p:nvSpPr>
          <p:spPr>
            <a:xfrm>
              <a:off x="7073632" y="861662"/>
              <a:ext cx="74826" cy="82578"/>
            </a:xfrm>
            <a:custGeom>
              <a:avLst/>
              <a:gdLst/>
              <a:ahLst/>
              <a:cxnLst/>
              <a:rect l="l" t="t" r="r" b="b"/>
              <a:pathLst>
                <a:path w="3871" h="4272" extrusionOk="0">
                  <a:moveTo>
                    <a:pt x="2083" y="1"/>
                  </a:moveTo>
                  <a:cubicBezTo>
                    <a:pt x="1854" y="1"/>
                    <a:pt x="1421" y="177"/>
                    <a:pt x="968" y="202"/>
                  </a:cubicBezTo>
                  <a:cubicBezTo>
                    <a:pt x="1" y="1637"/>
                    <a:pt x="601" y="3805"/>
                    <a:pt x="1669" y="4272"/>
                  </a:cubicBezTo>
                  <a:cubicBezTo>
                    <a:pt x="2102" y="3271"/>
                    <a:pt x="3870" y="2637"/>
                    <a:pt x="3870" y="2637"/>
                  </a:cubicBezTo>
                  <a:cubicBezTo>
                    <a:pt x="1969" y="1436"/>
                    <a:pt x="2403" y="436"/>
                    <a:pt x="2236" y="69"/>
                  </a:cubicBezTo>
                  <a:cubicBezTo>
                    <a:pt x="2211" y="19"/>
                    <a:pt x="2158" y="1"/>
                    <a:pt x="20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846;p60">
              <a:extLst>
                <a:ext uri="{FF2B5EF4-FFF2-40B4-BE49-F238E27FC236}">
                  <a16:creationId xmlns:a16="http://schemas.microsoft.com/office/drawing/2014/main" id="{66FCFD5B-244A-F4CE-900D-F00992D10FF3}"/>
                </a:ext>
              </a:extLst>
            </p:cNvPr>
            <p:cNvSpPr/>
            <p:nvPr/>
          </p:nvSpPr>
          <p:spPr>
            <a:xfrm>
              <a:off x="7158761" y="741121"/>
              <a:ext cx="56753" cy="67075"/>
            </a:xfrm>
            <a:custGeom>
              <a:avLst/>
              <a:gdLst/>
              <a:ahLst/>
              <a:cxnLst/>
              <a:rect l="l" t="t" r="r" b="b"/>
              <a:pathLst>
                <a:path w="2936" h="3470" extrusionOk="0">
                  <a:moveTo>
                    <a:pt x="2869" y="0"/>
                  </a:moveTo>
                  <a:lnTo>
                    <a:pt x="0" y="2102"/>
                  </a:lnTo>
                  <a:cubicBezTo>
                    <a:pt x="100" y="2569"/>
                    <a:pt x="134" y="3002"/>
                    <a:pt x="134" y="3469"/>
                  </a:cubicBezTo>
                  <a:cubicBezTo>
                    <a:pt x="1168" y="3369"/>
                    <a:pt x="2635" y="2369"/>
                    <a:pt x="2835" y="1301"/>
                  </a:cubicBezTo>
                  <a:cubicBezTo>
                    <a:pt x="2936" y="868"/>
                    <a:pt x="2936" y="434"/>
                    <a:pt x="28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847;p60">
              <a:extLst>
                <a:ext uri="{FF2B5EF4-FFF2-40B4-BE49-F238E27FC236}">
                  <a16:creationId xmlns:a16="http://schemas.microsoft.com/office/drawing/2014/main" id="{49C6DC09-1F8C-AC4D-96EC-C5FBAF6DAA3C}"/>
                </a:ext>
              </a:extLst>
            </p:cNvPr>
            <p:cNvSpPr/>
            <p:nvPr/>
          </p:nvSpPr>
          <p:spPr>
            <a:xfrm>
              <a:off x="7085462" y="563980"/>
              <a:ext cx="93654" cy="96534"/>
            </a:xfrm>
            <a:custGeom>
              <a:avLst/>
              <a:gdLst/>
              <a:ahLst/>
              <a:cxnLst/>
              <a:rect l="l" t="t" r="r" b="b"/>
              <a:pathLst>
                <a:path w="4845" h="4994" extrusionOk="0">
                  <a:moveTo>
                    <a:pt x="2291" y="1"/>
                  </a:moveTo>
                  <a:cubicBezTo>
                    <a:pt x="2104" y="1"/>
                    <a:pt x="1903" y="40"/>
                    <a:pt x="1691" y="125"/>
                  </a:cubicBezTo>
                  <a:cubicBezTo>
                    <a:pt x="481" y="570"/>
                    <a:pt x="1" y="4993"/>
                    <a:pt x="2189" y="4993"/>
                  </a:cubicBezTo>
                  <a:cubicBezTo>
                    <a:pt x="2295" y="4993"/>
                    <a:pt x="2407" y="4983"/>
                    <a:pt x="2525" y="4961"/>
                  </a:cubicBezTo>
                  <a:cubicBezTo>
                    <a:pt x="4844" y="4534"/>
                    <a:pt x="4315" y="1"/>
                    <a:pt x="22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848;p60">
              <a:extLst>
                <a:ext uri="{FF2B5EF4-FFF2-40B4-BE49-F238E27FC236}">
                  <a16:creationId xmlns:a16="http://schemas.microsoft.com/office/drawing/2014/main" id="{FF572103-CD81-0371-282A-87BB01EEA2D0}"/>
                </a:ext>
              </a:extLst>
            </p:cNvPr>
            <p:cNvSpPr/>
            <p:nvPr/>
          </p:nvSpPr>
          <p:spPr>
            <a:xfrm>
              <a:off x="7084901" y="546139"/>
              <a:ext cx="212417" cy="244119"/>
            </a:xfrm>
            <a:custGeom>
              <a:avLst/>
              <a:gdLst/>
              <a:ahLst/>
              <a:cxnLst/>
              <a:rect l="l" t="t" r="r" b="b"/>
              <a:pathLst>
                <a:path w="10989" h="12629" extrusionOk="0">
                  <a:moveTo>
                    <a:pt x="5831" y="1"/>
                  </a:moveTo>
                  <a:cubicBezTo>
                    <a:pt x="5620" y="1"/>
                    <a:pt x="5406" y="16"/>
                    <a:pt x="5189" y="47"/>
                  </a:cubicBezTo>
                  <a:cubicBezTo>
                    <a:pt x="1786" y="480"/>
                    <a:pt x="118" y="5017"/>
                    <a:pt x="52" y="8019"/>
                  </a:cubicBezTo>
                  <a:cubicBezTo>
                    <a:pt x="1" y="10579"/>
                    <a:pt x="2052" y="12629"/>
                    <a:pt x="4381" y="12629"/>
                  </a:cubicBezTo>
                  <a:cubicBezTo>
                    <a:pt x="5086" y="12629"/>
                    <a:pt x="5817" y="12441"/>
                    <a:pt x="6523" y="12022"/>
                  </a:cubicBezTo>
                  <a:cubicBezTo>
                    <a:pt x="8524" y="10821"/>
                    <a:pt x="8958" y="8953"/>
                    <a:pt x="9992" y="5884"/>
                  </a:cubicBezTo>
                  <a:cubicBezTo>
                    <a:pt x="10989" y="2957"/>
                    <a:pt x="8787" y="1"/>
                    <a:pt x="5831" y="1"/>
                  </a:cubicBez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849;p60">
              <a:extLst>
                <a:ext uri="{FF2B5EF4-FFF2-40B4-BE49-F238E27FC236}">
                  <a16:creationId xmlns:a16="http://schemas.microsoft.com/office/drawing/2014/main" id="{FAC44984-0F82-B5D5-B30B-0B1EBB5F78C8}"/>
                </a:ext>
              </a:extLst>
            </p:cNvPr>
            <p:cNvSpPr/>
            <p:nvPr/>
          </p:nvSpPr>
          <p:spPr>
            <a:xfrm>
              <a:off x="7061396" y="458806"/>
              <a:ext cx="298552" cy="295092"/>
            </a:xfrm>
            <a:custGeom>
              <a:avLst/>
              <a:gdLst/>
              <a:ahLst/>
              <a:cxnLst/>
              <a:rect l="l" t="t" r="r" b="b"/>
              <a:pathLst>
                <a:path w="15445" h="15266" extrusionOk="0">
                  <a:moveTo>
                    <a:pt x="7895" y="1"/>
                  </a:moveTo>
                  <a:cubicBezTo>
                    <a:pt x="6095" y="1"/>
                    <a:pt x="5204" y="1477"/>
                    <a:pt x="5537" y="2597"/>
                  </a:cubicBezTo>
                  <a:cubicBezTo>
                    <a:pt x="5051" y="2251"/>
                    <a:pt x="4260" y="2063"/>
                    <a:pt x="3451" y="2063"/>
                  </a:cubicBezTo>
                  <a:cubicBezTo>
                    <a:pt x="1764" y="2063"/>
                    <a:pt x="1" y="2882"/>
                    <a:pt x="767" y="4798"/>
                  </a:cubicBezTo>
                  <a:cubicBezTo>
                    <a:pt x="1902" y="7634"/>
                    <a:pt x="8239" y="7267"/>
                    <a:pt x="10274" y="7500"/>
                  </a:cubicBezTo>
                  <a:cubicBezTo>
                    <a:pt x="7683" y="8596"/>
                    <a:pt x="8731" y="12504"/>
                    <a:pt x="10024" y="12504"/>
                  </a:cubicBezTo>
                  <a:cubicBezTo>
                    <a:pt x="10030" y="12504"/>
                    <a:pt x="10035" y="12504"/>
                    <a:pt x="10041" y="12504"/>
                  </a:cubicBezTo>
                  <a:lnTo>
                    <a:pt x="10041" y="12504"/>
                  </a:lnTo>
                  <a:cubicBezTo>
                    <a:pt x="10041" y="12504"/>
                    <a:pt x="9374" y="12604"/>
                    <a:pt x="9273" y="13938"/>
                  </a:cubicBezTo>
                  <a:cubicBezTo>
                    <a:pt x="9195" y="14699"/>
                    <a:pt x="9813" y="15265"/>
                    <a:pt x="10359" y="15265"/>
                  </a:cubicBezTo>
                  <a:cubicBezTo>
                    <a:pt x="10747" y="15265"/>
                    <a:pt x="11100" y="14979"/>
                    <a:pt x="11141" y="14272"/>
                  </a:cubicBezTo>
                  <a:cubicBezTo>
                    <a:pt x="11399" y="14332"/>
                    <a:pt x="11640" y="14360"/>
                    <a:pt x="11864" y="14360"/>
                  </a:cubicBezTo>
                  <a:cubicBezTo>
                    <a:pt x="13992" y="14360"/>
                    <a:pt x="14615" y="11840"/>
                    <a:pt x="13710" y="10602"/>
                  </a:cubicBezTo>
                  <a:cubicBezTo>
                    <a:pt x="15445" y="10135"/>
                    <a:pt x="15144" y="6666"/>
                    <a:pt x="13577" y="6266"/>
                  </a:cubicBezTo>
                  <a:cubicBezTo>
                    <a:pt x="13910" y="5499"/>
                    <a:pt x="13943" y="2930"/>
                    <a:pt x="10474" y="829"/>
                  </a:cubicBezTo>
                  <a:cubicBezTo>
                    <a:pt x="9482" y="237"/>
                    <a:pt x="8616" y="1"/>
                    <a:pt x="78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850;p60">
              <a:extLst>
                <a:ext uri="{FF2B5EF4-FFF2-40B4-BE49-F238E27FC236}">
                  <a16:creationId xmlns:a16="http://schemas.microsoft.com/office/drawing/2014/main" id="{C6EE68E7-4146-94B3-FD35-0C9AD0A9C6D2}"/>
                </a:ext>
              </a:extLst>
            </p:cNvPr>
            <p:cNvSpPr/>
            <p:nvPr/>
          </p:nvSpPr>
          <p:spPr>
            <a:xfrm>
              <a:off x="7142640" y="704529"/>
              <a:ext cx="43222" cy="12816"/>
            </a:xfrm>
            <a:custGeom>
              <a:avLst/>
              <a:gdLst/>
              <a:ahLst/>
              <a:cxnLst/>
              <a:rect l="l" t="t" r="r" b="b"/>
              <a:pathLst>
                <a:path w="2236" h="663" extrusionOk="0">
                  <a:moveTo>
                    <a:pt x="2152" y="0"/>
                  </a:moveTo>
                  <a:cubicBezTo>
                    <a:pt x="2135" y="0"/>
                    <a:pt x="2118" y="9"/>
                    <a:pt x="2102" y="25"/>
                  </a:cubicBezTo>
                  <a:cubicBezTo>
                    <a:pt x="1695" y="336"/>
                    <a:pt x="1187" y="510"/>
                    <a:pt x="685" y="510"/>
                  </a:cubicBezTo>
                  <a:cubicBezTo>
                    <a:pt x="487" y="510"/>
                    <a:pt x="290" y="482"/>
                    <a:pt x="100" y="426"/>
                  </a:cubicBezTo>
                  <a:cubicBezTo>
                    <a:pt x="34" y="426"/>
                    <a:pt x="0" y="459"/>
                    <a:pt x="0" y="492"/>
                  </a:cubicBezTo>
                  <a:cubicBezTo>
                    <a:pt x="0" y="526"/>
                    <a:pt x="34" y="559"/>
                    <a:pt x="67" y="559"/>
                  </a:cubicBezTo>
                  <a:cubicBezTo>
                    <a:pt x="286" y="629"/>
                    <a:pt x="512" y="663"/>
                    <a:pt x="736" y="663"/>
                  </a:cubicBezTo>
                  <a:cubicBezTo>
                    <a:pt x="1262" y="663"/>
                    <a:pt x="1781" y="476"/>
                    <a:pt x="2202" y="125"/>
                  </a:cubicBezTo>
                  <a:cubicBezTo>
                    <a:pt x="2235" y="92"/>
                    <a:pt x="2235" y="59"/>
                    <a:pt x="2202" y="25"/>
                  </a:cubicBezTo>
                  <a:cubicBezTo>
                    <a:pt x="2185" y="9"/>
                    <a:pt x="2168" y="0"/>
                    <a:pt x="21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851;p60">
              <a:extLst>
                <a:ext uri="{FF2B5EF4-FFF2-40B4-BE49-F238E27FC236}">
                  <a16:creationId xmlns:a16="http://schemas.microsoft.com/office/drawing/2014/main" id="{26E5BB2F-FC21-7339-C43E-AE4E3A894784}"/>
                </a:ext>
              </a:extLst>
            </p:cNvPr>
            <p:cNvSpPr/>
            <p:nvPr/>
          </p:nvSpPr>
          <p:spPr>
            <a:xfrm>
              <a:off x="7222589" y="676094"/>
              <a:ext cx="82558" cy="63151"/>
            </a:xfrm>
            <a:custGeom>
              <a:avLst/>
              <a:gdLst/>
              <a:ahLst/>
              <a:cxnLst/>
              <a:rect l="l" t="t" r="r" b="b"/>
              <a:pathLst>
                <a:path w="4271" h="3267" extrusionOk="0">
                  <a:moveTo>
                    <a:pt x="2679" y="0"/>
                  </a:moveTo>
                  <a:cubicBezTo>
                    <a:pt x="1868" y="0"/>
                    <a:pt x="999" y="709"/>
                    <a:pt x="568" y="1330"/>
                  </a:cubicBezTo>
                  <a:cubicBezTo>
                    <a:pt x="0" y="2163"/>
                    <a:pt x="201" y="3198"/>
                    <a:pt x="1301" y="3264"/>
                  </a:cubicBezTo>
                  <a:cubicBezTo>
                    <a:pt x="1342" y="3266"/>
                    <a:pt x="1382" y="3267"/>
                    <a:pt x="1422" y="3267"/>
                  </a:cubicBezTo>
                  <a:cubicBezTo>
                    <a:pt x="2182" y="3267"/>
                    <a:pt x="2933" y="2969"/>
                    <a:pt x="3503" y="2430"/>
                  </a:cubicBezTo>
                  <a:cubicBezTo>
                    <a:pt x="4270" y="1797"/>
                    <a:pt x="4137" y="562"/>
                    <a:pt x="3236" y="129"/>
                  </a:cubicBezTo>
                  <a:cubicBezTo>
                    <a:pt x="3058" y="40"/>
                    <a:pt x="2870" y="0"/>
                    <a:pt x="2679" y="0"/>
                  </a:cubicBez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852;p60">
              <a:extLst>
                <a:ext uri="{FF2B5EF4-FFF2-40B4-BE49-F238E27FC236}">
                  <a16:creationId xmlns:a16="http://schemas.microsoft.com/office/drawing/2014/main" id="{FC457ADE-2467-5C26-75B4-D0898059C582}"/>
                </a:ext>
              </a:extLst>
            </p:cNvPr>
            <p:cNvSpPr/>
            <p:nvPr/>
          </p:nvSpPr>
          <p:spPr>
            <a:xfrm>
              <a:off x="6824758" y="1422658"/>
              <a:ext cx="368836" cy="1380529"/>
            </a:xfrm>
            <a:custGeom>
              <a:avLst/>
              <a:gdLst/>
              <a:ahLst/>
              <a:cxnLst/>
              <a:rect l="l" t="t" r="r" b="b"/>
              <a:pathLst>
                <a:path w="19081" h="71419" extrusionOk="0">
                  <a:moveTo>
                    <a:pt x="7606" y="1"/>
                  </a:moveTo>
                  <a:cubicBezTo>
                    <a:pt x="7606" y="1"/>
                    <a:pt x="1368" y="27154"/>
                    <a:pt x="701" y="37094"/>
                  </a:cubicBezTo>
                  <a:cubicBezTo>
                    <a:pt x="0" y="47502"/>
                    <a:pt x="1234" y="70118"/>
                    <a:pt x="1234" y="70118"/>
                  </a:cubicBezTo>
                  <a:lnTo>
                    <a:pt x="6638" y="71419"/>
                  </a:lnTo>
                  <a:cubicBezTo>
                    <a:pt x="6638" y="71419"/>
                    <a:pt x="8573" y="50304"/>
                    <a:pt x="10207" y="38695"/>
                  </a:cubicBezTo>
                  <a:cubicBezTo>
                    <a:pt x="10641" y="35593"/>
                    <a:pt x="11342" y="31290"/>
                    <a:pt x="12342" y="26653"/>
                  </a:cubicBezTo>
                  <a:cubicBezTo>
                    <a:pt x="13643" y="20849"/>
                    <a:pt x="15278" y="14578"/>
                    <a:pt x="16612" y="9641"/>
                  </a:cubicBezTo>
                  <a:cubicBezTo>
                    <a:pt x="18013" y="4471"/>
                    <a:pt x="19080" y="801"/>
                    <a:pt x="19080" y="801"/>
                  </a:cubicBezTo>
                  <a:lnTo>
                    <a:pt x="760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853;p60">
              <a:extLst>
                <a:ext uri="{FF2B5EF4-FFF2-40B4-BE49-F238E27FC236}">
                  <a16:creationId xmlns:a16="http://schemas.microsoft.com/office/drawing/2014/main" id="{7B1B8EEA-BF47-0693-847A-1B0A846BE49D}"/>
                </a:ext>
              </a:extLst>
            </p:cNvPr>
            <p:cNvSpPr/>
            <p:nvPr/>
          </p:nvSpPr>
          <p:spPr>
            <a:xfrm>
              <a:off x="7052369" y="1559359"/>
              <a:ext cx="92861" cy="378520"/>
            </a:xfrm>
            <a:custGeom>
              <a:avLst/>
              <a:gdLst/>
              <a:ahLst/>
              <a:cxnLst/>
              <a:rect l="l" t="t" r="r" b="b"/>
              <a:pathLst>
                <a:path w="4804" h="19582" extrusionOk="0">
                  <a:moveTo>
                    <a:pt x="3603" y="1"/>
                  </a:moveTo>
                  <a:cubicBezTo>
                    <a:pt x="767" y="3403"/>
                    <a:pt x="0" y="13911"/>
                    <a:pt x="567" y="19581"/>
                  </a:cubicBezTo>
                  <a:cubicBezTo>
                    <a:pt x="1835" y="13777"/>
                    <a:pt x="3469" y="7506"/>
                    <a:pt x="4804" y="2569"/>
                  </a:cubicBezTo>
                  <a:lnTo>
                    <a:pt x="36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854;p60">
              <a:extLst>
                <a:ext uri="{FF2B5EF4-FFF2-40B4-BE49-F238E27FC236}">
                  <a16:creationId xmlns:a16="http://schemas.microsoft.com/office/drawing/2014/main" id="{9A9599B5-3365-2A62-1DE9-3CF0DC876879}"/>
                </a:ext>
              </a:extLst>
            </p:cNvPr>
            <p:cNvSpPr/>
            <p:nvPr/>
          </p:nvSpPr>
          <p:spPr>
            <a:xfrm>
              <a:off x="7091048" y="1431047"/>
              <a:ext cx="270833" cy="1367636"/>
            </a:xfrm>
            <a:custGeom>
              <a:avLst/>
              <a:gdLst/>
              <a:ahLst/>
              <a:cxnLst/>
              <a:rect l="l" t="t" r="r" b="b"/>
              <a:pathLst>
                <a:path w="14011" h="70752" extrusionOk="0">
                  <a:moveTo>
                    <a:pt x="1" y="1"/>
                  </a:moveTo>
                  <a:cubicBezTo>
                    <a:pt x="1" y="1"/>
                    <a:pt x="1268" y="28087"/>
                    <a:pt x="2636" y="37594"/>
                  </a:cubicBezTo>
                  <a:cubicBezTo>
                    <a:pt x="4137" y="48002"/>
                    <a:pt x="8006" y="70751"/>
                    <a:pt x="8006" y="70751"/>
                  </a:cubicBezTo>
                  <a:lnTo>
                    <a:pt x="14011" y="70751"/>
                  </a:lnTo>
                  <a:cubicBezTo>
                    <a:pt x="14011" y="70751"/>
                    <a:pt x="12343" y="49102"/>
                    <a:pt x="11209" y="38928"/>
                  </a:cubicBezTo>
                  <a:cubicBezTo>
                    <a:pt x="9908" y="27320"/>
                    <a:pt x="11309" y="801"/>
                    <a:pt x="11309" y="80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855;p60">
              <a:extLst>
                <a:ext uri="{FF2B5EF4-FFF2-40B4-BE49-F238E27FC236}">
                  <a16:creationId xmlns:a16="http://schemas.microsoft.com/office/drawing/2014/main" id="{5303E6A0-1883-FD13-2FC1-ADC0BAC0DA44}"/>
                </a:ext>
              </a:extLst>
            </p:cNvPr>
            <p:cNvSpPr/>
            <p:nvPr/>
          </p:nvSpPr>
          <p:spPr>
            <a:xfrm>
              <a:off x="7223884" y="2757394"/>
              <a:ext cx="150890" cy="43860"/>
            </a:xfrm>
            <a:custGeom>
              <a:avLst/>
              <a:gdLst/>
              <a:ahLst/>
              <a:cxnLst/>
              <a:rect l="l" t="t" r="r" b="b"/>
              <a:pathLst>
                <a:path w="7806" h="2269" extrusionOk="0">
                  <a:moveTo>
                    <a:pt x="0" y="0"/>
                  </a:moveTo>
                  <a:lnTo>
                    <a:pt x="400" y="2269"/>
                  </a:lnTo>
                  <a:lnTo>
                    <a:pt x="7472" y="2269"/>
                  </a:lnTo>
                  <a:lnTo>
                    <a:pt x="7806" y="1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856;p60">
              <a:extLst>
                <a:ext uri="{FF2B5EF4-FFF2-40B4-BE49-F238E27FC236}">
                  <a16:creationId xmlns:a16="http://schemas.microsoft.com/office/drawing/2014/main" id="{B8979FF7-512E-2747-3A8E-CC639F4D52BF}"/>
                </a:ext>
              </a:extLst>
            </p:cNvPr>
            <p:cNvSpPr/>
            <p:nvPr/>
          </p:nvSpPr>
          <p:spPr>
            <a:xfrm>
              <a:off x="6838289" y="2740635"/>
              <a:ext cx="136064" cy="67075"/>
            </a:xfrm>
            <a:custGeom>
              <a:avLst/>
              <a:gdLst/>
              <a:ahLst/>
              <a:cxnLst/>
              <a:rect l="l" t="t" r="r" b="b"/>
              <a:pathLst>
                <a:path w="7039" h="3470" extrusionOk="0">
                  <a:moveTo>
                    <a:pt x="1" y="0"/>
                  </a:moveTo>
                  <a:lnTo>
                    <a:pt x="167" y="2302"/>
                  </a:lnTo>
                  <a:lnTo>
                    <a:pt x="6338" y="3469"/>
                  </a:lnTo>
                  <a:lnTo>
                    <a:pt x="7039" y="13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857;p60">
              <a:extLst>
                <a:ext uri="{FF2B5EF4-FFF2-40B4-BE49-F238E27FC236}">
                  <a16:creationId xmlns:a16="http://schemas.microsoft.com/office/drawing/2014/main" id="{A9A7C6F0-5AF1-DF75-BB50-24223CF59135}"/>
                </a:ext>
              </a:extLst>
            </p:cNvPr>
            <p:cNvSpPr/>
            <p:nvPr/>
          </p:nvSpPr>
          <p:spPr>
            <a:xfrm>
              <a:off x="7172930" y="644316"/>
              <a:ext cx="14208" cy="18228"/>
            </a:xfrm>
            <a:custGeom>
              <a:avLst/>
              <a:gdLst/>
              <a:ahLst/>
              <a:cxnLst/>
              <a:rect l="l" t="t" r="r" b="b"/>
              <a:pathLst>
                <a:path w="735" h="943" extrusionOk="0">
                  <a:moveTo>
                    <a:pt x="458" y="1"/>
                  </a:moveTo>
                  <a:cubicBezTo>
                    <a:pt x="301" y="1"/>
                    <a:pt x="129" y="158"/>
                    <a:pt x="68" y="372"/>
                  </a:cubicBezTo>
                  <a:cubicBezTo>
                    <a:pt x="1" y="639"/>
                    <a:pt x="101" y="905"/>
                    <a:pt x="268" y="939"/>
                  </a:cubicBezTo>
                  <a:cubicBezTo>
                    <a:pt x="279" y="942"/>
                    <a:pt x="291" y="943"/>
                    <a:pt x="303" y="943"/>
                  </a:cubicBezTo>
                  <a:cubicBezTo>
                    <a:pt x="434" y="943"/>
                    <a:pt x="607" y="783"/>
                    <a:pt x="668" y="538"/>
                  </a:cubicBezTo>
                  <a:cubicBezTo>
                    <a:pt x="735" y="305"/>
                    <a:pt x="635" y="38"/>
                    <a:pt x="501" y="5"/>
                  </a:cubicBezTo>
                  <a:cubicBezTo>
                    <a:pt x="487" y="2"/>
                    <a:pt x="472" y="1"/>
                    <a:pt x="4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858;p60">
              <a:extLst>
                <a:ext uri="{FF2B5EF4-FFF2-40B4-BE49-F238E27FC236}">
                  <a16:creationId xmlns:a16="http://schemas.microsoft.com/office/drawing/2014/main" id="{55926CFB-E4D5-399C-D12D-3C6E4BE94170}"/>
                </a:ext>
              </a:extLst>
            </p:cNvPr>
            <p:cNvSpPr/>
            <p:nvPr/>
          </p:nvSpPr>
          <p:spPr>
            <a:xfrm>
              <a:off x="7117492" y="629490"/>
              <a:ext cx="13550" cy="18228"/>
            </a:xfrm>
            <a:custGeom>
              <a:avLst/>
              <a:gdLst/>
              <a:ahLst/>
              <a:cxnLst/>
              <a:rect l="l" t="t" r="r" b="b"/>
              <a:pathLst>
                <a:path w="701" h="943" extrusionOk="0">
                  <a:moveTo>
                    <a:pt x="424" y="0"/>
                  </a:moveTo>
                  <a:cubicBezTo>
                    <a:pt x="268" y="0"/>
                    <a:pt x="97" y="161"/>
                    <a:pt x="67" y="405"/>
                  </a:cubicBezTo>
                  <a:cubicBezTo>
                    <a:pt x="0" y="638"/>
                    <a:pt x="67" y="905"/>
                    <a:pt x="234" y="939"/>
                  </a:cubicBezTo>
                  <a:cubicBezTo>
                    <a:pt x="248" y="941"/>
                    <a:pt x="262" y="943"/>
                    <a:pt x="277" y="943"/>
                  </a:cubicBezTo>
                  <a:cubicBezTo>
                    <a:pt x="428" y="943"/>
                    <a:pt x="573" y="785"/>
                    <a:pt x="634" y="572"/>
                  </a:cubicBezTo>
                  <a:cubicBezTo>
                    <a:pt x="701" y="305"/>
                    <a:pt x="634" y="38"/>
                    <a:pt x="467" y="5"/>
                  </a:cubicBezTo>
                  <a:cubicBezTo>
                    <a:pt x="453" y="2"/>
                    <a:pt x="439" y="0"/>
                    <a:pt x="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859;p60">
              <a:extLst>
                <a:ext uri="{FF2B5EF4-FFF2-40B4-BE49-F238E27FC236}">
                  <a16:creationId xmlns:a16="http://schemas.microsoft.com/office/drawing/2014/main" id="{11095D9E-7810-53AF-53AB-A2D56D1CF76B}"/>
                </a:ext>
              </a:extLst>
            </p:cNvPr>
            <p:cNvSpPr/>
            <p:nvPr/>
          </p:nvSpPr>
          <p:spPr>
            <a:xfrm>
              <a:off x="7107808" y="645050"/>
              <a:ext cx="34852" cy="45194"/>
            </a:xfrm>
            <a:custGeom>
              <a:avLst/>
              <a:gdLst/>
              <a:ahLst/>
              <a:cxnLst/>
              <a:rect l="l" t="t" r="r" b="b"/>
              <a:pathLst>
                <a:path w="1803" h="2338" extrusionOk="0">
                  <a:moveTo>
                    <a:pt x="1802" y="0"/>
                  </a:moveTo>
                  <a:cubicBezTo>
                    <a:pt x="1268" y="701"/>
                    <a:pt x="668" y="1301"/>
                    <a:pt x="1" y="1868"/>
                  </a:cubicBezTo>
                  <a:cubicBezTo>
                    <a:pt x="268" y="2295"/>
                    <a:pt x="876" y="2338"/>
                    <a:pt x="1109" y="2338"/>
                  </a:cubicBezTo>
                  <a:cubicBezTo>
                    <a:pt x="1167" y="2338"/>
                    <a:pt x="1202" y="2335"/>
                    <a:pt x="1202" y="2335"/>
                  </a:cubicBezTo>
                  <a:lnTo>
                    <a:pt x="1802" y="0"/>
                  </a:lnTo>
                  <a:close/>
                </a:path>
              </a:pathLst>
            </a:custGeom>
            <a:solidFill>
              <a:srgbClr val="630F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860;p60">
              <a:extLst>
                <a:ext uri="{FF2B5EF4-FFF2-40B4-BE49-F238E27FC236}">
                  <a16:creationId xmlns:a16="http://schemas.microsoft.com/office/drawing/2014/main" id="{1F25386B-A191-2FCC-E759-82BABF171596}"/>
                </a:ext>
              </a:extLst>
            </p:cNvPr>
            <p:cNvSpPr/>
            <p:nvPr/>
          </p:nvSpPr>
          <p:spPr>
            <a:xfrm>
              <a:off x="7180875" y="616616"/>
              <a:ext cx="26250" cy="21998"/>
            </a:xfrm>
            <a:custGeom>
              <a:avLst/>
              <a:gdLst/>
              <a:ahLst/>
              <a:cxnLst/>
              <a:rect l="l" t="t" r="r" b="b"/>
              <a:pathLst>
                <a:path w="1358" h="1138" extrusionOk="0">
                  <a:moveTo>
                    <a:pt x="227" y="1"/>
                  </a:moveTo>
                  <a:cubicBezTo>
                    <a:pt x="51" y="1"/>
                    <a:pt x="1" y="272"/>
                    <a:pt x="190" y="304"/>
                  </a:cubicBezTo>
                  <a:cubicBezTo>
                    <a:pt x="557" y="404"/>
                    <a:pt x="891" y="671"/>
                    <a:pt x="1024" y="1071"/>
                  </a:cubicBezTo>
                  <a:cubicBezTo>
                    <a:pt x="1058" y="1104"/>
                    <a:pt x="1091" y="1138"/>
                    <a:pt x="1158" y="1138"/>
                  </a:cubicBezTo>
                  <a:lnTo>
                    <a:pt x="1224" y="1138"/>
                  </a:lnTo>
                  <a:cubicBezTo>
                    <a:pt x="1291" y="1104"/>
                    <a:pt x="1358" y="1004"/>
                    <a:pt x="1325" y="937"/>
                  </a:cubicBezTo>
                  <a:cubicBezTo>
                    <a:pt x="1124" y="470"/>
                    <a:pt x="724" y="103"/>
                    <a:pt x="257" y="3"/>
                  </a:cubicBezTo>
                  <a:cubicBezTo>
                    <a:pt x="247" y="2"/>
                    <a:pt x="236" y="1"/>
                    <a:pt x="2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861;p60">
              <a:extLst>
                <a:ext uri="{FF2B5EF4-FFF2-40B4-BE49-F238E27FC236}">
                  <a16:creationId xmlns:a16="http://schemas.microsoft.com/office/drawing/2014/main" id="{E6EC3D51-F2D9-929A-8329-56459A045242}"/>
                </a:ext>
              </a:extLst>
            </p:cNvPr>
            <p:cNvSpPr/>
            <p:nvPr/>
          </p:nvSpPr>
          <p:spPr>
            <a:xfrm>
              <a:off x="7103304" y="595972"/>
              <a:ext cx="29034" cy="16199"/>
            </a:xfrm>
            <a:custGeom>
              <a:avLst/>
              <a:gdLst/>
              <a:ahLst/>
              <a:cxnLst/>
              <a:rect l="l" t="t" r="r" b="b"/>
              <a:pathLst>
                <a:path w="1502" h="838" extrusionOk="0">
                  <a:moveTo>
                    <a:pt x="1273" y="1"/>
                  </a:moveTo>
                  <a:cubicBezTo>
                    <a:pt x="809" y="1"/>
                    <a:pt x="380" y="227"/>
                    <a:pt x="67" y="571"/>
                  </a:cubicBezTo>
                  <a:cubicBezTo>
                    <a:pt x="0" y="638"/>
                    <a:pt x="0" y="738"/>
                    <a:pt x="67" y="805"/>
                  </a:cubicBezTo>
                  <a:cubicBezTo>
                    <a:pt x="100" y="805"/>
                    <a:pt x="134" y="838"/>
                    <a:pt x="167" y="838"/>
                  </a:cubicBezTo>
                  <a:cubicBezTo>
                    <a:pt x="201" y="838"/>
                    <a:pt x="267" y="838"/>
                    <a:pt x="301" y="771"/>
                  </a:cubicBezTo>
                  <a:cubicBezTo>
                    <a:pt x="545" y="496"/>
                    <a:pt x="873" y="333"/>
                    <a:pt x="1234" y="333"/>
                  </a:cubicBezTo>
                  <a:cubicBezTo>
                    <a:pt x="1267" y="333"/>
                    <a:pt x="1301" y="335"/>
                    <a:pt x="1335" y="338"/>
                  </a:cubicBezTo>
                  <a:cubicBezTo>
                    <a:pt x="1401" y="338"/>
                    <a:pt x="1501" y="271"/>
                    <a:pt x="1501" y="204"/>
                  </a:cubicBezTo>
                  <a:cubicBezTo>
                    <a:pt x="1501" y="104"/>
                    <a:pt x="1468" y="37"/>
                    <a:pt x="1368" y="4"/>
                  </a:cubicBezTo>
                  <a:cubicBezTo>
                    <a:pt x="1336" y="2"/>
                    <a:pt x="1305" y="1"/>
                    <a:pt x="12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862;p60">
              <a:extLst>
                <a:ext uri="{FF2B5EF4-FFF2-40B4-BE49-F238E27FC236}">
                  <a16:creationId xmlns:a16="http://schemas.microsoft.com/office/drawing/2014/main" id="{039AC0AC-E12F-DEF7-E3DC-01AE7A961A5D}"/>
                </a:ext>
              </a:extLst>
            </p:cNvPr>
            <p:cNvSpPr/>
            <p:nvPr/>
          </p:nvSpPr>
          <p:spPr>
            <a:xfrm>
              <a:off x="7240643" y="2872060"/>
              <a:ext cx="33557" cy="16237"/>
            </a:xfrm>
            <a:custGeom>
              <a:avLst/>
              <a:gdLst/>
              <a:ahLst/>
              <a:cxnLst/>
              <a:rect l="l" t="t" r="r" b="b"/>
              <a:pathLst>
                <a:path w="1736" h="840" extrusionOk="0">
                  <a:moveTo>
                    <a:pt x="334" y="139"/>
                  </a:moveTo>
                  <a:cubicBezTo>
                    <a:pt x="734" y="206"/>
                    <a:pt x="1101" y="373"/>
                    <a:pt x="1435" y="606"/>
                  </a:cubicBezTo>
                  <a:cubicBezTo>
                    <a:pt x="1282" y="662"/>
                    <a:pt x="1117" y="689"/>
                    <a:pt x="950" y="689"/>
                  </a:cubicBezTo>
                  <a:cubicBezTo>
                    <a:pt x="718" y="689"/>
                    <a:pt x="481" y="637"/>
                    <a:pt x="267" y="540"/>
                  </a:cubicBezTo>
                  <a:cubicBezTo>
                    <a:pt x="201" y="473"/>
                    <a:pt x="167" y="373"/>
                    <a:pt x="167" y="273"/>
                  </a:cubicBezTo>
                  <a:cubicBezTo>
                    <a:pt x="167" y="206"/>
                    <a:pt x="201" y="173"/>
                    <a:pt x="234" y="173"/>
                  </a:cubicBezTo>
                  <a:cubicBezTo>
                    <a:pt x="267" y="139"/>
                    <a:pt x="301" y="139"/>
                    <a:pt x="334" y="139"/>
                  </a:cubicBezTo>
                  <a:close/>
                  <a:moveTo>
                    <a:pt x="348" y="0"/>
                  </a:moveTo>
                  <a:cubicBezTo>
                    <a:pt x="278" y="0"/>
                    <a:pt x="217" y="12"/>
                    <a:pt x="167" y="39"/>
                  </a:cubicBezTo>
                  <a:cubicBezTo>
                    <a:pt x="67" y="73"/>
                    <a:pt x="34" y="139"/>
                    <a:pt x="34" y="239"/>
                  </a:cubicBezTo>
                  <a:cubicBezTo>
                    <a:pt x="0" y="406"/>
                    <a:pt x="67" y="540"/>
                    <a:pt x="201" y="673"/>
                  </a:cubicBezTo>
                  <a:cubicBezTo>
                    <a:pt x="367" y="773"/>
                    <a:pt x="601" y="840"/>
                    <a:pt x="834" y="840"/>
                  </a:cubicBezTo>
                  <a:cubicBezTo>
                    <a:pt x="1101" y="806"/>
                    <a:pt x="1401" y="773"/>
                    <a:pt x="1668" y="706"/>
                  </a:cubicBezTo>
                  <a:cubicBezTo>
                    <a:pt x="1702" y="706"/>
                    <a:pt x="1735" y="673"/>
                    <a:pt x="1735" y="640"/>
                  </a:cubicBezTo>
                  <a:cubicBezTo>
                    <a:pt x="1735" y="606"/>
                    <a:pt x="1735" y="573"/>
                    <a:pt x="1702" y="573"/>
                  </a:cubicBezTo>
                  <a:cubicBezTo>
                    <a:pt x="1586" y="486"/>
                    <a:pt x="797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863;p60">
              <a:extLst>
                <a:ext uri="{FF2B5EF4-FFF2-40B4-BE49-F238E27FC236}">
                  <a16:creationId xmlns:a16="http://schemas.microsoft.com/office/drawing/2014/main" id="{C2C41C91-19F9-5CCC-6EE5-618000E7EF1F}"/>
                </a:ext>
              </a:extLst>
            </p:cNvPr>
            <p:cNvSpPr/>
            <p:nvPr/>
          </p:nvSpPr>
          <p:spPr>
            <a:xfrm>
              <a:off x="7252899" y="2857330"/>
              <a:ext cx="21302" cy="28396"/>
            </a:xfrm>
            <a:custGeom>
              <a:avLst/>
              <a:gdLst/>
              <a:ahLst/>
              <a:cxnLst/>
              <a:rect l="l" t="t" r="r" b="b"/>
              <a:pathLst>
                <a:path w="1102" h="1469" extrusionOk="0">
                  <a:moveTo>
                    <a:pt x="367" y="134"/>
                  </a:moveTo>
                  <a:cubicBezTo>
                    <a:pt x="434" y="134"/>
                    <a:pt x="501" y="167"/>
                    <a:pt x="534" y="201"/>
                  </a:cubicBezTo>
                  <a:cubicBezTo>
                    <a:pt x="767" y="501"/>
                    <a:pt x="901" y="868"/>
                    <a:pt x="934" y="1235"/>
                  </a:cubicBezTo>
                  <a:cubicBezTo>
                    <a:pt x="601" y="968"/>
                    <a:pt x="167" y="434"/>
                    <a:pt x="200" y="234"/>
                  </a:cubicBezTo>
                  <a:cubicBezTo>
                    <a:pt x="200" y="201"/>
                    <a:pt x="234" y="134"/>
                    <a:pt x="334" y="134"/>
                  </a:cubicBezTo>
                  <a:close/>
                  <a:moveTo>
                    <a:pt x="300" y="1"/>
                  </a:moveTo>
                  <a:cubicBezTo>
                    <a:pt x="167" y="1"/>
                    <a:pt x="67" y="101"/>
                    <a:pt x="67" y="234"/>
                  </a:cubicBezTo>
                  <a:cubicBezTo>
                    <a:pt x="0" y="568"/>
                    <a:pt x="634" y="1302"/>
                    <a:pt x="968" y="1468"/>
                  </a:cubicBezTo>
                  <a:lnTo>
                    <a:pt x="1068" y="1468"/>
                  </a:lnTo>
                  <a:cubicBezTo>
                    <a:pt x="1068" y="1468"/>
                    <a:pt x="1101" y="1435"/>
                    <a:pt x="1101" y="1402"/>
                  </a:cubicBezTo>
                  <a:cubicBezTo>
                    <a:pt x="1101" y="1368"/>
                    <a:pt x="1001" y="434"/>
                    <a:pt x="634" y="101"/>
                  </a:cubicBezTo>
                  <a:cubicBezTo>
                    <a:pt x="534" y="34"/>
                    <a:pt x="434" y="1"/>
                    <a:pt x="3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864;p60">
              <a:extLst>
                <a:ext uri="{FF2B5EF4-FFF2-40B4-BE49-F238E27FC236}">
                  <a16:creationId xmlns:a16="http://schemas.microsoft.com/office/drawing/2014/main" id="{D6CB1010-3537-74AE-4C43-E2BF0F112A81}"/>
                </a:ext>
              </a:extLst>
            </p:cNvPr>
            <p:cNvSpPr/>
            <p:nvPr/>
          </p:nvSpPr>
          <p:spPr>
            <a:xfrm>
              <a:off x="6820873" y="2848690"/>
              <a:ext cx="38718" cy="19620"/>
            </a:xfrm>
            <a:custGeom>
              <a:avLst/>
              <a:gdLst/>
              <a:ahLst/>
              <a:cxnLst/>
              <a:rect l="l" t="t" r="r" b="b"/>
              <a:pathLst>
                <a:path w="2003" h="1015" extrusionOk="0">
                  <a:moveTo>
                    <a:pt x="334" y="173"/>
                  </a:moveTo>
                  <a:cubicBezTo>
                    <a:pt x="633" y="173"/>
                    <a:pt x="1239" y="539"/>
                    <a:pt x="1702" y="848"/>
                  </a:cubicBezTo>
                  <a:cubicBezTo>
                    <a:pt x="968" y="848"/>
                    <a:pt x="435" y="715"/>
                    <a:pt x="268" y="514"/>
                  </a:cubicBezTo>
                  <a:cubicBezTo>
                    <a:pt x="201" y="414"/>
                    <a:pt x="201" y="348"/>
                    <a:pt x="234" y="248"/>
                  </a:cubicBezTo>
                  <a:cubicBezTo>
                    <a:pt x="234" y="214"/>
                    <a:pt x="234" y="181"/>
                    <a:pt x="268" y="181"/>
                  </a:cubicBezTo>
                  <a:cubicBezTo>
                    <a:pt x="288" y="176"/>
                    <a:pt x="310" y="173"/>
                    <a:pt x="334" y="173"/>
                  </a:cubicBezTo>
                  <a:close/>
                  <a:moveTo>
                    <a:pt x="331" y="0"/>
                  </a:moveTo>
                  <a:cubicBezTo>
                    <a:pt x="295" y="0"/>
                    <a:pt x="263" y="5"/>
                    <a:pt x="234" y="14"/>
                  </a:cubicBezTo>
                  <a:cubicBezTo>
                    <a:pt x="134" y="47"/>
                    <a:pt x="68" y="114"/>
                    <a:pt x="68" y="181"/>
                  </a:cubicBezTo>
                  <a:cubicBezTo>
                    <a:pt x="1" y="348"/>
                    <a:pt x="34" y="481"/>
                    <a:pt x="134" y="614"/>
                  </a:cubicBezTo>
                  <a:cubicBezTo>
                    <a:pt x="435" y="981"/>
                    <a:pt x="1402" y="1015"/>
                    <a:pt x="1936" y="1015"/>
                  </a:cubicBezTo>
                  <a:cubicBezTo>
                    <a:pt x="1969" y="1015"/>
                    <a:pt x="2002" y="981"/>
                    <a:pt x="2002" y="948"/>
                  </a:cubicBezTo>
                  <a:cubicBezTo>
                    <a:pt x="2002" y="915"/>
                    <a:pt x="2002" y="881"/>
                    <a:pt x="1969" y="848"/>
                  </a:cubicBezTo>
                  <a:cubicBezTo>
                    <a:pt x="1845" y="755"/>
                    <a:pt x="800" y="0"/>
                    <a:pt x="3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865;p60">
              <a:extLst>
                <a:ext uri="{FF2B5EF4-FFF2-40B4-BE49-F238E27FC236}">
                  <a16:creationId xmlns:a16="http://schemas.microsoft.com/office/drawing/2014/main" id="{3493765F-004B-B498-8CEE-EE1F6D5CDE40}"/>
                </a:ext>
              </a:extLst>
            </p:cNvPr>
            <p:cNvSpPr/>
            <p:nvPr/>
          </p:nvSpPr>
          <p:spPr>
            <a:xfrm>
              <a:off x="6837651" y="2837227"/>
              <a:ext cx="23235" cy="31083"/>
            </a:xfrm>
            <a:custGeom>
              <a:avLst/>
              <a:gdLst/>
              <a:ahLst/>
              <a:cxnLst/>
              <a:rect l="l" t="t" r="r" b="b"/>
              <a:pathLst>
                <a:path w="1202" h="1608" extrusionOk="0">
                  <a:moveTo>
                    <a:pt x="434" y="140"/>
                  </a:moveTo>
                  <a:cubicBezTo>
                    <a:pt x="534" y="140"/>
                    <a:pt x="634" y="207"/>
                    <a:pt x="701" y="307"/>
                  </a:cubicBezTo>
                  <a:cubicBezTo>
                    <a:pt x="901" y="607"/>
                    <a:pt x="1001" y="974"/>
                    <a:pt x="968" y="1374"/>
                  </a:cubicBezTo>
                  <a:cubicBezTo>
                    <a:pt x="601" y="1074"/>
                    <a:pt x="200" y="407"/>
                    <a:pt x="267" y="207"/>
                  </a:cubicBezTo>
                  <a:cubicBezTo>
                    <a:pt x="267" y="207"/>
                    <a:pt x="267" y="140"/>
                    <a:pt x="334" y="140"/>
                  </a:cubicBezTo>
                  <a:close/>
                  <a:moveTo>
                    <a:pt x="359" y="0"/>
                  </a:moveTo>
                  <a:cubicBezTo>
                    <a:pt x="208" y="0"/>
                    <a:pt x="129" y="87"/>
                    <a:pt x="100" y="173"/>
                  </a:cubicBezTo>
                  <a:cubicBezTo>
                    <a:pt x="0" y="507"/>
                    <a:pt x="634" y="1341"/>
                    <a:pt x="1001" y="1608"/>
                  </a:cubicBezTo>
                  <a:lnTo>
                    <a:pt x="1101" y="1608"/>
                  </a:lnTo>
                  <a:cubicBezTo>
                    <a:pt x="1101" y="1574"/>
                    <a:pt x="1134" y="1574"/>
                    <a:pt x="1134" y="1541"/>
                  </a:cubicBezTo>
                  <a:cubicBezTo>
                    <a:pt x="1134" y="1508"/>
                    <a:pt x="1201" y="607"/>
                    <a:pt x="834" y="207"/>
                  </a:cubicBezTo>
                  <a:cubicBezTo>
                    <a:pt x="734" y="73"/>
                    <a:pt x="601" y="7"/>
                    <a:pt x="434" y="7"/>
                  </a:cubicBezTo>
                  <a:cubicBezTo>
                    <a:pt x="407" y="2"/>
                    <a:pt x="382" y="0"/>
                    <a:pt x="3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866;p60">
              <a:extLst>
                <a:ext uri="{FF2B5EF4-FFF2-40B4-BE49-F238E27FC236}">
                  <a16:creationId xmlns:a16="http://schemas.microsoft.com/office/drawing/2014/main" id="{9EEFB479-A82F-407F-4E8E-FF1FD3D1FBD7}"/>
                </a:ext>
              </a:extLst>
            </p:cNvPr>
            <p:cNvSpPr/>
            <p:nvPr/>
          </p:nvSpPr>
          <p:spPr>
            <a:xfrm>
              <a:off x="6632599" y="1162804"/>
              <a:ext cx="639011" cy="670848"/>
            </a:xfrm>
            <a:custGeom>
              <a:avLst/>
              <a:gdLst/>
              <a:ahLst/>
              <a:cxnLst/>
              <a:rect l="l" t="t" r="r" b="b"/>
              <a:pathLst>
                <a:path w="33058" h="34705" extrusionOk="0">
                  <a:moveTo>
                    <a:pt x="21816" y="1"/>
                  </a:moveTo>
                  <a:lnTo>
                    <a:pt x="1" y="30523"/>
                  </a:lnTo>
                  <a:lnTo>
                    <a:pt x="1335" y="31457"/>
                  </a:lnTo>
                  <a:cubicBezTo>
                    <a:pt x="4563" y="33652"/>
                    <a:pt x="8231" y="34704"/>
                    <a:pt x="11860" y="34704"/>
                  </a:cubicBezTo>
                  <a:cubicBezTo>
                    <a:pt x="17717" y="34704"/>
                    <a:pt x="23474" y="31962"/>
                    <a:pt x="27120" y="26854"/>
                  </a:cubicBezTo>
                  <a:cubicBezTo>
                    <a:pt x="33058" y="18548"/>
                    <a:pt x="31290" y="7073"/>
                    <a:pt x="23151" y="935"/>
                  </a:cubicBezTo>
                  <a:lnTo>
                    <a:pt x="21816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867;p60">
              <a:extLst>
                <a:ext uri="{FF2B5EF4-FFF2-40B4-BE49-F238E27FC236}">
                  <a16:creationId xmlns:a16="http://schemas.microsoft.com/office/drawing/2014/main" id="{D12B1F43-FF52-79DC-3767-375E6554D496}"/>
                </a:ext>
              </a:extLst>
            </p:cNvPr>
            <p:cNvSpPr/>
            <p:nvPr/>
          </p:nvSpPr>
          <p:spPr>
            <a:xfrm>
              <a:off x="6632599" y="1162804"/>
              <a:ext cx="639011" cy="670848"/>
            </a:xfrm>
            <a:custGeom>
              <a:avLst/>
              <a:gdLst/>
              <a:ahLst/>
              <a:cxnLst/>
              <a:rect l="l" t="t" r="r" b="b"/>
              <a:pathLst>
                <a:path w="33058" h="34705" extrusionOk="0">
                  <a:moveTo>
                    <a:pt x="21816" y="1"/>
                  </a:moveTo>
                  <a:lnTo>
                    <a:pt x="1" y="30523"/>
                  </a:lnTo>
                  <a:lnTo>
                    <a:pt x="1335" y="31457"/>
                  </a:lnTo>
                  <a:cubicBezTo>
                    <a:pt x="4563" y="33652"/>
                    <a:pt x="8231" y="34704"/>
                    <a:pt x="11860" y="34704"/>
                  </a:cubicBezTo>
                  <a:cubicBezTo>
                    <a:pt x="17717" y="34704"/>
                    <a:pt x="23474" y="31962"/>
                    <a:pt x="27120" y="26854"/>
                  </a:cubicBezTo>
                  <a:cubicBezTo>
                    <a:pt x="33058" y="18548"/>
                    <a:pt x="31290" y="7073"/>
                    <a:pt x="23151" y="935"/>
                  </a:cubicBezTo>
                  <a:lnTo>
                    <a:pt x="218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868;p60">
              <a:extLst>
                <a:ext uri="{FF2B5EF4-FFF2-40B4-BE49-F238E27FC236}">
                  <a16:creationId xmlns:a16="http://schemas.microsoft.com/office/drawing/2014/main" id="{7A47BF6D-EBF9-E8D6-298A-F862270A941A}"/>
                </a:ext>
              </a:extLst>
            </p:cNvPr>
            <p:cNvSpPr/>
            <p:nvPr/>
          </p:nvSpPr>
          <p:spPr>
            <a:xfrm>
              <a:off x="6448191" y="1094821"/>
              <a:ext cx="791177" cy="725378"/>
            </a:xfrm>
            <a:custGeom>
              <a:avLst/>
              <a:gdLst/>
              <a:ahLst/>
              <a:cxnLst/>
              <a:rect l="l" t="t" r="r" b="b"/>
              <a:pathLst>
                <a:path w="40930" h="37526" extrusionOk="0">
                  <a:moveTo>
                    <a:pt x="20446" y="0"/>
                  </a:moveTo>
                  <a:cubicBezTo>
                    <a:pt x="19204" y="0"/>
                    <a:pt x="17943" y="125"/>
                    <a:pt x="16679" y="382"/>
                  </a:cubicBezTo>
                  <a:cubicBezTo>
                    <a:pt x="6539" y="2484"/>
                    <a:pt x="1" y="12391"/>
                    <a:pt x="2102" y="22565"/>
                  </a:cubicBezTo>
                  <a:cubicBezTo>
                    <a:pt x="3911" y="31437"/>
                    <a:pt x="11746" y="37525"/>
                    <a:pt x="20469" y="37525"/>
                  </a:cubicBezTo>
                  <a:cubicBezTo>
                    <a:pt x="21717" y="37525"/>
                    <a:pt x="22982" y="37401"/>
                    <a:pt x="24251" y="37142"/>
                  </a:cubicBezTo>
                  <a:cubicBezTo>
                    <a:pt x="34392" y="35041"/>
                    <a:pt x="40930" y="25133"/>
                    <a:pt x="38828" y="14993"/>
                  </a:cubicBezTo>
                  <a:cubicBezTo>
                    <a:pt x="36989" y="6117"/>
                    <a:pt x="29169" y="0"/>
                    <a:pt x="204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869;p60">
              <a:extLst>
                <a:ext uri="{FF2B5EF4-FFF2-40B4-BE49-F238E27FC236}">
                  <a16:creationId xmlns:a16="http://schemas.microsoft.com/office/drawing/2014/main" id="{0FB14682-DB3D-FB3C-75BD-4292279543F8}"/>
                </a:ext>
              </a:extLst>
            </p:cNvPr>
            <p:cNvSpPr/>
            <p:nvPr/>
          </p:nvSpPr>
          <p:spPr>
            <a:xfrm>
              <a:off x="6686124" y="1289841"/>
              <a:ext cx="308236" cy="343687"/>
            </a:xfrm>
            <a:custGeom>
              <a:avLst/>
              <a:gdLst/>
              <a:ahLst/>
              <a:cxnLst/>
              <a:rect l="l" t="t" r="r" b="b"/>
              <a:pathLst>
                <a:path w="15946" h="17780" extrusionOk="0">
                  <a:moveTo>
                    <a:pt x="10387" y="3002"/>
                  </a:moveTo>
                  <a:cubicBezTo>
                    <a:pt x="10625" y="3002"/>
                    <a:pt x="10858" y="3036"/>
                    <a:pt x="11075" y="3103"/>
                  </a:cubicBezTo>
                  <a:lnTo>
                    <a:pt x="8640" y="6505"/>
                  </a:lnTo>
                  <a:cubicBezTo>
                    <a:pt x="8373" y="6071"/>
                    <a:pt x="8240" y="5604"/>
                    <a:pt x="8206" y="5104"/>
                  </a:cubicBezTo>
                  <a:cubicBezTo>
                    <a:pt x="8206" y="4670"/>
                    <a:pt x="8340" y="4237"/>
                    <a:pt x="8606" y="3903"/>
                  </a:cubicBezTo>
                  <a:cubicBezTo>
                    <a:pt x="8873" y="3536"/>
                    <a:pt x="9240" y="3236"/>
                    <a:pt x="9674" y="3103"/>
                  </a:cubicBezTo>
                  <a:cubicBezTo>
                    <a:pt x="9907" y="3036"/>
                    <a:pt x="10149" y="3002"/>
                    <a:pt x="10387" y="3002"/>
                  </a:cubicBezTo>
                  <a:close/>
                  <a:moveTo>
                    <a:pt x="7773" y="10741"/>
                  </a:moveTo>
                  <a:cubicBezTo>
                    <a:pt x="8173" y="11208"/>
                    <a:pt x="8440" y="11775"/>
                    <a:pt x="8506" y="12409"/>
                  </a:cubicBezTo>
                  <a:cubicBezTo>
                    <a:pt x="8540" y="12910"/>
                    <a:pt x="8406" y="13410"/>
                    <a:pt x="8106" y="13810"/>
                  </a:cubicBezTo>
                  <a:cubicBezTo>
                    <a:pt x="7773" y="14277"/>
                    <a:pt x="7272" y="14611"/>
                    <a:pt x="6705" y="14744"/>
                  </a:cubicBezTo>
                  <a:cubicBezTo>
                    <a:pt x="6497" y="14805"/>
                    <a:pt x="6289" y="14835"/>
                    <a:pt x="6083" y="14835"/>
                  </a:cubicBezTo>
                  <a:cubicBezTo>
                    <a:pt x="5727" y="14835"/>
                    <a:pt x="5375" y="14746"/>
                    <a:pt x="5037" y="14577"/>
                  </a:cubicBezTo>
                  <a:lnTo>
                    <a:pt x="7773" y="10741"/>
                  </a:lnTo>
                  <a:close/>
                  <a:moveTo>
                    <a:pt x="13343" y="0"/>
                  </a:moveTo>
                  <a:lnTo>
                    <a:pt x="12609" y="968"/>
                  </a:lnTo>
                  <a:cubicBezTo>
                    <a:pt x="11811" y="469"/>
                    <a:pt x="10882" y="212"/>
                    <a:pt x="9949" y="212"/>
                  </a:cubicBezTo>
                  <a:cubicBezTo>
                    <a:pt x="9634" y="212"/>
                    <a:pt x="9318" y="242"/>
                    <a:pt x="9007" y="301"/>
                  </a:cubicBezTo>
                  <a:cubicBezTo>
                    <a:pt x="7806" y="567"/>
                    <a:pt x="6738" y="1268"/>
                    <a:pt x="6071" y="2302"/>
                  </a:cubicBezTo>
                  <a:cubicBezTo>
                    <a:pt x="5337" y="3236"/>
                    <a:pt x="4971" y="4437"/>
                    <a:pt x="5037" y="5638"/>
                  </a:cubicBezTo>
                  <a:cubicBezTo>
                    <a:pt x="5104" y="6805"/>
                    <a:pt x="5638" y="8039"/>
                    <a:pt x="6672" y="9307"/>
                  </a:cubicBezTo>
                  <a:lnTo>
                    <a:pt x="3703" y="13443"/>
                  </a:lnTo>
                  <a:cubicBezTo>
                    <a:pt x="3469" y="12976"/>
                    <a:pt x="3336" y="12443"/>
                    <a:pt x="3336" y="11942"/>
                  </a:cubicBezTo>
                  <a:cubicBezTo>
                    <a:pt x="3336" y="11308"/>
                    <a:pt x="3469" y="10708"/>
                    <a:pt x="3736" y="10141"/>
                  </a:cubicBezTo>
                  <a:lnTo>
                    <a:pt x="968" y="8606"/>
                  </a:lnTo>
                  <a:cubicBezTo>
                    <a:pt x="267" y="9807"/>
                    <a:pt x="0" y="11175"/>
                    <a:pt x="167" y="12576"/>
                  </a:cubicBezTo>
                  <a:cubicBezTo>
                    <a:pt x="401" y="13810"/>
                    <a:pt x="1068" y="14978"/>
                    <a:pt x="2035" y="15812"/>
                  </a:cubicBezTo>
                  <a:lnTo>
                    <a:pt x="1368" y="16746"/>
                  </a:lnTo>
                  <a:lnTo>
                    <a:pt x="2769" y="17780"/>
                  </a:lnTo>
                  <a:lnTo>
                    <a:pt x="3503" y="16779"/>
                  </a:lnTo>
                  <a:cubicBezTo>
                    <a:pt x="4384" y="17279"/>
                    <a:pt x="5366" y="17541"/>
                    <a:pt x="6354" y="17541"/>
                  </a:cubicBezTo>
                  <a:cubicBezTo>
                    <a:pt x="6750" y="17541"/>
                    <a:pt x="7147" y="17499"/>
                    <a:pt x="7539" y="17413"/>
                  </a:cubicBezTo>
                  <a:cubicBezTo>
                    <a:pt x="8873" y="17113"/>
                    <a:pt x="10007" y="16312"/>
                    <a:pt x="10775" y="15178"/>
                  </a:cubicBezTo>
                  <a:cubicBezTo>
                    <a:pt x="11475" y="14277"/>
                    <a:pt x="11842" y="13143"/>
                    <a:pt x="11775" y="11976"/>
                  </a:cubicBezTo>
                  <a:cubicBezTo>
                    <a:pt x="11709" y="10875"/>
                    <a:pt x="11008" y="9574"/>
                    <a:pt x="9741" y="8006"/>
                  </a:cubicBezTo>
                  <a:lnTo>
                    <a:pt x="12509" y="4170"/>
                  </a:lnTo>
                  <a:cubicBezTo>
                    <a:pt x="12943" y="4904"/>
                    <a:pt x="12943" y="5838"/>
                    <a:pt x="12543" y="6605"/>
                  </a:cubicBezTo>
                  <a:lnTo>
                    <a:pt x="15278" y="8039"/>
                  </a:lnTo>
                  <a:cubicBezTo>
                    <a:pt x="15778" y="7072"/>
                    <a:pt x="15945" y="5938"/>
                    <a:pt x="15778" y="4837"/>
                  </a:cubicBezTo>
                  <a:cubicBezTo>
                    <a:pt x="15511" y="3736"/>
                    <a:pt x="14911" y="2736"/>
                    <a:pt x="14044" y="2002"/>
                  </a:cubicBezTo>
                  <a:lnTo>
                    <a:pt x="14744" y="1001"/>
                  </a:lnTo>
                  <a:lnTo>
                    <a:pt x="133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870;p60">
              <a:extLst>
                <a:ext uri="{FF2B5EF4-FFF2-40B4-BE49-F238E27FC236}">
                  <a16:creationId xmlns:a16="http://schemas.microsoft.com/office/drawing/2014/main" id="{7E9DC49E-DC2D-47CF-49C8-EAAFCD64104C}"/>
                </a:ext>
              </a:extLst>
            </p:cNvPr>
            <p:cNvSpPr/>
            <p:nvPr/>
          </p:nvSpPr>
          <p:spPr>
            <a:xfrm>
              <a:off x="6517179" y="1162669"/>
              <a:ext cx="620319" cy="361896"/>
            </a:xfrm>
            <a:custGeom>
              <a:avLst/>
              <a:gdLst/>
              <a:ahLst/>
              <a:cxnLst/>
              <a:rect l="l" t="t" r="r" b="b"/>
              <a:pathLst>
                <a:path w="32091" h="18722" extrusionOk="0">
                  <a:moveTo>
                    <a:pt x="16890" y="1"/>
                  </a:moveTo>
                  <a:cubicBezTo>
                    <a:pt x="16062" y="1"/>
                    <a:pt x="15223" y="68"/>
                    <a:pt x="14378" y="208"/>
                  </a:cubicBezTo>
                  <a:cubicBezTo>
                    <a:pt x="5671" y="1642"/>
                    <a:pt x="1" y="10115"/>
                    <a:pt x="2002" y="18721"/>
                  </a:cubicBezTo>
                  <a:lnTo>
                    <a:pt x="2002" y="18721"/>
                  </a:lnTo>
                  <a:cubicBezTo>
                    <a:pt x="1168" y="10682"/>
                    <a:pt x="6706" y="3377"/>
                    <a:pt x="14678" y="2076"/>
                  </a:cubicBezTo>
                  <a:cubicBezTo>
                    <a:pt x="15530" y="1933"/>
                    <a:pt x="16378" y="1864"/>
                    <a:pt x="17215" y="1864"/>
                  </a:cubicBezTo>
                  <a:cubicBezTo>
                    <a:pt x="24210" y="1864"/>
                    <a:pt x="30452" y="6687"/>
                    <a:pt x="32090" y="13718"/>
                  </a:cubicBezTo>
                  <a:cubicBezTo>
                    <a:pt x="31247" y="5799"/>
                    <a:pt x="24562" y="1"/>
                    <a:pt x="168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871;p60">
              <a:extLst>
                <a:ext uri="{FF2B5EF4-FFF2-40B4-BE49-F238E27FC236}">
                  <a16:creationId xmlns:a16="http://schemas.microsoft.com/office/drawing/2014/main" id="{62E44817-CA31-58EE-A2CE-A3806D47CC0B}"/>
                </a:ext>
              </a:extLst>
            </p:cNvPr>
            <p:cNvSpPr/>
            <p:nvPr/>
          </p:nvSpPr>
          <p:spPr>
            <a:xfrm>
              <a:off x="7268363" y="932623"/>
              <a:ext cx="241818" cy="480389"/>
            </a:xfrm>
            <a:custGeom>
              <a:avLst/>
              <a:gdLst/>
              <a:ahLst/>
              <a:cxnLst/>
              <a:rect l="l" t="t" r="r" b="b"/>
              <a:pathLst>
                <a:path w="12510" h="24852" extrusionOk="0">
                  <a:moveTo>
                    <a:pt x="5538" y="0"/>
                  </a:moveTo>
                  <a:lnTo>
                    <a:pt x="1602" y="3036"/>
                  </a:lnTo>
                  <a:lnTo>
                    <a:pt x="2536" y="4370"/>
                  </a:lnTo>
                  <a:cubicBezTo>
                    <a:pt x="2870" y="4837"/>
                    <a:pt x="3170" y="5304"/>
                    <a:pt x="3470" y="5805"/>
                  </a:cubicBezTo>
                  <a:cubicBezTo>
                    <a:pt x="4104" y="6739"/>
                    <a:pt x="4704" y="7706"/>
                    <a:pt x="5271" y="8673"/>
                  </a:cubicBezTo>
                  <a:cubicBezTo>
                    <a:pt x="5838" y="9607"/>
                    <a:pt x="6372" y="10608"/>
                    <a:pt x="6872" y="11575"/>
                  </a:cubicBezTo>
                  <a:lnTo>
                    <a:pt x="7239" y="12309"/>
                  </a:lnTo>
                  <a:lnTo>
                    <a:pt x="7573" y="13043"/>
                  </a:lnTo>
                  <a:cubicBezTo>
                    <a:pt x="7673" y="13310"/>
                    <a:pt x="7773" y="13543"/>
                    <a:pt x="7873" y="13810"/>
                  </a:cubicBezTo>
                  <a:lnTo>
                    <a:pt x="8007" y="14177"/>
                  </a:lnTo>
                  <a:lnTo>
                    <a:pt x="8030" y="14223"/>
                  </a:lnTo>
                  <a:lnTo>
                    <a:pt x="8030" y="14223"/>
                  </a:lnTo>
                  <a:cubicBezTo>
                    <a:pt x="8008" y="14340"/>
                    <a:pt x="7957" y="14442"/>
                    <a:pt x="7906" y="14544"/>
                  </a:cubicBezTo>
                  <a:cubicBezTo>
                    <a:pt x="7706" y="14944"/>
                    <a:pt x="7473" y="15345"/>
                    <a:pt x="7206" y="15712"/>
                  </a:cubicBezTo>
                  <a:cubicBezTo>
                    <a:pt x="6539" y="16546"/>
                    <a:pt x="5838" y="17380"/>
                    <a:pt x="5071" y="18147"/>
                  </a:cubicBezTo>
                  <a:cubicBezTo>
                    <a:pt x="3470" y="19715"/>
                    <a:pt x="1735" y="21282"/>
                    <a:pt x="1" y="22783"/>
                  </a:cubicBezTo>
                  <a:lnTo>
                    <a:pt x="1335" y="24852"/>
                  </a:lnTo>
                  <a:cubicBezTo>
                    <a:pt x="3503" y="23717"/>
                    <a:pt x="5571" y="22416"/>
                    <a:pt x="7506" y="20915"/>
                  </a:cubicBezTo>
                  <a:cubicBezTo>
                    <a:pt x="8540" y="20148"/>
                    <a:pt x="9508" y="19281"/>
                    <a:pt x="10375" y="18347"/>
                  </a:cubicBezTo>
                  <a:cubicBezTo>
                    <a:pt x="10875" y="17813"/>
                    <a:pt x="11309" y="17246"/>
                    <a:pt x="11676" y="16612"/>
                  </a:cubicBezTo>
                  <a:cubicBezTo>
                    <a:pt x="11909" y="16245"/>
                    <a:pt x="12109" y="15845"/>
                    <a:pt x="12243" y="15411"/>
                  </a:cubicBezTo>
                  <a:cubicBezTo>
                    <a:pt x="12443" y="14844"/>
                    <a:pt x="12510" y="14277"/>
                    <a:pt x="12476" y="13677"/>
                  </a:cubicBezTo>
                  <a:cubicBezTo>
                    <a:pt x="12476" y="13510"/>
                    <a:pt x="12443" y="13343"/>
                    <a:pt x="12410" y="13143"/>
                  </a:cubicBezTo>
                  <a:lnTo>
                    <a:pt x="12343" y="12910"/>
                  </a:lnTo>
                  <a:lnTo>
                    <a:pt x="12310" y="12776"/>
                  </a:lnTo>
                  <a:lnTo>
                    <a:pt x="12176" y="12309"/>
                  </a:lnTo>
                  <a:cubicBezTo>
                    <a:pt x="12076" y="12009"/>
                    <a:pt x="11976" y="11709"/>
                    <a:pt x="11876" y="11409"/>
                  </a:cubicBezTo>
                  <a:lnTo>
                    <a:pt x="11542" y="10508"/>
                  </a:lnTo>
                  <a:lnTo>
                    <a:pt x="11175" y="9607"/>
                  </a:lnTo>
                  <a:cubicBezTo>
                    <a:pt x="10708" y="8440"/>
                    <a:pt x="10141" y="7339"/>
                    <a:pt x="9574" y="6238"/>
                  </a:cubicBezTo>
                  <a:cubicBezTo>
                    <a:pt x="8974" y="5137"/>
                    <a:pt x="8340" y="4070"/>
                    <a:pt x="7706" y="3069"/>
                  </a:cubicBezTo>
                  <a:cubicBezTo>
                    <a:pt x="7373" y="2536"/>
                    <a:pt x="7006" y="2035"/>
                    <a:pt x="6672" y="1535"/>
                  </a:cubicBezTo>
                  <a:cubicBezTo>
                    <a:pt x="6305" y="1001"/>
                    <a:pt x="5972" y="534"/>
                    <a:pt x="5538" y="0"/>
                  </a:cubicBez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872;p60">
              <a:extLst>
                <a:ext uri="{FF2B5EF4-FFF2-40B4-BE49-F238E27FC236}">
                  <a16:creationId xmlns:a16="http://schemas.microsoft.com/office/drawing/2014/main" id="{5EFBDC26-A57C-5ADB-5292-A28D026F36F5}"/>
                </a:ext>
              </a:extLst>
            </p:cNvPr>
            <p:cNvSpPr/>
            <p:nvPr/>
          </p:nvSpPr>
          <p:spPr>
            <a:xfrm>
              <a:off x="7250521" y="895393"/>
              <a:ext cx="228713" cy="260994"/>
            </a:xfrm>
            <a:custGeom>
              <a:avLst/>
              <a:gdLst/>
              <a:ahLst/>
              <a:cxnLst/>
              <a:rect l="l" t="t" r="r" b="b"/>
              <a:pathLst>
                <a:path w="11832" h="13502" extrusionOk="0">
                  <a:moveTo>
                    <a:pt x="4827" y="0"/>
                  </a:moveTo>
                  <a:cubicBezTo>
                    <a:pt x="1800" y="0"/>
                    <a:pt x="0" y="2423"/>
                    <a:pt x="1624" y="5996"/>
                  </a:cubicBezTo>
                  <a:cubicBezTo>
                    <a:pt x="3326" y="9665"/>
                    <a:pt x="5394" y="13501"/>
                    <a:pt x="5394" y="13501"/>
                  </a:cubicBezTo>
                  <a:lnTo>
                    <a:pt x="11832" y="8264"/>
                  </a:lnTo>
                  <a:cubicBezTo>
                    <a:pt x="11832" y="8264"/>
                    <a:pt x="9130" y="759"/>
                    <a:pt x="6061" y="125"/>
                  </a:cubicBezTo>
                  <a:cubicBezTo>
                    <a:pt x="5632" y="41"/>
                    <a:pt x="5219" y="0"/>
                    <a:pt x="48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873;p60">
              <a:extLst>
                <a:ext uri="{FF2B5EF4-FFF2-40B4-BE49-F238E27FC236}">
                  <a16:creationId xmlns:a16="http://schemas.microsoft.com/office/drawing/2014/main" id="{8116CE54-5E18-B4E2-7976-7FB196094E18}"/>
                </a:ext>
              </a:extLst>
            </p:cNvPr>
            <p:cNvSpPr/>
            <p:nvPr/>
          </p:nvSpPr>
          <p:spPr>
            <a:xfrm>
              <a:off x="7218723" y="1367219"/>
              <a:ext cx="94794" cy="76740"/>
            </a:xfrm>
            <a:custGeom>
              <a:avLst/>
              <a:gdLst/>
              <a:ahLst/>
              <a:cxnLst/>
              <a:rect l="l" t="t" r="r" b="b"/>
              <a:pathLst>
                <a:path w="4904" h="3970" extrusionOk="0">
                  <a:moveTo>
                    <a:pt x="3303" y="0"/>
                  </a:moveTo>
                  <a:lnTo>
                    <a:pt x="0" y="367"/>
                  </a:lnTo>
                  <a:lnTo>
                    <a:pt x="2135" y="3970"/>
                  </a:lnTo>
                  <a:cubicBezTo>
                    <a:pt x="2135" y="3970"/>
                    <a:pt x="4904" y="3036"/>
                    <a:pt x="4570" y="1535"/>
                  </a:cubicBezTo>
                  <a:lnTo>
                    <a:pt x="3303" y="0"/>
                  </a:ln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874;p60">
              <a:extLst>
                <a:ext uri="{FF2B5EF4-FFF2-40B4-BE49-F238E27FC236}">
                  <a16:creationId xmlns:a16="http://schemas.microsoft.com/office/drawing/2014/main" id="{A1F260AF-0658-3BA7-74D8-643BBDD94C50}"/>
                </a:ext>
              </a:extLst>
            </p:cNvPr>
            <p:cNvSpPr/>
            <p:nvPr/>
          </p:nvSpPr>
          <p:spPr>
            <a:xfrm>
              <a:off x="7180682" y="1374313"/>
              <a:ext cx="79968" cy="92861"/>
            </a:xfrm>
            <a:custGeom>
              <a:avLst/>
              <a:gdLst/>
              <a:ahLst/>
              <a:cxnLst/>
              <a:rect l="l" t="t" r="r" b="b"/>
              <a:pathLst>
                <a:path w="4137" h="4804" extrusionOk="0">
                  <a:moveTo>
                    <a:pt x="1968" y="0"/>
                  </a:moveTo>
                  <a:lnTo>
                    <a:pt x="0" y="1901"/>
                  </a:lnTo>
                  <a:lnTo>
                    <a:pt x="1902" y="4804"/>
                  </a:lnTo>
                  <a:lnTo>
                    <a:pt x="4137" y="3603"/>
                  </a:lnTo>
                  <a:lnTo>
                    <a:pt x="1968" y="0"/>
                  </a:lnTo>
                  <a:close/>
                </a:path>
              </a:pathLst>
            </a:custGeom>
            <a:solidFill>
              <a:srgbClr val="7F3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4685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51E18A-306B-76BB-CE12-4E1A42B0A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Arten der Inflation 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8C4ED4B-1C27-345D-CBE2-125EEFBC3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272" y="1401717"/>
            <a:ext cx="6395175" cy="296227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Kriechende Inflation: bis zu 5% pro Jahr</a:t>
            </a:r>
            <a:endParaRPr lang="pl-PL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Laufende Inflation: 5 bis 10% pro Jahr</a:t>
            </a:r>
            <a:endParaRPr lang="pl-PL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Megainflation: von 15 bis 50% pro Jahr</a:t>
            </a:r>
            <a:endParaRPr lang="pl-PL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Galoppierende Inflation: von 50 bis 100% pro Jahr</a:t>
            </a:r>
            <a:endParaRPr lang="pl-PL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Hyperinflation über: über 100% auf Jahresbasis</a:t>
            </a:r>
            <a:endParaRPr lang="pl-PL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endParaRPr lang="pl-PL" dirty="0"/>
          </a:p>
        </p:txBody>
      </p:sp>
      <p:sp>
        <p:nvSpPr>
          <p:cNvPr id="4" name="Google Shape;1868;p60">
            <a:extLst>
              <a:ext uri="{FF2B5EF4-FFF2-40B4-BE49-F238E27FC236}">
                <a16:creationId xmlns:a16="http://schemas.microsoft.com/office/drawing/2014/main" id="{D4DF95FD-A14F-857A-EA3B-7EF78F105890}"/>
              </a:ext>
            </a:extLst>
          </p:cNvPr>
          <p:cNvSpPr/>
          <p:nvPr/>
        </p:nvSpPr>
        <p:spPr>
          <a:xfrm>
            <a:off x="269942" y="1459705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1868;p60">
            <a:extLst>
              <a:ext uri="{FF2B5EF4-FFF2-40B4-BE49-F238E27FC236}">
                <a16:creationId xmlns:a16="http://schemas.microsoft.com/office/drawing/2014/main" id="{07CD1B1D-C25F-F4C1-1CBC-8E04BD1C33FC}"/>
              </a:ext>
            </a:extLst>
          </p:cNvPr>
          <p:cNvSpPr/>
          <p:nvPr/>
        </p:nvSpPr>
        <p:spPr>
          <a:xfrm>
            <a:off x="269942" y="1892119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1868;p60">
            <a:extLst>
              <a:ext uri="{FF2B5EF4-FFF2-40B4-BE49-F238E27FC236}">
                <a16:creationId xmlns:a16="http://schemas.microsoft.com/office/drawing/2014/main" id="{FA0297DE-3153-5926-8442-DA0BF776578D}"/>
              </a:ext>
            </a:extLst>
          </p:cNvPr>
          <p:cNvSpPr/>
          <p:nvPr/>
        </p:nvSpPr>
        <p:spPr>
          <a:xfrm>
            <a:off x="269942" y="2310632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1868;p60">
            <a:extLst>
              <a:ext uri="{FF2B5EF4-FFF2-40B4-BE49-F238E27FC236}">
                <a16:creationId xmlns:a16="http://schemas.microsoft.com/office/drawing/2014/main" id="{13462C48-6ADF-E872-F56C-65E15DEA27E7}"/>
              </a:ext>
            </a:extLst>
          </p:cNvPr>
          <p:cNvSpPr/>
          <p:nvPr/>
        </p:nvSpPr>
        <p:spPr>
          <a:xfrm>
            <a:off x="269942" y="2729145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1868;p60">
            <a:extLst>
              <a:ext uri="{FF2B5EF4-FFF2-40B4-BE49-F238E27FC236}">
                <a16:creationId xmlns:a16="http://schemas.microsoft.com/office/drawing/2014/main" id="{CDD8F6F9-5252-93F3-AF8C-508E9325C3F7}"/>
              </a:ext>
            </a:extLst>
          </p:cNvPr>
          <p:cNvSpPr/>
          <p:nvPr/>
        </p:nvSpPr>
        <p:spPr>
          <a:xfrm>
            <a:off x="269942" y="3128475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1869;p60">
            <a:extLst>
              <a:ext uri="{FF2B5EF4-FFF2-40B4-BE49-F238E27FC236}">
                <a16:creationId xmlns:a16="http://schemas.microsoft.com/office/drawing/2014/main" id="{50F18B34-4354-4517-B65A-A8DD5B78B15A}"/>
              </a:ext>
            </a:extLst>
          </p:cNvPr>
          <p:cNvSpPr/>
          <p:nvPr/>
        </p:nvSpPr>
        <p:spPr>
          <a:xfrm rot="19571044">
            <a:off x="145271" y="1366561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869;p60">
            <a:extLst>
              <a:ext uri="{FF2B5EF4-FFF2-40B4-BE49-F238E27FC236}">
                <a16:creationId xmlns:a16="http://schemas.microsoft.com/office/drawing/2014/main" id="{1A4CCCA2-2307-816E-1811-05169AC0C628}"/>
              </a:ext>
            </a:extLst>
          </p:cNvPr>
          <p:cNvSpPr/>
          <p:nvPr/>
        </p:nvSpPr>
        <p:spPr>
          <a:xfrm rot="19571044">
            <a:off x="402670" y="1525913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869;p60">
            <a:extLst>
              <a:ext uri="{FF2B5EF4-FFF2-40B4-BE49-F238E27FC236}">
                <a16:creationId xmlns:a16="http://schemas.microsoft.com/office/drawing/2014/main" id="{54DD74FF-4A5B-CE63-0B29-6D2AE6A02105}"/>
              </a:ext>
            </a:extLst>
          </p:cNvPr>
          <p:cNvSpPr/>
          <p:nvPr/>
        </p:nvSpPr>
        <p:spPr>
          <a:xfrm rot="19571044">
            <a:off x="402620" y="1978091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869;p60">
            <a:extLst>
              <a:ext uri="{FF2B5EF4-FFF2-40B4-BE49-F238E27FC236}">
                <a16:creationId xmlns:a16="http://schemas.microsoft.com/office/drawing/2014/main" id="{3896F9D1-C9BE-D756-8560-03000BDA81A5}"/>
              </a:ext>
            </a:extLst>
          </p:cNvPr>
          <p:cNvSpPr/>
          <p:nvPr/>
        </p:nvSpPr>
        <p:spPr>
          <a:xfrm rot="19571044">
            <a:off x="402620" y="2396604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869;p60">
            <a:extLst>
              <a:ext uri="{FF2B5EF4-FFF2-40B4-BE49-F238E27FC236}">
                <a16:creationId xmlns:a16="http://schemas.microsoft.com/office/drawing/2014/main" id="{3A2E952C-BEB4-FE12-EEB3-583C3A016C39}"/>
              </a:ext>
            </a:extLst>
          </p:cNvPr>
          <p:cNvSpPr/>
          <p:nvPr/>
        </p:nvSpPr>
        <p:spPr>
          <a:xfrm rot="19571044">
            <a:off x="402621" y="2815119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869;p60">
            <a:extLst>
              <a:ext uri="{FF2B5EF4-FFF2-40B4-BE49-F238E27FC236}">
                <a16:creationId xmlns:a16="http://schemas.microsoft.com/office/drawing/2014/main" id="{1C041BEC-9CE7-F8FC-AFC6-D4C26835F708}"/>
              </a:ext>
            </a:extLst>
          </p:cNvPr>
          <p:cNvSpPr/>
          <p:nvPr/>
        </p:nvSpPr>
        <p:spPr>
          <a:xfrm rot="19571044">
            <a:off x="398176" y="3214447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2" name="Google Shape;3958;p91">
            <a:extLst>
              <a:ext uri="{FF2B5EF4-FFF2-40B4-BE49-F238E27FC236}">
                <a16:creationId xmlns:a16="http://schemas.microsoft.com/office/drawing/2014/main" id="{702F07BB-E4EA-AAF9-A1BC-F90533833434}"/>
              </a:ext>
            </a:extLst>
          </p:cNvPr>
          <p:cNvGrpSpPr/>
          <p:nvPr/>
        </p:nvGrpSpPr>
        <p:grpSpPr>
          <a:xfrm>
            <a:off x="6077814" y="793505"/>
            <a:ext cx="2049638" cy="3240691"/>
            <a:chOff x="2153325" y="238125"/>
            <a:chExt cx="3313350" cy="5238750"/>
          </a:xfrm>
        </p:grpSpPr>
        <p:sp>
          <p:nvSpPr>
            <p:cNvPr id="713" name="Google Shape;3959;p91">
              <a:extLst>
                <a:ext uri="{FF2B5EF4-FFF2-40B4-BE49-F238E27FC236}">
                  <a16:creationId xmlns:a16="http://schemas.microsoft.com/office/drawing/2014/main" id="{0E983DFD-2428-5EBF-C76B-127A8D1815E1}"/>
                </a:ext>
              </a:extLst>
            </p:cNvPr>
            <p:cNvSpPr/>
            <p:nvPr/>
          </p:nvSpPr>
          <p:spPr>
            <a:xfrm>
              <a:off x="2153325" y="5090175"/>
              <a:ext cx="3313350" cy="386700"/>
            </a:xfrm>
            <a:custGeom>
              <a:avLst/>
              <a:gdLst/>
              <a:ahLst/>
              <a:cxnLst/>
              <a:rect l="l" t="t" r="r" b="b"/>
              <a:pathLst>
                <a:path w="132534" h="15468" extrusionOk="0">
                  <a:moveTo>
                    <a:pt x="62851" y="1"/>
                  </a:moveTo>
                  <a:lnTo>
                    <a:pt x="59485" y="41"/>
                  </a:lnTo>
                  <a:lnTo>
                    <a:pt x="56179" y="81"/>
                  </a:lnTo>
                  <a:lnTo>
                    <a:pt x="52913" y="161"/>
                  </a:lnTo>
                  <a:lnTo>
                    <a:pt x="49708" y="241"/>
                  </a:lnTo>
                  <a:lnTo>
                    <a:pt x="46562" y="341"/>
                  </a:lnTo>
                  <a:lnTo>
                    <a:pt x="43477" y="462"/>
                  </a:lnTo>
                  <a:lnTo>
                    <a:pt x="40471" y="602"/>
                  </a:lnTo>
                  <a:lnTo>
                    <a:pt x="37526" y="762"/>
                  </a:lnTo>
                  <a:lnTo>
                    <a:pt x="34681" y="942"/>
                  </a:lnTo>
                  <a:lnTo>
                    <a:pt x="31896" y="1123"/>
                  </a:lnTo>
                  <a:lnTo>
                    <a:pt x="29212" y="1323"/>
                  </a:lnTo>
                  <a:lnTo>
                    <a:pt x="26607" y="1543"/>
                  </a:lnTo>
                  <a:lnTo>
                    <a:pt x="24103" y="1764"/>
                  </a:lnTo>
                  <a:lnTo>
                    <a:pt x="21698" y="2004"/>
                  </a:lnTo>
                  <a:lnTo>
                    <a:pt x="19394" y="2265"/>
                  </a:lnTo>
                  <a:lnTo>
                    <a:pt x="17210" y="2525"/>
                  </a:lnTo>
                  <a:lnTo>
                    <a:pt x="15127" y="2806"/>
                  </a:lnTo>
                  <a:lnTo>
                    <a:pt x="13163" y="3106"/>
                  </a:lnTo>
                  <a:lnTo>
                    <a:pt x="11320" y="3407"/>
                  </a:lnTo>
                  <a:lnTo>
                    <a:pt x="9597" y="3727"/>
                  </a:lnTo>
                  <a:lnTo>
                    <a:pt x="7994" y="4048"/>
                  </a:lnTo>
                  <a:lnTo>
                    <a:pt x="6532" y="4388"/>
                  </a:lnTo>
                  <a:lnTo>
                    <a:pt x="5209" y="4729"/>
                  </a:lnTo>
                  <a:lnTo>
                    <a:pt x="4588" y="4909"/>
                  </a:lnTo>
                  <a:lnTo>
                    <a:pt x="4007" y="5070"/>
                  </a:lnTo>
                  <a:lnTo>
                    <a:pt x="3466" y="5250"/>
                  </a:lnTo>
                  <a:lnTo>
                    <a:pt x="2965" y="5430"/>
                  </a:lnTo>
                  <a:lnTo>
                    <a:pt x="2504" y="5611"/>
                  </a:lnTo>
                  <a:lnTo>
                    <a:pt x="2084" y="5811"/>
                  </a:lnTo>
                  <a:lnTo>
                    <a:pt x="1683" y="5991"/>
                  </a:lnTo>
                  <a:lnTo>
                    <a:pt x="1342" y="6172"/>
                  </a:lnTo>
                  <a:lnTo>
                    <a:pt x="1022" y="6372"/>
                  </a:lnTo>
                  <a:lnTo>
                    <a:pt x="761" y="6552"/>
                  </a:lnTo>
                  <a:lnTo>
                    <a:pt x="521" y="6753"/>
                  </a:lnTo>
                  <a:lnTo>
                    <a:pt x="341" y="6953"/>
                  </a:lnTo>
                  <a:lnTo>
                    <a:pt x="180" y="7133"/>
                  </a:lnTo>
                  <a:lnTo>
                    <a:pt x="80" y="7334"/>
                  </a:lnTo>
                  <a:lnTo>
                    <a:pt x="20" y="7534"/>
                  </a:lnTo>
                  <a:lnTo>
                    <a:pt x="0" y="7734"/>
                  </a:lnTo>
                  <a:lnTo>
                    <a:pt x="20" y="7935"/>
                  </a:lnTo>
                  <a:lnTo>
                    <a:pt x="80" y="8135"/>
                  </a:lnTo>
                  <a:lnTo>
                    <a:pt x="180" y="8335"/>
                  </a:lnTo>
                  <a:lnTo>
                    <a:pt x="341" y="8536"/>
                  </a:lnTo>
                  <a:lnTo>
                    <a:pt x="521" y="8716"/>
                  </a:lnTo>
                  <a:lnTo>
                    <a:pt x="761" y="8916"/>
                  </a:lnTo>
                  <a:lnTo>
                    <a:pt x="1022" y="9097"/>
                  </a:lnTo>
                  <a:lnTo>
                    <a:pt x="1342" y="9297"/>
                  </a:lnTo>
                  <a:lnTo>
                    <a:pt x="1683" y="9477"/>
                  </a:lnTo>
                  <a:lnTo>
                    <a:pt x="2084" y="9678"/>
                  </a:lnTo>
                  <a:lnTo>
                    <a:pt x="2504" y="9858"/>
                  </a:lnTo>
                  <a:lnTo>
                    <a:pt x="2965" y="10038"/>
                  </a:lnTo>
                  <a:lnTo>
                    <a:pt x="3466" y="10219"/>
                  </a:lnTo>
                  <a:lnTo>
                    <a:pt x="4007" y="10399"/>
                  </a:lnTo>
                  <a:lnTo>
                    <a:pt x="4588" y="10579"/>
                  </a:lnTo>
                  <a:lnTo>
                    <a:pt x="5209" y="10740"/>
                  </a:lnTo>
                  <a:lnTo>
                    <a:pt x="6532" y="11100"/>
                  </a:lnTo>
                  <a:lnTo>
                    <a:pt x="7994" y="11421"/>
                  </a:lnTo>
                  <a:lnTo>
                    <a:pt x="9597" y="11741"/>
                  </a:lnTo>
                  <a:lnTo>
                    <a:pt x="11320" y="12062"/>
                  </a:lnTo>
                  <a:lnTo>
                    <a:pt x="13163" y="12363"/>
                  </a:lnTo>
                  <a:lnTo>
                    <a:pt x="15127" y="12663"/>
                  </a:lnTo>
                  <a:lnTo>
                    <a:pt x="17210" y="12944"/>
                  </a:lnTo>
                  <a:lnTo>
                    <a:pt x="19394" y="13204"/>
                  </a:lnTo>
                  <a:lnTo>
                    <a:pt x="21698" y="13464"/>
                  </a:lnTo>
                  <a:lnTo>
                    <a:pt x="24103" y="13705"/>
                  </a:lnTo>
                  <a:lnTo>
                    <a:pt x="26607" y="13945"/>
                  </a:lnTo>
                  <a:lnTo>
                    <a:pt x="29212" y="14146"/>
                  </a:lnTo>
                  <a:lnTo>
                    <a:pt x="31896" y="14346"/>
                  </a:lnTo>
                  <a:lnTo>
                    <a:pt x="34681" y="14546"/>
                  </a:lnTo>
                  <a:lnTo>
                    <a:pt x="37526" y="14707"/>
                  </a:lnTo>
                  <a:lnTo>
                    <a:pt x="40471" y="14867"/>
                  </a:lnTo>
                  <a:lnTo>
                    <a:pt x="43477" y="15007"/>
                  </a:lnTo>
                  <a:lnTo>
                    <a:pt x="46562" y="15127"/>
                  </a:lnTo>
                  <a:lnTo>
                    <a:pt x="49708" y="15228"/>
                  </a:lnTo>
                  <a:lnTo>
                    <a:pt x="52913" y="15328"/>
                  </a:lnTo>
                  <a:lnTo>
                    <a:pt x="56179" y="15388"/>
                  </a:lnTo>
                  <a:lnTo>
                    <a:pt x="59485" y="15428"/>
                  </a:lnTo>
                  <a:lnTo>
                    <a:pt x="62851" y="15468"/>
                  </a:lnTo>
                  <a:lnTo>
                    <a:pt x="69683" y="15468"/>
                  </a:lnTo>
                  <a:lnTo>
                    <a:pt x="73049" y="15428"/>
                  </a:lnTo>
                  <a:lnTo>
                    <a:pt x="76355" y="15388"/>
                  </a:lnTo>
                  <a:lnTo>
                    <a:pt x="79621" y="15328"/>
                  </a:lnTo>
                  <a:lnTo>
                    <a:pt x="82826" y="15228"/>
                  </a:lnTo>
                  <a:lnTo>
                    <a:pt x="85972" y="15127"/>
                  </a:lnTo>
                  <a:lnTo>
                    <a:pt x="89057" y="15007"/>
                  </a:lnTo>
                  <a:lnTo>
                    <a:pt x="92063" y="14867"/>
                  </a:lnTo>
                  <a:lnTo>
                    <a:pt x="94988" y="14707"/>
                  </a:lnTo>
                  <a:lnTo>
                    <a:pt x="97853" y="14546"/>
                  </a:lnTo>
                  <a:lnTo>
                    <a:pt x="100638" y="14346"/>
                  </a:lnTo>
                  <a:lnTo>
                    <a:pt x="103322" y="14146"/>
                  </a:lnTo>
                  <a:lnTo>
                    <a:pt x="105927" y="13945"/>
                  </a:lnTo>
                  <a:lnTo>
                    <a:pt x="108411" y="13705"/>
                  </a:lnTo>
                  <a:lnTo>
                    <a:pt x="110816" y="13464"/>
                  </a:lnTo>
                  <a:lnTo>
                    <a:pt x="113120" y="13204"/>
                  </a:lnTo>
                  <a:lnTo>
                    <a:pt x="115324" y="12944"/>
                  </a:lnTo>
                  <a:lnTo>
                    <a:pt x="117407" y="12663"/>
                  </a:lnTo>
                  <a:lnTo>
                    <a:pt x="119371" y="12363"/>
                  </a:lnTo>
                  <a:lnTo>
                    <a:pt x="121214" y="12062"/>
                  </a:lnTo>
                  <a:lnTo>
                    <a:pt x="122937" y="11741"/>
                  </a:lnTo>
                  <a:lnTo>
                    <a:pt x="124540" y="11421"/>
                  </a:lnTo>
                  <a:lnTo>
                    <a:pt x="126002" y="11100"/>
                  </a:lnTo>
                  <a:lnTo>
                    <a:pt x="127325" y="10740"/>
                  </a:lnTo>
                  <a:lnTo>
                    <a:pt x="127946" y="10579"/>
                  </a:lnTo>
                  <a:lnTo>
                    <a:pt x="128507" y="10399"/>
                  </a:lnTo>
                  <a:lnTo>
                    <a:pt x="129048" y="10219"/>
                  </a:lnTo>
                  <a:lnTo>
                    <a:pt x="129549" y="10038"/>
                  </a:lnTo>
                  <a:lnTo>
                    <a:pt x="130030" y="9858"/>
                  </a:lnTo>
                  <a:lnTo>
                    <a:pt x="130450" y="9678"/>
                  </a:lnTo>
                  <a:lnTo>
                    <a:pt x="130831" y="9477"/>
                  </a:lnTo>
                  <a:lnTo>
                    <a:pt x="131192" y="9297"/>
                  </a:lnTo>
                  <a:lnTo>
                    <a:pt x="131512" y="9097"/>
                  </a:lnTo>
                  <a:lnTo>
                    <a:pt x="131773" y="8916"/>
                  </a:lnTo>
                  <a:lnTo>
                    <a:pt x="132013" y="8716"/>
                  </a:lnTo>
                  <a:lnTo>
                    <a:pt x="132193" y="8536"/>
                  </a:lnTo>
                  <a:lnTo>
                    <a:pt x="132354" y="8335"/>
                  </a:lnTo>
                  <a:lnTo>
                    <a:pt x="132454" y="8135"/>
                  </a:lnTo>
                  <a:lnTo>
                    <a:pt x="132514" y="7935"/>
                  </a:lnTo>
                  <a:lnTo>
                    <a:pt x="132534" y="7734"/>
                  </a:lnTo>
                  <a:lnTo>
                    <a:pt x="132514" y="7534"/>
                  </a:lnTo>
                  <a:lnTo>
                    <a:pt x="132454" y="7334"/>
                  </a:lnTo>
                  <a:lnTo>
                    <a:pt x="132354" y="7133"/>
                  </a:lnTo>
                  <a:lnTo>
                    <a:pt x="132193" y="6953"/>
                  </a:lnTo>
                  <a:lnTo>
                    <a:pt x="132013" y="6753"/>
                  </a:lnTo>
                  <a:lnTo>
                    <a:pt x="131773" y="6552"/>
                  </a:lnTo>
                  <a:lnTo>
                    <a:pt x="131512" y="6372"/>
                  </a:lnTo>
                  <a:lnTo>
                    <a:pt x="131192" y="6172"/>
                  </a:lnTo>
                  <a:lnTo>
                    <a:pt x="130831" y="5991"/>
                  </a:lnTo>
                  <a:lnTo>
                    <a:pt x="130450" y="5811"/>
                  </a:lnTo>
                  <a:lnTo>
                    <a:pt x="130030" y="5611"/>
                  </a:lnTo>
                  <a:lnTo>
                    <a:pt x="129549" y="5430"/>
                  </a:lnTo>
                  <a:lnTo>
                    <a:pt x="129048" y="5250"/>
                  </a:lnTo>
                  <a:lnTo>
                    <a:pt x="128507" y="5070"/>
                  </a:lnTo>
                  <a:lnTo>
                    <a:pt x="127946" y="4909"/>
                  </a:lnTo>
                  <a:lnTo>
                    <a:pt x="127325" y="4729"/>
                  </a:lnTo>
                  <a:lnTo>
                    <a:pt x="126002" y="4388"/>
                  </a:lnTo>
                  <a:lnTo>
                    <a:pt x="124540" y="4048"/>
                  </a:lnTo>
                  <a:lnTo>
                    <a:pt x="122937" y="3727"/>
                  </a:lnTo>
                  <a:lnTo>
                    <a:pt x="121214" y="3407"/>
                  </a:lnTo>
                  <a:lnTo>
                    <a:pt x="119371" y="3106"/>
                  </a:lnTo>
                  <a:lnTo>
                    <a:pt x="117407" y="2806"/>
                  </a:lnTo>
                  <a:lnTo>
                    <a:pt x="115324" y="2525"/>
                  </a:lnTo>
                  <a:lnTo>
                    <a:pt x="113120" y="2265"/>
                  </a:lnTo>
                  <a:lnTo>
                    <a:pt x="110816" y="2004"/>
                  </a:lnTo>
                  <a:lnTo>
                    <a:pt x="108411" y="1764"/>
                  </a:lnTo>
                  <a:lnTo>
                    <a:pt x="105927" y="1543"/>
                  </a:lnTo>
                  <a:lnTo>
                    <a:pt x="103322" y="1323"/>
                  </a:lnTo>
                  <a:lnTo>
                    <a:pt x="100638" y="1123"/>
                  </a:lnTo>
                  <a:lnTo>
                    <a:pt x="97853" y="942"/>
                  </a:lnTo>
                  <a:lnTo>
                    <a:pt x="94988" y="762"/>
                  </a:lnTo>
                  <a:lnTo>
                    <a:pt x="92063" y="602"/>
                  </a:lnTo>
                  <a:lnTo>
                    <a:pt x="89057" y="462"/>
                  </a:lnTo>
                  <a:lnTo>
                    <a:pt x="85972" y="341"/>
                  </a:lnTo>
                  <a:lnTo>
                    <a:pt x="82826" y="241"/>
                  </a:lnTo>
                  <a:lnTo>
                    <a:pt x="79621" y="161"/>
                  </a:lnTo>
                  <a:lnTo>
                    <a:pt x="76355" y="81"/>
                  </a:lnTo>
                  <a:lnTo>
                    <a:pt x="73049" y="41"/>
                  </a:lnTo>
                  <a:lnTo>
                    <a:pt x="696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3960;p91">
              <a:extLst>
                <a:ext uri="{FF2B5EF4-FFF2-40B4-BE49-F238E27FC236}">
                  <a16:creationId xmlns:a16="http://schemas.microsoft.com/office/drawing/2014/main" id="{BE44BDDA-0408-9E8E-FB98-696DEA7E06C1}"/>
                </a:ext>
              </a:extLst>
            </p:cNvPr>
            <p:cNvSpPr/>
            <p:nvPr/>
          </p:nvSpPr>
          <p:spPr>
            <a:xfrm>
              <a:off x="2153325" y="5090175"/>
              <a:ext cx="3313350" cy="386700"/>
            </a:xfrm>
            <a:custGeom>
              <a:avLst/>
              <a:gdLst/>
              <a:ahLst/>
              <a:cxnLst/>
              <a:rect l="l" t="t" r="r" b="b"/>
              <a:pathLst>
                <a:path w="132534" h="15468" fill="none" extrusionOk="0">
                  <a:moveTo>
                    <a:pt x="66257" y="1"/>
                  </a:moveTo>
                  <a:lnTo>
                    <a:pt x="66257" y="1"/>
                  </a:lnTo>
                  <a:lnTo>
                    <a:pt x="69683" y="1"/>
                  </a:lnTo>
                  <a:lnTo>
                    <a:pt x="73049" y="41"/>
                  </a:lnTo>
                  <a:lnTo>
                    <a:pt x="76355" y="81"/>
                  </a:lnTo>
                  <a:lnTo>
                    <a:pt x="79621" y="161"/>
                  </a:lnTo>
                  <a:lnTo>
                    <a:pt x="82826" y="241"/>
                  </a:lnTo>
                  <a:lnTo>
                    <a:pt x="85972" y="341"/>
                  </a:lnTo>
                  <a:lnTo>
                    <a:pt x="89057" y="462"/>
                  </a:lnTo>
                  <a:lnTo>
                    <a:pt x="92063" y="602"/>
                  </a:lnTo>
                  <a:lnTo>
                    <a:pt x="94988" y="762"/>
                  </a:lnTo>
                  <a:lnTo>
                    <a:pt x="97853" y="942"/>
                  </a:lnTo>
                  <a:lnTo>
                    <a:pt x="100638" y="1123"/>
                  </a:lnTo>
                  <a:lnTo>
                    <a:pt x="103322" y="1323"/>
                  </a:lnTo>
                  <a:lnTo>
                    <a:pt x="105927" y="1543"/>
                  </a:lnTo>
                  <a:lnTo>
                    <a:pt x="108411" y="1764"/>
                  </a:lnTo>
                  <a:lnTo>
                    <a:pt x="110816" y="2004"/>
                  </a:lnTo>
                  <a:lnTo>
                    <a:pt x="113120" y="2265"/>
                  </a:lnTo>
                  <a:lnTo>
                    <a:pt x="115324" y="2525"/>
                  </a:lnTo>
                  <a:lnTo>
                    <a:pt x="117407" y="2806"/>
                  </a:lnTo>
                  <a:lnTo>
                    <a:pt x="119371" y="3106"/>
                  </a:lnTo>
                  <a:lnTo>
                    <a:pt x="121214" y="3407"/>
                  </a:lnTo>
                  <a:lnTo>
                    <a:pt x="122937" y="3727"/>
                  </a:lnTo>
                  <a:lnTo>
                    <a:pt x="124540" y="4048"/>
                  </a:lnTo>
                  <a:lnTo>
                    <a:pt x="126002" y="4388"/>
                  </a:lnTo>
                  <a:lnTo>
                    <a:pt x="127325" y="4729"/>
                  </a:lnTo>
                  <a:lnTo>
                    <a:pt x="127946" y="4909"/>
                  </a:lnTo>
                  <a:lnTo>
                    <a:pt x="128507" y="5070"/>
                  </a:lnTo>
                  <a:lnTo>
                    <a:pt x="129048" y="5250"/>
                  </a:lnTo>
                  <a:lnTo>
                    <a:pt x="129549" y="5430"/>
                  </a:lnTo>
                  <a:lnTo>
                    <a:pt x="130030" y="5611"/>
                  </a:lnTo>
                  <a:lnTo>
                    <a:pt x="130450" y="5811"/>
                  </a:lnTo>
                  <a:lnTo>
                    <a:pt x="130831" y="5991"/>
                  </a:lnTo>
                  <a:lnTo>
                    <a:pt x="131192" y="6172"/>
                  </a:lnTo>
                  <a:lnTo>
                    <a:pt x="131512" y="6372"/>
                  </a:lnTo>
                  <a:lnTo>
                    <a:pt x="131773" y="6552"/>
                  </a:lnTo>
                  <a:lnTo>
                    <a:pt x="132013" y="6753"/>
                  </a:lnTo>
                  <a:lnTo>
                    <a:pt x="132193" y="6953"/>
                  </a:lnTo>
                  <a:lnTo>
                    <a:pt x="132354" y="7133"/>
                  </a:lnTo>
                  <a:lnTo>
                    <a:pt x="132454" y="7334"/>
                  </a:lnTo>
                  <a:lnTo>
                    <a:pt x="132514" y="7534"/>
                  </a:lnTo>
                  <a:lnTo>
                    <a:pt x="132534" y="7734"/>
                  </a:lnTo>
                  <a:lnTo>
                    <a:pt x="132534" y="7734"/>
                  </a:lnTo>
                  <a:lnTo>
                    <a:pt x="132514" y="7935"/>
                  </a:lnTo>
                  <a:lnTo>
                    <a:pt x="132454" y="8135"/>
                  </a:lnTo>
                  <a:lnTo>
                    <a:pt x="132354" y="8335"/>
                  </a:lnTo>
                  <a:lnTo>
                    <a:pt x="132193" y="8536"/>
                  </a:lnTo>
                  <a:lnTo>
                    <a:pt x="132013" y="8716"/>
                  </a:lnTo>
                  <a:lnTo>
                    <a:pt x="131773" y="8916"/>
                  </a:lnTo>
                  <a:lnTo>
                    <a:pt x="131512" y="9097"/>
                  </a:lnTo>
                  <a:lnTo>
                    <a:pt x="131192" y="9297"/>
                  </a:lnTo>
                  <a:lnTo>
                    <a:pt x="130831" y="9477"/>
                  </a:lnTo>
                  <a:lnTo>
                    <a:pt x="130450" y="9678"/>
                  </a:lnTo>
                  <a:lnTo>
                    <a:pt x="130030" y="9858"/>
                  </a:lnTo>
                  <a:lnTo>
                    <a:pt x="129549" y="10038"/>
                  </a:lnTo>
                  <a:lnTo>
                    <a:pt x="129048" y="10219"/>
                  </a:lnTo>
                  <a:lnTo>
                    <a:pt x="128507" y="10399"/>
                  </a:lnTo>
                  <a:lnTo>
                    <a:pt x="127946" y="10579"/>
                  </a:lnTo>
                  <a:lnTo>
                    <a:pt x="127325" y="10740"/>
                  </a:lnTo>
                  <a:lnTo>
                    <a:pt x="126002" y="11100"/>
                  </a:lnTo>
                  <a:lnTo>
                    <a:pt x="124540" y="11421"/>
                  </a:lnTo>
                  <a:lnTo>
                    <a:pt x="122937" y="11741"/>
                  </a:lnTo>
                  <a:lnTo>
                    <a:pt x="121214" y="12062"/>
                  </a:lnTo>
                  <a:lnTo>
                    <a:pt x="119371" y="12363"/>
                  </a:lnTo>
                  <a:lnTo>
                    <a:pt x="117407" y="12663"/>
                  </a:lnTo>
                  <a:lnTo>
                    <a:pt x="115324" y="12944"/>
                  </a:lnTo>
                  <a:lnTo>
                    <a:pt x="113120" y="13204"/>
                  </a:lnTo>
                  <a:lnTo>
                    <a:pt x="110816" y="13464"/>
                  </a:lnTo>
                  <a:lnTo>
                    <a:pt x="108411" y="13705"/>
                  </a:lnTo>
                  <a:lnTo>
                    <a:pt x="105927" y="13945"/>
                  </a:lnTo>
                  <a:lnTo>
                    <a:pt x="103322" y="14146"/>
                  </a:lnTo>
                  <a:lnTo>
                    <a:pt x="100638" y="14346"/>
                  </a:lnTo>
                  <a:lnTo>
                    <a:pt x="97853" y="14546"/>
                  </a:lnTo>
                  <a:lnTo>
                    <a:pt x="94988" y="14707"/>
                  </a:lnTo>
                  <a:lnTo>
                    <a:pt x="92063" y="14867"/>
                  </a:lnTo>
                  <a:lnTo>
                    <a:pt x="89057" y="15007"/>
                  </a:lnTo>
                  <a:lnTo>
                    <a:pt x="85972" y="15127"/>
                  </a:lnTo>
                  <a:lnTo>
                    <a:pt x="82826" y="15228"/>
                  </a:lnTo>
                  <a:lnTo>
                    <a:pt x="79621" y="15328"/>
                  </a:lnTo>
                  <a:lnTo>
                    <a:pt x="76355" y="15388"/>
                  </a:lnTo>
                  <a:lnTo>
                    <a:pt x="73049" y="15428"/>
                  </a:lnTo>
                  <a:lnTo>
                    <a:pt x="69683" y="15468"/>
                  </a:lnTo>
                  <a:lnTo>
                    <a:pt x="66257" y="15468"/>
                  </a:lnTo>
                  <a:lnTo>
                    <a:pt x="66257" y="15468"/>
                  </a:lnTo>
                  <a:lnTo>
                    <a:pt x="62851" y="15468"/>
                  </a:lnTo>
                  <a:lnTo>
                    <a:pt x="59485" y="15428"/>
                  </a:lnTo>
                  <a:lnTo>
                    <a:pt x="56179" y="15388"/>
                  </a:lnTo>
                  <a:lnTo>
                    <a:pt x="52913" y="15328"/>
                  </a:lnTo>
                  <a:lnTo>
                    <a:pt x="49708" y="15228"/>
                  </a:lnTo>
                  <a:lnTo>
                    <a:pt x="46562" y="15127"/>
                  </a:lnTo>
                  <a:lnTo>
                    <a:pt x="43477" y="15007"/>
                  </a:lnTo>
                  <a:lnTo>
                    <a:pt x="40471" y="14867"/>
                  </a:lnTo>
                  <a:lnTo>
                    <a:pt x="37526" y="14707"/>
                  </a:lnTo>
                  <a:lnTo>
                    <a:pt x="34681" y="14546"/>
                  </a:lnTo>
                  <a:lnTo>
                    <a:pt x="31896" y="14346"/>
                  </a:lnTo>
                  <a:lnTo>
                    <a:pt x="29212" y="14146"/>
                  </a:lnTo>
                  <a:lnTo>
                    <a:pt x="26607" y="13945"/>
                  </a:lnTo>
                  <a:lnTo>
                    <a:pt x="24103" y="13705"/>
                  </a:lnTo>
                  <a:lnTo>
                    <a:pt x="21698" y="13464"/>
                  </a:lnTo>
                  <a:lnTo>
                    <a:pt x="19394" y="13204"/>
                  </a:lnTo>
                  <a:lnTo>
                    <a:pt x="17210" y="12944"/>
                  </a:lnTo>
                  <a:lnTo>
                    <a:pt x="15127" y="12663"/>
                  </a:lnTo>
                  <a:lnTo>
                    <a:pt x="13163" y="12363"/>
                  </a:lnTo>
                  <a:lnTo>
                    <a:pt x="11320" y="12062"/>
                  </a:lnTo>
                  <a:lnTo>
                    <a:pt x="9597" y="11741"/>
                  </a:lnTo>
                  <a:lnTo>
                    <a:pt x="7994" y="11421"/>
                  </a:lnTo>
                  <a:lnTo>
                    <a:pt x="6532" y="11100"/>
                  </a:lnTo>
                  <a:lnTo>
                    <a:pt x="5209" y="10740"/>
                  </a:lnTo>
                  <a:lnTo>
                    <a:pt x="4588" y="10579"/>
                  </a:lnTo>
                  <a:lnTo>
                    <a:pt x="4007" y="10399"/>
                  </a:lnTo>
                  <a:lnTo>
                    <a:pt x="3466" y="10219"/>
                  </a:lnTo>
                  <a:lnTo>
                    <a:pt x="2965" y="10038"/>
                  </a:lnTo>
                  <a:lnTo>
                    <a:pt x="2504" y="9858"/>
                  </a:lnTo>
                  <a:lnTo>
                    <a:pt x="2084" y="9678"/>
                  </a:lnTo>
                  <a:lnTo>
                    <a:pt x="1683" y="9477"/>
                  </a:lnTo>
                  <a:lnTo>
                    <a:pt x="1342" y="9297"/>
                  </a:lnTo>
                  <a:lnTo>
                    <a:pt x="1022" y="9097"/>
                  </a:lnTo>
                  <a:lnTo>
                    <a:pt x="761" y="8916"/>
                  </a:lnTo>
                  <a:lnTo>
                    <a:pt x="521" y="8716"/>
                  </a:lnTo>
                  <a:lnTo>
                    <a:pt x="341" y="8536"/>
                  </a:lnTo>
                  <a:lnTo>
                    <a:pt x="180" y="8335"/>
                  </a:lnTo>
                  <a:lnTo>
                    <a:pt x="80" y="8135"/>
                  </a:lnTo>
                  <a:lnTo>
                    <a:pt x="20" y="7935"/>
                  </a:lnTo>
                  <a:lnTo>
                    <a:pt x="0" y="7734"/>
                  </a:lnTo>
                  <a:lnTo>
                    <a:pt x="0" y="7734"/>
                  </a:lnTo>
                  <a:lnTo>
                    <a:pt x="20" y="7534"/>
                  </a:lnTo>
                  <a:lnTo>
                    <a:pt x="80" y="7334"/>
                  </a:lnTo>
                  <a:lnTo>
                    <a:pt x="180" y="7133"/>
                  </a:lnTo>
                  <a:lnTo>
                    <a:pt x="341" y="6953"/>
                  </a:lnTo>
                  <a:lnTo>
                    <a:pt x="521" y="6753"/>
                  </a:lnTo>
                  <a:lnTo>
                    <a:pt x="761" y="6552"/>
                  </a:lnTo>
                  <a:lnTo>
                    <a:pt x="1022" y="6372"/>
                  </a:lnTo>
                  <a:lnTo>
                    <a:pt x="1342" y="6172"/>
                  </a:lnTo>
                  <a:lnTo>
                    <a:pt x="1683" y="5991"/>
                  </a:lnTo>
                  <a:lnTo>
                    <a:pt x="2084" y="5811"/>
                  </a:lnTo>
                  <a:lnTo>
                    <a:pt x="2504" y="5611"/>
                  </a:lnTo>
                  <a:lnTo>
                    <a:pt x="2965" y="5430"/>
                  </a:lnTo>
                  <a:lnTo>
                    <a:pt x="3466" y="5250"/>
                  </a:lnTo>
                  <a:lnTo>
                    <a:pt x="4007" y="5070"/>
                  </a:lnTo>
                  <a:lnTo>
                    <a:pt x="4588" y="4909"/>
                  </a:lnTo>
                  <a:lnTo>
                    <a:pt x="5209" y="4729"/>
                  </a:lnTo>
                  <a:lnTo>
                    <a:pt x="6532" y="4388"/>
                  </a:lnTo>
                  <a:lnTo>
                    <a:pt x="7994" y="4048"/>
                  </a:lnTo>
                  <a:lnTo>
                    <a:pt x="9597" y="3727"/>
                  </a:lnTo>
                  <a:lnTo>
                    <a:pt x="11320" y="3407"/>
                  </a:lnTo>
                  <a:lnTo>
                    <a:pt x="13163" y="3106"/>
                  </a:lnTo>
                  <a:lnTo>
                    <a:pt x="15127" y="2806"/>
                  </a:lnTo>
                  <a:lnTo>
                    <a:pt x="17210" y="2525"/>
                  </a:lnTo>
                  <a:lnTo>
                    <a:pt x="19394" y="2265"/>
                  </a:lnTo>
                  <a:lnTo>
                    <a:pt x="21698" y="2004"/>
                  </a:lnTo>
                  <a:lnTo>
                    <a:pt x="24103" y="1764"/>
                  </a:lnTo>
                  <a:lnTo>
                    <a:pt x="26607" y="1543"/>
                  </a:lnTo>
                  <a:lnTo>
                    <a:pt x="29212" y="1323"/>
                  </a:lnTo>
                  <a:lnTo>
                    <a:pt x="31896" y="1123"/>
                  </a:lnTo>
                  <a:lnTo>
                    <a:pt x="34681" y="942"/>
                  </a:lnTo>
                  <a:lnTo>
                    <a:pt x="37526" y="762"/>
                  </a:lnTo>
                  <a:lnTo>
                    <a:pt x="40471" y="602"/>
                  </a:lnTo>
                  <a:lnTo>
                    <a:pt x="43477" y="462"/>
                  </a:lnTo>
                  <a:lnTo>
                    <a:pt x="46562" y="341"/>
                  </a:lnTo>
                  <a:lnTo>
                    <a:pt x="49708" y="241"/>
                  </a:lnTo>
                  <a:lnTo>
                    <a:pt x="52913" y="161"/>
                  </a:lnTo>
                  <a:lnTo>
                    <a:pt x="56179" y="81"/>
                  </a:lnTo>
                  <a:lnTo>
                    <a:pt x="59485" y="41"/>
                  </a:lnTo>
                  <a:lnTo>
                    <a:pt x="62851" y="1"/>
                  </a:lnTo>
                  <a:lnTo>
                    <a:pt x="6625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3961;p91">
              <a:extLst>
                <a:ext uri="{FF2B5EF4-FFF2-40B4-BE49-F238E27FC236}">
                  <a16:creationId xmlns:a16="http://schemas.microsoft.com/office/drawing/2014/main" id="{8B8FC0A1-5214-E6E0-49F2-D3E5359C640B}"/>
                </a:ext>
              </a:extLst>
            </p:cNvPr>
            <p:cNvSpPr/>
            <p:nvPr/>
          </p:nvSpPr>
          <p:spPr>
            <a:xfrm>
              <a:off x="3522225" y="842175"/>
              <a:ext cx="1737100" cy="3453125"/>
            </a:xfrm>
            <a:custGeom>
              <a:avLst/>
              <a:gdLst/>
              <a:ahLst/>
              <a:cxnLst/>
              <a:rect l="l" t="t" r="r" b="b"/>
              <a:pathLst>
                <a:path w="69484" h="138125" extrusionOk="0">
                  <a:moveTo>
                    <a:pt x="10058" y="1"/>
                  </a:moveTo>
                  <a:lnTo>
                    <a:pt x="9538" y="21"/>
                  </a:lnTo>
                  <a:lnTo>
                    <a:pt x="9037" y="61"/>
                  </a:lnTo>
                  <a:lnTo>
                    <a:pt x="8536" y="121"/>
                  </a:lnTo>
                  <a:lnTo>
                    <a:pt x="8035" y="221"/>
                  </a:lnTo>
                  <a:lnTo>
                    <a:pt x="7554" y="321"/>
                  </a:lnTo>
                  <a:lnTo>
                    <a:pt x="7073" y="461"/>
                  </a:lnTo>
                  <a:lnTo>
                    <a:pt x="6612" y="622"/>
                  </a:lnTo>
                  <a:lnTo>
                    <a:pt x="6152" y="802"/>
                  </a:lnTo>
                  <a:lnTo>
                    <a:pt x="5711" y="1002"/>
                  </a:lnTo>
                  <a:lnTo>
                    <a:pt x="5270" y="1223"/>
                  </a:lnTo>
                  <a:lnTo>
                    <a:pt x="4849" y="1463"/>
                  </a:lnTo>
                  <a:lnTo>
                    <a:pt x="4449" y="1724"/>
                  </a:lnTo>
                  <a:lnTo>
                    <a:pt x="4048" y="2004"/>
                  </a:lnTo>
                  <a:lnTo>
                    <a:pt x="3667" y="2305"/>
                  </a:lnTo>
                  <a:lnTo>
                    <a:pt x="3307" y="2625"/>
                  </a:lnTo>
                  <a:lnTo>
                    <a:pt x="2946" y="2946"/>
                  </a:lnTo>
                  <a:lnTo>
                    <a:pt x="2625" y="3307"/>
                  </a:lnTo>
                  <a:lnTo>
                    <a:pt x="2305" y="3667"/>
                  </a:lnTo>
                  <a:lnTo>
                    <a:pt x="2004" y="4048"/>
                  </a:lnTo>
                  <a:lnTo>
                    <a:pt x="1724" y="4449"/>
                  </a:lnTo>
                  <a:lnTo>
                    <a:pt x="1463" y="4849"/>
                  </a:lnTo>
                  <a:lnTo>
                    <a:pt x="1223" y="5270"/>
                  </a:lnTo>
                  <a:lnTo>
                    <a:pt x="1002" y="5711"/>
                  </a:lnTo>
                  <a:lnTo>
                    <a:pt x="802" y="6152"/>
                  </a:lnTo>
                  <a:lnTo>
                    <a:pt x="622" y="6612"/>
                  </a:lnTo>
                  <a:lnTo>
                    <a:pt x="461" y="7073"/>
                  </a:lnTo>
                  <a:lnTo>
                    <a:pt x="321" y="7554"/>
                  </a:lnTo>
                  <a:lnTo>
                    <a:pt x="221" y="8035"/>
                  </a:lnTo>
                  <a:lnTo>
                    <a:pt x="121" y="8536"/>
                  </a:lnTo>
                  <a:lnTo>
                    <a:pt x="61" y="9037"/>
                  </a:lnTo>
                  <a:lnTo>
                    <a:pt x="21" y="9538"/>
                  </a:lnTo>
                  <a:lnTo>
                    <a:pt x="1" y="10058"/>
                  </a:lnTo>
                  <a:lnTo>
                    <a:pt x="1" y="128067"/>
                  </a:lnTo>
                  <a:lnTo>
                    <a:pt x="21" y="128588"/>
                  </a:lnTo>
                  <a:lnTo>
                    <a:pt x="61" y="129089"/>
                  </a:lnTo>
                  <a:lnTo>
                    <a:pt x="121" y="129589"/>
                  </a:lnTo>
                  <a:lnTo>
                    <a:pt x="221" y="130090"/>
                  </a:lnTo>
                  <a:lnTo>
                    <a:pt x="321" y="130571"/>
                  </a:lnTo>
                  <a:lnTo>
                    <a:pt x="461" y="131052"/>
                  </a:lnTo>
                  <a:lnTo>
                    <a:pt x="622" y="131533"/>
                  </a:lnTo>
                  <a:lnTo>
                    <a:pt x="802" y="131974"/>
                  </a:lnTo>
                  <a:lnTo>
                    <a:pt x="1002" y="132435"/>
                  </a:lnTo>
                  <a:lnTo>
                    <a:pt x="1223" y="132855"/>
                  </a:lnTo>
                  <a:lnTo>
                    <a:pt x="1463" y="133276"/>
                  </a:lnTo>
                  <a:lnTo>
                    <a:pt x="1724" y="133697"/>
                  </a:lnTo>
                  <a:lnTo>
                    <a:pt x="2004" y="134077"/>
                  </a:lnTo>
                  <a:lnTo>
                    <a:pt x="2305" y="134458"/>
                  </a:lnTo>
                  <a:lnTo>
                    <a:pt x="2625" y="134819"/>
                  </a:lnTo>
                  <a:lnTo>
                    <a:pt x="2946" y="135179"/>
                  </a:lnTo>
                  <a:lnTo>
                    <a:pt x="3307" y="135500"/>
                  </a:lnTo>
                  <a:lnTo>
                    <a:pt x="3667" y="135820"/>
                  </a:lnTo>
                  <a:lnTo>
                    <a:pt x="4048" y="136121"/>
                  </a:lnTo>
                  <a:lnTo>
                    <a:pt x="4449" y="136402"/>
                  </a:lnTo>
                  <a:lnTo>
                    <a:pt x="4849" y="136662"/>
                  </a:lnTo>
                  <a:lnTo>
                    <a:pt x="5270" y="136902"/>
                  </a:lnTo>
                  <a:lnTo>
                    <a:pt x="5711" y="137123"/>
                  </a:lnTo>
                  <a:lnTo>
                    <a:pt x="6152" y="137323"/>
                  </a:lnTo>
                  <a:lnTo>
                    <a:pt x="6612" y="137503"/>
                  </a:lnTo>
                  <a:lnTo>
                    <a:pt x="7073" y="137664"/>
                  </a:lnTo>
                  <a:lnTo>
                    <a:pt x="7554" y="137804"/>
                  </a:lnTo>
                  <a:lnTo>
                    <a:pt x="8035" y="137924"/>
                  </a:lnTo>
                  <a:lnTo>
                    <a:pt x="8536" y="138004"/>
                  </a:lnTo>
                  <a:lnTo>
                    <a:pt x="9037" y="138064"/>
                  </a:lnTo>
                  <a:lnTo>
                    <a:pt x="9538" y="138105"/>
                  </a:lnTo>
                  <a:lnTo>
                    <a:pt x="10058" y="138125"/>
                  </a:lnTo>
                  <a:lnTo>
                    <a:pt x="59426" y="138125"/>
                  </a:lnTo>
                  <a:lnTo>
                    <a:pt x="59947" y="138105"/>
                  </a:lnTo>
                  <a:lnTo>
                    <a:pt x="60467" y="138064"/>
                  </a:lnTo>
                  <a:lnTo>
                    <a:pt x="60968" y="138004"/>
                  </a:lnTo>
                  <a:lnTo>
                    <a:pt x="61469" y="137924"/>
                  </a:lnTo>
                  <a:lnTo>
                    <a:pt x="61950" y="137804"/>
                  </a:lnTo>
                  <a:lnTo>
                    <a:pt x="62431" y="137664"/>
                  </a:lnTo>
                  <a:lnTo>
                    <a:pt x="62892" y="137503"/>
                  </a:lnTo>
                  <a:lnTo>
                    <a:pt x="63353" y="137323"/>
                  </a:lnTo>
                  <a:lnTo>
                    <a:pt x="63793" y="137123"/>
                  </a:lnTo>
                  <a:lnTo>
                    <a:pt x="64234" y="136902"/>
                  </a:lnTo>
                  <a:lnTo>
                    <a:pt x="64655" y="136662"/>
                  </a:lnTo>
                  <a:lnTo>
                    <a:pt x="65056" y="136402"/>
                  </a:lnTo>
                  <a:lnTo>
                    <a:pt x="65456" y="136121"/>
                  </a:lnTo>
                  <a:lnTo>
                    <a:pt x="65837" y="135820"/>
                  </a:lnTo>
                  <a:lnTo>
                    <a:pt x="66198" y="135500"/>
                  </a:lnTo>
                  <a:lnTo>
                    <a:pt x="66538" y="135179"/>
                  </a:lnTo>
                  <a:lnTo>
                    <a:pt x="66879" y="134819"/>
                  </a:lnTo>
                  <a:lnTo>
                    <a:pt x="67199" y="134458"/>
                  </a:lnTo>
                  <a:lnTo>
                    <a:pt x="67480" y="134077"/>
                  </a:lnTo>
                  <a:lnTo>
                    <a:pt x="67760" y="133697"/>
                  </a:lnTo>
                  <a:lnTo>
                    <a:pt x="68041" y="133276"/>
                  </a:lnTo>
                  <a:lnTo>
                    <a:pt x="68281" y="132855"/>
                  </a:lnTo>
                  <a:lnTo>
                    <a:pt x="68502" y="132435"/>
                  </a:lnTo>
                  <a:lnTo>
                    <a:pt x="68702" y="131974"/>
                  </a:lnTo>
                  <a:lnTo>
                    <a:pt x="68882" y="131533"/>
                  </a:lnTo>
                  <a:lnTo>
                    <a:pt x="69043" y="131052"/>
                  </a:lnTo>
                  <a:lnTo>
                    <a:pt x="69163" y="130571"/>
                  </a:lnTo>
                  <a:lnTo>
                    <a:pt x="69283" y="130090"/>
                  </a:lnTo>
                  <a:lnTo>
                    <a:pt x="69363" y="129589"/>
                  </a:lnTo>
                  <a:lnTo>
                    <a:pt x="69443" y="129089"/>
                  </a:lnTo>
                  <a:lnTo>
                    <a:pt x="69483" y="128588"/>
                  </a:lnTo>
                  <a:lnTo>
                    <a:pt x="69483" y="128067"/>
                  </a:lnTo>
                  <a:lnTo>
                    <a:pt x="69483" y="10058"/>
                  </a:lnTo>
                  <a:lnTo>
                    <a:pt x="69483" y="9538"/>
                  </a:lnTo>
                  <a:lnTo>
                    <a:pt x="69443" y="9037"/>
                  </a:lnTo>
                  <a:lnTo>
                    <a:pt x="69363" y="8536"/>
                  </a:lnTo>
                  <a:lnTo>
                    <a:pt x="69283" y="8035"/>
                  </a:lnTo>
                  <a:lnTo>
                    <a:pt x="69163" y="7554"/>
                  </a:lnTo>
                  <a:lnTo>
                    <a:pt x="69043" y="7073"/>
                  </a:lnTo>
                  <a:lnTo>
                    <a:pt x="68882" y="6612"/>
                  </a:lnTo>
                  <a:lnTo>
                    <a:pt x="68702" y="6152"/>
                  </a:lnTo>
                  <a:lnTo>
                    <a:pt x="68502" y="5711"/>
                  </a:lnTo>
                  <a:lnTo>
                    <a:pt x="68281" y="5270"/>
                  </a:lnTo>
                  <a:lnTo>
                    <a:pt x="68041" y="4849"/>
                  </a:lnTo>
                  <a:lnTo>
                    <a:pt x="67760" y="4449"/>
                  </a:lnTo>
                  <a:lnTo>
                    <a:pt x="67480" y="4048"/>
                  </a:lnTo>
                  <a:lnTo>
                    <a:pt x="67199" y="3667"/>
                  </a:lnTo>
                  <a:lnTo>
                    <a:pt x="66879" y="3307"/>
                  </a:lnTo>
                  <a:lnTo>
                    <a:pt x="66538" y="2946"/>
                  </a:lnTo>
                  <a:lnTo>
                    <a:pt x="66198" y="2625"/>
                  </a:lnTo>
                  <a:lnTo>
                    <a:pt x="65837" y="2305"/>
                  </a:lnTo>
                  <a:lnTo>
                    <a:pt x="65456" y="2004"/>
                  </a:lnTo>
                  <a:lnTo>
                    <a:pt x="65056" y="1724"/>
                  </a:lnTo>
                  <a:lnTo>
                    <a:pt x="64655" y="1463"/>
                  </a:lnTo>
                  <a:lnTo>
                    <a:pt x="64234" y="1223"/>
                  </a:lnTo>
                  <a:lnTo>
                    <a:pt x="63793" y="1002"/>
                  </a:lnTo>
                  <a:lnTo>
                    <a:pt x="63353" y="802"/>
                  </a:lnTo>
                  <a:lnTo>
                    <a:pt x="62892" y="622"/>
                  </a:lnTo>
                  <a:lnTo>
                    <a:pt x="62431" y="461"/>
                  </a:lnTo>
                  <a:lnTo>
                    <a:pt x="61950" y="321"/>
                  </a:lnTo>
                  <a:lnTo>
                    <a:pt x="61469" y="221"/>
                  </a:lnTo>
                  <a:lnTo>
                    <a:pt x="60968" y="121"/>
                  </a:lnTo>
                  <a:lnTo>
                    <a:pt x="60467" y="61"/>
                  </a:lnTo>
                  <a:lnTo>
                    <a:pt x="59947" y="21"/>
                  </a:lnTo>
                  <a:lnTo>
                    <a:pt x="594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3962;p91">
              <a:extLst>
                <a:ext uri="{FF2B5EF4-FFF2-40B4-BE49-F238E27FC236}">
                  <a16:creationId xmlns:a16="http://schemas.microsoft.com/office/drawing/2014/main" id="{4B97A283-9403-E8F1-D030-0D316F94B697}"/>
                </a:ext>
              </a:extLst>
            </p:cNvPr>
            <p:cNvSpPr/>
            <p:nvPr/>
          </p:nvSpPr>
          <p:spPr>
            <a:xfrm>
              <a:off x="3522225" y="842175"/>
              <a:ext cx="1737100" cy="3453125"/>
            </a:xfrm>
            <a:custGeom>
              <a:avLst/>
              <a:gdLst/>
              <a:ahLst/>
              <a:cxnLst/>
              <a:rect l="l" t="t" r="r" b="b"/>
              <a:pathLst>
                <a:path w="69484" h="138125" fill="none" extrusionOk="0">
                  <a:moveTo>
                    <a:pt x="59426" y="138125"/>
                  </a:moveTo>
                  <a:lnTo>
                    <a:pt x="10058" y="138125"/>
                  </a:lnTo>
                  <a:lnTo>
                    <a:pt x="10058" y="138125"/>
                  </a:lnTo>
                  <a:lnTo>
                    <a:pt x="9538" y="138105"/>
                  </a:lnTo>
                  <a:lnTo>
                    <a:pt x="9037" y="138064"/>
                  </a:lnTo>
                  <a:lnTo>
                    <a:pt x="8536" y="138004"/>
                  </a:lnTo>
                  <a:lnTo>
                    <a:pt x="8035" y="137924"/>
                  </a:lnTo>
                  <a:lnTo>
                    <a:pt x="7554" y="137804"/>
                  </a:lnTo>
                  <a:lnTo>
                    <a:pt x="7073" y="137664"/>
                  </a:lnTo>
                  <a:lnTo>
                    <a:pt x="6612" y="137503"/>
                  </a:lnTo>
                  <a:lnTo>
                    <a:pt x="6152" y="137323"/>
                  </a:lnTo>
                  <a:lnTo>
                    <a:pt x="5711" y="137123"/>
                  </a:lnTo>
                  <a:lnTo>
                    <a:pt x="5270" y="136902"/>
                  </a:lnTo>
                  <a:lnTo>
                    <a:pt x="4849" y="136662"/>
                  </a:lnTo>
                  <a:lnTo>
                    <a:pt x="4449" y="136402"/>
                  </a:lnTo>
                  <a:lnTo>
                    <a:pt x="4048" y="136121"/>
                  </a:lnTo>
                  <a:lnTo>
                    <a:pt x="3667" y="135820"/>
                  </a:lnTo>
                  <a:lnTo>
                    <a:pt x="3307" y="135500"/>
                  </a:lnTo>
                  <a:lnTo>
                    <a:pt x="2946" y="135179"/>
                  </a:lnTo>
                  <a:lnTo>
                    <a:pt x="2625" y="134819"/>
                  </a:lnTo>
                  <a:lnTo>
                    <a:pt x="2305" y="134458"/>
                  </a:lnTo>
                  <a:lnTo>
                    <a:pt x="2004" y="134077"/>
                  </a:lnTo>
                  <a:lnTo>
                    <a:pt x="1724" y="133697"/>
                  </a:lnTo>
                  <a:lnTo>
                    <a:pt x="1463" y="133276"/>
                  </a:lnTo>
                  <a:lnTo>
                    <a:pt x="1223" y="132855"/>
                  </a:lnTo>
                  <a:lnTo>
                    <a:pt x="1002" y="132435"/>
                  </a:lnTo>
                  <a:lnTo>
                    <a:pt x="802" y="131974"/>
                  </a:lnTo>
                  <a:lnTo>
                    <a:pt x="622" y="131533"/>
                  </a:lnTo>
                  <a:lnTo>
                    <a:pt x="461" y="131052"/>
                  </a:lnTo>
                  <a:lnTo>
                    <a:pt x="321" y="130571"/>
                  </a:lnTo>
                  <a:lnTo>
                    <a:pt x="221" y="130090"/>
                  </a:lnTo>
                  <a:lnTo>
                    <a:pt x="121" y="129589"/>
                  </a:lnTo>
                  <a:lnTo>
                    <a:pt x="61" y="129089"/>
                  </a:lnTo>
                  <a:lnTo>
                    <a:pt x="21" y="128588"/>
                  </a:lnTo>
                  <a:lnTo>
                    <a:pt x="1" y="128067"/>
                  </a:lnTo>
                  <a:lnTo>
                    <a:pt x="1" y="10058"/>
                  </a:lnTo>
                  <a:lnTo>
                    <a:pt x="1" y="10058"/>
                  </a:lnTo>
                  <a:lnTo>
                    <a:pt x="21" y="9538"/>
                  </a:lnTo>
                  <a:lnTo>
                    <a:pt x="61" y="9037"/>
                  </a:lnTo>
                  <a:lnTo>
                    <a:pt x="121" y="8536"/>
                  </a:lnTo>
                  <a:lnTo>
                    <a:pt x="221" y="8035"/>
                  </a:lnTo>
                  <a:lnTo>
                    <a:pt x="321" y="7554"/>
                  </a:lnTo>
                  <a:lnTo>
                    <a:pt x="461" y="7073"/>
                  </a:lnTo>
                  <a:lnTo>
                    <a:pt x="622" y="6612"/>
                  </a:lnTo>
                  <a:lnTo>
                    <a:pt x="802" y="6152"/>
                  </a:lnTo>
                  <a:lnTo>
                    <a:pt x="1002" y="5711"/>
                  </a:lnTo>
                  <a:lnTo>
                    <a:pt x="1223" y="5270"/>
                  </a:lnTo>
                  <a:lnTo>
                    <a:pt x="1463" y="4849"/>
                  </a:lnTo>
                  <a:lnTo>
                    <a:pt x="1724" y="4449"/>
                  </a:lnTo>
                  <a:lnTo>
                    <a:pt x="2004" y="4048"/>
                  </a:lnTo>
                  <a:lnTo>
                    <a:pt x="2305" y="3667"/>
                  </a:lnTo>
                  <a:lnTo>
                    <a:pt x="2625" y="3307"/>
                  </a:lnTo>
                  <a:lnTo>
                    <a:pt x="2946" y="2946"/>
                  </a:lnTo>
                  <a:lnTo>
                    <a:pt x="3307" y="2625"/>
                  </a:lnTo>
                  <a:lnTo>
                    <a:pt x="3667" y="2305"/>
                  </a:lnTo>
                  <a:lnTo>
                    <a:pt x="4048" y="2004"/>
                  </a:lnTo>
                  <a:lnTo>
                    <a:pt x="4449" y="1724"/>
                  </a:lnTo>
                  <a:lnTo>
                    <a:pt x="4849" y="1463"/>
                  </a:lnTo>
                  <a:lnTo>
                    <a:pt x="5270" y="1223"/>
                  </a:lnTo>
                  <a:lnTo>
                    <a:pt x="5711" y="1002"/>
                  </a:lnTo>
                  <a:lnTo>
                    <a:pt x="6152" y="802"/>
                  </a:lnTo>
                  <a:lnTo>
                    <a:pt x="6612" y="622"/>
                  </a:lnTo>
                  <a:lnTo>
                    <a:pt x="7073" y="461"/>
                  </a:lnTo>
                  <a:lnTo>
                    <a:pt x="7554" y="321"/>
                  </a:lnTo>
                  <a:lnTo>
                    <a:pt x="8035" y="221"/>
                  </a:lnTo>
                  <a:lnTo>
                    <a:pt x="8536" y="121"/>
                  </a:lnTo>
                  <a:lnTo>
                    <a:pt x="9037" y="61"/>
                  </a:lnTo>
                  <a:lnTo>
                    <a:pt x="9538" y="21"/>
                  </a:lnTo>
                  <a:lnTo>
                    <a:pt x="10058" y="1"/>
                  </a:lnTo>
                  <a:lnTo>
                    <a:pt x="59426" y="1"/>
                  </a:lnTo>
                  <a:lnTo>
                    <a:pt x="59426" y="1"/>
                  </a:lnTo>
                  <a:lnTo>
                    <a:pt x="59947" y="21"/>
                  </a:lnTo>
                  <a:lnTo>
                    <a:pt x="60467" y="61"/>
                  </a:lnTo>
                  <a:lnTo>
                    <a:pt x="60968" y="121"/>
                  </a:lnTo>
                  <a:lnTo>
                    <a:pt x="61469" y="221"/>
                  </a:lnTo>
                  <a:lnTo>
                    <a:pt x="61950" y="321"/>
                  </a:lnTo>
                  <a:lnTo>
                    <a:pt x="62431" y="461"/>
                  </a:lnTo>
                  <a:lnTo>
                    <a:pt x="62892" y="622"/>
                  </a:lnTo>
                  <a:lnTo>
                    <a:pt x="63353" y="802"/>
                  </a:lnTo>
                  <a:lnTo>
                    <a:pt x="63793" y="1002"/>
                  </a:lnTo>
                  <a:lnTo>
                    <a:pt x="64234" y="1223"/>
                  </a:lnTo>
                  <a:lnTo>
                    <a:pt x="64655" y="1463"/>
                  </a:lnTo>
                  <a:lnTo>
                    <a:pt x="65056" y="1724"/>
                  </a:lnTo>
                  <a:lnTo>
                    <a:pt x="65456" y="2004"/>
                  </a:lnTo>
                  <a:lnTo>
                    <a:pt x="65837" y="2305"/>
                  </a:lnTo>
                  <a:lnTo>
                    <a:pt x="66198" y="2625"/>
                  </a:lnTo>
                  <a:lnTo>
                    <a:pt x="66538" y="2946"/>
                  </a:lnTo>
                  <a:lnTo>
                    <a:pt x="66879" y="3307"/>
                  </a:lnTo>
                  <a:lnTo>
                    <a:pt x="67199" y="3667"/>
                  </a:lnTo>
                  <a:lnTo>
                    <a:pt x="67480" y="4048"/>
                  </a:lnTo>
                  <a:lnTo>
                    <a:pt x="67760" y="4449"/>
                  </a:lnTo>
                  <a:lnTo>
                    <a:pt x="68041" y="4849"/>
                  </a:lnTo>
                  <a:lnTo>
                    <a:pt x="68281" y="5270"/>
                  </a:lnTo>
                  <a:lnTo>
                    <a:pt x="68502" y="5711"/>
                  </a:lnTo>
                  <a:lnTo>
                    <a:pt x="68702" y="6152"/>
                  </a:lnTo>
                  <a:lnTo>
                    <a:pt x="68882" y="6612"/>
                  </a:lnTo>
                  <a:lnTo>
                    <a:pt x="69043" y="7073"/>
                  </a:lnTo>
                  <a:lnTo>
                    <a:pt x="69163" y="7554"/>
                  </a:lnTo>
                  <a:lnTo>
                    <a:pt x="69283" y="8035"/>
                  </a:lnTo>
                  <a:lnTo>
                    <a:pt x="69363" y="8536"/>
                  </a:lnTo>
                  <a:lnTo>
                    <a:pt x="69443" y="9037"/>
                  </a:lnTo>
                  <a:lnTo>
                    <a:pt x="69483" y="9538"/>
                  </a:lnTo>
                  <a:lnTo>
                    <a:pt x="69483" y="10058"/>
                  </a:lnTo>
                  <a:lnTo>
                    <a:pt x="69483" y="128067"/>
                  </a:lnTo>
                  <a:lnTo>
                    <a:pt x="69483" y="128067"/>
                  </a:lnTo>
                  <a:lnTo>
                    <a:pt x="69483" y="128588"/>
                  </a:lnTo>
                  <a:lnTo>
                    <a:pt x="69443" y="129089"/>
                  </a:lnTo>
                  <a:lnTo>
                    <a:pt x="69363" y="129589"/>
                  </a:lnTo>
                  <a:lnTo>
                    <a:pt x="69283" y="130090"/>
                  </a:lnTo>
                  <a:lnTo>
                    <a:pt x="69163" y="130571"/>
                  </a:lnTo>
                  <a:lnTo>
                    <a:pt x="69043" y="131052"/>
                  </a:lnTo>
                  <a:lnTo>
                    <a:pt x="68882" y="131533"/>
                  </a:lnTo>
                  <a:lnTo>
                    <a:pt x="68702" y="131974"/>
                  </a:lnTo>
                  <a:lnTo>
                    <a:pt x="68502" y="132435"/>
                  </a:lnTo>
                  <a:lnTo>
                    <a:pt x="68281" y="132855"/>
                  </a:lnTo>
                  <a:lnTo>
                    <a:pt x="68041" y="133276"/>
                  </a:lnTo>
                  <a:lnTo>
                    <a:pt x="67760" y="133697"/>
                  </a:lnTo>
                  <a:lnTo>
                    <a:pt x="67480" y="134077"/>
                  </a:lnTo>
                  <a:lnTo>
                    <a:pt x="67199" y="134458"/>
                  </a:lnTo>
                  <a:lnTo>
                    <a:pt x="66879" y="134819"/>
                  </a:lnTo>
                  <a:lnTo>
                    <a:pt x="66538" y="135179"/>
                  </a:lnTo>
                  <a:lnTo>
                    <a:pt x="66198" y="135500"/>
                  </a:lnTo>
                  <a:lnTo>
                    <a:pt x="65837" y="135820"/>
                  </a:lnTo>
                  <a:lnTo>
                    <a:pt x="65456" y="136121"/>
                  </a:lnTo>
                  <a:lnTo>
                    <a:pt x="65056" y="136402"/>
                  </a:lnTo>
                  <a:lnTo>
                    <a:pt x="64655" y="136662"/>
                  </a:lnTo>
                  <a:lnTo>
                    <a:pt x="64234" y="136902"/>
                  </a:lnTo>
                  <a:lnTo>
                    <a:pt x="63793" y="137123"/>
                  </a:lnTo>
                  <a:lnTo>
                    <a:pt x="63353" y="137323"/>
                  </a:lnTo>
                  <a:lnTo>
                    <a:pt x="62892" y="137503"/>
                  </a:lnTo>
                  <a:lnTo>
                    <a:pt x="62431" y="137664"/>
                  </a:lnTo>
                  <a:lnTo>
                    <a:pt x="61950" y="137804"/>
                  </a:lnTo>
                  <a:lnTo>
                    <a:pt x="61469" y="137924"/>
                  </a:lnTo>
                  <a:lnTo>
                    <a:pt x="60968" y="138004"/>
                  </a:lnTo>
                  <a:lnTo>
                    <a:pt x="60467" y="138064"/>
                  </a:lnTo>
                  <a:lnTo>
                    <a:pt x="59947" y="138105"/>
                  </a:lnTo>
                  <a:lnTo>
                    <a:pt x="59426" y="13812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3963;p91">
              <a:extLst>
                <a:ext uri="{FF2B5EF4-FFF2-40B4-BE49-F238E27FC236}">
                  <a16:creationId xmlns:a16="http://schemas.microsoft.com/office/drawing/2014/main" id="{4AE4A930-BDAB-77A5-1799-48405F67FD67}"/>
                </a:ext>
              </a:extLst>
            </p:cNvPr>
            <p:cNvSpPr/>
            <p:nvPr/>
          </p:nvSpPr>
          <p:spPr>
            <a:xfrm>
              <a:off x="3458125" y="842175"/>
              <a:ext cx="1737075" cy="3453125"/>
            </a:xfrm>
            <a:custGeom>
              <a:avLst/>
              <a:gdLst/>
              <a:ahLst/>
              <a:cxnLst/>
              <a:rect l="l" t="t" r="r" b="b"/>
              <a:pathLst>
                <a:path w="69483" h="138125" extrusionOk="0">
                  <a:moveTo>
                    <a:pt x="10058" y="1"/>
                  </a:moveTo>
                  <a:lnTo>
                    <a:pt x="9537" y="21"/>
                  </a:lnTo>
                  <a:lnTo>
                    <a:pt x="9036" y="61"/>
                  </a:lnTo>
                  <a:lnTo>
                    <a:pt x="8535" y="121"/>
                  </a:lnTo>
                  <a:lnTo>
                    <a:pt x="8034" y="221"/>
                  </a:lnTo>
                  <a:lnTo>
                    <a:pt x="7553" y="321"/>
                  </a:lnTo>
                  <a:lnTo>
                    <a:pt x="7073" y="461"/>
                  </a:lnTo>
                  <a:lnTo>
                    <a:pt x="6612" y="622"/>
                  </a:lnTo>
                  <a:lnTo>
                    <a:pt x="6151" y="802"/>
                  </a:lnTo>
                  <a:lnTo>
                    <a:pt x="5710" y="1002"/>
                  </a:lnTo>
                  <a:lnTo>
                    <a:pt x="5269" y="1223"/>
                  </a:lnTo>
                  <a:lnTo>
                    <a:pt x="4849" y="1463"/>
                  </a:lnTo>
                  <a:lnTo>
                    <a:pt x="4448" y="1724"/>
                  </a:lnTo>
                  <a:lnTo>
                    <a:pt x="4047" y="2004"/>
                  </a:lnTo>
                  <a:lnTo>
                    <a:pt x="3667" y="2305"/>
                  </a:lnTo>
                  <a:lnTo>
                    <a:pt x="3306" y="2625"/>
                  </a:lnTo>
                  <a:lnTo>
                    <a:pt x="2965" y="2946"/>
                  </a:lnTo>
                  <a:lnTo>
                    <a:pt x="2625" y="3307"/>
                  </a:lnTo>
                  <a:lnTo>
                    <a:pt x="2304" y="3667"/>
                  </a:lnTo>
                  <a:lnTo>
                    <a:pt x="2004" y="4048"/>
                  </a:lnTo>
                  <a:lnTo>
                    <a:pt x="1723" y="4449"/>
                  </a:lnTo>
                  <a:lnTo>
                    <a:pt x="1463" y="4849"/>
                  </a:lnTo>
                  <a:lnTo>
                    <a:pt x="1222" y="5270"/>
                  </a:lnTo>
                  <a:lnTo>
                    <a:pt x="1002" y="5711"/>
                  </a:lnTo>
                  <a:lnTo>
                    <a:pt x="802" y="6152"/>
                  </a:lnTo>
                  <a:lnTo>
                    <a:pt x="621" y="6612"/>
                  </a:lnTo>
                  <a:lnTo>
                    <a:pt x="461" y="7073"/>
                  </a:lnTo>
                  <a:lnTo>
                    <a:pt x="321" y="7554"/>
                  </a:lnTo>
                  <a:lnTo>
                    <a:pt x="221" y="8035"/>
                  </a:lnTo>
                  <a:lnTo>
                    <a:pt x="120" y="8536"/>
                  </a:lnTo>
                  <a:lnTo>
                    <a:pt x="60" y="9037"/>
                  </a:lnTo>
                  <a:lnTo>
                    <a:pt x="20" y="9538"/>
                  </a:lnTo>
                  <a:lnTo>
                    <a:pt x="0" y="10058"/>
                  </a:lnTo>
                  <a:lnTo>
                    <a:pt x="0" y="128067"/>
                  </a:lnTo>
                  <a:lnTo>
                    <a:pt x="20" y="128588"/>
                  </a:lnTo>
                  <a:lnTo>
                    <a:pt x="60" y="129089"/>
                  </a:lnTo>
                  <a:lnTo>
                    <a:pt x="120" y="129589"/>
                  </a:lnTo>
                  <a:lnTo>
                    <a:pt x="221" y="130090"/>
                  </a:lnTo>
                  <a:lnTo>
                    <a:pt x="321" y="130571"/>
                  </a:lnTo>
                  <a:lnTo>
                    <a:pt x="461" y="131052"/>
                  </a:lnTo>
                  <a:lnTo>
                    <a:pt x="621" y="131533"/>
                  </a:lnTo>
                  <a:lnTo>
                    <a:pt x="802" y="131974"/>
                  </a:lnTo>
                  <a:lnTo>
                    <a:pt x="1002" y="132435"/>
                  </a:lnTo>
                  <a:lnTo>
                    <a:pt x="1222" y="132855"/>
                  </a:lnTo>
                  <a:lnTo>
                    <a:pt x="1463" y="133276"/>
                  </a:lnTo>
                  <a:lnTo>
                    <a:pt x="1723" y="133697"/>
                  </a:lnTo>
                  <a:lnTo>
                    <a:pt x="2004" y="134077"/>
                  </a:lnTo>
                  <a:lnTo>
                    <a:pt x="2304" y="134458"/>
                  </a:lnTo>
                  <a:lnTo>
                    <a:pt x="2625" y="134819"/>
                  </a:lnTo>
                  <a:lnTo>
                    <a:pt x="2965" y="135179"/>
                  </a:lnTo>
                  <a:lnTo>
                    <a:pt x="3306" y="135500"/>
                  </a:lnTo>
                  <a:lnTo>
                    <a:pt x="3667" y="135820"/>
                  </a:lnTo>
                  <a:lnTo>
                    <a:pt x="4047" y="136121"/>
                  </a:lnTo>
                  <a:lnTo>
                    <a:pt x="4448" y="136402"/>
                  </a:lnTo>
                  <a:lnTo>
                    <a:pt x="4849" y="136662"/>
                  </a:lnTo>
                  <a:lnTo>
                    <a:pt x="5269" y="136902"/>
                  </a:lnTo>
                  <a:lnTo>
                    <a:pt x="5710" y="137123"/>
                  </a:lnTo>
                  <a:lnTo>
                    <a:pt x="6151" y="137323"/>
                  </a:lnTo>
                  <a:lnTo>
                    <a:pt x="6612" y="137503"/>
                  </a:lnTo>
                  <a:lnTo>
                    <a:pt x="7073" y="137664"/>
                  </a:lnTo>
                  <a:lnTo>
                    <a:pt x="7553" y="137804"/>
                  </a:lnTo>
                  <a:lnTo>
                    <a:pt x="8034" y="137924"/>
                  </a:lnTo>
                  <a:lnTo>
                    <a:pt x="8535" y="138004"/>
                  </a:lnTo>
                  <a:lnTo>
                    <a:pt x="9036" y="138064"/>
                  </a:lnTo>
                  <a:lnTo>
                    <a:pt x="9537" y="138105"/>
                  </a:lnTo>
                  <a:lnTo>
                    <a:pt x="10058" y="138125"/>
                  </a:lnTo>
                  <a:lnTo>
                    <a:pt x="59425" y="138125"/>
                  </a:lnTo>
                  <a:lnTo>
                    <a:pt x="59946" y="138105"/>
                  </a:lnTo>
                  <a:lnTo>
                    <a:pt x="60467" y="138064"/>
                  </a:lnTo>
                  <a:lnTo>
                    <a:pt x="60968" y="138004"/>
                  </a:lnTo>
                  <a:lnTo>
                    <a:pt x="61469" y="137924"/>
                  </a:lnTo>
                  <a:lnTo>
                    <a:pt x="61950" y="137804"/>
                  </a:lnTo>
                  <a:lnTo>
                    <a:pt x="62430" y="137664"/>
                  </a:lnTo>
                  <a:lnTo>
                    <a:pt x="62891" y="137503"/>
                  </a:lnTo>
                  <a:lnTo>
                    <a:pt x="63352" y="137323"/>
                  </a:lnTo>
                  <a:lnTo>
                    <a:pt x="63793" y="137123"/>
                  </a:lnTo>
                  <a:lnTo>
                    <a:pt x="64234" y="136902"/>
                  </a:lnTo>
                  <a:lnTo>
                    <a:pt x="64654" y="136662"/>
                  </a:lnTo>
                  <a:lnTo>
                    <a:pt x="65055" y="136402"/>
                  </a:lnTo>
                  <a:lnTo>
                    <a:pt x="65456" y="136121"/>
                  </a:lnTo>
                  <a:lnTo>
                    <a:pt x="65836" y="135820"/>
                  </a:lnTo>
                  <a:lnTo>
                    <a:pt x="66197" y="135500"/>
                  </a:lnTo>
                  <a:lnTo>
                    <a:pt x="66538" y="135179"/>
                  </a:lnTo>
                  <a:lnTo>
                    <a:pt x="66878" y="134819"/>
                  </a:lnTo>
                  <a:lnTo>
                    <a:pt x="67199" y="134458"/>
                  </a:lnTo>
                  <a:lnTo>
                    <a:pt x="67499" y="134077"/>
                  </a:lnTo>
                  <a:lnTo>
                    <a:pt x="67780" y="133697"/>
                  </a:lnTo>
                  <a:lnTo>
                    <a:pt x="68040" y="133276"/>
                  </a:lnTo>
                  <a:lnTo>
                    <a:pt x="68281" y="132855"/>
                  </a:lnTo>
                  <a:lnTo>
                    <a:pt x="68501" y="132435"/>
                  </a:lnTo>
                  <a:lnTo>
                    <a:pt x="68701" y="131974"/>
                  </a:lnTo>
                  <a:lnTo>
                    <a:pt x="68882" y="131533"/>
                  </a:lnTo>
                  <a:lnTo>
                    <a:pt x="69042" y="131052"/>
                  </a:lnTo>
                  <a:lnTo>
                    <a:pt x="69162" y="130571"/>
                  </a:lnTo>
                  <a:lnTo>
                    <a:pt x="69282" y="130090"/>
                  </a:lnTo>
                  <a:lnTo>
                    <a:pt x="69383" y="129589"/>
                  </a:lnTo>
                  <a:lnTo>
                    <a:pt x="69443" y="129089"/>
                  </a:lnTo>
                  <a:lnTo>
                    <a:pt x="69483" y="128588"/>
                  </a:lnTo>
                  <a:lnTo>
                    <a:pt x="69483" y="128067"/>
                  </a:lnTo>
                  <a:lnTo>
                    <a:pt x="69483" y="10058"/>
                  </a:lnTo>
                  <a:lnTo>
                    <a:pt x="69483" y="9538"/>
                  </a:lnTo>
                  <a:lnTo>
                    <a:pt x="69443" y="9037"/>
                  </a:lnTo>
                  <a:lnTo>
                    <a:pt x="69383" y="8536"/>
                  </a:lnTo>
                  <a:lnTo>
                    <a:pt x="69282" y="8035"/>
                  </a:lnTo>
                  <a:lnTo>
                    <a:pt x="69162" y="7554"/>
                  </a:lnTo>
                  <a:lnTo>
                    <a:pt x="69042" y="7073"/>
                  </a:lnTo>
                  <a:lnTo>
                    <a:pt x="68882" y="6612"/>
                  </a:lnTo>
                  <a:lnTo>
                    <a:pt x="68701" y="6152"/>
                  </a:lnTo>
                  <a:lnTo>
                    <a:pt x="68501" y="5711"/>
                  </a:lnTo>
                  <a:lnTo>
                    <a:pt x="68281" y="5270"/>
                  </a:lnTo>
                  <a:lnTo>
                    <a:pt x="68040" y="4849"/>
                  </a:lnTo>
                  <a:lnTo>
                    <a:pt x="67780" y="4449"/>
                  </a:lnTo>
                  <a:lnTo>
                    <a:pt x="67499" y="4048"/>
                  </a:lnTo>
                  <a:lnTo>
                    <a:pt x="67199" y="3667"/>
                  </a:lnTo>
                  <a:lnTo>
                    <a:pt x="66878" y="3307"/>
                  </a:lnTo>
                  <a:lnTo>
                    <a:pt x="66538" y="2946"/>
                  </a:lnTo>
                  <a:lnTo>
                    <a:pt x="66197" y="2625"/>
                  </a:lnTo>
                  <a:lnTo>
                    <a:pt x="65836" y="2305"/>
                  </a:lnTo>
                  <a:lnTo>
                    <a:pt x="65456" y="2004"/>
                  </a:lnTo>
                  <a:lnTo>
                    <a:pt x="65055" y="1724"/>
                  </a:lnTo>
                  <a:lnTo>
                    <a:pt x="64654" y="1463"/>
                  </a:lnTo>
                  <a:lnTo>
                    <a:pt x="64234" y="1223"/>
                  </a:lnTo>
                  <a:lnTo>
                    <a:pt x="63793" y="1002"/>
                  </a:lnTo>
                  <a:lnTo>
                    <a:pt x="63352" y="802"/>
                  </a:lnTo>
                  <a:lnTo>
                    <a:pt x="62891" y="622"/>
                  </a:lnTo>
                  <a:lnTo>
                    <a:pt x="62430" y="461"/>
                  </a:lnTo>
                  <a:lnTo>
                    <a:pt x="61950" y="321"/>
                  </a:lnTo>
                  <a:lnTo>
                    <a:pt x="61469" y="221"/>
                  </a:lnTo>
                  <a:lnTo>
                    <a:pt x="60968" y="121"/>
                  </a:lnTo>
                  <a:lnTo>
                    <a:pt x="60467" y="61"/>
                  </a:lnTo>
                  <a:lnTo>
                    <a:pt x="59946" y="21"/>
                  </a:lnTo>
                  <a:lnTo>
                    <a:pt x="59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3964;p91">
              <a:extLst>
                <a:ext uri="{FF2B5EF4-FFF2-40B4-BE49-F238E27FC236}">
                  <a16:creationId xmlns:a16="http://schemas.microsoft.com/office/drawing/2014/main" id="{2AF3C334-6C06-06F4-BBFC-6BFACABAD813}"/>
                </a:ext>
              </a:extLst>
            </p:cNvPr>
            <p:cNvSpPr/>
            <p:nvPr/>
          </p:nvSpPr>
          <p:spPr>
            <a:xfrm>
              <a:off x="3458125" y="842175"/>
              <a:ext cx="1737075" cy="3453125"/>
            </a:xfrm>
            <a:custGeom>
              <a:avLst/>
              <a:gdLst/>
              <a:ahLst/>
              <a:cxnLst/>
              <a:rect l="l" t="t" r="r" b="b"/>
              <a:pathLst>
                <a:path w="69483" h="138125" fill="none" extrusionOk="0">
                  <a:moveTo>
                    <a:pt x="59425" y="138125"/>
                  </a:moveTo>
                  <a:lnTo>
                    <a:pt x="10058" y="138125"/>
                  </a:lnTo>
                  <a:lnTo>
                    <a:pt x="10058" y="138125"/>
                  </a:lnTo>
                  <a:lnTo>
                    <a:pt x="9537" y="138105"/>
                  </a:lnTo>
                  <a:lnTo>
                    <a:pt x="9036" y="138064"/>
                  </a:lnTo>
                  <a:lnTo>
                    <a:pt x="8535" y="138004"/>
                  </a:lnTo>
                  <a:lnTo>
                    <a:pt x="8034" y="137924"/>
                  </a:lnTo>
                  <a:lnTo>
                    <a:pt x="7553" y="137804"/>
                  </a:lnTo>
                  <a:lnTo>
                    <a:pt x="7073" y="137664"/>
                  </a:lnTo>
                  <a:lnTo>
                    <a:pt x="6612" y="137503"/>
                  </a:lnTo>
                  <a:lnTo>
                    <a:pt x="6151" y="137323"/>
                  </a:lnTo>
                  <a:lnTo>
                    <a:pt x="5710" y="137123"/>
                  </a:lnTo>
                  <a:lnTo>
                    <a:pt x="5269" y="136902"/>
                  </a:lnTo>
                  <a:lnTo>
                    <a:pt x="4849" y="136662"/>
                  </a:lnTo>
                  <a:lnTo>
                    <a:pt x="4448" y="136402"/>
                  </a:lnTo>
                  <a:lnTo>
                    <a:pt x="4047" y="136121"/>
                  </a:lnTo>
                  <a:lnTo>
                    <a:pt x="3667" y="135820"/>
                  </a:lnTo>
                  <a:lnTo>
                    <a:pt x="3306" y="135500"/>
                  </a:lnTo>
                  <a:lnTo>
                    <a:pt x="2965" y="135179"/>
                  </a:lnTo>
                  <a:lnTo>
                    <a:pt x="2625" y="134819"/>
                  </a:lnTo>
                  <a:lnTo>
                    <a:pt x="2304" y="134458"/>
                  </a:lnTo>
                  <a:lnTo>
                    <a:pt x="2004" y="134077"/>
                  </a:lnTo>
                  <a:lnTo>
                    <a:pt x="1723" y="133697"/>
                  </a:lnTo>
                  <a:lnTo>
                    <a:pt x="1463" y="133276"/>
                  </a:lnTo>
                  <a:lnTo>
                    <a:pt x="1222" y="132855"/>
                  </a:lnTo>
                  <a:lnTo>
                    <a:pt x="1002" y="132435"/>
                  </a:lnTo>
                  <a:lnTo>
                    <a:pt x="802" y="131974"/>
                  </a:lnTo>
                  <a:lnTo>
                    <a:pt x="621" y="131533"/>
                  </a:lnTo>
                  <a:lnTo>
                    <a:pt x="461" y="131052"/>
                  </a:lnTo>
                  <a:lnTo>
                    <a:pt x="321" y="130571"/>
                  </a:lnTo>
                  <a:lnTo>
                    <a:pt x="221" y="130090"/>
                  </a:lnTo>
                  <a:lnTo>
                    <a:pt x="120" y="129589"/>
                  </a:lnTo>
                  <a:lnTo>
                    <a:pt x="60" y="129089"/>
                  </a:lnTo>
                  <a:lnTo>
                    <a:pt x="20" y="128588"/>
                  </a:lnTo>
                  <a:lnTo>
                    <a:pt x="0" y="128067"/>
                  </a:lnTo>
                  <a:lnTo>
                    <a:pt x="0" y="10058"/>
                  </a:lnTo>
                  <a:lnTo>
                    <a:pt x="0" y="10058"/>
                  </a:lnTo>
                  <a:lnTo>
                    <a:pt x="20" y="9538"/>
                  </a:lnTo>
                  <a:lnTo>
                    <a:pt x="60" y="9037"/>
                  </a:lnTo>
                  <a:lnTo>
                    <a:pt x="120" y="8536"/>
                  </a:lnTo>
                  <a:lnTo>
                    <a:pt x="221" y="8035"/>
                  </a:lnTo>
                  <a:lnTo>
                    <a:pt x="321" y="7554"/>
                  </a:lnTo>
                  <a:lnTo>
                    <a:pt x="461" y="7073"/>
                  </a:lnTo>
                  <a:lnTo>
                    <a:pt x="621" y="6612"/>
                  </a:lnTo>
                  <a:lnTo>
                    <a:pt x="802" y="6152"/>
                  </a:lnTo>
                  <a:lnTo>
                    <a:pt x="1002" y="5711"/>
                  </a:lnTo>
                  <a:lnTo>
                    <a:pt x="1222" y="5270"/>
                  </a:lnTo>
                  <a:lnTo>
                    <a:pt x="1463" y="4849"/>
                  </a:lnTo>
                  <a:lnTo>
                    <a:pt x="1723" y="4449"/>
                  </a:lnTo>
                  <a:lnTo>
                    <a:pt x="2004" y="4048"/>
                  </a:lnTo>
                  <a:lnTo>
                    <a:pt x="2304" y="3667"/>
                  </a:lnTo>
                  <a:lnTo>
                    <a:pt x="2625" y="3307"/>
                  </a:lnTo>
                  <a:lnTo>
                    <a:pt x="2965" y="2946"/>
                  </a:lnTo>
                  <a:lnTo>
                    <a:pt x="3306" y="2625"/>
                  </a:lnTo>
                  <a:lnTo>
                    <a:pt x="3667" y="2305"/>
                  </a:lnTo>
                  <a:lnTo>
                    <a:pt x="4047" y="2004"/>
                  </a:lnTo>
                  <a:lnTo>
                    <a:pt x="4448" y="1724"/>
                  </a:lnTo>
                  <a:lnTo>
                    <a:pt x="4849" y="1463"/>
                  </a:lnTo>
                  <a:lnTo>
                    <a:pt x="5269" y="1223"/>
                  </a:lnTo>
                  <a:lnTo>
                    <a:pt x="5710" y="1002"/>
                  </a:lnTo>
                  <a:lnTo>
                    <a:pt x="6151" y="802"/>
                  </a:lnTo>
                  <a:lnTo>
                    <a:pt x="6612" y="622"/>
                  </a:lnTo>
                  <a:lnTo>
                    <a:pt x="7073" y="461"/>
                  </a:lnTo>
                  <a:lnTo>
                    <a:pt x="7553" y="321"/>
                  </a:lnTo>
                  <a:lnTo>
                    <a:pt x="8034" y="221"/>
                  </a:lnTo>
                  <a:lnTo>
                    <a:pt x="8535" y="121"/>
                  </a:lnTo>
                  <a:lnTo>
                    <a:pt x="9036" y="61"/>
                  </a:lnTo>
                  <a:lnTo>
                    <a:pt x="9537" y="21"/>
                  </a:lnTo>
                  <a:lnTo>
                    <a:pt x="10058" y="1"/>
                  </a:lnTo>
                  <a:lnTo>
                    <a:pt x="59425" y="1"/>
                  </a:lnTo>
                  <a:lnTo>
                    <a:pt x="59425" y="1"/>
                  </a:lnTo>
                  <a:lnTo>
                    <a:pt x="59946" y="21"/>
                  </a:lnTo>
                  <a:lnTo>
                    <a:pt x="60467" y="61"/>
                  </a:lnTo>
                  <a:lnTo>
                    <a:pt x="60968" y="121"/>
                  </a:lnTo>
                  <a:lnTo>
                    <a:pt x="61469" y="221"/>
                  </a:lnTo>
                  <a:lnTo>
                    <a:pt x="61950" y="321"/>
                  </a:lnTo>
                  <a:lnTo>
                    <a:pt x="62430" y="461"/>
                  </a:lnTo>
                  <a:lnTo>
                    <a:pt x="62891" y="622"/>
                  </a:lnTo>
                  <a:lnTo>
                    <a:pt x="63352" y="802"/>
                  </a:lnTo>
                  <a:lnTo>
                    <a:pt x="63793" y="1002"/>
                  </a:lnTo>
                  <a:lnTo>
                    <a:pt x="64234" y="1223"/>
                  </a:lnTo>
                  <a:lnTo>
                    <a:pt x="64654" y="1463"/>
                  </a:lnTo>
                  <a:lnTo>
                    <a:pt x="65055" y="1724"/>
                  </a:lnTo>
                  <a:lnTo>
                    <a:pt x="65456" y="2004"/>
                  </a:lnTo>
                  <a:lnTo>
                    <a:pt x="65836" y="2305"/>
                  </a:lnTo>
                  <a:lnTo>
                    <a:pt x="66197" y="2625"/>
                  </a:lnTo>
                  <a:lnTo>
                    <a:pt x="66538" y="2946"/>
                  </a:lnTo>
                  <a:lnTo>
                    <a:pt x="66878" y="3307"/>
                  </a:lnTo>
                  <a:lnTo>
                    <a:pt x="67199" y="3667"/>
                  </a:lnTo>
                  <a:lnTo>
                    <a:pt x="67499" y="4048"/>
                  </a:lnTo>
                  <a:lnTo>
                    <a:pt x="67780" y="4449"/>
                  </a:lnTo>
                  <a:lnTo>
                    <a:pt x="68040" y="4849"/>
                  </a:lnTo>
                  <a:lnTo>
                    <a:pt x="68281" y="5270"/>
                  </a:lnTo>
                  <a:lnTo>
                    <a:pt x="68501" y="5711"/>
                  </a:lnTo>
                  <a:lnTo>
                    <a:pt x="68701" y="6152"/>
                  </a:lnTo>
                  <a:lnTo>
                    <a:pt x="68882" y="6612"/>
                  </a:lnTo>
                  <a:lnTo>
                    <a:pt x="69042" y="7073"/>
                  </a:lnTo>
                  <a:lnTo>
                    <a:pt x="69162" y="7554"/>
                  </a:lnTo>
                  <a:lnTo>
                    <a:pt x="69282" y="8035"/>
                  </a:lnTo>
                  <a:lnTo>
                    <a:pt x="69383" y="8536"/>
                  </a:lnTo>
                  <a:lnTo>
                    <a:pt x="69443" y="9037"/>
                  </a:lnTo>
                  <a:lnTo>
                    <a:pt x="69483" y="9538"/>
                  </a:lnTo>
                  <a:lnTo>
                    <a:pt x="69483" y="10058"/>
                  </a:lnTo>
                  <a:lnTo>
                    <a:pt x="69483" y="128067"/>
                  </a:lnTo>
                  <a:lnTo>
                    <a:pt x="69483" y="128067"/>
                  </a:lnTo>
                  <a:lnTo>
                    <a:pt x="69483" y="128588"/>
                  </a:lnTo>
                  <a:lnTo>
                    <a:pt x="69443" y="129089"/>
                  </a:lnTo>
                  <a:lnTo>
                    <a:pt x="69383" y="129589"/>
                  </a:lnTo>
                  <a:lnTo>
                    <a:pt x="69282" y="130090"/>
                  </a:lnTo>
                  <a:lnTo>
                    <a:pt x="69162" y="130571"/>
                  </a:lnTo>
                  <a:lnTo>
                    <a:pt x="69042" y="131052"/>
                  </a:lnTo>
                  <a:lnTo>
                    <a:pt x="68882" y="131533"/>
                  </a:lnTo>
                  <a:lnTo>
                    <a:pt x="68701" y="131974"/>
                  </a:lnTo>
                  <a:lnTo>
                    <a:pt x="68501" y="132435"/>
                  </a:lnTo>
                  <a:lnTo>
                    <a:pt x="68281" y="132855"/>
                  </a:lnTo>
                  <a:lnTo>
                    <a:pt x="68040" y="133276"/>
                  </a:lnTo>
                  <a:lnTo>
                    <a:pt x="67780" y="133697"/>
                  </a:lnTo>
                  <a:lnTo>
                    <a:pt x="67499" y="134077"/>
                  </a:lnTo>
                  <a:lnTo>
                    <a:pt x="67199" y="134458"/>
                  </a:lnTo>
                  <a:lnTo>
                    <a:pt x="66878" y="134819"/>
                  </a:lnTo>
                  <a:lnTo>
                    <a:pt x="66538" y="135179"/>
                  </a:lnTo>
                  <a:lnTo>
                    <a:pt x="66197" y="135500"/>
                  </a:lnTo>
                  <a:lnTo>
                    <a:pt x="65836" y="135820"/>
                  </a:lnTo>
                  <a:lnTo>
                    <a:pt x="65456" y="136121"/>
                  </a:lnTo>
                  <a:lnTo>
                    <a:pt x="65055" y="136402"/>
                  </a:lnTo>
                  <a:lnTo>
                    <a:pt x="64654" y="136662"/>
                  </a:lnTo>
                  <a:lnTo>
                    <a:pt x="64234" y="136902"/>
                  </a:lnTo>
                  <a:lnTo>
                    <a:pt x="63793" y="137123"/>
                  </a:lnTo>
                  <a:lnTo>
                    <a:pt x="63352" y="137323"/>
                  </a:lnTo>
                  <a:lnTo>
                    <a:pt x="62891" y="137503"/>
                  </a:lnTo>
                  <a:lnTo>
                    <a:pt x="62430" y="137664"/>
                  </a:lnTo>
                  <a:lnTo>
                    <a:pt x="61950" y="137804"/>
                  </a:lnTo>
                  <a:lnTo>
                    <a:pt x="61469" y="137924"/>
                  </a:lnTo>
                  <a:lnTo>
                    <a:pt x="60968" y="138004"/>
                  </a:lnTo>
                  <a:lnTo>
                    <a:pt x="60467" y="138064"/>
                  </a:lnTo>
                  <a:lnTo>
                    <a:pt x="59946" y="138105"/>
                  </a:lnTo>
                  <a:lnTo>
                    <a:pt x="59425" y="13812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3965;p91">
              <a:extLst>
                <a:ext uri="{FF2B5EF4-FFF2-40B4-BE49-F238E27FC236}">
                  <a16:creationId xmlns:a16="http://schemas.microsoft.com/office/drawing/2014/main" id="{42E58075-8FE4-AD76-DE23-269B36832A57}"/>
                </a:ext>
              </a:extLst>
            </p:cNvPr>
            <p:cNvSpPr/>
            <p:nvPr/>
          </p:nvSpPr>
          <p:spPr>
            <a:xfrm>
              <a:off x="3515225" y="899775"/>
              <a:ext cx="1621875" cy="3337925"/>
            </a:xfrm>
            <a:custGeom>
              <a:avLst/>
              <a:gdLst/>
              <a:ahLst/>
              <a:cxnLst/>
              <a:rect l="l" t="t" r="r" b="b"/>
              <a:pathLst>
                <a:path w="64875" h="133517" extrusionOk="0">
                  <a:moveTo>
                    <a:pt x="7373" y="1"/>
                  </a:moveTo>
                  <a:lnTo>
                    <a:pt x="6993" y="41"/>
                  </a:lnTo>
                  <a:lnTo>
                    <a:pt x="6592" y="81"/>
                  </a:lnTo>
                  <a:lnTo>
                    <a:pt x="6211" y="141"/>
                  </a:lnTo>
                  <a:lnTo>
                    <a:pt x="5851" y="221"/>
                  </a:lnTo>
                  <a:lnTo>
                    <a:pt x="5470" y="341"/>
                  </a:lnTo>
                  <a:lnTo>
                    <a:pt x="5109" y="462"/>
                  </a:lnTo>
                  <a:lnTo>
                    <a:pt x="4769" y="602"/>
                  </a:lnTo>
                  <a:lnTo>
                    <a:pt x="4428" y="742"/>
                  </a:lnTo>
                  <a:lnTo>
                    <a:pt x="4087" y="922"/>
                  </a:lnTo>
                  <a:lnTo>
                    <a:pt x="3767" y="1103"/>
                  </a:lnTo>
                  <a:lnTo>
                    <a:pt x="3446" y="1303"/>
                  </a:lnTo>
                  <a:lnTo>
                    <a:pt x="3146" y="1523"/>
                  </a:lnTo>
                  <a:lnTo>
                    <a:pt x="2845" y="1744"/>
                  </a:lnTo>
                  <a:lnTo>
                    <a:pt x="2565" y="1984"/>
                  </a:lnTo>
                  <a:lnTo>
                    <a:pt x="2304" y="2245"/>
                  </a:lnTo>
                  <a:lnTo>
                    <a:pt x="2044" y="2505"/>
                  </a:lnTo>
                  <a:lnTo>
                    <a:pt x="1803" y="2786"/>
                  </a:lnTo>
                  <a:lnTo>
                    <a:pt x="1563" y="3086"/>
                  </a:lnTo>
                  <a:lnTo>
                    <a:pt x="1343" y="3387"/>
                  </a:lnTo>
                  <a:lnTo>
                    <a:pt x="1142" y="3707"/>
                  </a:lnTo>
                  <a:lnTo>
                    <a:pt x="962" y="4028"/>
                  </a:lnTo>
                  <a:lnTo>
                    <a:pt x="782" y="4348"/>
                  </a:lnTo>
                  <a:lnTo>
                    <a:pt x="621" y="4709"/>
                  </a:lnTo>
                  <a:lnTo>
                    <a:pt x="481" y="5050"/>
                  </a:lnTo>
                  <a:lnTo>
                    <a:pt x="361" y="5410"/>
                  </a:lnTo>
                  <a:lnTo>
                    <a:pt x="261" y="5771"/>
                  </a:lnTo>
                  <a:lnTo>
                    <a:pt x="160" y="6152"/>
                  </a:lnTo>
                  <a:lnTo>
                    <a:pt x="100" y="6532"/>
                  </a:lnTo>
                  <a:lnTo>
                    <a:pt x="40" y="6913"/>
                  </a:lnTo>
                  <a:lnTo>
                    <a:pt x="20" y="7314"/>
                  </a:lnTo>
                  <a:lnTo>
                    <a:pt x="0" y="7714"/>
                  </a:lnTo>
                  <a:lnTo>
                    <a:pt x="0" y="7754"/>
                  </a:lnTo>
                  <a:lnTo>
                    <a:pt x="0" y="125763"/>
                  </a:lnTo>
                  <a:lnTo>
                    <a:pt x="20" y="126164"/>
                  </a:lnTo>
                  <a:lnTo>
                    <a:pt x="40" y="126564"/>
                  </a:lnTo>
                  <a:lnTo>
                    <a:pt x="100" y="126945"/>
                  </a:lnTo>
                  <a:lnTo>
                    <a:pt x="160" y="127326"/>
                  </a:lnTo>
                  <a:lnTo>
                    <a:pt x="261" y="127706"/>
                  </a:lnTo>
                  <a:lnTo>
                    <a:pt x="361" y="128067"/>
                  </a:lnTo>
                  <a:lnTo>
                    <a:pt x="481" y="128428"/>
                  </a:lnTo>
                  <a:lnTo>
                    <a:pt x="621" y="128788"/>
                  </a:lnTo>
                  <a:lnTo>
                    <a:pt x="762" y="129129"/>
                  </a:lnTo>
                  <a:lnTo>
                    <a:pt x="942" y="129449"/>
                  </a:lnTo>
                  <a:lnTo>
                    <a:pt x="1122" y="129790"/>
                  </a:lnTo>
                  <a:lnTo>
                    <a:pt x="1323" y="130090"/>
                  </a:lnTo>
                  <a:lnTo>
                    <a:pt x="1543" y="130391"/>
                  </a:lnTo>
                  <a:lnTo>
                    <a:pt x="1783" y="130691"/>
                  </a:lnTo>
                  <a:lnTo>
                    <a:pt x="2024" y="130972"/>
                  </a:lnTo>
                  <a:lnTo>
                    <a:pt x="2284" y="131232"/>
                  </a:lnTo>
                  <a:lnTo>
                    <a:pt x="2545" y="131493"/>
                  </a:lnTo>
                  <a:lnTo>
                    <a:pt x="2825" y="131733"/>
                  </a:lnTo>
                  <a:lnTo>
                    <a:pt x="3126" y="131974"/>
                  </a:lnTo>
                  <a:lnTo>
                    <a:pt x="3426" y="132194"/>
                  </a:lnTo>
                  <a:lnTo>
                    <a:pt x="3727" y="132395"/>
                  </a:lnTo>
                  <a:lnTo>
                    <a:pt x="4067" y="132575"/>
                  </a:lnTo>
                  <a:lnTo>
                    <a:pt x="4388" y="132755"/>
                  </a:lnTo>
                  <a:lnTo>
                    <a:pt x="4729" y="132895"/>
                  </a:lnTo>
                  <a:lnTo>
                    <a:pt x="5089" y="133036"/>
                  </a:lnTo>
                  <a:lnTo>
                    <a:pt x="5450" y="133156"/>
                  </a:lnTo>
                  <a:lnTo>
                    <a:pt x="5810" y="133256"/>
                  </a:lnTo>
                  <a:lnTo>
                    <a:pt x="6191" y="133356"/>
                  </a:lnTo>
                  <a:lnTo>
                    <a:pt x="6572" y="133416"/>
                  </a:lnTo>
                  <a:lnTo>
                    <a:pt x="6952" y="133476"/>
                  </a:lnTo>
                  <a:lnTo>
                    <a:pt x="7353" y="133496"/>
                  </a:lnTo>
                  <a:lnTo>
                    <a:pt x="7754" y="133516"/>
                  </a:lnTo>
                  <a:lnTo>
                    <a:pt x="57121" y="133516"/>
                  </a:lnTo>
                  <a:lnTo>
                    <a:pt x="57522" y="133496"/>
                  </a:lnTo>
                  <a:lnTo>
                    <a:pt x="57922" y="133476"/>
                  </a:lnTo>
                  <a:lnTo>
                    <a:pt x="58303" y="133416"/>
                  </a:lnTo>
                  <a:lnTo>
                    <a:pt x="58684" y="133356"/>
                  </a:lnTo>
                  <a:lnTo>
                    <a:pt x="59064" y="133256"/>
                  </a:lnTo>
                  <a:lnTo>
                    <a:pt x="59425" y="133156"/>
                  </a:lnTo>
                  <a:lnTo>
                    <a:pt x="59786" y="133036"/>
                  </a:lnTo>
                  <a:lnTo>
                    <a:pt x="60146" y="132895"/>
                  </a:lnTo>
                  <a:lnTo>
                    <a:pt x="60487" y="132755"/>
                  </a:lnTo>
                  <a:lnTo>
                    <a:pt x="60808" y="132575"/>
                  </a:lnTo>
                  <a:lnTo>
                    <a:pt x="61148" y="132395"/>
                  </a:lnTo>
                  <a:lnTo>
                    <a:pt x="61449" y="132194"/>
                  </a:lnTo>
                  <a:lnTo>
                    <a:pt x="61749" y="131974"/>
                  </a:lnTo>
                  <a:lnTo>
                    <a:pt x="62050" y="131733"/>
                  </a:lnTo>
                  <a:lnTo>
                    <a:pt x="62330" y="131493"/>
                  </a:lnTo>
                  <a:lnTo>
                    <a:pt x="62611" y="131232"/>
                  </a:lnTo>
                  <a:lnTo>
                    <a:pt x="62851" y="130972"/>
                  </a:lnTo>
                  <a:lnTo>
                    <a:pt x="63112" y="130691"/>
                  </a:lnTo>
                  <a:lnTo>
                    <a:pt x="63332" y="130391"/>
                  </a:lnTo>
                  <a:lnTo>
                    <a:pt x="63552" y="130090"/>
                  </a:lnTo>
                  <a:lnTo>
                    <a:pt x="63753" y="129790"/>
                  </a:lnTo>
                  <a:lnTo>
                    <a:pt x="63933" y="129449"/>
                  </a:lnTo>
                  <a:lnTo>
                    <a:pt x="64113" y="129129"/>
                  </a:lnTo>
                  <a:lnTo>
                    <a:pt x="64274" y="128788"/>
                  </a:lnTo>
                  <a:lnTo>
                    <a:pt x="64394" y="128428"/>
                  </a:lnTo>
                  <a:lnTo>
                    <a:pt x="64534" y="128067"/>
                  </a:lnTo>
                  <a:lnTo>
                    <a:pt x="64634" y="127706"/>
                  </a:lnTo>
                  <a:lnTo>
                    <a:pt x="64714" y="127326"/>
                  </a:lnTo>
                  <a:lnTo>
                    <a:pt x="64795" y="126945"/>
                  </a:lnTo>
                  <a:lnTo>
                    <a:pt x="64835" y="126564"/>
                  </a:lnTo>
                  <a:lnTo>
                    <a:pt x="64855" y="126164"/>
                  </a:lnTo>
                  <a:lnTo>
                    <a:pt x="64875" y="125763"/>
                  </a:lnTo>
                  <a:lnTo>
                    <a:pt x="64875" y="7754"/>
                  </a:lnTo>
                  <a:lnTo>
                    <a:pt x="64855" y="7354"/>
                  </a:lnTo>
                  <a:lnTo>
                    <a:pt x="64835" y="6973"/>
                  </a:lnTo>
                  <a:lnTo>
                    <a:pt x="64795" y="6592"/>
                  </a:lnTo>
                  <a:lnTo>
                    <a:pt x="64714" y="6212"/>
                  </a:lnTo>
                  <a:lnTo>
                    <a:pt x="64634" y="5831"/>
                  </a:lnTo>
                  <a:lnTo>
                    <a:pt x="64534" y="5470"/>
                  </a:lnTo>
                  <a:lnTo>
                    <a:pt x="64414" y="5110"/>
                  </a:lnTo>
                  <a:lnTo>
                    <a:pt x="64274" y="4749"/>
                  </a:lnTo>
                  <a:lnTo>
                    <a:pt x="64113" y="4409"/>
                  </a:lnTo>
                  <a:lnTo>
                    <a:pt x="63933" y="4068"/>
                  </a:lnTo>
                  <a:lnTo>
                    <a:pt x="63753" y="3747"/>
                  </a:lnTo>
                  <a:lnTo>
                    <a:pt x="63552" y="3447"/>
                  </a:lnTo>
                  <a:lnTo>
                    <a:pt x="63332" y="3126"/>
                  </a:lnTo>
                  <a:lnTo>
                    <a:pt x="63112" y="2846"/>
                  </a:lnTo>
                  <a:lnTo>
                    <a:pt x="62871" y="2565"/>
                  </a:lnTo>
                  <a:lnTo>
                    <a:pt x="62611" y="2285"/>
                  </a:lnTo>
                  <a:lnTo>
                    <a:pt x="62350" y="2044"/>
                  </a:lnTo>
                  <a:lnTo>
                    <a:pt x="62070" y="1784"/>
                  </a:lnTo>
                  <a:lnTo>
                    <a:pt x="61769" y="1563"/>
                  </a:lnTo>
                  <a:lnTo>
                    <a:pt x="61469" y="1343"/>
                  </a:lnTo>
                  <a:lnTo>
                    <a:pt x="61148" y="1143"/>
                  </a:lnTo>
                  <a:lnTo>
                    <a:pt x="60828" y="962"/>
                  </a:lnTo>
                  <a:lnTo>
                    <a:pt x="60507" y="782"/>
                  </a:lnTo>
                  <a:lnTo>
                    <a:pt x="60166" y="622"/>
                  </a:lnTo>
                  <a:lnTo>
                    <a:pt x="59806" y="482"/>
                  </a:lnTo>
                  <a:lnTo>
                    <a:pt x="59445" y="361"/>
                  </a:lnTo>
                  <a:lnTo>
                    <a:pt x="59085" y="261"/>
                  </a:lnTo>
                  <a:lnTo>
                    <a:pt x="58704" y="181"/>
                  </a:lnTo>
                  <a:lnTo>
                    <a:pt x="58323" y="101"/>
                  </a:lnTo>
                  <a:lnTo>
                    <a:pt x="57942" y="61"/>
                  </a:lnTo>
                  <a:lnTo>
                    <a:pt x="57542" y="21"/>
                  </a:lnTo>
                  <a:lnTo>
                    <a:pt x="44158" y="21"/>
                  </a:lnTo>
                  <a:lnTo>
                    <a:pt x="44018" y="41"/>
                  </a:lnTo>
                  <a:lnTo>
                    <a:pt x="43858" y="81"/>
                  </a:lnTo>
                  <a:lnTo>
                    <a:pt x="43717" y="121"/>
                  </a:lnTo>
                  <a:lnTo>
                    <a:pt x="43597" y="181"/>
                  </a:lnTo>
                  <a:lnTo>
                    <a:pt x="43457" y="241"/>
                  </a:lnTo>
                  <a:lnTo>
                    <a:pt x="43337" y="321"/>
                  </a:lnTo>
                  <a:lnTo>
                    <a:pt x="43216" y="421"/>
                  </a:lnTo>
                  <a:lnTo>
                    <a:pt x="43116" y="522"/>
                  </a:lnTo>
                  <a:lnTo>
                    <a:pt x="43016" y="622"/>
                  </a:lnTo>
                  <a:lnTo>
                    <a:pt x="42936" y="742"/>
                  </a:lnTo>
                  <a:lnTo>
                    <a:pt x="42856" y="882"/>
                  </a:lnTo>
                  <a:lnTo>
                    <a:pt x="42796" y="1003"/>
                  </a:lnTo>
                  <a:lnTo>
                    <a:pt x="42736" y="1143"/>
                  </a:lnTo>
                  <a:lnTo>
                    <a:pt x="42696" y="1303"/>
                  </a:lnTo>
                  <a:lnTo>
                    <a:pt x="42656" y="1443"/>
                  </a:lnTo>
                  <a:lnTo>
                    <a:pt x="42615" y="1844"/>
                  </a:lnTo>
                  <a:lnTo>
                    <a:pt x="42535" y="2225"/>
                  </a:lnTo>
                  <a:lnTo>
                    <a:pt x="42435" y="2585"/>
                  </a:lnTo>
                  <a:lnTo>
                    <a:pt x="42315" y="2926"/>
                  </a:lnTo>
                  <a:lnTo>
                    <a:pt x="42155" y="3267"/>
                  </a:lnTo>
                  <a:lnTo>
                    <a:pt x="41974" y="3587"/>
                  </a:lnTo>
                  <a:lnTo>
                    <a:pt x="41754" y="3868"/>
                  </a:lnTo>
                  <a:lnTo>
                    <a:pt x="41513" y="4148"/>
                  </a:lnTo>
                  <a:lnTo>
                    <a:pt x="41253" y="4388"/>
                  </a:lnTo>
                  <a:lnTo>
                    <a:pt x="40973" y="4609"/>
                  </a:lnTo>
                  <a:lnTo>
                    <a:pt x="40672" y="4829"/>
                  </a:lnTo>
                  <a:lnTo>
                    <a:pt x="40351" y="4990"/>
                  </a:lnTo>
                  <a:lnTo>
                    <a:pt x="40031" y="5150"/>
                  </a:lnTo>
                  <a:lnTo>
                    <a:pt x="39670" y="5250"/>
                  </a:lnTo>
                  <a:lnTo>
                    <a:pt x="39310" y="5350"/>
                  </a:lnTo>
                  <a:lnTo>
                    <a:pt x="38949" y="5390"/>
                  </a:lnTo>
                  <a:lnTo>
                    <a:pt x="38568" y="5410"/>
                  </a:lnTo>
                  <a:lnTo>
                    <a:pt x="26367" y="5410"/>
                  </a:lnTo>
                  <a:lnTo>
                    <a:pt x="25986" y="5390"/>
                  </a:lnTo>
                  <a:lnTo>
                    <a:pt x="25625" y="5350"/>
                  </a:lnTo>
                  <a:lnTo>
                    <a:pt x="25265" y="5250"/>
                  </a:lnTo>
                  <a:lnTo>
                    <a:pt x="24904" y="5150"/>
                  </a:lnTo>
                  <a:lnTo>
                    <a:pt x="24584" y="4990"/>
                  </a:lnTo>
                  <a:lnTo>
                    <a:pt x="24263" y="4829"/>
                  </a:lnTo>
                  <a:lnTo>
                    <a:pt x="23962" y="4609"/>
                  </a:lnTo>
                  <a:lnTo>
                    <a:pt x="23682" y="4388"/>
                  </a:lnTo>
                  <a:lnTo>
                    <a:pt x="23422" y="4148"/>
                  </a:lnTo>
                  <a:lnTo>
                    <a:pt x="23181" y="3868"/>
                  </a:lnTo>
                  <a:lnTo>
                    <a:pt x="22961" y="3587"/>
                  </a:lnTo>
                  <a:lnTo>
                    <a:pt x="22780" y="3267"/>
                  </a:lnTo>
                  <a:lnTo>
                    <a:pt x="22620" y="2926"/>
                  </a:lnTo>
                  <a:lnTo>
                    <a:pt x="22480" y="2585"/>
                  </a:lnTo>
                  <a:lnTo>
                    <a:pt x="22380" y="2225"/>
                  </a:lnTo>
                  <a:lnTo>
                    <a:pt x="22320" y="1844"/>
                  </a:lnTo>
                  <a:lnTo>
                    <a:pt x="22280" y="1443"/>
                  </a:lnTo>
                  <a:lnTo>
                    <a:pt x="22239" y="1303"/>
                  </a:lnTo>
                  <a:lnTo>
                    <a:pt x="22199" y="1143"/>
                  </a:lnTo>
                  <a:lnTo>
                    <a:pt x="22159" y="1003"/>
                  </a:lnTo>
                  <a:lnTo>
                    <a:pt x="22079" y="862"/>
                  </a:lnTo>
                  <a:lnTo>
                    <a:pt x="21999" y="742"/>
                  </a:lnTo>
                  <a:lnTo>
                    <a:pt x="21919" y="622"/>
                  </a:lnTo>
                  <a:lnTo>
                    <a:pt x="21819" y="502"/>
                  </a:lnTo>
                  <a:lnTo>
                    <a:pt x="21719" y="401"/>
                  </a:lnTo>
                  <a:lnTo>
                    <a:pt x="21598" y="321"/>
                  </a:lnTo>
                  <a:lnTo>
                    <a:pt x="21478" y="241"/>
                  </a:lnTo>
                  <a:lnTo>
                    <a:pt x="21338" y="161"/>
                  </a:lnTo>
                  <a:lnTo>
                    <a:pt x="21218" y="101"/>
                  </a:lnTo>
                  <a:lnTo>
                    <a:pt x="21077" y="61"/>
                  </a:lnTo>
                  <a:lnTo>
                    <a:pt x="20917" y="21"/>
                  </a:lnTo>
                  <a:lnTo>
                    <a:pt x="207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3966;p91">
              <a:extLst>
                <a:ext uri="{FF2B5EF4-FFF2-40B4-BE49-F238E27FC236}">
                  <a16:creationId xmlns:a16="http://schemas.microsoft.com/office/drawing/2014/main" id="{65FA5C31-9BA6-A89F-0CF1-EB78F9E429A2}"/>
                </a:ext>
              </a:extLst>
            </p:cNvPr>
            <p:cNvSpPr/>
            <p:nvPr/>
          </p:nvSpPr>
          <p:spPr>
            <a:xfrm>
              <a:off x="3515225" y="899775"/>
              <a:ext cx="1621875" cy="3337925"/>
            </a:xfrm>
            <a:custGeom>
              <a:avLst/>
              <a:gdLst/>
              <a:ahLst/>
              <a:cxnLst/>
              <a:rect l="l" t="t" r="r" b="b"/>
              <a:pathLst>
                <a:path w="64875" h="133517" fill="none" extrusionOk="0">
                  <a:moveTo>
                    <a:pt x="57141" y="21"/>
                  </a:moveTo>
                  <a:lnTo>
                    <a:pt x="44318" y="21"/>
                  </a:lnTo>
                  <a:lnTo>
                    <a:pt x="44318" y="21"/>
                  </a:lnTo>
                  <a:lnTo>
                    <a:pt x="44158" y="21"/>
                  </a:lnTo>
                  <a:lnTo>
                    <a:pt x="44018" y="41"/>
                  </a:lnTo>
                  <a:lnTo>
                    <a:pt x="43858" y="81"/>
                  </a:lnTo>
                  <a:lnTo>
                    <a:pt x="43717" y="121"/>
                  </a:lnTo>
                  <a:lnTo>
                    <a:pt x="43597" y="181"/>
                  </a:lnTo>
                  <a:lnTo>
                    <a:pt x="43457" y="241"/>
                  </a:lnTo>
                  <a:lnTo>
                    <a:pt x="43337" y="321"/>
                  </a:lnTo>
                  <a:lnTo>
                    <a:pt x="43216" y="421"/>
                  </a:lnTo>
                  <a:lnTo>
                    <a:pt x="43116" y="522"/>
                  </a:lnTo>
                  <a:lnTo>
                    <a:pt x="43016" y="622"/>
                  </a:lnTo>
                  <a:lnTo>
                    <a:pt x="42936" y="742"/>
                  </a:lnTo>
                  <a:lnTo>
                    <a:pt x="42856" y="882"/>
                  </a:lnTo>
                  <a:lnTo>
                    <a:pt x="42796" y="1003"/>
                  </a:lnTo>
                  <a:lnTo>
                    <a:pt x="42736" y="1143"/>
                  </a:lnTo>
                  <a:lnTo>
                    <a:pt x="42696" y="1303"/>
                  </a:lnTo>
                  <a:lnTo>
                    <a:pt x="42656" y="1443"/>
                  </a:lnTo>
                  <a:lnTo>
                    <a:pt x="42615" y="1844"/>
                  </a:lnTo>
                  <a:lnTo>
                    <a:pt x="42615" y="1844"/>
                  </a:lnTo>
                  <a:lnTo>
                    <a:pt x="42535" y="2225"/>
                  </a:lnTo>
                  <a:lnTo>
                    <a:pt x="42435" y="2585"/>
                  </a:lnTo>
                  <a:lnTo>
                    <a:pt x="42315" y="2926"/>
                  </a:lnTo>
                  <a:lnTo>
                    <a:pt x="42155" y="3267"/>
                  </a:lnTo>
                  <a:lnTo>
                    <a:pt x="41974" y="3587"/>
                  </a:lnTo>
                  <a:lnTo>
                    <a:pt x="41754" y="3868"/>
                  </a:lnTo>
                  <a:lnTo>
                    <a:pt x="41513" y="4148"/>
                  </a:lnTo>
                  <a:lnTo>
                    <a:pt x="41253" y="4388"/>
                  </a:lnTo>
                  <a:lnTo>
                    <a:pt x="40973" y="4609"/>
                  </a:lnTo>
                  <a:lnTo>
                    <a:pt x="40672" y="4829"/>
                  </a:lnTo>
                  <a:lnTo>
                    <a:pt x="40351" y="4990"/>
                  </a:lnTo>
                  <a:lnTo>
                    <a:pt x="40031" y="5150"/>
                  </a:lnTo>
                  <a:lnTo>
                    <a:pt x="39670" y="5250"/>
                  </a:lnTo>
                  <a:lnTo>
                    <a:pt x="39310" y="5350"/>
                  </a:lnTo>
                  <a:lnTo>
                    <a:pt x="38949" y="5390"/>
                  </a:lnTo>
                  <a:lnTo>
                    <a:pt x="38568" y="5410"/>
                  </a:lnTo>
                  <a:lnTo>
                    <a:pt x="26367" y="5410"/>
                  </a:lnTo>
                  <a:lnTo>
                    <a:pt x="26367" y="5410"/>
                  </a:lnTo>
                  <a:lnTo>
                    <a:pt x="25986" y="5390"/>
                  </a:lnTo>
                  <a:lnTo>
                    <a:pt x="25625" y="5350"/>
                  </a:lnTo>
                  <a:lnTo>
                    <a:pt x="25265" y="5250"/>
                  </a:lnTo>
                  <a:lnTo>
                    <a:pt x="24904" y="5150"/>
                  </a:lnTo>
                  <a:lnTo>
                    <a:pt x="24584" y="4990"/>
                  </a:lnTo>
                  <a:lnTo>
                    <a:pt x="24263" y="4829"/>
                  </a:lnTo>
                  <a:lnTo>
                    <a:pt x="23962" y="4609"/>
                  </a:lnTo>
                  <a:lnTo>
                    <a:pt x="23682" y="4388"/>
                  </a:lnTo>
                  <a:lnTo>
                    <a:pt x="23422" y="4148"/>
                  </a:lnTo>
                  <a:lnTo>
                    <a:pt x="23181" y="3868"/>
                  </a:lnTo>
                  <a:lnTo>
                    <a:pt x="22961" y="3587"/>
                  </a:lnTo>
                  <a:lnTo>
                    <a:pt x="22780" y="3267"/>
                  </a:lnTo>
                  <a:lnTo>
                    <a:pt x="22620" y="2926"/>
                  </a:lnTo>
                  <a:lnTo>
                    <a:pt x="22480" y="2585"/>
                  </a:lnTo>
                  <a:lnTo>
                    <a:pt x="22380" y="2225"/>
                  </a:lnTo>
                  <a:lnTo>
                    <a:pt x="22320" y="1844"/>
                  </a:lnTo>
                  <a:lnTo>
                    <a:pt x="22280" y="1443"/>
                  </a:lnTo>
                  <a:lnTo>
                    <a:pt x="22280" y="1443"/>
                  </a:lnTo>
                  <a:lnTo>
                    <a:pt x="22239" y="1303"/>
                  </a:lnTo>
                  <a:lnTo>
                    <a:pt x="22199" y="1143"/>
                  </a:lnTo>
                  <a:lnTo>
                    <a:pt x="22159" y="1003"/>
                  </a:lnTo>
                  <a:lnTo>
                    <a:pt x="22079" y="862"/>
                  </a:lnTo>
                  <a:lnTo>
                    <a:pt x="21999" y="742"/>
                  </a:lnTo>
                  <a:lnTo>
                    <a:pt x="21919" y="622"/>
                  </a:lnTo>
                  <a:lnTo>
                    <a:pt x="21819" y="502"/>
                  </a:lnTo>
                  <a:lnTo>
                    <a:pt x="21719" y="401"/>
                  </a:lnTo>
                  <a:lnTo>
                    <a:pt x="21598" y="321"/>
                  </a:lnTo>
                  <a:lnTo>
                    <a:pt x="21478" y="241"/>
                  </a:lnTo>
                  <a:lnTo>
                    <a:pt x="21338" y="161"/>
                  </a:lnTo>
                  <a:lnTo>
                    <a:pt x="21218" y="101"/>
                  </a:lnTo>
                  <a:lnTo>
                    <a:pt x="21077" y="61"/>
                  </a:lnTo>
                  <a:lnTo>
                    <a:pt x="20917" y="21"/>
                  </a:lnTo>
                  <a:lnTo>
                    <a:pt x="20777" y="1"/>
                  </a:lnTo>
                  <a:lnTo>
                    <a:pt x="20617" y="1"/>
                  </a:lnTo>
                  <a:lnTo>
                    <a:pt x="7774" y="1"/>
                  </a:lnTo>
                  <a:lnTo>
                    <a:pt x="7774" y="1"/>
                  </a:lnTo>
                  <a:lnTo>
                    <a:pt x="7373" y="1"/>
                  </a:lnTo>
                  <a:lnTo>
                    <a:pt x="6993" y="41"/>
                  </a:lnTo>
                  <a:lnTo>
                    <a:pt x="6592" y="81"/>
                  </a:lnTo>
                  <a:lnTo>
                    <a:pt x="6211" y="141"/>
                  </a:lnTo>
                  <a:lnTo>
                    <a:pt x="5851" y="221"/>
                  </a:lnTo>
                  <a:lnTo>
                    <a:pt x="5470" y="341"/>
                  </a:lnTo>
                  <a:lnTo>
                    <a:pt x="5109" y="462"/>
                  </a:lnTo>
                  <a:lnTo>
                    <a:pt x="4769" y="602"/>
                  </a:lnTo>
                  <a:lnTo>
                    <a:pt x="4428" y="742"/>
                  </a:lnTo>
                  <a:lnTo>
                    <a:pt x="4087" y="922"/>
                  </a:lnTo>
                  <a:lnTo>
                    <a:pt x="3767" y="1103"/>
                  </a:lnTo>
                  <a:lnTo>
                    <a:pt x="3446" y="1303"/>
                  </a:lnTo>
                  <a:lnTo>
                    <a:pt x="3146" y="1523"/>
                  </a:lnTo>
                  <a:lnTo>
                    <a:pt x="2845" y="1744"/>
                  </a:lnTo>
                  <a:lnTo>
                    <a:pt x="2565" y="1984"/>
                  </a:lnTo>
                  <a:lnTo>
                    <a:pt x="2304" y="2245"/>
                  </a:lnTo>
                  <a:lnTo>
                    <a:pt x="2044" y="2505"/>
                  </a:lnTo>
                  <a:lnTo>
                    <a:pt x="1803" y="2786"/>
                  </a:lnTo>
                  <a:lnTo>
                    <a:pt x="1563" y="3086"/>
                  </a:lnTo>
                  <a:lnTo>
                    <a:pt x="1343" y="3387"/>
                  </a:lnTo>
                  <a:lnTo>
                    <a:pt x="1142" y="3707"/>
                  </a:lnTo>
                  <a:lnTo>
                    <a:pt x="962" y="4028"/>
                  </a:lnTo>
                  <a:lnTo>
                    <a:pt x="782" y="4348"/>
                  </a:lnTo>
                  <a:lnTo>
                    <a:pt x="621" y="4709"/>
                  </a:lnTo>
                  <a:lnTo>
                    <a:pt x="481" y="5050"/>
                  </a:lnTo>
                  <a:lnTo>
                    <a:pt x="361" y="5410"/>
                  </a:lnTo>
                  <a:lnTo>
                    <a:pt x="261" y="5771"/>
                  </a:lnTo>
                  <a:lnTo>
                    <a:pt x="160" y="6152"/>
                  </a:lnTo>
                  <a:lnTo>
                    <a:pt x="100" y="6532"/>
                  </a:lnTo>
                  <a:lnTo>
                    <a:pt x="40" y="6913"/>
                  </a:lnTo>
                  <a:lnTo>
                    <a:pt x="20" y="7314"/>
                  </a:lnTo>
                  <a:lnTo>
                    <a:pt x="0" y="7714"/>
                  </a:lnTo>
                  <a:lnTo>
                    <a:pt x="0" y="7714"/>
                  </a:lnTo>
                  <a:lnTo>
                    <a:pt x="0" y="7754"/>
                  </a:lnTo>
                  <a:lnTo>
                    <a:pt x="0" y="125763"/>
                  </a:lnTo>
                  <a:lnTo>
                    <a:pt x="0" y="125763"/>
                  </a:lnTo>
                  <a:lnTo>
                    <a:pt x="20" y="126164"/>
                  </a:lnTo>
                  <a:lnTo>
                    <a:pt x="40" y="126564"/>
                  </a:lnTo>
                  <a:lnTo>
                    <a:pt x="100" y="126945"/>
                  </a:lnTo>
                  <a:lnTo>
                    <a:pt x="160" y="127326"/>
                  </a:lnTo>
                  <a:lnTo>
                    <a:pt x="261" y="127706"/>
                  </a:lnTo>
                  <a:lnTo>
                    <a:pt x="361" y="128067"/>
                  </a:lnTo>
                  <a:lnTo>
                    <a:pt x="481" y="128428"/>
                  </a:lnTo>
                  <a:lnTo>
                    <a:pt x="621" y="128788"/>
                  </a:lnTo>
                  <a:lnTo>
                    <a:pt x="762" y="129129"/>
                  </a:lnTo>
                  <a:lnTo>
                    <a:pt x="942" y="129449"/>
                  </a:lnTo>
                  <a:lnTo>
                    <a:pt x="1122" y="129790"/>
                  </a:lnTo>
                  <a:lnTo>
                    <a:pt x="1323" y="130090"/>
                  </a:lnTo>
                  <a:lnTo>
                    <a:pt x="1543" y="130391"/>
                  </a:lnTo>
                  <a:lnTo>
                    <a:pt x="1783" y="130691"/>
                  </a:lnTo>
                  <a:lnTo>
                    <a:pt x="2024" y="130972"/>
                  </a:lnTo>
                  <a:lnTo>
                    <a:pt x="2284" y="131232"/>
                  </a:lnTo>
                  <a:lnTo>
                    <a:pt x="2545" y="131493"/>
                  </a:lnTo>
                  <a:lnTo>
                    <a:pt x="2825" y="131733"/>
                  </a:lnTo>
                  <a:lnTo>
                    <a:pt x="3126" y="131974"/>
                  </a:lnTo>
                  <a:lnTo>
                    <a:pt x="3426" y="132194"/>
                  </a:lnTo>
                  <a:lnTo>
                    <a:pt x="3727" y="132395"/>
                  </a:lnTo>
                  <a:lnTo>
                    <a:pt x="4067" y="132575"/>
                  </a:lnTo>
                  <a:lnTo>
                    <a:pt x="4388" y="132755"/>
                  </a:lnTo>
                  <a:lnTo>
                    <a:pt x="4729" y="132895"/>
                  </a:lnTo>
                  <a:lnTo>
                    <a:pt x="5089" y="133036"/>
                  </a:lnTo>
                  <a:lnTo>
                    <a:pt x="5450" y="133156"/>
                  </a:lnTo>
                  <a:lnTo>
                    <a:pt x="5810" y="133256"/>
                  </a:lnTo>
                  <a:lnTo>
                    <a:pt x="6191" y="133356"/>
                  </a:lnTo>
                  <a:lnTo>
                    <a:pt x="6572" y="133416"/>
                  </a:lnTo>
                  <a:lnTo>
                    <a:pt x="6952" y="133476"/>
                  </a:lnTo>
                  <a:lnTo>
                    <a:pt x="7353" y="133496"/>
                  </a:lnTo>
                  <a:lnTo>
                    <a:pt x="7754" y="133516"/>
                  </a:lnTo>
                  <a:lnTo>
                    <a:pt x="57121" y="133516"/>
                  </a:lnTo>
                  <a:lnTo>
                    <a:pt x="57121" y="133516"/>
                  </a:lnTo>
                  <a:lnTo>
                    <a:pt x="57522" y="133496"/>
                  </a:lnTo>
                  <a:lnTo>
                    <a:pt x="57922" y="133476"/>
                  </a:lnTo>
                  <a:lnTo>
                    <a:pt x="58303" y="133416"/>
                  </a:lnTo>
                  <a:lnTo>
                    <a:pt x="58684" y="133356"/>
                  </a:lnTo>
                  <a:lnTo>
                    <a:pt x="59064" y="133256"/>
                  </a:lnTo>
                  <a:lnTo>
                    <a:pt x="59425" y="133156"/>
                  </a:lnTo>
                  <a:lnTo>
                    <a:pt x="59786" y="133036"/>
                  </a:lnTo>
                  <a:lnTo>
                    <a:pt x="60146" y="132895"/>
                  </a:lnTo>
                  <a:lnTo>
                    <a:pt x="60487" y="132755"/>
                  </a:lnTo>
                  <a:lnTo>
                    <a:pt x="60808" y="132575"/>
                  </a:lnTo>
                  <a:lnTo>
                    <a:pt x="61148" y="132395"/>
                  </a:lnTo>
                  <a:lnTo>
                    <a:pt x="61449" y="132194"/>
                  </a:lnTo>
                  <a:lnTo>
                    <a:pt x="61749" y="131974"/>
                  </a:lnTo>
                  <a:lnTo>
                    <a:pt x="62050" y="131733"/>
                  </a:lnTo>
                  <a:lnTo>
                    <a:pt x="62330" y="131493"/>
                  </a:lnTo>
                  <a:lnTo>
                    <a:pt x="62611" y="131232"/>
                  </a:lnTo>
                  <a:lnTo>
                    <a:pt x="62851" y="130972"/>
                  </a:lnTo>
                  <a:lnTo>
                    <a:pt x="63112" y="130691"/>
                  </a:lnTo>
                  <a:lnTo>
                    <a:pt x="63332" y="130391"/>
                  </a:lnTo>
                  <a:lnTo>
                    <a:pt x="63552" y="130090"/>
                  </a:lnTo>
                  <a:lnTo>
                    <a:pt x="63753" y="129790"/>
                  </a:lnTo>
                  <a:lnTo>
                    <a:pt x="63933" y="129449"/>
                  </a:lnTo>
                  <a:lnTo>
                    <a:pt x="64113" y="129129"/>
                  </a:lnTo>
                  <a:lnTo>
                    <a:pt x="64274" y="128788"/>
                  </a:lnTo>
                  <a:lnTo>
                    <a:pt x="64394" y="128428"/>
                  </a:lnTo>
                  <a:lnTo>
                    <a:pt x="64534" y="128067"/>
                  </a:lnTo>
                  <a:lnTo>
                    <a:pt x="64634" y="127706"/>
                  </a:lnTo>
                  <a:lnTo>
                    <a:pt x="64714" y="127326"/>
                  </a:lnTo>
                  <a:lnTo>
                    <a:pt x="64795" y="126945"/>
                  </a:lnTo>
                  <a:lnTo>
                    <a:pt x="64835" y="126564"/>
                  </a:lnTo>
                  <a:lnTo>
                    <a:pt x="64855" y="126164"/>
                  </a:lnTo>
                  <a:lnTo>
                    <a:pt x="64875" y="125763"/>
                  </a:lnTo>
                  <a:lnTo>
                    <a:pt x="64875" y="7754"/>
                  </a:lnTo>
                  <a:lnTo>
                    <a:pt x="64875" y="7754"/>
                  </a:lnTo>
                  <a:lnTo>
                    <a:pt x="64855" y="7354"/>
                  </a:lnTo>
                  <a:lnTo>
                    <a:pt x="64835" y="6973"/>
                  </a:lnTo>
                  <a:lnTo>
                    <a:pt x="64795" y="6592"/>
                  </a:lnTo>
                  <a:lnTo>
                    <a:pt x="64714" y="6212"/>
                  </a:lnTo>
                  <a:lnTo>
                    <a:pt x="64634" y="5831"/>
                  </a:lnTo>
                  <a:lnTo>
                    <a:pt x="64534" y="5470"/>
                  </a:lnTo>
                  <a:lnTo>
                    <a:pt x="64414" y="5110"/>
                  </a:lnTo>
                  <a:lnTo>
                    <a:pt x="64274" y="4749"/>
                  </a:lnTo>
                  <a:lnTo>
                    <a:pt x="64113" y="4409"/>
                  </a:lnTo>
                  <a:lnTo>
                    <a:pt x="63933" y="4068"/>
                  </a:lnTo>
                  <a:lnTo>
                    <a:pt x="63753" y="3747"/>
                  </a:lnTo>
                  <a:lnTo>
                    <a:pt x="63552" y="3447"/>
                  </a:lnTo>
                  <a:lnTo>
                    <a:pt x="63332" y="3126"/>
                  </a:lnTo>
                  <a:lnTo>
                    <a:pt x="63112" y="2846"/>
                  </a:lnTo>
                  <a:lnTo>
                    <a:pt x="62871" y="2565"/>
                  </a:lnTo>
                  <a:lnTo>
                    <a:pt x="62611" y="2285"/>
                  </a:lnTo>
                  <a:lnTo>
                    <a:pt x="62350" y="2044"/>
                  </a:lnTo>
                  <a:lnTo>
                    <a:pt x="62070" y="1784"/>
                  </a:lnTo>
                  <a:lnTo>
                    <a:pt x="61769" y="1563"/>
                  </a:lnTo>
                  <a:lnTo>
                    <a:pt x="61469" y="1343"/>
                  </a:lnTo>
                  <a:lnTo>
                    <a:pt x="61148" y="1143"/>
                  </a:lnTo>
                  <a:lnTo>
                    <a:pt x="60828" y="962"/>
                  </a:lnTo>
                  <a:lnTo>
                    <a:pt x="60507" y="782"/>
                  </a:lnTo>
                  <a:lnTo>
                    <a:pt x="60166" y="622"/>
                  </a:lnTo>
                  <a:lnTo>
                    <a:pt x="59806" y="482"/>
                  </a:lnTo>
                  <a:lnTo>
                    <a:pt x="59445" y="361"/>
                  </a:lnTo>
                  <a:lnTo>
                    <a:pt x="59085" y="261"/>
                  </a:lnTo>
                  <a:lnTo>
                    <a:pt x="58704" y="181"/>
                  </a:lnTo>
                  <a:lnTo>
                    <a:pt x="58323" y="101"/>
                  </a:lnTo>
                  <a:lnTo>
                    <a:pt x="57942" y="61"/>
                  </a:lnTo>
                  <a:lnTo>
                    <a:pt x="57542" y="21"/>
                  </a:lnTo>
                  <a:lnTo>
                    <a:pt x="57141" y="2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3967;p91">
              <a:extLst>
                <a:ext uri="{FF2B5EF4-FFF2-40B4-BE49-F238E27FC236}">
                  <a16:creationId xmlns:a16="http://schemas.microsoft.com/office/drawing/2014/main" id="{6A07324A-006D-572E-17CF-90B3981E75FF}"/>
                </a:ext>
              </a:extLst>
            </p:cNvPr>
            <p:cNvSpPr/>
            <p:nvPr/>
          </p:nvSpPr>
          <p:spPr>
            <a:xfrm>
              <a:off x="3515225" y="899775"/>
              <a:ext cx="1621875" cy="3337925"/>
            </a:xfrm>
            <a:custGeom>
              <a:avLst/>
              <a:gdLst/>
              <a:ahLst/>
              <a:cxnLst/>
              <a:rect l="l" t="t" r="r" b="b"/>
              <a:pathLst>
                <a:path w="64875" h="133517" extrusionOk="0">
                  <a:moveTo>
                    <a:pt x="42736" y="62010"/>
                  </a:moveTo>
                  <a:lnTo>
                    <a:pt x="43016" y="62050"/>
                  </a:lnTo>
                  <a:lnTo>
                    <a:pt x="43277" y="62130"/>
                  </a:lnTo>
                  <a:lnTo>
                    <a:pt x="43517" y="62211"/>
                  </a:lnTo>
                  <a:lnTo>
                    <a:pt x="43757" y="62331"/>
                  </a:lnTo>
                  <a:lnTo>
                    <a:pt x="43978" y="62471"/>
                  </a:lnTo>
                  <a:lnTo>
                    <a:pt x="44178" y="62611"/>
                  </a:lnTo>
                  <a:lnTo>
                    <a:pt x="44379" y="62792"/>
                  </a:lnTo>
                  <a:lnTo>
                    <a:pt x="44559" y="62992"/>
                  </a:lnTo>
                  <a:lnTo>
                    <a:pt x="44699" y="63192"/>
                  </a:lnTo>
                  <a:lnTo>
                    <a:pt x="44839" y="63413"/>
                  </a:lnTo>
                  <a:lnTo>
                    <a:pt x="44960" y="63653"/>
                  </a:lnTo>
                  <a:lnTo>
                    <a:pt x="45040" y="63894"/>
                  </a:lnTo>
                  <a:lnTo>
                    <a:pt x="45120" y="64154"/>
                  </a:lnTo>
                  <a:lnTo>
                    <a:pt x="45160" y="64435"/>
                  </a:lnTo>
                  <a:lnTo>
                    <a:pt x="45160" y="64695"/>
                  </a:lnTo>
                  <a:lnTo>
                    <a:pt x="45160" y="76736"/>
                  </a:lnTo>
                  <a:lnTo>
                    <a:pt x="45160" y="77017"/>
                  </a:lnTo>
                  <a:lnTo>
                    <a:pt x="45120" y="77277"/>
                  </a:lnTo>
                  <a:lnTo>
                    <a:pt x="45040" y="77538"/>
                  </a:lnTo>
                  <a:lnTo>
                    <a:pt x="44960" y="77778"/>
                  </a:lnTo>
                  <a:lnTo>
                    <a:pt x="44839" y="78018"/>
                  </a:lnTo>
                  <a:lnTo>
                    <a:pt x="44699" y="78239"/>
                  </a:lnTo>
                  <a:lnTo>
                    <a:pt x="44559" y="78459"/>
                  </a:lnTo>
                  <a:lnTo>
                    <a:pt x="44379" y="78640"/>
                  </a:lnTo>
                  <a:lnTo>
                    <a:pt x="44178" y="78820"/>
                  </a:lnTo>
                  <a:lnTo>
                    <a:pt x="43978" y="78980"/>
                  </a:lnTo>
                  <a:lnTo>
                    <a:pt x="43757" y="79100"/>
                  </a:lnTo>
                  <a:lnTo>
                    <a:pt x="43517" y="79221"/>
                  </a:lnTo>
                  <a:lnTo>
                    <a:pt x="43277" y="79321"/>
                  </a:lnTo>
                  <a:lnTo>
                    <a:pt x="43016" y="79381"/>
                  </a:lnTo>
                  <a:lnTo>
                    <a:pt x="42736" y="79421"/>
                  </a:lnTo>
                  <a:lnTo>
                    <a:pt x="42475" y="79441"/>
                  </a:lnTo>
                  <a:lnTo>
                    <a:pt x="21719" y="79441"/>
                  </a:lnTo>
                  <a:lnTo>
                    <a:pt x="21438" y="79421"/>
                  </a:lnTo>
                  <a:lnTo>
                    <a:pt x="21178" y="79381"/>
                  </a:lnTo>
                  <a:lnTo>
                    <a:pt x="20917" y="79321"/>
                  </a:lnTo>
                  <a:lnTo>
                    <a:pt x="20677" y="79221"/>
                  </a:lnTo>
                  <a:lnTo>
                    <a:pt x="20436" y="79100"/>
                  </a:lnTo>
                  <a:lnTo>
                    <a:pt x="20216" y="78980"/>
                  </a:lnTo>
                  <a:lnTo>
                    <a:pt x="19995" y="78820"/>
                  </a:lnTo>
                  <a:lnTo>
                    <a:pt x="19815" y="78640"/>
                  </a:lnTo>
                  <a:lnTo>
                    <a:pt x="19635" y="78459"/>
                  </a:lnTo>
                  <a:lnTo>
                    <a:pt x="19475" y="78239"/>
                  </a:lnTo>
                  <a:lnTo>
                    <a:pt x="19354" y="78018"/>
                  </a:lnTo>
                  <a:lnTo>
                    <a:pt x="19234" y="77778"/>
                  </a:lnTo>
                  <a:lnTo>
                    <a:pt x="19134" y="77538"/>
                  </a:lnTo>
                  <a:lnTo>
                    <a:pt x="19074" y="77277"/>
                  </a:lnTo>
                  <a:lnTo>
                    <a:pt x="19034" y="77017"/>
                  </a:lnTo>
                  <a:lnTo>
                    <a:pt x="19014" y="76736"/>
                  </a:lnTo>
                  <a:lnTo>
                    <a:pt x="19014" y="64695"/>
                  </a:lnTo>
                  <a:lnTo>
                    <a:pt x="19034" y="64435"/>
                  </a:lnTo>
                  <a:lnTo>
                    <a:pt x="19074" y="64154"/>
                  </a:lnTo>
                  <a:lnTo>
                    <a:pt x="19134" y="63894"/>
                  </a:lnTo>
                  <a:lnTo>
                    <a:pt x="19234" y="63653"/>
                  </a:lnTo>
                  <a:lnTo>
                    <a:pt x="19354" y="63413"/>
                  </a:lnTo>
                  <a:lnTo>
                    <a:pt x="19475" y="63192"/>
                  </a:lnTo>
                  <a:lnTo>
                    <a:pt x="19635" y="62992"/>
                  </a:lnTo>
                  <a:lnTo>
                    <a:pt x="19815" y="62792"/>
                  </a:lnTo>
                  <a:lnTo>
                    <a:pt x="19995" y="62611"/>
                  </a:lnTo>
                  <a:lnTo>
                    <a:pt x="20216" y="62471"/>
                  </a:lnTo>
                  <a:lnTo>
                    <a:pt x="20436" y="62331"/>
                  </a:lnTo>
                  <a:lnTo>
                    <a:pt x="20677" y="62211"/>
                  </a:lnTo>
                  <a:lnTo>
                    <a:pt x="20917" y="62130"/>
                  </a:lnTo>
                  <a:lnTo>
                    <a:pt x="21178" y="62050"/>
                  </a:lnTo>
                  <a:lnTo>
                    <a:pt x="21438" y="62010"/>
                  </a:lnTo>
                  <a:close/>
                  <a:moveTo>
                    <a:pt x="16469" y="57622"/>
                  </a:moveTo>
                  <a:lnTo>
                    <a:pt x="16329" y="57643"/>
                  </a:lnTo>
                  <a:lnTo>
                    <a:pt x="16189" y="57683"/>
                  </a:lnTo>
                  <a:lnTo>
                    <a:pt x="16049" y="57743"/>
                  </a:lnTo>
                  <a:lnTo>
                    <a:pt x="15908" y="57803"/>
                  </a:lnTo>
                  <a:lnTo>
                    <a:pt x="15788" y="57883"/>
                  </a:lnTo>
                  <a:lnTo>
                    <a:pt x="15668" y="57963"/>
                  </a:lnTo>
                  <a:lnTo>
                    <a:pt x="15568" y="58063"/>
                  </a:lnTo>
                  <a:lnTo>
                    <a:pt x="15467" y="58163"/>
                  </a:lnTo>
                  <a:lnTo>
                    <a:pt x="15387" y="58284"/>
                  </a:lnTo>
                  <a:lnTo>
                    <a:pt x="15307" y="58404"/>
                  </a:lnTo>
                  <a:lnTo>
                    <a:pt x="15247" y="58544"/>
                  </a:lnTo>
                  <a:lnTo>
                    <a:pt x="15187" y="58684"/>
                  </a:lnTo>
                  <a:lnTo>
                    <a:pt x="15147" y="58825"/>
                  </a:lnTo>
                  <a:lnTo>
                    <a:pt x="15127" y="58965"/>
                  </a:lnTo>
                  <a:lnTo>
                    <a:pt x="15127" y="59125"/>
                  </a:lnTo>
                  <a:lnTo>
                    <a:pt x="15127" y="82306"/>
                  </a:lnTo>
                  <a:lnTo>
                    <a:pt x="15127" y="82466"/>
                  </a:lnTo>
                  <a:lnTo>
                    <a:pt x="15147" y="82627"/>
                  </a:lnTo>
                  <a:lnTo>
                    <a:pt x="15187" y="82767"/>
                  </a:lnTo>
                  <a:lnTo>
                    <a:pt x="15247" y="82907"/>
                  </a:lnTo>
                  <a:lnTo>
                    <a:pt x="15307" y="83027"/>
                  </a:lnTo>
                  <a:lnTo>
                    <a:pt x="15387" y="83168"/>
                  </a:lnTo>
                  <a:lnTo>
                    <a:pt x="15467" y="83268"/>
                  </a:lnTo>
                  <a:lnTo>
                    <a:pt x="15568" y="83388"/>
                  </a:lnTo>
                  <a:lnTo>
                    <a:pt x="15668" y="83488"/>
                  </a:lnTo>
                  <a:lnTo>
                    <a:pt x="15788" y="83568"/>
                  </a:lnTo>
                  <a:lnTo>
                    <a:pt x="15908" y="83648"/>
                  </a:lnTo>
                  <a:lnTo>
                    <a:pt x="16049" y="83709"/>
                  </a:lnTo>
                  <a:lnTo>
                    <a:pt x="16189" y="83749"/>
                  </a:lnTo>
                  <a:lnTo>
                    <a:pt x="16329" y="83789"/>
                  </a:lnTo>
                  <a:lnTo>
                    <a:pt x="16469" y="83809"/>
                  </a:lnTo>
                  <a:lnTo>
                    <a:pt x="16630" y="83829"/>
                  </a:lnTo>
                  <a:lnTo>
                    <a:pt x="48085" y="83829"/>
                  </a:lnTo>
                  <a:lnTo>
                    <a:pt x="48225" y="83809"/>
                  </a:lnTo>
                  <a:lnTo>
                    <a:pt x="48386" y="83789"/>
                  </a:lnTo>
                  <a:lnTo>
                    <a:pt x="48526" y="83749"/>
                  </a:lnTo>
                  <a:lnTo>
                    <a:pt x="48666" y="83709"/>
                  </a:lnTo>
                  <a:lnTo>
                    <a:pt x="48806" y="83648"/>
                  </a:lnTo>
                  <a:lnTo>
                    <a:pt x="48927" y="83568"/>
                  </a:lnTo>
                  <a:lnTo>
                    <a:pt x="49047" y="83488"/>
                  </a:lnTo>
                  <a:lnTo>
                    <a:pt x="49147" y="83388"/>
                  </a:lnTo>
                  <a:lnTo>
                    <a:pt x="49247" y="83268"/>
                  </a:lnTo>
                  <a:lnTo>
                    <a:pt x="49327" y="83168"/>
                  </a:lnTo>
                  <a:lnTo>
                    <a:pt x="49407" y="83027"/>
                  </a:lnTo>
                  <a:lnTo>
                    <a:pt x="49468" y="82907"/>
                  </a:lnTo>
                  <a:lnTo>
                    <a:pt x="49528" y="82767"/>
                  </a:lnTo>
                  <a:lnTo>
                    <a:pt x="49568" y="82627"/>
                  </a:lnTo>
                  <a:lnTo>
                    <a:pt x="49588" y="82466"/>
                  </a:lnTo>
                  <a:lnTo>
                    <a:pt x="49588" y="82306"/>
                  </a:lnTo>
                  <a:lnTo>
                    <a:pt x="49588" y="59125"/>
                  </a:lnTo>
                  <a:lnTo>
                    <a:pt x="49588" y="58965"/>
                  </a:lnTo>
                  <a:lnTo>
                    <a:pt x="49568" y="58825"/>
                  </a:lnTo>
                  <a:lnTo>
                    <a:pt x="49528" y="58684"/>
                  </a:lnTo>
                  <a:lnTo>
                    <a:pt x="49468" y="58544"/>
                  </a:lnTo>
                  <a:lnTo>
                    <a:pt x="49407" y="58404"/>
                  </a:lnTo>
                  <a:lnTo>
                    <a:pt x="49327" y="58284"/>
                  </a:lnTo>
                  <a:lnTo>
                    <a:pt x="49247" y="58163"/>
                  </a:lnTo>
                  <a:lnTo>
                    <a:pt x="49147" y="58063"/>
                  </a:lnTo>
                  <a:lnTo>
                    <a:pt x="49047" y="57963"/>
                  </a:lnTo>
                  <a:lnTo>
                    <a:pt x="48927" y="57883"/>
                  </a:lnTo>
                  <a:lnTo>
                    <a:pt x="48806" y="57803"/>
                  </a:lnTo>
                  <a:lnTo>
                    <a:pt x="48666" y="57743"/>
                  </a:lnTo>
                  <a:lnTo>
                    <a:pt x="48526" y="57683"/>
                  </a:lnTo>
                  <a:lnTo>
                    <a:pt x="48386" y="57643"/>
                  </a:lnTo>
                  <a:lnTo>
                    <a:pt x="48225" y="57622"/>
                  </a:lnTo>
                  <a:close/>
                  <a:moveTo>
                    <a:pt x="48045" y="56581"/>
                  </a:moveTo>
                  <a:lnTo>
                    <a:pt x="48305" y="56601"/>
                  </a:lnTo>
                  <a:lnTo>
                    <a:pt x="48566" y="56641"/>
                  </a:lnTo>
                  <a:lnTo>
                    <a:pt x="48806" y="56701"/>
                  </a:lnTo>
                  <a:lnTo>
                    <a:pt x="49047" y="56781"/>
                  </a:lnTo>
                  <a:lnTo>
                    <a:pt x="49267" y="56901"/>
                  </a:lnTo>
                  <a:lnTo>
                    <a:pt x="49468" y="57021"/>
                  </a:lnTo>
                  <a:lnTo>
                    <a:pt x="49668" y="57162"/>
                  </a:lnTo>
                  <a:lnTo>
                    <a:pt x="49848" y="57342"/>
                  </a:lnTo>
                  <a:lnTo>
                    <a:pt x="50008" y="57522"/>
                  </a:lnTo>
                  <a:lnTo>
                    <a:pt x="50149" y="57703"/>
                  </a:lnTo>
                  <a:lnTo>
                    <a:pt x="50289" y="57923"/>
                  </a:lnTo>
                  <a:lnTo>
                    <a:pt x="50389" y="58143"/>
                  </a:lnTo>
                  <a:lnTo>
                    <a:pt x="50469" y="58364"/>
                  </a:lnTo>
                  <a:lnTo>
                    <a:pt x="50529" y="58624"/>
                  </a:lnTo>
                  <a:lnTo>
                    <a:pt x="50569" y="58865"/>
                  </a:lnTo>
                  <a:lnTo>
                    <a:pt x="50590" y="59125"/>
                  </a:lnTo>
                  <a:lnTo>
                    <a:pt x="50590" y="82306"/>
                  </a:lnTo>
                  <a:lnTo>
                    <a:pt x="50569" y="82567"/>
                  </a:lnTo>
                  <a:lnTo>
                    <a:pt x="50529" y="82827"/>
                  </a:lnTo>
                  <a:lnTo>
                    <a:pt x="50469" y="83067"/>
                  </a:lnTo>
                  <a:lnTo>
                    <a:pt x="50389" y="83308"/>
                  </a:lnTo>
                  <a:lnTo>
                    <a:pt x="50289" y="83528"/>
                  </a:lnTo>
                  <a:lnTo>
                    <a:pt x="50149" y="83729"/>
                  </a:lnTo>
                  <a:lnTo>
                    <a:pt x="50008" y="83929"/>
                  </a:lnTo>
                  <a:lnTo>
                    <a:pt x="49848" y="84109"/>
                  </a:lnTo>
                  <a:lnTo>
                    <a:pt x="49668" y="84270"/>
                  </a:lnTo>
                  <a:lnTo>
                    <a:pt x="49468" y="84410"/>
                  </a:lnTo>
                  <a:lnTo>
                    <a:pt x="49267" y="84550"/>
                  </a:lnTo>
                  <a:lnTo>
                    <a:pt x="49047" y="84650"/>
                  </a:lnTo>
                  <a:lnTo>
                    <a:pt x="48806" y="84730"/>
                  </a:lnTo>
                  <a:lnTo>
                    <a:pt x="48566" y="84790"/>
                  </a:lnTo>
                  <a:lnTo>
                    <a:pt x="48305" y="84831"/>
                  </a:lnTo>
                  <a:lnTo>
                    <a:pt x="48045" y="84851"/>
                  </a:lnTo>
                  <a:lnTo>
                    <a:pt x="44579" y="84851"/>
                  </a:lnTo>
                  <a:lnTo>
                    <a:pt x="44579" y="98174"/>
                  </a:lnTo>
                  <a:lnTo>
                    <a:pt x="50489" y="98174"/>
                  </a:lnTo>
                  <a:lnTo>
                    <a:pt x="50489" y="112099"/>
                  </a:lnTo>
                  <a:lnTo>
                    <a:pt x="50590" y="112179"/>
                  </a:lnTo>
                  <a:lnTo>
                    <a:pt x="50670" y="112279"/>
                  </a:lnTo>
                  <a:lnTo>
                    <a:pt x="50750" y="112399"/>
                  </a:lnTo>
                  <a:lnTo>
                    <a:pt x="50790" y="112539"/>
                  </a:lnTo>
                  <a:lnTo>
                    <a:pt x="50810" y="112680"/>
                  </a:lnTo>
                  <a:lnTo>
                    <a:pt x="50790" y="112820"/>
                  </a:lnTo>
                  <a:lnTo>
                    <a:pt x="50750" y="112960"/>
                  </a:lnTo>
                  <a:lnTo>
                    <a:pt x="50690" y="113080"/>
                  </a:lnTo>
                  <a:lnTo>
                    <a:pt x="50610" y="113201"/>
                  </a:lnTo>
                  <a:lnTo>
                    <a:pt x="50489" y="113281"/>
                  </a:lnTo>
                  <a:lnTo>
                    <a:pt x="50389" y="113341"/>
                  </a:lnTo>
                  <a:lnTo>
                    <a:pt x="50289" y="113381"/>
                  </a:lnTo>
                  <a:lnTo>
                    <a:pt x="50189" y="113401"/>
                  </a:lnTo>
                  <a:lnTo>
                    <a:pt x="50089" y="113421"/>
                  </a:lnTo>
                  <a:lnTo>
                    <a:pt x="49908" y="113401"/>
                  </a:lnTo>
                  <a:lnTo>
                    <a:pt x="49748" y="113341"/>
                  </a:lnTo>
                  <a:lnTo>
                    <a:pt x="49608" y="113241"/>
                  </a:lnTo>
                  <a:lnTo>
                    <a:pt x="49488" y="113100"/>
                  </a:lnTo>
                  <a:lnTo>
                    <a:pt x="49407" y="112980"/>
                  </a:lnTo>
                  <a:lnTo>
                    <a:pt x="49367" y="112840"/>
                  </a:lnTo>
                  <a:lnTo>
                    <a:pt x="49347" y="112700"/>
                  </a:lnTo>
                  <a:lnTo>
                    <a:pt x="49367" y="112559"/>
                  </a:lnTo>
                  <a:lnTo>
                    <a:pt x="49407" y="112419"/>
                  </a:lnTo>
                  <a:lnTo>
                    <a:pt x="49468" y="112299"/>
                  </a:lnTo>
                  <a:lnTo>
                    <a:pt x="49568" y="112179"/>
                  </a:lnTo>
                  <a:lnTo>
                    <a:pt x="49668" y="112099"/>
                  </a:lnTo>
                  <a:lnTo>
                    <a:pt x="49668" y="98996"/>
                  </a:lnTo>
                  <a:lnTo>
                    <a:pt x="44579" y="98996"/>
                  </a:lnTo>
                  <a:lnTo>
                    <a:pt x="44579" y="105828"/>
                  </a:lnTo>
                  <a:lnTo>
                    <a:pt x="44679" y="105908"/>
                  </a:lnTo>
                  <a:lnTo>
                    <a:pt x="44759" y="106008"/>
                  </a:lnTo>
                  <a:lnTo>
                    <a:pt x="44839" y="106148"/>
                  </a:lnTo>
                  <a:lnTo>
                    <a:pt x="44879" y="106288"/>
                  </a:lnTo>
                  <a:lnTo>
                    <a:pt x="44899" y="106429"/>
                  </a:lnTo>
                  <a:lnTo>
                    <a:pt x="44879" y="106569"/>
                  </a:lnTo>
                  <a:lnTo>
                    <a:pt x="44839" y="106689"/>
                  </a:lnTo>
                  <a:lnTo>
                    <a:pt x="44779" y="106809"/>
                  </a:lnTo>
                  <a:lnTo>
                    <a:pt x="44699" y="106930"/>
                  </a:lnTo>
                  <a:lnTo>
                    <a:pt x="44579" y="107030"/>
                  </a:lnTo>
                  <a:lnTo>
                    <a:pt x="44479" y="107090"/>
                  </a:lnTo>
                  <a:lnTo>
                    <a:pt x="44379" y="107130"/>
                  </a:lnTo>
                  <a:lnTo>
                    <a:pt x="44278" y="107150"/>
                  </a:lnTo>
                  <a:lnTo>
                    <a:pt x="44178" y="107150"/>
                  </a:lnTo>
                  <a:lnTo>
                    <a:pt x="43998" y="107130"/>
                  </a:lnTo>
                  <a:lnTo>
                    <a:pt x="43838" y="107070"/>
                  </a:lnTo>
                  <a:lnTo>
                    <a:pt x="43697" y="106970"/>
                  </a:lnTo>
                  <a:lnTo>
                    <a:pt x="43577" y="106829"/>
                  </a:lnTo>
                  <a:lnTo>
                    <a:pt x="43497" y="106709"/>
                  </a:lnTo>
                  <a:lnTo>
                    <a:pt x="43457" y="106569"/>
                  </a:lnTo>
                  <a:lnTo>
                    <a:pt x="43437" y="106429"/>
                  </a:lnTo>
                  <a:lnTo>
                    <a:pt x="43457" y="106288"/>
                  </a:lnTo>
                  <a:lnTo>
                    <a:pt x="43497" y="106168"/>
                  </a:lnTo>
                  <a:lnTo>
                    <a:pt x="43557" y="106028"/>
                  </a:lnTo>
                  <a:lnTo>
                    <a:pt x="43637" y="105928"/>
                  </a:lnTo>
                  <a:lnTo>
                    <a:pt x="43757" y="105828"/>
                  </a:lnTo>
                  <a:lnTo>
                    <a:pt x="43757" y="90320"/>
                  </a:lnTo>
                  <a:lnTo>
                    <a:pt x="38668" y="90320"/>
                  </a:lnTo>
                  <a:lnTo>
                    <a:pt x="38668" y="94768"/>
                  </a:lnTo>
                  <a:lnTo>
                    <a:pt x="38809" y="94888"/>
                  </a:lnTo>
                  <a:lnTo>
                    <a:pt x="38909" y="95029"/>
                  </a:lnTo>
                  <a:lnTo>
                    <a:pt x="38969" y="95189"/>
                  </a:lnTo>
                  <a:lnTo>
                    <a:pt x="38989" y="95369"/>
                  </a:lnTo>
                  <a:lnTo>
                    <a:pt x="38989" y="95509"/>
                  </a:lnTo>
                  <a:lnTo>
                    <a:pt x="38969" y="95650"/>
                  </a:lnTo>
                  <a:lnTo>
                    <a:pt x="38909" y="95770"/>
                  </a:lnTo>
                  <a:lnTo>
                    <a:pt x="38829" y="95890"/>
                  </a:lnTo>
                  <a:lnTo>
                    <a:pt x="38749" y="95970"/>
                  </a:lnTo>
                  <a:lnTo>
                    <a:pt x="38648" y="96050"/>
                  </a:lnTo>
                  <a:lnTo>
                    <a:pt x="38528" y="96110"/>
                  </a:lnTo>
                  <a:lnTo>
                    <a:pt x="38388" y="96151"/>
                  </a:lnTo>
                  <a:lnTo>
                    <a:pt x="38268" y="96171"/>
                  </a:lnTo>
                  <a:lnTo>
                    <a:pt x="38188" y="96171"/>
                  </a:lnTo>
                  <a:lnTo>
                    <a:pt x="38047" y="96130"/>
                  </a:lnTo>
                  <a:lnTo>
                    <a:pt x="37907" y="96070"/>
                  </a:lnTo>
                  <a:lnTo>
                    <a:pt x="37787" y="95990"/>
                  </a:lnTo>
                  <a:lnTo>
                    <a:pt x="37687" y="95890"/>
                  </a:lnTo>
                  <a:lnTo>
                    <a:pt x="37607" y="95790"/>
                  </a:lnTo>
                  <a:lnTo>
                    <a:pt x="37567" y="95650"/>
                  </a:lnTo>
                  <a:lnTo>
                    <a:pt x="37526" y="95509"/>
                  </a:lnTo>
                  <a:lnTo>
                    <a:pt x="37526" y="95369"/>
                  </a:lnTo>
                  <a:lnTo>
                    <a:pt x="37546" y="95189"/>
                  </a:lnTo>
                  <a:lnTo>
                    <a:pt x="37607" y="95029"/>
                  </a:lnTo>
                  <a:lnTo>
                    <a:pt x="37707" y="94888"/>
                  </a:lnTo>
                  <a:lnTo>
                    <a:pt x="37847" y="94768"/>
                  </a:lnTo>
                  <a:lnTo>
                    <a:pt x="37847" y="89459"/>
                  </a:lnTo>
                  <a:lnTo>
                    <a:pt x="43757" y="89459"/>
                  </a:lnTo>
                  <a:lnTo>
                    <a:pt x="43757" y="84851"/>
                  </a:lnTo>
                  <a:lnTo>
                    <a:pt x="32758" y="84851"/>
                  </a:lnTo>
                  <a:lnTo>
                    <a:pt x="32758" y="103564"/>
                  </a:lnTo>
                  <a:lnTo>
                    <a:pt x="38668" y="103564"/>
                  </a:lnTo>
                  <a:lnTo>
                    <a:pt x="38668" y="117368"/>
                  </a:lnTo>
                  <a:lnTo>
                    <a:pt x="38789" y="117488"/>
                  </a:lnTo>
                  <a:lnTo>
                    <a:pt x="38909" y="117648"/>
                  </a:lnTo>
                  <a:lnTo>
                    <a:pt x="38969" y="117809"/>
                  </a:lnTo>
                  <a:lnTo>
                    <a:pt x="38989" y="117989"/>
                  </a:lnTo>
                  <a:lnTo>
                    <a:pt x="38969" y="118149"/>
                  </a:lnTo>
                  <a:lnTo>
                    <a:pt x="38929" y="118270"/>
                  </a:lnTo>
                  <a:lnTo>
                    <a:pt x="38849" y="118410"/>
                  </a:lnTo>
                  <a:lnTo>
                    <a:pt x="38769" y="118510"/>
                  </a:lnTo>
                  <a:lnTo>
                    <a:pt x="38668" y="118590"/>
                  </a:lnTo>
                  <a:lnTo>
                    <a:pt x="38528" y="118670"/>
                  </a:lnTo>
                  <a:lnTo>
                    <a:pt x="38408" y="118710"/>
                  </a:lnTo>
                  <a:lnTo>
                    <a:pt x="38107" y="118710"/>
                  </a:lnTo>
                  <a:lnTo>
                    <a:pt x="37967" y="118650"/>
                  </a:lnTo>
                  <a:lnTo>
                    <a:pt x="37847" y="118590"/>
                  </a:lnTo>
                  <a:lnTo>
                    <a:pt x="37727" y="118490"/>
                  </a:lnTo>
                  <a:lnTo>
                    <a:pt x="37647" y="118390"/>
                  </a:lnTo>
                  <a:lnTo>
                    <a:pt x="37587" y="118270"/>
                  </a:lnTo>
                  <a:lnTo>
                    <a:pt x="37546" y="118129"/>
                  </a:lnTo>
                  <a:lnTo>
                    <a:pt x="37526" y="117969"/>
                  </a:lnTo>
                  <a:lnTo>
                    <a:pt x="37546" y="117809"/>
                  </a:lnTo>
                  <a:lnTo>
                    <a:pt x="37607" y="117628"/>
                  </a:lnTo>
                  <a:lnTo>
                    <a:pt x="37707" y="117488"/>
                  </a:lnTo>
                  <a:lnTo>
                    <a:pt x="37847" y="117368"/>
                  </a:lnTo>
                  <a:lnTo>
                    <a:pt x="37847" y="104385"/>
                  </a:lnTo>
                  <a:lnTo>
                    <a:pt x="32758" y="104385"/>
                  </a:lnTo>
                  <a:lnTo>
                    <a:pt x="32758" y="127846"/>
                  </a:lnTo>
                  <a:lnTo>
                    <a:pt x="32878" y="127967"/>
                  </a:lnTo>
                  <a:lnTo>
                    <a:pt x="32998" y="128127"/>
                  </a:lnTo>
                  <a:lnTo>
                    <a:pt x="33059" y="128287"/>
                  </a:lnTo>
                  <a:lnTo>
                    <a:pt x="33079" y="128468"/>
                  </a:lnTo>
                  <a:lnTo>
                    <a:pt x="33059" y="128608"/>
                  </a:lnTo>
                  <a:lnTo>
                    <a:pt x="33018" y="128748"/>
                  </a:lnTo>
                  <a:lnTo>
                    <a:pt x="32938" y="128868"/>
                  </a:lnTo>
                  <a:lnTo>
                    <a:pt x="32858" y="128988"/>
                  </a:lnTo>
                  <a:lnTo>
                    <a:pt x="32758" y="129069"/>
                  </a:lnTo>
                  <a:lnTo>
                    <a:pt x="32618" y="129129"/>
                  </a:lnTo>
                  <a:lnTo>
                    <a:pt x="32498" y="129169"/>
                  </a:lnTo>
                  <a:lnTo>
                    <a:pt x="32337" y="129189"/>
                  </a:lnTo>
                  <a:lnTo>
                    <a:pt x="32197" y="129169"/>
                  </a:lnTo>
                  <a:lnTo>
                    <a:pt x="32057" y="129129"/>
                  </a:lnTo>
                  <a:lnTo>
                    <a:pt x="31937" y="129069"/>
                  </a:lnTo>
                  <a:lnTo>
                    <a:pt x="31816" y="128968"/>
                  </a:lnTo>
                  <a:lnTo>
                    <a:pt x="31736" y="128868"/>
                  </a:lnTo>
                  <a:lnTo>
                    <a:pt x="31676" y="128748"/>
                  </a:lnTo>
                  <a:lnTo>
                    <a:pt x="31616" y="128608"/>
                  </a:lnTo>
                  <a:lnTo>
                    <a:pt x="31616" y="128448"/>
                  </a:lnTo>
                  <a:lnTo>
                    <a:pt x="31636" y="128287"/>
                  </a:lnTo>
                  <a:lnTo>
                    <a:pt x="31696" y="128127"/>
                  </a:lnTo>
                  <a:lnTo>
                    <a:pt x="31796" y="127967"/>
                  </a:lnTo>
                  <a:lnTo>
                    <a:pt x="31937" y="127846"/>
                  </a:lnTo>
                  <a:lnTo>
                    <a:pt x="31937" y="84851"/>
                  </a:lnTo>
                  <a:lnTo>
                    <a:pt x="20917" y="84851"/>
                  </a:lnTo>
                  <a:lnTo>
                    <a:pt x="20917" y="89459"/>
                  </a:lnTo>
                  <a:lnTo>
                    <a:pt x="26868" y="89459"/>
                  </a:lnTo>
                  <a:lnTo>
                    <a:pt x="26868" y="116286"/>
                  </a:lnTo>
                  <a:lnTo>
                    <a:pt x="26968" y="116386"/>
                  </a:lnTo>
                  <a:lnTo>
                    <a:pt x="27048" y="116486"/>
                  </a:lnTo>
                  <a:lnTo>
                    <a:pt x="27128" y="116607"/>
                  </a:lnTo>
                  <a:lnTo>
                    <a:pt x="27168" y="116747"/>
                  </a:lnTo>
                  <a:lnTo>
                    <a:pt x="27188" y="116887"/>
                  </a:lnTo>
                  <a:lnTo>
                    <a:pt x="27168" y="117027"/>
                  </a:lnTo>
                  <a:lnTo>
                    <a:pt x="27128" y="117168"/>
                  </a:lnTo>
                  <a:lnTo>
                    <a:pt x="27068" y="117288"/>
                  </a:lnTo>
                  <a:lnTo>
                    <a:pt x="26988" y="117388"/>
                  </a:lnTo>
                  <a:lnTo>
                    <a:pt x="26868" y="117488"/>
                  </a:lnTo>
                  <a:lnTo>
                    <a:pt x="26767" y="117548"/>
                  </a:lnTo>
                  <a:lnTo>
                    <a:pt x="26667" y="117588"/>
                  </a:lnTo>
                  <a:lnTo>
                    <a:pt x="26567" y="117608"/>
                  </a:lnTo>
                  <a:lnTo>
                    <a:pt x="26447" y="117608"/>
                  </a:lnTo>
                  <a:lnTo>
                    <a:pt x="26287" y="117588"/>
                  </a:lnTo>
                  <a:lnTo>
                    <a:pt x="26126" y="117528"/>
                  </a:lnTo>
                  <a:lnTo>
                    <a:pt x="25986" y="117448"/>
                  </a:lnTo>
                  <a:lnTo>
                    <a:pt x="25866" y="117308"/>
                  </a:lnTo>
                  <a:lnTo>
                    <a:pt x="25786" y="117168"/>
                  </a:lnTo>
                  <a:lnTo>
                    <a:pt x="25746" y="117047"/>
                  </a:lnTo>
                  <a:lnTo>
                    <a:pt x="25726" y="116907"/>
                  </a:lnTo>
                  <a:lnTo>
                    <a:pt x="25746" y="116767"/>
                  </a:lnTo>
                  <a:lnTo>
                    <a:pt x="25786" y="116627"/>
                  </a:lnTo>
                  <a:lnTo>
                    <a:pt x="25846" y="116506"/>
                  </a:lnTo>
                  <a:lnTo>
                    <a:pt x="25926" y="116386"/>
                  </a:lnTo>
                  <a:lnTo>
                    <a:pt x="26046" y="116286"/>
                  </a:lnTo>
                  <a:lnTo>
                    <a:pt x="26046" y="90320"/>
                  </a:lnTo>
                  <a:lnTo>
                    <a:pt x="20957" y="90320"/>
                  </a:lnTo>
                  <a:lnTo>
                    <a:pt x="20957" y="96311"/>
                  </a:lnTo>
                  <a:lnTo>
                    <a:pt x="15047" y="96311"/>
                  </a:lnTo>
                  <a:lnTo>
                    <a:pt x="15047" y="104666"/>
                  </a:lnTo>
                  <a:lnTo>
                    <a:pt x="15167" y="104786"/>
                  </a:lnTo>
                  <a:lnTo>
                    <a:pt x="15247" y="104946"/>
                  </a:lnTo>
                  <a:lnTo>
                    <a:pt x="15307" y="105106"/>
                  </a:lnTo>
                  <a:lnTo>
                    <a:pt x="15307" y="105267"/>
                  </a:lnTo>
                  <a:lnTo>
                    <a:pt x="15307" y="105407"/>
                  </a:lnTo>
                  <a:lnTo>
                    <a:pt x="15287" y="105547"/>
                  </a:lnTo>
                  <a:lnTo>
                    <a:pt x="15227" y="105667"/>
                  </a:lnTo>
                  <a:lnTo>
                    <a:pt x="15167" y="105788"/>
                  </a:lnTo>
                  <a:lnTo>
                    <a:pt x="15067" y="105888"/>
                  </a:lnTo>
                  <a:lnTo>
                    <a:pt x="14967" y="105968"/>
                  </a:lnTo>
                  <a:lnTo>
                    <a:pt x="14846" y="106028"/>
                  </a:lnTo>
                  <a:lnTo>
                    <a:pt x="14706" y="106068"/>
                  </a:lnTo>
                  <a:lnTo>
                    <a:pt x="14506" y="106068"/>
                  </a:lnTo>
                  <a:lnTo>
                    <a:pt x="14366" y="106048"/>
                  </a:lnTo>
                  <a:lnTo>
                    <a:pt x="14225" y="105988"/>
                  </a:lnTo>
                  <a:lnTo>
                    <a:pt x="14105" y="105908"/>
                  </a:lnTo>
                  <a:lnTo>
                    <a:pt x="14005" y="105808"/>
                  </a:lnTo>
                  <a:lnTo>
                    <a:pt x="13945" y="105687"/>
                  </a:lnTo>
                  <a:lnTo>
                    <a:pt x="13885" y="105567"/>
                  </a:lnTo>
                  <a:lnTo>
                    <a:pt x="13845" y="105427"/>
                  </a:lnTo>
                  <a:lnTo>
                    <a:pt x="13845" y="105267"/>
                  </a:lnTo>
                  <a:lnTo>
                    <a:pt x="13865" y="105086"/>
                  </a:lnTo>
                  <a:lnTo>
                    <a:pt x="13945" y="104926"/>
                  </a:lnTo>
                  <a:lnTo>
                    <a:pt x="14045" y="104786"/>
                  </a:lnTo>
                  <a:lnTo>
                    <a:pt x="14165" y="104666"/>
                  </a:lnTo>
                  <a:lnTo>
                    <a:pt x="14165" y="95489"/>
                  </a:lnTo>
                  <a:lnTo>
                    <a:pt x="20076" y="95489"/>
                  </a:lnTo>
                  <a:lnTo>
                    <a:pt x="20076" y="84851"/>
                  </a:lnTo>
                  <a:lnTo>
                    <a:pt x="16610" y="84851"/>
                  </a:lnTo>
                  <a:lnTo>
                    <a:pt x="16349" y="84831"/>
                  </a:lnTo>
                  <a:lnTo>
                    <a:pt x="16089" y="84790"/>
                  </a:lnTo>
                  <a:lnTo>
                    <a:pt x="15848" y="84730"/>
                  </a:lnTo>
                  <a:lnTo>
                    <a:pt x="15628" y="84650"/>
                  </a:lnTo>
                  <a:lnTo>
                    <a:pt x="15407" y="84550"/>
                  </a:lnTo>
                  <a:lnTo>
                    <a:pt x="15187" y="84410"/>
                  </a:lnTo>
                  <a:lnTo>
                    <a:pt x="14987" y="84270"/>
                  </a:lnTo>
                  <a:lnTo>
                    <a:pt x="14806" y="84109"/>
                  </a:lnTo>
                  <a:lnTo>
                    <a:pt x="14646" y="83929"/>
                  </a:lnTo>
                  <a:lnTo>
                    <a:pt x="14506" y="83729"/>
                  </a:lnTo>
                  <a:lnTo>
                    <a:pt x="14386" y="83528"/>
                  </a:lnTo>
                  <a:lnTo>
                    <a:pt x="14265" y="83308"/>
                  </a:lnTo>
                  <a:lnTo>
                    <a:pt x="14185" y="83067"/>
                  </a:lnTo>
                  <a:lnTo>
                    <a:pt x="14125" y="82827"/>
                  </a:lnTo>
                  <a:lnTo>
                    <a:pt x="14085" y="82567"/>
                  </a:lnTo>
                  <a:lnTo>
                    <a:pt x="14065" y="82306"/>
                  </a:lnTo>
                  <a:lnTo>
                    <a:pt x="14065" y="59125"/>
                  </a:lnTo>
                  <a:lnTo>
                    <a:pt x="14085" y="58865"/>
                  </a:lnTo>
                  <a:lnTo>
                    <a:pt x="14125" y="58624"/>
                  </a:lnTo>
                  <a:lnTo>
                    <a:pt x="14185" y="58364"/>
                  </a:lnTo>
                  <a:lnTo>
                    <a:pt x="14265" y="58143"/>
                  </a:lnTo>
                  <a:lnTo>
                    <a:pt x="14386" y="57923"/>
                  </a:lnTo>
                  <a:lnTo>
                    <a:pt x="14506" y="57703"/>
                  </a:lnTo>
                  <a:lnTo>
                    <a:pt x="14646" y="57522"/>
                  </a:lnTo>
                  <a:lnTo>
                    <a:pt x="14806" y="57342"/>
                  </a:lnTo>
                  <a:lnTo>
                    <a:pt x="14987" y="57162"/>
                  </a:lnTo>
                  <a:lnTo>
                    <a:pt x="15187" y="57021"/>
                  </a:lnTo>
                  <a:lnTo>
                    <a:pt x="15407" y="56901"/>
                  </a:lnTo>
                  <a:lnTo>
                    <a:pt x="15628" y="56781"/>
                  </a:lnTo>
                  <a:lnTo>
                    <a:pt x="15848" y="56701"/>
                  </a:lnTo>
                  <a:lnTo>
                    <a:pt x="16089" y="56641"/>
                  </a:lnTo>
                  <a:lnTo>
                    <a:pt x="16349" y="56601"/>
                  </a:lnTo>
                  <a:lnTo>
                    <a:pt x="16610" y="56581"/>
                  </a:lnTo>
                  <a:close/>
                  <a:moveTo>
                    <a:pt x="7353" y="1"/>
                  </a:moveTo>
                  <a:lnTo>
                    <a:pt x="6952" y="41"/>
                  </a:lnTo>
                  <a:lnTo>
                    <a:pt x="6572" y="81"/>
                  </a:lnTo>
                  <a:lnTo>
                    <a:pt x="6191" y="141"/>
                  </a:lnTo>
                  <a:lnTo>
                    <a:pt x="5830" y="241"/>
                  </a:lnTo>
                  <a:lnTo>
                    <a:pt x="5450" y="341"/>
                  </a:lnTo>
                  <a:lnTo>
                    <a:pt x="5089" y="462"/>
                  </a:lnTo>
                  <a:lnTo>
                    <a:pt x="4749" y="602"/>
                  </a:lnTo>
                  <a:lnTo>
                    <a:pt x="4408" y="762"/>
                  </a:lnTo>
                  <a:lnTo>
                    <a:pt x="4067" y="922"/>
                  </a:lnTo>
                  <a:lnTo>
                    <a:pt x="3747" y="1103"/>
                  </a:lnTo>
                  <a:lnTo>
                    <a:pt x="3426" y="1303"/>
                  </a:lnTo>
                  <a:lnTo>
                    <a:pt x="3126" y="1523"/>
                  </a:lnTo>
                  <a:lnTo>
                    <a:pt x="2845" y="1764"/>
                  </a:lnTo>
                  <a:lnTo>
                    <a:pt x="2565" y="2004"/>
                  </a:lnTo>
                  <a:lnTo>
                    <a:pt x="2284" y="2245"/>
                  </a:lnTo>
                  <a:lnTo>
                    <a:pt x="2024" y="2525"/>
                  </a:lnTo>
                  <a:lnTo>
                    <a:pt x="1783" y="2806"/>
                  </a:lnTo>
                  <a:lnTo>
                    <a:pt x="1563" y="3086"/>
                  </a:lnTo>
                  <a:lnTo>
                    <a:pt x="1343" y="3387"/>
                  </a:lnTo>
                  <a:lnTo>
                    <a:pt x="1142" y="3707"/>
                  </a:lnTo>
                  <a:lnTo>
                    <a:pt x="942" y="4028"/>
                  </a:lnTo>
                  <a:lnTo>
                    <a:pt x="782" y="4368"/>
                  </a:lnTo>
                  <a:lnTo>
                    <a:pt x="621" y="4709"/>
                  </a:lnTo>
                  <a:lnTo>
                    <a:pt x="481" y="5050"/>
                  </a:lnTo>
                  <a:lnTo>
                    <a:pt x="361" y="5410"/>
                  </a:lnTo>
                  <a:lnTo>
                    <a:pt x="261" y="5791"/>
                  </a:lnTo>
                  <a:lnTo>
                    <a:pt x="160" y="6152"/>
                  </a:lnTo>
                  <a:lnTo>
                    <a:pt x="100" y="6532"/>
                  </a:lnTo>
                  <a:lnTo>
                    <a:pt x="40" y="6913"/>
                  </a:lnTo>
                  <a:lnTo>
                    <a:pt x="20" y="7314"/>
                  </a:lnTo>
                  <a:lnTo>
                    <a:pt x="0" y="7714"/>
                  </a:lnTo>
                  <a:lnTo>
                    <a:pt x="0" y="7734"/>
                  </a:lnTo>
                  <a:lnTo>
                    <a:pt x="0" y="7754"/>
                  </a:lnTo>
                  <a:lnTo>
                    <a:pt x="0" y="15208"/>
                  </a:lnTo>
                  <a:lnTo>
                    <a:pt x="221" y="15488"/>
                  </a:lnTo>
                  <a:lnTo>
                    <a:pt x="441" y="15809"/>
                  </a:lnTo>
                  <a:lnTo>
                    <a:pt x="661" y="16209"/>
                  </a:lnTo>
                  <a:lnTo>
                    <a:pt x="741" y="16430"/>
                  </a:lnTo>
                  <a:lnTo>
                    <a:pt x="842" y="16670"/>
                  </a:lnTo>
                  <a:lnTo>
                    <a:pt x="922" y="16951"/>
                  </a:lnTo>
                  <a:lnTo>
                    <a:pt x="1002" y="17231"/>
                  </a:lnTo>
                  <a:lnTo>
                    <a:pt x="1062" y="17532"/>
                  </a:lnTo>
                  <a:lnTo>
                    <a:pt x="1122" y="17852"/>
                  </a:lnTo>
                  <a:lnTo>
                    <a:pt x="1162" y="18193"/>
                  </a:lnTo>
                  <a:lnTo>
                    <a:pt x="1202" y="18553"/>
                  </a:lnTo>
                  <a:lnTo>
                    <a:pt x="1222" y="18934"/>
                  </a:lnTo>
                  <a:lnTo>
                    <a:pt x="1222" y="19355"/>
                  </a:lnTo>
                  <a:lnTo>
                    <a:pt x="1222" y="19976"/>
                  </a:lnTo>
                  <a:lnTo>
                    <a:pt x="1162" y="20657"/>
                  </a:lnTo>
                  <a:lnTo>
                    <a:pt x="1082" y="21399"/>
                  </a:lnTo>
                  <a:lnTo>
                    <a:pt x="962" y="22180"/>
                  </a:lnTo>
                  <a:lnTo>
                    <a:pt x="782" y="23021"/>
                  </a:lnTo>
                  <a:lnTo>
                    <a:pt x="581" y="23923"/>
                  </a:lnTo>
                  <a:lnTo>
                    <a:pt x="321" y="24885"/>
                  </a:lnTo>
                  <a:lnTo>
                    <a:pt x="0" y="25906"/>
                  </a:lnTo>
                  <a:lnTo>
                    <a:pt x="0" y="31116"/>
                  </a:lnTo>
                  <a:lnTo>
                    <a:pt x="321" y="32338"/>
                  </a:lnTo>
                  <a:lnTo>
                    <a:pt x="701" y="33540"/>
                  </a:lnTo>
                  <a:lnTo>
                    <a:pt x="1002" y="33620"/>
                  </a:lnTo>
                  <a:lnTo>
                    <a:pt x="1282" y="33720"/>
                  </a:lnTo>
                  <a:lnTo>
                    <a:pt x="1543" y="33820"/>
                  </a:lnTo>
                  <a:lnTo>
                    <a:pt x="1783" y="33921"/>
                  </a:lnTo>
                  <a:lnTo>
                    <a:pt x="2004" y="34041"/>
                  </a:lnTo>
                  <a:lnTo>
                    <a:pt x="2204" y="34181"/>
                  </a:lnTo>
                  <a:lnTo>
                    <a:pt x="2384" y="34321"/>
                  </a:lnTo>
                  <a:lnTo>
                    <a:pt x="2545" y="34462"/>
                  </a:lnTo>
                  <a:lnTo>
                    <a:pt x="9697" y="34462"/>
                  </a:lnTo>
                  <a:lnTo>
                    <a:pt x="9818" y="34482"/>
                  </a:lnTo>
                  <a:lnTo>
                    <a:pt x="10018" y="34522"/>
                  </a:lnTo>
                  <a:lnTo>
                    <a:pt x="10218" y="34602"/>
                  </a:lnTo>
                  <a:lnTo>
                    <a:pt x="10399" y="34702"/>
                  </a:lnTo>
                  <a:lnTo>
                    <a:pt x="10539" y="34842"/>
                  </a:lnTo>
                  <a:lnTo>
                    <a:pt x="10659" y="35003"/>
                  </a:lnTo>
                  <a:lnTo>
                    <a:pt x="10759" y="35203"/>
                  </a:lnTo>
                  <a:lnTo>
                    <a:pt x="10819" y="35403"/>
                  </a:lnTo>
                  <a:lnTo>
                    <a:pt x="10839" y="35604"/>
                  </a:lnTo>
                  <a:lnTo>
                    <a:pt x="10819" y="35724"/>
                  </a:lnTo>
                  <a:lnTo>
                    <a:pt x="9978" y="44499"/>
                  </a:lnTo>
                  <a:lnTo>
                    <a:pt x="9938" y="45020"/>
                  </a:lnTo>
                  <a:lnTo>
                    <a:pt x="12322" y="45020"/>
                  </a:lnTo>
                  <a:lnTo>
                    <a:pt x="12322" y="45621"/>
                  </a:lnTo>
                  <a:lnTo>
                    <a:pt x="10198" y="45621"/>
                  </a:lnTo>
                  <a:lnTo>
                    <a:pt x="10198" y="46663"/>
                  </a:lnTo>
                  <a:lnTo>
                    <a:pt x="12102" y="46663"/>
                  </a:lnTo>
                  <a:lnTo>
                    <a:pt x="12102" y="47244"/>
                  </a:lnTo>
                  <a:lnTo>
                    <a:pt x="10198" y="47244"/>
                  </a:lnTo>
                  <a:lnTo>
                    <a:pt x="10198" y="48346"/>
                  </a:lnTo>
                  <a:lnTo>
                    <a:pt x="12422" y="48346"/>
                  </a:lnTo>
                  <a:lnTo>
                    <a:pt x="12422" y="48967"/>
                  </a:lnTo>
                  <a:lnTo>
                    <a:pt x="9557" y="48967"/>
                  </a:lnTo>
                  <a:lnTo>
                    <a:pt x="9016" y="54517"/>
                  </a:lnTo>
                  <a:lnTo>
                    <a:pt x="7293" y="72569"/>
                  </a:lnTo>
                  <a:lnTo>
                    <a:pt x="6832" y="72569"/>
                  </a:lnTo>
                  <a:lnTo>
                    <a:pt x="7013" y="73711"/>
                  </a:lnTo>
                  <a:lnTo>
                    <a:pt x="7193" y="74853"/>
                  </a:lnTo>
                  <a:lnTo>
                    <a:pt x="7353" y="76015"/>
                  </a:lnTo>
                  <a:lnTo>
                    <a:pt x="7493" y="77177"/>
                  </a:lnTo>
                  <a:lnTo>
                    <a:pt x="7634" y="78319"/>
                  </a:lnTo>
                  <a:lnTo>
                    <a:pt x="7754" y="79481"/>
                  </a:lnTo>
                  <a:lnTo>
                    <a:pt x="7854" y="80643"/>
                  </a:lnTo>
                  <a:lnTo>
                    <a:pt x="7954" y="81805"/>
                  </a:lnTo>
                  <a:lnTo>
                    <a:pt x="8034" y="82967"/>
                  </a:lnTo>
                  <a:lnTo>
                    <a:pt x="8115" y="84129"/>
                  </a:lnTo>
                  <a:lnTo>
                    <a:pt x="8175" y="85291"/>
                  </a:lnTo>
                  <a:lnTo>
                    <a:pt x="8215" y="86453"/>
                  </a:lnTo>
                  <a:lnTo>
                    <a:pt x="8255" y="87615"/>
                  </a:lnTo>
                  <a:lnTo>
                    <a:pt x="8275" y="88777"/>
                  </a:lnTo>
                  <a:lnTo>
                    <a:pt x="8295" y="89940"/>
                  </a:lnTo>
                  <a:lnTo>
                    <a:pt x="8295" y="91102"/>
                  </a:lnTo>
                  <a:lnTo>
                    <a:pt x="7433" y="113040"/>
                  </a:lnTo>
                  <a:lnTo>
                    <a:pt x="7433" y="113321"/>
                  </a:lnTo>
                  <a:lnTo>
                    <a:pt x="7393" y="114563"/>
                  </a:lnTo>
                  <a:lnTo>
                    <a:pt x="7393" y="115805"/>
                  </a:lnTo>
                  <a:lnTo>
                    <a:pt x="7433" y="117027"/>
                  </a:lnTo>
                  <a:lnTo>
                    <a:pt x="7493" y="118270"/>
                  </a:lnTo>
                  <a:lnTo>
                    <a:pt x="7594" y="119492"/>
                  </a:lnTo>
                  <a:lnTo>
                    <a:pt x="7714" y="120714"/>
                  </a:lnTo>
                  <a:lnTo>
                    <a:pt x="7854" y="121936"/>
                  </a:lnTo>
                  <a:lnTo>
                    <a:pt x="8034" y="123158"/>
                  </a:lnTo>
                  <a:lnTo>
                    <a:pt x="8255" y="124541"/>
                  </a:lnTo>
                  <a:lnTo>
                    <a:pt x="8495" y="126484"/>
                  </a:lnTo>
                  <a:lnTo>
                    <a:pt x="8716" y="128648"/>
                  </a:lnTo>
                  <a:lnTo>
                    <a:pt x="8956" y="131012"/>
                  </a:lnTo>
                  <a:lnTo>
                    <a:pt x="9156" y="133516"/>
                  </a:lnTo>
                  <a:lnTo>
                    <a:pt x="57121" y="133516"/>
                  </a:lnTo>
                  <a:lnTo>
                    <a:pt x="57522" y="133496"/>
                  </a:lnTo>
                  <a:lnTo>
                    <a:pt x="57922" y="133476"/>
                  </a:lnTo>
                  <a:lnTo>
                    <a:pt x="58303" y="133416"/>
                  </a:lnTo>
                  <a:lnTo>
                    <a:pt x="58684" y="133356"/>
                  </a:lnTo>
                  <a:lnTo>
                    <a:pt x="59064" y="133256"/>
                  </a:lnTo>
                  <a:lnTo>
                    <a:pt x="59425" y="133156"/>
                  </a:lnTo>
                  <a:lnTo>
                    <a:pt x="59786" y="133036"/>
                  </a:lnTo>
                  <a:lnTo>
                    <a:pt x="60146" y="132895"/>
                  </a:lnTo>
                  <a:lnTo>
                    <a:pt x="60487" y="132755"/>
                  </a:lnTo>
                  <a:lnTo>
                    <a:pt x="60808" y="132575"/>
                  </a:lnTo>
                  <a:lnTo>
                    <a:pt x="61148" y="132395"/>
                  </a:lnTo>
                  <a:lnTo>
                    <a:pt x="61449" y="132194"/>
                  </a:lnTo>
                  <a:lnTo>
                    <a:pt x="61749" y="131974"/>
                  </a:lnTo>
                  <a:lnTo>
                    <a:pt x="62050" y="131733"/>
                  </a:lnTo>
                  <a:lnTo>
                    <a:pt x="62330" y="131493"/>
                  </a:lnTo>
                  <a:lnTo>
                    <a:pt x="62611" y="131232"/>
                  </a:lnTo>
                  <a:lnTo>
                    <a:pt x="62851" y="130972"/>
                  </a:lnTo>
                  <a:lnTo>
                    <a:pt x="63112" y="130691"/>
                  </a:lnTo>
                  <a:lnTo>
                    <a:pt x="63332" y="130391"/>
                  </a:lnTo>
                  <a:lnTo>
                    <a:pt x="63552" y="130090"/>
                  </a:lnTo>
                  <a:lnTo>
                    <a:pt x="63753" y="129790"/>
                  </a:lnTo>
                  <a:lnTo>
                    <a:pt x="63933" y="129449"/>
                  </a:lnTo>
                  <a:lnTo>
                    <a:pt x="64113" y="129129"/>
                  </a:lnTo>
                  <a:lnTo>
                    <a:pt x="64274" y="128788"/>
                  </a:lnTo>
                  <a:lnTo>
                    <a:pt x="64394" y="128428"/>
                  </a:lnTo>
                  <a:lnTo>
                    <a:pt x="64534" y="128067"/>
                  </a:lnTo>
                  <a:lnTo>
                    <a:pt x="64634" y="127706"/>
                  </a:lnTo>
                  <a:lnTo>
                    <a:pt x="64714" y="127326"/>
                  </a:lnTo>
                  <a:lnTo>
                    <a:pt x="64795" y="126945"/>
                  </a:lnTo>
                  <a:lnTo>
                    <a:pt x="64835" y="126564"/>
                  </a:lnTo>
                  <a:lnTo>
                    <a:pt x="64855" y="126164"/>
                  </a:lnTo>
                  <a:lnTo>
                    <a:pt x="64875" y="125763"/>
                  </a:lnTo>
                  <a:lnTo>
                    <a:pt x="64875" y="7754"/>
                  </a:lnTo>
                  <a:lnTo>
                    <a:pt x="64855" y="7354"/>
                  </a:lnTo>
                  <a:lnTo>
                    <a:pt x="64835" y="6973"/>
                  </a:lnTo>
                  <a:lnTo>
                    <a:pt x="64795" y="6592"/>
                  </a:lnTo>
                  <a:lnTo>
                    <a:pt x="64714" y="6212"/>
                  </a:lnTo>
                  <a:lnTo>
                    <a:pt x="64634" y="5831"/>
                  </a:lnTo>
                  <a:lnTo>
                    <a:pt x="64534" y="5470"/>
                  </a:lnTo>
                  <a:lnTo>
                    <a:pt x="64414" y="5110"/>
                  </a:lnTo>
                  <a:lnTo>
                    <a:pt x="64274" y="4749"/>
                  </a:lnTo>
                  <a:lnTo>
                    <a:pt x="64113" y="4409"/>
                  </a:lnTo>
                  <a:lnTo>
                    <a:pt x="63933" y="4068"/>
                  </a:lnTo>
                  <a:lnTo>
                    <a:pt x="63753" y="3747"/>
                  </a:lnTo>
                  <a:lnTo>
                    <a:pt x="63552" y="3447"/>
                  </a:lnTo>
                  <a:lnTo>
                    <a:pt x="63332" y="3126"/>
                  </a:lnTo>
                  <a:lnTo>
                    <a:pt x="63112" y="2846"/>
                  </a:lnTo>
                  <a:lnTo>
                    <a:pt x="62871" y="2565"/>
                  </a:lnTo>
                  <a:lnTo>
                    <a:pt x="62611" y="2285"/>
                  </a:lnTo>
                  <a:lnTo>
                    <a:pt x="62350" y="2044"/>
                  </a:lnTo>
                  <a:lnTo>
                    <a:pt x="62070" y="1784"/>
                  </a:lnTo>
                  <a:lnTo>
                    <a:pt x="61769" y="1563"/>
                  </a:lnTo>
                  <a:lnTo>
                    <a:pt x="61469" y="1343"/>
                  </a:lnTo>
                  <a:lnTo>
                    <a:pt x="61148" y="1143"/>
                  </a:lnTo>
                  <a:lnTo>
                    <a:pt x="60828" y="962"/>
                  </a:lnTo>
                  <a:lnTo>
                    <a:pt x="60507" y="782"/>
                  </a:lnTo>
                  <a:lnTo>
                    <a:pt x="60166" y="622"/>
                  </a:lnTo>
                  <a:lnTo>
                    <a:pt x="59806" y="482"/>
                  </a:lnTo>
                  <a:lnTo>
                    <a:pt x="59445" y="361"/>
                  </a:lnTo>
                  <a:lnTo>
                    <a:pt x="59085" y="261"/>
                  </a:lnTo>
                  <a:lnTo>
                    <a:pt x="58704" y="181"/>
                  </a:lnTo>
                  <a:lnTo>
                    <a:pt x="58323" y="101"/>
                  </a:lnTo>
                  <a:lnTo>
                    <a:pt x="57942" y="61"/>
                  </a:lnTo>
                  <a:lnTo>
                    <a:pt x="57542" y="21"/>
                  </a:lnTo>
                  <a:lnTo>
                    <a:pt x="44158" y="21"/>
                  </a:lnTo>
                  <a:lnTo>
                    <a:pt x="43998" y="41"/>
                  </a:lnTo>
                  <a:lnTo>
                    <a:pt x="43858" y="81"/>
                  </a:lnTo>
                  <a:lnTo>
                    <a:pt x="43717" y="121"/>
                  </a:lnTo>
                  <a:lnTo>
                    <a:pt x="43577" y="181"/>
                  </a:lnTo>
                  <a:lnTo>
                    <a:pt x="43457" y="261"/>
                  </a:lnTo>
                  <a:lnTo>
                    <a:pt x="43337" y="341"/>
                  </a:lnTo>
                  <a:lnTo>
                    <a:pt x="43216" y="421"/>
                  </a:lnTo>
                  <a:lnTo>
                    <a:pt x="43116" y="522"/>
                  </a:lnTo>
                  <a:lnTo>
                    <a:pt x="43016" y="642"/>
                  </a:lnTo>
                  <a:lnTo>
                    <a:pt x="42936" y="762"/>
                  </a:lnTo>
                  <a:lnTo>
                    <a:pt x="42856" y="882"/>
                  </a:lnTo>
                  <a:lnTo>
                    <a:pt x="42796" y="1003"/>
                  </a:lnTo>
                  <a:lnTo>
                    <a:pt x="42736" y="1143"/>
                  </a:lnTo>
                  <a:lnTo>
                    <a:pt x="42696" y="1303"/>
                  </a:lnTo>
                  <a:lnTo>
                    <a:pt x="42656" y="1443"/>
                  </a:lnTo>
                  <a:lnTo>
                    <a:pt x="42615" y="1844"/>
                  </a:lnTo>
                  <a:lnTo>
                    <a:pt x="42535" y="2225"/>
                  </a:lnTo>
                  <a:lnTo>
                    <a:pt x="42435" y="2585"/>
                  </a:lnTo>
                  <a:lnTo>
                    <a:pt x="42315" y="2926"/>
                  </a:lnTo>
                  <a:lnTo>
                    <a:pt x="42155" y="3267"/>
                  </a:lnTo>
                  <a:lnTo>
                    <a:pt x="41974" y="3587"/>
                  </a:lnTo>
                  <a:lnTo>
                    <a:pt x="41754" y="3868"/>
                  </a:lnTo>
                  <a:lnTo>
                    <a:pt x="41513" y="4148"/>
                  </a:lnTo>
                  <a:lnTo>
                    <a:pt x="41253" y="4388"/>
                  </a:lnTo>
                  <a:lnTo>
                    <a:pt x="40973" y="4609"/>
                  </a:lnTo>
                  <a:lnTo>
                    <a:pt x="40672" y="4829"/>
                  </a:lnTo>
                  <a:lnTo>
                    <a:pt x="40351" y="4990"/>
                  </a:lnTo>
                  <a:lnTo>
                    <a:pt x="40031" y="5150"/>
                  </a:lnTo>
                  <a:lnTo>
                    <a:pt x="39670" y="5250"/>
                  </a:lnTo>
                  <a:lnTo>
                    <a:pt x="39310" y="5350"/>
                  </a:lnTo>
                  <a:lnTo>
                    <a:pt x="38949" y="5390"/>
                  </a:lnTo>
                  <a:lnTo>
                    <a:pt x="38568" y="5410"/>
                  </a:lnTo>
                  <a:lnTo>
                    <a:pt x="26367" y="5410"/>
                  </a:lnTo>
                  <a:lnTo>
                    <a:pt x="25986" y="5390"/>
                  </a:lnTo>
                  <a:lnTo>
                    <a:pt x="25625" y="5350"/>
                  </a:lnTo>
                  <a:lnTo>
                    <a:pt x="25265" y="5250"/>
                  </a:lnTo>
                  <a:lnTo>
                    <a:pt x="24904" y="5150"/>
                  </a:lnTo>
                  <a:lnTo>
                    <a:pt x="24584" y="4990"/>
                  </a:lnTo>
                  <a:lnTo>
                    <a:pt x="24263" y="4829"/>
                  </a:lnTo>
                  <a:lnTo>
                    <a:pt x="23962" y="4609"/>
                  </a:lnTo>
                  <a:lnTo>
                    <a:pt x="23682" y="4388"/>
                  </a:lnTo>
                  <a:lnTo>
                    <a:pt x="23422" y="4148"/>
                  </a:lnTo>
                  <a:lnTo>
                    <a:pt x="23181" y="3868"/>
                  </a:lnTo>
                  <a:lnTo>
                    <a:pt x="22961" y="3587"/>
                  </a:lnTo>
                  <a:lnTo>
                    <a:pt x="22780" y="3267"/>
                  </a:lnTo>
                  <a:lnTo>
                    <a:pt x="22620" y="2926"/>
                  </a:lnTo>
                  <a:lnTo>
                    <a:pt x="22480" y="2585"/>
                  </a:lnTo>
                  <a:lnTo>
                    <a:pt x="22380" y="2225"/>
                  </a:lnTo>
                  <a:lnTo>
                    <a:pt x="22320" y="1844"/>
                  </a:lnTo>
                  <a:lnTo>
                    <a:pt x="22280" y="1443"/>
                  </a:lnTo>
                  <a:lnTo>
                    <a:pt x="22239" y="1303"/>
                  </a:lnTo>
                  <a:lnTo>
                    <a:pt x="22199" y="1143"/>
                  </a:lnTo>
                  <a:lnTo>
                    <a:pt x="22159" y="1003"/>
                  </a:lnTo>
                  <a:lnTo>
                    <a:pt x="22079" y="862"/>
                  </a:lnTo>
                  <a:lnTo>
                    <a:pt x="21999" y="742"/>
                  </a:lnTo>
                  <a:lnTo>
                    <a:pt x="21919" y="622"/>
                  </a:lnTo>
                  <a:lnTo>
                    <a:pt x="21819" y="522"/>
                  </a:lnTo>
                  <a:lnTo>
                    <a:pt x="21719" y="401"/>
                  </a:lnTo>
                  <a:lnTo>
                    <a:pt x="21598" y="321"/>
                  </a:lnTo>
                  <a:lnTo>
                    <a:pt x="21478" y="241"/>
                  </a:lnTo>
                  <a:lnTo>
                    <a:pt x="21338" y="161"/>
                  </a:lnTo>
                  <a:lnTo>
                    <a:pt x="21218" y="101"/>
                  </a:lnTo>
                  <a:lnTo>
                    <a:pt x="21077" y="61"/>
                  </a:lnTo>
                  <a:lnTo>
                    <a:pt x="20917" y="21"/>
                  </a:lnTo>
                  <a:lnTo>
                    <a:pt x="207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3968;p91">
              <a:extLst>
                <a:ext uri="{FF2B5EF4-FFF2-40B4-BE49-F238E27FC236}">
                  <a16:creationId xmlns:a16="http://schemas.microsoft.com/office/drawing/2014/main" id="{E647690B-0F03-7C08-8328-1437C952E40B}"/>
                </a:ext>
              </a:extLst>
            </p:cNvPr>
            <p:cNvSpPr/>
            <p:nvPr/>
          </p:nvSpPr>
          <p:spPr>
            <a:xfrm>
              <a:off x="3990550" y="2450025"/>
              <a:ext cx="653675" cy="435775"/>
            </a:xfrm>
            <a:custGeom>
              <a:avLst/>
              <a:gdLst/>
              <a:ahLst/>
              <a:cxnLst/>
              <a:rect l="l" t="t" r="r" b="b"/>
              <a:pathLst>
                <a:path w="26147" h="17431" fill="none" extrusionOk="0">
                  <a:moveTo>
                    <a:pt x="2706" y="17431"/>
                  </a:moveTo>
                  <a:lnTo>
                    <a:pt x="2706" y="17431"/>
                  </a:lnTo>
                  <a:lnTo>
                    <a:pt x="2425" y="17411"/>
                  </a:lnTo>
                  <a:lnTo>
                    <a:pt x="2165" y="17371"/>
                  </a:lnTo>
                  <a:lnTo>
                    <a:pt x="1904" y="17311"/>
                  </a:lnTo>
                  <a:lnTo>
                    <a:pt x="1664" y="17211"/>
                  </a:lnTo>
                  <a:lnTo>
                    <a:pt x="1423" y="17090"/>
                  </a:lnTo>
                  <a:lnTo>
                    <a:pt x="1203" y="16970"/>
                  </a:lnTo>
                  <a:lnTo>
                    <a:pt x="982" y="16810"/>
                  </a:lnTo>
                  <a:lnTo>
                    <a:pt x="802" y="16630"/>
                  </a:lnTo>
                  <a:lnTo>
                    <a:pt x="622" y="16449"/>
                  </a:lnTo>
                  <a:lnTo>
                    <a:pt x="462" y="16229"/>
                  </a:lnTo>
                  <a:lnTo>
                    <a:pt x="341" y="16008"/>
                  </a:lnTo>
                  <a:lnTo>
                    <a:pt x="221" y="15768"/>
                  </a:lnTo>
                  <a:lnTo>
                    <a:pt x="121" y="15528"/>
                  </a:lnTo>
                  <a:lnTo>
                    <a:pt x="61" y="15267"/>
                  </a:lnTo>
                  <a:lnTo>
                    <a:pt x="21" y="15007"/>
                  </a:lnTo>
                  <a:lnTo>
                    <a:pt x="1" y="14726"/>
                  </a:lnTo>
                  <a:lnTo>
                    <a:pt x="1" y="2685"/>
                  </a:lnTo>
                  <a:lnTo>
                    <a:pt x="1" y="2685"/>
                  </a:lnTo>
                  <a:lnTo>
                    <a:pt x="21" y="2425"/>
                  </a:lnTo>
                  <a:lnTo>
                    <a:pt x="61" y="2144"/>
                  </a:lnTo>
                  <a:lnTo>
                    <a:pt x="121" y="1884"/>
                  </a:lnTo>
                  <a:lnTo>
                    <a:pt x="221" y="1643"/>
                  </a:lnTo>
                  <a:lnTo>
                    <a:pt x="341" y="1403"/>
                  </a:lnTo>
                  <a:lnTo>
                    <a:pt x="462" y="1182"/>
                  </a:lnTo>
                  <a:lnTo>
                    <a:pt x="622" y="982"/>
                  </a:lnTo>
                  <a:lnTo>
                    <a:pt x="802" y="782"/>
                  </a:lnTo>
                  <a:lnTo>
                    <a:pt x="982" y="601"/>
                  </a:lnTo>
                  <a:lnTo>
                    <a:pt x="1203" y="461"/>
                  </a:lnTo>
                  <a:lnTo>
                    <a:pt x="1423" y="321"/>
                  </a:lnTo>
                  <a:lnTo>
                    <a:pt x="1664" y="201"/>
                  </a:lnTo>
                  <a:lnTo>
                    <a:pt x="1904" y="120"/>
                  </a:lnTo>
                  <a:lnTo>
                    <a:pt x="2165" y="40"/>
                  </a:lnTo>
                  <a:lnTo>
                    <a:pt x="2425" y="0"/>
                  </a:lnTo>
                  <a:lnTo>
                    <a:pt x="2706" y="0"/>
                  </a:lnTo>
                  <a:lnTo>
                    <a:pt x="23462" y="0"/>
                  </a:lnTo>
                  <a:lnTo>
                    <a:pt x="23462" y="0"/>
                  </a:lnTo>
                  <a:lnTo>
                    <a:pt x="23723" y="0"/>
                  </a:lnTo>
                  <a:lnTo>
                    <a:pt x="24003" y="40"/>
                  </a:lnTo>
                  <a:lnTo>
                    <a:pt x="24264" y="120"/>
                  </a:lnTo>
                  <a:lnTo>
                    <a:pt x="24504" y="201"/>
                  </a:lnTo>
                  <a:lnTo>
                    <a:pt x="24744" y="321"/>
                  </a:lnTo>
                  <a:lnTo>
                    <a:pt x="24965" y="461"/>
                  </a:lnTo>
                  <a:lnTo>
                    <a:pt x="25165" y="601"/>
                  </a:lnTo>
                  <a:lnTo>
                    <a:pt x="25366" y="782"/>
                  </a:lnTo>
                  <a:lnTo>
                    <a:pt x="25546" y="982"/>
                  </a:lnTo>
                  <a:lnTo>
                    <a:pt x="25686" y="1182"/>
                  </a:lnTo>
                  <a:lnTo>
                    <a:pt x="25826" y="1403"/>
                  </a:lnTo>
                  <a:lnTo>
                    <a:pt x="25947" y="1643"/>
                  </a:lnTo>
                  <a:lnTo>
                    <a:pt x="26027" y="1884"/>
                  </a:lnTo>
                  <a:lnTo>
                    <a:pt x="26107" y="2144"/>
                  </a:lnTo>
                  <a:lnTo>
                    <a:pt x="26147" y="2425"/>
                  </a:lnTo>
                  <a:lnTo>
                    <a:pt x="26147" y="2685"/>
                  </a:lnTo>
                  <a:lnTo>
                    <a:pt x="26147" y="14726"/>
                  </a:lnTo>
                  <a:lnTo>
                    <a:pt x="26147" y="14726"/>
                  </a:lnTo>
                  <a:lnTo>
                    <a:pt x="26147" y="15007"/>
                  </a:lnTo>
                  <a:lnTo>
                    <a:pt x="26107" y="15267"/>
                  </a:lnTo>
                  <a:lnTo>
                    <a:pt x="26027" y="15528"/>
                  </a:lnTo>
                  <a:lnTo>
                    <a:pt x="25947" y="15768"/>
                  </a:lnTo>
                  <a:lnTo>
                    <a:pt x="25826" y="16008"/>
                  </a:lnTo>
                  <a:lnTo>
                    <a:pt x="25686" y="16229"/>
                  </a:lnTo>
                  <a:lnTo>
                    <a:pt x="25546" y="16449"/>
                  </a:lnTo>
                  <a:lnTo>
                    <a:pt x="25366" y="16630"/>
                  </a:lnTo>
                  <a:lnTo>
                    <a:pt x="25165" y="16810"/>
                  </a:lnTo>
                  <a:lnTo>
                    <a:pt x="24965" y="16970"/>
                  </a:lnTo>
                  <a:lnTo>
                    <a:pt x="24744" y="17090"/>
                  </a:lnTo>
                  <a:lnTo>
                    <a:pt x="24504" y="17211"/>
                  </a:lnTo>
                  <a:lnTo>
                    <a:pt x="24264" y="17311"/>
                  </a:lnTo>
                  <a:lnTo>
                    <a:pt x="24003" y="17371"/>
                  </a:lnTo>
                  <a:lnTo>
                    <a:pt x="23723" y="17411"/>
                  </a:lnTo>
                  <a:lnTo>
                    <a:pt x="23462" y="17431"/>
                  </a:lnTo>
                  <a:lnTo>
                    <a:pt x="2706" y="1743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3969;p91">
              <a:extLst>
                <a:ext uri="{FF2B5EF4-FFF2-40B4-BE49-F238E27FC236}">
                  <a16:creationId xmlns:a16="http://schemas.microsoft.com/office/drawing/2014/main" id="{1BEC4C53-ADAE-5D93-1666-700308061577}"/>
                </a:ext>
              </a:extLst>
            </p:cNvPr>
            <p:cNvSpPr/>
            <p:nvPr/>
          </p:nvSpPr>
          <p:spPr>
            <a:xfrm>
              <a:off x="3893375" y="2340325"/>
              <a:ext cx="861550" cy="655175"/>
            </a:xfrm>
            <a:custGeom>
              <a:avLst/>
              <a:gdLst/>
              <a:ahLst/>
              <a:cxnLst/>
              <a:rect l="l" t="t" r="r" b="b"/>
              <a:pathLst>
                <a:path w="34462" h="26207" fill="none" extrusionOk="0">
                  <a:moveTo>
                    <a:pt x="32959" y="0"/>
                  </a:moveTo>
                  <a:lnTo>
                    <a:pt x="1504" y="0"/>
                  </a:lnTo>
                  <a:lnTo>
                    <a:pt x="1504" y="0"/>
                  </a:lnTo>
                  <a:lnTo>
                    <a:pt x="1504" y="0"/>
                  </a:lnTo>
                  <a:lnTo>
                    <a:pt x="1343" y="0"/>
                  </a:lnTo>
                  <a:lnTo>
                    <a:pt x="1203" y="21"/>
                  </a:lnTo>
                  <a:lnTo>
                    <a:pt x="1063" y="61"/>
                  </a:lnTo>
                  <a:lnTo>
                    <a:pt x="923" y="121"/>
                  </a:lnTo>
                  <a:lnTo>
                    <a:pt x="782" y="181"/>
                  </a:lnTo>
                  <a:lnTo>
                    <a:pt x="662" y="261"/>
                  </a:lnTo>
                  <a:lnTo>
                    <a:pt x="542" y="341"/>
                  </a:lnTo>
                  <a:lnTo>
                    <a:pt x="442" y="441"/>
                  </a:lnTo>
                  <a:lnTo>
                    <a:pt x="341" y="541"/>
                  </a:lnTo>
                  <a:lnTo>
                    <a:pt x="261" y="662"/>
                  </a:lnTo>
                  <a:lnTo>
                    <a:pt x="181" y="782"/>
                  </a:lnTo>
                  <a:lnTo>
                    <a:pt x="121" y="922"/>
                  </a:lnTo>
                  <a:lnTo>
                    <a:pt x="61" y="1062"/>
                  </a:lnTo>
                  <a:lnTo>
                    <a:pt x="21" y="1203"/>
                  </a:lnTo>
                  <a:lnTo>
                    <a:pt x="1" y="1343"/>
                  </a:lnTo>
                  <a:lnTo>
                    <a:pt x="1" y="1503"/>
                  </a:lnTo>
                  <a:lnTo>
                    <a:pt x="1" y="24684"/>
                  </a:lnTo>
                  <a:lnTo>
                    <a:pt x="1" y="24684"/>
                  </a:lnTo>
                  <a:lnTo>
                    <a:pt x="1" y="24844"/>
                  </a:lnTo>
                  <a:lnTo>
                    <a:pt x="21" y="25005"/>
                  </a:lnTo>
                  <a:lnTo>
                    <a:pt x="61" y="25145"/>
                  </a:lnTo>
                  <a:lnTo>
                    <a:pt x="121" y="25285"/>
                  </a:lnTo>
                  <a:lnTo>
                    <a:pt x="181" y="25405"/>
                  </a:lnTo>
                  <a:lnTo>
                    <a:pt x="261" y="25546"/>
                  </a:lnTo>
                  <a:lnTo>
                    <a:pt x="341" y="25646"/>
                  </a:lnTo>
                  <a:lnTo>
                    <a:pt x="442" y="25766"/>
                  </a:lnTo>
                  <a:lnTo>
                    <a:pt x="542" y="25866"/>
                  </a:lnTo>
                  <a:lnTo>
                    <a:pt x="662" y="25946"/>
                  </a:lnTo>
                  <a:lnTo>
                    <a:pt x="782" y="26026"/>
                  </a:lnTo>
                  <a:lnTo>
                    <a:pt x="923" y="26087"/>
                  </a:lnTo>
                  <a:lnTo>
                    <a:pt x="1063" y="26127"/>
                  </a:lnTo>
                  <a:lnTo>
                    <a:pt x="1203" y="26167"/>
                  </a:lnTo>
                  <a:lnTo>
                    <a:pt x="1343" y="26187"/>
                  </a:lnTo>
                  <a:lnTo>
                    <a:pt x="1504" y="26207"/>
                  </a:lnTo>
                  <a:lnTo>
                    <a:pt x="32959" y="26207"/>
                  </a:lnTo>
                  <a:lnTo>
                    <a:pt x="32959" y="26207"/>
                  </a:lnTo>
                  <a:lnTo>
                    <a:pt x="33099" y="26187"/>
                  </a:lnTo>
                  <a:lnTo>
                    <a:pt x="33260" y="26167"/>
                  </a:lnTo>
                  <a:lnTo>
                    <a:pt x="33400" y="26127"/>
                  </a:lnTo>
                  <a:lnTo>
                    <a:pt x="33540" y="26087"/>
                  </a:lnTo>
                  <a:lnTo>
                    <a:pt x="33680" y="26026"/>
                  </a:lnTo>
                  <a:lnTo>
                    <a:pt x="33801" y="25946"/>
                  </a:lnTo>
                  <a:lnTo>
                    <a:pt x="33921" y="25866"/>
                  </a:lnTo>
                  <a:lnTo>
                    <a:pt x="34021" y="25766"/>
                  </a:lnTo>
                  <a:lnTo>
                    <a:pt x="34121" y="25646"/>
                  </a:lnTo>
                  <a:lnTo>
                    <a:pt x="34201" y="25546"/>
                  </a:lnTo>
                  <a:lnTo>
                    <a:pt x="34281" y="25405"/>
                  </a:lnTo>
                  <a:lnTo>
                    <a:pt x="34342" y="25285"/>
                  </a:lnTo>
                  <a:lnTo>
                    <a:pt x="34402" y="25145"/>
                  </a:lnTo>
                  <a:lnTo>
                    <a:pt x="34442" y="25005"/>
                  </a:lnTo>
                  <a:lnTo>
                    <a:pt x="34462" y="24844"/>
                  </a:lnTo>
                  <a:lnTo>
                    <a:pt x="34462" y="24684"/>
                  </a:lnTo>
                  <a:lnTo>
                    <a:pt x="34462" y="1503"/>
                  </a:lnTo>
                  <a:lnTo>
                    <a:pt x="34462" y="1503"/>
                  </a:lnTo>
                  <a:lnTo>
                    <a:pt x="34462" y="1343"/>
                  </a:lnTo>
                  <a:lnTo>
                    <a:pt x="34442" y="1203"/>
                  </a:lnTo>
                  <a:lnTo>
                    <a:pt x="34402" y="1062"/>
                  </a:lnTo>
                  <a:lnTo>
                    <a:pt x="34342" y="922"/>
                  </a:lnTo>
                  <a:lnTo>
                    <a:pt x="34281" y="782"/>
                  </a:lnTo>
                  <a:lnTo>
                    <a:pt x="34201" y="662"/>
                  </a:lnTo>
                  <a:lnTo>
                    <a:pt x="34121" y="541"/>
                  </a:lnTo>
                  <a:lnTo>
                    <a:pt x="34021" y="441"/>
                  </a:lnTo>
                  <a:lnTo>
                    <a:pt x="33921" y="341"/>
                  </a:lnTo>
                  <a:lnTo>
                    <a:pt x="33801" y="261"/>
                  </a:lnTo>
                  <a:lnTo>
                    <a:pt x="33680" y="181"/>
                  </a:lnTo>
                  <a:lnTo>
                    <a:pt x="33540" y="121"/>
                  </a:lnTo>
                  <a:lnTo>
                    <a:pt x="33400" y="61"/>
                  </a:lnTo>
                  <a:lnTo>
                    <a:pt x="33260" y="21"/>
                  </a:lnTo>
                  <a:lnTo>
                    <a:pt x="33099" y="0"/>
                  </a:lnTo>
                  <a:lnTo>
                    <a:pt x="3295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3970;p91">
              <a:extLst>
                <a:ext uri="{FF2B5EF4-FFF2-40B4-BE49-F238E27FC236}">
                  <a16:creationId xmlns:a16="http://schemas.microsoft.com/office/drawing/2014/main" id="{4479F661-1BB3-5875-70C4-E74CB4925E9A}"/>
                </a:ext>
              </a:extLst>
            </p:cNvPr>
            <p:cNvSpPr/>
            <p:nvPr/>
          </p:nvSpPr>
          <p:spPr>
            <a:xfrm>
              <a:off x="3861325" y="2314275"/>
              <a:ext cx="924150" cy="1815225"/>
            </a:xfrm>
            <a:custGeom>
              <a:avLst/>
              <a:gdLst/>
              <a:ahLst/>
              <a:cxnLst/>
              <a:rect l="l" t="t" r="r" b="b"/>
              <a:pathLst>
                <a:path w="36966" h="72609" fill="none" extrusionOk="0">
                  <a:moveTo>
                    <a:pt x="2766" y="28271"/>
                  </a:moveTo>
                  <a:lnTo>
                    <a:pt x="2766" y="28271"/>
                  </a:lnTo>
                  <a:lnTo>
                    <a:pt x="2505" y="28251"/>
                  </a:lnTo>
                  <a:lnTo>
                    <a:pt x="2245" y="28210"/>
                  </a:lnTo>
                  <a:lnTo>
                    <a:pt x="2004" y="28150"/>
                  </a:lnTo>
                  <a:lnTo>
                    <a:pt x="1784" y="28070"/>
                  </a:lnTo>
                  <a:lnTo>
                    <a:pt x="1563" y="27970"/>
                  </a:lnTo>
                  <a:lnTo>
                    <a:pt x="1343" y="27830"/>
                  </a:lnTo>
                  <a:lnTo>
                    <a:pt x="1143" y="27690"/>
                  </a:lnTo>
                  <a:lnTo>
                    <a:pt x="962" y="27529"/>
                  </a:lnTo>
                  <a:lnTo>
                    <a:pt x="802" y="27349"/>
                  </a:lnTo>
                  <a:lnTo>
                    <a:pt x="662" y="27149"/>
                  </a:lnTo>
                  <a:lnTo>
                    <a:pt x="542" y="26948"/>
                  </a:lnTo>
                  <a:lnTo>
                    <a:pt x="421" y="26728"/>
                  </a:lnTo>
                  <a:lnTo>
                    <a:pt x="341" y="26487"/>
                  </a:lnTo>
                  <a:lnTo>
                    <a:pt x="281" y="26247"/>
                  </a:lnTo>
                  <a:lnTo>
                    <a:pt x="241" y="25987"/>
                  </a:lnTo>
                  <a:lnTo>
                    <a:pt x="221" y="25726"/>
                  </a:lnTo>
                  <a:lnTo>
                    <a:pt x="221" y="2545"/>
                  </a:lnTo>
                  <a:lnTo>
                    <a:pt x="221" y="2545"/>
                  </a:lnTo>
                  <a:lnTo>
                    <a:pt x="241" y="2285"/>
                  </a:lnTo>
                  <a:lnTo>
                    <a:pt x="281" y="2044"/>
                  </a:lnTo>
                  <a:lnTo>
                    <a:pt x="341" y="1784"/>
                  </a:lnTo>
                  <a:lnTo>
                    <a:pt x="421" y="1563"/>
                  </a:lnTo>
                  <a:lnTo>
                    <a:pt x="542" y="1343"/>
                  </a:lnTo>
                  <a:lnTo>
                    <a:pt x="662" y="1123"/>
                  </a:lnTo>
                  <a:lnTo>
                    <a:pt x="802" y="942"/>
                  </a:lnTo>
                  <a:lnTo>
                    <a:pt x="962" y="762"/>
                  </a:lnTo>
                  <a:lnTo>
                    <a:pt x="1143" y="582"/>
                  </a:lnTo>
                  <a:lnTo>
                    <a:pt x="1343" y="441"/>
                  </a:lnTo>
                  <a:lnTo>
                    <a:pt x="1563" y="321"/>
                  </a:lnTo>
                  <a:lnTo>
                    <a:pt x="1784" y="201"/>
                  </a:lnTo>
                  <a:lnTo>
                    <a:pt x="2004" y="121"/>
                  </a:lnTo>
                  <a:lnTo>
                    <a:pt x="2245" y="61"/>
                  </a:lnTo>
                  <a:lnTo>
                    <a:pt x="2505" y="21"/>
                  </a:lnTo>
                  <a:lnTo>
                    <a:pt x="2766" y="1"/>
                  </a:lnTo>
                  <a:lnTo>
                    <a:pt x="34201" y="1"/>
                  </a:lnTo>
                  <a:lnTo>
                    <a:pt x="34201" y="1"/>
                  </a:lnTo>
                  <a:lnTo>
                    <a:pt x="34461" y="21"/>
                  </a:lnTo>
                  <a:lnTo>
                    <a:pt x="34722" y="61"/>
                  </a:lnTo>
                  <a:lnTo>
                    <a:pt x="34962" y="121"/>
                  </a:lnTo>
                  <a:lnTo>
                    <a:pt x="35203" y="201"/>
                  </a:lnTo>
                  <a:lnTo>
                    <a:pt x="35423" y="321"/>
                  </a:lnTo>
                  <a:lnTo>
                    <a:pt x="35624" y="441"/>
                  </a:lnTo>
                  <a:lnTo>
                    <a:pt x="35824" y="582"/>
                  </a:lnTo>
                  <a:lnTo>
                    <a:pt x="36004" y="762"/>
                  </a:lnTo>
                  <a:lnTo>
                    <a:pt x="36164" y="942"/>
                  </a:lnTo>
                  <a:lnTo>
                    <a:pt x="36305" y="1123"/>
                  </a:lnTo>
                  <a:lnTo>
                    <a:pt x="36445" y="1343"/>
                  </a:lnTo>
                  <a:lnTo>
                    <a:pt x="36545" y="1563"/>
                  </a:lnTo>
                  <a:lnTo>
                    <a:pt x="36625" y="1784"/>
                  </a:lnTo>
                  <a:lnTo>
                    <a:pt x="36685" y="2044"/>
                  </a:lnTo>
                  <a:lnTo>
                    <a:pt x="36725" y="2285"/>
                  </a:lnTo>
                  <a:lnTo>
                    <a:pt x="36746" y="2545"/>
                  </a:lnTo>
                  <a:lnTo>
                    <a:pt x="36746" y="25726"/>
                  </a:lnTo>
                  <a:lnTo>
                    <a:pt x="36746" y="25726"/>
                  </a:lnTo>
                  <a:lnTo>
                    <a:pt x="36725" y="25987"/>
                  </a:lnTo>
                  <a:lnTo>
                    <a:pt x="36685" y="26247"/>
                  </a:lnTo>
                  <a:lnTo>
                    <a:pt x="36625" y="26487"/>
                  </a:lnTo>
                  <a:lnTo>
                    <a:pt x="36545" y="26728"/>
                  </a:lnTo>
                  <a:lnTo>
                    <a:pt x="36445" y="26948"/>
                  </a:lnTo>
                  <a:lnTo>
                    <a:pt x="36305" y="27149"/>
                  </a:lnTo>
                  <a:lnTo>
                    <a:pt x="36164" y="27349"/>
                  </a:lnTo>
                  <a:lnTo>
                    <a:pt x="36004" y="27529"/>
                  </a:lnTo>
                  <a:lnTo>
                    <a:pt x="35824" y="27690"/>
                  </a:lnTo>
                  <a:lnTo>
                    <a:pt x="35624" y="27830"/>
                  </a:lnTo>
                  <a:lnTo>
                    <a:pt x="35423" y="27970"/>
                  </a:lnTo>
                  <a:lnTo>
                    <a:pt x="35203" y="28070"/>
                  </a:lnTo>
                  <a:lnTo>
                    <a:pt x="34962" y="28150"/>
                  </a:lnTo>
                  <a:lnTo>
                    <a:pt x="34722" y="28210"/>
                  </a:lnTo>
                  <a:lnTo>
                    <a:pt x="34461" y="28251"/>
                  </a:lnTo>
                  <a:lnTo>
                    <a:pt x="34201" y="28271"/>
                  </a:lnTo>
                  <a:lnTo>
                    <a:pt x="30735" y="28271"/>
                  </a:lnTo>
                  <a:lnTo>
                    <a:pt x="30735" y="41594"/>
                  </a:lnTo>
                  <a:lnTo>
                    <a:pt x="36645" y="41594"/>
                  </a:lnTo>
                  <a:lnTo>
                    <a:pt x="36645" y="55519"/>
                  </a:lnTo>
                  <a:lnTo>
                    <a:pt x="36645" y="55519"/>
                  </a:lnTo>
                  <a:lnTo>
                    <a:pt x="36645" y="55519"/>
                  </a:lnTo>
                  <a:lnTo>
                    <a:pt x="36746" y="55599"/>
                  </a:lnTo>
                  <a:lnTo>
                    <a:pt x="36826" y="55699"/>
                  </a:lnTo>
                  <a:lnTo>
                    <a:pt x="36826" y="55699"/>
                  </a:lnTo>
                  <a:lnTo>
                    <a:pt x="36906" y="55819"/>
                  </a:lnTo>
                  <a:lnTo>
                    <a:pt x="36946" y="55959"/>
                  </a:lnTo>
                  <a:lnTo>
                    <a:pt x="36966" y="56100"/>
                  </a:lnTo>
                  <a:lnTo>
                    <a:pt x="36946" y="56240"/>
                  </a:lnTo>
                  <a:lnTo>
                    <a:pt x="36906" y="56380"/>
                  </a:lnTo>
                  <a:lnTo>
                    <a:pt x="36846" y="56500"/>
                  </a:lnTo>
                  <a:lnTo>
                    <a:pt x="36766" y="56621"/>
                  </a:lnTo>
                  <a:lnTo>
                    <a:pt x="36645" y="56701"/>
                  </a:lnTo>
                  <a:lnTo>
                    <a:pt x="36645" y="56701"/>
                  </a:lnTo>
                  <a:lnTo>
                    <a:pt x="36545" y="56761"/>
                  </a:lnTo>
                  <a:lnTo>
                    <a:pt x="36445" y="56801"/>
                  </a:lnTo>
                  <a:lnTo>
                    <a:pt x="36345" y="56821"/>
                  </a:lnTo>
                  <a:lnTo>
                    <a:pt x="36245" y="56841"/>
                  </a:lnTo>
                  <a:lnTo>
                    <a:pt x="36245" y="56841"/>
                  </a:lnTo>
                  <a:lnTo>
                    <a:pt x="36064" y="56821"/>
                  </a:lnTo>
                  <a:lnTo>
                    <a:pt x="35904" y="56761"/>
                  </a:lnTo>
                  <a:lnTo>
                    <a:pt x="35764" y="56661"/>
                  </a:lnTo>
                  <a:lnTo>
                    <a:pt x="35644" y="56520"/>
                  </a:lnTo>
                  <a:lnTo>
                    <a:pt x="35644" y="56520"/>
                  </a:lnTo>
                  <a:lnTo>
                    <a:pt x="35563" y="56400"/>
                  </a:lnTo>
                  <a:lnTo>
                    <a:pt x="35523" y="56260"/>
                  </a:lnTo>
                  <a:lnTo>
                    <a:pt x="35503" y="56120"/>
                  </a:lnTo>
                  <a:lnTo>
                    <a:pt x="35523" y="55979"/>
                  </a:lnTo>
                  <a:lnTo>
                    <a:pt x="35563" y="55839"/>
                  </a:lnTo>
                  <a:lnTo>
                    <a:pt x="35624" y="55719"/>
                  </a:lnTo>
                  <a:lnTo>
                    <a:pt x="35724" y="55599"/>
                  </a:lnTo>
                  <a:lnTo>
                    <a:pt x="35824" y="55519"/>
                  </a:lnTo>
                  <a:lnTo>
                    <a:pt x="35824" y="42416"/>
                  </a:lnTo>
                  <a:lnTo>
                    <a:pt x="30735" y="42416"/>
                  </a:lnTo>
                  <a:lnTo>
                    <a:pt x="30735" y="49248"/>
                  </a:lnTo>
                  <a:lnTo>
                    <a:pt x="30735" y="49248"/>
                  </a:lnTo>
                  <a:lnTo>
                    <a:pt x="30835" y="49328"/>
                  </a:lnTo>
                  <a:lnTo>
                    <a:pt x="30915" y="49428"/>
                  </a:lnTo>
                  <a:lnTo>
                    <a:pt x="30915" y="49428"/>
                  </a:lnTo>
                  <a:lnTo>
                    <a:pt x="30995" y="49568"/>
                  </a:lnTo>
                  <a:lnTo>
                    <a:pt x="31035" y="49708"/>
                  </a:lnTo>
                  <a:lnTo>
                    <a:pt x="31055" y="49849"/>
                  </a:lnTo>
                  <a:lnTo>
                    <a:pt x="31035" y="49989"/>
                  </a:lnTo>
                  <a:lnTo>
                    <a:pt x="30995" y="50109"/>
                  </a:lnTo>
                  <a:lnTo>
                    <a:pt x="30935" y="50229"/>
                  </a:lnTo>
                  <a:lnTo>
                    <a:pt x="30855" y="50350"/>
                  </a:lnTo>
                  <a:lnTo>
                    <a:pt x="30735" y="50450"/>
                  </a:lnTo>
                  <a:lnTo>
                    <a:pt x="30735" y="50450"/>
                  </a:lnTo>
                  <a:lnTo>
                    <a:pt x="30635" y="50510"/>
                  </a:lnTo>
                  <a:lnTo>
                    <a:pt x="30535" y="50550"/>
                  </a:lnTo>
                  <a:lnTo>
                    <a:pt x="30434" y="50570"/>
                  </a:lnTo>
                  <a:lnTo>
                    <a:pt x="30334" y="50570"/>
                  </a:lnTo>
                  <a:lnTo>
                    <a:pt x="30334" y="50570"/>
                  </a:lnTo>
                  <a:lnTo>
                    <a:pt x="30154" y="50550"/>
                  </a:lnTo>
                  <a:lnTo>
                    <a:pt x="29994" y="50490"/>
                  </a:lnTo>
                  <a:lnTo>
                    <a:pt x="29853" y="50390"/>
                  </a:lnTo>
                  <a:lnTo>
                    <a:pt x="29733" y="50249"/>
                  </a:lnTo>
                  <a:lnTo>
                    <a:pt x="29733" y="50249"/>
                  </a:lnTo>
                  <a:lnTo>
                    <a:pt x="29653" y="50129"/>
                  </a:lnTo>
                  <a:lnTo>
                    <a:pt x="29613" y="49989"/>
                  </a:lnTo>
                  <a:lnTo>
                    <a:pt x="29593" y="49849"/>
                  </a:lnTo>
                  <a:lnTo>
                    <a:pt x="29613" y="49708"/>
                  </a:lnTo>
                  <a:lnTo>
                    <a:pt x="29653" y="49588"/>
                  </a:lnTo>
                  <a:lnTo>
                    <a:pt x="29713" y="49448"/>
                  </a:lnTo>
                  <a:lnTo>
                    <a:pt x="29793" y="49348"/>
                  </a:lnTo>
                  <a:lnTo>
                    <a:pt x="29913" y="49248"/>
                  </a:lnTo>
                  <a:lnTo>
                    <a:pt x="29913" y="33740"/>
                  </a:lnTo>
                  <a:lnTo>
                    <a:pt x="24824" y="33740"/>
                  </a:lnTo>
                  <a:lnTo>
                    <a:pt x="24824" y="38188"/>
                  </a:lnTo>
                  <a:lnTo>
                    <a:pt x="24824" y="38188"/>
                  </a:lnTo>
                  <a:lnTo>
                    <a:pt x="24965" y="38308"/>
                  </a:lnTo>
                  <a:lnTo>
                    <a:pt x="25065" y="38449"/>
                  </a:lnTo>
                  <a:lnTo>
                    <a:pt x="25125" y="38609"/>
                  </a:lnTo>
                  <a:lnTo>
                    <a:pt x="25145" y="38789"/>
                  </a:lnTo>
                  <a:lnTo>
                    <a:pt x="25145" y="38789"/>
                  </a:lnTo>
                  <a:lnTo>
                    <a:pt x="25145" y="38929"/>
                  </a:lnTo>
                  <a:lnTo>
                    <a:pt x="25145" y="38929"/>
                  </a:lnTo>
                  <a:lnTo>
                    <a:pt x="25125" y="39070"/>
                  </a:lnTo>
                  <a:lnTo>
                    <a:pt x="25065" y="39190"/>
                  </a:lnTo>
                  <a:lnTo>
                    <a:pt x="24985" y="39310"/>
                  </a:lnTo>
                  <a:lnTo>
                    <a:pt x="24905" y="39390"/>
                  </a:lnTo>
                  <a:lnTo>
                    <a:pt x="24804" y="39470"/>
                  </a:lnTo>
                  <a:lnTo>
                    <a:pt x="24684" y="39530"/>
                  </a:lnTo>
                  <a:lnTo>
                    <a:pt x="24544" y="39571"/>
                  </a:lnTo>
                  <a:lnTo>
                    <a:pt x="24424" y="39591"/>
                  </a:lnTo>
                  <a:lnTo>
                    <a:pt x="24424" y="39591"/>
                  </a:lnTo>
                  <a:lnTo>
                    <a:pt x="24344" y="39591"/>
                  </a:lnTo>
                  <a:lnTo>
                    <a:pt x="24344" y="39591"/>
                  </a:lnTo>
                  <a:lnTo>
                    <a:pt x="24203" y="39550"/>
                  </a:lnTo>
                  <a:lnTo>
                    <a:pt x="24063" y="39490"/>
                  </a:lnTo>
                  <a:lnTo>
                    <a:pt x="23943" y="39410"/>
                  </a:lnTo>
                  <a:lnTo>
                    <a:pt x="23843" y="39310"/>
                  </a:lnTo>
                  <a:lnTo>
                    <a:pt x="23763" y="39210"/>
                  </a:lnTo>
                  <a:lnTo>
                    <a:pt x="23723" y="39070"/>
                  </a:lnTo>
                  <a:lnTo>
                    <a:pt x="23682" y="38929"/>
                  </a:lnTo>
                  <a:lnTo>
                    <a:pt x="23682" y="38789"/>
                  </a:lnTo>
                  <a:lnTo>
                    <a:pt x="23682" y="38789"/>
                  </a:lnTo>
                  <a:lnTo>
                    <a:pt x="23702" y="38609"/>
                  </a:lnTo>
                  <a:lnTo>
                    <a:pt x="23763" y="38449"/>
                  </a:lnTo>
                  <a:lnTo>
                    <a:pt x="23863" y="38308"/>
                  </a:lnTo>
                  <a:lnTo>
                    <a:pt x="24003" y="38188"/>
                  </a:lnTo>
                  <a:lnTo>
                    <a:pt x="24003" y="32879"/>
                  </a:lnTo>
                  <a:lnTo>
                    <a:pt x="29913" y="32879"/>
                  </a:lnTo>
                  <a:lnTo>
                    <a:pt x="29913" y="28271"/>
                  </a:lnTo>
                  <a:lnTo>
                    <a:pt x="18914" y="28271"/>
                  </a:lnTo>
                  <a:lnTo>
                    <a:pt x="18914" y="46984"/>
                  </a:lnTo>
                  <a:lnTo>
                    <a:pt x="24824" y="46984"/>
                  </a:lnTo>
                  <a:lnTo>
                    <a:pt x="24824" y="60788"/>
                  </a:lnTo>
                  <a:lnTo>
                    <a:pt x="24824" y="60788"/>
                  </a:lnTo>
                  <a:lnTo>
                    <a:pt x="24945" y="60908"/>
                  </a:lnTo>
                  <a:lnTo>
                    <a:pt x="25065" y="61068"/>
                  </a:lnTo>
                  <a:lnTo>
                    <a:pt x="25125" y="61229"/>
                  </a:lnTo>
                  <a:lnTo>
                    <a:pt x="25145" y="61409"/>
                  </a:lnTo>
                  <a:lnTo>
                    <a:pt x="25145" y="61409"/>
                  </a:lnTo>
                  <a:lnTo>
                    <a:pt x="25125" y="61569"/>
                  </a:lnTo>
                  <a:lnTo>
                    <a:pt x="25085" y="61690"/>
                  </a:lnTo>
                  <a:lnTo>
                    <a:pt x="25005" y="61830"/>
                  </a:lnTo>
                  <a:lnTo>
                    <a:pt x="24925" y="61930"/>
                  </a:lnTo>
                  <a:lnTo>
                    <a:pt x="24824" y="62010"/>
                  </a:lnTo>
                  <a:lnTo>
                    <a:pt x="24684" y="62090"/>
                  </a:lnTo>
                  <a:lnTo>
                    <a:pt x="24564" y="62130"/>
                  </a:lnTo>
                  <a:lnTo>
                    <a:pt x="24404" y="62130"/>
                  </a:lnTo>
                  <a:lnTo>
                    <a:pt x="24404" y="62130"/>
                  </a:lnTo>
                  <a:lnTo>
                    <a:pt x="24404" y="62130"/>
                  </a:lnTo>
                  <a:lnTo>
                    <a:pt x="24404" y="62130"/>
                  </a:lnTo>
                  <a:lnTo>
                    <a:pt x="24263" y="62130"/>
                  </a:lnTo>
                  <a:lnTo>
                    <a:pt x="24123" y="62070"/>
                  </a:lnTo>
                  <a:lnTo>
                    <a:pt x="24003" y="62010"/>
                  </a:lnTo>
                  <a:lnTo>
                    <a:pt x="23883" y="61910"/>
                  </a:lnTo>
                  <a:lnTo>
                    <a:pt x="23803" y="61810"/>
                  </a:lnTo>
                  <a:lnTo>
                    <a:pt x="23743" y="61690"/>
                  </a:lnTo>
                  <a:lnTo>
                    <a:pt x="23702" y="61549"/>
                  </a:lnTo>
                  <a:lnTo>
                    <a:pt x="23682" y="61389"/>
                  </a:lnTo>
                  <a:lnTo>
                    <a:pt x="23682" y="61389"/>
                  </a:lnTo>
                  <a:lnTo>
                    <a:pt x="23702" y="61229"/>
                  </a:lnTo>
                  <a:lnTo>
                    <a:pt x="23763" y="61048"/>
                  </a:lnTo>
                  <a:lnTo>
                    <a:pt x="23863" y="60908"/>
                  </a:lnTo>
                  <a:lnTo>
                    <a:pt x="24003" y="60788"/>
                  </a:lnTo>
                  <a:lnTo>
                    <a:pt x="24003" y="47805"/>
                  </a:lnTo>
                  <a:lnTo>
                    <a:pt x="18914" y="47805"/>
                  </a:lnTo>
                  <a:lnTo>
                    <a:pt x="18914" y="71266"/>
                  </a:lnTo>
                  <a:lnTo>
                    <a:pt x="18914" y="71266"/>
                  </a:lnTo>
                  <a:lnTo>
                    <a:pt x="19034" y="71387"/>
                  </a:lnTo>
                  <a:lnTo>
                    <a:pt x="19154" y="71547"/>
                  </a:lnTo>
                  <a:lnTo>
                    <a:pt x="19215" y="71707"/>
                  </a:lnTo>
                  <a:lnTo>
                    <a:pt x="19235" y="71888"/>
                  </a:lnTo>
                  <a:lnTo>
                    <a:pt x="19235" y="71888"/>
                  </a:lnTo>
                  <a:lnTo>
                    <a:pt x="19215" y="72028"/>
                  </a:lnTo>
                  <a:lnTo>
                    <a:pt x="19174" y="72168"/>
                  </a:lnTo>
                  <a:lnTo>
                    <a:pt x="19094" y="72288"/>
                  </a:lnTo>
                  <a:lnTo>
                    <a:pt x="19014" y="72408"/>
                  </a:lnTo>
                  <a:lnTo>
                    <a:pt x="18914" y="72489"/>
                  </a:lnTo>
                  <a:lnTo>
                    <a:pt x="18774" y="72549"/>
                  </a:lnTo>
                  <a:lnTo>
                    <a:pt x="18654" y="72589"/>
                  </a:lnTo>
                  <a:lnTo>
                    <a:pt x="18493" y="72609"/>
                  </a:lnTo>
                  <a:lnTo>
                    <a:pt x="18493" y="72609"/>
                  </a:lnTo>
                  <a:lnTo>
                    <a:pt x="18493" y="72609"/>
                  </a:lnTo>
                  <a:lnTo>
                    <a:pt x="18493" y="72609"/>
                  </a:lnTo>
                  <a:lnTo>
                    <a:pt x="18353" y="72589"/>
                  </a:lnTo>
                  <a:lnTo>
                    <a:pt x="18213" y="72549"/>
                  </a:lnTo>
                  <a:lnTo>
                    <a:pt x="18093" y="72489"/>
                  </a:lnTo>
                  <a:lnTo>
                    <a:pt x="17972" y="72388"/>
                  </a:lnTo>
                  <a:lnTo>
                    <a:pt x="17892" y="72288"/>
                  </a:lnTo>
                  <a:lnTo>
                    <a:pt x="17832" y="72168"/>
                  </a:lnTo>
                  <a:lnTo>
                    <a:pt x="17772" y="72028"/>
                  </a:lnTo>
                  <a:lnTo>
                    <a:pt x="17772" y="71868"/>
                  </a:lnTo>
                  <a:lnTo>
                    <a:pt x="17772" y="71868"/>
                  </a:lnTo>
                  <a:lnTo>
                    <a:pt x="17792" y="71707"/>
                  </a:lnTo>
                  <a:lnTo>
                    <a:pt x="17852" y="71547"/>
                  </a:lnTo>
                  <a:lnTo>
                    <a:pt x="17952" y="71387"/>
                  </a:lnTo>
                  <a:lnTo>
                    <a:pt x="18093" y="71266"/>
                  </a:lnTo>
                  <a:lnTo>
                    <a:pt x="18093" y="28271"/>
                  </a:lnTo>
                  <a:lnTo>
                    <a:pt x="7073" y="28271"/>
                  </a:lnTo>
                  <a:lnTo>
                    <a:pt x="7073" y="32879"/>
                  </a:lnTo>
                  <a:lnTo>
                    <a:pt x="13024" y="32879"/>
                  </a:lnTo>
                  <a:lnTo>
                    <a:pt x="13024" y="59706"/>
                  </a:lnTo>
                  <a:lnTo>
                    <a:pt x="13024" y="59706"/>
                  </a:lnTo>
                  <a:lnTo>
                    <a:pt x="13124" y="59806"/>
                  </a:lnTo>
                  <a:lnTo>
                    <a:pt x="13204" y="59906"/>
                  </a:lnTo>
                  <a:lnTo>
                    <a:pt x="13204" y="59906"/>
                  </a:lnTo>
                  <a:lnTo>
                    <a:pt x="13284" y="60027"/>
                  </a:lnTo>
                  <a:lnTo>
                    <a:pt x="13324" y="60167"/>
                  </a:lnTo>
                  <a:lnTo>
                    <a:pt x="13344" y="60307"/>
                  </a:lnTo>
                  <a:lnTo>
                    <a:pt x="13324" y="60447"/>
                  </a:lnTo>
                  <a:lnTo>
                    <a:pt x="13284" y="60588"/>
                  </a:lnTo>
                  <a:lnTo>
                    <a:pt x="13224" y="60708"/>
                  </a:lnTo>
                  <a:lnTo>
                    <a:pt x="13144" y="60808"/>
                  </a:lnTo>
                  <a:lnTo>
                    <a:pt x="13024" y="60908"/>
                  </a:lnTo>
                  <a:lnTo>
                    <a:pt x="13024" y="60908"/>
                  </a:lnTo>
                  <a:lnTo>
                    <a:pt x="12923" y="60968"/>
                  </a:lnTo>
                  <a:lnTo>
                    <a:pt x="12823" y="61008"/>
                  </a:lnTo>
                  <a:lnTo>
                    <a:pt x="12723" y="61028"/>
                  </a:lnTo>
                  <a:lnTo>
                    <a:pt x="12603" y="61028"/>
                  </a:lnTo>
                  <a:lnTo>
                    <a:pt x="12603" y="61028"/>
                  </a:lnTo>
                  <a:lnTo>
                    <a:pt x="12443" y="61008"/>
                  </a:lnTo>
                  <a:lnTo>
                    <a:pt x="12282" y="60948"/>
                  </a:lnTo>
                  <a:lnTo>
                    <a:pt x="12142" y="60868"/>
                  </a:lnTo>
                  <a:lnTo>
                    <a:pt x="12022" y="60728"/>
                  </a:lnTo>
                  <a:lnTo>
                    <a:pt x="12022" y="60728"/>
                  </a:lnTo>
                  <a:lnTo>
                    <a:pt x="11942" y="60588"/>
                  </a:lnTo>
                  <a:lnTo>
                    <a:pt x="11902" y="60467"/>
                  </a:lnTo>
                  <a:lnTo>
                    <a:pt x="11882" y="60327"/>
                  </a:lnTo>
                  <a:lnTo>
                    <a:pt x="11902" y="60187"/>
                  </a:lnTo>
                  <a:lnTo>
                    <a:pt x="11942" y="60047"/>
                  </a:lnTo>
                  <a:lnTo>
                    <a:pt x="12002" y="59926"/>
                  </a:lnTo>
                  <a:lnTo>
                    <a:pt x="12082" y="59806"/>
                  </a:lnTo>
                  <a:lnTo>
                    <a:pt x="12202" y="59706"/>
                  </a:lnTo>
                  <a:lnTo>
                    <a:pt x="12202" y="33740"/>
                  </a:lnTo>
                  <a:lnTo>
                    <a:pt x="7113" y="33740"/>
                  </a:lnTo>
                  <a:lnTo>
                    <a:pt x="7113" y="39731"/>
                  </a:lnTo>
                  <a:lnTo>
                    <a:pt x="1203" y="39731"/>
                  </a:lnTo>
                  <a:lnTo>
                    <a:pt x="1203" y="48086"/>
                  </a:lnTo>
                  <a:lnTo>
                    <a:pt x="1203" y="48086"/>
                  </a:lnTo>
                  <a:lnTo>
                    <a:pt x="1323" y="48206"/>
                  </a:lnTo>
                  <a:lnTo>
                    <a:pt x="1403" y="48366"/>
                  </a:lnTo>
                  <a:lnTo>
                    <a:pt x="1463" y="48526"/>
                  </a:lnTo>
                  <a:lnTo>
                    <a:pt x="1463" y="48687"/>
                  </a:lnTo>
                  <a:lnTo>
                    <a:pt x="1463" y="48687"/>
                  </a:lnTo>
                  <a:lnTo>
                    <a:pt x="1463" y="48827"/>
                  </a:lnTo>
                  <a:lnTo>
                    <a:pt x="1463" y="48827"/>
                  </a:lnTo>
                  <a:lnTo>
                    <a:pt x="1443" y="48967"/>
                  </a:lnTo>
                  <a:lnTo>
                    <a:pt x="1383" y="49087"/>
                  </a:lnTo>
                  <a:lnTo>
                    <a:pt x="1323" y="49208"/>
                  </a:lnTo>
                  <a:lnTo>
                    <a:pt x="1223" y="49308"/>
                  </a:lnTo>
                  <a:lnTo>
                    <a:pt x="1123" y="49388"/>
                  </a:lnTo>
                  <a:lnTo>
                    <a:pt x="1002" y="49448"/>
                  </a:lnTo>
                  <a:lnTo>
                    <a:pt x="862" y="49488"/>
                  </a:lnTo>
                  <a:lnTo>
                    <a:pt x="742" y="49488"/>
                  </a:lnTo>
                  <a:lnTo>
                    <a:pt x="742" y="49488"/>
                  </a:lnTo>
                  <a:lnTo>
                    <a:pt x="662" y="49488"/>
                  </a:lnTo>
                  <a:lnTo>
                    <a:pt x="662" y="49488"/>
                  </a:lnTo>
                  <a:lnTo>
                    <a:pt x="522" y="49468"/>
                  </a:lnTo>
                  <a:lnTo>
                    <a:pt x="381" y="49408"/>
                  </a:lnTo>
                  <a:lnTo>
                    <a:pt x="261" y="49328"/>
                  </a:lnTo>
                  <a:lnTo>
                    <a:pt x="161" y="49228"/>
                  </a:lnTo>
                  <a:lnTo>
                    <a:pt x="101" y="49107"/>
                  </a:lnTo>
                  <a:lnTo>
                    <a:pt x="41" y="48987"/>
                  </a:lnTo>
                  <a:lnTo>
                    <a:pt x="1" y="48847"/>
                  </a:lnTo>
                  <a:lnTo>
                    <a:pt x="1" y="48687"/>
                  </a:lnTo>
                  <a:lnTo>
                    <a:pt x="1" y="48687"/>
                  </a:lnTo>
                  <a:lnTo>
                    <a:pt x="21" y="48506"/>
                  </a:lnTo>
                  <a:lnTo>
                    <a:pt x="101" y="48346"/>
                  </a:lnTo>
                  <a:lnTo>
                    <a:pt x="201" y="48206"/>
                  </a:lnTo>
                  <a:lnTo>
                    <a:pt x="321" y="48086"/>
                  </a:lnTo>
                  <a:lnTo>
                    <a:pt x="321" y="38909"/>
                  </a:lnTo>
                  <a:lnTo>
                    <a:pt x="6232" y="38909"/>
                  </a:lnTo>
                  <a:lnTo>
                    <a:pt x="6232" y="28271"/>
                  </a:lnTo>
                  <a:lnTo>
                    <a:pt x="2766" y="2827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3971;p91">
              <a:extLst>
                <a:ext uri="{FF2B5EF4-FFF2-40B4-BE49-F238E27FC236}">
                  <a16:creationId xmlns:a16="http://schemas.microsoft.com/office/drawing/2014/main" id="{AB4F2FB1-7A21-C731-7040-0FAF3233ED81}"/>
                </a:ext>
              </a:extLst>
            </p:cNvPr>
            <p:cNvSpPr/>
            <p:nvPr/>
          </p:nvSpPr>
          <p:spPr>
            <a:xfrm>
              <a:off x="3515225" y="899775"/>
              <a:ext cx="1621875" cy="3337925"/>
            </a:xfrm>
            <a:custGeom>
              <a:avLst/>
              <a:gdLst/>
              <a:ahLst/>
              <a:cxnLst/>
              <a:rect l="l" t="t" r="r" b="b"/>
              <a:pathLst>
                <a:path w="64875" h="133517" fill="none" extrusionOk="0">
                  <a:moveTo>
                    <a:pt x="7754" y="1"/>
                  </a:moveTo>
                  <a:lnTo>
                    <a:pt x="7754" y="1"/>
                  </a:lnTo>
                  <a:lnTo>
                    <a:pt x="7353" y="1"/>
                  </a:lnTo>
                  <a:lnTo>
                    <a:pt x="6952" y="41"/>
                  </a:lnTo>
                  <a:lnTo>
                    <a:pt x="6572" y="81"/>
                  </a:lnTo>
                  <a:lnTo>
                    <a:pt x="6191" y="141"/>
                  </a:lnTo>
                  <a:lnTo>
                    <a:pt x="5830" y="241"/>
                  </a:lnTo>
                  <a:lnTo>
                    <a:pt x="5450" y="341"/>
                  </a:lnTo>
                  <a:lnTo>
                    <a:pt x="5089" y="462"/>
                  </a:lnTo>
                  <a:lnTo>
                    <a:pt x="4749" y="602"/>
                  </a:lnTo>
                  <a:lnTo>
                    <a:pt x="4408" y="762"/>
                  </a:lnTo>
                  <a:lnTo>
                    <a:pt x="4067" y="922"/>
                  </a:lnTo>
                  <a:lnTo>
                    <a:pt x="3747" y="1103"/>
                  </a:lnTo>
                  <a:lnTo>
                    <a:pt x="3426" y="1303"/>
                  </a:lnTo>
                  <a:lnTo>
                    <a:pt x="3126" y="1523"/>
                  </a:lnTo>
                  <a:lnTo>
                    <a:pt x="2845" y="1764"/>
                  </a:lnTo>
                  <a:lnTo>
                    <a:pt x="2565" y="2004"/>
                  </a:lnTo>
                  <a:lnTo>
                    <a:pt x="2284" y="2245"/>
                  </a:lnTo>
                  <a:lnTo>
                    <a:pt x="2024" y="2525"/>
                  </a:lnTo>
                  <a:lnTo>
                    <a:pt x="1783" y="2806"/>
                  </a:lnTo>
                  <a:lnTo>
                    <a:pt x="1563" y="3086"/>
                  </a:lnTo>
                  <a:lnTo>
                    <a:pt x="1343" y="3387"/>
                  </a:lnTo>
                  <a:lnTo>
                    <a:pt x="1142" y="3707"/>
                  </a:lnTo>
                  <a:lnTo>
                    <a:pt x="942" y="4028"/>
                  </a:lnTo>
                  <a:lnTo>
                    <a:pt x="782" y="4368"/>
                  </a:lnTo>
                  <a:lnTo>
                    <a:pt x="621" y="4709"/>
                  </a:lnTo>
                  <a:lnTo>
                    <a:pt x="481" y="5050"/>
                  </a:lnTo>
                  <a:lnTo>
                    <a:pt x="361" y="5410"/>
                  </a:lnTo>
                  <a:lnTo>
                    <a:pt x="261" y="5791"/>
                  </a:lnTo>
                  <a:lnTo>
                    <a:pt x="160" y="6152"/>
                  </a:lnTo>
                  <a:lnTo>
                    <a:pt x="100" y="6532"/>
                  </a:lnTo>
                  <a:lnTo>
                    <a:pt x="40" y="6913"/>
                  </a:lnTo>
                  <a:lnTo>
                    <a:pt x="20" y="7314"/>
                  </a:lnTo>
                  <a:lnTo>
                    <a:pt x="0" y="7714"/>
                  </a:lnTo>
                  <a:lnTo>
                    <a:pt x="0" y="7714"/>
                  </a:lnTo>
                  <a:lnTo>
                    <a:pt x="0" y="7734"/>
                  </a:lnTo>
                  <a:lnTo>
                    <a:pt x="0" y="7734"/>
                  </a:lnTo>
                  <a:lnTo>
                    <a:pt x="0" y="7754"/>
                  </a:lnTo>
                  <a:lnTo>
                    <a:pt x="0" y="15208"/>
                  </a:lnTo>
                  <a:lnTo>
                    <a:pt x="0" y="15208"/>
                  </a:lnTo>
                  <a:lnTo>
                    <a:pt x="221" y="15488"/>
                  </a:lnTo>
                  <a:lnTo>
                    <a:pt x="441" y="15809"/>
                  </a:lnTo>
                  <a:lnTo>
                    <a:pt x="661" y="16209"/>
                  </a:lnTo>
                  <a:lnTo>
                    <a:pt x="741" y="16430"/>
                  </a:lnTo>
                  <a:lnTo>
                    <a:pt x="842" y="16670"/>
                  </a:lnTo>
                  <a:lnTo>
                    <a:pt x="922" y="16951"/>
                  </a:lnTo>
                  <a:lnTo>
                    <a:pt x="1002" y="17231"/>
                  </a:lnTo>
                  <a:lnTo>
                    <a:pt x="1062" y="17532"/>
                  </a:lnTo>
                  <a:lnTo>
                    <a:pt x="1122" y="17852"/>
                  </a:lnTo>
                  <a:lnTo>
                    <a:pt x="1162" y="18193"/>
                  </a:lnTo>
                  <a:lnTo>
                    <a:pt x="1202" y="18553"/>
                  </a:lnTo>
                  <a:lnTo>
                    <a:pt x="1222" y="18934"/>
                  </a:lnTo>
                  <a:lnTo>
                    <a:pt x="1222" y="19355"/>
                  </a:lnTo>
                  <a:lnTo>
                    <a:pt x="1222" y="19355"/>
                  </a:lnTo>
                  <a:lnTo>
                    <a:pt x="1222" y="19976"/>
                  </a:lnTo>
                  <a:lnTo>
                    <a:pt x="1162" y="20657"/>
                  </a:lnTo>
                  <a:lnTo>
                    <a:pt x="1082" y="21399"/>
                  </a:lnTo>
                  <a:lnTo>
                    <a:pt x="962" y="22180"/>
                  </a:lnTo>
                  <a:lnTo>
                    <a:pt x="782" y="23021"/>
                  </a:lnTo>
                  <a:lnTo>
                    <a:pt x="581" y="23923"/>
                  </a:lnTo>
                  <a:lnTo>
                    <a:pt x="321" y="24885"/>
                  </a:lnTo>
                  <a:lnTo>
                    <a:pt x="0" y="25906"/>
                  </a:lnTo>
                  <a:lnTo>
                    <a:pt x="0" y="31116"/>
                  </a:lnTo>
                  <a:lnTo>
                    <a:pt x="0" y="31116"/>
                  </a:lnTo>
                  <a:lnTo>
                    <a:pt x="321" y="32338"/>
                  </a:lnTo>
                  <a:lnTo>
                    <a:pt x="701" y="33540"/>
                  </a:lnTo>
                  <a:lnTo>
                    <a:pt x="701" y="33540"/>
                  </a:lnTo>
                  <a:lnTo>
                    <a:pt x="1002" y="33620"/>
                  </a:lnTo>
                  <a:lnTo>
                    <a:pt x="1282" y="33720"/>
                  </a:lnTo>
                  <a:lnTo>
                    <a:pt x="1543" y="33820"/>
                  </a:lnTo>
                  <a:lnTo>
                    <a:pt x="1783" y="33921"/>
                  </a:lnTo>
                  <a:lnTo>
                    <a:pt x="2004" y="34041"/>
                  </a:lnTo>
                  <a:lnTo>
                    <a:pt x="2204" y="34181"/>
                  </a:lnTo>
                  <a:lnTo>
                    <a:pt x="2384" y="34321"/>
                  </a:lnTo>
                  <a:lnTo>
                    <a:pt x="2545" y="34462"/>
                  </a:lnTo>
                  <a:lnTo>
                    <a:pt x="9677" y="34462"/>
                  </a:lnTo>
                  <a:lnTo>
                    <a:pt x="9677" y="34462"/>
                  </a:lnTo>
                  <a:lnTo>
                    <a:pt x="9697" y="34462"/>
                  </a:lnTo>
                  <a:lnTo>
                    <a:pt x="9697" y="34462"/>
                  </a:lnTo>
                  <a:lnTo>
                    <a:pt x="9818" y="34482"/>
                  </a:lnTo>
                  <a:lnTo>
                    <a:pt x="9818" y="34482"/>
                  </a:lnTo>
                  <a:lnTo>
                    <a:pt x="10018" y="34522"/>
                  </a:lnTo>
                  <a:lnTo>
                    <a:pt x="10218" y="34602"/>
                  </a:lnTo>
                  <a:lnTo>
                    <a:pt x="10399" y="34702"/>
                  </a:lnTo>
                  <a:lnTo>
                    <a:pt x="10539" y="34842"/>
                  </a:lnTo>
                  <a:lnTo>
                    <a:pt x="10659" y="35003"/>
                  </a:lnTo>
                  <a:lnTo>
                    <a:pt x="10759" y="35203"/>
                  </a:lnTo>
                  <a:lnTo>
                    <a:pt x="10819" y="35403"/>
                  </a:lnTo>
                  <a:lnTo>
                    <a:pt x="10839" y="35604"/>
                  </a:lnTo>
                  <a:lnTo>
                    <a:pt x="10839" y="35604"/>
                  </a:lnTo>
                  <a:lnTo>
                    <a:pt x="10819" y="35724"/>
                  </a:lnTo>
                  <a:lnTo>
                    <a:pt x="9978" y="44499"/>
                  </a:lnTo>
                  <a:lnTo>
                    <a:pt x="9938" y="45020"/>
                  </a:lnTo>
                  <a:lnTo>
                    <a:pt x="12322" y="45020"/>
                  </a:lnTo>
                  <a:lnTo>
                    <a:pt x="12322" y="45621"/>
                  </a:lnTo>
                  <a:lnTo>
                    <a:pt x="10198" y="45621"/>
                  </a:lnTo>
                  <a:lnTo>
                    <a:pt x="10198" y="46663"/>
                  </a:lnTo>
                  <a:lnTo>
                    <a:pt x="12102" y="46663"/>
                  </a:lnTo>
                  <a:lnTo>
                    <a:pt x="12102" y="47244"/>
                  </a:lnTo>
                  <a:lnTo>
                    <a:pt x="10198" y="47244"/>
                  </a:lnTo>
                  <a:lnTo>
                    <a:pt x="10198" y="48346"/>
                  </a:lnTo>
                  <a:lnTo>
                    <a:pt x="12422" y="48346"/>
                  </a:lnTo>
                  <a:lnTo>
                    <a:pt x="12422" y="48967"/>
                  </a:lnTo>
                  <a:lnTo>
                    <a:pt x="9557" y="48967"/>
                  </a:lnTo>
                  <a:lnTo>
                    <a:pt x="9016" y="54517"/>
                  </a:lnTo>
                  <a:lnTo>
                    <a:pt x="9016" y="54517"/>
                  </a:lnTo>
                  <a:lnTo>
                    <a:pt x="9016" y="54517"/>
                  </a:lnTo>
                  <a:lnTo>
                    <a:pt x="7293" y="72569"/>
                  </a:lnTo>
                  <a:lnTo>
                    <a:pt x="6832" y="72569"/>
                  </a:lnTo>
                  <a:lnTo>
                    <a:pt x="6832" y="72569"/>
                  </a:lnTo>
                  <a:lnTo>
                    <a:pt x="7013" y="73711"/>
                  </a:lnTo>
                  <a:lnTo>
                    <a:pt x="7193" y="74853"/>
                  </a:lnTo>
                  <a:lnTo>
                    <a:pt x="7353" y="76015"/>
                  </a:lnTo>
                  <a:lnTo>
                    <a:pt x="7493" y="77177"/>
                  </a:lnTo>
                  <a:lnTo>
                    <a:pt x="7634" y="78319"/>
                  </a:lnTo>
                  <a:lnTo>
                    <a:pt x="7754" y="79481"/>
                  </a:lnTo>
                  <a:lnTo>
                    <a:pt x="7854" y="80643"/>
                  </a:lnTo>
                  <a:lnTo>
                    <a:pt x="7954" y="81805"/>
                  </a:lnTo>
                  <a:lnTo>
                    <a:pt x="8034" y="82967"/>
                  </a:lnTo>
                  <a:lnTo>
                    <a:pt x="8115" y="84129"/>
                  </a:lnTo>
                  <a:lnTo>
                    <a:pt x="8175" y="85291"/>
                  </a:lnTo>
                  <a:lnTo>
                    <a:pt x="8215" y="86453"/>
                  </a:lnTo>
                  <a:lnTo>
                    <a:pt x="8255" y="87615"/>
                  </a:lnTo>
                  <a:lnTo>
                    <a:pt x="8275" y="88777"/>
                  </a:lnTo>
                  <a:lnTo>
                    <a:pt x="8295" y="89940"/>
                  </a:lnTo>
                  <a:lnTo>
                    <a:pt x="8295" y="91102"/>
                  </a:lnTo>
                  <a:lnTo>
                    <a:pt x="7433" y="113040"/>
                  </a:lnTo>
                  <a:lnTo>
                    <a:pt x="7433" y="113321"/>
                  </a:lnTo>
                  <a:lnTo>
                    <a:pt x="7433" y="113321"/>
                  </a:lnTo>
                  <a:lnTo>
                    <a:pt x="7393" y="114563"/>
                  </a:lnTo>
                  <a:lnTo>
                    <a:pt x="7393" y="115805"/>
                  </a:lnTo>
                  <a:lnTo>
                    <a:pt x="7433" y="117027"/>
                  </a:lnTo>
                  <a:lnTo>
                    <a:pt x="7493" y="118270"/>
                  </a:lnTo>
                  <a:lnTo>
                    <a:pt x="7594" y="119492"/>
                  </a:lnTo>
                  <a:lnTo>
                    <a:pt x="7714" y="120714"/>
                  </a:lnTo>
                  <a:lnTo>
                    <a:pt x="7854" y="121936"/>
                  </a:lnTo>
                  <a:lnTo>
                    <a:pt x="8034" y="123158"/>
                  </a:lnTo>
                  <a:lnTo>
                    <a:pt x="8034" y="123158"/>
                  </a:lnTo>
                  <a:lnTo>
                    <a:pt x="8255" y="124541"/>
                  </a:lnTo>
                  <a:lnTo>
                    <a:pt x="8255" y="124541"/>
                  </a:lnTo>
                  <a:lnTo>
                    <a:pt x="8495" y="126484"/>
                  </a:lnTo>
                  <a:lnTo>
                    <a:pt x="8716" y="128648"/>
                  </a:lnTo>
                  <a:lnTo>
                    <a:pt x="8956" y="131012"/>
                  </a:lnTo>
                  <a:lnTo>
                    <a:pt x="9156" y="133516"/>
                  </a:lnTo>
                  <a:lnTo>
                    <a:pt x="57121" y="133516"/>
                  </a:lnTo>
                  <a:lnTo>
                    <a:pt x="57121" y="133516"/>
                  </a:lnTo>
                  <a:lnTo>
                    <a:pt x="57522" y="133496"/>
                  </a:lnTo>
                  <a:lnTo>
                    <a:pt x="57922" y="133476"/>
                  </a:lnTo>
                  <a:lnTo>
                    <a:pt x="58303" y="133416"/>
                  </a:lnTo>
                  <a:lnTo>
                    <a:pt x="58684" y="133356"/>
                  </a:lnTo>
                  <a:lnTo>
                    <a:pt x="59064" y="133256"/>
                  </a:lnTo>
                  <a:lnTo>
                    <a:pt x="59425" y="133156"/>
                  </a:lnTo>
                  <a:lnTo>
                    <a:pt x="59786" y="133036"/>
                  </a:lnTo>
                  <a:lnTo>
                    <a:pt x="60146" y="132895"/>
                  </a:lnTo>
                  <a:lnTo>
                    <a:pt x="60487" y="132755"/>
                  </a:lnTo>
                  <a:lnTo>
                    <a:pt x="60808" y="132575"/>
                  </a:lnTo>
                  <a:lnTo>
                    <a:pt x="61148" y="132395"/>
                  </a:lnTo>
                  <a:lnTo>
                    <a:pt x="61449" y="132194"/>
                  </a:lnTo>
                  <a:lnTo>
                    <a:pt x="61749" y="131974"/>
                  </a:lnTo>
                  <a:lnTo>
                    <a:pt x="62050" y="131733"/>
                  </a:lnTo>
                  <a:lnTo>
                    <a:pt x="62330" y="131493"/>
                  </a:lnTo>
                  <a:lnTo>
                    <a:pt x="62611" y="131232"/>
                  </a:lnTo>
                  <a:lnTo>
                    <a:pt x="62851" y="130972"/>
                  </a:lnTo>
                  <a:lnTo>
                    <a:pt x="63112" y="130691"/>
                  </a:lnTo>
                  <a:lnTo>
                    <a:pt x="63332" y="130391"/>
                  </a:lnTo>
                  <a:lnTo>
                    <a:pt x="63552" y="130090"/>
                  </a:lnTo>
                  <a:lnTo>
                    <a:pt x="63753" y="129790"/>
                  </a:lnTo>
                  <a:lnTo>
                    <a:pt x="63933" y="129449"/>
                  </a:lnTo>
                  <a:lnTo>
                    <a:pt x="64113" y="129129"/>
                  </a:lnTo>
                  <a:lnTo>
                    <a:pt x="64274" y="128788"/>
                  </a:lnTo>
                  <a:lnTo>
                    <a:pt x="64394" y="128428"/>
                  </a:lnTo>
                  <a:lnTo>
                    <a:pt x="64534" y="128067"/>
                  </a:lnTo>
                  <a:lnTo>
                    <a:pt x="64634" y="127706"/>
                  </a:lnTo>
                  <a:lnTo>
                    <a:pt x="64714" y="127326"/>
                  </a:lnTo>
                  <a:lnTo>
                    <a:pt x="64795" y="126945"/>
                  </a:lnTo>
                  <a:lnTo>
                    <a:pt x="64835" y="126564"/>
                  </a:lnTo>
                  <a:lnTo>
                    <a:pt x="64855" y="126164"/>
                  </a:lnTo>
                  <a:lnTo>
                    <a:pt x="64875" y="125763"/>
                  </a:lnTo>
                  <a:lnTo>
                    <a:pt x="64875" y="7754"/>
                  </a:lnTo>
                  <a:lnTo>
                    <a:pt x="64875" y="7754"/>
                  </a:lnTo>
                  <a:lnTo>
                    <a:pt x="64855" y="7354"/>
                  </a:lnTo>
                  <a:lnTo>
                    <a:pt x="64835" y="6973"/>
                  </a:lnTo>
                  <a:lnTo>
                    <a:pt x="64795" y="6592"/>
                  </a:lnTo>
                  <a:lnTo>
                    <a:pt x="64714" y="6212"/>
                  </a:lnTo>
                  <a:lnTo>
                    <a:pt x="64634" y="5831"/>
                  </a:lnTo>
                  <a:lnTo>
                    <a:pt x="64534" y="5470"/>
                  </a:lnTo>
                  <a:lnTo>
                    <a:pt x="64414" y="5110"/>
                  </a:lnTo>
                  <a:lnTo>
                    <a:pt x="64274" y="4749"/>
                  </a:lnTo>
                  <a:lnTo>
                    <a:pt x="64113" y="4409"/>
                  </a:lnTo>
                  <a:lnTo>
                    <a:pt x="63933" y="4068"/>
                  </a:lnTo>
                  <a:lnTo>
                    <a:pt x="63753" y="3747"/>
                  </a:lnTo>
                  <a:lnTo>
                    <a:pt x="63552" y="3447"/>
                  </a:lnTo>
                  <a:lnTo>
                    <a:pt x="63332" y="3126"/>
                  </a:lnTo>
                  <a:lnTo>
                    <a:pt x="63112" y="2846"/>
                  </a:lnTo>
                  <a:lnTo>
                    <a:pt x="62871" y="2565"/>
                  </a:lnTo>
                  <a:lnTo>
                    <a:pt x="62611" y="2285"/>
                  </a:lnTo>
                  <a:lnTo>
                    <a:pt x="62350" y="2044"/>
                  </a:lnTo>
                  <a:lnTo>
                    <a:pt x="62070" y="1784"/>
                  </a:lnTo>
                  <a:lnTo>
                    <a:pt x="61769" y="1563"/>
                  </a:lnTo>
                  <a:lnTo>
                    <a:pt x="61469" y="1343"/>
                  </a:lnTo>
                  <a:lnTo>
                    <a:pt x="61148" y="1143"/>
                  </a:lnTo>
                  <a:lnTo>
                    <a:pt x="60828" y="962"/>
                  </a:lnTo>
                  <a:lnTo>
                    <a:pt x="60507" y="782"/>
                  </a:lnTo>
                  <a:lnTo>
                    <a:pt x="60166" y="622"/>
                  </a:lnTo>
                  <a:lnTo>
                    <a:pt x="59806" y="482"/>
                  </a:lnTo>
                  <a:lnTo>
                    <a:pt x="59445" y="361"/>
                  </a:lnTo>
                  <a:lnTo>
                    <a:pt x="59085" y="261"/>
                  </a:lnTo>
                  <a:lnTo>
                    <a:pt x="58704" y="181"/>
                  </a:lnTo>
                  <a:lnTo>
                    <a:pt x="58323" y="101"/>
                  </a:lnTo>
                  <a:lnTo>
                    <a:pt x="57942" y="61"/>
                  </a:lnTo>
                  <a:lnTo>
                    <a:pt x="57542" y="21"/>
                  </a:lnTo>
                  <a:lnTo>
                    <a:pt x="57141" y="21"/>
                  </a:lnTo>
                  <a:lnTo>
                    <a:pt x="44318" y="21"/>
                  </a:lnTo>
                  <a:lnTo>
                    <a:pt x="44318" y="21"/>
                  </a:lnTo>
                  <a:lnTo>
                    <a:pt x="44318" y="21"/>
                  </a:lnTo>
                  <a:lnTo>
                    <a:pt x="44318" y="21"/>
                  </a:lnTo>
                  <a:lnTo>
                    <a:pt x="44158" y="21"/>
                  </a:lnTo>
                  <a:lnTo>
                    <a:pt x="43998" y="41"/>
                  </a:lnTo>
                  <a:lnTo>
                    <a:pt x="43858" y="81"/>
                  </a:lnTo>
                  <a:lnTo>
                    <a:pt x="43717" y="121"/>
                  </a:lnTo>
                  <a:lnTo>
                    <a:pt x="43577" y="181"/>
                  </a:lnTo>
                  <a:lnTo>
                    <a:pt x="43457" y="261"/>
                  </a:lnTo>
                  <a:lnTo>
                    <a:pt x="43337" y="341"/>
                  </a:lnTo>
                  <a:lnTo>
                    <a:pt x="43216" y="421"/>
                  </a:lnTo>
                  <a:lnTo>
                    <a:pt x="43116" y="522"/>
                  </a:lnTo>
                  <a:lnTo>
                    <a:pt x="43016" y="642"/>
                  </a:lnTo>
                  <a:lnTo>
                    <a:pt x="42936" y="762"/>
                  </a:lnTo>
                  <a:lnTo>
                    <a:pt x="42856" y="882"/>
                  </a:lnTo>
                  <a:lnTo>
                    <a:pt x="42796" y="1003"/>
                  </a:lnTo>
                  <a:lnTo>
                    <a:pt x="42736" y="1143"/>
                  </a:lnTo>
                  <a:lnTo>
                    <a:pt x="42696" y="1303"/>
                  </a:lnTo>
                  <a:lnTo>
                    <a:pt x="42656" y="1443"/>
                  </a:lnTo>
                  <a:lnTo>
                    <a:pt x="42615" y="1844"/>
                  </a:lnTo>
                  <a:lnTo>
                    <a:pt x="42615" y="1844"/>
                  </a:lnTo>
                  <a:lnTo>
                    <a:pt x="42535" y="2225"/>
                  </a:lnTo>
                  <a:lnTo>
                    <a:pt x="42435" y="2585"/>
                  </a:lnTo>
                  <a:lnTo>
                    <a:pt x="42315" y="2926"/>
                  </a:lnTo>
                  <a:lnTo>
                    <a:pt x="42155" y="3267"/>
                  </a:lnTo>
                  <a:lnTo>
                    <a:pt x="41974" y="3587"/>
                  </a:lnTo>
                  <a:lnTo>
                    <a:pt x="41754" y="3868"/>
                  </a:lnTo>
                  <a:lnTo>
                    <a:pt x="41513" y="4148"/>
                  </a:lnTo>
                  <a:lnTo>
                    <a:pt x="41253" y="4388"/>
                  </a:lnTo>
                  <a:lnTo>
                    <a:pt x="40973" y="4609"/>
                  </a:lnTo>
                  <a:lnTo>
                    <a:pt x="40672" y="4829"/>
                  </a:lnTo>
                  <a:lnTo>
                    <a:pt x="40351" y="4990"/>
                  </a:lnTo>
                  <a:lnTo>
                    <a:pt x="40031" y="5150"/>
                  </a:lnTo>
                  <a:lnTo>
                    <a:pt x="39670" y="5250"/>
                  </a:lnTo>
                  <a:lnTo>
                    <a:pt x="39310" y="5350"/>
                  </a:lnTo>
                  <a:lnTo>
                    <a:pt x="38949" y="5390"/>
                  </a:lnTo>
                  <a:lnTo>
                    <a:pt x="38568" y="5410"/>
                  </a:lnTo>
                  <a:lnTo>
                    <a:pt x="26367" y="5410"/>
                  </a:lnTo>
                  <a:lnTo>
                    <a:pt x="26367" y="5410"/>
                  </a:lnTo>
                  <a:lnTo>
                    <a:pt x="25986" y="5390"/>
                  </a:lnTo>
                  <a:lnTo>
                    <a:pt x="25625" y="5350"/>
                  </a:lnTo>
                  <a:lnTo>
                    <a:pt x="25265" y="5250"/>
                  </a:lnTo>
                  <a:lnTo>
                    <a:pt x="24904" y="5150"/>
                  </a:lnTo>
                  <a:lnTo>
                    <a:pt x="24584" y="4990"/>
                  </a:lnTo>
                  <a:lnTo>
                    <a:pt x="24263" y="4829"/>
                  </a:lnTo>
                  <a:lnTo>
                    <a:pt x="23962" y="4609"/>
                  </a:lnTo>
                  <a:lnTo>
                    <a:pt x="23682" y="4388"/>
                  </a:lnTo>
                  <a:lnTo>
                    <a:pt x="23422" y="4148"/>
                  </a:lnTo>
                  <a:lnTo>
                    <a:pt x="23181" y="3868"/>
                  </a:lnTo>
                  <a:lnTo>
                    <a:pt x="22961" y="3587"/>
                  </a:lnTo>
                  <a:lnTo>
                    <a:pt x="22780" y="3267"/>
                  </a:lnTo>
                  <a:lnTo>
                    <a:pt x="22620" y="2926"/>
                  </a:lnTo>
                  <a:lnTo>
                    <a:pt x="22480" y="2585"/>
                  </a:lnTo>
                  <a:lnTo>
                    <a:pt x="22380" y="2225"/>
                  </a:lnTo>
                  <a:lnTo>
                    <a:pt x="22320" y="1844"/>
                  </a:lnTo>
                  <a:lnTo>
                    <a:pt x="22280" y="1443"/>
                  </a:lnTo>
                  <a:lnTo>
                    <a:pt x="22280" y="1443"/>
                  </a:lnTo>
                  <a:lnTo>
                    <a:pt x="22239" y="1303"/>
                  </a:lnTo>
                  <a:lnTo>
                    <a:pt x="22199" y="1143"/>
                  </a:lnTo>
                  <a:lnTo>
                    <a:pt x="22159" y="1003"/>
                  </a:lnTo>
                  <a:lnTo>
                    <a:pt x="22079" y="862"/>
                  </a:lnTo>
                  <a:lnTo>
                    <a:pt x="21999" y="742"/>
                  </a:lnTo>
                  <a:lnTo>
                    <a:pt x="21919" y="622"/>
                  </a:lnTo>
                  <a:lnTo>
                    <a:pt x="21819" y="522"/>
                  </a:lnTo>
                  <a:lnTo>
                    <a:pt x="21719" y="401"/>
                  </a:lnTo>
                  <a:lnTo>
                    <a:pt x="21598" y="321"/>
                  </a:lnTo>
                  <a:lnTo>
                    <a:pt x="21478" y="241"/>
                  </a:lnTo>
                  <a:lnTo>
                    <a:pt x="21338" y="161"/>
                  </a:lnTo>
                  <a:lnTo>
                    <a:pt x="21218" y="101"/>
                  </a:lnTo>
                  <a:lnTo>
                    <a:pt x="21077" y="61"/>
                  </a:lnTo>
                  <a:lnTo>
                    <a:pt x="20917" y="21"/>
                  </a:lnTo>
                  <a:lnTo>
                    <a:pt x="20777" y="1"/>
                  </a:lnTo>
                  <a:lnTo>
                    <a:pt x="20617" y="1"/>
                  </a:lnTo>
                  <a:lnTo>
                    <a:pt x="20617" y="1"/>
                  </a:lnTo>
                  <a:lnTo>
                    <a:pt x="20617" y="1"/>
                  </a:lnTo>
                  <a:lnTo>
                    <a:pt x="7774" y="1"/>
                  </a:lnTo>
                  <a:lnTo>
                    <a:pt x="7774" y="1"/>
                  </a:lnTo>
                  <a:lnTo>
                    <a:pt x="775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3972;p91">
              <a:extLst>
                <a:ext uri="{FF2B5EF4-FFF2-40B4-BE49-F238E27FC236}">
                  <a16:creationId xmlns:a16="http://schemas.microsoft.com/office/drawing/2014/main" id="{1748C67E-8A9F-328A-FBF4-98CA28ED3C02}"/>
                </a:ext>
              </a:extLst>
            </p:cNvPr>
            <p:cNvSpPr/>
            <p:nvPr/>
          </p:nvSpPr>
          <p:spPr>
            <a:xfrm>
              <a:off x="4202925" y="908300"/>
              <a:ext cx="49125" cy="49100"/>
            </a:xfrm>
            <a:custGeom>
              <a:avLst/>
              <a:gdLst/>
              <a:ahLst/>
              <a:cxnLst/>
              <a:rect l="l" t="t" r="r" b="b"/>
              <a:pathLst>
                <a:path w="1965" h="1964" extrusionOk="0">
                  <a:moveTo>
                    <a:pt x="982" y="0"/>
                  </a:moveTo>
                  <a:lnTo>
                    <a:pt x="782" y="20"/>
                  </a:lnTo>
                  <a:lnTo>
                    <a:pt x="602" y="80"/>
                  </a:lnTo>
                  <a:lnTo>
                    <a:pt x="422" y="181"/>
                  </a:lnTo>
                  <a:lnTo>
                    <a:pt x="281" y="301"/>
                  </a:lnTo>
                  <a:lnTo>
                    <a:pt x="161" y="441"/>
                  </a:lnTo>
                  <a:lnTo>
                    <a:pt x="81" y="601"/>
                  </a:lnTo>
                  <a:lnTo>
                    <a:pt x="21" y="802"/>
                  </a:lnTo>
                  <a:lnTo>
                    <a:pt x="1" y="1002"/>
                  </a:lnTo>
                  <a:lnTo>
                    <a:pt x="21" y="1182"/>
                  </a:lnTo>
                  <a:lnTo>
                    <a:pt x="81" y="1383"/>
                  </a:lnTo>
                  <a:lnTo>
                    <a:pt x="181" y="1543"/>
                  </a:lnTo>
                  <a:lnTo>
                    <a:pt x="301" y="1683"/>
                  </a:lnTo>
                  <a:lnTo>
                    <a:pt x="442" y="1804"/>
                  </a:lnTo>
                  <a:lnTo>
                    <a:pt x="602" y="1904"/>
                  </a:lnTo>
                  <a:lnTo>
                    <a:pt x="782" y="1944"/>
                  </a:lnTo>
                  <a:lnTo>
                    <a:pt x="982" y="1964"/>
                  </a:lnTo>
                  <a:lnTo>
                    <a:pt x="1183" y="1944"/>
                  </a:lnTo>
                  <a:lnTo>
                    <a:pt x="1383" y="1884"/>
                  </a:lnTo>
                  <a:lnTo>
                    <a:pt x="1543" y="1804"/>
                  </a:lnTo>
                  <a:lnTo>
                    <a:pt x="1684" y="1683"/>
                  </a:lnTo>
                  <a:lnTo>
                    <a:pt x="1804" y="1523"/>
                  </a:lnTo>
                  <a:lnTo>
                    <a:pt x="1904" y="1363"/>
                  </a:lnTo>
                  <a:lnTo>
                    <a:pt x="1944" y="1182"/>
                  </a:lnTo>
                  <a:lnTo>
                    <a:pt x="1964" y="982"/>
                  </a:lnTo>
                  <a:lnTo>
                    <a:pt x="1944" y="782"/>
                  </a:lnTo>
                  <a:lnTo>
                    <a:pt x="1884" y="601"/>
                  </a:lnTo>
                  <a:lnTo>
                    <a:pt x="1804" y="441"/>
                  </a:lnTo>
                  <a:lnTo>
                    <a:pt x="1684" y="281"/>
                  </a:lnTo>
                  <a:lnTo>
                    <a:pt x="1543" y="161"/>
                  </a:lnTo>
                  <a:lnTo>
                    <a:pt x="1363" y="80"/>
                  </a:lnTo>
                  <a:lnTo>
                    <a:pt x="1183" y="20"/>
                  </a:lnTo>
                  <a:lnTo>
                    <a:pt x="982" y="0"/>
                  </a:lnTo>
                  <a:close/>
                </a:path>
              </a:pathLst>
            </a:custGeom>
            <a:solidFill>
              <a:srgbClr val="0B0F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3973;p91">
              <a:extLst>
                <a:ext uri="{FF2B5EF4-FFF2-40B4-BE49-F238E27FC236}">
                  <a16:creationId xmlns:a16="http://schemas.microsoft.com/office/drawing/2014/main" id="{251D7049-64C9-A7C7-7E09-17D678F223A3}"/>
                </a:ext>
              </a:extLst>
            </p:cNvPr>
            <p:cNvSpPr/>
            <p:nvPr/>
          </p:nvSpPr>
          <p:spPr>
            <a:xfrm>
              <a:off x="4202925" y="908300"/>
              <a:ext cx="49125" cy="49100"/>
            </a:xfrm>
            <a:custGeom>
              <a:avLst/>
              <a:gdLst/>
              <a:ahLst/>
              <a:cxnLst/>
              <a:rect l="l" t="t" r="r" b="b"/>
              <a:pathLst>
                <a:path w="1965" h="1964" fill="none" extrusionOk="0">
                  <a:moveTo>
                    <a:pt x="982" y="0"/>
                  </a:moveTo>
                  <a:lnTo>
                    <a:pt x="982" y="0"/>
                  </a:lnTo>
                  <a:lnTo>
                    <a:pt x="982" y="0"/>
                  </a:lnTo>
                  <a:lnTo>
                    <a:pt x="782" y="20"/>
                  </a:lnTo>
                  <a:lnTo>
                    <a:pt x="602" y="80"/>
                  </a:lnTo>
                  <a:lnTo>
                    <a:pt x="422" y="181"/>
                  </a:lnTo>
                  <a:lnTo>
                    <a:pt x="281" y="301"/>
                  </a:lnTo>
                  <a:lnTo>
                    <a:pt x="161" y="441"/>
                  </a:lnTo>
                  <a:lnTo>
                    <a:pt x="81" y="601"/>
                  </a:lnTo>
                  <a:lnTo>
                    <a:pt x="21" y="802"/>
                  </a:lnTo>
                  <a:lnTo>
                    <a:pt x="1" y="1002"/>
                  </a:lnTo>
                  <a:lnTo>
                    <a:pt x="1" y="1002"/>
                  </a:lnTo>
                  <a:lnTo>
                    <a:pt x="21" y="1182"/>
                  </a:lnTo>
                  <a:lnTo>
                    <a:pt x="81" y="1383"/>
                  </a:lnTo>
                  <a:lnTo>
                    <a:pt x="181" y="1543"/>
                  </a:lnTo>
                  <a:lnTo>
                    <a:pt x="301" y="1683"/>
                  </a:lnTo>
                  <a:lnTo>
                    <a:pt x="442" y="1804"/>
                  </a:lnTo>
                  <a:lnTo>
                    <a:pt x="602" y="1904"/>
                  </a:lnTo>
                  <a:lnTo>
                    <a:pt x="782" y="1944"/>
                  </a:lnTo>
                  <a:lnTo>
                    <a:pt x="982" y="1964"/>
                  </a:lnTo>
                  <a:lnTo>
                    <a:pt x="982" y="1964"/>
                  </a:lnTo>
                  <a:lnTo>
                    <a:pt x="982" y="1964"/>
                  </a:lnTo>
                  <a:lnTo>
                    <a:pt x="982" y="1964"/>
                  </a:lnTo>
                  <a:lnTo>
                    <a:pt x="1183" y="1944"/>
                  </a:lnTo>
                  <a:lnTo>
                    <a:pt x="1383" y="1884"/>
                  </a:lnTo>
                  <a:lnTo>
                    <a:pt x="1543" y="1804"/>
                  </a:lnTo>
                  <a:lnTo>
                    <a:pt x="1684" y="1683"/>
                  </a:lnTo>
                  <a:lnTo>
                    <a:pt x="1804" y="1523"/>
                  </a:lnTo>
                  <a:lnTo>
                    <a:pt x="1904" y="1363"/>
                  </a:lnTo>
                  <a:lnTo>
                    <a:pt x="1944" y="1182"/>
                  </a:lnTo>
                  <a:lnTo>
                    <a:pt x="1964" y="982"/>
                  </a:lnTo>
                  <a:lnTo>
                    <a:pt x="1964" y="982"/>
                  </a:lnTo>
                  <a:lnTo>
                    <a:pt x="1944" y="782"/>
                  </a:lnTo>
                  <a:lnTo>
                    <a:pt x="1884" y="601"/>
                  </a:lnTo>
                  <a:lnTo>
                    <a:pt x="1804" y="441"/>
                  </a:lnTo>
                  <a:lnTo>
                    <a:pt x="1684" y="281"/>
                  </a:lnTo>
                  <a:lnTo>
                    <a:pt x="1543" y="161"/>
                  </a:lnTo>
                  <a:lnTo>
                    <a:pt x="1363" y="80"/>
                  </a:lnTo>
                  <a:lnTo>
                    <a:pt x="1183" y="20"/>
                  </a:lnTo>
                  <a:lnTo>
                    <a:pt x="98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3974;p91">
              <a:extLst>
                <a:ext uri="{FF2B5EF4-FFF2-40B4-BE49-F238E27FC236}">
                  <a16:creationId xmlns:a16="http://schemas.microsoft.com/office/drawing/2014/main" id="{541D82F5-C7B6-4819-6D70-2A434E38CE1C}"/>
                </a:ext>
              </a:extLst>
            </p:cNvPr>
            <p:cNvSpPr/>
            <p:nvPr/>
          </p:nvSpPr>
          <p:spPr>
            <a:xfrm>
              <a:off x="4317625" y="908300"/>
              <a:ext cx="132775" cy="49100"/>
            </a:xfrm>
            <a:custGeom>
              <a:avLst/>
              <a:gdLst/>
              <a:ahLst/>
              <a:cxnLst/>
              <a:rect l="l" t="t" r="r" b="b"/>
              <a:pathLst>
                <a:path w="5311" h="1964" extrusionOk="0">
                  <a:moveTo>
                    <a:pt x="963" y="0"/>
                  </a:moveTo>
                  <a:lnTo>
                    <a:pt x="782" y="20"/>
                  </a:lnTo>
                  <a:lnTo>
                    <a:pt x="582" y="80"/>
                  </a:lnTo>
                  <a:lnTo>
                    <a:pt x="422" y="161"/>
                  </a:lnTo>
                  <a:lnTo>
                    <a:pt x="281" y="281"/>
                  </a:lnTo>
                  <a:lnTo>
                    <a:pt x="161" y="441"/>
                  </a:lnTo>
                  <a:lnTo>
                    <a:pt x="61" y="601"/>
                  </a:lnTo>
                  <a:lnTo>
                    <a:pt x="21" y="782"/>
                  </a:lnTo>
                  <a:lnTo>
                    <a:pt x="1" y="982"/>
                  </a:lnTo>
                  <a:lnTo>
                    <a:pt x="21" y="1182"/>
                  </a:lnTo>
                  <a:lnTo>
                    <a:pt x="61" y="1363"/>
                  </a:lnTo>
                  <a:lnTo>
                    <a:pt x="161" y="1523"/>
                  </a:lnTo>
                  <a:lnTo>
                    <a:pt x="281" y="1663"/>
                  </a:lnTo>
                  <a:lnTo>
                    <a:pt x="422" y="1783"/>
                  </a:lnTo>
                  <a:lnTo>
                    <a:pt x="582" y="1884"/>
                  </a:lnTo>
                  <a:lnTo>
                    <a:pt x="782" y="1944"/>
                  </a:lnTo>
                  <a:lnTo>
                    <a:pt x="963" y="1964"/>
                  </a:lnTo>
                  <a:lnTo>
                    <a:pt x="4329" y="1964"/>
                  </a:lnTo>
                  <a:lnTo>
                    <a:pt x="4529" y="1944"/>
                  </a:lnTo>
                  <a:lnTo>
                    <a:pt x="4709" y="1884"/>
                  </a:lnTo>
                  <a:lnTo>
                    <a:pt x="4889" y="1783"/>
                  </a:lnTo>
                  <a:lnTo>
                    <a:pt x="5030" y="1663"/>
                  </a:lnTo>
                  <a:lnTo>
                    <a:pt x="5150" y="1523"/>
                  </a:lnTo>
                  <a:lnTo>
                    <a:pt x="5230" y="1363"/>
                  </a:lnTo>
                  <a:lnTo>
                    <a:pt x="5290" y="1182"/>
                  </a:lnTo>
                  <a:lnTo>
                    <a:pt x="5310" y="982"/>
                  </a:lnTo>
                  <a:lnTo>
                    <a:pt x="5290" y="782"/>
                  </a:lnTo>
                  <a:lnTo>
                    <a:pt x="5230" y="601"/>
                  </a:lnTo>
                  <a:lnTo>
                    <a:pt x="5150" y="441"/>
                  </a:lnTo>
                  <a:lnTo>
                    <a:pt x="5030" y="281"/>
                  </a:lnTo>
                  <a:lnTo>
                    <a:pt x="4889" y="161"/>
                  </a:lnTo>
                  <a:lnTo>
                    <a:pt x="4709" y="80"/>
                  </a:lnTo>
                  <a:lnTo>
                    <a:pt x="4529" y="20"/>
                  </a:lnTo>
                  <a:lnTo>
                    <a:pt x="4329" y="0"/>
                  </a:lnTo>
                  <a:close/>
                </a:path>
              </a:pathLst>
            </a:custGeom>
            <a:solidFill>
              <a:srgbClr val="0B0F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3975;p91">
              <a:extLst>
                <a:ext uri="{FF2B5EF4-FFF2-40B4-BE49-F238E27FC236}">
                  <a16:creationId xmlns:a16="http://schemas.microsoft.com/office/drawing/2014/main" id="{8F54EA35-033C-7CFD-7270-4051B3CB919A}"/>
                </a:ext>
              </a:extLst>
            </p:cNvPr>
            <p:cNvSpPr/>
            <p:nvPr/>
          </p:nvSpPr>
          <p:spPr>
            <a:xfrm>
              <a:off x="4317625" y="908300"/>
              <a:ext cx="132775" cy="49100"/>
            </a:xfrm>
            <a:custGeom>
              <a:avLst/>
              <a:gdLst/>
              <a:ahLst/>
              <a:cxnLst/>
              <a:rect l="l" t="t" r="r" b="b"/>
              <a:pathLst>
                <a:path w="5311" h="1964" fill="none" extrusionOk="0">
                  <a:moveTo>
                    <a:pt x="4329" y="0"/>
                  </a:moveTo>
                  <a:lnTo>
                    <a:pt x="963" y="0"/>
                  </a:lnTo>
                  <a:lnTo>
                    <a:pt x="963" y="0"/>
                  </a:lnTo>
                  <a:lnTo>
                    <a:pt x="782" y="20"/>
                  </a:lnTo>
                  <a:lnTo>
                    <a:pt x="582" y="80"/>
                  </a:lnTo>
                  <a:lnTo>
                    <a:pt x="422" y="161"/>
                  </a:lnTo>
                  <a:lnTo>
                    <a:pt x="281" y="281"/>
                  </a:lnTo>
                  <a:lnTo>
                    <a:pt x="161" y="441"/>
                  </a:lnTo>
                  <a:lnTo>
                    <a:pt x="61" y="601"/>
                  </a:lnTo>
                  <a:lnTo>
                    <a:pt x="21" y="782"/>
                  </a:lnTo>
                  <a:lnTo>
                    <a:pt x="1" y="982"/>
                  </a:lnTo>
                  <a:lnTo>
                    <a:pt x="1" y="982"/>
                  </a:lnTo>
                  <a:lnTo>
                    <a:pt x="21" y="1182"/>
                  </a:lnTo>
                  <a:lnTo>
                    <a:pt x="61" y="1363"/>
                  </a:lnTo>
                  <a:lnTo>
                    <a:pt x="161" y="1523"/>
                  </a:lnTo>
                  <a:lnTo>
                    <a:pt x="281" y="1663"/>
                  </a:lnTo>
                  <a:lnTo>
                    <a:pt x="422" y="1783"/>
                  </a:lnTo>
                  <a:lnTo>
                    <a:pt x="582" y="1884"/>
                  </a:lnTo>
                  <a:lnTo>
                    <a:pt x="782" y="1944"/>
                  </a:lnTo>
                  <a:lnTo>
                    <a:pt x="963" y="1964"/>
                  </a:lnTo>
                  <a:lnTo>
                    <a:pt x="4329" y="1964"/>
                  </a:lnTo>
                  <a:lnTo>
                    <a:pt x="4329" y="1964"/>
                  </a:lnTo>
                  <a:lnTo>
                    <a:pt x="4529" y="1944"/>
                  </a:lnTo>
                  <a:lnTo>
                    <a:pt x="4709" y="1884"/>
                  </a:lnTo>
                  <a:lnTo>
                    <a:pt x="4889" y="1783"/>
                  </a:lnTo>
                  <a:lnTo>
                    <a:pt x="5030" y="1663"/>
                  </a:lnTo>
                  <a:lnTo>
                    <a:pt x="5150" y="1523"/>
                  </a:lnTo>
                  <a:lnTo>
                    <a:pt x="5230" y="1363"/>
                  </a:lnTo>
                  <a:lnTo>
                    <a:pt x="5290" y="1182"/>
                  </a:lnTo>
                  <a:lnTo>
                    <a:pt x="5310" y="982"/>
                  </a:lnTo>
                  <a:lnTo>
                    <a:pt x="5310" y="982"/>
                  </a:lnTo>
                  <a:lnTo>
                    <a:pt x="5290" y="782"/>
                  </a:lnTo>
                  <a:lnTo>
                    <a:pt x="5230" y="601"/>
                  </a:lnTo>
                  <a:lnTo>
                    <a:pt x="5150" y="441"/>
                  </a:lnTo>
                  <a:lnTo>
                    <a:pt x="5030" y="281"/>
                  </a:lnTo>
                  <a:lnTo>
                    <a:pt x="4889" y="161"/>
                  </a:lnTo>
                  <a:lnTo>
                    <a:pt x="4709" y="80"/>
                  </a:lnTo>
                  <a:lnTo>
                    <a:pt x="4529" y="20"/>
                  </a:lnTo>
                  <a:lnTo>
                    <a:pt x="432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3976;p91">
              <a:extLst>
                <a:ext uri="{FF2B5EF4-FFF2-40B4-BE49-F238E27FC236}">
                  <a16:creationId xmlns:a16="http://schemas.microsoft.com/office/drawing/2014/main" id="{E9C0B238-CCF3-FDA9-3739-DEB0D80B06FC}"/>
                </a:ext>
              </a:extLst>
            </p:cNvPr>
            <p:cNvSpPr/>
            <p:nvPr/>
          </p:nvSpPr>
          <p:spPr>
            <a:xfrm>
              <a:off x="3650450" y="1008975"/>
              <a:ext cx="26075" cy="26075"/>
            </a:xfrm>
            <a:custGeom>
              <a:avLst/>
              <a:gdLst/>
              <a:ahLst/>
              <a:cxnLst/>
              <a:rect l="l" t="t" r="r" b="b"/>
              <a:pathLst>
                <a:path w="1043" h="1043" extrusionOk="0">
                  <a:moveTo>
                    <a:pt x="1" y="0"/>
                  </a:moveTo>
                  <a:lnTo>
                    <a:pt x="1" y="1042"/>
                  </a:lnTo>
                  <a:lnTo>
                    <a:pt x="1043" y="1042"/>
                  </a:lnTo>
                  <a:lnTo>
                    <a:pt x="104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3977;p91">
              <a:extLst>
                <a:ext uri="{FF2B5EF4-FFF2-40B4-BE49-F238E27FC236}">
                  <a16:creationId xmlns:a16="http://schemas.microsoft.com/office/drawing/2014/main" id="{8A7CD89D-F9B5-F394-46A8-2519711C13E5}"/>
                </a:ext>
              </a:extLst>
            </p:cNvPr>
            <p:cNvSpPr/>
            <p:nvPr/>
          </p:nvSpPr>
          <p:spPr>
            <a:xfrm>
              <a:off x="3702050" y="983425"/>
              <a:ext cx="26075" cy="51625"/>
            </a:xfrm>
            <a:custGeom>
              <a:avLst/>
              <a:gdLst/>
              <a:ahLst/>
              <a:cxnLst/>
              <a:rect l="l" t="t" r="r" b="b"/>
              <a:pathLst>
                <a:path w="1043" h="2065" extrusionOk="0">
                  <a:moveTo>
                    <a:pt x="0" y="1"/>
                  </a:moveTo>
                  <a:lnTo>
                    <a:pt x="0" y="1022"/>
                  </a:lnTo>
                  <a:lnTo>
                    <a:pt x="0" y="2064"/>
                  </a:lnTo>
                  <a:lnTo>
                    <a:pt x="1042" y="2064"/>
                  </a:lnTo>
                  <a:lnTo>
                    <a:pt x="1042" y="1022"/>
                  </a:lnTo>
                  <a:lnTo>
                    <a:pt x="104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3978;p91">
              <a:extLst>
                <a:ext uri="{FF2B5EF4-FFF2-40B4-BE49-F238E27FC236}">
                  <a16:creationId xmlns:a16="http://schemas.microsoft.com/office/drawing/2014/main" id="{18C32BE2-49A4-806D-3A2D-06BD3FE8CF21}"/>
                </a:ext>
              </a:extLst>
            </p:cNvPr>
            <p:cNvSpPr/>
            <p:nvPr/>
          </p:nvSpPr>
          <p:spPr>
            <a:xfrm>
              <a:off x="3754150" y="957375"/>
              <a:ext cx="26050" cy="77675"/>
            </a:xfrm>
            <a:custGeom>
              <a:avLst/>
              <a:gdLst/>
              <a:ahLst/>
              <a:cxnLst/>
              <a:rect l="l" t="t" r="r" b="b"/>
              <a:pathLst>
                <a:path w="1042" h="3107" extrusionOk="0">
                  <a:moveTo>
                    <a:pt x="0" y="1"/>
                  </a:moveTo>
                  <a:lnTo>
                    <a:pt x="0" y="1043"/>
                  </a:lnTo>
                  <a:lnTo>
                    <a:pt x="0" y="2064"/>
                  </a:lnTo>
                  <a:lnTo>
                    <a:pt x="0" y="3106"/>
                  </a:lnTo>
                  <a:lnTo>
                    <a:pt x="1042" y="3106"/>
                  </a:lnTo>
                  <a:lnTo>
                    <a:pt x="1042" y="2064"/>
                  </a:lnTo>
                  <a:lnTo>
                    <a:pt x="1042" y="1043"/>
                  </a:lnTo>
                  <a:lnTo>
                    <a:pt x="104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3979;p91">
              <a:extLst>
                <a:ext uri="{FF2B5EF4-FFF2-40B4-BE49-F238E27FC236}">
                  <a16:creationId xmlns:a16="http://schemas.microsoft.com/office/drawing/2014/main" id="{15475AD0-9F8A-FA1C-6C4F-A1DBF6BFAECC}"/>
                </a:ext>
              </a:extLst>
            </p:cNvPr>
            <p:cNvSpPr/>
            <p:nvPr/>
          </p:nvSpPr>
          <p:spPr>
            <a:xfrm>
              <a:off x="4857575" y="958875"/>
              <a:ext cx="127750" cy="76175"/>
            </a:xfrm>
            <a:custGeom>
              <a:avLst/>
              <a:gdLst/>
              <a:ahLst/>
              <a:cxnLst/>
              <a:rect l="l" t="t" r="r" b="b"/>
              <a:pathLst>
                <a:path w="5110" h="3047" extrusionOk="0">
                  <a:moveTo>
                    <a:pt x="2525" y="762"/>
                  </a:moveTo>
                  <a:lnTo>
                    <a:pt x="2566" y="2285"/>
                  </a:lnTo>
                  <a:lnTo>
                    <a:pt x="1003" y="2285"/>
                  </a:lnTo>
                  <a:lnTo>
                    <a:pt x="1003" y="762"/>
                  </a:lnTo>
                  <a:close/>
                  <a:moveTo>
                    <a:pt x="502" y="1"/>
                  </a:moveTo>
                  <a:lnTo>
                    <a:pt x="502" y="762"/>
                  </a:lnTo>
                  <a:lnTo>
                    <a:pt x="1" y="762"/>
                  </a:lnTo>
                  <a:lnTo>
                    <a:pt x="1" y="2285"/>
                  </a:lnTo>
                  <a:lnTo>
                    <a:pt x="502" y="2285"/>
                  </a:lnTo>
                  <a:lnTo>
                    <a:pt x="502" y="3046"/>
                  </a:lnTo>
                  <a:lnTo>
                    <a:pt x="5110" y="3046"/>
                  </a:lnTo>
                  <a:lnTo>
                    <a:pt x="511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3980;p91">
              <a:extLst>
                <a:ext uri="{FF2B5EF4-FFF2-40B4-BE49-F238E27FC236}">
                  <a16:creationId xmlns:a16="http://schemas.microsoft.com/office/drawing/2014/main" id="{8C9714EE-6F68-71D7-0EDA-4C29325B99F1}"/>
                </a:ext>
              </a:extLst>
            </p:cNvPr>
            <p:cNvSpPr/>
            <p:nvPr/>
          </p:nvSpPr>
          <p:spPr>
            <a:xfrm>
              <a:off x="4180400" y="1320025"/>
              <a:ext cx="286525" cy="240950"/>
            </a:xfrm>
            <a:custGeom>
              <a:avLst/>
              <a:gdLst/>
              <a:ahLst/>
              <a:cxnLst/>
              <a:rect l="l" t="t" r="r" b="b"/>
              <a:pathLst>
                <a:path w="11461" h="9638" extrusionOk="0">
                  <a:moveTo>
                    <a:pt x="5530" y="0"/>
                  </a:moveTo>
                  <a:lnTo>
                    <a:pt x="5229" y="20"/>
                  </a:lnTo>
                  <a:lnTo>
                    <a:pt x="4949" y="40"/>
                  </a:lnTo>
                  <a:lnTo>
                    <a:pt x="4668" y="101"/>
                  </a:lnTo>
                  <a:lnTo>
                    <a:pt x="4388" y="161"/>
                  </a:lnTo>
                  <a:lnTo>
                    <a:pt x="4107" y="221"/>
                  </a:lnTo>
                  <a:lnTo>
                    <a:pt x="3847" y="321"/>
                  </a:lnTo>
                  <a:lnTo>
                    <a:pt x="3566" y="421"/>
                  </a:lnTo>
                  <a:lnTo>
                    <a:pt x="3326" y="521"/>
                  </a:lnTo>
                  <a:lnTo>
                    <a:pt x="3066" y="642"/>
                  </a:lnTo>
                  <a:lnTo>
                    <a:pt x="2825" y="782"/>
                  </a:lnTo>
                  <a:lnTo>
                    <a:pt x="2585" y="922"/>
                  </a:lnTo>
                  <a:lnTo>
                    <a:pt x="2364" y="1082"/>
                  </a:lnTo>
                  <a:lnTo>
                    <a:pt x="2144" y="1263"/>
                  </a:lnTo>
                  <a:lnTo>
                    <a:pt x="1924" y="1423"/>
                  </a:lnTo>
                  <a:lnTo>
                    <a:pt x="1723" y="1623"/>
                  </a:lnTo>
                  <a:lnTo>
                    <a:pt x="1543" y="1824"/>
                  </a:lnTo>
                  <a:lnTo>
                    <a:pt x="1363" y="2024"/>
                  </a:lnTo>
                  <a:lnTo>
                    <a:pt x="1182" y="2244"/>
                  </a:lnTo>
                  <a:lnTo>
                    <a:pt x="1022" y="2465"/>
                  </a:lnTo>
                  <a:lnTo>
                    <a:pt x="862" y="2685"/>
                  </a:lnTo>
                  <a:lnTo>
                    <a:pt x="721" y="2926"/>
                  </a:lnTo>
                  <a:lnTo>
                    <a:pt x="601" y="3166"/>
                  </a:lnTo>
                  <a:lnTo>
                    <a:pt x="481" y="3426"/>
                  </a:lnTo>
                  <a:lnTo>
                    <a:pt x="381" y="3687"/>
                  </a:lnTo>
                  <a:lnTo>
                    <a:pt x="281" y="3947"/>
                  </a:lnTo>
                  <a:lnTo>
                    <a:pt x="201" y="4208"/>
                  </a:lnTo>
                  <a:lnTo>
                    <a:pt x="140" y="4488"/>
                  </a:lnTo>
                  <a:lnTo>
                    <a:pt x="80" y="4769"/>
                  </a:lnTo>
                  <a:lnTo>
                    <a:pt x="40" y="5049"/>
                  </a:lnTo>
                  <a:lnTo>
                    <a:pt x="0" y="5350"/>
                  </a:lnTo>
                  <a:lnTo>
                    <a:pt x="0" y="5630"/>
                  </a:lnTo>
                  <a:lnTo>
                    <a:pt x="0" y="5931"/>
                  </a:lnTo>
                  <a:lnTo>
                    <a:pt x="0" y="9637"/>
                  </a:lnTo>
                  <a:lnTo>
                    <a:pt x="1543" y="9637"/>
                  </a:lnTo>
                  <a:lnTo>
                    <a:pt x="1543" y="5931"/>
                  </a:lnTo>
                  <a:lnTo>
                    <a:pt x="1543" y="5590"/>
                  </a:lnTo>
                  <a:lnTo>
                    <a:pt x="1583" y="5170"/>
                  </a:lnTo>
                  <a:lnTo>
                    <a:pt x="1663" y="4749"/>
                  </a:lnTo>
                  <a:lnTo>
                    <a:pt x="1783" y="4348"/>
                  </a:lnTo>
                  <a:lnTo>
                    <a:pt x="1924" y="3967"/>
                  </a:lnTo>
                  <a:lnTo>
                    <a:pt x="2124" y="3607"/>
                  </a:lnTo>
                  <a:lnTo>
                    <a:pt x="2344" y="3266"/>
                  </a:lnTo>
                  <a:lnTo>
                    <a:pt x="2605" y="2966"/>
                  </a:lnTo>
                  <a:lnTo>
                    <a:pt x="2885" y="2665"/>
                  </a:lnTo>
                  <a:lnTo>
                    <a:pt x="3186" y="2405"/>
                  </a:lnTo>
                  <a:lnTo>
                    <a:pt x="3526" y="2184"/>
                  </a:lnTo>
                  <a:lnTo>
                    <a:pt x="3887" y="1984"/>
                  </a:lnTo>
                  <a:lnTo>
                    <a:pt x="4248" y="1824"/>
                  </a:lnTo>
                  <a:lnTo>
                    <a:pt x="4648" y="1703"/>
                  </a:lnTo>
                  <a:lnTo>
                    <a:pt x="5049" y="1623"/>
                  </a:lnTo>
                  <a:lnTo>
                    <a:pt x="5470" y="1563"/>
                  </a:lnTo>
                  <a:lnTo>
                    <a:pt x="5911" y="1563"/>
                  </a:lnTo>
                  <a:lnTo>
                    <a:pt x="6331" y="1603"/>
                  </a:lnTo>
                  <a:lnTo>
                    <a:pt x="6752" y="1683"/>
                  </a:lnTo>
                  <a:lnTo>
                    <a:pt x="7133" y="1804"/>
                  </a:lnTo>
                  <a:lnTo>
                    <a:pt x="7513" y="1964"/>
                  </a:lnTo>
                  <a:lnTo>
                    <a:pt x="7874" y="2144"/>
                  </a:lnTo>
                  <a:lnTo>
                    <a:pt x="8215" y="2385"/>
                  </a:lnTo>
                  <a:lnTo>
                    <a:pt x="8535" y="2625"/>
                  </a:lnTo>
                  <a:lnTo>
                    <a:pt x="8816" y="2906"/>
                  </a:lnTo>
                  <a:lnTo>
                    <a:pt x="9076" y="3226"/>
                  </a:lnTo>
                  <a:lnTo>
                    <a:pt x="9297" y="3547"/>
                  </a:lnTo>
                  <a:lnTo>
                    <a:pt x="9497" y="3907"/>
                  </a:lnTo>
                  <a:lnTo>
                    <a:pt x="9657" y="4288"/>
                  </a:lnTo>
                  <a:lnTo>
                    <a:pt x="9777" y="4669"/>
                  </a:lnTo>
                  <a:lnTo>
                    <a:pt x="9878" y="5069"/>
                  </a:lnTo>
                  <a:lnTo>
                    <a:pt x="9918" y="5490"/>
                  </a:lnTo>
                  <a:lnTo>
                    <a:pt x="9918" y="5931"/>
                  </a:lnTo>
                  <a:lnTo>
                    <a:pt x="9918" y="9637"/>
                  </a:lnTo>
                  <a:lnTo>
                    <a:pt x="11460" y="9637"/>
                  </a:lnTo>
                  <a:lnTo>
                    <a:pt x="11460" y="5931"/>
                  </a:lnTo>
                  <a:lnTo>
                    <a:pt x="11460" y="5530"/>
                  </a:lnTo>
                  <a:lnTo>
                    <a:pt x="11440" y="5230"/>
                  </a:lnTo>
                  <a:lnTo>
                    <a:pt x="11420" y="4949"/>
                  </a:lnTo>
                  <a:lnTo>
                    <a:pt x="11360" y="4669"/>
                  </a:lnTo>
                  <a:lnTo>
                    <a:pt x="11300" y="4388"/>
                  </a:lnTo>
                  <a:lnTo>
                    <a:pt x="11240" y="4108"/>
                  </a:lnTo>
                  <a:lnTo>
                    <a:pt x="11140" y="3827"/>
                  </a:lnTo>
                  <a:lnTo>
                    <a:pt x="11040" y="3567"/>
                  </a:lnTo>
                  <a:lnTo>
                    <a:pt x="10939" y="3306"/>
                  </a:lnTo>
                  <a:lnTo>
                    <a:pt x="10819" y="3066"/>
                  </a:lnTo>
                  <a:lnTo>
                    <a:pt x="10679" y="2825"/>
                  </a:lnTo>
                  <a:lnTo>
                    <a:pt x="10539" y="2585"/>
                  </a:lnTo>
                  <a:lnTo>
                    <a:pt x="10378" y="2365"/>
                  </a:lnTo>
                  <a:lnTo>
                    <a:pt x="10198" y="2144"/>
                  </a:lnTo>
                  <a:lnTo>
                    <a:pt x="10038" y="1924"/>
                  </a:lnTo>
                  <a:lnTo>
                    <a:pt x="9838" y="1723"/>
                  </a:lnTo>
                  <a:lnTo>
                    <a:pt x="9637" y="1543"/>
                  </a:lnTo>
                  <a:lnTo>
                    <a:pt x="9437" y="1363"/>
                  </a:lnTo>
                  <a:lnTo>
                    <a:pt x="9216" y="1183"/>
                  </a:lnTo>
                  <a:lnTo>
                    <a:pt x="8996" y="1022"/>
                  </a:lnTo>
                  <a:lnTo>
                    <a:pt x="8776" y="862"/>
                  </a:lnTo>
                  <a:lnTo>
                    <a:pt x="8535" y="722"/>
                  </a:lnTo>
                  <a:lnTo>
                    <a:pt x="8295" y="601"/>
                  </a:lnTo>
                  <a:lnTo>
                    <a:pt x="8034" y="481"/>
                  </a:lnTo>
                  <a:lnTo>
                    <a:pt x="7774" y="361"/>
                  </a:lnTo>
                  <a:lnTo>
                    <a:pt x="7513" y="281"/>
                  </a:lnTo>
                  <a:lnTo>
                    <a:pt x="7253" y="201"/>
                  </a:lnTo>
                  <a:lnTo>
                    <a:pt x="6972" y="121"/>
                  </a:lnTo>
                  <a:lnTo>
                    <a:pt x="6692" y="81"/>
                  </a:lnTo>
                  <a:lnTo>
                    <a:pt x="6411" y="40"/>
                  </a:lnTo>
                  <a:lnTo>
                    <a:pt x="611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3981;p91">
              <a:extLst>
                <a:ext uri="{FF2B5EF4-FFF2-40B4-BE49-F238E27FC236}">
                  <a16:creationId xmlns:a16="http://schemas.microsoft.com/office/drawing/2014/main" id="{789F8388-51AA-4E2E-4DC6-930B02A9F2C6}"/>
                </a:ext>
              </a:extLst>
            </p:cNvPr>
            <p:cNvSpPr/>
            <p:nvPr/>
          </p:nvSpPr>
          <p:spPr>
            <a:xfrm>
              <a:off x="4142325" y="1525375"/>
              <a:ext cx="363175" cy="299575"/>
            </a:xfrm>
            <a:custGeom>
              <a:avLst/>
              <a:gdLst/>
              <a:ahLst/>
              <a:cxnLst/>
              <a:rect l="l" t="t" r="r" b="b"/>
              <a:pathLst>
                <a:path w="14527" h="11983" extrusionOk="0">
                  <a:moveTo>
                    <a:pt x="7373" y="3327"/>
                  </a:moveTo>
                  <a:lnTo>
                    <a:pt x="7494" y="3347"/>
                  </a:lnTo>
                  <a:lnTo>
                    <a:pt x="7634" y="3387"/>
                  </a:lnTo>
                  <a:lnTo>
                    <a:pt x="7774" y="3427"/>
                  </a:lnTo>
                  <a:lnTo>
                    <a:pt x="7894" y="3487"/>
                  </a:lnTo>
                  <a:lnTo>
                    <a:pt x="8015" y="3567"/>
                  </a:lnTo>
                  <a:lnTo>
                    <a:pt x="8135" y="3647"/>
                  </a:lnTo>
                  <a:lnTo>
                    <a:pt x="8255" y="3727"/>
                  </a:lnTo>
                  <a:lnTo>
                    <a:pt x="8335" y="3848"/>
                  </a:lnTo>
                  <a:lnTo>
                    <a:pt x="8435" y="3948"/>
                  </a:lnTo>
                  <a:lnTo>
                    <a:pt x="8495" y="4068"/>
                  </a:lnTo>
                  <a:lnTo>
                    <a:pt x="8556" y="4188"/>
                  </a:lnTo>
                  <a:lnTo>
                    <a:pt x="8616" y="4309"/>
                  </a:lnTo>
                  <a:lnTo>
                    <a:pt x="8636" y="4449"/>
                  </a:lnTo>
                  <a:lnTo>
                    <a:pt x="8656" y="4589"/>
                  </a:lnTo>
                  <a:lnTo>
                    <a:pt x="8676" y="4709"/>
                  </a:lnTo>
                  <a:lnTo>
                    <a:pt x="8676" y="4849"/>
                  </a:lnTo>
                  <a:lnTo>
                    <a:pt x="8656" y="4990"/>
                  </a:lnTo>
                  <a:lnTo>
                    <a:pt x="8616" y="5130"/>
                  </a:lnTo>
                  <a:lnTo>
                    <a:pt x="8576" y="5250"/>
                  </a:lnTo>
                  <a:lnTo>
                    <a:pt x="8516" y="5390"/>
                  </a:lnTo>
                  <a:lnTo>
                    <a:pt x="8455" y="5511"/>
                  </a:lnTo>
                  <a:lnTo>
                    <a:pt x="8355" y="5631"/>
                  </a:lnTo>
                  <a:lnTo>
                    <a:pt x="8255" y="5751"/>
                  </a:lnTo>
                  <a:lnTo>
                    <a:pt x="8155" y="5851"/>
                  </a:lnTo>
                  <a:lnTo>
                    <a:pt x="8015" y="5931"/>
                  </a:lnTo>
                  <a:lnTo>
                    <a:pt x="8015" y="5951"/>
                  </a:lnTo>
                  <a:lnTo>
                    <a:pt x="8015" y="7875"/>
                  </a:lnTo>
                  <a:lnTo>
                    <a:pt x="8015" y="8035"/>
                  </a:lnTo>
                  <a:lnTo>
                    <a:pt x="7955" y="8175"/>
                  </a:lnTo>
                  <a:lnTo>
                    <a:pt x="7894" y="8296"/>
                  </a:lnTo>
                  <a:lnTo>
                    <a:pt x="7794" y="8416"/>
                  </a:lnTo>
                  <a:lnTo>
                    <a:pt x="7694" y="8516"/>
                  </a:lnTo>
                  <a:lnTo>
                    <a:pt x="7554" y="8576"/>
                  </a:lnTo>
                  <a:lnTo>
                    <a:pt x="7414" y="8616"/>
                  </a:lnTo>
                  <a:lnTo>
                    <a:pt x="7253" y="8636"/>
                  </a:lnTo>
                  <a:lnTo>
                    <a:pt x="7113" y="8616"/>
                  </a:lnTo>
                  <a:lnTo>
                    <a:pt x="6953" y="8576"/>
                  </a:lnTo>
                  <a:lnTo>
                    <a:pt x="6833" y="8516"/>
                  </a:lnTo>
                  <a:lnTo>
                    <a:pt x="6712" y="8416"/>
                  </a:lnTo>
                  <a:lnTo>
                    <a:pt x="6632" y="8296"/>
                  </a:lnTo>
                  <a:lnTo>
                    <a:pt x="6552" y="8175"/>
                  </a:lnTo>
                  <a:lnTo>
                    <a:pt x="6512" y="8035"/>
                  </a:lnTo>
                  <a:lnTo>
                    <a:pt x="6492" y="7875"/>
                  </a:lnTo>
                  <a:lnTo>
                    <a:pt x="6492" y="5931"/>
                  </a:lnTo>
                  <a:lnTo>
                    <a:pt x="6372" y="5851"/>
                  </a:lnTo>
                  <a:lnTo>
                    <a:pt x="6272" y="5751"/>
                  </a:lnTo>
                  <a:lnTo>
                    <a:pt x="6171" y="5651"/>
                  </a:lnTo>
                  <a:lnTo>
                    <a:pt x="6091" y="5551"/>
                  </a:lnTo>
                  <a:lnTo>
                    <a:pt x="6011" y="5431"/>
                  </a:lnTo>
                  <a:lnTo>
                    <a:pt x="5951" y="5310"/>
                  </a:lnTo>
                  <a:lnTo>
                    <a:pt x="5911" y="5170"/>
                  </a:lnTo>
                  <a:lnTo>
                    <a:pt x="5871" y="5050"/>
                  </a:lnTo>
                  <a:lnTo>
                    <a:pt x="5851" y="4910"/>
                  </a:lnTo>
                  <a:lnTo>
                    <a:pt x="5851" y="4769"/>
                  </a:lnTo>
                  <a:lnTo>
                    <a:pt x="5851" y="4649"/>
                  </a:lnTo>
                  <a:lnTo>
                    <a:pt x="5871" y="4509"/>
                  </a:lnTo>
                  <a:lnTo>
                    <a:pt x="5891" y="4369"/>
                  </a:lnTo>
                  <a:lnTo>
                    <a:pt x="5931" y="4228"/>
                  </a:lnTo>
                  <a:lnTo>
                    <a:pt x="5991" y="4108"/>
                  </a:lnTo>
                  <a:lnTo>
                    <a:pt x="6071" y="3988"/>
                  </a:lnTo>
                  <a:lnTo>
                    <a:pt x="6151" y="3868"/>
                  </a:lnTo>
                  <a:lnTo>
                    <a:pt x="6252" y="3748"/>
                  </a:lnTo>
                  <a:lnTo>
                    <a:pt x="6352" y="3667"/>
                  </a:lnTo>
                  <a:lnTo>
                    <a:pt x="6452" y="3587"/>
                  </a:lnTo>
                  <a:lnTo>
                    <a:pt x="6572" y="3507"/>
                  </a:lnTo>
                  <a:lnTo>
                    <a:pt x="6692" y="3447"/>
                  </a:lnTo>
                  <a:lnTo>
                    <a:pt x="6833" y="3407"/>
                  </a:lnTo>
                  <a:lnTo>
                    <a:pt x="6953" y="3367"/>
                  </a:lnTo>
                  <a:lnTo>
                    <a:pt x="7093" y="3347"/>
                  </a:lnTo>
                  <a:lnTo>
                    <a:pt x="7233" y="3327"/>
                  </a:lnTo>
                  <a:close/>
                  <a:moveTo>
                    <a:pt x="0" y="1"/>
                  </a:moveTo>
                  <a:lnTo>
                    <a:pt x="0" y="11982"/>
                  </a:lnTo>
                  <a:lnTo>
                    <a:pt x="14526" y="11982"/>
                  </a:lnTo>
                  <a:lnTo>
                    <a:pt x="1452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3982;p91">
              <a:extLst>
                <a:ext uri="{FF2B5EF4-FFF2-40B4-BE49-F238E27FC236}">
                  <a16:creationId xmlns:a16="http://schemas.microsoft.com/office/drawing/2014/main" id="{557D0ABC-643A-5D2F-DF51-7C4640D181F3}"/>
                </a:ext>
              </a:extLst>
            </p:cNvPr>
            <p:cNvSpPr/>
            <p:nvPr/>
          </p:nvSpPr>
          <p:spPr>
            <a:xfrm>
              <a:off x="3990550" y="2450025"/>
              <a:ext cx="653675" cy="435775"/>
            </a:xfrm>
            <a:custGeom>
              <a:avLst/>
              <a:gdLst/>
              <a:ahLst/>
              <a:cxnLst/>
              <a:rect l="l" t="t" r="r" b="b"/>
              <a:pathLst>
                <a:path w="26147" h="17431" extrusionOk="0">
                  <a:moveTo>
                    <a:pt x="2425" y="0"/>
                  </a:moveTo>
                  <a:lnTo>
                    <a:pt x="2165" y="40"/>
                  </a:lnTo>
                  <a:lnTo>
                    <a:pt x="1904" y="120"/>
                  </a:lnTo>
                  <a:lnTo>
                    <a:pt x="1664" y="201"/>
                  </a:lnTo>
                  <a:lnTo>
                    <a:pt x="1423" y="321"/>
                  </a:lnTo>
                  <a:lnTo>
                    <a:pt x="1203" y="461"/>
                  </a:lnTo>
                  <a:lnTo>
                    <a:pt x="982" y="601"/>
                  </a:lnTo>
                  <a:lnTo>
                    <a:pt x="802" y="782"/>
                  </a:lnTo>
                  <a:lnTo>
                    <a:pt x="622" y="982"/>
                  </a:lnTo>
                  <a:lnTo>
                    <a:pt x="462" y="1182"/>
                  </a:lnTo>
                  <a:lnTo>
                    <a:pt x="341" y="1403"/>
                  </a:lnTo>
                  <a:lnTo>
                    <a:pt x="221" y="1643"/>
                  </a:lnTo>
                  <a:lnTo>
                    <a:pt x="121" y="1884"/>
                  </a:lnTo>
                  <a:lnTo>
                    <a:pt x="61" y="2144"/>
                  </a:lnTo>
                  <a:lnTo>
                    <a:pt x="21" y="2425"/>
                  </a:lnTo>
                  <a:lnTo>
                    <a:pt x="1" y="2685"/>
                  </a:lnTo>
                  <a:lnTo>
                    <a:pt x="1" y="14726"/>
                  </a:lnTo>
                  <a:lnTo>
                    <a:pt x="21" y="15007"/>
                  </a:lnTo>
                  <a:lnTo>
                    <a:pt x="61" y="15267"/>
                  </a:lnTo>
                  <a:lnTo>
                    <a:pt x="121" y="15528"/>
                  </a:lnTo>
                  <a:lnTo>
                    <a:pt x="221" y="15768"/>
                  </a:lnTo>
                  <a:lnTo>
                    <a:pt x="341" y="16008"/>
                  </a:lnTo>
                  <a:lnTo>
                    <a:pt x="462" y="16229"/>
                  </a:lnTo>
                  <a:lnTo>
                    <a:pt x="622" y="16449"/>
                  </a:lnTo>
                  <a:lnTo>
                    <a:pt x="802" y="16630"/>
                  </a:lnTo>
                  <a:lnTo>
                    <a:pt x="982" y="16810"/>
                  </a:lnTo>
                  <a:lnTo>
                    <a:pt x="1203" y="16970"/>
                  </a:lnTo>
                  <a:lnTo>
                    <a:pt x="1423" y="17090"/>
                  </a:lnTo>
                  <a:lnTo>
                    <a:pt x="1664" y="17211"/>
                  </a:lnTo>
                  <a:lnTo>
                    <a:pt x="1904" y="17311"/>
                  </a:lnTo>
                  <a:lnTo>
                    <a:pt x="2165" y="17371"/>
                  </a:lnTo>
                  <a:lnTo>
                    <a:pt x="2425" y="17411"/>
                  </a:lnTo>
                  <a:lnTo>
                    <a:pt x="2706" y="17431"/>
                  </a:lnTo>
                  <a:lnTo>
                    <a:pt x="23462" y="17431"/>
                  </a:lnTo>
                  <a:lnTo>
                    <a:pt x="23723" y="17411"/>
                  </a:lnTo>
                  <a:lnTo>
                    <a:pt x="24003" y="17371"/>
                  </a:lnTo>
                  <a:lnTo>
                    <a:pt x="24264" y="17311"/>
                  </a:lnTo>
                  <a:lnTo>
                    <a:pt x="24504" y="17211"/>
                  </a:lnTo>
                  <a:lnTo>
                    <a:pt x="24744" y="17090"/>
                  </a:lnTo>
                  <a:lnTo>
                    <a:pt x="24965" y="16970"/>
                  </a:lnTo>
                  <a:lnTo>
                    <a:pt x="25165" y="16810"/>
                  </a:lnTo>
                  <a:lnTo>
                    <a:pt x="25366" y="16630"/>
                  </a:lnTo>
                  <a:lnTo>
                    <a:pt x="25546" y="16449"/>
                  </a:lnTo>
                  <a:lnTo>
                    <a:pt x="25686" y="16229"/>
                  </a:lnTo>
                  <a:lnTo>
                    <a:pt x="25826" y="16008"/>
                  </a:lnTo>
                  <a:lnTo>
                    <a:pt x="25947" y="15768"/>
                  </a:lnTo>
                  <a:lnTo>
                    <a:pt x="26027" y="15528"/>
                  </a:lnTo>
                  <a:lnTo>
                    <a:pt x="26107" y="15267"/>
                  </a:lnTo>
                  <a:lnTo>
                    <a:pt x="26147" y="15007"/>
                  </a:lnTo>
                  <a:lnTo>
                    <a:pt x="26147" y="14726"/>
                  </a:lnTo>
                  <a:lnTo>
                    <a:pt x="26147" y="2685"/>
                  </a:lnTo>
                  <a:lnTo>
                    <a:pt x="26147" y="2425"/>
                  </a:lnTo>
                  <a:lnTo>
                    <a:pt x="26107" y="2144"/>
                  </a:lnTo>
                  <a:lnTo>
                    <a:pt x="26027" y="1884"/>
                  </a:lnTo>
                  <a:lnTo>
                    <a:pt x="25947" y="1643"/>
                  </a:lnTo>
                  <a:lnTo>
                    <a:pt x="25826" y="1403"/>
                  </a:lnTo>
                  <a:lnTo>
                    <a:pt x="25686" y="1182"/>
                  </a:lnTo>
                  <a:lnTo>
                    <a:pt x="25546" y="982"/>
                  </a:lnTo>
                  <a:lnTo>
                    <a:pt x="25366" y="782"/>
                  </a:lnTo>
                  <a:lnTo>
                    <a:pt x="25165" y="601"/>
                  </a:lnTo>
                  <a:lnTo>
                    <a:pt x="24965" y="461"/>
                  </a:lnTo>
                  <a:lnTo>
                    <a:pt x="24744" y="321"/>
                  </a:lnTo>
                  <a:lnTo>
                    <a:pt x="24504" y="201"/>
                  </a:lnTo>
                  <a:lnTo>
                    <a:pt x="24264" y="120"/>
                  </a:lnTo>
                  <a:lnTo>
                    <a:pt x="24003" y="40"/>
                  </a:lnTo>
                  <a:lnTo>
                    <a:pt x="2372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3983;p91">
              <a:extLst>
                <a:ext uri="{FF2B5EF4-FFF2-40B4-BE49-F238E27FC236}">
                  <a16:creationId xmlns:a16="http://schemas.microsoft.com/office/drawing/2014/main" id="{D4B5AEDC-AE68-381B-D5C1-386FB4405719}"/>
                </a:ext>
              </a:extLst>
            </p:cNvPr>
            <p:cNvSpPr/>
            <p:nvPr/>
          </p:nvSpPr>
          <p:spPr>
            <a:xfrm>
              <a:off x="3990550" y="2450025"/>
              <a:ext cx="653675" cy="435775"/>
            </a:xfrm>
            <a:custGeom>
              <a:avLst/>
              <a:gdLst/>
              <a:ahLst/>
              <a:cxnLst/>
              <a:rect l="l" t="t" r="r" b="b"/>
              <a:pathLst>
                <a:path w="26147" h="17431" fill="none" extrusionOk="0">
                  <a:moveTo>
                    <a:pt x="2706" y="0"/>
                  </a:moveTo>
                  <a:lnTo>
                    <a:pt x="23462" y="0"/>
                  </a:lnTo>
                  <a:lnTo>
                    <a:pt x="23462" y="0"/>
                  </a:lnTo>
                  <a:lnTo>
                    <a:pt x="23723" y="0"/>
                  </a:lnTo>
                  <a:lnTo>
                    <a:pt x="24003" y="40"/>
                  </a:lnTo>
                  <a:lnTo>
                    <a:pt x="24264" y="120"/>
                  </a:lnTo>
                  <a:lnTo>
                    <a:pt x="24504" y="201"/>
                  </a:lnTo>
                  <a:lnTo>
                    <a:pt x="24744" y="321"/>
                  </a:lnTo>
                  <a:lnTo>
                    <a:pt x="24965" y="461"/>
                  </a:lnTo>
                  <a:lnTo>
                    <a:pt x="25165" y="601"/>
                  </a:lnTo>
                  <a:lnTo>
                    <a:pt x="25366" y="782"/>
                  </a:lnTo>
                  <a:lnTo>
                    <a:pt x="25546" y="982"/>
                  </a:lnTo>
                  <a:lnTo>
                    <a:pt x="25686" y="1182"/>
                  </a:lnTo>
                  <a:lnTo>
                    <a:pt x="25826" y="1403"/>
                  </a:lnTo>
                  <a:lnTo>
                    <a:pt x="25947" y="1643"/>
                  </a:lnTo>
                  <a:lnTo>
                    <a:pt x="26027" y="1884"/>
                  </a:lnTo>
                  <a:lnTo>
                    <a:pt x="26107" y="2144"/>
                  </a:lnTo>
                  <a:lnTo>
                    <a:pt x="26147" y="2425"/>
                  </a:lnTo>
                  <a:lnTo>
                    <a:pt x="26147" y="2685"/>
                  </a:lnTo>
                  <a:lnTo>
                    <a:pt x="26147" y="14726"/>
                  </a:lnTo>
                  <a:lnTo>
                    <a:pt x="26147" y="14726"/>
                  </a:lnTo>
                  <a:lnTo>
                    <a:pt x="26147" y="15007"/>
                  </a:lnTo>
                  <a:lnTo>
                    <a:pt x="26107" y="15267"/>
                  </a:lnTo>
                  <a:lnTo>
                    <a:pt x="26027" y="15528"/>
                  </a:lnTo>
                  <a:lnTo>
                    <a:pt x="25947" y="15768"/>
                  </a:lnTo>
                  <a:lnTo>
                    <a:pt x="25826" y="16008"/>
                  </a:lnTo>
                  <a:lnTo>
                    <a:pt x="25686" y="16229"/>
                  </a:lnTo>
                  <a:lnTo>
                    <a:pt x="25546" y="16449"/>
                  </a:lnTo>
                  <a:lnTo>
                    <a:pt x="25366" y="16630"/>
                  </a:lnTo>
                  <a:lnTo>
                    <a:pt x="25165" y="16810"/>
                  </a:lnTo>
                  <a:lnTo>
                    <a:pt x="24965" y="16970"/>
                  </a:lnTo>
                  <a:lnTo>
                    <a:pt x="24744" y="17090"/>
                  </a:lnTo>
                  <a:lnTo>
                    <a:pt x="24504" y="17211"/>
                  </a:lnTo>
                  <a:lnTo>
                    <a:pt x="24264" y="17311"/>
                  </a:lnTo>
                  <a:lnTo>
                    <a:pt x="24003" y="17371"/>
                  </a:lnTo>
                  <a:lnTo>
                    <a:pt x="23723" y="17411"/>
                  </a:lnTo>
                  <a:lnTo>
                    <a:pt x="23462" y="17431"/>
                  </a:lnTo>
                  <a:lnTo>
                    <a:pt x="2706" y="17431"/>
                  </a:lnTo>
                  <a:lnTo>
                    <a:pt x="2706" y="17431"/>
                  </a:lnTo>
                  <a:lnTo>
                    <a:pt x="2425" y="17411"/>
                  </a:lnTo>
                  <a:lnTo>
                    <a:pt x="2165" y="17371"/>
                  </a:lnTo>
                  <a:lnTo>
                    <a:pt x="1904" y="17311"/>
                  </a:lnTo>
                  <a:lnTo>
                    <a:pt x="1664" y="17211"/>
                  </a:lnTo>
                  <a:lnTo>
                    <a:pt x="1423" y="17090"/>
                  </a:lnTo>
                  <a:lnTo>
                    <a:pt x="1203" y="16970"/>
                  </a:lnTo>
                  <a:lnTo>
                    <a:pt x="982" y="16810"/>
                  </a:lnTo>
                  <a:lnTo>
                    <a:pt x="802" y="16630"/>
                  </a:lnTo>
                  <a:lnTo>
                    <a:pt x="622" y="16449"/>
                  </a:lnTo>
                  <a:lnTo>
                    <a:pt x="462" y="16229"/>
                  </a:lnTo>
                  <a:lnTo>
                    <a:pt x="341" y="16008"/>
                  </a:lnTo>
                  <a:lnTo>
                    <a:pt x="221" y="15768"/>
                  </a:lnTo>
                  <a:lnTo>
                    <a:pt x="121" y="15528"/>
                  </a:lnTo>
                  <a:lnTo>
                    <a:pt x="61" y="15267"/>
                  </a:lnTo>
                  <a:lnTo>
                    <a:pt x="21" y="15007"/>
                  </a:lnTo>
                  <a:lnTo>
                    <a:pt x="1" y="14726"/>
                  </a:lnTo>
                  <a:lnTo>
                    <a:pt x="1" y="2685"/>
                  </a:lnTo>
                  <a:lnTo>
                    <a:pt x="1" y="2685"/>
                  </a:lnTo>
                  <a:lnTo>
                    <a:pt x="21" y="2425"/>
                  </a:lnTo>
                  <a:lnTo>
                    <a:pt x="61" y="2144"/>
                  </a:lnTo>
                  <a:lnTo>
                    <a:pt x="121" y="1884"/>
                  </a:lnTo>
                  <a:lnTo>
                    <a:pt x="221" y="1643"/>
                  </a:lnTo>
                  <a:lnTo>
                    <a:pt x="341" y="1403"/>
                  </a:lnTo>
                  <a:lnTo>
                    <a:pt x="462" y="1182"/>
                  </a:lnTo>
                  <a:lnTo>
                    <a:pt x="622" y="982"/>
                  </a:lnTo>
                  <a:lnTo>
                    <a:pt x="802" y="782"/>
                  </a:lnTo>
                  <a:lnTo>
                    <a:pt x="982" y="601"/>
                  </a:lnTo>
                  <a:lnTo>
                    <a:pt x="1203" y="461"/>
                  </a:lnTo>
                  <a:lnTo>
                    <a:pt x="1423" y="321"/>
                  </a:lnTo>
                  <a:lnTo>
                    <a:pt x="1664" y="201"/>
                  </a:lnTo>
                  <a:lnTo>
                    <a:pt x="1904" y="120"/>
                  </a:lnTo>
                  <a:lnTo>
                    <a:pt x="2165" y="40"/>
                  </a:lnTo>
                  <a:lnTo>
                    <a:pt x="2425" y="0"/>
                  </a:lnTo>
                  <a:lnTo>
                    <a:pt x="270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3984;p91">
              <a:extLst>
                <a:ext uri="{FF2B5EF4-FFF2-40B4-BE49-F238E27FC236}">
                  <a16:creationId xmlns:a16="http://schemas.microsoft.com/office/drawing/2014/main" id="{59AD6B43-B27D-EFC7-62D0-6B8DF033DEF3}"/>
                </a:ext>
              </a:extLst>
            </p:cNvPr>
            <p:cNvSpPr/>
            <p:nvPr/>
          </p:nvSpPr>
          <p:spPr>
            <a:xfrm>
              <a:off x="3990550" y="2524650"/>
              <a:ext cx="653675" cy="115725"/>
            </a:xfrm>
            <a:custGeom>
              <a:avLst/>
              <a:gdLst/>
              <a:ahLst/>
              <a:cxnLst/>
              <a:rect l="l" t="t" r="r" b="b"/>
              <a:pathLst>
                <a:path w="26147" h="4629" extrusionOk="0">
                  <a:moveTo>
                    <a:pt x="1" y="0"/>
                  </a:moveTo>
                  <a:lnTo>
                    <a:pt x="1" y="4629"/>
                  </a:lnTo>
                  <a:lnTo>
                    <a:pt x="26147" y="4629"/>
                  </a:lnTo>
                  <a:lnTo>
                    <a:pt x="261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3985;p91">
              <a:extLst>
                <a:ext uri="{FF2B5EF4-FFF2-40B4-BE49-F238E27FC236}">
                  <a16:creationId xmlns:a16="http://schemas.microsoft.com/office/drawing/2014/main" id="{A010EACA-8467-3C73-2EE9-078FFDF9EC90}"/>
                </a:ext>
              </a:extLst>
            </p:cNvPr>
            <p:cNvSpPr/>
            <p:nvPr/>
          </p:nvSpPr>
          <p:spPr>
            <a:xfrm>
              <a:off x="4054675" y="2781600"/>
              <a:ext cx="320575" cy="51625"/>
            </a:xfrm>
            <a:custGeom>
              <a:avLst/>
              <a:gdLst/>
              <a:ahLst/>
              <a:cxnLst/>
              <a:rect l="l" t="t" r="r" b="b"/>
              <a:pathLst>
                <a:path w="12823" h="2065" extrusionOk="0">
                  <a:moveTo>
                    <a:pt x="1022" y="1"/>
                  </a:moveTo>
                  <a:lnTo>
                    <a:pt x="822" y="21"/>
                  </a:lnTo>
                  <a:lnTo>
                    <a:pt x="621" y="81"/>
                  </a:lnTo>
                  <a:lnTo>
                    <a:pt x="441" y="181"/>
                  </a:lnTo>
                  <a:lnTo>
                    <a:pt x="301" y="301"/>
                  </a:lnTo>
                  <a:lnTo>
                    <a:pt x="181" y="461"/>
                  </a:lnTo>
                  <a:lnTo>
                    <a:pt x="80" y="642"/>
                  </a:lnTo>
                  <a:lnTo>
                    <a:pt x="20" y="822"/>
                  </a:lnTo>
                  <a:lnTo>
                    <a:pt x="0" y="1022"/>
                  </a:lnTo>
                  <a:lnTo>
                    <a:pt x="20" y="1243"/>
                  </a:lnTo>
                  <a:lnTo>
                    <a:pt x="80" y="1423"/>
                  </a:lnTo>
                  <a:lnTo>
                    <a:pt x="181" y="1603"/>
                  </a:lnTo>
                  <a:lnTo>
                    <a:pt x="301" y="1764"/>
                  </a:lnTo>
                  <a:lnTo>
                    <a:pt x="441" y="1884"/>
                  </a:lnTo>
                  <a:lnTo>
                    <a:pt x="621" y="1984"/>
                  </a:lnTo>
                  <a:lnTo>
                    <a:pt x="822" y="2044"/>
                  </a:lnTo>
                  <a:lnTo>
                    <a:pt x="1022" y="2064"/>
                  </a:lnTo>
                  <a:lnTo>
                    <a:pt x="11801" y="2064"/>
                  </a:lnTo>
                  <a:lnTo>
                    <a:pt x="12001" y="2044"/>
                  </a:lnTo>
                  <a:lnTo>
                    <a:pt x="12202" y="1984"/>
                  </a:lnTo>
                  <a:lnTo>
                    <a:pt x="12362" y="1884"/>
                  </a:lnTo>
                  <a:lnTo>
                    <a:pt x="12522" y="1764"/>
                  </a:lnTo>
                  <a:lnTo>
                    <a:pt x="12643" y="1603"/>
                  </a:lnTo>
                  <a:lnTo>
                    <a:pt x="12743" y="1423"/>
                  </a:lnTo>
                  <a:lnTo>
                    <a:pt x="12803" y="1243"/>
                  </a:lnTo>
                  <a:lnTo>
                    <a:pt x="12823" y="1022"/>
                  </a:lnTo>
                  <a:lnTo>
                    <a:pt x="12803" y="822"/>
                  </a:lnTo>
                  <a:lnTo>
                    <a:pt x="12743" y="642"/>
                  </a:lnTo>
                  <a:lnTo>
                    <a:pt x="12643" y="461"/>
                  </a:lnTo>
                  <a:lnTo>
                    <a:pt x="12522" y="301"/>
                  </a:lnTo>
                  <a:lnTo>
                    <a:pt x="12362" y="181"/>
                  </a:lnTo>
                  <a:lnTo>
                    <a:pt x="12202" y="81"/>
                  </a:lnTo>
                  <a:lnTo>
                    <a:pt x="12001" y="21"/>
                  </a:lnTo>
                  <a:lnTo>
                    <a:pt x="11801" y="1"/>
                  </a:lnTo>
                  <a:close/>
                </a:path>
              </a:pathLst>
            </a:custGeom>
            <a:solidFill>
              <a:srgbClr val="FADE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3986;p91">
              <a:extLst>
                <a:ext uri="{FF2B5EF4-FFF2-40B4-BE49-F238E27FC236}">
                  <a16:creationId xmlns:a16="http://schemas.microsoft.com/office/drawing/2014/main" id="{6C5A9C4E-9914-D465-63BB-30E15D7D078D}"/>
                </a:ext>
              </a:extLst>
            </p:cNvPr>
            <p:cNvSpPr/>
            <p:nvPr/>
          </p:nvSpPr>
          <p:spPr>
            <a:xfrm>
              <a:off x="4054675" y="2781600"/>
              <a:ext cx="320575" cy="51625"/>
            </a:xfrm>
            <a:custGeom>
              <a:avLst/>
              <a:gdLst/>
              <a:ahLst/>
              <a:cxnLst/>
              <a:rect l="l" t="t" r="r" b="b"/>
              <a:pathLst>
                <a:path w="12823" h="2065" fill="none" extrusionOk="0">
                  <a:moveTo>
                    <a:pt x="11801" y="1"/>
                  </a:moveTo>
                  <a:lnTo>
                    <a:pt x="1022" y="1"/>
                  </a:lnTo>
                  <a:lnTo>
                    <a:pt x="1022" y="1"/>
                  </a:lnTo>
                  <a:lnTo>
                    <a:pt x="822" y="21"/>
                  </a:lnTo>
                  <a:lnTo>
                    <a:pt x="621" y="81"/>
                  </a:lnTo>
                  <a:lnTo>
                    <a:pt x="441" y="181"/>
                  </a:lnTo>
                  <a:lnTo>
                    <a:pt x="301" y="301"/>
                  </a:lnTo>
                  <a:lnTo>
                    <a:pt x="181" y="461"/>
                  </a:lnTo>
                  <a:lnTo>
                    <a:pt x="80" y="642"/>
                  </a:lnTo>
                  <a:lnTo>
                    <a:pt x="20" y="822"/>
                  </a:lnTo>
                  <a:lnTo>
                    <a:pt x="0" y="1022"/>
                  </a:lnTo>
                  <a:lnTo>
                    <a:pt x="0" y="1022"/>
                  </a:lnTo>
                  <a:lnTo>
                    <a:pt x="20" y="1243"/>
                  </a:lnTo>
                  <a:lnTo>
                    <a:pt x="80" y="1423"/>
                  </a:lnTo>
                  <a:lnTo>
                    <a:pt x="181" y="1603"/>
                  </a:lnTo>
                  <a:lnTo>
                    <a:pt x="301" y="1764"/>
                  </a:lnTo>
                  <a:lnTo>
                    <a:pt x="441" y="1884"/>
                  </a:lnTo>
                  <a:lnTo>
                    <a:pt x="621" y="1984"/>
                  </a:lnTo>
                  <a:lnTo>
                    <a:pt x="822" y="2044"/>
                  </a:lnTo>
                  <a:lnTo>
                    <a:pt x="1022" y="2064"/>
                  </a:lnTo>
                  <a:lnTo>
                    <a:pt x="11801" y="2064"/>
                  </a:lnTo>
                  <a:lnTo>
                    <a:pt x="11801" y="2064"/>
                  </a:lnTo>
                  <a:lnTo>
                    <a:pt x="12001" y="2044"/>
                  </a:lnTo>
                  <a:lnTo>
                    <a:pt x="12202" y="1984"/>
                  </a:lnTo>
                  <a:lnTo>
                    <a:pt x="12362" y="1884"/>
                  </a:lnTo>
                  <a:lnTo>
                    <a:pt x="12522" y="1764"/>
                  </a:lnTo>
                  <a:lnTo>
                    <a:pt x="12643" y="1603"/>
                  </a:lnTo>
                  <a:lnTo>
                    <a:pt x="12743" y="1423"/>
                  </a:lnTo>
                  <a:lnTo>
                    <a:pt x="12803" y="1243"/>
                  </a:lnTo>
                  <a:lnTo>
                    <a:pt x="12823" y="1022"/>
                  </a:lnTo>
                  <a:lnTo>
                    <a:pt x="12823" y="1022"/>
                  </a:lnTo>
                  <a:lnTo>
                    <a:pt x="12803" y="822"/>
                  </a:lnTo>
                  <a:lnTo>
                    <a:pt x="12743" y="642"/>
                  </a:lnTo>
                  <a:lnTo>
                    <a:pt x="12643" y="461"/>
                  </a:lnTo>
                  <a:lnTo>
                    <a:pt x="12522" y="301"/>
                  </a:lnTo>
                  <a:lnTo>
                    <a:pt x="12362" y="181"/>
                  </a:lnTo>
                  <a:lnTo>
                    <a:pt x="12202" y="81"/>
                  </a:lnTo>
                  <a:lnTo>
                    <a:pt x="12001" y="21"/>
                  </a:lnTo>
                  <a:lnTo>
                    <a:pt x="1180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3987;p91">
              <a:extLst>
                <a:ext uri="{FF2B5EF4-FFF2-40B4-BE49-F238E27FC236}">
                  <a16:creationId xmlns:a16="http://schemas.microsoft.com/office/drawing/2014/main" id="{7AD3BDB8-7A70-233F-F108-151D9301F1BE}"/>
                </a:ext>
              </a:extLst>
            </p:cNvPr>
            <p:cNvSpPr/>
            <p:nvPr/>
          </p:nvSpPr>
          <p:spPr>
            <a:xfrm>
              <a:off x="4490450" y="2743025"/>
              <a:ext cx="89675" cy="89700"/>
            </a:xfrm>
            <a:custGeom>
              <a:avLst/>
              <a:gdLst/>
              <a:ahLst/>
              <a:cxnLst/>
              <a:rect l="l" t="t" r="r" b="b"/>
              <a:pathLst>
                <a:path w="3587" h="3588" extrusionOk="0">
                  <a:moveTo>
                    <a:pt x="1202" y="1"/>
                  </a:moveTo>
                  <a:lnTo>
                    <a:pt x="1062" y="21"/>
                  </a:lnTo>
                  <a:lnTo>
                    <a:pt x="942" y="61"/>
                  </a:lnTo>
                  <a:lnTo>
                    <a:pt x="822" y="101"/>
                  </a:lnTo>
                  <a:lnTo>
                    <a:pt x="701" y="161"/>
                  </a:lnTo>
                  <a:lnTo>
                    <a:pt x="601" y="221"/>
                  </a:lnTo>
                  <a:lnTo>
                    <a:pt x="481" y="301"/>
                  </a:lnTo>
                  <a:lnTo>
                    <a:pt x="401" y="382"/>
                  </a:lnTo>
                  <a:lnTo>
                    <a:pt x="301" y="482"/>
                  </a:lnTo>
                  <a:lnTo>
                    <a:pt x="240" y="582"/>
                  </a:lnTo>
                  <a:lnTo>
                    <a:pt x="160" y="702"/>
                  </a:lnTo>
                  <a:lnTo>
                    <a:pt x="100" y="802"/>
                  </a:lnTo>
                  <a:lnTo>
                    <a:pt x="60" y="943"/>
                  </a:lnTo>
                  <a:lnTo>
                    <a:pt x="40" y="1063"/>
                  </a:lnTo>
                  <a:lnTo>
                    <a:pt x="20" y="1203"/>
                  </a:lnTo>
                  <a:lnTo>
                    <a:pt x="0" y="1323"/>
                  </a:lnTo>
                  <a:lnTo>
                    <a:pt x="0" y="2245"/>
                  </a:lnTo>
                  <a:lnTo>
                    <a:pt x="20" y="2385"/>
                  </a:lnTo>
                  <a:lnTo>
                    <a:pt x="40" y="2525"/>
                  </a:lnTo>
                  <a:lnTo>
                    <a:pt x="60" y="2646"/>
                  </a:lnTo>
                  <a:lnTo>
                    <a:pt x="100" y="2766"/>
                  </a:lnTo>
                  <a:lnTo>
                    <a:pt x="160" y="2886"/>
                  </a:lnTo>
                  <a:lnTo>
                    <a:pt x="240" y="3006"/>
                  </a:lnTo>
                  <a:lnTo>
                    <a:pt x="301" y="3106"/>
                  </a:lnTo>
                  <a:lnTo>
                    <a:pt x="401" y="3187"/>
                  </a:lnTo>
                  <a:lnTo>
                    <a:pt x="481" y="3287"/>
                  </a:lnTo>
                  <a:lnTo>
                    <a:pt x="601" y="3367"/>
                  </a:lnTo>
                  <a:lnTo>
                    <a:pt x="701" y="3427"/>
                  </a:lnTo>
                  <a:lnTo>
                    <a:pt x="822" y="3487"/>
                  </a:lnTo>
                  <a:lnTo>
                    <a:pt x="942" y="3527"/>
                  </a:lnTo>
                  <a:lnTo>
                    <a:pt x="1062" y="3567"/>
                  </a:lnTo>
                  <a:lnTo>
                    <a:pt x="1202" y="3587"/>
                  </a:lnTo>
                  <a:lnTo>
                    <a:pt x="2404" y="3587"/>
                  </a:lnTo>
                  <a:lnTo>
                    <a:pt x="2525" y="3567"/>
                  </a:lnTo>
                  <a:lnTo>
                    <a:pt x="2665" y="3527"/>
                  </a:lnTo>
                  <a:lnTo>
                    <a:pt x="2785" y="3487"/>
                  </a:lnTo>
                  <a:lnTo>
                    <a:pt x="2905" y="3427"/>
                  </a:lnTo>
                  <a:lnTo>
                    <a:pt x="3005" y="3367"/>
                  </a:lnTo>
                  <a:lnTo>
                    <a:pt x="3106" y="3287"/>
                  </a:lnTo>
                  <a:lnTo>
                    <a:pt x="3206" y="3187"/>
                  </a:lnTo>
                  <a:lnTo>
                    <a:pt x="3286" y="3106"/>
                  </a:lnTo>
                  <a:lnTo>
                    <a:pt x="3366" y="3006"/>
                  </a:lnTo>
                  <a:lnTo>
                    <a:pt x="3426" y="2886"/>
                  </a:lnTo>
                  <a:lnTo>
                    <a:pt x="3486" y="2766"/>
                  </a:lnTo>
                  <a:lnTo>
                    <a:pt x="3526" y="2646"/>
                  </a:lnTo>
                  <a:lnTo>
                    <a:pt x="3566" y="2525"/>
                  </a:lnTo>
                  <a:lnTo>
                    <a:pt x="3586" y="2385"/>
                  </a:lnTo>
                  <a:lnTo>
                    <a:pt x="3586" y="2245"/>
                  </a:lnTo>
                  <a:lnTo>
                    <a:pt x="3586" y="1323"/>
                  </a:lnTo>
                  <a:lnTo>
                    <a:pt x="3586" y="1203"/>
                  </a:lnTo>
                  <a:lnTo>
                    <a:pt x="3566" y="1063"/>
                  </a:lnTo>
                  <a:lnTo>
                    <a:pt x="3526" y="943"/>
                  </a:lnTo>
                  <a:lnTo>
                    <a:pt x="3486" y="802"/>
                  </a:lnTo>
                  <a:lnTo>
                    <a:pt x="3426" y="702"/>
                  </a:lnTo>
                  <a:lnTo>
                    <a:pt x="3366" y="582"/>
                  </a:lnTo>
                  <a:lnTo>
                    <a:pt x="3286" y="482"/>
                  </a:lnTo>
                  <a:lnTo>
                    <a:pt x="3206" y="382"/>
                  </a:lnTo>
                  <a:lnTo>
                    <a:pt x="3106" y="301"/>
                  </a:lnTo>
                  <a:lnTo>
                    <a:pt x="3005" y="221"/>
                  </a:lnTo>
                  <a:lnTo>
                    <a:pt x="2905" y="161"/>
                  </a:lnTo>
                  <a:lnTo>
                    <a:pt x="2785" y="101"/>
                  </a:lnTo>
                  <a:lnTo>
                    <a:pt x="2665" y="61"/>
                  </a:lnTo>
                  <a:lnTo>
                    <a:pt x="2525" y="21"/>
                  </a:lnTo>
                  <a:lnTo>
                    <a:pt x="2404" y="1"/>
                  </a:lnTo>
                  <a:close/>
                </a:path>
              </a:pathLst>
            </a:custGeom>
            <a:solidFill>
              <a:srgbClr val="FADE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3988;p91">
              <a:extLst>
                <a:ext uri="{FF2B5EF4-FFF2-40B4-BE49-F238E27FC236}">
                  <a16:creationId xmlns:a16="http://schemas.microsoft.com/office/drawing/2014/main" id="{C7F873AC-CCE0-0D32-4265-F46791582995}"/>
                </a:ext>
              </a:extLst>
            </p:cNvPr>
            <p:cNvSpPr/>
            <p:nvPr/>
          </p:nvSpPr>
          <p:spPr>
            <a:xfrm>
              <a:off x="4490450" y="2743025"/>
              <a:ext cx="89675" cy="89700"/>
            </a:xfrm>
            <a:custGeom>
              <a:avLst/>
              <a:gdLst/>
              <a:ahLst/>
              <a:cxnLst/>
              <a:rect l="l" t="t" r="r" b="b"/>
              <a:pathLst>
                <a:path w="3587" h="3588" fill="none" extrusionOk="0">
                  <a:moveTo>
                    <a:pt x="2264" y="1"/>
                  </a:moveTo>
                  <a:lnTo>
                    <a:pt x="1342" y="1"/>
                  </a:lnTo>
                  <a:lnTo>
                    <a:pt x="1342" y="1"/>
                  </a:lnTo>
                  <a:lnTo>
                    <a:pt x="1202" y="1"/>
                  </a:lnTo>
                  <a:lnTo>
                    <a:pt x="1062" y="21"/>
                  </a:lnTo>
                  <a:lnTo>
                    <a:pt x="942" y="61"/>
                  </a:lnTo>
                  <a:lnTo>
                    <a:pt x="822" y="101"/>
                  </a:lnTo>
                  <a:lnTo>
                    <a:pt x="701" y="161"/>
                  </a:lnTo>
                  <a:lnTo>
                    <a:pt x="601" y="221"/>
                  </a:lnTo>
                  <a:lnTo>
                    <a:pt x="481" y="301"/>
                  </a:lnTo>
                  <a:lnTo>
                    <a:pt x="401" y="382"/>
                  </a:lnTo>
                  <a:lnTo>
                    <a:pt x="301" y="482"/>
                  </a:lnTo>
                  <a:lnTo>
                    <a:pt x="240" y="582"/>
                  </a:lnTo>
                  <a:lnTo>
                    <a:pt x="160" y="702"/>
                  </a:lnTo>
                  <a:lnTo>
                    <a:pt x="100" y="802"/>
                  </a:lnTo>
                  <a:lnTo>
                    <a:pt x="60" y="943"/>
                  </a:lnTo>
                  <a:lnTo>
                    <a:pt x="40" y="1063"/>
                  </a:lnTo>
                  <a:lnTo>
                    <a:pt x="20" y="1203"/>
                  </a:lnTo>
                  <a:lnTo>
                    <a:pt x="0" y="1323"/>
                  </a:lnTo>
                  <a:lnTo>
                    <a:pt x="0" y="2245"/>
                  </a:lnTo>
                  <a:lnTo>
                    <a:pt x="0" y="2245"/>
                  </a:lnTo>
                  <a:lnTo>
                    <a:pt x="20" y="2385"/>
                  </a:lnTo>
                  <a:lnTo>
                    <a:pt x="40" y="2525"/>
                  </a:lnTo>
                  <a:lnTo>
                    <a:pt x="60" y="2646"/>
                  </a:lnTo>
                  <a:lnTo>
                    <a:pt x="100" y="2766"/>
                  </a:lnTo>
                  <a:lnTo>
                    <a:pt x="160" y="2886"/>
                  </a:lnTo>
                  <a:lnTo>
                    <a:pt x="240" y="3006"/>
                  </a:lnTo>
                  <a:lnTo>
                    <a:pt x="301" y="3106"/>
                  </a:lnTo>
                  <a:lnTo>
                    <a:pt x="401" y="3187"/>
                  </a:lnTo>
                  <a:lnTo>
                    <a:pt x="481" y="3287"/>
                  </a:lnTo>
                  <a:lnTo>
                    <a:pt x="601" y="3367"/>
                  </a:lnTo>
                  <a:lnTo>
                    <a:pt x="701" y="3427"/>
                  </a:lnTo>
                  <a:lnTo>
                    <a:pt x="822" y="3487"/>
                  </a:lnTo>
                  <a:lnTo>
                    <a:pt x="942" y="3527"/>
                  </a:lnTo>
                  <a:lnTo>
                    <a:pt x="1062" y="3567"/>
                  </a:lnTo>
                  <a:lnTo>
                    <a:pt x="1202" y="3587"/>
                  </a:lnTo>
                  <a:lnTo>
                    <a:pt x="1342" y="3587"/>
                  </a:lnTo>
                  <a:lnTo>
                    <a:pt x="2264" y="3587"/>
                  </a:lnTo>
                  <a:lnTo>
                    <a:pt x="2264" y="3587"/>
                  </a:lnTo>
                  <a:lnTo>
                    <a:pt x="2404" y="3587"/>
                  </a:lnTo>
                  <a:lnTo>
                    <a:pt x="2525" y="3567"/>
                  </a:lnTo>
                  <a:lnTo>
                    <a:pt x="2665" y="3527"/>
                  </a:lnTo>
                  <a:lnTo>
                    <a:pt x="2785" y="3487"/>
                  </a:lnTo>
                  <a:lnTo>
                    <a:pt x="2905" y="3427"/>
                  </a:lnTo>
                  <a:lnTo>
                    <a:pt x="3005" y="3367"/>
                  </a:lnTo>
                  <a:lnTo>
                    <a:pt x="3106" y="3287"/>
                  </a:lnTo>
                  <a:lnTo>
                    <a:pt x="3206" y="3187"/>
                  </a:lnTo>
                  <a:lnTo>
                    <a:pt x="3286" y="3106"/>
                  </a:lnTo>
                  <a:lnTo>
                    <a:pt x="3366" y="3006"/>
                  </a:lnTo>
                  <a:lnTo>
                    <a:pt x="3426" y="2886"/>
                  </a:lnTo>
                  <a:lnTo>
                    <a:pt x="3486" y="2766"/>
                  </a:lnTo>
                  <a:lnTo>
                    <a:pt x="3526" y="2646"/>
                  </a:lnTo>
                  <a:lnTo>
                    <a:pt x="3566" y="2525"/>
                  </a:lnTo>
                  <a:lnTo>
                    <a:pt x="3586" y="2385"/>
                  </a:lnTo>
                  <a:lnTo>
                    <a:pt x="3586" y="2245"/>
                  </a:lnTo>
                  <a:lnTo>
                    <a:pt x="3586" y="1323"/>
                  </a:lnTo>
                  <a:lnTo>
                    <a:pt x="3586" y="1323"/>
                  </a:lnTo>
                  <a:lnTo>
                    <a:pt x="3586" y="1203"/>
                  </a:lnTo>
                  <a:lnTo>
                    <a:pt x="3566" y="1063"/>
                  </a:lnTo>
                  <a:lnTo>
                    <a:pt x="3526" y="943"/>
                  </a:lnTo>
                  <a:lnTo>
                    <a:pt x="3486" y="802"/>
                  </a:lnTo>
                  <a:lnTo>
                    <a:pt x="3426" y="702"/>
                  </a:lnTo>
                  <a:lnTo>
                    <a:pt x="3366" y="582"/>
                  </a:lnTo>
                  <a:lnTo>
                    <a:pt x="3286" y="482"/>
                  </a:lnTo>
                  <a:lnTo>
                    <a:pt x="3206" y="382"/>
                  </a:lnTo>
                  <a:lnTo>
                    <a:pt x="3106" y="301"/>
                  </a:lnTo>
                  <a:lnTo>
                    <a:pt x="3005" y="221"/>
                  </a:lnTo>
                  <a:lnTo>
                    <a:pt x="2905" y="161"/>
                  </a:lnTo>
                  <a:lnTo>
                    <a:pt x="2785" y="101"/>
                  </a:lnTo>
                  <a:lnTo>
                    <a:pt x="2665" y="61"/>
                  </a:lnTo>
                  <a:lnTo>
                    <a:pt x="2525" y="21"/>
                  </a:lnTo>
                  <a:lnTo>
                    <a:pt x="2404" y="1"/>
                  </a:lnTo>
                  <a:lnTo>
                    <a:pt x="226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3989;p91">
              <a:extLst>
                <a:ext uri="{FF2B5EF4-FFF2-40B4-BE49-F238E27FC236}">
                  <a16:creationId xmlns:a16="http://schemas.microsoft.com/office/drawing/2014/main" id="{11DC2EC4-2DA9-2F97-FC01-3BE6DDF2B9B6}"/>
                </a:ext>
              </a:extLst>
            </p:cNvPr>
            <p:cNvSpPr/>
            <p:nvPr/>
          </p:nvSpPr>
          <p:spPr>
            <a:xfrm>
              <a:off x="3861325" y="2314275"/>
              <a:ext cx="924150" cy="1815225"/>
            </a:xfrm>
            <a:custGeom>
              <a:avLst/>
              <a:gdLst/>
              <a:ahLst/>
              <a:cxnLst/>
              <a:rect l="l" t="t" r="r" b="b"/>
              <a:pathLst>
                <a:path w="36966" h="72609" extrusionOk="0">
                  <a:moveTo>
                    <a:pt x="34381" y="1042"/>
                  </a:moveTo>
                  <a:lnTo>
                    <a:pt x="34542" y="1063"/>
                  </a:lnTo>
                  <a:lnTo>
                    <a:pt x="34682" y="1103"/>
                  </a:lnTo>
                  <a:lnTo>
                    <a:pt x="34822" y="1163"/>
                  </a:lnTo>
                  <a:lnTo>
                    <a:pt x="34962" y="1223"/>
                  </a:lnTo>
                  <a:lnTo>
                    <a:pt x="35083" y="1303"/>
                  </a:lnTo>
                  <a:lnTo>
                    <a:pt x="35203" y="1383"/>
                  </a:lnTo>
                  <a:lnTo>
                    <a:pt x="35303" y="1483"/>
                  </a:lnTo>
                  <a:lnTo>
                    <a:pt x="35403" y="1583"/>
                  </a:lnTo>
                  <a:lnTo>
                    <a:pt x="35483" y="1704"/>
                  </a:lnTo>
                  <a:lnTo>
                    <a:pt x="35563" y="1824"/>
                  </a:lnTo>
                  <a:lnTo>
                    <a:pt x="35624" y="1964"/>
                  </a:lnTo>
                  <a:lnTo>
                    <a:pt x="35684" y="2104"/>
                  </a:lnTo>
                  <a:lnTo>
                    <a:pt x="35724" y="2245"/>
                  </a:lnTo>
                  <a:lnTo>
                    <a:pt x="35744" y="2385"/>
                  </a:lnTo>
                  <a:lnTo>
                    <a:pt x="35744" y="2545"/>
                  </a:lnTo>
                  <a:lnTo>
                    <a:pt x="35744" y="25726"/>
                  </a:lnTo>
                  <a:lnTo>
                    <a:pt x="35744" y="25886"/>
                  </a:lnTo>
                  <a:lnTo>
                    <a:pt x="35724" y="26047"/>
                  </a:lnTo>
                  <a:lnTo>
                    <a:pt x="35684" y="26187"/>
                  </a:lnTo>
                  <a:lnTo>
                    <a:pt x="35624" y="26327"/>
                  </a:lnTo>
                  <a:lnTo>
                    <a:pt x="35563" y="26447"/>
                  </a:lnTo>
                  <a:lnTo>
                    <a:pt x="35483" y="26588"/>
                  </a:lnTo>
                  <a:lnTo>
                    <a:pt x="35403" y="26688"/>
                  </a:lnTo>
                  <a:lnTo>
                    <a:pt x="35303" y="26808"/>
                  </a:lnTo>
                  <a:lnTo>
                    <a:pt x="35203" y="26908"/>
                  </a:lnTo>
                  <a:lnTo>
                    <a:pt x="35083" y="26988"/>
                  </a:lnTo>
                  <a:lnTo>
                    <a:pt x="34962" y="27068"/>
                  </a:lnTo>
                  <a:lnTo>
                    <a:pt x="34822" y="27129"/>
                  </a:lnTo>
                  <a:lnTo>
                    <a:pt x="34682" y="27169"/>
                  </a:lnTo>
                  <a:lnTo>
                    <a:pt x="34542" y="27209"/>
                  </a:lnTo>
                  <a:lnTo>
                    <a:pt x="34381" y="27229"/>
                  </a:lnTo>
                  <a:lnTo>
                    <a:pt x="34241" y="27249"/>
                  </a:lnTo>
                  <a:lnTo>
                    <a:pt x="2786" y="27249"/>
                  </a:lnTo>
                  <a:lnTo>
                    <a:pt x="2625" y="27229"/>
                  </a:lnTo>
                  <a:lnTo>
                    <a:pt x="2485" y="27209"/>
                  </a:lnTo>
                  <a:lnTo>
                    <a:pt x="2345" y="27169"/>
                  </a:lnTo>
                  <a:lnTo>
                    <a:pt x="2205" y="27129"/>
                  </a:lnTo>
                  <a:lnTo>
                    <a:pt x="2064" y="27068"/>
                  </a:lnTo>
                  <a:lnTo>
                    <a:pt x="1944" y="26988"/>
                  </a:lnTo>
                  <a:lnTo>
                    <a:pt x="1824" y="26908"/>
                  </a:lnTo>
                  <a:lnTo>
                    <a:pt x="1724" y="26808"/>
                  </a:lnTo>
                  <a:lnTo>
                    <a:pt x="1623" y="26688"/>
                  </a:lnTo>
                  <a:lnTo>
                    <a:pt x="1543" y="26588"/>
                  </a:lnTo>
                  <a:lnTo>
                    <a:pt x="1463" y="26447"/>
                  </a:lnTo>
                  <a:lnTo>
                    <a:pt x="1403" y="26327"/>
                  </a:lnTo>
                  <a:lnTo>
                    <a:pt x="1343" y="26187"/>
                  </a:lnTo>
                  <a:lnTo>
                    <a:pt x="1303" y="26047"/>
                  </a:lnTo>
                  <a:lnTo>
                    <a:pt x="1283" y="25886"/>
                  </a:lnTo>
                  <a:lnTo>
                    <a:pt x="1283" y="25726"/>
                  </a:lnTo>
                  <a:lnTo>
                    <a:pt x="1283" y="2545"/>
                  </a:lnTo>
                  <a:lnTo>
                    <a:pt x="1283" y="2385"/>
                  </a:lnTo>
                  <a:lnTo>
                    <a:pt x="1303" y="2245"/>
                  </a:lnTo>
                  <a:lnTo>
                    <a:pt x="1343" y="2104"/>
                  </a:lnTo>
                  <a:lnTo>
                    <a:pt x="1403" y="1964"/>
                  </a:lnTo>
                  <a:lnTo>
                    <a:pt x="1463" y="1824"/>
                  </a:lnTo>
                  <a:lnTo>
                    <a:pt x="1543" y="1704"/>
                  </a:lnTo>
                  <a:lnTo>
                    <a:pt x="1623" y="1583"/>
                  </a:lnTo>
                  <a:lnTo>
                    <a:pt x="1724" y="1483"/>
                  </a:lnTo>
                  <a:lnTo>
                    <a:pt x="1824" y="1383"/>
                  </a:lnTo>
                  <a:lnTo>
                    <a:pt x="1944" y="1303"/>
                  </a:lnTo>
                  <a:lnTo>
                    <a:pt x="2064" y="1223"/>
                  </a:lnTo>
                  <a:lnTo>
                    <a:pt x="2205" y="1163"/>
                  </a:lnTo>
                  <a:lnTo>
                    <a:pt x="2345" y="1103"/>
                  </a:lnTo>
                  <a:lnTo>
                    <a:pt x="2485" y="1063"/>
                  </a:lnTo>
                  <a:lnTo>
                    <a:pt x="2625" y="1042"/>
                  </a:lnTo>
                  <a:close/>
                  <a:moveTo>
                    <a:pt x="2766" y="1"/>
                  </a:moveTo>
                  <a:lnTo>
                    <a:pt x="2505" y="21"/>
                  </a:lnTo>
                  <a:lnTo>
                    <a:pt x="2245" y="61"/>
                  </a:lnTo>
                  <a:lnTo>
                    <a:pt x="2004" y="121"/>
                  </a:lnTo>
                  <a:lnTo>
                    <a:pt x="1784" y="201"/>
                  </a:lnTo>
                  <a:lnTo>
                    <a:pt x="1563" y="321"/>
                  </a:lnTo>
                  <a:lnTo>
                    <a:pt x="1343" y="441"/>
                  </a:lnTo>
                  <a:lnTo>
                    <a:pt x="1143" y="582"/>
                  </a:lnTo>
                  <a:lnTo>
                    <a:pt x="962" y="762"/>
                  </a:lnTo>
                  <a:lnTo>
                    <a:pt x="802" y="942"/>
                  </a:lnTo>
                  <a:lnTo>
                    <a:pt x="662" y="1123"/>
                  </a:lnTo>
                  <a:lnTo>
                    <a:pt x="542" y="1343"/>
                  </a:lnTo>
                  <a:lnTo>
                    <a:pt x="421" y="1563"/>
                  </a:lnTo>
                  <a:lnTo>
                    <a:pt x="341" y="1784"/>
                  </a:lnTo>
                  <a:lnTo>
                    <a:pt x="281" y="2044"/>
                  </a:lnTo>
                  <a:lnTo>
                    <a:pt x="241" y="2285"/>
                  </a:lnTo>
                  <a:lnTo>
                    <a:pt x="221" y="2545"/>
                  </a:lnTo>
                  <a:lnTo>
                    <a:pt x="221" y="25726"/>
                  </a:lnTo>
                  <a:lnTo>
                    <a:pt x="241" y="25987"/>
                  </a:lnTo>
                  <a:lnTo>
                    <a:pt x="281" y="26247"/>
                  </a:lnTo>
                  <a:lnTo>
                    <a:pt x="341" y="26487"/>
                  </a:lnTo>
                  <a:lnTo>
                    <a:pt x="421" y="26728"/>
                  </a:lnTo>
                  <a:lnTo>
                    <a:pt x="542" y="26948"/>
                  </a:lnTo>
                  <a:lnTo>
                    <a:pt x="662" y="27149"/>
                  </a:lnTo>
                  <a:lnTo>
                    <a:pt x="802" y="27349"/>
                  </a:lnTo>
                  <a:lnTo>
                    <a:pt x="962" y="27529"/>
                  </a:lnTo>
                  <a:lnTo>
                    <a:pt x="1143" y="27690"/>
                  </a:lnTo>
                  <a:lnTo>
                    <a:pt x="1343" y="27830"/>
                  </a:lnTo>
                  <a:lnTo>
                    <a:pt x="1563" y="27970"/>
                  </a:lnTo>
                  <a:lnTo>
                    <a:pt x="1784" y="28070"/>
                  </a:lnTo>
                  <a:lnTo>
                    <a:pt x="2004" y="28150"/>
                  </a:lnTo>
                  <a:lnTo>
                    <a:pt x="2245" y="28210"/>
                  </a:lnTo>
                  <a:lnTo>
                    <a:pt x="2505" y="28251"/>
                  </a:lnTo>
                  <a:lnTo>
                    <a:pt x="2766" y="28271"/>
                  </a:lnTo>
                  <a:lnTo>
                    <a:pt x="6232" y="28271"/>
                  </a:lnTo>
                  <a:lnTo>
                    <a:pt x="6232" y="38909"/>
                  </a:lnTo>
                  <a:lnTo>
                    <a:pt x="321" y="38909"/>
                  </a:lnTo>
                  <a:lnTo>
                    <a:pt x="321" y="48086"/>
                  </a:lnTo>
                  <a:lnTo>
                    <a:pt x="201" y="48206"/>
                  </a:lnTo>
                  <a:lnTo>
                    <a:pt x="101" y="48346"/>
                  </a:lnTo>
                  <a:lnTo>
                    <a:pt x="21" y="48506"/>
                  </a:lnTo>
                  <a:lnTo>
                    <a:pt x="1" y="48687"/>
                  </a:lnTo>
                  <a:lnTo>
                    <a:pt x="1" y="48847"/>
                  </a:lnTo>
                  <a:lnTo>
                    <a:pt x="41" y="48987"/>
                  </a:lnTo>
                  <a:lnTo>
                    <a:pt x="101" y="49107"/>
                  </a:lnTo>
                  <a:lnTo>
                    <a:pt x="161" y="49228"/>
                  </a:lnTo>
                  <a:lnTo>
                    <a:pt x="261" y="49328"/>
                  </a:lnTo>
                  <a:lnTo>
                    <a:pt x="381" y="49408"/>
                  </a:lnTo>
                  <a:lnTo>
                    <a:pt x="522" y="49468"/>
                  </a:lnTo>
                  <a:lnTo>
                    <a:pt x="662" y="49488"/>
                  </a:lnTo>
                  <a:lnTo>
                    <a:pt x="862" y="49488"/>
                  </a:lnTo>
                  <a:lnTo>
                    <a:pt x="1002" y="49448"/>
                  </a:lnTo>
                  <a:lnTo>
                    <a:pt x="1123" y="49388"/>
                  </a:lnTo>
                  <a:lnTo>
                    <a:pt x="1223" y="49308"/>
                  </a:lnTo>
                  <a:lnTo>
                    <a:pt x="1323" y="49208"/>
                  </a:lnTo>
                  <a:lnTo>
                    <a:pt x="1383" y="49087"/>
                  </a:lnTo>
                  <a:lnTo>
                    <a:pt x="1443" y="48967"/>
                  </a:lnTo>
                  <a:lnTo>
                    <a:pt x="1463" y="48827"/>
                  </a:lnTo>
                  <a:lnTo>
                    <a:pt x="1463" y="48687"/>
                  </a:lnTo>
                  <a:lnTo>
                    <a:pt x="1463" y="48526"/>
                  </a:lnTo>
                  <a:lnTo>
                    <a:pt x="1403" y="48366"/>
                  </a:lnTo>
                  <a:lnTo>
                    <a:pt x="1323" y="48206"/>
                  </a:lnTo>
                  <a:lnTo>
                    <a:pt x="1203" y="48086"/>
                  </a:lnTo>
                  <a:lnTo>
                    <a:pt x="1203" y="39731"/>
                  </a:lnTo>
                  <a:lnTo>
                    <a:pt x="7113" y="39731"/>
                  </a:lnTo>
                  <a:lnTo>
                    <a:pt x="7113" y="33740"/>
                  </a:lnTo>
                  <a:lnTo>
                    <a:pt x="12202" y="33740"/>
                  </a:lnTo>
                  <a:lnTo>
                    <a:pt x="12202" y="59706"/>
                  </a:lnTo>
                  <a:lnTo>
                    <a:pt x="12082" y="59806"/>
                  </a:lnTo>
                  <a:lnTo>
                    <a:pt x="12002" y="59926"/>
                  </a:lnTo>
                  <a:lnTo>
                    <a:pt x="11942" y="60047"/>
                  </a:lnTo>
                  <a:lnTo>
                    <a:pt x="11902" y="60187"/>
                  </a:lnTo>
                  <a:lnTo>
                    <a:pt x="11882" y="60327"/>
                  </a:lnTo>
                  <a:lnTo>
                    <a:pt x="11902" y="60467"/>
                  </a:lnTo>
                  <a:lnTo>
                    <a:pt x="11942" y="60588"/>
                  </a:lnTo>
                  <a:lnTo>
                    <a:pt x="12022" y="60728"/>
                  </a:lnTo>
                  <a:lnTo>
                    <a:pt x="12142" y="60868"/>
                  </a:lnTo>
                  <a:lnTo>
                    <a:pt x="12282" y="60948"/>
                  </a:lnTo>
                  <a:lnTo>
                    <a:pt x="12443" y="61008"/>
                  </a:lnTo>
                  <a:lnTo>
                    <a:pt x="12603" y="61028"/>
                  </a:lnTo>
                  <a:lnTo>
                    <a:pt x="12723" y="61028"/>
                  </a:lnTo>
                  <a:lnTo>
                    <a:pt x="12823" y="61008"/>
                  </a:lnTo>
                  <a:lnTo>
                    <a:pt x="12923" y="60968"/>
                  </a:lnTo>
                  <a:lnTo>
                    <a:pt x="13024" y="60908"/>
                  </a:lnTo>
                  <a:lnTo>
                    <a:pt x="13144" y="60808"/>
                  </a:lnTo>
                  <a:lnTo>
                    <a:pt x="13224" y="60708"/>
                  </a:lnTo>
                  <a:lnTo>
                    <a:pt x="13284" y="60588"/>
                  </a:lnTo>
                  <a:lnTo>
                    <a:pt x="13324" y="60447"/>
                  </a:lnTo>
                  <a:lnTo>
                    <a:pt x="13344" y="60307"/>
                  </a:lnTo>
                  <a:lnTo>
                    <a:pt x="13324" y="60167"/>
                  </a:lnTo>
                  <a:lnTo>
                    <a:pt x="13284" y="60027"/>
                  </a:lnTo>
                  <a:lnTo>
                    <a:pt x="13204" y="59906"/>
                  </a:lnTo>
                  <a:lnTo>
                    <a:pt x="13124" y="59806"/>
                  </a:lnTo>
                  <a:lnTo>
                    <a:pt x="13024" y="59706"/>
                  </a:lnTo>
                  <a:lnTo>
                    <a:pt x="13024" y="32879"/>
                  </a:lnTo>
                  <a:lnTo>
                    <a:pt x="7073" y="32879"/>
                  </a:lnTo>
                  <a:lnTo>
                    <a:pt x="7073" y="28271"/>
                  </a:lnTo>
                  <a:lnTo>
                    <a:pt x="18093" y="28271"/>
                  </a:lnTo>
                  <a:lnTo>
                    <a:pt x="18093" y="71266"/>
                  </a:lnTo>
                  <a:lnTo>
                    <a:pt x="17952" y="71387"/>
                  </a:lnTo>
                  <a:lnTo>
                    <a:pt x="17852" y="71547"/>
                  </a:lnTo>
                  <a:lnTo>
                    <a:pt x="17792" y="71707"/>
                  </a:lnTo>
                  <a:lnTo>
                    <a:pt x="17772" y="71868"/>
                  </a:lnTo>
                  <a:lnTo>
                    <a:pt x="17772" y="72028"/>
                  </a:lnTo>
                  <a:lnTo>
                    <a:pt x="17832" y="72168"/>
                  </a:lnTo>
                  <a:lnTo>
                    <a:pt x="17892" y="72288"/>
                  </a:lnTo>
                  <a:lnTo>
                    <a:pt x="17972" y="72388"/>
                  </a:lnTo>
                  <a:lnTo>
                    <a:pt x="18093" y="72489"/>
                  </a:lnTo>
                  <a:lnTo>
                    <a:pt x="18213" y="72549"/>
                  </a:lnTo>
                  <a:lnTo>
                    <a:pt x="18353" y="72589"/>
                  </a:lnTo>
                  <a:lnTo>
                    <a:pt x="18493" y="72609"/>
                  </a:lnTo>
                  <a:lnTo>
                    <a:pt x="18654" y="72589"/>
                  </a:lnTo>
                  <a:lnTo>
                    <a:pt x="18774" y="72549"/>
                  </a:lnTo>
                  <a:lnTo>
                    <a:pt x="18914" y="72489"/>
                  </a:lnTo>
                  <a:lnTo>
                    <a:pt x="19014" y="72408"/>
                  </a:lnTo>
                  <a:lnTo>
                    <a:pt x="19094" y="72288"/>
                  </a:lnTo>
                  <a:lnTo>
                    <a:pt x="19174" y="72168"/>
                  </a:lnTo>
                  <a:lnTo>
                    <a:pt x="19215" y="72028"/>
                  </a:lnTo>
                  <a:lnTo>
                    <a:pt x="19235" y="71888"/>
                  </a:lnTo>
                  <a:lnTo>
                    <a:pt x="19215" y="71707"/>
                  </a:lnTo>
                  <a:lnTo>
                    <a:pt x="19154" y="71547"/>
                  </a:lnTo>
                  <a:lnTo>
                    <a:pt x="19034" y="71387"/>
                  </a:lnTo>
                  <a:lnTo>
                    <a:pt x="18914" y="71266"/>
                  </a:lnTo>
                  <a:lnTo>
                    <a:pt x="18914" y="47805"/>
                  </a:lnTo>
                  <a:lnTo>
                    <a:pt x="24003" y="47805"/>
                  </a:lnTo>
                  <a:lnTo>
                    <a:pt x="24003" y="60788"/>
                  </a:lnTo>
                  <a:lnTo>
                    <a:pt x="23863" y="60908"/>
                  </a:lnTo>
                  <a:lnTo>
                    <a:pt x="23763" y="61048"/>
                  </a:lnTo>
                  <a:lnTo>
                    <a:pt x="23702" y="61229"/>
                  </a:lnTo>
                  <a:lnTo>
                    <a:pt x="23682" y="61389"/>
                  </a:lnTo>
                  <a:lnTo>
                    <a:pt x="23702" y="61549"/>
                  </a:lnTo>
                  <a:lnTo>
                    <a:pt x="23743" y="61690"/>
                  </a:lnTo>
                  <a:lnTo>
                    <a:pt x="23803" y="61810"/>
                  </a:lnTo>
                  <a:lnTo>
                    <a:pt x="23883" y="61910"/>
                  </a:lnTo>
                  <a:lnTo>
                    <a:pt x="24003" y="62010"/>
                  </a:lnTo>
                  <a:lnTo>
                    <a:pt x="24123" y="62070"/>
                  </a:lnTo>
                  <a:lnTo>
                    <a:pt x="24263" y="62130"/>
                  </a:lnTo>
                  <a:lnTo>
                    <a:pt x="24564" y="62130"/>
                  </a:lnTo>
                  <a:lnTo>
                    <a:pt x="24684" y="62090"/>
                  </a:lnTo>
                  <a:lnTo>
                    <a:pt x="24824" y="62010"/>
                  </a:lnTo>
                  <a:lnTo>
                    <a:pt x="24925" y="61930"/>
                  </a:lnTo>
                  <a:lnTo>
                    <a:pt x="25005" y="61830"/>
                  </a:lnTo>
                  <a:lnTo>
                    <a:pt x="25085" y="61690"/>
                  </a:lnTo>
                  <a:lnTo>
                    <a:pt x="25125" y="61569"/>
                  </a:lnTo>
                  <a:lnTo>
                    <a:pt x="25145" y="61409"/>
                  </a:lnTo>
                  <a:lnTo>
                    <a:pt x="25125" y="61229"/>
                  </a:lnTo>
                  <a:lnTo>
                    <a:pt x="25065" y="61068"/>
                  </a:lnTo>
                  <a:lnTo>
                    <a:pt x="24945" y="60908"/>
                  </a:lnTo>
                  <a:lnTo>
                    <a:pt x="24824" y="60788"/>
                  </a:lnTo>
                  <a:lnTo>
                    <a:pt x="24824" y="46984"/>
                  </a:lnTo>
                  <a:lnTo>
                    <a:pt x="18914" y="46984"/>
                  </a:lnTo>
                  <a:lnTo>
                    <a:pt x="18914" y="28271"/>
                  </a:lnTo>
                  <a:lnTo>
                    <a:pt x="29913" y="28271"/>
                  </a:lnTo>
                  <a:lnTo>
                    <a:pt x="29913" y="32879"/>
                  </a:lnTo>
                  <a:lnTo>
                    <a:pt x="24003" y="32879"/>
                  </a:lnTo>
                  <a:lnTo>
                    <a:pt x="24003" y="38188"/>
                  </a:lnTo>
                  <a:lnTo>
                    <a:pt x="23863" y="38308"/>
                  </a:lnTo>
                  <a:lnTo>
                    <a:pt x="23763" y="38449"/>
                  </a:lnTo>
                  <a:lnTo>
                    <a:pt x="23702" y="38609"/>
                  </a:lnTo>
                  <a:lnTo>
                    <a:pt x="23682" y="38789"/>
                  </a:lnTo>
                  <a:lnTo>
                    <a:pt x="23682" y="38929"/>
                  </a:lnTo>
                  <a:lnTo>
                    <a:pt x="23723" y="39070"/>
                  </a:lnTo>
                  <a:lnTo>
                    <a:pt x="23763" y="39210"/>
                  </a:lnTo>
                  <a:lnTo>
                    <a:pt x="23843" y="39310"/>
                  </a:lnTo>
                  <a:lnTo>
                    <a:pt x="23943" y="39410"/>
                  </a:lnTo>
                  <a:lnTo>
                    <a:pt x="24063" y="39490"/>
                  </a:lnTo>
                  <a:lnTo>
                    <a:pt x="24203" y="39550"/>
                  </a:lnTo>
                  <a:lnTo>
                    <a:pt x="24344" y="39591"/>
                  </a:lnTo>
                  <a:lnTo>
                    <a:pt x="24424" y="39591"/>
                  </a:lnTo>
                  <a:lnTo>
                    <a:pt x="24544" y="39571"/>
                  </a:lnTo>
                  <a:lnTo>
                    <a:pt x="24684" y="39530"/>
                  </a:lnTo>
                  <a:lnTo>
                    <a:pt x="24804" y="39470"/>
                  </a:lnTo>
                  <a:lnTo>
                    <a:pt x="24905" y="39390"/>
                  </a:lnTo>
                  <a:lnTo>
                    <a:pt x="24985" y="39310"/>
                  </a:lnTo>
                  <a:lnTo>
                    <a:pt x="25065" y="39190"/>
                  </a:lnTo>
                  <a:lnTo>
                    <a:pt x="25125" y="39070"/>
                  </a:lnTo>
                  <a:lnTo>
                    <a:pt x="25145" y="38929"/>
                  </a:lnTo>
                  <a:lnTo>
                    <a:pt x="25145" y="38789"/>
                  </a:lnTo>
                  <a:lnTo>
                    <a:pt x="25125" y="38609"/>
                  </a:lnTo>
                  <a:lnTo>
                    <a:pt x="25065" y="38449"/>
                  </a:lnTo>
                  <a:lnTo>
                    <a:pt x="24965" y="38308"/>
                  </a:lnTo>
                  <a:lnTo>
                    <a:pt x="24824" y="38188"/>
                  </a:lnTo>
                  <a:lnTo>
                    <a:pt x="24824" y="33740"/>
                  </a:lnTo>
                  <a:lnTo>
                    <a:pt x="29913" y="33740"/>
                  </a:lnTo>
                  <a:lnTo>
                    <a:pt x="29913" y="49248"/>
                  </a:lnTo>
                  <a:lnTo>
                    <a:pt x="29793" y="49348"/>
                  </a:lnTo>
                  <a:lnTo>
                    <a:pt x="29713" y="49448"/>
                  </a:lnTo>
                  <a:lnTo>
                    <a:pt x="29653" y="49588"/>
                  </a:lnTo>
                  <a:lnTo>
                    <a:pt x="29613" y="49708"/>
                  </a:lnTo>
                  <a:lnTo>
                    <a:pt x="29593" y="49849"/>
                  </a:lnTo>
                  <a:lnTo>
                    <a:pt x="29613" y="49989"/>
                  </a:lnTo>
                  <a:lnTo>
                    <a:pt x="29653" y="50129"/>
                  </a:lnTo>
                  <a:lnTo>
                    <a:pt x="29733" y="50249"/>
                  </a:lnTo>
                  <a:lnTo>
                    <a:pt x="29853" y="50390"/>
                  </a:lnTo>
                  <a:lnTo>
                    <a:pt x="29994" y="50490"/>
                  </a:lnTo>
                  <a:lnTo>
                    <a:pt x="30154" y="50550"/>
                  </a:lnTo>
                  <a:lnTo>
                    <a:pt x="30334" y="50570"/>
                  </a:lnTo>
                  <a:lnTo>
                    <a:pt x="30434" y="50570"/>
                  </a:lnTo>
                  <a:lnTo>
                    <a:pt x="30535" y="50550"/>
                  </a:lnTo>
                  <a:lnTo>
                    <a:pt x="30635" y="50510"/>
                  </a:lnTo>
                  <a:lnTo>
                    <a:pt x="30735" y="50450"/>
                  </a:lnTo>
                  <a:lnTo>
                    <a:pt x="30855" y="50350"/>
                  </a:lnTo>
                  <a:lnTo>
                    <a:pt x="30935" y="50229"/>
                  </a:lnTo>
                  <a:lnTo>
                    <a:pt x="30995" y="50109"/>
                  </a:lnTo>
                  <a:lnTo>
                    <a:pt x="31035" y="49989"/>
                  </a:lnTo>
                  <a:lnTo>
                    <a:pt x="31055" y="49849"/>
                  </a:lnTo>
                  <a:lnTo>
                    <a:pt x="31035" y="49708"/>
                  </a:lnTo>
                  <a:lnTo>
                    <a:pt x="30995" y="49568"/>
                  </a:lnTo>
                  <a:lnTo>
                    <a:pt x="30915" y="49428"/>
                  </a:lnTo>
                  <a:lnTo>
                    <a:pt x="30835" y="49328"/>
                  </a:lnTo>
                  <a:lnTo>
                    <a:pt x="30735" y="49248"/>
                  </a:lnTo>
                  <a:lnTo>
                    <a:pt x="30735" y="42416"/>
                  </a:lnTo>
                  <a:lnTo>
                    <a:pt x="35824" y="42416"/>
                  </a:lnTo>
                  <a:lnTo>
                    <a:pt x="35824" y="55519"/>
                  </a:lnTo>
                  <a:lnTo>
                    <a:pt x="35724" y="55599"/>
                  </a:lnTo>
                  <a:lnTo>
                    <a:pt x="35624" y="55719"/>
                  </a:lnTo>
                  <a:lnTo>
                    <a:pt x="35563" y="55839"/>
                  </a:lnTo>
                  <a:lnTo>
                    <a:pt x="35523" y="55979"/>
                  </a:lnTo>
                  <a:lnTo>
                    <a:pt x="35503" y="56120"/>
                  </a:lnTo>
                  <a:lnTo>
                    <a:pt x="35523" y="56260"/>
                  </a:lnTo>
                  <a:lnTo>
                    <a:pt x="35563" y="56400"/>
                  </a:lnTo>
                  <a:lnTo>
                    <a:pt x="35644" y="56520"/>
                  </a:lnTo>
                  <a:lnTo>
                    <a:pt x="35764" y="56661"/>
                  </a:lnTo>
                  <a:lnTo>
                    <a:pt x="35904" y="56761"/>
                  </a:lnTo>
                  <a:lnTo>
                    <a:pt x="36064" y="56821"/>
                  </a:lnTo>
                  <a:lnTo>
                    <a:pt x="36245" y="56841"/>
                  </a:lnTo>
                  <a:lnTo>
                    <a:pt x="36345" y="56821"/>
                  </a:lnTo>
                  <a:lnTo>
                    <a:pt x="36445" y="56801"/>
                  </a:lnTo>
                  <a:lnTo>
                    <a:pt x="36545" y="56761"/>
                  </a:lnTo>
                  <a:lnTo>
                    <a:pt x="36645" y="56701"/>
                  </a:lnTo>
                  <a:lnTo>
                    <a:pt x="36766" y="56621"/>
                  </a:lnTo>
                  <a:lnTo>
                    <a:pt x="36846" y="56500"/>
                  </a:lnTo>
                  <a:lnTo>
                    <a:pt x="36906" y="56380"/>
                  </a:lnTo>
                  <a:lnTo>
                    <a:pt x="36946" y="56240"/>
                  </a:lnTo>
                  <a:lnTo>
                    <a:pt x="36966" y="56100"/>
                  </a:lnTo>
                  <a:lnTo>
                    <a:pt x="36946" y="55959"/>
                  </a:lnTo>
                  <a:lnTo>
                    <a:pt x="36906" y="55819"/>
                  </a:lnTo>
                  <a:lnTo>
                    <a:pt x="36826" y="55699"/>
                  </a:lnTo>
                  <a:lnTo>
                    <a:pt x="36746" y="55599"/>
                  </a:lnTo>
                  <a:lnTo>
                    <a:pt x="36645" y="55519"/>
                  </a:lnTo>
                  <a:lnTo>
                    <a:pt x="36645" y="41594"/>
                  </a:lnTo>
                  <a:lnTo>
                    <a:pt x="30735" y="41594"/>
                  </a:lnTo>
                  <a:lnTo>
                    <a:pt x="30735" y="28271"/>
                  </a:lnTo>
                  <a:lnTo>
                    <a:pt x="34201" y="28271"/>
                  </a:lnTo>
                  <a:lnTo>
                    <a:pt x="34461" y="28251"/>
                  </a:lnTo>
                  <a:lnTo>
                    <a:pt x="34722" y="28210"/>
                  </a:lnTo>
                  <a:lnTo>
                    <a:pt x="34962" y="28150"/>
                  </a:lnTo>
                  <a:lnTo>
                    <a:pt x="35203" y="28070"/>
                  </a:lnTo>
                  <a:lnTo>
                    <a:pt x="35423" y="27970"/>
                  </a:lnTo>
                  <a:lnTo>
                    <a:pt x="35624" y="27830"/>
                  </a:lnTo>
                  <a:lnTo>
                    <a:pt x="35824" y="27690"/>
                  </a:lnTo>
                  <a:lnTo>
                    <a:pt x="36004" y="27529"/>
                  </a:lnTo>
                  <a:lnTo>
                    <a:pt x="36164" y="27349"/>
                  </a:lnTo>
                  <a:lnTo>
                    <a:pt x="36305" y="27149"/>
                  </a:lnTo>
                  <a:lnTo>
                    <a:pt x="36445" y="26948"/>
                  </a:lnTo>
                  <a:lnTo>
                    <a:pt x="36545" y="26728"/>
                  </a:lnTo>
                  <a:lnTo>
                    <a:pt x="36625" y="26487"/>
                  </a:lnTo>
                  <a:lnTo>
                    <a:pt x="36685" y="26247"/>
                  </a:lnTo>
                  <a:lnTo>
                    <a:pt x="36725" y="25987"/>
                  </a:lnTo>
                  <a:lnTo>
                    <a:pt x="36746" y="25726"/>
                  </a:lnTo>
                  <a:lnTo>
                    <a:pt x="36746" y="2545"/>
                  </a:lnTo>
                  <a:lnTo>
                    <a:pt x="36725" y="2285"/>
                  </a:lnTo>
                  <a:lnTo>
                    <a:pt x="36685" y="2044"/>
                  </a:lnTo>
                  <a:lnTo>
                    <a:pt x="36625" y="1784"/>
                  </a:lnTo>
                  <a:lnTo>
                    <a:pt x="36545" y="1563"/>
                  </a:lnTo>
                  <a:lnTo>
                    <a:pt x="36445" y="1343"/>
                  </a:lnTo>
                  <a:lnTo>
                    <a:pt x="36305" y="1123"/>
                  </a:lnTo>
                  <a:lnTo>
                    <a:pt x="36164" y="942"/>
                  </a:lnTo>
                  <a:lnTo>
                    <a:pt x="36004" y="762"/>
                  </a:lnTo>
                  <a:lnTo>
                    <a:pt x="35824" y="582"/>
                  </a:lnTo>
                  <a:lnTo>
                    <a:pt x="35624" y="441"/>
                  </a:lnTo>
                  <a:lnTo>
                    <a:pt x="35423" y="321"/>
                  </a:lnTo>
                  <a:lnTo>
                    <a:pt x="35203" y="201"/>
                  </a:lnTo>
                  <a:lnTo>
                    <a:pt x="34962" y="121"/>
                  </a:lnTo>
                  <a:lnTo>
                    <a:pt x="34722" y="61"/>
                  </a:lnTo>
                  <a:lnTo>
                    <a:pt x="34461" y="21"/>
                  </a:lnTo>
                  <a:lnTo>
                    <a:pt x="34201" y="1"/>
                  </a:lnTo>
                  <a:close/>
                </a:path>
              </a:pathLst>
            </a:custGeom>
            <a:solidFill>
              <a:srgbClr val="E7DB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3990;p91">
              <a:extLst>
                <a:ext uri="{FF2B5EF4-FFF2-40B4-BE49-F238E27FC236}">
                  <a16:creationId xmlns:a16="http://schemas.microsoft.com/office/drawing/2014/main" id="{08F6B30A-9CBA-1A90-EEB3-F144FCA30E6C}"/>
                </a:ext>
              </a:extLst>
            </p:cNvPr>
            <p:cNvSpPr/>
            <p:nvPr/>
          </p:nvSpPr>
          <p:spPr>
            <a:xfrm>
              <a:off x="3893375" y="2340325"/>
              <a:ext cx="861550" cy="655175"/>
            </a:xfrm>
            <a:custGeom>
              <a:avLst/>
              <a:gdLst/>
              <a:ahLst/>
              <a:cxnLst/>
              <a:rect l="l" t="t" r="r" b="b"/>
              <a:pathLst>
                <a:path w="34462" h="26207" fill="none" extrusionOk="0">
                  <a:moveTo>
                    <a:pt x="1504" y="26207"/>
                  </a:moveTo>
                  <a:lnTo>
                    <a:pt x="1504" y="26207"/>
                  </a:lnTo>
                  <a:lnTo>
                    <a:pt x="1343" y="26187"/>
                  </a:lnTo>
                  <a:lnTo>
                    <a:pt x="1203" y="26167"/>
                  </a:lnTo>
                  <a:lnTo>
                    <a:pt x="1063" y="26127"/>
                  </a:lnTo>
                  <a:lnTo>
                    <a:pt x="923" y="26087"/>
                  </a:lnTo>
                  <a:lnTo>
                    <a:pt x="782" y="26026"/>
                  </a:lnTo>
                  <a:lnTo>
                    <a:pt x="662" y="25946"/>
                  </a:lnTo>
                  <a:lnTo>
                    <a:pt x="542" y="25866"/>
                  </a:lnTo>
                  <a:lnTo>
                    <a:pt x="442" y="25766"/>
                  </a:lnTo>
                  <a:lnTo>
                    <a:pt x="341" y="25646"/>
                  </a:lnTo>
                  <a:lnTo>
                    <a:pt x="261" y="25546"/>
                  </a:lnTo>
                  <a:lnTo>
                    <a:pt x="181" y="25405"/>
                  </a:lnTo>
                  <a:lnTo>
                    <a:pt x="121" y="25285"/>
                  </a:lnTo>
                  <a:lnTo>
                    <a:pt x="61" y="25145"/>
                  </a:lnTo>
                  <a:lnTo>
                    <a:pt x="21" y="25005"/>
                  </a:lnTo>
                  <a:lnTo>
                    <a:pt x="1" y="24844"/>
                  </a:lnTo>
                  <a:lnTo>
                    <a:pt x="1" y="24684"/>
                  </a:lnTo>
                  <a:lnTo>
                    <a:pt x="1" y="1503"/>
                  </a:lnTo>
                  <a:lnTo>
                    <a:pt x="1" y="1503"/>
                  </a:lnTo>
                  <a:lnTo>
                    <a:pt x="1" y="1343"/>
                  </a:lnTo>
                  <a:lnTo>
                    <a:pt x="21" y="1203"/>
                  </a:lnTo>
                  <a:lnTo>
                    <a:pt x="61" y="1062"/>
                  </a:lnTo>
                  <a:lnTo>
                    <a:pt x="121" y="922"/>
                  </a:lnTo>
                  <a:lnTo>
                    <a:pt x="181" y="782"/>
                  </a:lnTo>
                  <a:lnTo>
                    <a:pt x="261" y="662"/>
                  </a:lnTo>
                  <a:lnTo>
                    <a:pt x="341" y="541"/>
                  </a:lnTo>
                  <a:lnTo>
                    <a:pt x="442" y="441"/>
                  </a:lnTo>
                  <a:lnTo>
                    <a:pt x="542" y="341"/>
                  </a:lnTo>
                  <a:lnTo>
                    <a:pt x="662" y="261"/>
                  </a:lnTo>
                  <a:lnTo>
                    <a:pt x="782" y="181"/>
                  </a:lnTo>
                  <a:lnTo>
                    <a:pt x="923" y="121"/>
                  </a:lnTo>
                  <a:lnTo>
                    <a:pt x="1063" y="61"/>
                  </a:lnTo>
                  <a:lnTo>
                    <a:pt x="1203" y="21"/>
                  </a:lnTo>
                  <a:lnTo>
                    <a:pt x="1343" y="0"/>
                  </a:lnTo>
                  <a:lnTo>
                    <a:pt x="1504" y="0"/>
                  </a:lnTo>
                  <a:lnTo>
                    <a:pt x="1504" y="0"/>
                  </a:lnTo>
                  <a:lnTo>
                    <a:pt x="32959" y="0"/>
                  </a:lnTo>
                  <a:lnTo>
                    <a:pt x="32959" y="0"/>
                  </a:lnTo>
                  <a:lnTo>
                    <a:pt x="33099" y="0"/>
                  </a:lnTo>
                  <a:lnTo>
                    <a:pt x="33260" y="21"/>
                  </a:lnTo>
                  <a:lnTo>
                    <a:pt x="33400" y="61"/>
                  </a:lnTo>
                  <a:lnTo>
                    <a:pt x="33540" y="121"/>
                  </a:lnTo>
                  <a:lnTo>
                    <a:pt x="33680" y="181"/>
                  </a:lnTo>
                  <a:lnTo>
                    <a:pt x="33801" y="261"/>
                  </a:lnTo>
                  <a:lnTo>
                    <a:pt x="33921" y="341"/>
                  </a:lnTo>
                  <a:lnTo>
                    <a:pt x="34021" y="441"/>
                  </a:lnTo>
                  <a:lnTo>
                    <a:pt x="34121" y="541"/>
                  </a:lnTo>
                  <a:lnTo>
                    <a:pt x="34201" y="662"/>
                  </a:lnTo>
                  <a:lnTo>
                    <a:pt x="34281" y="782"/>
                  </a:lnTo>
                  <a:lnTo>
                    <a:pt x="34342" y="922"/>
                  </a:lnTo>
                  <a:lnTo>
                    <a:pt x="34402" y="1062"/>
                  </a:lnTo>
                  <a:lnTo>
                    <a:pt x="34442" y="1203"/>
                  </a:lnTo>
                  <a:lnTo>
                    <a:pt x="34462" y="1343"/>
                  </a:lnTo>
                  <a:lnTo>
                    <a:pt x="34462" y="1503"/>
                  </a:lnTo>
                  <a:lnTo>
                    <a:pt x="34462" y="24684"/>
                  </a:lnTo>
                  <a:lnTo>
                    <a:pt x="34462" y="24684"/>
                  </a:lnTo>
                  <a:lnTo>
                    <a:pt x="34462" y="24844"/>
                  </a:lnTo>
                  <a:lnTo>
                    <a:pt x="34442" y="25005"/>
                  </a:lnTo>
                  <a:lnTo>
                    <a:pt x="34402" y="25145"/>
                  </a:lnTo>
                  <a:lnTo>
                    <a:pt x="34342" y="25285"/>
                  </a:lnTo>
                  <a:lnTo>
                    <a:pt x="34281" y="25405"/>
                  </a:lnTo>
                  <a:lnTo>
                    <a:pt x="34201" y="25546"/>
                  </a:lnTo>
                  <a:lnTo>
                    <a:pt x="34121" y="25646"/>
                  </a:lnTo>
                  <a:lnTo>
                    <a:pt x="34021" y="25766"/>
                  </a:lnTo>
                  <a:lnTo>
                    <a:pt x="33921" y="25866"/>
                  </a:lnTo>
                  <a:lnTo>
                    <a:pt x="33801" y="25946"/>
                  </a:lnTo>
                  <a:lnTo>
                    <a:pt x="33680" y="26026"/>
                  </a:lnTo>
                  <a:lnTo>
                    <a:pt x="33540" y="26087"/>
                  </a:lnTo>
                  <a:lnTo>
                    <a:pt x="33400" y="26127"/>
                  </a:lnTo>
                  <a:lnTo>
                    <a:pt x="33260" y="26167"/>
                  </a:lnTo>
                  <a:lnTo>
                    <a:pt x="33099" y="26187"/>
                  </a:lnTo>
                  <a:lnTo>
                    <a:pt x="32959" y="26207"/>
                  </a:lnTo>
                  <a:lnTo>
                    <a:pt x="1504" y="2620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3991;p91">
              <a:extLst>
                <a:ext uri="{FF2B5EF4-FFF2-40B4-BE49-F238E27FC236}">
                  <a16:creationId xmlns:a16="http://schemas.microsoft.com/office/drawing/2014/main" id="{24D53EC6-E937-74D5-AEE2-8DD1F714CB8C}"/>
                </a:ext>
              </a:extLst>
            </p:cNvPr>
            <p:cNvSpPr/>
            <p:nvPr/>
          </p:nvSpPr>
          <p:spPr>
            <a:xfrm>
              <a:off x="3861325" y="2314275"/>
              <a:ext cx="924150" cy="1815225"/>
            </a:xfrm>
            <a:custGeom>
              <a:avLst/>
              <a:gdLst/>
              <a:ahLst/>
              <a:cxnLst/>
              <a:rect l="l" t="t" r="r" b="b"/>
              <a:pathLst>
                <a:path w="36966" h="72609" fill="none" extrusionOk="0">
                  <a:moveTo>
                    <a:pt x="34201" y="1"/>
                  </a:moveTo>
                  <a:lnTo>
                    <a:pt x="2766" y="1"/>
                  </a:lnTo>
                  <a:lnTo>
                    <a:pt x="2766" y="1"/>
                  </a:lnTo>
                  <a:lnTo>
                    <a:pt x="2505" y="21"/>
                  </a:lnTo>
                  <a:lnTo>
                    <a:pt x="2245" y="61"/>
                  </a:lnTo>
                  <a:lnTo>
                    <a:pt x="2004" y="121"/>
                  </a:lnTo>
                  <a:lnTo>
                    <a:pt x="1784" y="201"/>
                  </a:lnTo>
                  <a:lnTo>
                    <a:pt x="1563" y="321"/>
                  </a:lnTo>
                  <a:lnTo>
                    <a:pt x="1343" y="441"/>
                  </a:lnTo>
                  <a:lnTo>
                    <a:pt x="1143" y="582"/>
                  </a:lnTo>
                  <a:lnTo>
                    <a:pt x="962" y="762"/>
                  </a:lnTo>
                  <a:lnTo>
                    <a:pt x="802" y="942"/>
                  </a:lnTo>
                  <a:lnTo>
                    <a:pt x="662" y="1123"/>
                  </a:lnTo>
                  <a:lnTo>
                    <a:pt x="542" y="1343"/>
                  </a:lnTo>
                  <a:lnTo>
                    <a:pt x="421" y="1563"/>
                  </a:lnTo>
                  <a:lnTo>
                    <a:pt x="341" y="1784"/>
                  </a:lnTo>
                  <a:lnTo>
                    <a:pt x="281" y="2044"/>
                  </a:lnTo>
                  <a:lnTo>
                    <a:pt x="241" y="2285"/>
                  </a:lnTo>
                  <a:lnTo>
                    <a:pt x="221" y="2545"/>
                  </a:lnTo>
                  <a:lnTo>
                    <a:pt x="221" y="25726"/>
                  </a:lnTo>
                  <a:lnTo>
                    <a:pt x="221" y="25726"/>
                  </a:lnTo>
                  <a:lnTo>
                    <a:pt x="241" y="25987"/>
                  </a:lnTo>
                  <a:lnTo>
                    <a:pt x="281" y="26247"/>
                  </a:lnTo>
                  <a:lnTo>
                    <a:pt x="341" y="26487"/>
                  </a:lnTo>
                  <a:lnTo>
                    <a:pt x="421" y="26728"/>
                  </a:lnTo>
                  <a:lnTo>
                    <a:pt x="542" y="26948"/>
                  </a:lnTo>
                  <a:lnTo>
                    <a:pt x="662" y="27149"/>
                  </a:lnTo>
                  <a:lnTo>
                    <a:pt x="802" y="27349"/>
                  </a:lnTo>
                  <a:lnTo>
                    <a:pt x="962" y="27529"/>
                  </a:lnTo>
                  <a:lnTo>
                    <a:pt x="1143" y="27690"/>
                  </a:lnTo>
                  <a:lnTo>
                    <a:pt x="1343" y="27830"/>
                  </a:lnTo>
                  <a:lnTo>
                    <a:pt x="1563" y="27970"/>
                  </a:lnTo>
                  <a:lnTo>
                    <a:pt x="1784" y="28070"/>
                  </a:lnTo>
                  <a:lnTo>
                    <a:pt x="2004" y="28150"/>
                  </a:lnTo>
                  <a:lnTo>
                    <a:pt x="2245" y="28210"/>
                  </a:lnTo>
                  <a:lnTo>
                    <a:pt x="2505" y="28251"/>
                  </a:lnTo>
                  <a:lnTo>
                    <a:pt x="2766" y="28271"/>
                  </a:lnTo>
                  <a:lnTo>
                    <a:pt x="6232" y="28271"/>
                  </a:lnTo>
                  <a:lnTo>
                    <a:pt x="6232" y="38909"/>
                  </a:lnTo>
                  <a:lnTo>
                    <a:pt x="321" y="38909"/>
                  </a:lnTo>
                  <a:lnTo>
                    <a:pt x="321" y="48086"/>
                  </a:lnTo>
                  <a:lnTo>
                    <a:pt x="321" y="48086"/>
                  </a:lnTo>
                  <a:lnTo>
                    <a:pt x="201" y="48206"/>
                  </a:lnTo>
                  <a:lnTo>
                    <a:pt x="101" y="48346"/>
                  </a:lnTo>
                  <a:lnTo>
                    <a:pt x="21" y="48506"/>
                  </a:lnTo>
                  <a:lnTo>
                    <a:pt x="1" y="48687"/>
                  </a:lnTo>
                  <a:lnTo>
                    <a:pt x="1" y="48687"/>
                  </a:lnTo>
                  <a:lnTo>
                    <a:pt x="1" y="48847"/>
                  </a:lnTo>
                  <a:lnTo>
                    <a:pt x="41" y="48987"/>
                  </a:lnTo>
                  <a:lnTo>
                    <a:pt x="101" y="49107"/>
                  </a:lnTo>
                  <a:lnTo>
                    <a:pt x="161" y="49228"/>
                  </a:lnTo>
                  <a:lnTo>
                    <a:pt x="261" y="49328"/>
                  </a:lnTo>
                  <a:lnTo>
                    <a:pt x="381" y="49408"/>
                  </a:lnTo>
                  <a:lnTo>
                    <a:pt x="522" y="49468"/>
                  </a:lnTo>
                  <a:lnTo>
                    <a:pt x="662" y="49488"/>
                  </a:lnTo>
                  <a:lnTo>
                    <a:pt x="662" y="49488"/>
                  </a:lnTo>
                  <a:lnTo>
                    <a:pt x="742" y="49488"/>
                  </a:lnTo>
                  <a:lnTo>
                    <a:pt x="742" y="49488"/>
                  </a:lnTo>
                  <a:lnTo>
                    <a:pt x="862" y="49488"/>
                  </a:lnTo>
                  <a:lnTo>
                    <a:pt x="1002" y="49448"/>
                  </a:lnTo>
                  <a:lnTo>
                    <a:pt x="1123" y="49388"/>
                  </a:lnTo>
                  <a:lnTo>
                    <a:pt x="1223" y="49308"/>
                  </a:lnTo>
                  <a:lnTo>
                    <a:pt x="1323" y="49208"/>
                  </a:lnTo>
                  <a:lnTo>
                    <a:pt x="1383" y="49087"/>
                  </a:lnTo>
                  <a:lnTo>
                    <a:pt x="1443" y="48967"/>
                  </a:lnTo>
                  <a:lnTo>
                    <a:pt x="1463" y="48827"/>
                  </a:lnTo>
                  <a:lnTo>
                    <a:pt x="1463" y="48827"/>
                  </a:lnTo>
                  <a:lnTo>
                    <a:pt x="1463" y="48687"/>
                  </a:lnTo>
                  <a:lnTo>
                    <a:pt x="1463" y="48687"/>
                  </a:lnTo>
                  <a:lnTo>
                    <a:pt x="1463" y="48526"/>
                  </a:lnTo>
                  <a:lnTo>
                    <a:pt x="1403" y="48366"/>
                  </a:lnTo>
                  <a:lnTo>
                    <a:pt x="1323" y="48206"/>
                  </a:lnTo>
                  <a:lnTo>
                    <a:pt x="1203" y="48086"/>
                  </a:lnTo>
                  <a:lnTo>
                    <a:pt x="1203" y="39731"/>
                  </a:lnTo>
                  <a:lnTo>
                    <a:pt x="7113" y="39731"/>
                  </a:lnTo>
                  <a:lnTo>
                    <a:pt x="7113" y="33740"/>
                  </a:lnTo>
                  <a:lnTo>
                    <a:pt x="12202" y="33740"/>
                  </a:lnTo>
                  <a:lnTo>
                    <a:pt x="12202" y="59706"/>
                  </a:lnTo>
                  <a:lnTo>
                    <a:pt x="12202" y="59706"/>
                  </a:lnTo>
                  <a:lnTo>
                    <a:pt x="12082" y="59806"/>
                  </a:lnTo>
                  <a:lnTo>
                    <a:pt x="12002" y="59926"/>
                  </a:lnTo>
                  <a:lnTo>
                    <a:pt x="11942" y="60047"/>
                  </a:lnTo>
                  <a:lnTo>
                    <a:pt x="11902" y="60187"/>
                  </a:lnTo>
                  <a:lnTo>
                    <a:pt x="11882" y="60327"/>
                  </a:lnTo>
                  <a:lnTo>
                    <a:pt x="11902" y="60467"/>
                  </a:lnTo>
                  <a:lnTo>
                    <a:pt x="11942" y="60588"/>
                  </a:lnTo>
                  <a:lnTo>
                    <a:pt x="12022" y="60728"/>
                  </a:lnTo>
                  <a:lnTo>
                    <a:pt x="12022" y="60728"/>
                  </a:lnTo>
                  <a:lnTo>
                    <a:pt x="12142" y="60868"/>
                  </a:lnTo>
                  <a:lnTo>
                    <a:pt x="12282" y="60948"/>
                  </a:lnTo>
                  <a:lnTo>
                    <a:pt x="12443" y="61008"/>
                  </a:lnTo>
                  <a:lnTo>
                    <a:pt x="12603" y="61028"/>
                  </a:lnTo>
                  <a:lnTo>
                    <a:pt x="12603" y="61028"/>
                  </a:lnTo>
                  <a:lnTo>
                    <a:pt x="12723" y="61028"/>
                  </a:lnTo>
                  <a:lnTo>
                    <a:pt x="12823" y="61008"/>
                  </a:lnTo>
                  <a:lnTo>
                    <a:pt x="12923" y="60968"/>
                  </a:lnTo>
                  <a:lnTo>
                    <a:pt x="13024" y="60908"/>
                  </a:lnTo>
                  <a:lnTo>
                    <a:pt x="13024" y="60908"/>
                  </a:lnTo>
                  <a:lnTo>
                    <a:pt x="13144" y="60808"/>
                  </a:lnTo>
                  <a:lnTo>
                    <a:pt x="13224" y="60708"/>
                  </a:lnTo>
                  <a:lnTo>
                    <a:pt x="13284" y="60588"/>
                  </a:lnTo>
                  <a:lnTo>
                    <a:pt x="13324" y="60447"/>
                  </a:lnTo>
                  <a:lnTo>
                    <a:pt x="13344" y="60307"/>
                  </a:lnTo>
                  <a:lnTo>
                    <a:pt x="13324" y="60167"/>
                  </a:lnTo>
                  <a:lnTo>
                    <a:pt x="13284" y="60027"/>
                  </a:lnTo>
                  <a:lnTo>
                    <a:pt x="13204" y="59906"/>
                  </a:lnTo>
                  <a:lnTo>
                    <a:pt x="13204" y="59906"/>
                  </a:lnTo>
                  <a:lnTo>
                    <a:pt x="13124" y="59806"/>
                  </a:lnTo>
                  <a:lnTo>
                    <a:pt x="13024" y="59706"/>
                  </a:lnTo>
                  <a:lnTo>
                    <a:pt x="13024" y="32879"/>
                  </a:lnTo>
                  <a:lnTo>
                    <a:pt x="7073" y="32879"/>
                  </a:lnTo>
                  <a:lnTo>
                    <a:pt x="7073" y="28271"/>
                  </a:lnTo>
                  <a:lnTo>
                    <a:pt x="18093" y="28271"/>
                  </a:lnTo>
                  <a:lnTo>
                    <a:pt x="18093" y="71266"/>
                  </a:lnTo>
                  <a:lnTo>
                    <a:pt x="18093" y="71266"/>
                  </a:lnTo>
                  <a:lnTo>
                    <a:pt x="17952" y="71387"/>
                  </a:lnTo>
                  <a:lnTo>
                    <a:pt x="17852" y="71547"/>
                  </a:lnTo>
                  <a:lnTo>
                    <a:pt x="17792" y="71707"/>
                  </a:lnTo>
                  <a:lnTo>
                    <a:pt x="17772" y="71868"/>
                  </a:lnTo>
                  <a:lnTo>
                    <a:pt x="17772" y="71868"/>
                  </a:lnTo>
                  <a:lnTo>
                    <a:pt x="17772" y="72028"/>
                  </a:lnTo>
                  <a:lnTo>
                    <a:pt x="17832" y="72168"/>
                  </a:lnTo>
                  <a:lnTo>
                    <a:pt x="17892" y="72288"/>
                  </a:lnTo>
                  <a:lnTo>
                    <a:pt x="17972" y="72388"/>
                  </a:lnTo>
                  <a:lnTo>
                    <a:pt x="18093" y="72489"/>
                  </a:lnTo>
                  <a:lnTo>
                    <a:pt x="18213" y="72549"/>
                  </a:lnTo>
                  <a:lnTo>
                    <a:pt x="18353" y="72589"/>
                  </a:lnTo>
                  <a:lnTo>
                    <a:pt x="18493" y="72609"/>
                  </a:lnTo>
                  <a:lnTo>
                    <a:pt x="18493" y="72609"/>
                  </a:lnTo>
                  <a:lnTo>
                    <a:pt x="18493" y="72609"/>
                  </a:lnTo>
                  <a:lnTo>
                    <a:pt x="18493" y="72609"/>
                  </a:lnTo>
                  <a:lnTo>
                    <a:pt x="18654" y="72589"/>
                  </a:lnTo>
                  <a:lnTo>
                    <a:pt x="18774" y="72549"/>
                  </a:lnTo>
                  <a:lnTo>
                    <a:pt x="18914" y="72489"/>
                  </a:lnTo>
                  <a:lnTo>
                    <a:pt x="19014" y="72408"/>
                  </a:lnTo>
                  <a:lnTo>
                    <a:pt x="19094" y="72288"/>
                  </a:lnTo>
                  <a:lnTo>
                    <a:pt x="19174" y="72168"/>
                  </a:lnTo>
                  <a:lnTo>
                    <a:pt x="19215" y="72028"/>
                  </a:lnTo>
                  <a:lnTo>
                    <a:pt x="19235" y="71888"/>
                  </a:lnTo>
                  <a:lnTo>
                    <a:pt x="19235" y="71888"/>
                  </a:lnTo>
                  <a:lnTo>
                    <a:pt x="19215" y="71707"/>
                  </a:lnTo>
                  <a:lnTo>
                    <a:pt x="19154" y="71547"/>
                  </a:lnTo>
                  <a:lnTo>
                    <a:pt x="19034" y="71387"/>
                  </a:lnTo>
                  <a:lnTo>
                    <a:pt x="18914" y="71266"/>
                  </a:lnTo>
                  <a:lnTo>
                    <a:pt x="18914" y="47805"/>
                  </a:lnTo>
                  <a:lnTo>
                    <a:pt x="24003" y="47805"/>
                  </a:lnTo>
                  <a:lnTo>
                    <a:pt x="24003" y="60788"/>
                  </a:lnTo>
                  <a:lnTo>
                    <a:pt x="24003" y="60788"/>
                  </a:lnTo>
                  <a:lnTo>
                    <a:pt x="23863" y="60908"/>
                  </a:lnTo>
                  <a:lnTo>
                    <a:pt x="23763" y="61048"/>
                  </a:lnTo>
                  <a:lnTo>
                    <a:pt x="23702" y="61229"/>
                  </a:lnTo>
                  <a:lnTo>
                    <a:pt x="23682" y="61389"/>
                  </a:lnTo>
                  <a:lnTo>
                    <a:pt x="23682" y="61389"/>
                  </a:lnTo>
                  <a:lnTo>
                    <a:pt x="23702" y="61549"/>
                  </a:lnTo>
                  <a:lnTo>
                    <a:pt x="23743" y="61690"/>
                  </a:lnTo>
                  <a:lnTo>
                    <a:pt x="23803" y="61810"/>
                  </a:lnTo>
                  <a:lnTo>
                    <a:pt x="23883" y="61910"/>
                  </a:lnTo>
                  <a:lnTo>
                    <a:pt x="24003" y="62010"/>
                  </a:lnTo>
                  <a:lnTo>
                    <a:pt x="24123" y="62070"/>
                  </a:lnTo>
                  <a:lnTo>
                    <a:pt x="24263" y="62130"/>
                  </a:lnTo>
                  <a:lnTo>
                    <a:pt x="24404" y="62130"/>
                  </a:lnTo>
                  <a:lnTo>
                    <a:pt x="24404" y="62130"/>
                  </a:lnTo>
                  <a:lnTo>
                    <a:pt x="24404" y="62130"/>
                  </a:lnTo>
                  <a:lnTo>
                    <a:pt x="24404" y="62130"/>
                  </a:lnTo>
                  <a:lnTo>
                    <a:pt x="24564" y="62130"/>
                  </a:lnTo>
                  <a:lnTo>
                    <a:pt x="24684" y="62090"/>
                  </a:lnTo>
                  <a:lnTo>
                    <a:pt x="24824" y="62010"/>
                  </a:lnTo>
                  <a:lnTo>
                    <a:pt x="24925" y="61930"/>
                  </a:lnTo>
                  <a:lnTo>
                    <a:pt x="25005" y="61830"/>
                  </a:lnTo>
                  <a:lnTo>
                    <a:pt x="25085" y="61690"/>
                  </a:lnTo>
                  <a:lnTo>
                    <a:pt x="25125" y="61569"/>
                  </a:lnTo>
                  <a:lnTo>
                    <a:pt x="25145" y="61409"/>
                  </a:lnTo>
                  <a:lnTo>
                    <a:pt x="25145" y="61409"/>
                  </a:lnTo>
                  <a:lnTo>
                    <a:pt x="25125" y="61229"/>
                  </a:lnTo>
                  <a:lnTo>
                    <a:pt x="25065" y="61068"/>
                  </a:lnTo>
                  <a:lnTo>
                    <a:pt x="24945" y="60908"/>
                  </a:lnTo>
                  <a:lnTo>
                    <a:pt x="24824" y="60788"/>
                  </a:lnTo>
                  <a:lnTo>
                    <a:pt x="24824" y="46984"/>
                  </a:lnTo>
                  <a:lnTo>
                    <a:pt x="18914" y="46984"/>
                  </a:lnTo>
                  <a:lnTo>
                    <a:pt x="18914" y="28271"/>
                  </a:lnTo>
                  <a:lnTo>
                    <a:pt x="29913" y="28271"/>
                  </a:lnTo>
                  <a:lnTo>
                    <a:pt x="29913" y="32879"/>
                  </a:lnTo>
                  <a:lnTo>
                    <a:pt x="24003" y="32879"/>
                  </a:lnTo>
                  <a:lnTo>
                    <a:pt x="24003" y="38188"/>
                  </a:lnTo>
                  <a:lnTo>
                    <a:pt x="24003" y="38188"/>
                  </a:lnTo>
                  <a:lnTo>
                    <a:pt x="23863" y="38308"/>
                  </a:lnTo>
                  <a:lnTo>
                    <a:pt x="23763" y="38449"/>
                  </a:lnTo>
                  <a:lnTo>
                    <a:pt x="23702" y="38609"/>
                  </a:lnTo>
                  <a:lnTo>
                    <a:pt x="23682" y="38789"/>
                  </a:lnTo>
                  <a:lnTo>
                    <a:pt x="23682" y="38789"/>
                  </a:lnTo>
                  <a:lnTo>
                    <a:pt x="23682" y="38929"/>
                  </a:lnTo>
                  <a:lnTo>
                    <a:pt x="23723" y="39070"/>
                  </a:lnTo>
                  <a:lnTo>
                    <a:pt x="23763" y="39210"/>
                  </a:lnTo>
                  <a:lnTo>
                    <a:pt x="23843" y="39310"/>
                  </a:lnTo>
                  <a:lnTo>
                    <a:pt x="23943" y="39410"/>
                  </a:lnTo>
                  <a:lnTo>
                    <a:pt x="24063" y="39490"/>
                  </a:lnTo>
                  <a:lnTo>
                    <a:pt x="24203" y="39550"/>
                  </a:lnTo>
                  <a:lnTo>
                    <a:pt x="24344" y="39591"/>
                  </a:lnTo>
                  <a:lnTo>
                    <a:pt x="24344" y="39591"/>
                  </a:lnTo>
                  <a:lnTo>
                    <a:pt x="24424" y="39591"/>
                  </a:lnTo>
                  <a:lnTo>
                    <a:pt x="24424" y="39591"/>
                  </a:lnTo>
                  <a:lnTo>
                    <a:pt x="24544" y="39571"/>
                  </a:lnTo>
                  <a:lnTo>
                    <a:pt x="24684" y="39530"/>
                  </a:lnTo>
                  <a:lnTo>
                    <a:pt x="24804" y="39470"/>
                  </a:lnTo>
                  <a:lnTo>
                    <a:pt x="24905" y="39390"/>
                  </a:lnTo>
                  <a:lnTo>
                    <a:pt x="24985" y="39310"/>
                  </a:lnTo>
                  <a:lnTo>
                    <a:pt x="25065" y="39190"/>
                  </a:lnTo>
                  <a:lnTo>
                    <a:pt x="25125" y="39070"/>
                  </a:lnTo>
                  <a:lnTo>
                    <a:pt x="25145" y="38929"/>
                  </a:lnTo>
                  <a:lnTo>
                    <a:pt x="25145" y="38929"/>
                  </a:lnTo>
                  <a:lnTo>
                    <a:pt x="25145" y="38789"/>
                  </a:lnTo>
                  <a:lnTo>
                    <a:pt x="25145" y="38789"/>
                  </a:lnTo>
                  <a:lnTo>
                    <a:pt x="25125" y="38609"/>
                  </a:lnTo>
                  <a:lnTo>
                    <a:pt x="25065" y="38449"/>
                  </a:lnTo>
                  <a:lnTo>
                    <a:pt x="24965" y="38308"/>
                  </a:lnTo>
                  <a:lnTo>
                    <a:pt x="24824" y="38188"/>
                  </a:lnTo>
                  <a:lnTo>
                    <a:pt x="24824" y="33740"/>
                  </a:lnTo>
                  <a:lnTo>
                    <a:pt x="29913" y="33740"/>
                  </a:lnTo>
                  <a:lnTo>
                    <a:pt x="29913" y="49248"/>
                  </a:lnTo>
                  <a:lnTo>
                    <a:pt x="29913" y="49248"/>
                  </a:lnTo>
                  <a:lnTo>
                    <a:pt x="29793" y="49348"/>
                  </a:lnTo>
                  <a:lnTo>
                    <a:pt x="29713" y="49448"/>
                  </a:lnTo>
                  <a:lnTo>
                    <a:pt x="29653" y="49588"/>
                  </a:lnTo>
                  <a:lnTo>
                    <a:pt x="29613" y="49708"/>
                  </a:lnTo>
                  <a:lnTo>
                    <a:pt x="29593" y="49849"/>
                  </a:lnTo>
                  <a:lnTo>
                    <a:pt x="29613" y="49989"/>
                  </a:lnTo>
                  <a:lnTo>
                    <a:pt x="29653" y="50129"/>
                  </a:lnTo>
                  <a:lnTo>
                    <a:pt x="29733" y="50249"/>
                  </a:lnTo>
                  <a:lnTo>
                    <a:pt x="29733" y="50249"/>
                  </a:lnTo>
                  <a:lnTo>
                    <a:pt x="29853" y="50390"/>
                  </a:lnTo>
                  <a:lnTo>
                    <a:pt x="29994" y="50490"/>
                  </a:lnTo>
                  <a:lnTo>
                    <a:pt x="30154" y="50550"/>
                  </a:lnTo>
                  <a:lnTo>
                    <a:pt x="30334" y="50570"/>
                  </a:lnTo>
                  <a:lnTo>
                    <a:pt x="30334" y="50570"/>
                  </a:lnTo>
                  <a:lnTo>
                    <a:pt x="30434" y="50570"/>
                  </a:lnTo>
                  <a:lnTo>
                    <a:pt x="30535" y="50550"/>
                  </a:lnTo>
                  <a:lnTo>
                    <a:pt x="30635" y="50510"/>
                  </a:lnTo>
                  <a:lnTo>
                    <a:pt x="30735" y="50450"/>
                  </a:lnTo>
                  <a:lnTo>
                    <a:pt x="30735" y="50450"/>
                  </a:lnTo>
                  <a:lnTo>
                    <a:pt x="30855" y="50350"/>
                  </a:lnTo>
                  <a:lnTo>
                    <a:pt x="30935" y="50229"/>
                  </a:lnTo>
                  <a:lnTo>
                    <a:pt x="30995" y="50109"/>
                  </a:lnTo>
                  <a:lnTo>
                    <a:pt x="31035" y="49989"/>
                  </a:lnTo>
                  <a:lnTo>
                    <a:pt x="31055" y="49849"/>
                  </a:lnTo>
                  <a:lnTo>
                    <a:pt x="31035" y="49708"/>
                  </a:lnTo>
                  <a:lnTo>
                    <a:pt x="30995" y="49568"/>
                  </a:lnTo>
                  <a:lnTo>
                    <a:pt x="30915" y="49428"/>
                  </a:lnTo>
                  <a:lnTo>
                    <a:pt x="30915" y="49428"/>
                  </a:lnTo>
                  <a:lnTo>
                    <a:pt x="30835" y="49328"/>
                  </a:lnTo>
                  <a:lnTo>
                    <a:pt x="30735" y="49248"/>
                  </a:lnTo>
                  <a:lnTo>
                    <a:pt x="30735" y="42416"/>
                  </a:lnTo>
                  <a:lnTo>
                    <a:pt x="35824" y="42416"/>
                  </a:lnTo>
                  <a:lnTo>
                    <a:pt x="35824" y="55519"/>
                  </a:lnTo>
                  <a:lnTo>
                    <a:pt x="35824" y="55519"/>
                  </a:lnTo>
                  <a:lnTo>
                    <a:pt x="35724" y="55599"/>
                  </a:lnTo>
                  <a:lnTo>
                    <a:pt x="35624" y="55719"/>
                  </a:lnTo>
                  <a:lnTo>
                    <a:pt x="35563" y="55839"/>
                  </a:lnTo>
                  <a:lnTo>
                    <a:pt x="35523" y="55979"/>
                  </a:lnTo>
                  <a:lnTo>
                    <a:pt x="35503" y="56120"/>
                  </a:lnTo>
                  <a:lnTo>
                    <a:pt x="35523" y="56260"/>
                  </a:lnTo>
                  <a:lnTo>
                    <a:pt x="35563" y="56400"/>
                  </a:lnTo>
                  <a:lnTo>
                    <a:pt x="35644" y="56520"/>
                  </a:lnTo>
                  <a:lnTo>
                    <a:pt x="35644" y="56520"/>
                  </a:lnTo>
                  <a:lnTo>
                    <a:pt x="35764" y="56661"/>
                  </a:lnTo>
                  <a:lnTo>
                    <a:pt x="35904" y="56761"/>
                  </a:lnTo>
                  <a:lnTo>
                    <a:pt x="36064" y="56821"/>
                  </a:lnTo>
                  <a:lnTo>
                    <a:pt x="36245" y="56841"/>
                  </a:lnTo>
                  <a:lnTo>
                    <a:pt x="36245" y="56841"/>
                  </a:lnTo>
                  <a:lnTo>
                    <a:pt x="36345" y="56821"/>
                  </a:lnTo>
                  <a:lnTo>
                    <a:pt x="36445" y="56801"/>
                  </a:lnTo>
                  <a:lnTo>
                    <a:pt x="36545" y="56761"/>
                  </a:lnTo>
                  <a:lnTo>
                    <a:pt x="36645" y="56701"/>
                  </a:lnTo>
                  <a:lnTo>
                    <a:pt x="36645" y="56701"/>
                  </a:lnTo>
                  <a:lnTo>
                    <a:pt x="36766" y="56621"/>
                  </a:lnTo>
                  <a:lnTo>
                    <a:pt x="36846" y="56500"/>
                  </a:lnTo>
                  <a:lnTo>
                    <a:pt x="36906" y="56380"/>
                  </a:lnTo>
                  <a:lnTo>
                    <a:pt x="36946" y="56240"/>
                  </a:lnTo>
                  <a:lnTo>
                    <a:pt x="36966" y="56100"/>
                  </a:lnTo>
                  <a:lnTo>
                    <a:pt x="36946" y="55959"/>
                  </a:lnTo>
                  <a:lnTo>
                    <a:pt x="36906" y="55819"/>
                  </a:lnTo>
                  <a:lnTo>
                    <a:pt x="36826" y="55699"/>
                  </a:lnTo>
                  <a:lnTo>
                    <a:pt x="36826" y="55699"/>
                  </a:lnTo>
                  <a:lnTo>
                    <a:pt x="36746" y="55599"/>
                  </a:lnTo>
                  <a:lnTo>
                    <a:pt x="36645" y="55519"/>
                  </a:lnTo>
                  <a:lnTo>
                    <a:pt x="36645" y="55519"/>
                  </a:lnTo>
                  <a:lnTo>
                    <a:pt x="36645" y="41594"/>
                  </a:lnTo>
                  <a:lnTo>
                    <a:pt x="30735" y="41594"/>
                  </a:lnTo>
                  <a:lnTo>
                    <a:pt x="30735" y="28271"/>
                  </a:lnTo>
                  <a:lnTo>
                    <a:pt x="34201" y="28271"/>
                  </a:lnTo>
                  <a:lnTo>
                    <a:pt x="34201" y="28271"/>
                  </a:lnTo>
                  <a:lnTo>
                    <a:pt x="34461" y="28251"/>
                  </a:lnTo>
                  <a:lnTo>
                    <a:pt x="34722" y="28210"/>
                  </a:lnTo>
                  <a:lnTo>
                    <a:pt x="34962" y="28150"/>
                  </a:lnTo>
                  <a:lnTo>
                    <a:pt x="35203" y="28070"/>
                  </a:lnTo>
                  <a:lnTo>
                    <a:pt x="35423" y="27970"/>
                  </a:lnTo>
                  <a:lnTo>
                    <a:pt x="35624" y="27830"/>
                  </a:lnTo>
                  <a:lnTo>
                    <a:pt x="35824" y="27690"/>
                  </a:lnTo>
                  <a:lnTo>
                    <a:pt x="36004" y="27529"/>
                  </a:lnTo>
                  <a:lnTo>
                    <a:pt x="36164" y="27349"/>
                  </a:lnTo>
                  <a:lnTo>
                    <a:pt x="36305" y="27149"/>
                  </a:lnTo>
                  <a:lnTo>
                    <a:pt x="36445" y="26948"/>
                  </a:lnTo>
                  <a:lnTo>
                    <a:pt x="36545" y="26728"/>
                  </a:lnTo>
                  <a:lnTo>
                    <a:pt x="36625" y="26487"/>
                  </a:lnTo>
                  <a:lnTo>
                    <a:pt x="36685" y="26247"/>
                  </a:lnTo>
                  <a:lnTo>
                    <a:pt x="36725" y="25987"/>
                  </a:lnTo>
                  <a:lnTo>
                    <a:pt x="36746" y="25726"/>
                  </a:lnTo>
                  <a:lnTo>
                    <a:pt x="36746" y="2545"/>
                  </a:lnTo>
                  <a:lnTo>
                    <a:pt x="36746" y="2545"/>
                  </a:lnTo>
                  <a:lnTo>
                    <a:pt x="36725" y="2285"/>
                  </a:lnTo>
                  <a:lnTo>
                    <a:pt x="36685" y="2044"/>
                  </a:lnTo>
                  <a:lnTo>
                    <a:pt x="36625" y="1784"/>
                  </a:lnTo>
                  <a:lnTo>
                    <a:pt x="36545" y="1563"/>
                  </a:lnTo>
                  <a:lnTo>
                    <a:pt x="36445" y="1343"/>
                  </a:lnTo>
                  <a:lnTo>
                    <a:pt x="36305" y="1123"/>
                  </a:lnTo>
                  <a:lnTo>
                    <a:pt x="36164" y="942"/>
                  </a:lnTo>
                  <a:lnTo>
                    <a:pt x="36004" y="762"/>
                  </a:lnTo>
                  <a:lnTo>
                    <a:pt x="35824" y="582"/>
                  </a:lnTo>
                  <a:lnTo>
                    <a:pt x="35624" y="441"/>
                  </a:lnTo>
                  <a:lnTo>
                    <a:pt x="35423" y="321"/>
                  </a:lnTo>
                  <a:lnTo>
                    <a:pt x="35203" y="201"/>
                  </a:lnTo>
                  <a:lnTo>
                    <a:pt x="34962" y="121"/>
                  </a:lnTo>
                  <a:lnTo>
                    <a:pt x="34722" y="61"/>
                  </a:lnTo>
                  <a:lnTo>
                    <a:pt x="34461" y="21"/>
                  </a:lnTo>
                  <a:lnTo>
                    <a:pt x="3420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3992;p91">
              <a:extLst>
                <a:ext uri="{FF2B5EF4-FFF2-40B4-BE49-F238E27FC236}">
                  <a16:creationId xmlns:a16="http://schemas.microsoft.com/office/drawing/2014/main" id="{42DA99B3-585A-C6CE-574C-E2B23F0963F5}"/>
                </a:ext>
              </a:extLst>
            </p:cNvPr>
            <p:cNvSpPr/>
            <p:nvPr/>
          </p:nvSpPr>
          <p:spPr>
            <a:xfrm>
              <a:off x="3654475" y="2023775"/>
              <a:ext cx="78150" cy="101200"/>
            </a:xfrm>
            <a:custGeom>
              <a:avLst/>
              <a:gdLst/>
              <a:ahLst/>
              <a:cxnLst/>
              <a:rect l="l" t="t" r="r" b="b"/>
              <a:pathLst>
                <a:path w="3126" h="4048" extrusionOk="0">
                  <a:moveTo>
                    <a:pt x="1463" y="0"/>
                  </a:moveTo>
                  <a:lnTo>
                    <a:pt x="1222" y="20"/>
                  </a:lnTo>
                  <a:lnTo>
                    <a:pt x="1022" y="80"/>
                  </a:lnTo>
                  <a:lnTo>
                    <a:pt x="801" y="160"/>
                  </a:lnTo>
                  <a:lnTo>
                    <a:pt x="641" y="221"/>
                  </a:lnTo>
                  <a:lnTo>
                    <a:pt x="501" y="321"/>
                  </a:lnTo>
                  <a:lnTo>
                    <a:pt x="381" y="441"/>
                  </a:lnTo>
                  <a:lnTo>
                    <a:pt x="260" y="581"/>
                  </a:lnTo>
                  <a:lnTo>
                    <a:pt x="180" y="721"/>
                  </a:lnTo>
                  <a:lnTo>
                    <a:pt x="140" y="862"/>
                  </a:lnTo>
                  <a:lnTo>
                    <a:pt x="100" y="1022"/>
                  </a:lnTo>
                  <a:lnTo>
                    <a:pt x="100" y="1182"/>
                  </a:lnTo>
                  <a:lnTo>
                    <a:pt x="100" y="1342"/>
                  </a:lnTo>
                  <a:lnTo>
                    <a:pt x="140" y="1503"/>
                  </a:lnTo>
                  <a:lnTo>
                    <a:pt x="200" y="1663"/>
                  </a:lnTo>
                  <a:lnTo>
                    <a:pt x="281" y="1783"/>
                  </a:lnTo>
                  <a:lnTo>
                    <a:pt x="401" y="1903"/>
                  </a:lnTo>
                  <a:lnTo>
                    <a:pt x="501" y="1984"/>
                  </a:lnTo>
                  <a:lnTo>
                    <a:pt x="641" y="2064"/>
                  </a:lnTo>
                  <a:lnTo>
                    <a:pt x="761" y="2124"/>
                  </a:lnTo>
                  <a:lnTo>
                    <a:pt x="1122" y="2244"/>
                  </a:lnTo>
                  <a:lnTo>
                    <a:pt x="1503" y="2344"/>
                  </a:lnTo>
                  <a:lnTo>
                    <a:pt x="1783" y="2424"/>
                  </a:lnTo>
                  <a:lnTo>
                    <a:pt x="2004" y="2485"/>
                  </a:lnTo>
                  <a:lnTo>
                    <a:pt x="2164" y="2545"/>
                  </a:lnTo>
                  <a:lnTo>
                    <a:pt x="2304" y="2645"/>
                  </a:lnTo>
                  <a:lnTo>
                    <a:pt x="2364" y="2705"/>
                  </a:lnTo>
                  <a:lnTo>
                    <a:pt x="2404" y="2785"/>
                  </a:lnTo>
                  <a:lnTo>
                    <a:pt x="2424" y="2865"/>
                  </a:lnTo>
                  <a:lnTo>
                    <a:pt x="2444" y="2925"/>
                  </a:lnTo>
                  <a:lnTo>
                    <a:pt x="2424" y="3045"/>
                  </a:lnTo>
                  <a:lnTo>
                    <a:pt x="2384" y="3146"/>
                  </a:lnTo>
                  <a:lnTo>
                    <a:pt x="2304" y="3246"/>
                  </a:lnTo>
                  <a:lnTo>
                    <a:pt x="2224" y="3306"/>
                  </a:lnTo>
                  <a:lnTo>
                    <a:pt x="2064" y="3386"/>
                  </a:lnTo>
                  <a:lnTo>
                    <a:pt x="1883" y="3426"/>
                  </a:lnTo>
                  <a:lnTo>
                    <a:pt x="1703" y="3446"/>
                  </a:lnTo>
                  <a:lnTo>
                    <a:pt x="1362" y="3446"/>
                  </a:lnTo>
                  <a:lnTo>
                    <a:pt x="1182" y="3406"/>
                  </a:lnTo>
                  <a:lnTo>
                    <a:pt x="1022" y="3386"/>
                  </a:lnTo>
                  <a:lnTo>
                    <a:pt x="842" y="3326"/>
                  </a:lnTo>
                  <a:lnTo>
                    <a:pt x="701" y="3266"/>
                  </a:lnTo>
                  <a:lnTo>
                    <a:pt x="541" y="3206"/>
                  </a:lnTo>
                  <a:lnTo>
                    <a:pt x="401" y="3106"/>
                  </a:lnTo>
                  <a:lnTo>
                    <a:pt x="260" y="3025"/>
                  </a:lnTo>
                  <a:lnTo>
                    <a:pt x="0" y="3586"/>
                  </a:lnTo>
                  <a:lnTo>
                    <a:pt x="160" y="3707"/>
                  </a:lnTo>
                  <a:lnTo>
                    <a:pt x="321" y="3787"/>
                  </a:lnTo>
                  <a:lnTo>
                    <a:pt x="501" y="3867"/>
                  </a:lnTo>
                  <a:lnTo>
                    <a:pt x="681" y="3927"/>
                  </a:lnTo>
                  <a:lnTo>
                    <a:pt x="902" y="3987"/>
                  </a:lnTo>
                  <a:lnTo>
                    <a:pt x="1102" y="4027"/>
                  </a:lnTo>
                  <a:lnTo>
                    <a:pt x="1322" y="4047"/>
                  </a:lnTo>
                  <a:lnTo>
                    <a:pt x="1763" y="4047"/>
                  </a:lnTo>
                  <a:lnTo>
                    <a:pt x="1984" y="4027"/>
                  </a:lnTo>
                  <a:lnTo>
                    <a:pt x="2204" y="3967"/>
                  </a:lnTo>
                  <a:lnTo>
                    <a:pt x="2424" y="3907"/>
                  </a:lnTo>
                  <a:lnTo>
                    <a:pt x="2565" y="3827"/>
                  </a:lnTo>
                  <a:lnTo>
                    <a:pt x="2705" y="3727"/>
                  </a:lnTo>
                  <a:lnTo>
                    <a:pt x="2845" y="3606"/>
                  </a:lnTo>
                  <a:lnTo>
                    <a:pt x="2945" y="3466"/>
                  </a:lnTo>
                  <a:lnTo>
                    <a:pt x="3025" y="3346"/>
                  </a:lnTo>
                  <a:lnTo>
                    <a:pt x="3085" y="3186"/>
                  </a:lnTo>
                  <a:lnTo>
                    <a:pt x="3126" y="3045"/>
                  </a:lnTo>
                  <a:lnTo>
                    <a:pt x="3126" y="2885"/>
                  </a:lnTo>
                  <a:lnTo>
                    <a:pt x="3126" y="2725"/>
                  </a:lnTo>
                  <a:lnTo>
                    <a:pt x="3085" y="2565"/>
                  </a:lnTo>
                  <a:lnTo>
                    <a:pt x="3025" y="2404"/>
                  </a:lnTo>
                  <a:lnTo>
                    <a:pt x="2925" y="2284"/>
                  </a:lnTo>
                  <a:lnTo>
                    <a:pt x="2825" y="2164"/>
                  </a:lnTo>
                  <a:lnTo>
                    <a:pt x="2705" y="2084"/>
                  </a:lnTo>
                  <a:lnTo>
                    <a:pt x="2585" y="2004"/>
                  </a:lnTo>
                  <a:lnTo>
                    <a:pt x="2444" y="1944"/>
                  </a:lnTo>
                  <a:lnTo>
                    <a:pt x="2084" y="1823"/>
                  </a:lnTo>
                  <a:lnTo>
                    <a:pt x="1723" y="1723"/>
                  </a:lnTo>
                  <a:lnTo>
                    <a:pt x="1222" y="1583"/>
                  </a:lnTo>
                  <a:lnTo>
                    <a:pt x="1062" y="1523"/>
                  </a:lnTo>
                  <a:lnTo>
                    <a:pt x="902" y="1423"/>
                  </a:lnTo>
                  <a:lnTo>
                    <a:pt x="862" y="1363"/>
                  </a:lnTo>
                  <a:lnTo>
                    <a:pt x="821" y="1302"/>
                  </a:lnTo>
                  <a:lnTo>
                    <a:pt x="801" y="1222"/>
                  </a:lnTo>
                  <a:lnTo>
                    <a:pt x="781" y="1142"/>
                  </a:lnTo>
                  <a:lnTo>
                    <a:pt x="801" y="1022"/>
                  </a:lnTo>
                  <a:lnTo>
                    <a:pt x="842" y="922"/>
                  </a:lnTo>
                  <a:lnTo>
                    <a:pt x="902" y="822"/>
                  </a:lnTo>
                  <a:lnTo>
                    <a:pt x="1002" y="761"/>
                  </a:lnTo>
                  <a:lnTo>
                    <a:pt x="1142" y="681"/>
                  </a:lnTo>
                  <a:lnTo>
                    <a:pt x="1302" y="641"/>
                  </a:lnTo>
                  <a:lnTo>
                    <a:pt x="1483" y="601"/>
                  </a:lnTo>
                  <a:lnTo>
                    <a:pt x="1643" y="601"/>
                  </a:lnTo>
                  <a:lnTo>
                    <a:pt x="1923" y="621"/>
                  </a:lnTo>
                  <a:lnTo>
                    <a:pt x="2184" y="681"/>
                  </a:lnTo>
                  <a:lnTo>
                    <a:pt x="2464" y="781"/>
                  </a:lnTo>
                  <a:lnTo>
                    <a:pt x="2745" y="922"/>
                  </a:lnTo>
                  <a:lnTo>
                    <a:pt x="2965" y="341"/>
                  </a:lnTo>
                  <a:lnTo>
                    <a:pt x="2825" y="261"/>
                  </a:lnTo>
                  <a:lnTo>
                    <a:pt x="2665" y="180"/>
                  </a:lnTo>
                  <a:lnTo>
                    <a:pt x="2524" y="140"/>
                  </a:lnTo>
                  <a:lnTo>
                    <a:pt x="2364" y="100"/>
                  </a:lnTo>
                  <a:lnTo>
                    <a:pt x="2024" y="20"/>
                  </a:lnTo>
                  <a:lnTo>
                    <a:pt x="16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3993;p91">
              <a:extLst>
                <a:ext uri="{FF2B5EF4-FFF2-40B4-BE49-F238E27FC236}">
                  <a16:creationId xmlns:a16="http://schemas.microsoft.com/office/drawing/2014/main" id="{A3F6CBAB-EB1B-D976-2F26-12B0EDCB657D}"/>
                </a:ext>
              </a:extLst>
            </p:cNvPr>
            <p:cNvSpPr/>
            <p:nvPr/>
          </p:nvSpPr>
          <p:spPr>
            <a:xfrm>
              <a:off x="3654475" y="2023775"/>
              <a:ext cx="78150" cy="101200"/>
            </a:xfrm>
            <a:custGeom>
              <a:avLst/>
              <a:gdLst/>
              <a:ahLst/>
              <a:cxnLst/>
              <a:rect l="l" t="t" r="r" b="b"/>
              <a:pathLst>
                <a:path w="3126" h="4048" fill="none" extrusionOk="0">
                  <a:moveTo>
                    <a:pt x="681" y="3927"/>
                  </a:moveTo>
                  <a:lnTo>
                    <a:pt x="681" y="3927"/>
                  </a:lnTo>
                  <a:lnTo>
                    <a:pt x="501" y="3867"/>
                  </a:lnTo>
                  <a:lnTo>
                    <a:pt x="321" y="3787"/>
                  </a:lnTo>
                  <a:lnTo>
                    <a:pt x="160" y="3707"/>
                  </a:lnTo>
                  <a:lnTo>
                    <a:pt x="0" y="3586"/>
                  </a:lnTo>
                  <a:lnTo>
                    <a:pt x="260" y="3025"/>
                  </a:lnTo>
                  <a:lnTo>
                    <a:pt x="260" y="3025"/>
                  </a:lnTo>
                  <a:lnTo>
                    <a:pt x="401" y="3106"/>
                  </a:lnTo>
                  <a:lnTo>
                    <a:pt x="541" y="3206"/>
                  </a:lnTo>
                  <a:lnTo>
                    <a:pt x="701" y="3266"/>
                  </a:lnTo>
                  <a:lnTo>
                    <a:pt x="842" y="3326"/>
                  </a:lnTo>
                  <a:lnTo>
                    <a:pt x="842" y="3326"/>
                  </a:lnTo>
                  <a:lnTo>
                    <a:pt x="1022" y="3386"/>
                  </a:lnTo>
                  <a:lnTo>
                    <a:pt x="1182" y="3406"/>
                  </a:lnTo>
                  <a:lnTo>
                    <a:pt x="1362" y="3446"/>
                  </a:lnTo>
                  <a:lnTo>
                    <a:pt x="1543" y="3446"/>
                  </a:lnTo>
                  <a:lnTo>
                    <a:pt x="1543" y="3446"/>
                  </a:lnTo>
                  <a:lnTo>
                    <a:pt x="1703" y="3446"/>
                  </a:lnTo>
                  <a:lnTo>
                    <a:pt x="1883" y="3426"/>
                  </a:lnTo>
                  <a:lnTo>
                    <a:pt x="2064" y="3386"/>
                  </a:lnTo>
                  <a:lnTo>
                    <a:pt x="2224" y="3306"/>
                  </a:lnTo>
                  <a:lnTo>
                    <a:pt x="2224" y="3306"/>
                  </a:lnTo>
                  <a:lnTo>
                    <a:pt x="2304" y="3246"/>
                  </a:lnTo>
                  <a:lnTo>
                    <a:pt x="2384" y="3146"/>
                  </a:lnTo>
                  <a:lnTo>
                    <a:pt x="2424" y="3045"/>
                  </a:lnTo>
                  <a:lnTo>
                    <a:pt x="2444" y="2925"/>
                  </a:lnTo>
                  <a:lnTo>
                    <a:pt x="2444" y="2925"/>
                  </a:lnTo>
                  <a:lnTo>
                    <a:pt x="2424" y="2865"/>
                  </a:lnTo>
                  <a:lnTo>
                    <a:pt x="2404" y="2785"/>
                  </a:lnTo>
                  <a:lnTo>
                    <a:pt x="2364" y="2705"/>
                  </a:lnTo>
                  <a:lnTo>
                    <a:pt x="2304" y="2645"/>
                  </a:lnTo>
                  <a:lnTo>
                    <a:pt x="2304" y="2645"/>
                  </a:lnTo>
                  <a:lnTo>
                    <a:pt x="2164" y="2545"/>
                  </a:lnTo>
                  <a:lnTo>
                    <a:pt x="2004" y="2485"/>
                  </a:lnTo>
                  <a:lnTo>
                    <a:pt x="2004" y="2485"/>
                  </a:lnTo>
                  <a:lnTo>
                    <a:pt x="1783" y="2424"/>
                  </a:lnTo>
                  <a:lnTo>
                    <a:pt x="1503" y="2344"/>
                  </a:lnTo>
                  <a:lnTo>
                    <a:pt x="1503" y="2344"/>
                  </a:lnTo>
                  <a:lnTo>
                    <a:pt x="1122" y="2244"/>
                  </a:lnTo>
                  <a:lnTo>
                    <a:pt x="761" y="2124"/>
                  </a:lnTo>
                  <a:lnTo>
                    <a:pt x="761" y="2124"/>
                  </a:lnTo>
                  <a:lnTo>
                    <a:pt x="641" y="2064"/>
                  </a:lnTo>
                  <a:lnTo>
                    <a:pt x="501" y="1984"/>
                  </a:lnTo>
                  <a:lnTo>
                    <a:pt x="401" y="1903"/>
                  </a:lnTo>
                  <a:lnTo>
                    <a:pt x="281" y="1783"/>
                  </a:lnTo>
                  <a:lnTo>
                    <a:pt x="281" y="1783"/>
                  </a:lnTo>
                  <a:lnTo>
                    <a:pt x="200" y="1663"/>
                  </a:lnTo>
                  <a:lnTo>
                    <a:pt x="140" y="1503"/>
                  </a:lnTo>
                  <a:lnTo>
                    <a:pt x="100" y="1342"/>
                  </a:lnTo>
                  <a:lnTo>
                    <a:pt x="100" y="1182"/>
                  </a:lnTo>
                  <a:lnTo>
                    <a:pt x="100" y="1182"/>
                  </a:lnTo>
                  <a:lnTo>
                    <a:pt x="100" y="1022"/>
                  </a:lnTo>
                  <a:lnTo>
                    <a:pt x="140" y="862"/>
                  </a:lnTo>
                  <a:lnTo>
                    <a:pt x="180" y="721"/>
                  </a:lnTo>
                  <a:lnTo>
                    <a:pt x="260" y="581"/>
                  </a:lnTo>
                  <a:lnTo>
                    <a:pt x="260" y="581"/>
                  </a:lnTo>
                  <a:lnTo>
                    <a:pt x="381" y="441"/>
                  </a:lnTo>
                  <a:lnTo>
                    <a:pt x="501" y="321"/>
                  </a:lnTo>
                  <a:lnTo>
                    <a:pt x="641" y="221"/>
                  </a:lnTo>
                  <a:lnTo>
                    <a:pt x="801" y="160"/>
                  </a:lnTo>
                  <a:lnTo>
                    <a:pt x="801" y="160"/>
                  </a:lnTo>
                  <a:lnTo>
                    <a:pt x="1022" y="80"/>
                  </a:lnTo>
                  <a:lnTo>
                    <a:pt x="1222" y="20"/>
                  </a:lnTo>
                  <a:lnTo>
                    <a:pt x="1463" y="0"/>
                  </a:lnTo>
                  <a:lnTo>
                    <a:pt x="1683" y="0"/>
                  </a:lnTo>
                  <a:lnTo>
                    <a:pt x="1683" y="0"/>
                  </a:lnTo>
                  <a:lnTo>
                    <a:pt x="2024" y="20"/>
                  </a:lnTo>
                  <a:lnTo>
                    <a:pt x="2364" y="100"/>
                  </a:lnTo>
                  <a:lnTo>
                    <a:pt x="2364" y="100"/>
                  </a:lnTo>
                  <a:lnTo>
                    <a:pt x="2524" y="140"/>
                  </a:lnTo>
                  <a:lnTo>
                    <a:pt x="2665" y="180"/>
                  </a:lnTo>
                  <a:lnTo>
                    <a:pt x="2825" y="261"/>
                  </a:lnTo>
                  <a:lnTo>
                    <a:pt x="2965" y="341"/>
                  </a:lnTo>
                  <a:lnTo>
                    <a:pt x="2745" y="922"/>
                  </a:lnTo>
                  <a:lnTo>
                    <a:pt x="2745" y="922"/>
                  </a:lnTo>
                  <a:lnTo>
                    <a:pt x="2464" y="781"/>
                  </a:lnTo>
                  <a:lnTo>
                    <a:pt x="2184" y="681"/>
                  </a:lnTo>
                  <a:lnTo>
                    <a:pt x="2184" y="681"/>
                  </a:lnTo>
                  <a:lnTo>
                    <a:pt x="1923" y="621"/>
                  </a:lnTo>
                  <a:lnTo>
                    <a:pt x="1643" y="601"/>
                  </a:lnTo>
                  <a:lnTo>
                    <a:pt x="1643" y="601"/>
                  </a:lnTo>
                  <a:lnTo>
                    <a:pt x="1483" y="601"/>
                  </a:lnTo>
                  <a:lnTo>
                    <a:pt x="1302" y="641"/>
                  </a:lnTo>
                  <a:lnTo>
                    <a:pt x="1142" y="681"/>
                  </a:lnTo>
                  <a:lnTo>
                    <a:pt x="1002" y="761"/>
                  </a:lnTo>
                  <a:lnTo>
                    <a:pt x="1002" y="761"/>
                  </a:lnTo>
                  <a:lnTo>
                    <a:pt x="902" y="822"/>
                  </a:lnTo>
                  <a:lnTo>
                    <a:pt x="842" y="922"/>
                  </a:lnTo>
                  <a:lnTo>
                    <a:pt x="801" y="1022"/>
                  </a:lnTo>
                  <a:lnTo>
                    <a:pt x="781" y="1142"/>
                  </a:lnTo>
                  <a:lnTo>
                    <a:pt x="781" y="1142"/>
                  </a:lnTo>
                  <a:lnTo>
                    <a:pt x="801" y="1222"/>
                  </a:lnTo>
                  <a:lnTo>
                    <a:pt x="821" y="1302"/>
                  </a:lnTo>
                  <a:lnTo>
                    <a:pt x="862" y="1363"/>
                  </a:lnTo>
                  <a:lnTo>
                    <a:pt x="902" y="1423"/>
                  </a:lnTo>
                  <a:lnTo>
                    <a:pt x="902" y="1423"/>
                  </a:lnTo>
                  <a:lnTo>
                    <a:pt x="1062" y="1523"/>
                  </a:lnTo>
                  <a:lnTo>
                    <a:pt x="1222" y="1583"/>
                  </a:lnTo>
                  <a:lnTo>
                    <a:pt x="1723" y="1723"/>
                  </a:lnTo>
                  <a:lnTo>
                    <a:pt x="1723" y="1723"/>
                  </a:lnTo>
                  <a:lnTo>
                    <a:pt x="2084" y="1823"/>
                  </a:lnTo>
                  <a:lnTo>
                    <a:pt x="2444" y="1944"/>
                  </a:lnTo>
                  <a:lnTo>
                    <a:pt x="2444" y="1944"/>
                  </a:lnTo>
                  <a:lnTo>
                    <a:pt x="2585" y="2004"/>
                  </a:lnTo>
                  <a:lnTo>
                    <a:pt x="2705" y="2084"/>
                  </a:lnTo>
                  <a:lnTo>
                    <a:pt x="2825" y="2164"/>
                  </a:lnTo>
                  <a:lnTo>
                    <a:pt x="2925" y="2284"/>
                  </a:lnTo>
                  <a:lnTo>
                    <a:pt x="2925" y="2284"/>
                  </a:lnTo>
                  <a:lnTo>
                    <a:pt x="3025" y="2404"/>
                  </a:lnTo>
                  <a:lnTo>
                    <a:pt x="3085" y="2565"/>
                  </a:lnTo>
                  <a:lnTo>
                    <a:pt x="3126" y="2725"/>
                  </a:lnTo>
                  <a:lnTo>
                    <a:pt x="3126" y="2885"/>
                  </a:lnTo>
                  <a:lnTo>
                    <a:pt x="3126" y="2885"/>
                  </a:lnTo>
                  <a:lnTo>
                    <a:pt x="3126" y="3045"/>
                  </a:lnTo>
                  <a:lnTo>
                    <a:pt x="3085" y="3186"/>
                  </a:lnTo>
                  <a:lnTo>
                    <a:pt x="3025" y="3346"/>
                  </a:lnTo>
                  <a:lnTo>
                    <a:pt x="2945" y="3466"/>
                  </a:lnTo>
                  <a:lnTo>
                    <a:pt x="2945" y="3466"/>
                  </a:lnTo>
                  <a:lnTo>
                    <a:pt x="2845" y="3606"/>
                  </a:lnTo>
                  <a:lnTo>
                    <a:pt x="2705" y="3727"/>
                  </a:lnTo>
                  <a:lnTo>
                    <a:pt x="2565" y="3827"/>
                  </a:lnTo>
                  <a:lnTo>
                    <a:pt x="2424" y="3907"/>
                  </a:lnTo>
                  <a:lnTo>
                    <a:pt x="2424" y="3907"/>
                  </a:lnTo>
                  <a:lnTo>
                    <a:pt x="2204" y="3967"/>
                  </a:lnTo>
                  <a:lnTo>
                    <a:pt x="1984" y="4027"/>
                  </a:lnTo>
                  <a:lnTo>
                    <a:pt x="1763" y="4047"/>
                  </a:lnTo>
                  <a:lnTo>
                    <a:pt x="1543" y="4047"/>
                  </a:lnTo>
                  <a:lnTo>
                    <a:pt x="1543" y="4047"/>
                  </a:lnTo>
                  <a:lnTo>
                    <a:pt x="1322" y="4047"/>
                  </a:lnTo>
                  <a:lnTo>
                    <a:pt x="1102" y="4027"/>
                  </a:lnTo>
                  <a:lnTo>
                    <a:pt x="902" y="3987"/>
                  </a:lnTo>
                  <a:lnTo>
                    <a:pt x="681" y="392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3994;p91">
              <a:extLst>
                <a:ext uri="{FF2B5EF4-FFF2-40B4-BE49-F238E27FC236}">
                  <a16:creationId xmlns:a16="http://schemas.microsoft.com/office/drawing/2014/main" id="{F362857A-D133-137D-2F41-DB12320D7FA3}"/>
                </a:ext>
              </a:extLst>
            </p:cNvPr>
            <p:cNvSpPr/>
            <p:nvPr/>
          </p:nvSpPr>
          <p:spPr>
            <a:xfrm>
              <a:off x="3751625" y="2025275"/>
              <a:ext cx="74175" cy="98700"/>
            </a:xfrm>
            <a:custGeom>
              <a:avLst/>
              <a:gdLst/>
              <a:ahLst/>
              <a:cxnLst/>
              <a:rect l="l" t="t" r="r" b="b"/>
              <a:pathLst>
                <a:path w="2967" h="3948" extrusionOk="0">
                  <a:moveTo>
                    <a:pt x="1" y="0"/>
                  </a:moveTo>
                  <a:lnTo>
                    <a:pt x="1" y="3947"/>
                  </a:lnTo>
                  <a:lnTo>
                    <a:pt x="2966" y="3947"/>
                  </a:lnTo>
                  <a:lnTo>
                    <a:pt x="2966" y="3326"/>
                  </a:lnTo>
                  <a:lnTo>
                    <a:pt x="742" y="3326"/>
                  </a:lnTo>
                  <a:lnTo>
                    <a:pt x="742" y="2224"/>
                  </a:lnTo>
                  <a:lnTo>
                    <a:pt x="2646" y="2224"/>
                  </a:lnTo>
                  <a:lnTo>
                    <a:pt x="2646" y="1643"/>
                  </a:lnTo>
                  <a:lnTo>
                    <a:pt x="742" y="1643"/>
                  </a:lnTo>
                  <a:lnTo>
                    <a:pt x="742" y="601"/>
                  </a:lnTo>
                  <a:lnTo>
                    <a:pt x="2866" y="601"/>
                  </a:lnTo>
                  <a:lnTo>
                    <a:pt x="28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3995;p91">
              <a:extLst>
                <a:ext uri="{FF2B5EF4-FFF2-40B4-BE49-F238E27FC236}">
                  <a16:creationId xmlns:a16="http://schemas.microsoft.com/office/drawing/2014/main" id="{B527A600-9A12-49E4-F9CE-A7DC66941498}"/>
                </a:ext>
              </a:extLst>
            </p:cNvPr>
            <p:cNvSpPr/>
            <p:nvPr/>
          </p:nvSpPr>
          <p:spPr>
            <a:xfrm>
              <a:off x="3751625" y="2025275"/>
              <a:ext cx="74175" cy="98700"/>
            </a:xfrm>
            <a:custGeom>
              <a:avLst/>
              <a:gdLst/>
              <a:ahLst/>
              <a:cxnLst/>
              <a:rect l="l" t="t" r="r" b="b"/>
              <a:pathLst>
                <a:path w="2967" h="3948" fill="none" extrusionOk="0">
                  <a:moveTo>
                    <a:pt x="2966" y="3326"/>
                  </a:moveTo>
                  <a:lnTo>
                    <a:pt x="2966" y="3947"/>
                  </a:lnTo>
                  <a:lnTo>
                    <a:pt x="1" y="3947"/>
                  </a:lnTo>
                  <a:lnTo>
                    <a:pt x="1" y="0"/>
                  </a:lnTo>
                  <a:lnTo>
                    <a:pt x="2866" y="0"/>
                  </a:lnTo>
                  <a:lnTo>
                    <a:pt x="2866" y="601"/>
                  </a:lnTo>
                  <a:lnTo>
                    <a:pt x="742" y="601"/>
                  </a:lnTo>
                  <a:lnTo>
                    <a:pt x="742" y="1643"/>
                  </a:lnTo>
                  <a:lnTo>
                    <a:pt x="2646" y="1643"/>
                  </a:lnTo>
                  <a:lnTo>
                    <a:pt x="2646" y="2224"/>
                  </a:lnTo>
                  <a:lnTo>
                    <a:pt x="742" y="2224"/>
                  </a:lnTo>
                  <a:lnTo>
                    <a:pt x="742" y="3326"/>
                  </a:lnTo>
                  <a:lnTo>
                    <a:pt x="2966" y="332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3996;p91">
              <a:extLst>
                <a:ext uri="{FF2B5EF4-FFF2-40B4-BE49-F238E27FC236}">
                  <a16:creationId xmlns:a16="http://schemas.microsoft.com/office/drawing/2014/main" id="{AF2FF13A-4616-67D6-B608-9295129C3B85}"/>
                </a:ext>
              </a:extLst>
            </p:cNvPr>
            <p:cNvSpPr/>
            <p:nvPr/>
          </p:nvSpPr>
          <p:spPr>
            <a:xfrm>
              <a:off x="3838800" y="2024275"/>
              <a:ext cx="92175" cy="100200"/>
            </a:xfrm>
            <a:custGeom>
              <a:avLst/>
              <a:gdLst/>
              <a:ahLst/>
              <a:cxnLst/>
              <a:rect l="l" t="t" r="r" b="b"/>
              <a:pathLst>
                <a:path w="3687" h="4008" extrusionOk="0">
                  <a:moveTo>
                    <a:pt x="2104" y="0"/>
                  </a:moveTo>
                  <a:lnTo>
                    <a:pt x="1823" y="20"/>
                  </a:lnTo>
                  <a:lnTo>
                    <a:pt x="1563" y="80"/>
                  </a:lnTo>
                  <a:lnTo>
                    <a:pt x="1282" y="160"/>
                  </a:lnTo>
                  <a:lnTo>
                    <a:pt x="1022" y="281"/>
                  </a:lnTo>
                  <a:lnTo>
                    <a:pt x="801" y="421"/>
                  </a:lnTo>
                  <a:lnTo>
                    <a:pt x="601" y="581"/>
                  </a:lnTo>
                  <a:lnTo>
                    <a:pt x="421" y="782"/>
                  </a:lnTo>
                  <a:lnTo>
                    <a:pt x="281" y="1002"/>
                  </a:lnTo>
                  <a:lnTo>
                    <a:pt x="160" y="1242"/>
                  </a:lnTo>
                  <a:lnTo>
                    <a:pt x="80" y="1503"/>
                  </a:lnTo>
                  <a:lnTo>
                    <a:pt x="20" y="1763"/>
                  </a:lnTo>
                  <a:lnTo>
                    <a:pt x="0" y="2024"/>
                  </a:lnTo>
                  <a:lnTo>
                    <a:pt x="20" y="2284"/>
                  </a:lnTo>
                  <a:lnTo>
                    <a:pt x="80" y="2545"/>
                  </a:lnTo>
                  <a:lnTo>
                    <a:pt x="160" y="2805"/>
                  </a:lnTo>
                  <a:lnTo>
                    <a:pt x="281" y="3046"/>
                  </a:lnTo>
                  <a:lnTo>
                    <a:pt x="421" y="3266"/>
                  </a:lnTo>
                  <a:lnTo>
                    <a:pt x="601" y="3466"/>
                  </a:lnTo>
                  <a:lnTo>
                    <a:pt x="801" y="3627"/>
                  </a:lnTo>
                  <a:lnTo>
                    <a:pt x="1022" y="3767"/>
                  </a:lnTo>
                  <a:lnTo>
                    <a:pt x="1282" y="3887"/>
                  </a:lnTo>
                  <a:lnTo>
                    <a:pt x="1543" y="3967"/>
                  </a:lnTo>
                  <a:lnTo>
                    <a:pt x="1823" y="4007"/>
                  </a:lnTo>
                  <a:lnTo>
                    <a:pt x="2344" y="4007"/>
                  </a:lnTo>
                  <a:lnTo>
                    <a:pt x="2565" y="3967"/>
                  </a:lnTo>
                  <a:lnTo>
                    <a:pt x="2785" y="3927"/>
                  </a:lnTo>
                  <a:lnTo>
                    <a:pt x="3005" y="3847"/>
                  </a:lnTo>
                  <a:lnTo>
                    <a:pt x="3186" y="3747"/>
                  </a:lnTo>
                  <a:lnTo>
                    <a:pt x="3366" y="3647"/>
                  </a:lnTo>
                  <a:lnTo>
                    <a:pt x="3526" y="3506"/>
                  </a:lnTo>
                  <a:lnTo>
                    <a:pt x="3687" y="3346"/>
                  </a:lnTo>
                  <a:lnTo>
                    <a:pt x="3206" y="2905"/>
                  </a:lnTo>
                  <a:lnTo>
                    <a:pt x="3106" y="3005"/>
                  </a:lnTo>
                  <a:lnTo>
                    <a:pt x="2985" y="3106"/>
                  </a:lnTo>
                  <a:lnTo>
                    <a:pt x="2865" y="3186"/>
                  </a:lnTo>
                  <a:lnTo>
                    <a:pt x="2725" y="3246"/>
                  </a:lnTo>
                  <a:lnTo>
                    <a:pt x="2585" y="3306"/>
                  </a:lnTo>
                  <a:lnTo>
                    <a:pt x="2444" y="3346"/>
                  </a:lnTo>
                  <a:lnTo>
                    <a:pt x="2304" y="3366"/>
                  </a:lnTo>
                  <a:lnTo>
                    <a:pt x="1964" y="3366"/>
                  </a:lnTo>
                  <a:lnTo>
                    <a:pt x="1783" y="3326"/>
                  </a:lnTo>
                  <a:lnTo>
                    <a:pt x="1603" y="3266"/>
                  </a:lnTo>
                  <a:lnTo>
                    <a:pt x="1423" y="3186"/>
                  </a:lnTo>
                  <a:lnTo>
                    <a:pt x="1282" y="3086"/>
                  </a:lnTo>
                  <a:lnTo>
                    <a:pt x="1142" y="2985"/>
                  </a:lnTo>
                  <a:lnTo>
                    <a:pt x="1022" y="2845"/>
                  </a:lnTo>
                  <a:lnTo>
                    <a:pt x="922" y="2705"/>
                  </a:lnTo>
                  <a:lnTo>
                    <a:pt x="842" y="2525"/>
                  </a:lnTo>
                  <a:lnTo>
                    <a:pt x="781" y="2364"/>
                  </a:lnTo>
                  <a:lnTo>
                    <a:pt x="761" y="2184"/>
                  </a:lnTo>
                  <a:lnTo>
                    <a:pt x="741" y="2004"/>
                  </a:lnTo>
                  <a:lnTo>
                    <a:pt x="761" y="1843"/>
                  </a:lnTo>
                  <a:lnTo>
                    <a:pt x="781" y="1663"/>
                  </a:lnTo>
                  <a:lnTo>
                    <a:pt x="842" y="1483"/>
                  </a:lnTo>
                  <a:lnTo>
                    <a:pt x="922" y="1322"/>
                  </a:lnTo>
                  <a:lnTo>
                    <a:pt x="1022" y="1182"/>
                  </a:lnTo>
                  <a:lnTo>
                    <a:pt x="1142" y="1042"/>
                  </a:lnTo>
                  <a:lnTo>
                    <a:pt x="1282" y="922"/>
                  </a:lnTo>
                  <a:lnTo>
                    <a:pt x="1423" y="822"/>
                  </a:lnTo>
                  <a:lnTo>
                    <a:pt x="1603" y="741"/>
                  </a:lnTo>
                  <a:lnTo>
                    <a:pt x="1783" y="701"/>
                  </a:lnTo>
                  <a:lnTo>
                    <a:pt x="1964" y="661"/>
                  </a:lnTo>
                  <a:lnTo>
                    <a:pt x="2304" y="661"/>
                  </a:lnTo>
                  <a:lnTo>
                    <a:pt x="2444" y="681"/>
                  </a:lnTo>
                  <a:lnTo>
                    <a:pt x="2585" y="721"/>
                  </a:lnTo>
                  <a:lnTo>
                    <a:pt x="2725" y="761"/>
                  </a:lnTo>
                  <a:lnTo>
                    <a:pt x="2865" y="842"/>
                  </a:lnTo>
                  <a:lnTo>
                    <a:pt x="2985" y="922"/>
                  </a:lnTo>
                  <a:lnTo>
                    <a:pt x="3106" y="1002"/>
                  </a:lnTo>
                  <a:lnTo>
                    <a:pt x="3206" y="1122"/>
                  </a:lnTo>
                  <a:lnTo>
                    <a:pt x="3687" y="681"/>
                  </a:lnTo>
                  <a:lnTo>
                    <a:pt x="3526" y="521"/>
                  </a:lnTo>
                  <a:lnTo>
                    <a:pt x="3366" y="381"/>
                  </a:lnTo>
                  <a:lnTo>
                    <a:pt x="3186" y="281"/>
                  </a:lnTo>
                  <a:lnTo>
                    <a:pt x="3005" y="180"/>
                  </a:lnTo>
                  <a:lnTo>
                    <a:pt x="2785" y="100"/>
                  </a:lnTo>
                  <a:lnTo>
                    <a:pt x="2565" y="60"/>
                  </a:lnTo>
                  <a:lnTo>
                    <a:pt x="2344" y="20"/>
                  </a:lnTo>
                  <a:lnTo>
                    <a:pt x="210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3997;p91">
              <a:extLst>
                <a:ext uri="{FF2B5EF4-FFF2-40B4-BE49-F238E27FC236}">
                  <a16:creationId xmlns:a16="http://schemas.microsoft.com/office/drawing/2014/main" id="{C273AB30-AB66-C516-C8C3-8B212CC4C75B}"/>
                </a:ext>
              </a:extLst>
            </p:cNvPr>
            <p:cNvSpPr/>
            <p:nvPr/>
          </p:nvSpPr>
          <p:spPr>
            <a:xfrm>
              <a:off x="3946475" y="2025275"/>
              <a:ext cx="85675" cy="100200"/>
            </a:xfrm>
            <a:custGeom>
              <a:avLst/>
              <a:gdLst/>
              <a:ahLst/>
              <a:cxnLst/>
              <a:rect l="l" t="t" r="r" b="b"/>
              <a:pathLst>
                <a:path w="3427" h="4008" extrusionOk="0">
                  <a:moveTo>
                    <a:pt x="21" y="0"/>
                  </a:moveTo>
                  <a:lnTo>
                    <a:pt x="21" y="2224"/>
                  </a:lnTo>
                  <a:lnTo>
                    <a:pt x="1" y="2404"/>
                  </a:lnTo>
                  <a:lnTo>
                    <a:pt x="21" y="2585"/>
                  </a:lnTo>
                  <a:lnTo>
                    <a:pt x="61" y="2745"/>
                  </a:lnTo>
                  <a:lnTo>
                    <a:pt x="101" y="2925"/>
                  </a:lnTo>
                  <a:lnTo>
                    <a:pt x="181" y="3086"/>
                  </a:lnTo>
                  <a:lnTo>
                    <a:pt x="261" y="3246"/>
                  </a:lnTo>
                  <a:lnTo>
                    <a:pt x="361" y="3406"/>
                  </a:lnTo>
                  <a:lnTo>
                    <a:pt x="461" y="3546"/>
                  </a:lnTo>
                  <a:lnTo>
                    <a:pt x="441" y="3546"/>
                  </a:lnTo>
                  <a:lnTo>
                    <a:pt x="582" y="3667"/>
                  </a:lnTo>
                  <a:lnTo>
                    <a:pt x="722" y="3747"/>
                  </a:lnTo>
                  <a:lnTo>
                    <a:pt x="882" y="3827"/>
                  </a:lnTo>
                  <a:lnTo>
                    <a:pt x="1042" y="3887"/>
                  </a:lnTo>
                  <a:lnTo>
                    <a:pt x="1203" y="3947"/>
                  </a:lnTo>
                  <a:lnTo>
                    <a:pt x="1363" y="3987"/>
                  </a:lnTo>
                  <a:lnTo>
                    <a:pt x="1543" y="4007"/>
                  </a:lnTo>
                  <a:lnTo>
                    <a:pt x="1884" y="4007"/>
                  </a:lnTo>
                  <a:lnTo>
                    <a:pt x="2044" y="3987"/>
                  </a:lnTo>
                  <a:lnTo>
                    <a:pt x="2205" y="3947"/>
                  </a:lnTo>
                  <a:lnTo>
                    <a:pt x="2365" y="3887"/>
                  </a:lnTo>
                  <a:lnTo>
                    <a:pt x="2525" y="3827"/>
                  </a:lnTo>
                  <a:lnTo>
                    <a:pt x="2685" y="3747"/>
                  </a:lnTo>
                  <a:lnTo>
                    <a:pt x="2846" y="3667"/>
                  </a:lnTo>
                  <a:lnTo>
                    <a:pt x="2986" y="3546"/>
                  </a:lnTo>
                  <a:lnTo>
                    <a:pt x="3086" y="3406"/>
                  </a:lnTo>
                  <a:lnTo>
                    <a:pt x="3186" y="3266"/>
                  </a:lnTo>
                  <a:lnTo>
                    <a:pt x="3266" y="3106"/>
                  </a:lnTo>
                  <a:lnTo>
                    <a:pt x="3347" y="2945"/>
                  </a:lnTo>
                  <a:lnTo>
                    <a:pt x="3387" y="2765"/>
                  </a:lnTo>
                  <a:lnTo>
                    <a:pt x="3427" y="2585"/>
                  </a:lnTo>
                  <a:lnTo>
                    <a:pt x="3427" y="2404"/>
                  </a:lnTo>
                  <a:lnTo>
                    <a:pt x="3427" y="2224"/>
                  </a:lnTo>
                  <a:lnTo>
                    <a:pt x="3427" y="0"/>
                  </a:lnTo>
                  <a:lnTo>
                    <a:pt x="2745" y="0"/>
                  </a:lnTo>
                  <a:lnTo>
                    <a:pt x="2745" y="2184"/>
                  </a:lnTo>
                  <a:lnTo>
                    <a:pt x="2725" y="2465"/>
                  </a:lnTo>
                  <a:lnTo>
                    <a:pt x="2685" y="2705"/>
                  </a:lnTo>
                  <a:lnTo>
                    <a:pt x="2605" y="2905"/>
                  </a:lnTo>
                  <a:lnTo>
                    <a:pt x="2505" y="3066"/>
                  </a:lnTo>
                  <a:lnTo>
                    <a:pt x="2425" y="3126"/>
                  </a:lnTo>
                  <a:lnTo>
                    <a:pt x="2365" y="3186"/>
                  </a:lnTo>
                  <a:lnTo>
                    <a:pt x="2185" y="3286"/>
                  </a:lnTo>
                  <a:lnTo>
                    <a:pt x="1984" y="3326"/>
                  </a:lnTo>
                  <a:lnTo>
                    <a:pt x="1744" y="3346"/>
                  </a:lnTo>
                  <a:lnTo>
                    <a:pt x="1503" y="3326"/>
                  </a:lnTo>
                  <a:lnTo>
                    <a:pt x="1303" y="3286"/>
                  </a:lnTo>
                  <a:lnTo>
                    <a:pt x="1143" y="3186"/>
                  </a:lnTo>
                  <a:lnTo>
                    <a:pt x="1063" y="3126"/>
                  </a:lnTo>
                  <a:lnTo>
                    <a:pt x="1002" y="3066"/>
                  </a:lnTo>
                  <a:lnTo>
                    <a:pt x="882" y="2905"/>
                  </a:lnTo>
                  <a:lnTo>
                    <a:pt x="802" y="2705"/>
                  </a:lnTo>
                  <a:lnTo>
                    <a:pt x="762" y="2465"/>
                  </a:lnTo>
                  <a:lnTo>
                    <a:pt x="742" y="2184"/>
                  </a:lnTo>
                  <a:lnTo>
                    <a:pt x="74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3998;p91">
              <a:extLst>
                <a:ext uri="{FF2B5EF4-FFF2-40B4-BE49-F238E27FC236}">
                  <a16:creationId xmlns:a16="http://schemas.microsoft.com/office/drawing/2014/main" id="{835F07CE-CB63-8580-F04A-08C3C9CCFCE9}"/>
                </a:ext>
              </a:extLst>
            </p:cNvPr>
            <p:cNvSpPr/>
            <p:nvPr/>
          </p:nvSpPr>
          <p:spPr>
            <a:xfrm>
              <a:off x="4058675" y="2024775"/>
              <a:ext cx="84675" cy="99200"/>
            </a:xfrm>
            <a:custGeom>
              <a:avLst/>
              <a:gdLst/>
              <a:ahLst/>
              <a:cxnLst/>
              <a:rect l="l" t="t" r="r" b="b"/>
              <a:pathLst>
                <a:path w="3387" h="3968" extrusionOk="0">
                  <a:moveTo>
                    <a:pt x="1784" y="641"/>
                  </a:moveTo>
                  <a:lnTo>
                    <a:pt x="1984" y="661"/>
                  </a:lnTo>
                  <a:lnTo>
                    <a:pt x="2164" y="741"/>
                  </a:lnTo>
                  <a:lnTo>
                    <a:pt x="2325" y="842"/>
                  </a:lnTo>
                  <a:lnTo>
                    <a:pt x="2345" y="862"/>
                  </a:lnTo>
                  <a:lnTo>
                    <a:pt x="2445" y="982"/>
                  </a:lnTo>
                  <a:lnTo>
                    <a:pt x="2525" y="1122"/>
                  </a:lnTo>
                  <a:lnTo>
                    <a:pt x="2565" y="1282"/>
                  </a:lnTo>
                  <a:lnTo>
                    <a:pt x="2565" y="1443"/>
                  </a:lnTo>
                  <a:lnTo>
                    <a:pt x="2545" y="1583"/>
                  </a:lnTo>
                  <a:lnTo>
                    <a:pt x="2505" y="1743"/>
                  </a:lnTo>
                  <a:lnTo>
                    <a:pt x="2425" y="1884"/>
                  </a:lnTo>
                  <a:lnTo>
                    <a:pt x="2325" y="2004"/>
                  </a:lnTo>
                  <a:lnTo>
                    <a:pt x="2164" y="2104"/>
                  </a:lnTo>
                  <a:lnTo>
                    <a:pt x="1984" y="2164"/>
                  </a:lnTo>
                  <a:lnTo>
                    <a:pt x="1784" y="2204"/>
                  </a:lnTo>
                  <a:lnTo>
                    <a:pt x="742" y="2204"/>
                  </a:lnTo>
                  <a:lnTo>
                    <a:pt x="742" y="641"/>
                  </a:lnTo>
                  <a:close/>
                  <a:moveTo>
                    <a:pt x="1" y="0"/>
                  </a:moveTo>
                  <a:lnTo>
                    <a:pt x="1" y="3947"/>
                  </a:lnTo>
                  <a:lnTo>
                    <a:pt x="742" y="3947"/>
                  </a:lnTo>
                  <a:lnTo>
                    <a:pt x="742" y="2805"/>
                  </a:lnTo>
                  <a:lnTo>
                    <a:pt x="1784" y="2805"/>
                  </a:lnTo>
                  <a:lnTo>
                    <a:pt x="2585" y="3967"/>
                  </a:lnTo>
                  <a:lnTo>
                    <a:pt x="3387" y="3947"/>
                  </a:lnTo>
                  <a:lnTo>
                    <a:pt x="2465" y="2665"/>
                  </a:lnTo>
                  <a:lnTo>
                    <a:pt x="2645" y="2585"/>
                  </a:lnTo>
                  <a:lnTo>
                    <a:pt x="2826" y="2465"/>
                  </a:lnTo>
                  <a:lnTo>
                    <a:pt x="2966" y="2324"/>
                  </a:lnTo>
                  <a:lnTo>
                    <a:pt x="3086" y="2184"/>
                  </a:lnTo>
                  <a:lnTo>
                    <a:pt x="3186" y="2004"/>
                  </a:lnTo>
                  <a:lnTo>
                    <a:pt x="3266" y="1803"/>
                  </a:lnTo>
                  <a:lnTo>
                    <a:pt x="3306" y="1603"/>
                  </a:lnTo>
                  <a:lnTo>
                    <a:pt x="3306" y="1403"/>
                  </a:lnTo>
                  <a:lnTo>
                    <a:pt x="3306" y="1222"/>
                  </a:lnTo>
                  <a:lnTo>
                    <a:pt x="3266" y="1022"/>
                  </a:lnTo>
                  <a:lnTo>
                    <a:pt x="3206" y="842"/>
                  </a:lnTo>
                  <a:lnTo>
                    <a:pt x="3106" y="661"/>
                  </a:lnTo>
                  <a:lnTo>
                    <a:pt x="2986" y="501"/>
                  </a:lnTo>
                  <a:lnTo>
                    <a:pt x="2846" y="381"/>
                  </a:lnTo>
                  <a:lnTo>
                    <a:pt x="2685" y="261"/>
                  </a:lnTo>
                  <a:lnTo>
                    <a:pt x="2525" y="181"/>
                  </a:lnTo>
                  <a:lnTo>
                    <a:pt x="2305" y="100"/>
                  </a:lnTo>
                  <a:lnTo>
                    <a:pt x="2084" y="40"/>
                  </a:lnTo>
                  <a:lnTo>
                    <a:pt x="1864" y="20"/>
                  </a:lnTo>
                  <a:lnTo>
                    <a:pt x="16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3999;p91">
              <a:extLst>
                <a:ext uri="{FF2B5EF4-FFF2-40B4-BE49-F238E27FC236}">
                  <a16:creationId xmlns:a16="http://schemas.microsoft.com/office/drawing/2014/main" id="{9E97B33C-196F-8291-7296-7368DFB9ECEB}"/>
                </a:ext>
              </a:extLst>
            </p:cNvPr>
            <p:cNvSpPr/>
            <p:nvPr/>
          </p:nvSpPr>
          <p:spPr>
            <a:xfrm>
              <a:off x="4161850" y="2025275"/>
              <a:ext cx="74175" cy="98700"/>
            </a:xfrm>
            <a:custGeom>
              <a:avLst/>
              <a:gdLst/>
              <a:ahLst/>
              <a:cxnLst/>
              <a:rect l="l" t="t" r="r" b="b"/>
              <a:pathLst>
                <a:path w="2967" h="3948" extrusionOk="0">
                  <a:moveTo>
                    <a:pt x="1" y="0"/>
                  </a:moveTo>
                  <a:lnTo>
                    <a:pt x="1" y="3947"/>
                  </a:lnTo>
                  <a:lnTo>
                    <a:pt x="2966" y="3947"/>
                  </a:lnTo>
                  <a:lnTo>
                    <a:pt x="2966" y="3326"/>
                  </a:lnTo>
                  <a:lnTo>
                    <a:pt x="742" y="3326"/>
                  </a:lnTo>
                  <a:lnTo>
                    <a:pt x="742" y="2224"/>
                  </a:lnTo>
                  <a:lnTo>
                    <a:pt x="2646" y="2224"/>
                  </a:lnTo>
                  <a:lnTo>
                    <a:pt x="2646" y="1643"/>
                  </a:lnTo>
                  <a:lnTo>
                    <a:pt x="742" y="1643"/>
                  </a:lnTo>
                  <a:lnTo>
                    <a:pt x="742" y="601"/>
                  </a:lnTo>
                  <a:lnTo>
                    <a:pt x="2846" y="601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4000;p91">
              <a:extLst>
                <a:ext uri="{FF2B5EF4-FFF2-40B4-BE49-F238E27FC236}">
                  <a16:creationId xmlns:a16="http://schemas.microsoft.com/office/drawing/2014/main" id="{175A458D-005C-FE45-BA3B-C66AE9406115}"/>
                </a:ext>
              </a:extLst>
            </p:cNvPr>
            <p:cNvSpPr/>
            <p:nvPr/>
          </p:nvSpPr>
          <p:spPr>
            <a:xfrm>
              <a:off x="4295100" y="2025775"/>
              <a:ext cx="82675" cy="98700"/>
            </a:xfrm>
            <a:custGeom>
              <a:avLst/>
              <a:gdLst/>
              <a:ahLst/>
              <a:cxnLst/>
              <a:rect l="l" t="t" r="r" b="b"/>
              <a:pathLst>
                <a:path w="3307" h="3948" extrusionOk="0">
                  <a:moveTo>
                    <a:pt x="1783" y="621"/>
                  </a:moveTo>
                  <a:lnTo>
                    <a:pt x="1984" y="641"/>
                  </a:lnTo>
                  <a:lnTo>
                    <a:pt x="2164" y="722"/>
                  </a:lnTo>
                  <a:lnTo>
                    <a:pt x="2324" y="822"/>
                  </a:lnTo>
                  <a:lnTo>
                    <a:pt x="2364" y="862"/>
                  </a:lnTo>
                  <a:lnTo>
                    <a:pt x="2465" y="982"/>
                  </a:lnTo>
                  <a:lnTo>
                    <a:pt x="2525" y="1122"/>
                  </a:lnTo>
                  <a:lnTo>
                    <a:pt x="2565" y="1283"/>
                  </a:lnTo>
                  <a:lnTo>
                    <a:pt x="2585" y="1423"/>
                  </a:lnTo>
                  <a:lnTo>
                    <a:pt x="2565" y="1583"/>
                  </a:lnTo>
                  <a:lnTo>
                    <a:pt x="2505" y="1723"/>
                  </a:lnTo>
                  <a:lnTo>
                    <a:pt x="2425" y="1864"/>
                  </a:lnTo>
                  <a:lnTo>
                    <a:pt x="2324" y="1984"/>
                  </a:lnTo>
                  <a:lnTo>
                    <a:pt x="2304" y="1964"/>
                  </a:lnTo>
                  <a:lnTo>
                    <a:pt x="2164" y="2064"/>
                  </a:lnTo>
                  <a:lnTo>
                    <a:pt x="1984" y="2124"/>
                  </a:lnTo>
                  <a:lnTo>
                    <a:pt x="1803" y="2164"/>
                  </a:lnTo>
                  <a:lnTo>
                    <a:pt x="1623" y="2184"/>
                  </a:lnTo>
                  <a:lnTo>
                    <a:pt x="742" y="2184"/>
                  </a:lnTo>
                  <a:lnTo>
                    <a:pt x="742" y="621"/>
                  </a:lnTo>
                  <a:close/>
                  <a:moveTo>
                    <a:pt x="0" y="0"/>
                  </a:moveTo>
                  <a:lnTo>
                    <a:pt x="0" y="3947"/>
                  </a:lnTo>
                  <a:lnTo>
                    <a:pt x="742" y="3947"/>
                  </a:lnTo>
                  <a:lnTo>
                    <a:pt x="742" y="2805"/>
                  </a:lnTo>
                  <a:lnTo>
                    <a:pt x="1623" y="2805"/>
                  </a:lnTo>
                  <a:lnTo>
                    <a:pt x="1864" y="2785"/>
                  </a:lnTo>
                  <a:lnTo>
                    <a:pt x="2084" y="2765"/>
                  </a:lnTo>
                  <a:lnTo>
                    <a:pt x="2304" y="2705"/>
                  </a:lnTo>
                  <a:lnTo>
                    <a:pt x="2525" y="2645"/>
                  </a:lnTo>
                  <a:lnTo>
                    <a:pt x="2685" y="2545"/>
                  </a:lnTo>
                  <a:lnTo>
                    <a:pt x="2845" y="2425"/>
                  </a:lnTo>
                  <a:lnTo>
                    <a:pt x="2986" y="2304"/>
                  </a:lnTo>
                  <a:lnTo>
                    <a:pt x="3106" y="2144"/>
                  </a:lnTo>
                  <a:lnTo>
                    <a:pt x="3206" y="1964"/>
                  </a:lnTo>
                  <a:lnTo>
                    <a:pt x="3266" y="1783"/>
                  </a:lnTo>
                  <a:lnTo>
                    <a:pt x="3306" y="1603"/>
                  </a:lnTo>
                  <a:lnTo>
                    <a:pt x="3306" y="1403"/>
                  </a:lnTo>
                  <a:lnTo>
                    <a:pt x="3306" y="1202"/>
                  </a:lnTo>
                  <a:lnTo>
                    <a:pt x="3266" y="1002"/>
                  </a:lnTo>
                  <a:lnTo>
                    <a:pt x="3206" y="822"/>
                  </a:lnTo>
                  <a:lnTo>
                    <a:pt x="3106" y="641"/>
                  </a:lnTo>
                  <a:lnTo>
                    <a:pt x="2986" y="501"/>
                  </a:lnTo>
                  <a:lnTo>
                    <a:pt x="2845" y="361"/>
                  </a:lnTo>
                  <a:lnTo>
                    <a:pt x="2685" y="241"/>
                  </a:lnTo>
                  <a:lnTo>
                    <a:pt x="2525" y="161"/>
                  </a:lnTo>
                  <a:lnTo>
                    <a:pt x="2304" y="80"/>
                  </a:lnTo>
                  <a:lnTo>
                    <a:pt x="2084" y="40"/>
                  </a:lnTo>
                  <a:lnTo>
                    <a:pt x="186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4001;p91">
              <a:extLst>
                <a:ext uri="{FF2B5EF4-FFF2-40B4-BE49-F238E27FC236}">
                  <a16:creationId xmlns:a16="http://schemas.microsoft.com/office/drawing/2014/main" id="{5D45CDC4-BFC7-52A3-8EC2-C625D3FFA9D6}"/>
                </a:ext>
              </a:extLst>
            </p:cNvPr>
            <p:cNvSpPr/>
            <p:nvPr/>
          </p:nvSpPr>
          <p:spPr>
            <a:xfrm>
              <a:off x="4377250" y="2025275"/>
              <a:ext cx="107200" cy="98700"/>
            </a:xfrm>
            <a:custGeom>
              <a:avLst/>
              <a:gdLst/>
              <a:ahLst/>
              <a:cxnLst/>
              <a:rect l="l" t="t" r="r" b="b"/>
              <a:pathLst>
                <a:path w="4288" h="3948" extrusionOk="0">
                  <a:moveTo>
                    <a:pt x="2124" y="721"/>
                  </a:moveTo>
                  <a:lnTo>
                    <a:pt x="2885" y="2445"/>
                  </a:lnTo>
                  <a:lnTo>
                    <a:pt x="1403" y="2445"/>
                  </a:lnTo>
                  <a:lnTo>
                    <a:pt x="2124" y="721"/>
                  </a:lnTo>
                  <a:close/>
                  <a:moveTo>
                    <a:pt x="1783" y="0"/>
                  </a:moveTo>
                  <a:lnTo>
                    <a:pt x="0" y="3947"/>
                  </a:lnTo>
                  <a:lnTo>
                    <a:pt x="761" y="3947"/>
                  </a:lnTo>
                  <a:lnTo>
                    <a:pt x="1142" y="3026"/>
                  </a:lnTo>
                  <a:lnTo>
                    <a:pt x="3126" y="3026"/>
                  </a:lnTo>
                  <a:lnTo>
                    <a:pt x="3506" y="3947"/>
                  </a:lnTo>
                  <a:lnTo>
                    <a:pt x="4288" y="3947"/>
                  </a:lnTo>
                  <a:lnTo>
                    <a:pt x="250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4002;p91">
              <a:extLst>
                <a:ext uri="{FF2B5EF4-FFF2-40B4-BE49-F238E27FC236}">
                  <a16:creationId xmlns:a16="http://schemas.microsoft.com/office/drawing/2014/main" id="{F07C0E45-B820-775D-5191-BF5898779FB9}"/>
                </a:ext>
              </a:extLst>
            </p:cNvPr>
            <p:cNvSpPr/>
            <p:nvPr/>
          </p:nvSpPr>
          <p:spPr>
            <a:xfrm>
              <a:off x="4476425" y="2024775"/>
              <a:ext cx="95675" cy="98200"/>
            </a:xfrm>
            <a:custGeom>
              <a:avLst/>
              <a:gdLst/>
              <a:ahLst/>
              <a:cxnLst/>
              <a:rect l="l" t="t" r="r" b="b"/>
              <a:pathLst>
                <a:path w="3827" h="3928" extrusionOk="0">
                  <a:moveTo>
                    <a:pt x="0" y="0"/>
                  </a:moveTo>
                  <a:lnTo>
                    <a:pt x="1543" y="2565"/>
                  </a:lnTo>
                  <a:lnTo>
                    <a:pt x="1543" y="3927"/>
                  </a:lnTo>
                  <a:lnTo>
                    <a:pt x="2284" y="3927"/>
                  </a:lnTo>
                  <a:lnTo>
                    <a:pt x="2284" y="2565"/>
                  </a:lnTo>
                  <a:lnTo>
                    <a:pt x="3827" y="0"/>
                  </a:lnTo>
                  <a:lnTo>
                    <a:pt x="3106" y="0"/>
                  </a:lnTo>
                  <a:lnTo>
                    <a:pt x="1944" y="1924"/>
                  </a:lnTo>
                  <a:lnTo>
                    <a:pt x="78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4003;p91">
              <a:extLst>
                <a:ext uri="{FF2B5EF4-FFF2-40B4-BE49-F238E27FC236}">
                  <a16:creationId xmlns:a16="http://schemas.microsoft.com/office/drawing/2014/main" id="{E92ADE30-F10E-33D6-BFEF-E6B196D3D24C}"/>
                </a:ext>
              </a:extLst>
            </p:cNvPr>
            <p:cNvSpPr/>
            <p:nvPr/>
          </p:nvSpPr>
          <p:spPr>
            <a:xfrm>
              <a:off x="4583600" y="2025275"/>
              <a:ext cx="107725" cy="98700"/>
            </a:xfrm>
            <a:custGeom>
              <a:avLst/>
              <a:gdLst/>
              <a:ahLst/>
              <a:cxnLst/>
              <a:rect l="l" t="t" r="r" b="b"/>
              <a:pathLst>
                <a:path w="4309" h="3948" extrusionOk="0">
                  <a:moveTo>
                    <a:pt x="1" y="0"/>
                  </a:moveTo>
                  <a:lnTo>
                    <a:pt x="1" y="3947"/>
                  </a:lnTo>
                  <a:lnTo>
                    <a:pt x="682" y="3947"/>
                  </a:lnTo>
                  <a:lnTo>
                    <a:pt x="682" y="1363"/>
                  </a:lnTo>
                  <a:lnTo>
                    <a:pt x="1964" y="3486"/>
                  </a:lnTo>
                  <a:lnTo>
                    <a:pt x="2305" y="3486"/>
                  </a:lnTo>
                  <a:lnTo>
                    <a:pt x="3587" y="1323"/>
                  </a:lnTo>
                  <a:lnTo>
                    <a:pt x="3587" y="3947"/>
                  </a:lnTo>
                  <a:lnTo>
                    <a:pt x="4308" y="3947"/>
                  </a:lnTo>
                  <a:lnTo>
                    <a:pt x="4308" y="0"/>
                  </a:lnTo>
                  <a:lnTo>
                    <a:pt x="3707" y="0"/>
                  </a:lnTo>
                  <a:lnTo>
                    <a:pt x="2164" y="2605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4004;p91">
              <a:extLst>
                <a:ext uri="{FF2B5EF4-FFF2-40B4-BE49-F238E27FC236}">
                  <a16:creationId xmlns:a16="http://schemas.microsoft.com/office/drawing/2014/main" id="{78A42BC0-7392-431B-5328-8B07228BAF29}"/>
                </a:ext>
              </a:extLst>
            </p:cNvPr>
            <p:cNvSpPr/>
            <p:nvPr/>
          </p:nvSpPr>
          <p:spPr>
            <a:xfrm>
              <a:off x="4717350" y="2025275"/>
              <a:ext cx="74150" cy="98700"/>
            </a:xfrm>
            <a:custGeom>
              <a:avLst/>
              <a:gdLst/>
              <a:ahLst/>
              <a:cxnLst/>
              <a:rect l="l" t="t" r="r" b="b"/>
              <a:pathLst>
                <a:path w="2966" h="3948" extrusionOk="0">
                  <a:moveTo>
                    <a:pt x="0" y="0"/>
                  </a:moveTo>
                  <a:lnTo>
                    <a:pt x="0" y="3947"/>
                  </a:lnTo>
                  <a:lnTo>
                    <a:pt x="2965" y="3947"/>
                  </a:lnTo>
                  <a:lnTo>
                    <a:pt x="2965" y="3326"/>
                  </a:lnTo>
                  <a:lnTo>
                    <a:pt x="741" y="3326"/>
                  </a:lnTo>
                  <a:lnTo>
                    <a:pt x="741" y="2224"/>
                  </a:lnTo>
                  <a:lnTo>
                    <a:pt x="2645" y="2224"/>
                  </a:lnTo>
                  <a:lnTo>
                    <a:pt x="2645" y="1643"/>
                  </a:lnTo>
                  <a:lnTo>
                    <a:pt x="741" y="1643"/>
                  </a:lnTo>
                  <a:lnTo>
                    <a:pt x="741" y="601"/>
                  </a:lnTo>
                  <a:lnTo>
                    <a:pt x="2885" y="601"/>
                  </a:lnTo>
                  <a:lnTo>
                    <a:pt x="288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4005;p91">
              <a:extLst>
                <a:ext uri="{FF2B5EF4-FFF2-40B4-BE49-F238E27FC236}">
                  <a16:creationId xmlns:a16="http://schemas.microsoft.com/office/drawing/2014/main" id="{40919923-2FBA-28AA-A9DB-2D191821D3ED}"/>
                </a:ext>
              </a:extLst>
            </p:cNvPr>
            <p:cNvSpPr/>
            <p:nvPr/>
          </p:nvSpPr>
          <p:spPr>
            <a:xfrm>
              <a:off x="4812000" y="2025275"/>
              <a:ext cx="87675" cy="98700"/>
            </a:xfrm>
            <a:custGeom>
              <a:avLst/>
              <a:gdLst/>
              <a:ahLst/>
              <a:cxnLst/>
              <a:rect l="l" t="t" r="r" b="b"/>
              <a:pathLst>
                <a:path w="3507" h="3948" extrusionOk="0">
                  <a:moveTo>
                    <a:pt x="1" y="0"/>
                  </a:moveTo>
                  <a:lnTo>
                    <a:pt x="1" y="3947"/>
                  </a:lnTo>
                  <a:lnTo>
                    <a:pt x="722" y="3947"/>
                  </a:lnTo>
                  <a:lnTo>
                    <a:pt x="722" y="1262"/>
                  </a:lnTo>
                  <a:lnTo>
                    <a:pt x="2906" y="3947"/>
                  </a:lnTo>
                  <a:lnTo>
                    <a:pt x="3507" y="3947"/>
                  </a:lnTo>
                  <a:lnTo>
                    <a:pt x="3507" y="0"/>
                  </a:lnTo>
                  <a:lnTo>
                    <a:pt x="2786" y="0"/>
                  </a:lnTo>
                  <a:lnTo>
                    <a:pt x="2786" y="2665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4006;p91">
              <a:extLst>
                <a:ext uri="{FF2B5EF4-FFF2-40B4-BE49-F238E27FC236}">
                  <a16:creationId xmlns:a16="http://schemas.microsoft.com/office/drawing/2014/main" id="{55017615-25DC-F9EB-51D7-45E5DE2D874F}"/>
                </a:ext>
              </a:extLst>
            </p:cNvPr>
            <p:cNvSpPr/>
            <p:nvPr/>
          </p:nvSpPr>
          <p:spPr>
            <a:xfrm>
              <a:off x="4913175" y="2025275"/>
              <a:ext cx="84175" cy="98700"/>
            </a:xfrm>
            <a:custGeom>
              <a:avLst/>
              <a:gdLst/>
              <a:ahLst/>
              <a:cxnLst/>
              <a:rect l="l" t="t" r="r" b="b"/>
              <a:pathLst>
                <a:path w="3367" h="3948" extrusionOk="0">
                  <a:moveTo>
                    <a:pt x="1" y="0"/>
                  </a:moveTo>
                  <a:lnTo>
                    <a:pt x="1" y="621"/>
                  </a:lnTo>
                  <a:lnTo>
                    <a:pt x="1323" y="621"/>
                  </a:lnTo>
                  <a:lnTo>
                    <a:pt x="1323" y="3947"/>
                  </a:lnTo>
                  <a:lnTo>
                    <a:pt x="2045" y="3947"/>
                  </a:lnTo>
                  <a:lnTo>
                    <a:pt x="2045" y="621"/>
                  </a:lnTo>
                  <a:lnTo>
                    <a:pt x="3367" y="621"/>
                  </a:lnTo>
                  <a:lnTo>
                    <a:pt x="33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4007;p91">
              <a:extLst>
                <a:ext uri="{FF2B5EF4-FFF2-40B4-BE49-F238E27FC236}">
                  <a16:creationId xmlns:a16="http://schemas.microsoft.com/office/drawing/2014/main" id="{E1CA0C04-55C4-332F-B5BE-52F4E7C6160F}"/>
                </a:ext>
              </a:extLst>
            </p:cNvPr>
            <p:cNvSpPr/>
            <p:nvPr/>
          </p:nvSpPr>
          <p:spPr>
            <a:xfrm>
              <a:off x="3968525" y="238125"/>
              <a:ext cx="717775" cy="240425"/>
            </a:xfrm>
            <a:custGeom>
              <a:avLst/>
              <a:gdLst/>
              <a:ahLst/>
              <a:cxnLst/>
              <a:rect l="l" t="t" r="r" b="b"/>
              <a:pathLst>
                <a:path w="28711" h="9617" extrusionOk="0">
                  <a:moveTo>
                    <a:pt x="14346" y="0"/>
                  </a:moveTo>
                  <a:lnTo>
                    <a:pt x="13624" y="20"/>
                  </a:lnTo>
                  <a:lnTo>
                    <a:pt x="12903" y="60"/>
                  </a:lnTo>
                  <a:lnTo>
                    <a:pt x="12202" y="140"/>
                  </a:lnTo>
                  <a:lnTo>
                    <a:pt x="11501" y="240"/>
                  </a:lnTo>
                  <a:lnTo>
                    <a:pt x="10819" y="361"/>
                  </a:lnTo>
                  <a:lnTo>
                    <a:pt x="10138" y="501"/>
                  </a:lnTo>
                  <a:lnTo>
                    <a:pt x="9477" y="681"/>
                  </a:lnTo>
                  <a:lnTo>
                    <a:pt x="8816" y="882"/>
                  </a:lnTo>
                  <a:lnTo>
                    <a:pt x="8195" y="1082"/>
                  </a:lnTo>
                  <a:lnTo>
                    <a:pt x="7574" y="1322"/>
                  </a:lnTo>
                  <a:lnTo>
                    <a:pt x="6973" y="1583"/>
                  </a:lnTo>
                  <a:lnTo>
                    <a:pt x="6391" y="1843"/>
                  </a:lnTo>
                  <a:lnTo>
                    <a:pt x="5830" y="2124"/>
                  </a:lnTo>
                  <a:lnTo>
                    <a:pt x="5290" y="2424"/>
                  </a:lnTo>
                  <a:lnTo>
                    <a:pt x="4749" y="2725"/>
                  </a:lnTo>
                  <a:lnTo>
                    <a:pt x="4248" y="3045"/>
                  </a:lnTo>
                  <a:lnTo>
                    <a:pt x="3767" y="3386"/>
                  </a:lnTo>
                  <a:lnTo>
                    <a:pt x="3326" y="3727"/>
                  </a:lnTo>
                  <a:lnTo>
                    <a:pt x="2885" y="4067"/>
                  </a:lnTo>
                  <a:lnTo>
                    <a:pt x="2485" y="4408"/>
                  </a:lnTo>
                  <a:lnTo>
                    <a:pt x="2104" y="4768"/>
                  </a:lnTo>
                  <a:lnTo>
                    <a:pt x="1763" y="5129"/>
                  </a:lnTo>
                  <a:lnTo>
                    <a:pt x="1443" y="5490"/>
                  </a:lnTo>
                  <a:lnTo>
                    <a:pt x="1142" y="5850"/>
                  </a:lnTo>
                  <a:lnTo>
                    <a:pt x="882" y="6211"/>
                  </a:lnTo>
                  <a:lnTo>
                    <a:pt x="641" y="6572"/>
                  </a:lnTo>
                  <a:lnTo>
                    <a:pt x="461" y="6912"/>
                  </a:lnTo>
                  <a:lnTo>
                    <a:pt x="281" y="7273"/>
                  </a:lnTo>
                  <a:lnTo>
                    <a:pt x="160" y="7613"/>
                  </a:lnTo>
                  <a:lnTo>
                    <a:pt x="60" y="7934"/>
                  </a:lnTo>
                  <a:lnTo>
                    <a:pt x="0" y="8275"/>
                  </a:lnTo>
                  <a:lnTo>
                    <a:pt x="0" y="8575"/>
                  </a:lnTo>
                  <a:lnTo>
                    <a:pt x="20" y="8796"/>
                  </a:lnTo>
                  <a:lnTo>
                    <a:pt x="80" y="8976"/>
                  </a:lnTo>
                  <a:lnTo>
                    <a:pt x="160" y="9156"/>
                  </a:lnTo>
                  <a:lnTo>
                    <a:pt x="301" y="9316"/>
                  </a:lnTo>
                  <a:lnTo>
                    <a:pt x="441" y="9437"/>
                  </a:lnTo>
                  <a:lnTo>
                    <a:pt x="621" y="9537"/>
                  </a:lnTo>
                  <a:lnTo>
                    <a:pt x="802" y="9597"/>
                  </a:lnTo>
                  <a:lnTo>
                    <a:pt x="1022" y="9617"/>
                  </a:lnTo>
                  <a:lnTo>
                    <a:pt x="1222" y="9597"/>
                  </a:lnTo>
                  <a:lnTo>
                    <a:pt x="1423" y="9537"/>
                  </a:lnTo>
                  <a:lnTo>
                    <a:pt x="1583" y="9437"/>
                  </a:lnTo>
                  <a:lnTo>
                    <a:pt x="1743" y="9316"/>
                  </a:lnTo>
                  <a:lnTo>
                    <a:pt x="1863" y="9156"/>
                  </a:lnTo>
                  <a:lnTo>
                    <a:pt x="1964" y="8976"/>
                  </a:lnTo>
                  <a:lnTo>
                    <a:pt x="2024" y="8796"/>
                  </a:lnTo>
                  <a:lnTo>
                    <a:pt x="2044" y="8575"/>
                  </a:lnTo>
                  <a:lnTo>
                    <a:pt x="2064" y="8395"/>
                  </a:lnTo>
                  <a:lnTo>
                    <a:pt x="2104" y="8215"/>
                  </a:lnTo>
                  <a:lnTo>
                    <a:pt x="2184" y="7994"/>
                  </a:lnTo>
                  <a:lnTo>
                    <a:pt x="2284" y="7774"/>
                  </a:lnTo>
                  <a:lnTo>
                    <a:pt x="2424" y="7533"/>
                  </a:lnTo>
                  <a:lnTo>
                    <a:pt x="2585" y="7293"/>
                  </a:lnTo>
                  <a:lnTo>
                    <a:pt x="2785" y="7052"/>
                  </a:lnTo>
                  <a:lnTo>
                    <a:pt x="3006" y="6792"/>
                  </a:lnTo>
                  <a:lnTo>
                    <a:pt x="3246" y="6532"/>
                  </a:lnTo>
                  <a:lnTo>
                    <a:pt x="3526" y="6251"/>
                  </a:lnTo>
                  <a:lnTo>
                    <a:pt x="3807" y="5991"/>
                  </a:lnTo>
                  <a:lnTo>
                    <a:pt x="4127" y="5710"/>
                  </a:lnTo>
                  <a:lnTo>
                    <a:pt x="4468" y="5430"/>
                  </a:lnTo>
                  <a:lnTo>
                    <a:pt x="4829" y="5169"/>
                  </a:lnTo>
                  <a:lnTo>
                    <a:pt x="5229" y="4889"/>
                  </a:lnTo>
                  <a:lnTo>
                    <a:pt x="5630" y="4628"/>
                  </a:lnTo>
                  <a:lnTo>
                    <a:pt x="6051" y="4368"/>
                  </a:lnTo>
                  <a:lnTo>
                    <a:pt x="6512" y="4107"/>
                  </a:lnTo>
                  <a:lnTo>
                    <a:pt x="6973" y="3867"/>
                  </a:lnTo>
                  <a:lnTo>
                    <a:pt x="7453" y="3626"/>
                  </a:lnTo>
                  <a:lnTo>
                    <a:pt x="7954" y="3406"/>
                  </a:lnTo>
                  <a:lnTo>
                    <a:pt x="8455" y="3186"/>
                  </a:lnTo>
                  <a:lnTo>
                    <a:pt x="8996" y="2985"/>
                  </a:lnTo>
                  <a:lnTo>
                    <a:pt x="9537" y="2805"/>
                  </a:lnTo>
                  <a:lnTo>
                    <a:pt x="10098" y="2645"/>
                  </a:lnTo>
                  <a:lnTo>
                    <a:pt x="10679" y="2484"/>
                  </a:lnTo>
                  <a:lnTo>
                    <a:pt x="11260" y="2364"/>
                  </a:lnTo>
                  <a:lnTo>
                    <a:pt x="11861" y="2244"/>
                  </a:lnTo>
                  <a:lnTo>
                    <a:pt x="12462" y="2164"/>
                  </a:lnTo>
                  <a:lnTo>
                    <a:pt x="13083" y="2104"/>
                  </a:lnTo>
                  <a:lnTo>
                    <a:pt x="13704" y="2064"/>
                  </a:lnTo>
                  <a:lnTo>
                    <a:pt x="14346" y="2044"/>
                  </a:lnTo>
                  <a:lnTo>
                    <a:pt x="15007" y="2064"/>
                  </a:lnTo>
                  <a:lnTo>
                    <a:pt x="15648" y="2104"/>
                  </a:lnTo>
                  <a:lnTo>
                    <a:pt x="16289" y="2164"/>
                  </a:lnTo>
                  <a:lnTo>
                    <a:pt x="16910" y="2244"/>
                  </a:lnTo>
                  <a:lnTo>
                    <a:pt x="17531" y="2364"/>
                  </a:lnTo>
                  <a:lnTo>
                    <a:pt x="18112" y="2484"/>
                  </a:lnTo>
                  <a:lnTo>
                    <a:pt x="18693" y="2625"/>
                  </a:lnTo>
                  <a:lnTo>
                    <a:pt x="19254" y="2805"/>
                  </a:lnTo>
                  <a:lnTo>
                    <a:pt x="19815" y="2985"/>
                  </a:lnTo>
                  <a:lnTo>
                    <a:pt x="20336" y="3166"/>
                  </a:lnTo>
                  <a:lnTo>
                    <a:pt x="20857" y="3386"/>
                  </a:lnTo>
                  <a:lnTo>
                    <a:pt x="21358" y="3606"/>
                  </a:lnTo>
                  <a:lnTo>
                    <a:pt x="21839" y="3827"/>
                  </a:lnTo>
                  <a:lnTo>
                    <a:pt x="22300" y="4087"/>
                  </a:lnTo>
                  <a:lnTo>
                    <a:pt x="22740" y="4328"/>
                  </a:lnTo>
                  <a:lnTo>
                    <a:pt x="23161" y="4588"/>
                  </a:lnTo>
                  <a:lnTo>
                    <a:pt x="23562" y="4849"/>
                  </a:lnTo>
                  <a:lnTo>
                    <a:pt x="23942" y="5109"/>
                  </a:lnTo>
                  <a:lnTo>
                    <a:pt x="24303" y="5390"/>
                  </a:lnTo>
                  <a:lnTo>
                    <a:pt x="24624" y="5650"/>
                  </a:lnTo>
                  <a:lnTo>
                    <a:pt x="24944" y="5930"/>
                  </a:lnTo>
                  <a:lnTo>
                    <a:pt x="25225" y="6211"/>
                  </a:lnTo>
                  <a:lnTo>
                    <a:pt x="25485" y="6471"/>
                  </a:lnTo>
                  <a:lnTo>
                    <a:pt x="25726" y="6732"/>
                  </a:lnTo>
                  <a:lnTo>
                    <a:pt x="25946" y="6992"/>
                  </a:lnTo>
                  <a:lnTo>
                    <a:pt x="26126" y="7253"/>
                  </a:lnTo>
                  <a:lnTo>
                    <a:pt x="26287" y="7513"/>
                  </a:lnTo>
                  <a:lnTo>
                    <a:pt x="26407" y="7734"/>
                  </a:lnTo>
                  <a:lnTo>
                    <a:pt x="26527" y="7974"/>
                  </a:lnTo>
                  <a:lnTo>
                    <a:pt x="26587" y="8194"/>
                  </a:lnTo>
                  <a:lnTo>
                    <a:pt x="26627" y="8395"/>
                  </a:lnTo>
                  <a:lnTo>
                    <a:pt x="26647" y="8575"/>
                  </a:lnTo>
                  <a:lnTo>
                    <a:pt x="26667" y="8796"/>
                  </a:lnTo>
                  <a:lnTo>
                    <a:pt x="26727" y="8976"/>
                  </a:lnTo>
                  <a:lnTo>
                    <a:pt x="26828" y="9156"/>
                  </a:lnTo>
                  <a:lnTo>
                    <a:pt x="26948" y="9316"/>
                  </a:lnTo>
                  <a:lnTo>
                    <a:pt x="27108" y="9437"/>
                  </a:lnTo>
                  <a:lnTo>
                    <a:pt x="27268" y="9537"/>
                  </a:lnTo>
                  <a:lnTo>
                    <a:pt x="27469" y="9597"/>
                  </a:lnTo>
                  <a:lnTo>
                    <a:pt x="27669" y="9617"/>
                  </a:lnTo>
                  <a:lnTo>
                    <a:pt x="27889" y="9597"/>
                  </a:lnTo>
                  <a:lnTo>
                    <a:pt x="28070" y="9537"/>
                  </a:lnTo>
                  <a:lnTo>
                    <a:pt x="28250" y="9437"/>
                  </a:lnTo>
                  <a:lnTo>
                    <a:pt x="28410" y="9316"/>
                  </a:lnTo>
                  <a:lnTo>
                    <a:pt x="28531" y="9156"/>
                  </a:lnTo>
                  <a:lnTo>
                    <a:pt x="28631" y="8976"/>
                  </a:lnTo>
                  <a:lnTo>
                    <a:pt x="28691" y="8796"/>
                  </a:lnTo>
                  <a:lnTo>
                    <a:pt x="28711" y="8575"/>
                  </a:lnTo>
                  <a:lnTo>
                    <a:pt x="28691" y="8255"/>
                  </a:lnTo>
                  <a:lnTo>
                    <a:pt x="28631" y="7934"/>
                  </a:lnTo>
                  <a:lnTo>
                    <a:pt x="28531" y="7593"/>
                  </a:lnTo>
                  <a:lnTo>
                    <a:pt x="28410" y="7233"/>
                  </a:lnTo>
                  <a:lnTo>
                    <a:pt x="28250" y="6892"/>
                  </a:lnTo>
                  <a:lnTo>
                    <a:pt x="28050" y="6532"/>
                  </a:lnTo>
                  <a:lnTo>
                    <a:pt x="27829" y="6171"/>
                  </a:lnTo>
                  <a:lnTo>
                    <a:pt x="27569" y="5810"/>
                  </a:lnTo>
                  <a:lnTo>
                    <a:pt x="27288" y="5450"/>
                  </a:lnTo>
                  <a:lnTo>
                    <a:pt x="26968" y="5089"/>
                  </a:lnTo>
                  <a:lnTo>
                    <a:pt x="26627" y="4728"/>
                  </a:lnTo>
                  <a:lnTo>
                    <a:pt x="26247" y="4368"/>
                  </a:lnTo>
                  <a:lnTo>
                    <a:pt x="25846" y="4027"/>
                  </a:lnTo>
                  <a:lnTo>
                    <a:pt x="25425" y="3687"/>
                  </a:lnTo>
                  <a:lnTo>
                    <a:pt x="24984" y="3346"/>
                  </a:lnTo>
                  <a:lnTo>
                    <a:pt x="24503" y="3025"/>
                  </a:lnTo>
                  <a:lnTo>
                    <a:pt x="24003" y="2705"/>
                  </a:lnTo>
                  <a:lnTo>
                    <a:pt x="23482" y="2404"/>
                  </a:lnTo>
                  <a:lnTo>
                    <a:pt x="22941" y="2104"/>
                  </a:lnTo>
                  <a:lnTo>
                    <a:pt x="22380" y="1823"/>
                  </a:lnTo>
                  <a:lnTo>
                    <a:pt x="21799" y="1563"/>
                  </a:lnTo>
                  <a:lnTo>
                    <a:pt x="21198" y="1302"/>
                  </a:lnTo>
                  <a:lnTo>
                    <a:pt x="20577" y="1082"/>
                  </a:lnTo>
                  <a:lnTo>
                    <a:pt x="19935" y="862"/>
                  </a:lnTo>
                  <a:lnTo>
                    <a:pt x="19294" y="661"/>
                  </a:lnTo>
                  <a:lnTo>
                    <a:pt x="18613" y="501"/>
                  </a:lnTo>
                  <a:lnTo>
                    <a:pt x="17932" y="361"/>
                  </a:lnTo>
                  <a:lnTo>
                    <a:pt x="17251" y="220"/>
                  </a:lnTo>
                  <a:lnTo>
                    <a:pt x="16529" y="120"/>
                  </a:lnTo>
                  <a:lnTo>
                    <a:pt x="15808" y="60"/>
                  </a:lnTo>
                  <a:lnTo>
                    <a:pt x="15087" y="20"/>
                  </a:lnTo>
                  <a:lnTo>
                    <a:pt x="1434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4008;p91">
              <a:extLst>
                <a:ext uri="{FF2B5EF4-FFF2-40B4-BE49-F238E27FC236}">
                  <a16:creationId xmlns:a16="http://schemas.microsoft.com/office/drawing/2014/main" id="{AF3FED4A-8AA5-9640-D029-3E5F2DD6A0C0}"/>
                </a:ext>
              </a:extLst>
            </p:cNvPr>
            <p:cNvSpPr/>
            <p:nvPr/>
          </p:nvSpPr>
          <p:spPr>
            <a:xfrm>
              <a:off x="4062175" y="420925"/>
              <a:ext cx="530475" cy="186875"/>
            </a:xfrm>
            <a:custGeom>
              <a:avLst/>
              <a:gdLst/>
              <a:ahLst/>
              <a:cxnLst/>
              <a:rect l="l" t="t" r="r" b="b"/>
              <a:pathLst>
                <a:path w="21219" h="7475" extrusionOk="0">
                  <a:moveTo>
                    <a:pt x="10600" y="1"/>
                  </a:moveTo>
                  <a:lnTo>
                    <a:pt x="10079" y="21"/>
                  </a:lnTo>
                  <a:lnTo>
                    <a:pt x="9538" y="61"/>
                  </a:lnTo>
                  <a:lnTo>
                    <a:pt x="9017" y="101"/>
                  </a:lnTo>
                  <a:lnTo>
                    <a:pt x="8496" y="181"/>
                  </a:lnTo>
                  <a:lnTo>
                    <a:pt x="7995" y="281"/>
                  </a:lnTo>
                  <a:lnTo>
                    <a:pt x="7494" y="382"/>
                  </a:lnTo>
                  <a:lnTo>
                    <a:pt x="7013" y="522"/>
                  </a:lnTo>
                  <a:lnTo>
                    <a:pt x="6532" y="662"/>
                  </a:lnTo>
                  <a:lnTo>
                    <a:pt x="6052" y="822"/>
                  </a:lnTo>
                  <a:lnTo>
                    <a:pt x="5611" y="1003"/>
                  </a:lnTo>
                  <a:lnTo>
                    <a:pt x="5150" y="1183"/>
                  </a:lnTo>
                  <a:lnTo>
                    <a:pt x="4729" y="1383"/>
                  </a:lnTo>
                  <a:lnTo>
                    <a:pt x="4308" y="1604"/>
                  </a:lnTo>
                  <a:lnTo>
                    <a:pt x="3908" y="1824"/>
                  </a:lnTo>
                  <a:lnTo>
                    <a:pt x="3527" y="2065"/>
                  </a:lnTo>
                  <a:lnTo>
                    <a:pt x="3146" y="2305"/>
                  </a:lnTo>
                  <a:lnTo>
                    <a:pt x="2806" y="2545"/>
                  </a:lnTo>
                  <a:lnTo>
                    <a:pt x="2465" y="2806"/>
                  </a:lnTo>
                  <a:lnTo>
                    <a:pt x="2145" y="3066"/>
                  </a:lnTo>
                  <a:lnTo>
                    <a:pt x="1844" y="3327"/>
                  </a:lnTo>
                  <a:lnTo>
                    <a:pt x="1564" y="3587"/>
                  </a:lnTo>
                  <a:lnTo>
                    <a:pt x="1303" y="3848"/>
                  </a:lnTo>
                  <a:lnTo>
                    <a:pt x="1063" y="4128"/>
                  </a:lnTo>
                  <a:lnTo>
                    <a:pt x="862" y="4389"/>
                  </a:lnTo>
                  <a:lnTo>
                    <a:pt x="662" y="4669"/>
                  </a:lnTo>
                  <a:lnTo>
                    <a:pt x="482" y="4930"/>
                  </a:lnTo>
                  <a:lnTo>
                    <a:pt x="341" y="5190"/>
                  </a:lnTo>
                  <a:lnTo>
                    <a:pt x="221" y="5471"/>
                  </a:lnTo>
                  <a:lnTo>
                    <a:pt x="121" y="5711"/>
                  </a:lnTo>
                  <a:lnTo>
                    <a:pt x="61" y="5971"/>
                  </a:lnTo>
                  <a:lnTo>
                    <a:pt x="21" y="6212"/>
                  </a:lnTo>
                  <a:lnTo>
                    <a:pt x="1" y="6452"/>
                  </a:lnTo>
                  <a:lnTo>
                    <a:pt x="21" y="6653"/>
                  </a:lnTo>
                  <a:lnTo>
                    <a:pt x="81" y="6853"/>
                  </a:lnTo>
                  <a:lnTo>
                    <a:pt x="181" y="7033"/>
                  </a:lnTo>
                  <a:lnTo>
                    <a:pt x="301" y="7174"/>
                  </a:lnTo>
                  <a:lnTo>
                    <a:pt x="462" y="7294"/>
                  </a:lnTo>
                  <a:lnTo>
                    <a:pt x="622" y="7394"/>
                  </a:lnTo>
                  <a:lnTo>
                    <a:pt x="822" y="7454"/>
                  </a:lnTo>
                  <a:lnTo>
                    <a:pt x="1023" y="7474"/>
                  </a:lnTo>
                  <a:lnTo>
                    <a:pt x="1243" y="7454"/>
                  </a:lnTo>
                  <a:lnTo>
                    <a:pt x="1423" y="7394"/>
                  </a:lnTo>
                  <a:lnTo>
                    <a:pt x="1604" y="7294"/>
                  </a:lnTo>
                  <a:lnTo>
                    <a:pt x="1764" y="7174"/>
                  </a:lnTo>
                  <a:lnTo>
                    <a:pt x="1884" y="7033"/>
                  </a:lnTo>
                  <a:lnTo>
                    <a:pt x="1984" y="6853"/>
                  </a:lnTo>
                  <a:lnTo>
                    <a:pt x="2044" y="6653"/>
                  </a:lnTo>
                  <a:lnTo>
                    <a:pt x="2064" y="6452"/>
                  </a:lnTo>
                  <a:lnTo>
                    <a:pt x="2064" y="6352"/>
                  </a:lnTo>
                  <a:lnTo>
                    <a:pt x="2105" y="6232"/>
                  </a:lnTo>
                  <a:lnTo>
                    <a:pt x="2145" y="6112"/>
                  </a:lnTo>
                  <a:lnTo>
                    <a:pt x="2225" y="5971"/>
                  </a:lnTo>
                  <a:lnTo>
                    <a:pt x="2425" y="5671"/>
                  </a:lnTo>
                  <a:lnTo>
                    <a:pt x="2706" y="5330"/>
                  </a:lnTo>
                  <a:lnTo>
                    <a:pt x="3066" y="4970"/>
                  </a:lnTo>
                  <a:lnTo>
                    <a:pt x="3467" y="4609"/>
                  </a:lnTo>
                  <a:lnTo>
                    <a:pt x="3968" y="4228"/>
                  </a:lnTo>
                  <a:lnTo>
                    <a:pt x="4509" y="3868"/>
                  </a:lnTo>
                  <a:lnTo>
                    <a:pt x="5110" y="3507"/>
                  </a:lnTo>
                  <a:lnTo>
                    <a:pt x="5751" y="3167"/>
                  </a:lnTo>
                  <a:lnTo>
                    <a:pt x="6092" y="3026"/>
                  </a:lnTo>
                  <a:lnTo>
                    <a:pt x="6452" y="2866"/>
                  </a:lnTo>
                  <a:lnTo>
                    <a:pt x="6833" y="2726"/>
                  </a:lnTo>
                  <a:lnTo>
                    <a:pt x="7214" y="2606"/>
                  </a:lnTo>
                  <a:lnTo>
                    <a:pt x="7594" y="2485"/>
                  </a:lnTo>
                  <a:lnTo>
                    <a:pt x="7995" y="2365"/>
                  </a:lnTo>
                  <a:lnTo>
                    <a:pt x="8416" y="2285"/>
                  </a:lnTo>
                  <a:lnTo>
                    <a:pt x="8836" y="2205"/>
                  </a:lnTo>
                  <a:lnTo>
                    <a:pt x="9257" y="2145"/>
                  </a:lnTo>
                  <a:lnTo>
                    <a:pt x="9698" y="2105"/>
                  </a:lnTo>
                  <a:lnTo>
                    <a:pt x="10139" y="2065"/>
                  </a:lnTo>
                  <a:lnTo>
                    <a:pt x="11040" y="2065"/>
                  </a:lnTo>
                  <a:lnTo>
                    <a:pt x="11481" y="2085"/>
                  </a:lnTo>
                  <a:lnTo>
                    <a:pt x="11922" y="2145"/>
                  </a:lnTo>
                  <a:lnTo>
                    <a:pt x="12343" y="2185"/>
                  </a:lnTo>
                  <a:lnTo>
                    <a:pt x="12763" y="2265"/>
                  </a:lnTo>
                  <a:lnTo>
                    <a:pt x="13184" y="2345"/>
                  </a:lnTo>
                  <a:lnTo>
                    <a:pt x="13585" y="2445"/>
                  </a:lnTo>
                  <a:lnTo>
                    <a:pt x="13965" y="2565"/>
                  </a:lnTo>
                  <a:lnTo>
                    <a:pt x="14346" y="2686"/>
                  </a:lnTo>
                  <a:lnTo>
                    <a:pt x="14727" y="2826"/>
                  </a:lnTo>
                  <a:lnTo>
                    <a:pt x="15087" y="2966"/>
                  </a:lnTo>
                  <a:lnTo>
                    <a:pt x="15428" y="3106"/>
                  </a:lnTo>
                  <a:lnTo>
                    <a:pt x="16089" y="3427"/>
                  </a:lnTo>
                  <a:lnTo>
                    <a:pt x="16690" y="3788"/>
                  </a:lnTo>
                  <a:lnTo>
                    <a:pt x="17231" y="4128"/>
                  </a:lnTo>
                  <a:lnTo>
                    <a:pt x="17712" y="4509"/>
                  </a:lnTo>
                  <a:lnTo>
                    <a:pt x="18133" y="4870"/>
                  </a:lnTo>
                  <a:lnTo>
                    <a:pt x="18493" y="5230"/>
                  </a:lnTo>
                  <a:lnTo>
                    <a:pt x="18774" y="5571"/>
                  </a:lnTo>
                  <a:lnTo>
                    <a:pt x="18874" y="5731"/>
                  </a:lnTo>
                  <a:lnTo>
                    <a:pt x="18974" y="5891"/>
                  </a:lnTo>
                  <a:lnTo>
                    <a:pt x="19034" y="6052"/>
                  </a:lnTo>
                  <a:lnTo>
                    <a:pt x="19095" y="6192"/>
                  </a:lnTo>
                  <a:lnTo>
                    <a:pt x="19135" y="6332"/>
                  </a:lnTo>
                  <a:lnTo>
                    <a:pt x="19135" y="6452"/>
                  </a:lnTo>
                  <a:lnTo>
                    <a:pt x="19155" y="6653"/>
                  </a:lnTo>
                  <a:lnTo>
                    <a:pt x="19215" y="6853"/>
                  </a:lnTo>
                  <a:lnTo>
                    <a:pt x="19315" y="7033"/>
                  </a:lnTo>
                  <a:lnTo>
                    <a:pt x="19435" y="7174"/>
                  </a:lnTo>
                  <a:lnTo>
                    <a:pt x="19595" y="7294"/>
                  </a:lnTo>
                  <a:lnTo>
                    <a:pt x="19756" y="7394"/>
                  </a:lnTo>
                  <a:lnTo>
                    <a:pt x="19956" y="7454"/>
                  </a:lnTo>
                  <a:lnTo>
                    <a:pt x="20156" y="7474"/>
                  </a:lnTo>
                  <a:lnTo>
                    <a:pt x="20176" y="7474"/>
                  </a:lnTo>
                  <a:lnTo>
                    <a:pt x="20397" y="7454"/>
                  </a:lnTo>
                  <a:lnTo>
                    <a:pt x="20577" y="7394"/>
                  </a:lnTo>
                  <a:lnTo>
                    <a:pt x="20757" y="7294"/>
                  </a:lnTo>
                  <a:lnTo>
                    <a:pt x="20918" y="7174"/>
                  </a:lnTo>
                  <a:lnTo>
                    <a:pt x="21038" y="7033"/>
                  </a:lnTo>
                  <a:lnTo>
                    <a:pt x="21138" y="6853"/>
                  </a:lnTo>
                  <a:lnTo>
                    <a:pt x="21198" y="6653"/>
                  </a:lnTo>
                  <a:lnTo>
                    <a:pt x="21218" y="6452"/>
                  </a:lnTo>
                  <a:lnTo>
                    <a:pt x="21198" y="6192"/>
                  </a:lnTo>
                  <a:lnTo>
                    <a:pt x="21158" y="5911"/>
                  </a:lnTo>
                  <a:lnTo>
                    <a:pt x="21078" y="5631"/>
                  </a:lnTo>
                  <a:lnTo>
                    <a:pt x="20978" y="5350"/>
                  </a:lnTo>
                  <a:lnTo>
                    <a:pt x="20858" y="5090"/>
                  </a:lnTo>
                  <a:lnTo>
                    <a:pt x="20717" y="4809"/>
                  </a:lnTo>
                  <a:lnTo>
                    <a:pt x="20537" y="4529"/>
                  </a:lnTo>
                  <a:lnTo>
                    <a:pt x="20337" y="4248"/>
                  </a:lnTo>
                  <a:lnTo>
                    <a:pt x="20116" y="3968"/>
                  </a:lnTo>
                  <a:lnTo>
                    <a:pt x="19876" y="3707"/>
                  </a:lnTo>
                  <a:lnTo>
                    <a:pt x="19615" y="3427"/>
                  </a:lnTo>
                  <a:lnTo>
                    <a:pt x="19335" y="3167"/>
                  </a:lnTo>
                  <a:lnTo>
                    <a:pt x="19034" y="2906"/>
                  </a:lnTo>
                  <a:lnTo>
                    <a:pt x="18714" y="2646"/>
                  </a:lnTo>
                  <a:lnTo>
                    <a:pt x="18373" y="2405"/>
                  </a:lnTo>
                  <a:lnTo>
                    <a:pt x="18013" y="2165"/>
                  </a:lnTo>
                  <a:lnTo>
                    <a:pt x="17632" y="1924"/>
                  </a:lnTo>
                  <a:lnTo>
                    <a:pt x="17251" y="1704"/>
                  </a:lnTo>
                  <a:lnTo>
                    <a:pt x="16851" y="1504"/>
                  </a:lnTo>
                  <a:lnTo>
                    <a:pt x="16430" y="1303"/>
                  </a:lnTo>
                  <a:lnTo>
                    <a:pt x="15989" y="1103"/>
                  </a:lnTo>
                  <a:lnTo>
                    <a:pt x="15548" y="923"/>
                  </a:lnTo>
                  <a:lnTo>
                    <a:pt x="15107" y="762"/>
                  </a:lnTo>
                  <a:lnTo>
                    <a:pt x="14627" y="622"/>
                  </a:lnTo>
                  <a:lnTo>
                    <a:pt x="14146" y="482"/>
                  </a:lnTo>
                  <a:lnTo>
                    <a:pt x="13665" y="362"/>
                  </a:lnTo>
                  <a:lnTo>
                    <a:pt x="13184" y="261"/>
                  </a:lnTo>
                  <a:lnTo>
                    <a:pt x="12683" y="161"/>
                  </a:lnTo>
                  <a:lnTo>
                    <a:pt x="12162" y="101"/>
                  </a:lnTo>
                  <a:lnTo>
                    <a:pt x="11661" y="41"/>
                  </a:lnTo>
                  <a:lnTo>
                    <a:pt x="11140" y="21"/>
                  </a:lnTo>
                  <a:lnTo>
                    <a:pt x="1060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4009;p91">
              <a:extLst>
                <a:ext uri="{FF2B5EF4-FFF2-40B4-BE49-F238E27FC236}">
                  <a16:creationId xmlns:a16="http://schemas.microsoft.com/office/drawing/2014/main" id="{D5BC4555-DAE6-8EFC-8D91-655CDEF22764}"/>
                </a:ext>
              </a:extLst>
            </p:cNvPr>
            <p:cNvSpPr/>
            <p:nvPr/>
          </p:nvSpPr>
          <p:spPr>
            <a:xfrm>
              <a:off x="4156350" y="604250"/>
              <a:ext cx="341625" cy="133775"/>
            </a:xfrm>
            <a:custGeom>
              <a:avLst/>
              <a:gdLst/>
              <a:ahLst/>
              <a:cxnLst/>
              <a:rect l="l" t="t" r="r" b="b"/>
              <a:pathLst>
                <a:path w="13665" h="5351" extrusionOk="0">
                  <a:moveTo>
                    <a:pt x="6512" y="1"/>
                  </a:moveTo>
                  <a:lnTo>
                    <a:pt x="6171" y="21"/>
                  </a:lnTo>
                  <a:lnTo>
                    <a:pt x="5851" y="61"/>
                  </a:lnTo>
                  <a:lnTo>
                    <a:pt x="5530" y="101"/>
                  </a:lnTo>
                  <a:lnTo>
                    <a:pt x="5210" y="161"/>
                  </a:lnTo>
                  <a:lnTo>
                    <a:pt x="4889" y="241"/>
                  </a:lnTo>
                  <a:lnTo>
                    <a:pt x="4268" y="402"/>
                  </a:lnTo>
                  <a:lnTo>
                    <a:pt x="3687" y="622"/>
                  </a:lnTo>
                  <a:lnTo>
                    <a:pt x="3126" y="862"/>
                  </a:lnTo>
                  <a:lnTo>
                    <a:pt x="2585" y="1143"/>
                  </a:lnTo>
                  <a:lnTo>
                    <a:pt x="2084" y="1443"/>
                  </a:lnTo>
                  <a:lnTo>
                    <a:pt x="1643" y="1764"/>
                  </a:lnTo>
                  <a:lnTo>
                    <a:pt x="1223" y="2105"/>
                  </a:lnTo>
                  <a:lnTo>
                    <a:pt x="882" y="2465"/>
                  </a:lnTo>
                  <a:lnTo>
                    <a:pt x="722" y="2646"/>
                  </a:lnTo>
                  <a:lnTo>
                    <a:pt x="561" y="2846"/>
                  </a:lnTo>
                  <a:lnTo>
                    <a:pt x="441" y="3026"/>
                  </a:lnTo>
                  <a:lnTo>
                    <a:pt x="321" y="3207"/>
                  </a:lnTo>
                  <a:lnTo>
                    <a:pt x="221" y="3387"/>
                  </a:lnTo>
                  <a:lnTo>
                    <a:pt x="141" y="3587"/>
                  </a:lnTo>
                  <a:lnTo>
                    <a:pt x="81" y="3768"/>
                  </a:lnTo>
                  <a:lnTo>
                    <a:pt x="41" y="3948"/>
                  </a:lnTo>
                  <a:lnTo>
                    <a:pt x="0" y="4128"/>
                  </a:lnTo>
                  <a:lnTo>
                    <a:pt x="0" y="4308"/>
                  </a:lnTo>
                  <a:lnTo>
                    <a:pt x="21" y="4509"/>
                  </a:lnTo>
                  <a:lnTo>
                    <a:pt x="81" y="4709"/>
                  </a:lnTo>
                  <a:lnTo>
                    <a:pt x="161" y="4889"/>
                  </a:lnTo>
                  <a:lnTo>
                    <a:pt x="301" y="5030"/>
                  </a:lnTo>
                  <a:lnTo>
                    <a:pt x="441" y="5170"/>
                  </a:lnTo>
                  <a:lnTo>
                    <a:pt x="622" y="5270"/>
                  </a:lnTo>
                  <a:lnTo>
                    <a:pt x="822" y="5330"/>
                  </a:lnTo>
                  <a:lnTo>
                    <a:pt x="1022" y="5350"/>
                  </a:lnTo>
                  <a:lnTo>
                    <a:pt x="1042" y="5350"/>
                  </a:lnTo>
                  <a:lnTo>
                    <a:pt x="1243" y="5330"/>
                  </a:lnTo>
                  <a:lnTo>
                    <a:pt x="1423" y="5270"/>
                  </a:lnTo>
                  <a:lnTo>
                    <a:pt x="1603" y="5170"/>
                  </a:lnTo>
                  <a:lnTo>
                    <a:pt x="1744" y="5050"/>
                  </a:lnTo>
                  <a:lnTo>
                    <a:pt x="1884" y="4910"/>
                  </a:lnTo>
                  <a:lnTo>
                    <a:pt x="1964" y="4729"/>
                  </a:lnTo>
                  <a:lnTo>
                    <a:pt x="2024" y="4549"/>
                  </a:lnTo>
                  <a:lnTo>
                    <a:pt x="2044" y="4329"/>
                  </a:lnTo>
                  <a:lnTo>
                    <a:pt x="2104" y="4228"/>
                  </a:lnTo>
                  <a:lnTo>
                    <a:pt x="2184" y="4088"/>
                  </a:lnTo>
                  <a:lnTo>
                    <a:pt x="2305" y="3928"/>
                  </a:lnTo>
                  <a:lnTo>
                    <a:pt x="2465" y="3747"/>
                  </a:lnTo>
                  <a:lnTo>
                    <a:pt x="2665" y="3567"/>
                  </a:lnTo>
                  <a:lnTo>
                    <a:pt x="2906" y="3367"/>
                  </a:lnTo>
                  <a:lnTo>
                    <a:pt x="3166" y="3186"/>
                  </a:lnTo>
                  <a:lnTo>
                    <a:pt x="3467" y="2986"/>
                  </a:lnTo>
                  <a:lnTo>
                    <a:pt x="3787" y="2806"/>
                  </a:lnTo>
                  <a:lnTo>
                    <a:pt x="4148" y="2625"/>
                  </a:lnTo>
                  <a:lnTo>
                    <a:pt x="4548" y="2465"/>
                  </a:lnTo>
                  <a:lnTo>
                    <a:pt x="4949" y="2325"/>
                  </a:lnTo>
                  <a:lnTo>
                    <a:pt x="5390" y="2205"/>
                  </a:lnTo>
                  <a:lnTo>
                    <a:pt x="5851" y="2125"/>
                  </a:lnTo>
                  <a:lnTo>
                    <a:pt x="6332" y="2065"/>
                  </a:lnTo>
                  <a:lnTo>
                    <a:pt x="6833" y="2044"/>
                  </a:lnTo>
                  <a:lnTo>
                    <a:pt x="7333" y="2065"/>
                  </a:lnTo>
                  <a:lnTo>
                    <a:pt x="7814" y="2125"/>
                  </a:lnTo>
                  <a:lnTo>
                    <a:pt x="8275" y="2205"/>
                  </a:lnTo>
                  <a:lnTo>
                    <a:pt x="8716" y="2325"/>
                  </a:lnTo>
                  <a:lnTo>
                    <a:pt x="9137" y="2445"/>
                  </a:lnTo>
                  <a:lnTo>
                    <a:pt x="9537" y="2605"/>
                  </a:lnTo>
                  <a:lnTo>
                    <a:pt x="9898" y="2786"/>
                  </a:lnTo>
                  <a:lnTo>
                    <a:pt x="10219" y="2966"/>
                  </a:lnTo>
                  <a:lnTo>
                    <a:pt x="10519" y="3146"/>
                  </a:lnTo>
                  <a:lnTo>
                    <a:pt x="10800" y="3327"/>
                  </a:lnTo>
                  <a:lnTo>
                    <a:pt x="11020" y="3527"/>
                  </a:lnTo>
                  <a:lnTo>
                    <a:pt x="11220" y="3707"/>
                  </a:lnTo>
                  <a:lnTo>
                    <a:pt x="11381" y="3888"/>
                  </a:lnTo>
                  <a:lnTo>
                    <a:pt x="11501" y="4048"/>
                  </a:lnTo>
                  <a:lnTo>
                    <a:pt x="11581" y="4188"/>
                  </a:lnTo>
                  <a:lnTo>
                    <a:pt x="11621" y="4308"/>
                  </a:lnTo>
                  <a:lnTo>
                    <a:pt x="11641" y="4509"/>
                  </a:lnTo>
                  <a:lnTo>
                    <a:pt x="11701" y="4709"/>
                  </a:lnTo>
                  <a:lnTo>
                    <a:pt x="11801" y="4869"/>
                  </a:lnTo>
                  <a:lnTo>
                    <a:pt x="11922" y="5030"/>
                  </a:lnTo>
                  <a:lnTo>
                    <a:pt x="12062" y="5150"/>
                  </a:lnTo>
                  <a:lnTo>
                    <a:pt x="12242" y="5250"/>
                  </a:lnTo>
                  <a:lnTo>
                    <a:pt x="12442" y="5310"/>
                  </a:lnTo>
                  <a:lnTo>
                    <a:pt x="12643" y="5330"/>
                  </a:lnTo>
                  <a:lnTo>
                    <a:pt x="12843" y="5310"/>
                  </a:lnTo>
                  <a:lnTo>
                    <a:pt x="13043" y="5250"/>
                  </a:lnTo>
                  <a:lnTo>
                    <a:pt x="13224" y="5150"/>
                  </a:lnTo>
                  <a:lnTo>
                    <a:pt x="13364" y="5030"/>
                  </a:lnTo>
                  <a:lnTo>
                    <a:pt x="13504" y="4869"/>
                  </a:lnTo>
                  <a:lnTo>
                    <a:pt x="13584" y="4709"/>
                  </a:lnTo>
                  <a:lnTo>
                    <a:pt x="13645" y="4509"/>
                  </a:lnTo>
                  <a:lnTo>
                    <a:pt x="13665" y="4308"/>
                  </a:lnTo>
                  <a:lnTo>
                    <a:pt x="13665" y="4128"/>
                  </a:lnTo>
                  <a:lnTo>
                    <a:pt x="13625" y="3928"/>
                  </a:lnTo>
                  <a:lnTo>
                    <a:pt x="13584" y="3747"/>
                  </a:lnTo>
                  <a:lnTo>
                    <a:pt x="13524" y="3567"/>
                  </a:lnTo>
                  <a:lnTo>
                    <a:pt x="13444" y="3367"/>
                  </a:lnTo>
                  <a:lnTo>
                    <a:pt x="13344" y="3186"/>
                  </a:lnTo>
                  <a:lnTo>
                    <a:pt x="13244" y="3006"/>
                  </a:lnTo>
                  <a:lnTo>
                    <a:pt x="13124" y="2806"/>
                  </a:lnTo>
                  <a:lnTo>
                    <a:pt x="12983" y="2625"/>
                  </a:lnTo>
                  <a:lnTo>
                    <a:pt x="12823" y="2445"/>
                  </a:lnTo>
                  <a:lnTo>
                    <a:pt x="12483" y="2085"/>
                  </a:lnTo>
                  <a:lnTo>
                    <a:pt x="12082" y="1744"/>
                  </a:lnTo>
                  <a:lnTo>
                    <a:pt x="11621" y="1423"/>
                  </a:lnTo>
                  <a:lnTo>
                    <a:pt x="11140" y="1123"/>
                  </a:lnTo>
                  <a:lnTo>
                    <a:pt x="10619" y="842"/>
                  </a:lnTo>
                  <a:lnTo>
                    <a:pt x="10038" y="602"/>
                  </a:lnTo>
                  <a:lnTo>
                    <a:pt x="9457" y="402"/>
                  </a:lnTo>
                  <a:lnTo>
                    <a:pt x="8836" y="221"/>
                  </a:lnTo>
                  <a:lnTo>
                    <a:pt x="8516" y="161"/>
                  </a:lnTo>
                  <a:lnTo>
                    <a:pt x="8175" y="101"/>
                  </a:lnTo>
                  <a:lnTo>
                    <a:pt x="7854" y="61"/>
                  </a:lnTo>
                  <a:lnTo>
                    <a:pt x="7514" y="21"/>
                  </a:lnTo>
                  <a:lnTo>
                    <a:pt x="717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4010;p91">
              <a:extLst>
                <a:ext uri="{FF2B5EF4-FFF2-40B4-BE49-F238E27FC236}">
                  <a16:creationId xmlns:a16="http://schemas.microsoft.com/office/drawing/2014/main" id="{A6C840AE-6AAC-8C0E-2C2D-97368DA85A78}"/>
                </a:ext>
              </a:extLst>
            </p:cNvPr>
            <p:cNvSpPr/>
            <p:nvPr/>
          </p:nvSpPr>
          <p:spPr>
            <a:xfrm>
              <a:off x="2941200" y="2648875"/>
              <a:ext cx="502425" cy="2487400"/>
            </a:xfrm>
            <a:custGeom>
              <a:avLst/>
              <a:gdLst/>
              <a:ahLst/>
              <a:cxnLst/>
              <a:rect l="l" t="t" r="r" b="b"/>
              <a:pathLst>
                <a:path w="20097" h="99496" extrusionOk="0">
                  <a:moveTo>
                    <a:pt x="19495" y="0"/>
                  </a:moveTo>
                  <a:lnTo>
                    <a:pt x="6011" y="20"/>
                  </a:lnTo>
                  <a:lnTo>
                    <a:pt x="5330" y="3346"/>
                  </a:lnTo>
                  <a:lnTo>
                    <a:pt x="4689" y="6692"/>
                  </a:lnTo>
                  <a:lnTo>
                    <a:pt x="4068" y="10018"/>
                  </a:lnTo>
                  <a:lnTo>
                    <a:pt x="3507" y="13384"/>
                  </a:lnTo>
                  <a:lnTo>
                    <a:pt x="3006" y="16730"/>
                  </a:lnTo>
                  <a:lnTo>
                    <a:pt x="2525" y="20096"/>
                  </a:lnTo>
                  <a:lnTo>
                    <a:pt x="2084" y="23462"/>
                  </a:lnTo>
                  <a:lnTo>
                    <a:pt x="1684" y="26828"/>
                  </a:lnTo>
                  <a:lnTo>
                    <a:pt x="1343" y="30194"/>
                  </a:lnTo>
                  <a:lnTo>
                    <a:pt x="1022" y="33580"/>
                  </a:lnTo>
                  <a:lnTo>
                    <a:pt x="742" y="36966"/>
                  </a:lnTo>
                  <a:lnTo>
                    <a:pt x="522" y="40352"/>
                  </a:lnTo>
                  <a:lnTo>
                    <a:pt x="341" y="43737"/>
                  </a:lnTo>
                  <a:lnTo>
                    <a:pt x="201" y="47123"/>
                  </a:lnTo>
                  <a:lnTo>
                    <a:pt x="81" y="50529"/>
                  </a:lnTo>
                  <a:lnTo>
                    <a:pt x="21" y="53915"/>
                  </a:lnTo>
                  <a:lnTo>
                    <a:pt x="1" y="56680"/>
                  </a:lnTo>
                  <a:lnTo>
                    <a:pt x="1" y="59365"/>
                  </a:lnTo>
                  <a:lnTo>
                    <a:pt x="21" y="61970"/>
                  </a:lnTo>
                  <a:lnTo>
                    <a:pt x="61" y="64474"/>
                  </a:lnTo>
                  <a:lnTo>
                    <a:pt x="101" y="66898"/>
                  </a:lnTo>
                  <a:lnTo>
                    <a:pt x="181" y="69243"/>
                  </a:lnTo>
                  <a:lnTo>
                    <a:pt x="261" y="71507"/>
                  </a:lnTo>
                  <a:lnTo>
                    <a:pt x="341" y="73670"/>
                  </a:lnTo>
                  <a:lnTo>
                    <a:pt x="441" y="75754"/>
                  </a:lnTo>
                  <a:lnTo>
                    <a:pt x="562" y="77758"/>
                  </a:lnTo>
                  <a:lnTo>
                    <a:pt x="682" y="79681"/>
                  </a:lnTo>
                  <a:lnTo>
                    <a:pt x="802" y="81504"/>
                  </a:lnTo>
                  <a:lnTo>
                    <a:pt x="942" y="83247"/>
                  </a:lnTo>
                  <a:lnTo>
                    <a:pt x="1083" y="84890"/>
                  </a:lnTo>
                  <a:lnTo>
                    <a:pt x="1363" y="87936"/>
                  </a:lnTo>
                  <a:lnTo>
                    <a:pt x="1664" y="90640"/>
                  </a:lnTo>
                  <a:lnTo>
                    <a:pt x="1944" y="92984"/>
                  </a:lnTo>
                  <a:lnTo>
                    <a:pt x="2205" y="94968"/>
                  </a:lnTo>
                  <a:lnTo>
                    <a:pt x="2445" y="96591"/>
                  </a:lnTo>
                  <a:lnTo>
                    <a:pt x="2645" y="97853"/>
                  </a:lnTo>
                  <a:lnTo>
                    <a:pt x="2806" y="98775"/>
                  </a:lnTo>
                  <a:lnTo>
                    <a:pt x="2946" y="99496"/>
                  </a:lnTo>
                  <a:lnTo>
                    <a:pt x="9057" y="99496"/>
                  </a:lnTo>
                  <a:lnTo>
                    <a:pt x="9157" y="98394"/>
                  </a:lnTo>
                  <a:lnTo>
                    <a:pt x="9397" y="95369"/>
                  </a:lnTo>
                  <a:lnTo>
                    <a:pt x="9738" y="90841"/>
                  </a:lnTo>
                  <a:lnTo>
                    <a:pt x="9918" y="88176"/>
                  </a:lnTo>
                  <a:lnTo>
                    <a:pt x="10098" y="85271"/>
                  </a:lnTo>
                  <a:lnTo>
                    <a:pt x="10279" y="82245"/>
                  </a:lnTo>
                  <a:lnTo>
                    <a:pt x="10439" y="79100"/>
                  </a:lnTo>
                  <a:lnTo>
                    <a:pt x="10599" y="75914"/>
                  </a:lnTo>
                  <a:lnTo>
                    <a:pt x="10720" y="72749"/>
                  </a:lnTo>
                  <a:lnTo>
                    <a:pt x="10820" y="69643"/>
                  </a:lnTo>
                  <a:lnTo>
                    <a:pt x="10860" y="66658"/>
                  </a:lnTo>
                  <a:lnTo>
                    <a:pt x="10880" y="65215"/>
                  </a:lnTo>
                  <a:lnTo>
                    <a:pt x="10860" y="63833"/>
                  </a:lnTo>
                  <a:lnTo>
                    <a:pt x="10860" y="62511"/>
                  </a:lnTo>
                  <a:lnTo>
                    <a:pt x="10820" y="61248"/>
                  </a:lnTo>
                  <a:lnTo>
                    <a:pt x="10800" y="60367"/>
                  </a:lnTo>
                  <a:lnTo>
                    <a:pt x="10760" y="59525"/>
                  </a:lnTo>
                  <a:lnTo>
                    <a:pt x="10700" y="58744"/>
                  </a:lnTo>
                  <a:lnTo>
                    <a:pt x="10639" y="58003"/>
                  </a:lnTo>
                  <a:lnTo>
                    <a:pt x="10539" y="56781"/>
                  </a:lnTo>
                  <a:lnTo>
                    <a:pt x="10499" y="55558"/>
                  </a:lnTo>
                  <a:lnTo>
                    <a:pt x="10479" y="54316"/>
                  </a:lnTo>
                  <a:lnTo>
                    <a:pt x="10519" y="53094"/>
                  </a:lnTo>
                  <a:lnTo>
                    <a:pt x="10599" y="51872"/>
                  </a:lnTo>
                  <a:lnTo>
                    <a:pt x="10720" y="50650"/>
                  </a:lnTo>
                  <a:lnTo>
                    <a:pt x="10900" y="49428"/>
                  </a:lnTo>
                  <a:lnTo>
                    <a:pt x="11100" y="48205"/>
                  </a:lnTo>
                  <a:lnTo>
                    <a:pt x="14146" y="32538"/>
                  </a:lnTo>
                  <a:lnTo>
                    <a:pt x="14326" y="31616"/>
                  </a:lnTo>
                  <a:lnTo>
                    <a:pt x="14546" y="30715"/>
                  </a:lnTo>
                  <a:lnTo>
                    <a:pt x="14787" y="29813"/>
                  </a:lnTo>
                  <a:lnTo>
                    <a:pt x="15047" y="28911"/>
                  </a:lnTo>
                  <a:lnTo>
                    <a:pt x="15328" y="28010"/>
                  </a:lnTo>
                  <a:lnTo>
                    <a:pt x="15648" y="27128"/>
                  </a:lnTo>
                  <a:lnTo>
                    <a:pt x="15989" y="26247"/>
                  </a:lnTo>
                  <a:lnTo>
                    <a:pt x="16329" y="25385"/>
                  </a:lnTo>
                  <a:lnTo>
                    <a:pt x="16470" y="25065"/>
                  </a:lnTo>
                  <a:lnTo>
                    <a:pt x="16610" y="24704"/>
                  </a:lnTo>
                  <a:lnTo>
                    <a:pt x="16971" y="23742"/>
                  </a:lnTo>
                  <a:lnTo>
                    <a:pt x="17371" y="22700"/>
                  </a:lnTo>
                  <a:lnTo>
                    <a:pt x="17752" y="21558"/>
                  </a:lnTo>
                  <a:lnTo>
                    <a:pt x="18133" y="20316"/>
                  </a:lnTo>
                  <a:lnTo>
                    <a:pt x="18513" y="18994"/>
                  </a:lnTo>
                  <a:lnTo>
                    <a:pt x="18854" y="17571"/>
                  </a:lnTo>
                  <a:lnTo>
                    <a:pt x="19034" y="16850"/>
                  </a:lnTo>
                  <a:lnTo>
                    <a:pt x="19175" y="16089"/>
                  </a:lnTo>
                  <a:lnTo>
                    <a:pt x="19335" y="15327"/>
                  </a:lnTo>
                  <a:lnTo>
                    <a:pt x="19475" y="14526"/>
                  </a:lnTo>
                  <a:lnTo>
                    <a:pt x="19595" y="13725"/>
                  </a:lnTo>
                  <a:lnTo>
                    <a:pt x="19715" y="12903"/>
                  </a:lnTo>
                  <a:lnTo>
                    <a:pt x="19816" y="12062"/>
                  </a:lnTo>
                  <a:lnTo>
                    <a:pt x="19896" y="11220"/>
                  </a:lnTo>
                  <a:lnTo>
                    <a:pt x="19976" y="10339"/>
                  </a:lnTo>
                  <a:lnTo>
                    <a:pt x="20036" y="9457"/>
                  </a:lnTo>
                  <a:lnTo>
                    <a:pt x="20076" y="8575"/>
                  </a:lnTo>
                  <a:lnTo>
                    <a:pt x="20096" y="7654"/>
                  </a:lnTo>
                  <a:lnTo>
                    <a:pt x="20096" y="6732"/>
                  </a:lnTo>
                  <a:lnTo>
                    <a:pt x="20076" y="5811"/>
                  </a:lnTo>
                  <a:lnTo>
                    <a:pt x="20036" y="4869"/>
                  </a:lnTo>
                  <a:lnTo>
                    <a:pt x="19976" y="3907"/>
                  </a:lnTo>
                  <a:lnTo>
                    <a:pt x="19896" y="2945"/>
                  </a:lnTo>
                  <a:lnTo>
                    <a:pt x="19796" y="1964"/>
                  </a:lnTo>
                  <a:lnTo>
                    <a:pt x="19655" y="982"/>
                  </a:lnTo>
                  <a:lnTo>
                    <a:pt x="1949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4011;p91">
              <a:extLst>
                <a:ext uri="{FF2B5EF4-FFF2-40B4-BE49-F238E27FC236}">
                  <a16:creationId xmlns:a16="http://schemas.microsoft.com/office/drawing/2014/main" id="{E0E1ED1E-7C96-A00D-885F-D45102ACC852}"/>
                </a:ext>
              </a:extLst>
            </p:cNvPr>
            <p:cNvSpPr/>
            <p:nvPr/>
          </p:nvSpPr>
          <p:spPr>
            <a:xfrm>
              <a:off x="2941200" y="2648875"/>
              <a:ext cx="502425" cy="2487400"/>
            </a:xfrm>
            <a:custGeom>
              <a:avLst/>
              <a:gdLst/>
              <a:ahLst/>
              <a:cxnLst/>
              <a:rect l="l" t="t" r="r" b="b"/>
              <a:pathLst>
                <a:path w="20097" h="99496" fill="none" extrusionOk="0">
                  <a:moveTo>
                    <a:pt x="6011" y="20"/>
                  </a:moveTo>
                  <a:lnTo>
                    <a:pt x="6011" y="20"/>
                  </a:lnTo>
                  <a:lnTo>
                    <a:pt x="5330" y="3346"/>
                  </a:lnTo>
                  <a:lnTo>
                    <a:pt x="4689" y="6692"/>
                  </a:lnTo>
                  <a:lnTo>
                    <a:pt x="4068" y="10018"/>
                  </a:lnTo>
                  <a:lnTo>
                    <a:pt x="3507" y="13384"/>
                  </a:lnTo>
                  <a:lnTo>
                    <a:pt x="3006" y="16730"/>
                  </a:lnTo>
                  <a:lnTo>
                    <a:pt x="2525" y="20096"/>
                  </a:lnTo>
                  <a:lnTo>
                    <a:pt x="2084" y="23462"/>
                  </a:lnTo>
                  <a:lnTo>
                    <a:pt x="1684" y="26828"/>
                  </a:lnTo>
                  <a:lnTo>
                    <a:pt x="1343" y="30194"/>
                  </a:lnTo>
                  <a:lnTo>
                    <a:pt x="1022" y="33580"/>
                  </a:lnTo>
                  <a:lnTo>
                    <a:pt x="742" y="36966"/>
                  </a:lnTo>
                  <a:lnTo>
                    <a:pt x="522" y="40352"/>
                  </a:lnTo>
                  <a:lnTo>
                    <a:pt x="341" y="43737"/>
                  </a:lnTo>
                  <a:lnTo>
                    <a:pt x="201" y="47123"/>
                  </a:lnTo>
                  <a:lnTo>
                    <a:pt x="81" y="50529"/>
                  </a:lnTo>
                  <a:lnTo>
                    <a:pt x="21" y="53915"/>
                  </a:lnTo>
                  <a:lnTo>
                    <a:pt x="21" y="53915"/>
                  </a:lnTo>
                  <a:lnTo>
                    <a:pt x="1" y="56680"/>
                  </a:lnTo>
                  <a:lnTo>
                    <a:pt x="1" y="59365"/>
                  </a:lnTo>
                  <a:lnTo>
                    <a:pt x="21" y="61970"/>
                  </a:lnTo>
                  <a:lnTo>
                    <a:pt x="61" y="64474"/>
                  </a:lnTo>
                  <a:lnTo>
                    <a:pt x="101" y="66898"/>
                  </a:lnTo>
                  <a:lnTo>
                    <a:pt x="181" y="69243"/>
                  </a:lnTo>
                  <a:lnTo>
                    <a:pt x="261" y="71507"/>
                  </a:lnTo>
                  <a:lnTo>
                    <a:pt x="341" y="73670"/>
                  </a:lnTo>
                  <a:lnTo>
                    <a:pt x="441" y="75754"/>
                  </a:lnTo>
                  <a:lnTo>
                    <a:pt x="562" y="77758"/>
                  </a:lnTo>
                  <a:lnTo>
                    <a:pt x="682" y="79681"/>
                  </a:lnTo>
                  <a:lnTo>
                    <a:pt x="802" y="81504"/>
                  </a:lnTo>
                  <a:lnTo>
                    <a:pt x="942" y="83247"/>
                  </a:lnTo>
                  <a:lnTo>
                    <a:pt x="1083" y="84890"/>
                  </a:lnTo>
                  <a:lnTo>
                    <a:pt x="1363" y="87936"/>
                  </a:lnTo>
                  <a:lnTo>
                    <a:pt x="1664" y="90640"/>
                  </a:lnTo>
                  <a:lnTo>
                    <a:pt x="1944" y="92984"/>
                  </a:lnTo>
                  <a:lnTo>
                    <a:pt x="2205" y="94968"/>
                  </a:lnTo>
                  <a:lnTo>
                    <a:pt x="2445" y="96591"/>
                  </a:lnTo>
                  <a:lnTo>
                    <a:pt x="2645" y="97853"/>
                  </a:lnTo>
                  <a:lnTo>
                    <a:pt x="2806" y="98775"/>
                  </a:lnTo>
                  <a:lnTo>
                    <a:pt x="2946" y="99496"/>
                  </a:lnTo>
                  <a:lnTo>
                    <a:pt x="9057" y="99496"/>
                  </a:lnTo>
                  <a:lnTo>
                    <a:pt x="9057" y="99496"/>
                  </a:lnTo>
                  <a:lnTo>
                    <a:pt x="9157" y="98394"/>
                  </a:lnTo>
                  <a:lnTo>
                    <a:pt x="9397" y="95369"/>
                  </a:lnTo>
                  <a:lnTo>
                    <a:pt x="9738" y="90841"/>
                  </a:lnTo>
                  <a:lnTo>
                    <a:pt x="9918" y="88176"/>
                  </a:lnTo>
                  <a:lnTo>
                    <a:pt x="10098" y="85271"/>
                  </a:lnTo>
                  <a:lnTo>
                    <a:pt x="10279" y="82245"/>
                  </a:lnTo>
                  <a:lnTo>
                    <a:pt x="10439" y="79100"/>
                  </a:lnTo>
                  <a:lnTo>
                    <a:pt x="10599" y="75914"/>
                  </a:lnTo>
                  <a:lnTo>
                    <a:pt x="10720" y="72749"/>
                  </a:lnTo>
                  <a:lnTo>
                    <a:pt x="10820" y="69643"/>
                  </a:lnTo>
                  <a:lnTo>
                    <a:pt x="10860" y="66658"/>
                  </a:lnTo>
                  <a:lnTo>
                    <a:pt x="10880" y="65215"/>
                  </a:lnTo>
                  <a:lnTo>
                    <a:pt x="10860" y="63833"/>
                  </a:lnTo>
                  <a:lnTo>
                    <a:pt x="10860" y="62511"/>
                  </a:lnTo>
                  <a:lnTo>
                    <a:pt x="10820" y="61248"/>
                  </a:lnTo>
                  <a:lnTo>
                    <a:pt x="10820" y="61248"/>
                  </a:lnTo>
                  <a:lnTo>
                    <a:pt x="10800" y="60367"/>
                  </a:lnTo>
                  <a:lnTo>
                    <a:pt x="10760" y="59525"/>
                  </a:lnTo>
                  <a:lnTo>
                    <a:pt x="10700" y="58744"/>
                  </a:lnTo>
                  <a:lnTo>
                    <a:pt x="10639" y="58003"/>
                  </a:lnTo>
                  <a:lnTo>
                    <a:pt x="10639" y="58003"/>
                  </a:lnTo>
                  <a:lnTo>
                    <a:pt x="10539" y="56781"/>
                  </a:lnTo>
                  <a:lnTo>
                    <a:pt x="10499" y="55558"/>
                  </a:lnTo>
                  <a:lnTo>
                    <a:pt x="10479" y="54316"/>
                  </a:lnTo>
                  <a:lnTo>
                    <a:pt x="10519" y="53094"/>
                  </a:lnTo>
                  <a:lnTo>
                    <a:pt x="10599" y="51872"/>
                  </a:lnTo>
                  <a:lnTo>
                    <a:pt x="10720" y="50650"/>
                  </a:lnTo>
                  <a:lnTo>
                    <a:pt x="10900" y="49428"/>
                  </a:lnTo>
                  <a:lnTo>
                    <a:pt x="11100" y="48205"/>
                  </a:lnTo>
                  <a:lnTo>
                    <a:pt x="14146" y="32538"/>
                  </a:lnTo>
                  <a:lnTo>
                    <a:pt x="14146" y="32538"/>
                  </a:lnTo>
                  <a:lnTo>
                    <a:pt x="14326" y="31616"/>
                  </a:lnTo>
                  <a:lnTo>
                    <a:pt x="14546" y="30715"/>
                  </a:lnTo>
                  <a:lnTo>
                    <a:pt x="14787" y="29813"/>
                  </a:lnTo>
                  <a:lnTo>
                    <a:pt x="15047" y="28911"/>
                  </a:lnTo>
                  <a:lnTo>
                    <a:pt x="15328" y="28010"/>
                  </a:lnTo>
                  <a:lnTo>
                    <a:pt x="15648" y="27128"/>
                  </a:lnTo>
                  <a:lnTo>
                    <a:pt x="15989" y="26247"/>
                  </a:lnTo>
                  <a:lnTo>
                    <a:pt x="16329" y="25385"/>
                  </a:lnTo>
                  <a:lnTo>
                    <a:pt x="16329" y="25385"/>
                  </a:lnTo>
                  <a:lnTo>
                    <a:pt x="16470" y="25065"/>
                  </a:lnTo>
                  <a:lnTo>
                    <a:pt x="16610" y="24704"/>
                  </a:lnTo>
                  <a:lnTo>
                    <a:pt x="16610" y="24704"/>
                  </a:lnTo>
                  <a:lnTo>
                    <a:pt x="16971" y="23742"/>
                  </a:lnTo>
                  <a:lnTo>
                    <a:pt x="17371" y="22700"/>
                  </a:lnTo>
                  <a:lnTo>
                    <a:pt x="17752" y="21558"/>
                  </a:lnTo>
                  <a:lnTo>
                    <a:pt x="18133" y="20316"/>
                  </a:lnTo>
                  <a:lnTo>
                    <a:pt x="18513" y="18994"/>
                  </a:lnTo>
                  <a:lnTo>
                    <a:pt x="18854" y="17571"/>
                  </a:lnTo>
                  <a:lnTo>
                    <a:pt x="19034" y="16850"/>
                  </a:lnTo>
                  <a:lnTo>
                    <a:pt x="19175" y="16089"/>
                  </a:lnTo>
                  <a:lnTo>
                    <a:pt x="19335" y="15327"/>
                  </a:lnTo>
                  <a:lnTo>
                    <a:pt x="19475" y="14526"/>
                  </a:lnTo>
                  <a:lnTo>
                    <a:pt x="19595" y="13725"/>
                  </a:lnTo>
                  <a:lnTo>
                    <a:pt x="19715" y="12903"/>
                  </a:lnTo>
                  <a:lnTo>
                    <a:pt x="19816" y="12062"/>
                  </a:lnTo>
                  <a:lnTo>
                    <a:pt x="19896" y="11220"/>
                  </a:lnTo>
                  <a:lnTo>
                    <a:pt x="19976" y="10339"/>
                  </a:lnTo>
                  <a:lnTo>
                    <a:pt x="20036" y="9457"/>
                  </a:lnTo>
                  <a:lnTo>
                    <a:pt x="20076" y="8575"/>
                  </a:lnTo>
                  <a:lnTo>
                    <a:pt x="20096" y="7654"/>
                  </a:lnTo>
                  <a:lnTo>
                    <a:pt x="20096" y="6732"/>
                  </a:lnTo>
                  <a:lnTo>
                    <a:pt x="20076" y="5811"/>
                  </a:lnTo>
                  <a:lnTo>
                    <a:pt x="20036" y="4869"/>
                  </a:lnTo>
                  <a:lnTo>
                    <a:pt x="19976" y="3907"/>
                  </a:lnTo>
                  <a:lnTo>
                    <a:pt x="19896" y="2945"/>
                  </a:lnTo>
                  <a:lnTo>
                    <a:pt x="19796" y="1964"/>
                  </a:lnTo>
                  <a:lnTo>
                    <a:pt x="19655" y="982"/>
                  </a:lnTo>
                  <a:lnTo>
                    <a:pt x="19495" y="0"/>
                  </a:lnTo>
                  <a:lnTo>
                    <a:pt x="6011" y="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4012;p91">
              <a:extLst>
                <a:ext uri="{FF2B5EF4-FFF2-40B4-BE49-F238E27FC236}">
                  <a16:creationId xmlns:a16="http://schemas.microsoft.com/office/drawing/2014/main" id="{C537CA52-2C56-8CEA-3CCA-C5D2AE04C3C0}"/>
                </a:ext>
              </a:extLst>
            </p:cNvPr>
            <p:cNvSpPr/>
            <p:nvPr/>
          </p:nvSpPr>
          <p:spPr>
            <a:xfrm>
              <a:off x="3316375" y="3229900"/>
              <a:ext cx="54100" cy="145775"/>
            </a:xfrm>
            <a:custGeom>
              <a:avLst/>
              <a:gdLst/>
              <a:ahLst/>
              <a:cxnLst/>
              <a:rect l="l" t="t" r="r" b="b"/>
              <a:pathLst>
                <a:path w="2164" h="5831" extrusionOk="0">
                  <a:moveTo>
                    <a:pt x="2164" y="0"/>
                  </a:moveTo>
                  <a:lnTo>
                    <a:pt x="1883" y="762"/>
                  </a:lnTo>
                  <a:lnTo>
                    <a:pt x="2164" y="20"/>
                  </a:lnTo>
                  <a:lnTo>
                    <a:pt x="2164" y="0"/>
                  </a:lnTo>
                  <a:close/>
                  <a:moveTo>
                    <a:pt x="1883" y="762"/>
                  </a:moveTo>
                  <a:lnTo>
                    <a:pt x="1603" y="1463"/>
                  </a:lnTo>
                  <a:lnTo>
                    <a:pt x="1463" y="1824"/>
                  </a:lnTo>
                  <a:lnTo>
                    <a:pt x="1603" y="1483"/>
                  </a:lnTo>
                  <a:lnTo>
                    <a:pt x="1883" y="762"/>
                  </a:lnTo>
                  <a:close/>
                  <a:moveTo>
                    <a:pt x="1463" y="1824"/>
                  </a:moveTo>
                  <a:lnTo>
                    <a:pt x="1322" y="2144"/>
                  </a:lnTo>
                  <a:lnTo>
                    <a:pt x="962" y="3046"/>
                  </a:lnTo>
                  <a:lnTo>
                    <a:pt x="621" y="3967"/>
                  </a:lnTo>
                  <a:lnTo>
                    <a:pt x="982" y="3046"/>
                  </a:lnTo>
                  <a:lnTo>
                    <a:pt x="1363" y="2144"/>
                  </a:lnTo>
                  <a:lnTo>
                    <a:pt x="1463" y="1824"/>
                  </a:lnTo>
                  <a:close/>
                  <a:moveTo>
                    <a:pt x="301" y="4889"/>
                  </a:moveTo>
                  <a:lnTo>
                    <a:pt x="0" y="5811"/>
                  </a:lnTo>
                  <a:lnTo>
                    <a:pt x="0" y="5831"/>
                  </a:lnTo>
                  <a:lnTo>
                    <a:pt x="301" y="488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4013;p91">
              <a:extLst>
                <a:ext uri="{FF2B5EF4-FFF2-40B4-BE49-F238E27FC236}">
                  <a16:creationId xmlns:a16="http://schemas.microsoft.com/office/drawing/2014/main" id="{C771C6B3-B0BE-B5BE-4C28-69DECD263F94}"/>
                </a:ext>
              </a:extLst>
            </p:cNvPr>
            <p:cNvSpPr/>
            <p:nvPr/>
          </p:nvSpPr>
          <p:spPr>
            <a:xfrm>
              <a:off x="3316375" y="3229900"/>
              <a:ext cx="54100" cy="145775"/>
            </a:xfrm>
            <a:custGeom>
              <a:avLst/>
              <a:gdLst/>
              <a:ahLst/>
              <a:cxnLst/>
              <a:rect l="l" t="t" r="r" b="b"/>
              <a:pathLst>
                <a:path w="2164" h="5831" fill="none" extrusionOk="0">
                  <a:moveTo>
                    <a:pt x="2164" y="0"/>
                  </a:moveTo>
                  <a:lnTo>
                    <a:pt x="2164" y="0"/>
                  </a:lnTo>
                  <a:lnTo>
                    <a:pt x="1883" y="762"/>
                  </a:lnTo>
                  <a:lnTo>
                    <a:pt x="1603" y="1463"/>
                  </a:lnTo>
                  <a:lnTo>
                    <a:pt x="1603" y="1463"/>
                  </a:lnTo>
                  <a:lnTo>
                    <a:pt x="1463" y="1824"/>
                  </a:lnTo>
                  <a:lnTo>
                    <a:pt x="1322" y="2144"/>
                  </a:lnTo>
                  <a:lnTo>
                    <a:pt x="1322" y="2144"/>
                  </a:lnTo>
                  <a:lnTo>
                    <a:pt x="962" y="3046"/>
                  </a:lnTo>
                  <a:lnTo>
                    <a:pt x="621" y="3967"/>
                  </a:lnTo>
                  <a:lnTo>
                    <a:pt x="301" y="4889"/>
                  </a:lnTo>
                  <a:lnTo>
                    <a:pt x="0" y="5811"/>
                  </a:lnTo>
                  <a:lnTo>
                    <a:pt x="0" y="5811"/>
                  </a:lnTo>
                  <a:lnTo>
                    <a:pt x="0" y="5831"/>
                  </a:lnTo>
                  <a:lnTo>
                    <a:pt x="0" y="5831"/>
                  </a:lnTo>
                  <a:lnTo>
                    <a:pt x="301" y="4889"/>
                  </a:lnTo>
                  <a:lnTo>
                    <a:pt x="621" y="3967"/>
                  </a:lnTo>
                  <a:lnTo>
                    <a:pt x="982" y="3046"/>
                  </a:lnTo>
                  <a:lnTo>
                    <a:pt x="1363" y="2144"/>
                  </a:lnTo>
                  <a:lnTo>
                    <a:pt x="1363" y="2144"/>
                  </a:lnTo>
                  <a:lnTo>
                    <a:pt x="1463" y="1824"/>
                  </a:lnTo>
                  <a:lnTo>
                    <a:pt x="1603" y="1483"/>
                  </a:lnTo>
                  <a:lnTo>
                    <a:pt x="1603" y="1483"/>
                  </a:lnTo>
                  <a:lnTo>
                    <a:pt x="1883" y="762"/>
                  </a:lnTo>
                  <a:lnTo>
                    <a:pt x="2164" y="20"/>
                  </a:lnTo>
                  <a:lnTo>
                    <a:pt x="2164" y="20"/>
                  </a:lnTo>
                  <a:lnTo>
                    <a:pt x="216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4014;p91">
              <a:extLst>
                <a:ext uri="{FF2B5EF4-FFF2-40B4-BE49-F238E27FC236}">
                  <a16:creationId xmlns:a16="http://schemas.microsoft.com/office/drawing/2014/main" id="{35004CD7-F5A4-D6FB-8037-01FD9000FA48}"/>
                </a:ext>
              </a:extLst>
            </p:cNvPr>
            <p:cNvSpPr/>
            <p:nvPr/>
          </p:nvSpPr>
          <p:spPr>
            <a:xfrm>
              <a:off x="3312850" y="2864250"/>
              <a:ext cx="57625" cy="510925"/>
            </a:xfrm>
            <a:custGeom>
              <a:avLst/>
              <a:gdLst/>
              <a:ahLst/>
              <a:cxnLst/>
              <a:rect l="l" t="t" r="r" b="b"/>
              <a:pathLst>
                <a:path w="2305" h="20437" extrusionOk="0">
                  <a:moveTo>
                    <a:pt x="1283" y="0"/>
                  </a:moveTo>
                  <a:lnTo>
                    <a:pt x="1143" y="582"/>
                  </a:lnTo>
                  <a:lnTo>
                    <a:pt x="1023" y="1183"/>
                  </a:lnTo>
                  <a:lnTo>
                    <a:pt x="902" y="1824"/>
                  </a:lnTo>
                  <a:lnTo>
                    <a:pt x="782" y="2465"/>
                  </a:lnTo>
                  <a:lnTo>
                    <a:pt x="602" y="3827"/>
                  </a:lnTo>
                  <a:lnTo>
                    <a:pt x="442" y="5250"/>
                  </a:lnTo>
                  <a:lnTo>
                    <a:pt x="301" y="6712"/>
                  </a:lnTo>
                  <a:lnTo>
                    <a:pt x="201" y="8195"/>
                  </a:lnTo>
                  <a:lnTo>
                    <a:pt x="121" y="9678"/>
                  </a:lnTo>
                  <a:lnTo>
                    <a:pt x="61" y="11160"/>
                  </a:lnTo>
                  <a:lnTo>
                    <a:pt x="21" y="12603"/>
                  </a:lnTo>
                  <a:lnTo>
                    <a:pt x="1" y="14005"/>
                  </a:lnTo>
                  <a:lnTo>
                    <a:pt x="1" y="15328"/>
                  </a:lnTo>
                  <a:lnTo>
                    <a:pt x="21" y="16590"/>
                  </a:lnTo>
                  <a:lnTo>
                    <a:pt x="61" y="18794"/>
                  </a:lnTo>
                  <a:lnTo>
                    <a:pt x="141" y="20437"/>
                  </a:lnTo>
                  <a:lnTo>
                    <a:pt x="442" y="19515"/>
                  </a:lnTo>
                  <a:lnTo>
                    <a:pt x="762" y="18593"/>
                  </a:lnTo>
                  <a:lnTo>
                    <a:pt x="1103" y="17672"/>
                  </a:lnTo>
                  <a:lnTo>
                    <a:pt x="1463" y="16770"/>
                  </a:lnTo>
                  <a:lnTo>
                    <a:pt x="1604" y="16450"/>
                  </a:lnTo>
                  <a:lnTo>
                    <a:pt x="1744" y="16089"/>
                  </a:lnTo>
                  <a:lnTo>
                    <a:pt x="2024" y="15388"/>
                  </a:lnTo>
                  <a:lnTo>
                    <a:pt x="2305" y="14626"/>
                  </a:lnTo>
                  <a:lnTo>
                    <a:pt x="1964" y="10379"/>
                  </a:lnTo>
                  <a:lnTo>
                    <a:pt x="1684" y="6512"/>
                  </a:lnTo>
                  <a:lnTo>
                    <a:pt x="1463" y="3046"/>
                  </a:lnTo>
                  <a:lnTo>
                    <a:pt x="1283" y="0"/>
                  </a:lnTo>
                  <a:close/>
                </a:path>
              </a:pathLst>
            </a:custGeom>
            <a:solidFill>
              <a:srgbClr val="DA9A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4015;p91">
              <a:extLst>
                <a:ext uri="{FF2B5EF4-FFF2-40B4-BE49-F238E27FC236}">
                  <a16:creationId xmlns:a16="http://schemas.microsoft.com/office/drawing/2014/main" id="{1181EFD1-5C0C-5E2D-994B-8A6C82C45421}"/>
                </a:ext>
              </a:extLst>
            </p:cNvPr>
            <p:cNvSpPr/>
            <p:nvPr/>
          </p:nvSpPr>
          <p:spPr>
            <a:xfrm>
              <a:off x="3312850" y="2864250"/>
              <a:ext cx="57625" cy="510925"/>
            </a:xfrm>
            <a:custGeom>
              <a:avLst/>
              <a:gdLst/>
              <a:ahLst/>
              <a:cxnLst/>
              <a:rect l="l" t="t" r="r" b="b"/>
              <a:pathLst>
                <a:path w="2305" h="20437" fill="none" extrusionOk="0">
                  <a:moveTo>
                    <a:pt x="1283" y="0"/>
                  </a:moveTo>
                  <a:lnTo>
                    <a:pt x="1283" y="0"/>
                  </a:lnTo>
                  <a:lnTo>
                    <a:pt x="1143" y="582"/>
                  </a:lnTo>
                  <a:lnTo>
                    <a:pt x="1023" y="1183"/>
                  </a:lnTo>
                  <a:lnTo>
                    <a:pt x="902" y="1824"/>
                  </a:lnTo>
                  <a:lnTo>
                    <a:pt x="782" y="2465"/>
                  </a:lnTo>
                  <a:lnTo>
                    <a:pt x="602" y="3827"/>
                  </a:lnTo>
                  <a:lnTo>
                    <a:pt x="442" y="5250"/>
                  </a:lnTo>
                  <a:lnTo>
                    <a:pt x="301" y="6712"/>
                  </a:lnTo>
                  <a:lnTo>
                    <a:pt x="201" y="8195"/>
                  </a:lnTo>
                  <a:lnTo>
                    <a:pt x="121" y="9678"/>
                  </a:lnTo>
                  <a:lnTo>
                    <a:pt x="61" y="11160"/>
                  </a:lnTo>
                  <a:lnTo>
                    <a:pt x="21" y="12603"/>
                  </a:lnTo>
                  <a:lnTo>
                    <a:pt x="1" y="14005"/>
                  </a:lnTo>
                  <a:lnTo>
                    <a:pt x="1" y="15328"/>
                  </a:lnTo>
                  <a:lnTo>
                    <a:pt x="21" y="16590"/>
                  </a:lnTo>
                  <a:lnTo>
                    <a:pt x="61" y="18794"/>
                  </a:lnTo>
                  <a:lnTo>
                    <a:pt x="141" y="20437"/>
                  </a:lnTo>
                  <a:lnTo>
                    <a:pt x="141" y="20437"/>
                  </a:lnTo>
                  <a:lnTo>
                    <a:pt x="442" y="19515"/>
                  </a:lnTo>
                  <a:lnTo>
                    <a:pt x="762" y="18593"/>
                  </a:lnTo>
                  <a:lnTo>
                    <a:pt x="1103" y="17672"/>
                  </a:lnTo>
                  <a:lnTo>
                    <a:pt x="1463" y="16770"/>
                  </a:lnTo>
                  <a:lnTo>
                    <a:pt x="1463" y="16770"/>
                  </a:lnTo>
                  <a:lnTo>
                    <a:pt x="1604" y="16450"/>
                  </a:lnTo>
                  <a:lnTo>
                    <a:pt x="1744" y="16089"/>
                  </a:lnTo>
                  <a:lnTo>
                    <a:pt x="1744" y="16089"/>
                  </a:lnTo>
                  <a:lnTo>
                    <a:pt x="2024" y="15388"/>
                  </a:lnTo>
                  <a:lnTo>
                    <a:pt x="2305" y="14626"/>
                  </a:lnTo>
                  <a:lnTo>
                    <a:pt x="2305" y="14626"/>
                  </a:lnTo>
                  <a:lnTo>
                    <a:pt x="1964" y="10379"/>
                  </a:lnTo>
                  <a:lnTo>
                    <a:pt x="1684" y="6512"/>
                  </a:lnTo>
                  <a:lnTo>
                    <a:pt x="1463" y="3046"/>
                  </a:lnTo>
                  <a:lnTo>
                    <a:pt x="128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4016;p91">
              <a:extLst>
                <a:ext uri="{FF2B5EF4-FFF2-40B4-BE49-F238E27FC236}">
                  <a16:creationId xmlns:a16="http://schemas.microsoft.com/office/drawing/2014/main" id="{EDC5E1BA-7C14-FFB0-AD0A-BAD6B50394FB}"/>
                </a:ext>
              </a:extLst>
            </p:cNvPr>
            <p:cNvSpPr/>
            <p:nvPr/>
          </p:nvSpPr>
          <p:spPr>
            <a:xfrm>
              <a:off x="2856550" y="5144775"/>
              <a:ext cx="347650" cy="142275"/>
            </a:xfrm>
            <a:custGeom>
              <a:avLst/>
              <a:gdLst/>
              <a:ahLst/>
              <a:cxnLst/>
              <a:rect l="l" t="t" r="r" b="b"/>
              <a:pathLst>
                <a:path w="13906" h="5691" extrusionOk="0">
                  <a:moveTo>
                    <a:pt x="7674" y="1"/>
                  </a:moveTo>
                  <a:lnTo>
                    <a:pt x="7534" y="41"/>
                  </a:lnTo>
                  <a:lnTo>
                    <a:pt x="7394" y="61"/>
                  </a:lnTo>
                  <a:lnTo>
                    <a:pt x="7233" y="121"/>
                  </a:lnTo>
                  <a:lnTo>
                    <a:pt x="7093" y="181"/>
                  </a:lnTo>
                  <a:lnTo>
                    <a:pt x="6973" y="261"/>
                  </a:lnTo>
                  <a:lnTo>
                    <a:pt x="6853" y="341"/>
                  </a:lnTo>
                  <a:lnTo>
                    <a:pt x="6292" y="842"/>
                  </a:lnTo>
                  <a:lnTo>
                    <a:pt x="5751" y="1323"/>
                  </a:lnTo>
                  <a:lnTo>
                    <a:pt x="5470" y="1543"/>
                  </a:lnTo>
                  <a:lnTo>
                    <a:pt x="5170" y="1764"/>
                  </a:lnTo>
                  <a:lnTo>
                    <a:pt x="4849" y="1984"/>
                  </a:lnTo>
                  <a:lnTo>
                    <a:pt x="4509" y="2184"/>
                  </a:lnTo>
                  <a:lnTo>
                    <a:pt x="4148" y="2365"/>
                  </a:lnTo>
                  <a:lnTo>
                    <a:pt x="3747" y="2545"/>
                  </a:lnTo>
                  <a:lnTo>
                    <a:pt x="3307" y="2725"/>
                  </a:lnTo>
                  <a:lnTo>
                    <a:pt x="2826" y="2866"/>
                  </a:lnTo>
                  <a:lnTo>
                    <a:pt x="2305" y="3026"/>
                  </a:lnTo>
                  <a:lnTo>
                    <a:pt x="1744" y="3146"/>
                  </a:lnTo>
                  <a:lnTo>
                    <a:pt x="1103" y="3246"/>
                  </a:lnTo>
                  <a:lnTo>
                    <a:pt x="421" y="3346"/>
                  </a:lnTo>
                  <a:lnTo>
                    <a:pt x="341" y="3366"/>
                  </a:lnTo>
                  <a:lnTo>
                    <a:pt x="281" y="3387"/>
                  </a:lnTo>
                  <a:lnTo>
                    <a:pt x="221" y="3427"/>
                  </a:lnTo>
                  <a:lnTo>
                    <a:pt x="161" y="3487"/>
                  </a:lnTo>
                  <a:lnTo>
                    <a:pt x="81" y="3607"/>
                  </a:lnTo>
                  <a:lnTo>
                    <a:pt x="21" y="3767"/>
                  </a:lnTo>
                  <a:lnTo>
                    <a:pt x="1" y="3948"/>
                  </a:lnTo>
                  <a:lnTo>
                    <a:pt x="1" y="4128"/>
                  </a:lnTo>
                  <a:lnTo>
                    <a:pt x="41" y="4348"/>
                  </a:lnTo>
                  <a:lnTo>
                    <a:pt x="121" y="4549"/>
                  </a:lnTo>
                  <a:lnTo>
                    <a:pt x="221" y="4769"/>
                  </a:lnTo>
                  <a:lnTo>
                    <a:pt x="361" y="4969"/>
                  </a:lnTo>
                  <a:lnTo>
                    <a:pt x="522" y="5170"/>
                  </a:lnTo>
                  <a:lnTo>
                    <a:pt x="722" y="5330"/>
                  </a:lnTo>
                  <a:lnTo>
                    <a:pt x="962" y="5470"/>
                  </a:lnTo>
                  <a:lnTo>
                    <a:pt x="1103" y="5530"/>
                  </a:lnTo>
                  <a:lnTo>
                    <a:pt x="1243" y="5590"/>
                  </a:lnTo>
                  <a:lnTo>
                    <a:pt x="1403" y="5630"/>
                  </a:lnTo>
                  <a:lnTo>
                    <a:pt x="1563" y="5651"/>
                  </a:lnTo>
                  <a:lnTo>
                    <a:pt x="1744" y="5671"/>
                  </a:lnTo>
                  <a:lnTo>
                    <a:pt x="1924" y="5691"/>
                  </a:lnTo>
                  <a:lnTo>
                    <a:pt x="2986" y="5651"/>
                  </a:lnTo>
                  <a:lnTo>
                    <a:pt x="3747" y="5610"/>
                  </a:lnTo>
                  <a:lnTo>
                    <a:pt x="4328" y="5550"/>
                  </a:lnTo>
                  <a:lnTo>
                    <a:pt x="4789" y="5490"/>
                  </a:lnTo>
                  <a:lnTo>
                    <a:pt x="5230" y="5430"/>
                  </a:lnTo>
                  <a:lnTo>
                    <a:pt x="5731" y="5370"/>
                  </a:lnTo>
                  <a:lnTo>
                    <a:pt x="6372" y="5330"/>
                  </a:lnTo>
                  <a:lnTo>
                    <a:pt x="8936" y="5330"/>
                  </a:lnTo>
                  <a:lnTo>
                    <a:pt x="10419" y="5370"/>
                  </a:lnTo>
                  <a:lnTo>
                    <a:pt x="11822" y="5430"/>
                  </a:lnTo>
                  <a:lnTo>
                    <a:pt x="13224" y="5470"/>
                  </a:lnTo>
                  <a:lnTo>
                    <a:pt x="13364" y="5470"/>
                  </a:lnTo>
                  <a:lnTo>
                    <a:pt x="13404" y="5450"/>
                  </a:lnTo>
                  <a:lnTo>
                    <a:pt x="13545" y="5410"/>
                  </a:lnTo>
                  <a:lnTo>
                    <a:pt x="13645" y="5330"/>
                  </a:lnTo>
                  <a:lnTo>
                    <a:pt x="13745" y="5250"/>
                  </a:lnTo>
                  <a:lnTo>
                    <a:pt x="13825" y="5130"/>
                  </a:lnTo>
                  <a:lnTo>
                    <a:pt x="13885" y="5009"/>
                  </a:lnTo>
                  <a:lnTo>
                    <a:pt x="13905" y="4889"/>
                  </a:lnTo>
                  <a:lnTo>
                    <a:pt x="13905" y="4749"/>
                  </a:lnTo>
                  <a:lnTo>
                    <a:pt x="13885" y="4609"/>
                  </a:lnTo>
                  <a:lnTo>
                    <a:pt x="12964" y="341"/>
                  </a:lnTo>
                  <a:lnTo>
                    <a:pt x="12944" y="261"/>
                  </a:lnTo>
                  <a:lnTo>
                    <a:pt x="12903" y="201"/>
                  </a:lnTo>
                  <a:lnTo>
                    <a:pt x="12863" y="141"/>
                  </a:lnTo>
                  <a:lnTo>
                    <a:pt x="12803" y="101"/>
                  </a:lnTo>
                  <a:lnTo>
                    <a:pt x="12743" y="61"/>
                  </a:lnTo>
                  <a:lnTo>
                    <a:pt x="12683" y="21"/>
                  </a:lnTo>
                  <a:lnTo>
                    <a:pt x="12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4017;p91">
              <a:extLst>
                <a:ext uri="{FF2B5EF4-FFF2-40B4-BE49-F238E27FC236}">
                  <a16:creationId xmlns:a16="http://schemas.microsoft.com/office/drawing/2014/main" id="{92C2D6AE-A0A8-9B27-31B4-738D5CFEF5A0}"/>
                </a:ext>
              </a:extLst>
            </p:cNvPr>
            <p:cNvSpPr/>
            <p:nvPr/>
          </p:nvSpPr>
          <p:spPr>
            <a:xfrm>
              <a:off x="2856550" y="5144775"/>
              <a:ext cx="347650" cy="142275"/>
            </a:xfrm>
            <a:custGeom>
              <a:avLst/>
              <a:gdLst/>
              <a:ahLst/>
              <a:cxnLst/>
              <a:rect l="l" t="t" r="r" b="b"/>
              <a:pathLst>
                <a:path w="13906" h="5691" fill="none" extrusionOk="0">
                  <a:moveTo>
                    <a:pt x="7995" y="1"/>
                  </a:moveTo>
                  <a:lnTo>
                    <a:pt x="12543" y="1"/>
                  </a:lnTo>
                  <a:lnTo>
                    <a:pt x="12543" y="1"/>
                  </a:lnTo>
                  <a:lnTo>
                    <a:pt x="12603" y="1"/>
                  </a:lnTo>
                  <a:lnTo>
                    <a:pt x="12683" y="21"/>
                  </a:lnTo>
                  <a:lnTo>
                    <a:pt x="12743" y="61"/>
                  </a:lnTo>
                  <a:lnTo>
                    <a:pt x="12803" y="101"/>
                  </a:lnTo>
                  <a:lnTo>
                    <a:pt x="12863" y="141"/>
                  </a:lnTo>
                  <a:lnTo>
                    <a:pt x="12903" y="201"/>
                  </a:lnTo>
                  <a:lnTo>
                    <a:pt x="12944" y="261"/>
                  </a:lnTo>
                  <a:lnTo>
                    <a:pt x="12964" y="341"/>
                  </a:lnTo>
                  <a:lnTo>
                    <a:pt x="13885" y="4609"/>
                  </a:lnTo>
                  <a:lnTo>
                    <a:pt x="13885" y="4609"/>
                  </a:lnTo>
                  <a:lnTo>
                    <a:pt x="13905" y="4749"/>
                  </a:lnTo>
                  <a:lnTo>
                    <a:pt x="13905" y="4889"/>
                  </a:lnTo>
                  <a:lnTo>
                    <a:pt x="13885" y="5009"/>
                  </a:lnTo>
                  <a:lnTo>
                    <a:pt x="13825" y="5130"/>
                  </a:lnTo>
                  <a:lnTo>
                    <a:pt x="13745" y="5250"/>
                  </a:lnTo>
                  <a:lnTo>
                    <a:pt x="13645" y="5330"/>
                  </a:lnTo>
                  <a:lnTo>
                    <a:pt x="13545" y="5410"/>
                  </a:lnTo>
                  <a:lnTo>
                    <a:pt x="13404" y="5450"/>
                  </a:lnTo>
                  <a:lnTo>
                    <a:pt x="13404" y="5450"/>
                  </a:lnTo>
                  <a:lnTo>
                    <a:pt x="13364" y="5470"/>
                  </a:lnTo>
                  <a:lnTo>
                    <a:pt x="13224" y="5470"/>
                  </a:lnTo>
                  <a:lnTo>
                    <a:pt x="13224" y="5470"/>
                  </a:lnTo>
                  <a:lnTo>
                    <a:pt x="11822" y="5430"/>
                  </a:lnTo>
                  <a:lnTo>
                    <a:pt x="10419" y="5370"/>
                  </a:lnTo>
                  <a:lnTo>
                    <a:pt x="8936" y="5330"/>
                  </a:lnTo>
                  <a:lnTo>
                    <a:pt x="7274" y="5330"/>
                  </a:lnTo>
                  <a:lnTo>
                    <a:pt x="7274" y="5330"/>
                  </a:lnTo>
                  <a:lnTo>
                    <a:pt x="6372" y="5330"/>
                  </a:lnTo>
                  <a:lnTo>
                    <a:pt x="5731" y="5370"/>
                  </a:lnTo>
                  <a:lnTo>
                    <a:pt x="5230" y="5430"/>
                  </a:lnTo>
                  <a:lnTo>
                    <a:pt x="4789" y="5490"/>
                  </a:lnTo>
                  <a:lnTo>
                    <a:pt x="4328" y="5550"/>
                  </a:lnTo>
                  <a:lnTo>
                    <a:pt x="3747" y="5610"/>
                  </a:lnTo>
                  <a:lnTo>
                    <a:pt x="2986" y="5651"/>
                  </a:lnTo>
                  <a:lnTo>
                    <a:pt x="1924" y="5691"/>
                  </a:lnTo>
                  <a:lnTo>
                    <a:pt x="1924" y="5691"/>
                  </a:lnTo>
                  <a:lnTo>
                    <a:pt x="1744" y="5671"/>
                  </a:lnTo>
                  <a:lnTo>
                    <a:pt x="1563" y="5651"/>
                  </a:lnTo>
                  <a:lnTo>
                    <a:pt x="1403" y="5630"/>
                  </a:lnTo>
                  <a:lnTo>
                    <a:pt x="1243" y="5590"/>
                  </a:lnTo>
                  <a:lnTo>
                    <a:pt x="1103" y="5530"/>
                  </a:lnTo>
                  <a:lnTo>
                    <a:pt x="962" y="5470"/>
                  </a:lnTo>
                  <a:lnTo>
                    <a:pt x="722" y="5330"/>
                  </a:lnTo>
                  <a:lnTo>
                    <a:pt x="522" y="5170"/>
                  </a:lnTo>
                  <a:lnTo>
                    <a:pt x="361" y="4969"/>
                  </a:lnTo>
                  <a:lnTo>
                    <a:pt x="221" y="4769"/>
                  </a:lnTo>
                  <a:lnTo>
                    <a:pt x="121" y="4549"/>
                  </a:lnTo>
                  <a:lnTo>
                    <a:pt x="41" y="4348"/>
                  </a:lnTo>
                  <a:lnTo>
                    <a:pt x="1" y="4128"/>
                  </a:lnTo>
                  <a:lnTo>
                    <a:pt x="1" y="3948"/>
                  </a:lnTo>
                  <a:lnTo>
                    <a:pt x="21" y="3767"/>
                  </a:lnTo>
                  <a:lnTo>
                    <a:pt x="81" y="3607"/>
                  </a:lnTo>
                  <a:lnTo>
                    <a:pt x="161" y="3487"/>
                  </a:lnTo>
                  <a:lnTo>
                    <a:pt x="221" y="3427"/>
                  </a:lnTo>
                  <a:lnTo>
                    <a:pt x="281" y="3387"/>
                  </a:lnTo>
                  <a:lnTo>
                    <a:pt x="341" y="3366"/>
                  </a:lnTo>
                  <a:lnTo>
                    <a:pt x="421" y="3346"/>
                  </a:lnTo>
                  <a:lnTo>
                    <a:pt x="421" y="3346"/>
                  </a:lnTo>
                  <a:lnTo>
                    <a:pt x="1103" y="3246"/>
                  </a:lnTo>
                  <a:lnTo>
                    <a:pt x="1744" y="3146"/>
                  </a:lnTo>
                  <a:lnTo>
                    <a:pt x="2305" y="3026"/>
                  </a:lnTo>
                  <a:lnTo>
                    <a:pt x="2826" y="2866"/>
                  </a:lnTo>
                  <a:lnTo>
                    <a:pt x="3307" y="2725"/>
                  </a:lnTo>
                  <a:lnTo>
                    <a:pt x="3747" y="2545"/>
                  </a:lnTo>
                  <a:lnTo>
                    <a:pt x="4148" y="2365"/>
                  </a:lnTo>
                  <a:lnTo>
                    <a:pt x="4509" y="2184"/>
                  </a:lnTo>
                  <a:lnTo>
                    <a:pt x="4849" y="1984"/>
                  </a:lnTo>
                  <a:lnTo>
                    <a:pt x="5170" y="1764"/>
                  </a:lnTo>
                  <a:lnTo>
                    <a:pt x="5470" y="1543"/>
                  </a:lnTo>
                  <a:lnTo>
                    <a:pt x="5751" y="1323"/>
                  </a:lnTo>
                  <a:lnTo>
                    <a:pt x="6292" y="842"/>
                  </a:lnTo>
                  <a:lnTo>
                    <a:pt x="6853" y="341"/>
                  </a:lnTo>
                  <a:lnTo>
                    <a:pt x="6853" y="341"/>
                  </a:lnTo>
                  <a:lnTo>
                    <a:pt x="6973" y="261"/>
                  </a:lnTo>
                  <a:lnTo>
                    <a:pt x="7093" y="181"/>
                  </a:lnTo>
                  <a:lnTo>
                    <a:pt x="7233" y="121"/>
                  </a:lnTo>
                  <a:lnTo>
                    <a:pt x="7394" y="61"/>
                  </a:lnTo>
                  <a:lnTo>
                    <a:pt x="7534" y="41"/>
                  </a:lnTo>
                  <a:lnTo>
                    <a:pt x="7674" y="1"/>
                  </a:lnTo>
                  <a:lnTo>
                    <a:pt x="7835" y="1"/>
                  </a:lnTo>
                  <a:lnTo>
                    <a:pt x="799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4018;p91">
              <a:extLst>
                <a:ext uri="{FF2B5EF4-FFF2-40B4-BE49-F238E27FC236}">
                  <a16:creationId xmlns:a16="http://schemas.microsoft.com/office/drawing/2014/main" id="{42E39058-DA8D-CCD1-0B20-0F0A24A8BCBF}"/>
                </a:ext>
              </a:extLst>
            </p:cNvPr>
            <p:cNvSpPr/>
            <p:nvPr/>
          </p:nvSpPr>
          <p:spPr>
            <a:xfrm>
              <a:off x="2988800" y="5096700"/>
              <a:ext cx="203375" cy="61125"/>
            </a:xfrm>
            <a:custGeom>
              <a:avLst/>
              <a:gdLst/>
              <a:ahLst/>
              <a:cxnLst/>
              <a:rect l="l" t="t" r="r" b="b"/>
              <a:pathLst>
                <a:path w="8135" h="2445" extrusionOk="0">
                  <a:moveTo>
                    <a:pt x="0" y="0"/>
                  </a:moveTo>
                  <a:lnTo>
                    <a:pt x="721" y="2444"/>
                  </a:lnTo>
                  <a:lnTo>
                    <a:pt x="7894" y="2444"/>
                  </a:lnTo>
                  <a:lnTo>
                    <a:pt x="8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4019;p91">
              <a:extLst>
                <a:ext uri="{FF2B5EF4-FFF2-40B4-BE49-F238E27FC236}">
                  <a16:creationId xmlns:a16="http://schemas.microsoft.com/office/drawing/2014/main" id="{3ECF61A7-9FA2-1D78-049D-0B82547EF009}"/>
                </a:ext>
              </a:extLst>
            </p:cNvPr>
            <p:cNvSpPr/>
            <p:nvPr/>
          </p:nvSpPr>
          <p:spPr>
            <a:xfrm>
              <a:off x="2988800" y="5096700"/>
              <a:ext cx="203375" cy="61125"/>
            </a:xfrm>
            <a:custGeom>
              <a:avLst/>
              <a:gdLst/>
              <a:ahLst/>
              <a:cxnLst/>
              <a:rect l="l" t="t" r="r" b="b"/>
              <a:pathLst>
                <a:path w="8135" h="2445" fill="none" extrusionOk="0">
                  <a:moveTo>
                    <a:pt x="0" y="0"/>
                  </a:moveTo>
                  <a:lnTo>
                    <a:pt x="721" y="2444"/>
                  </a:lnTo>
                  <a:lnTo>
                    <a:pt x="7894" y="2444"/>
                  </a:lnTo>
                  <a:lnTo>
                    <a:pt x="8134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4020;p91">
              <a:extLst>
                <a:ext uri="{FF2B5EF4-FFF2-40B4-BE49-F238E27FC236}">
                  <a16:creationId xmlns:a16="http://schemas.microsoft.com/office/drawing/2014/main" id="{90E4AC49-8F0D-36F1-061C-D28A90723314}"/>
                </a:ext>
              </a:extLst>
            </p:cNvPr>
            <p:cNvSpPr/>
            <p:nvPr/>
          </p:nvSpPr>
          <p:spPr>
            <a:xfrm>
              <a:off x="2988800" y="5096700"/>
              <a:ext cx="203375" cy="61125"/>
            </a:xfrm>
            <a:custGeom>
              <a:avLst/>
              <a:gdLst/>
              <a:ahLst/>
              <a:cxnLst/>
              <a:rect l="l" t="t" r="r" b="b"/>
              <a:pathLst>
                <a:path w="8135" h="2445" extrusionOk="0">
                  <a:moveTo>
                    <a:pt x="0" y="0"/>
                  </a:moveTo>
                  <a:lnTo>
                    <a:pt x="721" y="2444"/>
                  </a:lnTo>
                  <a:lnTo>
                    <a:pt x="7894" y="2444"/>
                  </a:lnTo>
                  <a:lnTo>
                    <a:pt x="8134" y="0"/>
                  </a:lnTo>
                  <a:close/>
                </a:path>
              </a:pathLst>
            </a:custGeom>
            <a:solidFill>
              <a:srgbClr val="F9D6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4021;p91">
              <a:extLst>
                <a:ext uri="{FF2B5EF4-FFF2-40B4-BE49-F238E27FC236}">
                  <a16:creationId xmlns:a16="http://schemas.microsoft.com/office/drawing/2014/main" id="{F2B4DF1E-F952-3E2B-907F-671DEF3814B3}"/>
                </a:ext>
              </a:extLst>
            </p:cNvPr>
            <p:cNvSpPr/>
            <p:nvPr/>
          </p:nvSpPr>
          <p:spPr>
            <a:xfrm>
              <a:off x="2988800" y="5096700"/>
              <a:ext cx="203375" cy="61125"/>
            </a:xfrm>
            <a:custGeom>
              <a:avLst/>
              <a:gdLst/>
              <a:ahLst/>
              <a:cxnLst/>
              <a:rect l="l" t="t" r="r" b="b"/>
              <a:pathLst>
                <a:path w="8135" h="2445" fill="none" extrusionOk="0">
                  <a:moveTo>
                    <a:pt x="8134" y="0"/>
                  </a:moveTo>
                  <a:lnTo>
                    <a:pt x="7293" y="0"/>
                  </a:lnTo>
                  <a:lnTo>
                    <a:pt x="761" y="0"/>
                  </a:lnTo>
                  <a:lnTo>
                    <a:pt x="0" y="0"/>
                  </a:lnTo>
                  <a:lnTo>
                    <a:pt x="721" y="2444"/>
                  </a:lnTo>
                  <a:lnTo>
                    <a:pt x="7894" y="2444"/>
                  </a:lnTo>
                  <a:lnTo>
                    <a:pt x="813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4022;p91">
              <a:extLst>
                <a:ext uri="{FF2B5EF4-FFF2-40B4-BE49-F238E27FC236}">
                  <a16:creationId xmlns:a16="http://schemas.microsoft.com/office/drawing/2014/main" id="{F649A6C9-1244-CB91-D6E8-B92A1770EB89}"/>
                </a:ext>
              </a:extLst>
            </p:cNvPr>
            <p:cNvSpPr/>
            <p:nvPr/>
          </p:nvSpPr>
          <p:spPr>
            <a:xfrm>
              <a:off x="3335900" y="2649375"/>
              <a:ext cx="458325" cy="2488425"/>
            </a:xfrm>
            <a:custGeom>
              <a:avLst/>
              <a:gdLst/>
              <a:ahLst/>
              <a:cxnLst/>
              <a:rect l="l" t="t" r="r" b="b"/>
              <a:pathLst>
                <a:path w="18333" h="99537" extrusionOk="0">
                  <a:moveTo>
                    <a:pt x="1" y="0"/>
                  </a:moveTo>
                  <a:lnTo>
                    <a:pt x="61" y="1964"/>
                  </a:lnTo>
                  <a:lnTo>
                    <a:pt x="161" y="4328"/>
                  </a:lnTo>
                  <a:lnTo>
                    <a:pt x="301" y="7594"/>
                  </a:lnTo>
                  <a:lnTo>
                    <a:pt x="541" y="11681"/>
                  </a:lnTo>
                  <a:lnTo>
                    <a:pt x="702" y="14025"/>
                  </a:lnTo>
                  <a:lnTo>
                    <a:pt x="862" y="16570"/>
                  </a:lnTo>
                  <a:lnTo>
                    <a:pt x="1062" y="19294"/>
                  </a:lnTo>
                  <a:lnTo>
                    <a:pt x="1283" y="22200"/>
                  </a:lnTo>
                  <a:lnTo>
                    <a:pt x="1543" y="25285"/>
                  </a:lnTo>
                  <a:lnTo>
                    <a:pt x="1844" y="28531"/>
                  </a:lnTo>
                  <a:lnTo>
                    <a:pt x="2164" y="31957"/>
                  </a:lnTo>
                  <a:lnTo>
                    <a:pt x="2505" y="35523"/>
                  </a:lnTo>
                  <a:lnTo>
                    <a:pt x="2906" y="39270"/>
                  </a:lnTo>
                  <a:lnTo>
                    <a:pt x="3326" y="43157"/>
                  </a:lnTo>
                  <a:lnTo>
                    <a:pt x="3807" y="47184"/>
                  </a:lnTo>
                  <a:lnTo>
                    <a:pt x="4308" y="51351"/>
                  </a:lnTo>
                  <a:lnTo>
                    <a:pt x="4869" y="55659"/>
                  </a:lnTo>
                  <a:lnTo>
                    <a:pt x="5450" y="60086"/>
                  </a:lnTo>
                  <a:lnTo>
                    <a:pt x="6111" y="64634"/>
                  </a:lnTo>
                  <a:lnTo>
                    <a:pt x="6793" y="69323"/>
                  </a:lnTo>
                  <a:lnTo>
                    <a:pt x="7534" y="74111"/>
                  </a:lnTo>
                  <a:lnTo>
                    <a:pt x="8335" y="79000"/>
                  </a:lnTo>
                  <a:lnTo>
                    <a:pt x="9177" y="83989"/>
                  </a:lnTo>
                  <a:lnTo>
                    <a:pt x="10078" y="89078"/>
                  </a:lnTo>
                  <a:lnTo>
                    <a:pt x="11040" y="94267"/>
                  </a:lnTo>
                  <a:lnTo>
                    <a:pt x="12062" y="99536"/>
                  </a:lnTo>
                  <a:lnTo>
                    <a:pt x="18333" y="99396"/>
                  </a:lnTo>
                  <a:lnTo>
                    <a:pt x="18113" y="94227"/>
                  </a:lnTo>
                  <a:lnTo>
                    <a:pt x="17872" y="88637"/>
                  </a:lnTo>
                  <a:lnTo>
                    <a:pt x="17531" y="81865"/>
                  </a:lnTo>
                  <a:lnTo>
                    <a:pt x="17331" y="78198"/>
                  </a:lnTo>
                  <a:lnTo>
                    <a:pt x="17111" y="74472"/>
                  </a:lnTo>
                  <a:lnTo>
                    <a:pt x="16870" y="70725"/>
                  </a:lnTo>
                  <a:lnTo>
                    <a:pt x="16610" y="67059"/>
                  </a:lnTo>
                  <a:lnTo>
                    <a:pt x="16329" y="63532"/>
                  </a:lnTo>
                  <a:lnTo>
                    <a:pt x="16049" y="60227"/>
                  </a:lnTo>
                  <a:lnTo>
                    <a:pt x="15889" y="58664"/>
                  </a:lnTo>
                  <a:lnTo>
                    <a:pt x="15748" y="57201"/>
                  </a:lnTo>
                  <a:lnTo>
                    <a:pt x="15588" y="55819"/>
                  </a:lnTo>
                  <a:lnTo>
                    <a:pt x="15428" y="54557"/>
                  </a:lnTo>
                  <a:lnTo>
                    <a:pt x="15207" y="53174"/>
                  </a:lnTo>
                  <a:lnTo>
                    <a:pt x="15027" y="51952"/>
                  </a:lnTo>
                  <a:lnTo>
                    <a:pt x="14887" y="50730"/>
                  </a:lnTo>
                  <a:lnTo>
                    <a:pt x="14767" y="49508"/>
                  </a:lnTo>
                  <a:lnTo>
                    <a:pt x="14666" y="48286"/>
                  </a:lnTo>
                  <a:lnTo>
                    <a:pt x="14606" y="47043"/>
                  </a:lnTo>
                  <a:lnTo>
                    <a:pt x="14566" y="45821"/>
                  </a:lnTo>
                  <a:lnTo>
                    <a:pt x="14566" y="44579"/>
                  </a:lnTo>
                  <a:lnTo>
                    <a:pt x="14606" y="43337"/>
                  </a:lnTo>
                  <a:lnTo>
                    <a:pt x="14606" y="43056"/>
                  </a:lnTo>
                  <a:lnTo>
                    <a:pt x="15468" y="21118"/>
                  </a:lnTo>
                  <a:lnTo>
                    <a:pt x="15468" y="19795"/>
                  </a:lnTo>
                  <a:lnTo>
                    <a:pt x="15448" y="18473"/>
                  </a:lnTo>
                  <a:lnTo>
                    <a:pt x="15408" y="17151"/>
                  </a:lnTo>
                  <a:lnTo>
                    <a:pt x="15368" y="15808"/>
                  </a:lnTo>
                  <a:lnTo>
                    <a:pt x="15308" y="14486"/>
                  </a:lnTo>
                  <a:lnTo>
                    <a:pt x="15227" y="13164"/>
                  </a:lnTo>
                  <a:lnTo>
                    <a:pt x="15127" y="11841"/>
                  </a:lnTo>
                  <a:lnTo>
                    <a:pt x="15027" y="10519"/>
                  </a:lnTo>
                  <a:lnTo>
                    <a:pt x="14887" y="9217"/>
                  </a:lnTo>
                  <a:lnTo>
                    <a:pt x="14747" y="7894"/>
                  </a:lnTo>
                  <a:lnTo>
                    <a:pt x="14586" y="6572"/>
                  </a:lnTo>
                  <a:lnTo>
                    <a:pt x="14426" y="5270"/>
                  </a:lnTo>
                  <a:lnTo>
                    <a:pt x="14226" y="3947"/>
                  </a:lnTo>
                  <a:lnTo>
                    <a:pt x="14025" y="2645"/>
                  </a:lnTo>
                  <a:lnTo>
                    <a:pt x="13805" y="1323"/>
                  </a:lnTo>
                  <a:lnTo>
                    <a:pt x="13564" y="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4023;p91">
              <a:extLst>
                <a:ext uri="{FF2B5EF4-FFF2-40B4-BE49-F238E27FC236}">
                  <a16:creationId xmlns:a16="http://schemas.microsoft.com/office/drawing/2014/main" id="{C55B5AF5-EDE4-E3CE-5432-77D43DDBCF9C}"/>
                </a:ext>
              </a:extLst>
            </p:cNvPr>
            <p:cNvSpPr/>
            <p:nvPr/>
          </p:nvSpPr>
          <p:spPr>
            <a:xfrm>
              <a:off x="3335900" y="2649375"/>
              <a:ext cx="458325" cy="2488425"/>
            </a:xfrm>
            <a:custGeom>
              <a:avLst/>
              <a:gdLst/>
              <a:ahLst/>
              <a:cxnLst/>
              <a:rect l="l" t="t" r="r" b="b"/>
              <a:pathLst>
                <a:path w="18333" h="99537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61" y="1964"/>
                  </a:lnTo>
                  <a:lnTo>
                    <a:pt x="161" y="4328"/>
                  </a:lnTo>
                  <a:lnTo>
                    <a:pt x="301" y="7594"/>
                  </a:lnTo>
                  <a:lnTo>
                    <a:pt x="541" y="11681"/>
                  </a:lnTo>
                  <a:lnTo>
                    <a:pt x="702" y="14025"/>
                  </a:lnTo>
                  <a:lnTo>
                    <a:pt x="862" y="16570"/>
                  </a:lnTo>
                  <a:lnTo>
                    <a:pt x="1062" y="19294"/>
                  </a:lnTo>
                  <a:lnTo>
                    <a:pt x="1283" y="22200"/>
                  </a:lnTo>
                  <a:lnTo>
                    <a:pt x="1543" y="25285"/>
                  </a:lnTo>
                  <a:lnTo>
                    <a:pt x="1844" y="28531"/>
                  </a:lnTo>
                  <a:lnTo>
                    <a:pt x="2164" y="31957"/>
                  </a:lnTo>
                  <a:lnTo>
                    <a:pt x="2505" y="35523"/>
                  </a:lnTo>
                  <a:lnTo>
                    <a:pt x="2906" y="39270"/>
                  </a:lnTo>
                  <a:lnTo>
                    <a:pt x="3326" y="43157"/>
                  </a:lnTo>
                  <a:lnTo>
                    <a:pt x="3807" y="47184"/>
                  </a:lnTo>
                  <a:lnTo>
                    <a:pt x="4308" y="51351"/>
                  </a:lnTo>
                  <a:lnTo>
                    <a:pt x="4869" y="55659"/>
                  </a:lnTo>
                  <a:lnTo>
                    <a:pt x="5450" y="60086"/>
                  </a:lnTo>
                  <a:lnTo>
                    <a:pt x="6111" y="64634"/>
                  </a:lnTo>
                  <a:lnTo>
                    <a:pt x="6793" y="69323"/>
                  </a:lnTo>
                  <a:lnTo>
                    <a:pt x="7534" y="74111"/>
                  </a:lnTo>
                  <a:lnTo>
                    <a:pt x="8335" y="79000"/>
                  </a:lnTo>
                  <a:lnTo>
                    <a:pt x="9177" y="83989"/>
                  </a:lnTo>
                  <a:lnTo>
                    <a:pt x="10078" y="89078"/>
                  </a:lnTo>
                  <a:lnTo>
                    <a:pt x="11040" y="94267"/>
                  </a:lnTo>
                  <a:lnTo>
                    <a:pt x="12062" y="99536"/>
                  </a:lnTo>
                  <a:lnTo>
                    <a:pt x="18333" y="99396"/>
                  </a:lnTo>
                  <a:lnTo>
                    <a:pt x="18333" y="99396"/>
                  </a:lnTo>
                  <a:lnTo>
                    <a:pt x="18113" y="94227"/>
                  </a:lnTo>
                  <a:lnTo>
                    <a:pt x="17872" y="88637"/>
                  </a:lnTo>
                  <a:lnTo>
                    <a:pt x="17531" y="81865"/>
                  </a:lnTo>
                  <a:lnTo>
                    <a:pt x="17331" y="78198"/>
                  </a:lnTo>
                  <a:lnTo>
                    <a:pt x="17111" y="74472"/>
                  </a:lnTo>
                  <a:lnTo>
                    <a:pt x="16870" y="70725"/>
                  </a:lnTo>
                  <a:lnTo>
                    <a:pt x="16610" y="67059"/>
                  </a:lnTo>
                  <a:lnTo>
                    <a:pt x="16329" y="63532"/>
                  </a:lnTo>
                  <a:lnTo>
                    <a:pt x="16049" y="60227"/>
                  </a:lnTo>
                  <a:lnTo>
                    <a:pt x="15889" y="58664"/>
                  </a:lnTo>
                  <a:lnTo>
                    <a:pt x="15748" y="57201"/>
                  </a:lnTo>
                  <a:lnTo>
                    <a:pt x="15588" y="55819"/>
                  </a:lnTo>
                  <a:lnTo>
                    <a:pt x="15428" y="54557"/>
                  </a:lnTo>
                  <a:lnTo>
                    <a:pt x="15428" y="54557"/>
                  </a:lnTo>
                  <a:lnTo>
                    <a:pt x="15207" y="53174"/>
                  </a:lnTo>
                  <a:lnTo>
                    <a:pt x="15207" y="53174"/>
                  </a:lnTo>
                  <a:lnTo>
                    <a:pt x="15027" y="51952"/>
                  </a:lnTo>
                  <a:lnTo>
                    <a:pt x="14887" y="50730"/>
                  </a:lnTo>
                  <a:lnTo>
                    <a:pt x="14767" y="49508"/>
                  </a:lnTo>
                  <a:lnTo>
                    <a:pt x="14666" y="48286"/>
                  </a:lnTo>
                  <a:lnTo>
                    <a:pt x="14606" y="47043"/>
                  </a:lnTo>
                  <a:lnTo>
                    <a:pt x="14566" y="45821"/>
                  </a:lnTo>
                  <a:lnTo>
                    <a:pt x="14566" y="44579"/>
                  </a:lnTo>
                  <a:lnTo>
                    <a:pt x="14606" y="43337"/>
                  </a:lnTo>
                  <a:lnTo>
                    <a:pt x="14606" y="43056"/>
                  </a:lnTo>
                  <a:lnTo>
                    <a:pt x="15468" y="21118"/>
                  </a:lnTo>
                  <a:lnTo>
                    <a:pt x="15468" y="21118"/>
                  </a:lnTo>
                  <a:lnTo>
                    <a:pt x="15468" y="19795"/>
                  </a:lnTo>
                  <a:lnTo>
                    <a:pt x="15448" y="18473"/>
                  </a:lnTo>
                  <a:lnTo>
                    <a:pt x="15408" y="17151"/>
                  </a:lnTo>
                  <a:lnTo>
                    <a:pt x="15368" y="15808"/>
                  </a:lnTo>
                  <a:lnTo>
                    <a:pt x="15308" y="14486"/>
                  </a:lnTo>
                  <a:lnTo>
                    <a:pt x="15227" y="13164"/>
                  </a:lnTo>
                  <a:lnTo>
                    <a:pt x="15127" y="11841"/>
                  </a:lnTo>
                  <a:lnTo>
                    <a:pt x="15027" y="10519"/>
                  </a:lnTo>
                  <a:lnTo>
                    <a:pt x="14887" y="9217"/>
                  </a:lnTo>
                  <a:lnTo>
                    <a:pt x="14747" y="7894"/>
                  </a:lnTo>
                  <a:lnTo>
                    <a:pt x="14586" y="6572"/>
                  </a:lnTo>
                  <a:lnTo>
                    <a:pt x="14426" y="5270"/>
                  </a:lnTo>
                  <a:lnTo>
                    <a:pt x="14226" y="3947"/>
                  </a:lnTo>
                  <a:lnTo>
                    <a:pt x="14025" y="2645"/>
                  </a:lnTo>
                  <a:lnTo>
                    <a:pt x="13805" y="1323"/>
                  </a:lnTo>
                  <a:lnTo>
                    <a:pt x="13564" y="2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4024;p91">
              <a:extLst>
                <a:ext uri="{FF2B5EF4-FFF2-40B4-BE49-F238E27FC236}">
                  <a16:creationId xmlns:a16="http://schemas.microsoft.com/office/drawing/2014/main" id="{C842FC54-BADB-3870-3FF5-6356CE2F3E0A}"/>
                </a:ext>
              </a:extLst>
            </p:cNvPr>
            <p:cNvSpPr/>
            <p:nvPr/>
          </p:nvSpPr>
          <p:spPr>
            <a:xfrm>
              <a:off x="3474650" y="5144775"/>
              <a:ext cx="347625" cy="142275"/>
            </a:xfrm>
            <a:custGeom>
              <a:avLst/>
              <a:gdLst/>
              <a:ahLst/>
              <a:cxnLst/>
              <a:rect l="l" t="t" r="r" b="b"/>
              <a:pathLst>
                <a:path w="13905" h="5691" extrusionOk="0">
                  <a:moveTo>
                    <a:pt x="7674" y="1"/>
                  </a:moveTo>
                  <a:lnTo>
                    <a:pt x="7534" y="41"/>
                  </a:lnTo>
                  <a:lnTo>
                    <a:pt x="7373" y="61"/>
                  </a:lnTo>
                  <a:lnTo>
                    <a:pt x="7233" y="121"/>
                  </a:lnTo>
                  <a:lnTo>
                    <a:pt x="7093" y="181"/>
                  </a:lnTo>
                  <a:lnTo>
                    <a:pt x="6973" y="261"/>
                  </a:lnTo>
                  <a:lnTo>
                    <a:pt x="6832" y="341"/>
                  </a:lnTo>
                  <a:lnTo>
                    <a:pt x="6291" y="842"/>
                  </a:lnTo>
                  <a:lnTo>
                    <a:pt x="5750" y="1323"/>
                  </a:lnTo>
                  <a:lnTo>
                    <a:pt x="5470" y="1543"/>
                  </a:lnTo>
                  <a:lnTo>
                    <a:pt x="5169" y="1764"/>
                  </a:lnTo>
                  <a:lnTo>
                    <a:pt x="4849" y="1984"/>
                  </a:lnTo>
                  <a:lnTo>
                    <a:pt x="4508" y="2184"/>
                  </a:lnTo>
                  <a:lnTo>
                    <a:pt x="4148" y="2365"/>
                  </a:lnTo>
                  <a:lnTo>
                    <a:pt x="3747" y="2545"/>
                  </a:lnTo>
                  <a:lnTo>
                    <a:pt x="3306" y="2725"/>
                  </a:lnTo>
                  <a:lnTo>
                    <a:pt x="2825" y="2866"/>
                  </a:lnTo>
                  <a:lnTo>
                    <a:pt x="2304" y="3026"/>
                  </a:lnTo>
                  <a:lnTo>
                    <a:pt x="1723" y="3146"/>
                  </a:lnTo>
                  <a:lnTo>
                    <a:pt x="1102" y="3246"/>
                  </a:lnTo>
                  <a:lnTo>
                    <a:pt x="421" y="3346"/>
                  </a:lnTo>
                  <a:lnTo>
                    <a:pt x="341" y="3366"/>
                  </a:lnTo>
                  <a:lnTo>
                    <a:pt x="281" y="3387"/>
                  </a:lnTo>
                  <a:lnTo>
                    <a:pt x="221" y="3427"/>
                  </a:lnTo>
                  <a:lnTo>
                    <a:pt x="161" y="3487"/>
                  </a:lnTo>
                  <a:lnTo>
                    <a:pt x="80" y="3607"/>
                  </a:lnTo>
                  <a:lnTo>
                    <a:pt x="20" y="3767"/>
                  </a:lnTo>
                  <a:lnTo>
                    <a:pt x="0" y="3948"/>
                  </a:lnTo>
                  <a:lnTo>
                    <a:pt x="0" y="4128"/>
                  </a:lnTo>
                  <a:lnTo>
                    <a:pt x="40" y="4348"/>
                  </a:lnTo>
                  <a:lnTo>
                    <a:pt x="101" y="4549"/>
                  </a:lnTo>
                  <a:lnTo>
                    <a:pt x="221" y="4769"/>
                  </a:lnTo>
                  <a:lnTo>
                    <a:pt x="341" y="4969"/>
                  </a:lnTo>
                  <a:lnTo>
                    <a:pt x="521" y="5170"/>
                  </a:lnTo>
                  <a:lnTo>
                    <a:pt x="722" y="5330"/>
                  </a:lnTo>
                  <a:lnTo>
                    <a:pt x="962" y="5470"/>
                  </a:lnTo>
                  <a:lnTo>
                    <a:pt x="1102" y="5530"/>
                  </a:lnTo>
                  <a:lnTo>
                    <a:pt x="1243" y="5590"/>
                  </a:lnTo>
                  <a:lnTo>
                    <a:pt x="1403" y="5630"/>
                  </a:lnTo>
                  <a:lnTo>
                    <a:pt x="1563" y="5651"/>
                  </a:lnTo>
                  <a:lnTo>
                    <a:pt x="1723" y="5671"/>
                  </a:lnTo>
                  <a:lnTo>
                    <a:pt x="1904" y="5691"/>
                  </a:lnTo>
                  <a:lnTo>
                    <a:pt x="2966" y="5651"/>
                  </a:lnTo>
                  <a:lnTo>
                    <a:pt x="3747" y="5610"/>
                  </a:lnTo>
                  <a:lnTo>
                    <a:pt x="4328" y="5550"/>
                  </a:lnTo>
                  <a:lnTo>
                    <a:pt x="4789" y="5490"/>
                  </a:lnTo>
                  <a:lnTo>
                    <a:pt x="5210" y="5430"/>
                  </a:lnTo>
                  <a:lnTo>
                    <a:pt x="5710" y="5370"/>
                  </a:lnTo>
                  <a:lnTo>
                    <a:pt x="6372" y="5330"/>
                  </a:lnTo>
                  <a:lnTo>
                    <a:pt x="8916" y="5330"/>
                  </a:lnTo>
                  <a:lnTo>
                    <a:pt x="10419" y="5370"/>
                  </a:lnTo>
                  <a:lnTo>
                    <a:pt x="11821" y="5430"/>
                  </a:lnTo>
                  <a:lnTo>
                    <a:pt x="13204" y="5470"/>
                  </a:lnTo>
                  <a:lnTo>
                    <a:pt x="13364" y="5470"/>
                  </a:lnTo>
                  <a:lnTo>
                    <a:pt x="13404" y="5450"/>
                  </a:lnTo>
                  <a:lnTo>
                    <a:pt x="13524" y="5410"/>
                  </a:lnTo>
                  <a:lnTo>
                    <a:pt x="13644" y="5330"/>
                  </a:lnTo>
                  <a:lnTo>
                    <a:pt x="13745" y="5250"/>
                  </a:lnTo>
                  <a:lnTo>
                    <a:pt x="13825" y="5130"/>
                  </a:lnTo>
                  <a:lnTo>
                    <a:pt x="13865" y="5009"/>
                  </a:lnTo>
                  <a:lnTo>
                    <a:pt x="13905" y="4889"/>
                  </a:lnTo>
                  <a:lnTo>
                    <a:pt x="13905" y="4749"/>
                  </a:lnTo>
                  <a:lnTo>
                    <a:pt x="13885" y="4609"/>
                  </a:lnTo>
                  <a:lnTo>
                    <a:pt x="12943" y="341"/>
                  </a:lnTo>
                  <a:lnTo>
                    <a:pt x="12923" y="261"/>
                  </a:lnTo>
                  <a:lnTo>
                    <a:pt x="12883" y="201"/>
                  </a:lnTo>
                  <a:lnTo>
                    <a:pt x="12843" y="141"/>
                  </a:lnTo>
                  <a:lnTo>
                    <a:pt x="12803" y="101"/>
                  </a:lnTo>
                  <a:lnTo>
                    <a:pt x="12743" y="61"/>
                  </a:lnTo>
                  <a:lnTo>
                    <a:pt x="12683" y="21"/>
                  </a:lnTo>
                  <a:lnTo>
                    <a:pt x="12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4025;p91">
              <a:extLst>
                <a:ext uri="{FF2B5EF4-FFF2-40B4-BE49-F238E27FC236}">
                  <a16:creationId xmlns:a16="http://schemas.microsoft.com/office/drawing/2014/main" id="{B7ADFBEA-FC94-57E8-39A1-4B1682810F8E}"/>
                </a:ext>
              </a:extLst>
            </p:cNvPr>
            <p:cNvSpPr/>
            <p:nvPr/>
          </p:nvSpPr>
          <p:spPr>
            <a:xfrm>
              <a:off x="3474650" y="5144775"/>
              <a:ext cx="347625" cy="142275"/>
            </a:xfrm>
            <a:custGeom>
              <a:avLst/>
              <a:gdLst/>
              <a:ahLst/>
              <a:cxnLst/>
              <a:rect l="l" t="t" r="r" b="b"/>
              <a:pathLst>
                <a:path w="13905" h="5691" fill="none" extrusionOk="0">
                  <a:moveTo>
                    <a:pt x="7974" y="1"/>
                  </a:moveTo>
                  <a:lnTo>
                    <a:pt x="12542" y="1"/>
                  </a:lnTo>
                  <a:lnTo>
                    <a:pt x="12542" y="1"/>
                  </a:lnTo>
                  <a:lnTo>
                    <a:pt x="12603" y="1"/>
                  </a:lnTo>
                  <a:lnTo>
                    <a:pt x="12683" y="21"/>
                  </a:lnTo>
                  <a:lnTo>
                    <a:pt x="12743" y="61"/>
                  </a:lnTo>
                  <a:lnTo>
                    <a:pt x="12803" y="101"/>
                  </a:lnTo>
                  <a:lnTo>
                    <a:pt x="12843" y="141"/>
                  </a:lnTo>
                  <a:lnTo>
                    <a:pt x="12883" y="201"/>
                  </a:lnTo>
                  <a:lnTo>
                    <a:pt x="12923" y="261"/>
                  </a:lnTo>
                  <a:lnTo>
                    <a:pt x="12943" y="341"/>
                  </a:lnTo>
                  <a:lnTo>
                    <a:pt x="13885" y="4609"/>
                  </a:lnTo>
                  <a:lnTo>
                    <a:pt x="13885" y="4609"/>
                  </a:lnTo>
                  <a:lnTo>
                    <a:pt x="13905" y="4749"/>
                  </a:lnTo>
                  <a:lnTo>
                    <a:pt x="13905" y="4889"/>
                  </a:lnTo>
                  <a:lnTo>
                    <a:pt x="13865" y="5009"/>
                  </a:lnTo>
                  <a:lnTo>
                    <a:pt x="13825" y="5130"/>
                  </a:lnTo>
                  <a:lnTo>
                    <a:pt x="13745" y="5250"/>
                  </a:lnTo>
                  <a:lnTo>
                    <a:pt x="13644" y="5330"/>
                  </a:lnTo>
                  <a:lnTo>
                    <a:pt x="13524" y="5410"/>
                  </a:lnTo>
                  <a:lnTo>
                    <a:pt x="13404" y="5450"/>
                  </a:lnTo>
                  <a:lnTo>
                    <a:pt x="13404" y="5450"/>
                  </a:lnTo>
                  <a:lnTo>
                    <a:pt x="13364" y="5470"/>
                  </a:lnTo>
                  <a:lnTo>
                    <a:pt x="13204" y="5470"/>
                  </a:lnTo>
                  <a:lnTo>
                    <a:pt x="13204" y="5470"/>
                  </a:lnTo>
                  <a:lnTo>
                    <a:pt x="11821" y="5430"/>
                  </a:lnTo>
                  <a:lnTo>
                    <a:pt x="10419" y="5370"/>
                  </a:lnTo>
                  <a:lnTo>
                    <a:pt x="8916" y="5330"/>
                  </a:lnTo>
                  <a:lnTo>
                    <a:pt x="7273" y="5330"/>
                  </a:lnTo>
                  <a:lnTo>
                    <a:pt x="7273" y="5330"/>
                  </a:lnTo>
                  <a:lnTo>
                    <a:pt x="6372" y="5330"/>
                  </a:lnTo>
                  <a:lnTo>
                    <a:pt x="5710" y="5370"/>
                  </a:lnTo>
                  <a:lnTo>
                    <a:pt x="5210" y="5430"/>
                  </a:lnTo>
                  <a:lnTo>
                    <a:pt x="4789" y="5490"/>
                  </a:lnTo>
                  <a:lnTo>
                    <a:pt x="4328" y="5550"/>
                  </a:lnTo>
                  <a:lnTo>
                    <a:pt x="3747" y="5610"/>
                  </a:lnTo>
                  <a:lnTo>
                    <a:pt x="2966" y="5651"/>
                  </a:lnTo>
                  <a:lnTo>
                    <a:pt x="1904" y="5691"/>
                  </a:lnTo>
                  <a:lnTo>
                    <a:pt x="1904" y="5691"/>
                  </a:lnTo>
                  <a:lnTo>
                    <a:pt x="1723" y="5671"/>
                  </a:lnTo>
                  <a:lnTo>
                    <a:pt x="1563" y="5651"/>
                  </a:lnTo>
                  <a:lnTo>
                    <a:pt x="1403" y="5630"/>
                  </a:lnTo>
                  <a:lnTo>
                    <a:pt x="1243" y="5590"/>
                  </a:lnTo>
                  <a:lnTo>
                    <a:pt x="1102" y="5530"/>
                  </a:lnTo>
                  <a:lnTo>
                    <a:pt x="962" y="5470"/>
                  </a:lnTo>
                  <a:lnTo>
                    <a:pt x="722" y="5330"/>
                  </a:lnTo>
                  <a:lnTo>
                    <a:pt x="521" y="5170"/>
                  </a:lnTo>
                  <a:lnTo>
                    <a:pt x="341" y="4969"/>
                  </a:lnTo>
                  <a:lnTo>
                    <a:pt x="221" y="4769"/>
                  </a:lnTo>
                  <a:lnTo>
                    <a:pt x="101" y="4549"/>
                  </a:lnTo>
                  <a:lnTo>
                    <a:pt x="40" y="4348"/>
                  </a:lnTo>
                  <a:lnTo>
                    <a:pt x="0" y="4128"/>
                  </a:lnTo>
                  <a:lnTo>
                    <a:pt x="0" y="3948"/>
                  </a:lnTo>
                  <a:lnTo>
                    <a:pt x="20" y="3767"/>
                  </a:lnTo>
                  <a:lnTo>
                    <a:pt x="80" y="3607"/>
                  </a:lnTo>
                  <a:lnTo>
                    <a:pt x="161" y="3487"/>
                  </a:lnTo>
                  <a:lnTo>
                    <a:pt x="221" y="3427"/>
                  </a:lnTo>
                  <a:lnTo>
                    <a:pt x="281" y="3387"/>
                  </a:lnTo>
                  <a:lnTo>
                    <a:pt x="341" y="3366"/>
                  </a:lnTo>
                  <a:lnTo>
                    <a:pt x="421" y="3346"/>
                  </a:lnTo>
                  <a:lnTo>
                    <a:pt x="421" y="3346"/>
                  </a:lnTo>
                  <a:lnTo>
                    <a:pt x="1102" y="3246"/>
                  </a:lnTo>
                  <a:lnTo>
                    <a:pt x="1723" y="3146"/>
                  </a:lnTo>
                  <a:lnTo>
                    <a:pt x="2304" y="3026"/>
                  </a:lnTo>
                  <a:lnTo>
                    <a:pt x="2825" y="2866"/>
                  </a:lnTo>
                  <a:lnTo>
                    <a:pt x="3306" y="2725"/>
                  </a:lnTo>
                  <a:lnTo>
                    <a:pt x="3747" y="2545"/>
                  </a:lnTo>
                  <a:lnTo>
                    <a:pt x="4148" y="2365"/>
                  </a:lnTo>
                  <a:lnTo>
                    <a:pt x="4508" y="2184"/>
                  </a:lnTo>
                  <a:lnTo>
                    <a:pt x="4849" y="1984"/>
                  </a:lnTo>
                  <a:lnTo>
                    <a:pt x="5169" y="1764"/>
                  </a:lnTo>
                  <a:lnTo>
                    <a:pt x="5470" y="1543"/>
                  </a:lnTo>
                  <a:lnTo>
                    <a:pt x="5750" y="1323"/>
                  </a:lnTo>
                  <a:lnTo>
                    <a:pt x="6291" y="842"/>
                  </a:lnTo>
                  <a:lnTo>
                    <a:pt x="6832" y="341"/>
                  </a:lnTo>
                  <a:lnTo>
                    <a:pt x="6832" y="341"/>
                  </a:lnTo>
                  <a:lnTo>
                    <a:pt x="6973" y="261"/>
                  </a:lnTo>
                  <a:lnTo>
                    <a:pt x="7093" y="181"/>
                  </a:lnTo>
                  <a:lnTo>
                    <a:pt x="7233" y="121"/>
                  </a:lnTo>
                  <a:lnTo>
                    <a:pt x="7373" y="61"/>
                  </a:lnTo>
                  <a:lnTo>
                    <a:pt x="7534" y="41"/>
                  </a:lnTo>
                  <a:lnTo>
                    <a:pt x="7674" y="1"/>
                  </a:lnTo>
                  <a:lnTo>
                    <a:pt x="7834" y="1"/>
                  </a:lnTo>
                  <a:lnTo>
                    <a:pt x="797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4026;p91">
              <a:extLst>
                <a:ext uri="{FF2B5EF4-FFF2-40B4-BE49-F238E27FC236}">
                  <a16:creationId xmlns:a16="http://schemas.microsoft.com/office/drawing/2014/main" id="{5F0C8919-6548-57FB-E83C-C2FED90363DD}"/>
                </a:ext>
              </a:extLst>
            </p:cNvPr>
            <p:cNvSpPr/>
            <p:nvPr/>
          </p:nvSpPr>
          <p:spPr>
            <a:xfrm>
              <a:off x="2879100" y="1596500"/>
              <a:ext cx="140775" cy="256000"/>
            </a:xfrm>
            <a:custGeom>
              <a:avLst/>
              <a:gdLst/>
              <a:ahLst/>
              <a:cxnLst/>
              <a:rect l="l" t="t" r="r" b="b"/>
              <a:pathLst>
                <a:path w="5631" h="10240" extrusionOk="0">
                  <a:moveTo>
                    <a:pt x="982" y="1"/>
                  </a:moveTo>
                  <a:lnTo>
                    <a:pt x="862" y="21"/>
                  </a:lnTo>
                  <a:lnTo>
                    <a:pt x="661" y="61"/>
                  </a:lnTo>
                  <a:lnTo>
                    <a:pt x="501" y="141"/>
                  </a:lnTo>
                  <a:lnTo>
                    <a:pt x="341" y="241"/>
                  </a:lnTo>
                  <a:lnTo>
                    <a:pt x="221" y="382"/>
                  </a:lnTo>
                  <a:lnTo>
                    <a:pt x="120" y="522"/>
                  </a:lnTo>
                  <a:lnTo>
                    <a:pt x="40" y="702"/>
                  </a:lnTo>
                  <a:lnTo>
                    <a:pt x="0" y="882"/>
                  </a:lnTo>
                  <a:lnTo>
                    <a:pt x="0" y="1083"/>
                  </a:lnTo>
                  <a:lnTo>
                    <a:pt x="701" y="9177"/>
                  </a:lnTo>
                  <a:lnTo>
                    <a:pt x="742" y="9398"/>
                  </a:lnTo>
                  <a:lnTo>
                    <a:pt x="822" y="9598"/>
                  </a:lnTo>
                  <a:lnTo>
                    <a:pt x="922" y="9778"/>
                  </a:lnTo>
                  <a:lnTo>
                    <a:pt x="1082" y="9918"/>
                  </a:lnTo>
                  <a:lnTo>
                    <a:pt x="1242" y="10059"/>
                  </a:lnTo>
                  <a:lnTo>
                    <a:pt x="1423" y="10159"/>
                  </a:lnTo>
                  <a:lnTo>
                    <a:pt x="1643" y="10219"/>
                  </a:lnTo>
                  <a:lnTo>
                    <a:pt x="1864" y="10239"/>
                  </a:lnTo>
                  <a:lnTo>
                    <a:pt x="4789" y="10239"/>
                  </a:lnTo>
                  <a:lnTo>
                    <a:pt x="4969" y="10199"/>
                  </a:lnTo>
                  <a:lnTo>
                    <a:pt x="5149" y="10119"/>
                  </a:lnTo>
                  <a:lnTo>
                    <a:pt x="5290" y="10019"/>
                  </a:lnTo>
                  <a:lnTo>
                    <a:pt x="5430" y="9878"/>
                  </a:lnTo>
                  <a:lnTo>
                    <a:pt x="5530" y="9738"/>
                  </a:lnTo>
                  <a:lnTo>
                    <a:pt x="5590" y="9558"/>
                  </a:lnTo>
                  <a:lnTo>
                    <a:pt x="5630" y="9378"/>
                  </a:lnTo>
                  <a:lnTo>
                    <a:pt x="5630" y="9177"/>
                  </a:lnTo>
                  <a:lnTo>
                    <a:pt x="4949" y="1083"/>
                  </a:lnTo>
                  <a:lnTo>
                    <a:pt x="4909" y="862"/>
                  </a:lnTo>
                  <a:lnTo>
                    <a:pt x="4829" y="662"/>
                  </a:lnTo>
                  <a:lnTo>
                    <a:pt x="4709" y="482"/>
                  </a:lnTo>
                  <a:lnTo>
                    <a:pt x="4568" y="322"/>
                  </a:lnTo>
                  <a:lnTo>
                    <a:pt x="4408" y="201"/>
                  </a:lnTo>
                  <a:lnTo>
                    <a:pt x="4228" y="101"/>
                  </a:lnTo>
                  <a:lnTo>
                    <a:pt x="4007" y="41"/>
                  </a:lnTo>
                  <a:lnTo>
                    <a:pt x="378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4027;p91">
              <a:extLst>
                <a:ext uri="{FF2B5EF4-FFF2-40B4-BE49-F238E27FC236}">
                  <a16:creationId xmlns:a16="http://schemas.microsoft.com/office/drawing/2014/main" id="{1E092B0A-2E37-A6BB-B9DE-FA6974AE5C62}"/>
                </a:ext>
              </a:extLst>
            </p:cNvPr>
            <p:cNvSpPr/>
            <p:nvPr/>
          </p:nvSpPr>
          <p:spPr>
            <a:xfrm>
              <a:off x="2879100" y="1596500"/>
              <a:ext cx="140775" cy="256000"/>
            </a:xfrm>
            <a:custGeom>
              <a:avLst/>
              <a:gdLst/>
              <a:ahLst/>
              <a:cxnLst/>
              <a:rect l="l" t="t" r="r" b="b"/>
              <a:pathLst>
                <a:path w="5631" h="10240" fill="none" extrusionOk="0">
                  <a:moveTo>
                    <a:pt x="4669" y="10239"/>
                  </a:moveTo>
                  <a:lnTo>
                    <a:pt x="1864" y="10239"/>
                  </a:lnTo>
                  <a:lnTo>
                    <a:pt x="1864" y="10239"/>
                  </a:lnTo>
                  <a:lnTo>
                    <a:pt x="1643" y="10219"/>
                  </a:lnTo>
                  <a:lnTo>
                    <a:pt x="1423" y="10159"/>
                  </a:lnTo>
                  <a:lnTo>
                    <a:pt x="1242" y="10059"/>
                  </a:lnTo>
                  <a:lnTo>
                    <a:pt x="1082" y="9918"/>
                  </a:lnTo>
                  <a:lnTo>
                    <a:pt x="922" y="9778"/>
                  </a:lnTo>
                  <a:lnTo>
                    <a:pt x="822" y="9598"/>
                  </a:lnTo>
                  <a:lnTo>
                    <a:pt x="742" y="9398"/>
                  </a:lnTo>
                  <a:lnTo>
                    <a:pt x="701" y="9177"/>
                  </a:lnTo>
                  <a:lnTo>
                    <a:pt x="0" y="1083"/>
                  </a:lnTo>
                  <a:lnTo>
                    <a:pt x="0" y="1083"/>
                  </a:lnTo>
                  <a:lnTo>
                    <a:pt x="0" y="882"/>
                  </a:lnTo>
                  <a:lnTo>
                    <a:pt x="40" y="702"/>
                  </a:lnTo>
                  <a:lnTo>
                    <a:pt x="120" y="522"/>
                  </a:lnTo>
                  <a:lnTo>
                    <a:pt x="221" y="382"/>
                  </a:lnTo>
                  <a:lnTo>
                    <a:pt x="341" y="241"/>
                  </a:lnTo>
                  <a:lnTo>
                    <a:pt x="501" y="141"/>
                  </a:lnTo>
                  <a:lnTo>
                    <a:pt x="661" y="61"/>
                  </a:lnTo>
                  <a:lnTo>
                    <a:pt x="862" y="21"/>
                  </a:lnTo>
                  <a:lnTo>
                    <a:pt x="862" y="21"/>
                  </a:lnTo>
                  <a:lnTo>
                    <a:pt x="982" y="1"/>
                  </a:lnTo>
                  <a:lnTo>
                    <a:pt x="3787" y="1"/>
                  </a:lnTo>
                  <a:lnTo>
                    <a:pt x="3787" y="1"/>
                  </a:lnTo>
                  <a:lnTo>
                    <a:pt x="4007" y="41"/>
                  </a:lnTo>
                  <a:lnTo>
                    <a:pt x="4228" y="101"/>
                  </a:lnTo>
                  <a:lnTo>
                    <a:pt x="4408" y="201"/>
                  </a:lnTo>
                  <a:lnTo>
                    <a:pt x="4568" y="322"/>
                  </a:lnTo>
                  <a:lnTo>
                    <a:pt x="4709" y="482"/>
                  </a:lnTo>
                  <a:lnTo>
                    <a:pt x="4829" y="662"/>
                  </a:lnTo>
                  <a:lnTo>
                    <a:pt x="4909" y="862"/>
                  </a:lnTo>
                  <a:lnTo>
                    <a:pt x="4949" y="1083"/>
                  </a:lnTo>
                  <a:lnTo>
                    <a:pt x="5630" y="9177"/>
                  </a:lnTo>
                  <a:lnTo>
                    <a:pt x="5630" y="9177"/>
                  </a:lnTo>
                  <a:lnTo>
                    <a:pt x="5630" y="9378"/>
                  </a:lnTo>
                  <a:lnTo>
                    <a:pt x="5590" y="9558"/>
                  </a:lnTo>
                  <a:lnTo>
                    <a:pt x="5530" y="9738"/>
                  </a:lnTo>
                  <a:lnTo>
                    <a:pt x="5430" y="9878"/>
                  </a:lnTo>
                  <a:lnTo>
                    <a:pt x="5290" y="10019"/>
                  </a:lnTo>
                  <a:lnTo>
                    <a:pt x="5149" y="10119"/>
                  </a:lnTo>
                  <a:lnTo>
                    <a:pt x="4969" y="10199"/>
                  </a:lnTo>
                  <a:lnTo>
                    <a:pt x="4789" y="10239"/>
                  </a:lnTo>
                  <a:lnTo>
                    <a:pt x="4789" y="10239"/>
                  </a:lnTo>
                  <a:lnTo>
                    <a:pt x="4669" y="1023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4028;p91">
              <a:extLst>
                <a:ext uri="{FF2B5EF4-FFF2-40B4-BE49-F238E27FC236}">
                  <a16:creationId xmlns:a16="http://schemas.microsoft.com/office/drawing/2014/main" id="{91C2B1B1-D701-DAE7-AA94-6F20155A018E}"/>
                </a:ext>
              </a:extLst>
            </p:cNvPr>
            <p:cNvSpPr/>
            <p:nvPr/>
          </p:nvSpPr>
          <p:spPr>
            <a:xfrm>
              <a:off x="2871075" y="1596500"/>
              <a:ext cx="140775" cy="256000"/>
            </a:xfrm>
            <a:custGeom>
              <a:avLst/>
              <a:gdLst/>
              <a:ahLst/>
              <a:cxnLst/>
              <a:rect l="l" t="t" r="r" b="b"/>
              <a:pathLst>
                <a:path w="5631" h="10240" extrusionOk="0">
                  <a:moveTo>
                    <a:pt x="982" y="1"/>
                  </a:moveTo>
                  <a:lnTo>
                    <a:pt x="842" y="21"/>
                  </a:lnTo>
                  <a:lnTo>
                    <a:pt x="662" y="61"/>
                  </a:lnTo>
                  <a:lnTo>
                    <a:pt x="482" y="141"/>
                  </a:lnTo>
                  <a:lnTo>
                    <a:pt x="341" y="241"/>
                  </a:lnTo>
                  <a:lnTo>
                    <a:pt x="201" y="382"/>
                  </a:lnTo>
                  <a:lnTo>
                    <a:pt x="101" y="522"/>
                  </a:lnTo>
                  <a:lnTo>
                    <a:pt x="41" y="702"/>
                  </a:lnTo>
                  <a:lnTo>
                    <a:pt x="1" y="882"/>
                  </a:lnTo>
                  <a:lnTo>
                    <a:pt x="1" y="1083"/>
                  </a:lnTo>
                  <a:lnTo>
                    <a:pt x="682" y="9177"/>
                  </a:lnTo>
                  <a:lnTo>
                    <a:pt x="722" y="9398"/>
                  </a:lnTo>
                  <a:lnTo>
                    <a:pt x="802" y="9598"/>
                  </a:lnTo>
                  <a:lnTo>
                    <a:pt x="922" y="9778"/>
                  </a:lnTo>
                  <a:lnTo>
                    <a:pt x="1063" y="9938"/>
                  </a:lnTo>
                  <a:lnTo>
                    <a:pt x="1223" y="10059"/>
                  </a:lnTo>
                  <a:lnTo>
                    <a:pt x="1423" y="10159"/>
                  </a:lnTo>
                  <a:lnTo>
                    <a:pt x="1624" y="10219"/>
                  </a:lnTo>
                  <a:lnTo>
                    <a:pt x="1844" y="10239"/>
                  </a:lnTo>
                  <a:lnTo>
                    <a:pt x="4769" y="10239"/>
                  </a:lnTo>
                  <a:lnTo>
                    <a:pt x="4969" y="10199"/>
                  </a:lnTo>
                  <a:lnTo>
                    <a:pt x="5150" y="10119"/>
                  </a:lnTo>
                  <a:lnTo>
                    <a:pt x="5290" y="10019"/>
                  </a:lnTo>
                  <a:lnTo>
                    <a:pt x="5430" y="9878"/>
                  </a:lnTo>
                  <a:lnTo>
                    <a:pt x="5530" y="9738"/>
                  </a:lnTo>
                  <a:lnTo>
                    <a:pt x="5591" y="9558"/>
                  </a:lnTo>
                  <a:lnTo>
                    <a:pt x="5631" y="9378"/>
                  </a:lnTo>
                  <a:lnTo>
                    <a:pt x="5631" y="9177"/>
                  </a:lnTo>
                  <a:lnTo>
                    <a:pt x="4949" y="1083"/>
                  </a:lnTo>
                  <a:lnTo>
                    <a:pt x="4909" y="862"/>
                  </a:lnTo>
                  <a:lnTo>
                    <a:pt x="4829" y="662"/>
                  </a:lnTo>
                  <a:lnTo>
                    <a:pt x="4709" y="482"/>
                  </a:lnTo>
                  <a:lnTo>
                    <a:pt x="4569" y="322"/>
                  </a:lnTo>
                  <a:lnTo>
                    <a:pt x="4408" y="201"/>
                  </a:lnTo>
                  <a:lnTo>
                    <a:pt x="4208" y="101"/>
                  </a:lnTo>
                  <a:lnTo>
                    <a:pt x="4008" y="41"/>
                  </a:lnTo>
                  <a:lnTo>
                    <a:pt x="378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4029;p91">
              <a:extLst>
                <a:ext uri="{FF2B5EF4-FFF2-40B4-BE49-F238E27FC236}">
                  <a16:creationId xmlns:a16="http://schemas.microsoft.com/office/drawing/2014/main" id="{8C21BECD-1681-88E1-E4F6-5ED415084975}"/>
                </a:ext>
              </a:extLst>
            </p:cNvPr>
            <p:cNvSpPr/>
            <p:nvPr/>
          </p:nvSpPr>
          <p:spPr>
            <a:xfrm>
              <a:off x="2871075" y="1596500"/>
              <a:ext cx="140775" cy="256000"/>
            </a:xfrm>
            <a:custGeom>
              <a:avLst/>
              <a:gdLst/>
              <a:ahLst/>
              <a:cxnLst/>
              <a:rect l="l" t="t" r="r" b="b"/>
              <a:pathLst>
                <a:path w="5631" h="10240" fill="none" extrusionOk="0">
                  <a:moveTo>
                    <a:pt x="4649" y="10239"/>
                  </a:moveTo>
                  <a:lnTo>
                    <a:pt x="1844" y="10239"/>
                  </a:lnTo>
                  <a:lnTo>
                    <a:pt x="1844" y="10239"/>
                  </a:lnTo>
                  <a:lnTo>
                    <a:pt x="1624" y="10219"/>
                  </a:lnTo>
                  <a:lnTo>
                    <a:pt x="1423" y="10159"/>
                  </a:lnTo>
                  <a:lnTo>
                    <a:pt x="1223" y="10059"/>
                  </a:lnTo>
                  <a:lnTo>
                    <a:pt x="1063" y="9938"/>
                  </a:lnTo>
                  <a:lnTo>
                    <a:pt x="922" y="9778"/>
                  </a:lnTo>
                  <a:lnTo>
                    <a:pt x="802" y="9598"/>
                  </a:lnTo>
                  <a:lnTo>
                    <a:pt x="722" y="9398"/>
                  </a:lnTo>
                  <a:lnTo>
                    <a:pt x="682" y="9177"/>
                  </a:lnTo>
                  <a:lnTo>
                    <a:pt x="1" y="1083"/>
                  </a:lnTo>
                  <a:lnTo>
                    <a:pt x="1" y="1083"/>
                  </a:lnTo>
                  <a:lnTo>
                    <a:pt x="1" y="882"/>
                  </a:lnTo>
                  <a:lnTo>
                    <a:pt x="41" y="702"/>
                  </a:lnTo>
                  <a:lnTo>
                    <a:pt x="101" y="522"/>
                  </a:lnTo>
                  <a:lnTo>
                    <a:pt x="201" y="382"/>
                  </a:lnTo>
                  <a:lnTo>
                    <a:pt x="341" y="241"/>
                  </a:lnTo>
                  <a:lnTo>
                    <a:pt x="482" y="141"/>
                  </a:lnTo>
                  <a:lnTo>
                    <a:pt x="662" y="61"/>
                  </a:lnTo>
                  <a:lnTo>
                    <a:pt x="842" y="21"/>
                  </a:lnTo>
                  <a:lnTo>
                    <a:pt x="842" y="21"/>
                  </a:lnTo>
                  <a:lnTo>
                    <a:pt x="982" y="1"/>
                  </a:lnTo>
                  <a:lnTo>
                    <a:pt x="3787" y="1"/>
                  </a:lnTo>
                  <a:lnTo>
                    <a:pt x="3787" y="1"/>
                  </a:lnTo>
                  <a:lnTo>
                    <a:pt x="4008" y="41"/>
                  </a:lnTo>
                  <a:lnTo>
                    <a:pt x="4208" y="101"/>
                  </a:lnTo>
                  <a:lnTo>
                    <a:pt x="4408" y="201"/>
                  </a:lnTo>
                  <a:lnTo>
                    <a:pt x="4569" y="322"/>
                  </a:lnTo>
                  <a:lnTo>
                    <a:pt x="4709" y="482"/>
                  </a:lnTo>
                  <a:lnTo>
                    <a:pt x="4829" y="662"/>
                  </a:lnTo>
                  <a:lnTo>
                    <a:pt x="4909" y="862"/>
                  </a:lnTo>
                  <a:lnTo>
                    <a:pt x="4949" y="1083"/>
                  </a:lnTo>
                  <a:lnTo>
                    <a:pt x="5631" y="9177"/>
                  </a:lnTo>
                  <a:lnTo>
                    <a:pt x="5631" y="9177"/>
                  </a:lnTo>
                  <a:lnTo>
                    <a:pt x="5631" y="9378"/>
                  </a:lnTo>
                  <a:lnTo>
                    <a:pt x="5591" y="9558"/>
                  </a:lnTo>
                  <a:lnTo>
                    <a:pt x="5530" y="9738"/>
                  </a:lnTo>
                  <a:lnTo>
                    <a:pt x="5430" y="9878"/>
                  </a:lnTo>
                  <a:lnTo>
                    <a:pt x="5290" y="10019"/>
                  </a:lnTo>
                  <a:lnTo>
                    <a:pt x="5150" y="10119"/>
                  </a:lnTo>
                  <a:lnTo>
                    <a:pt x="4969" y="10199"/>
                  </a:lnTo>
                  <a:lnTo>
                    <a:pt x="4769" y="10239"/>
                  </a:lnTo>
                  <a:lnTo>
                    <a:pt x="4769" y="10239"/>
                  </a:lnTo>
                  <a:lnTo>
                    <a:pt x="4649" y="1023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4030;p91">
              <a:extLst>
                <a:ext uri="{FF2B5EF4-FFF2-40B4-BE49-F238E27FC236}">
                  <a16:creationId xmlns:a16="http://schemas.microsoft.com/office/drawing/2014/main" id="{C0DC8B89-7CDB-81A4-158F-69CA6C3FBAD8}"/>
                </a:ext>
              </a:extLst>
            </p:cNvPr>
            <p:cNvSpPr/>
            <p:nvPr/>
          </p:nvSpPr>
          <p:spPr>
            <a:xfrm>
              <a:off x="2883600" y="1609525"/>
              <a:ext cx="31075" cy="31100"/>
            </a:xfrm>
            <a:custGeom>
              <a:avLst/>
              <a:gdLst/>
              <a:ahLst/>
              <a:cxnLst/>
              <a:rect l="l" t="t" r="r" b="b"/>
              <a:pathLst>
                <a:path w="1243" h="1244" extrusionOk="0">
                  <a:moveTo>
                    <a:pt x="602" y="341"/>
                  </a:moveTo>
                  <a:lnTo>
                    <a:pt x="722" y="361"/>
                  </a:lnTo>
                  <a:lnTo>
                    <a:pt x="802" y="422"/>
                  </a:lnTo>
                  <a:lnTo>
                    <a:pt x="882" y="522"/>
                  </a:lnTo>
                  <a:lnTo>
                    <a:pt x="902" y="622"/>
                  </a:lnTo>
                  <a:lnTo>
                    <a:pt x="902" y="722"/>
                  </a:lnTo>
                  <a:lnTo>
                    <a:pt x="842" y="802"/>
                  </a:lnTo>
                  <a:lnTo>
                    <a:pt x="762" y="882"/>
                  </a:lnTo>
                  <a:lnTo>
                    <a:pt x="662" y="902"/>
                  </a:lnTo>
                  <a:lnTo>
                    <a:pt x="642" y="902"/>
                  </a:lnTo>
                  <a:lnTo>
                    <a:pt x="542" y="882"/>
                  </a:lnTo>
                  <a:lnTo>
                    <a:pt x="441" y="822"/>
                  </a:lnTo>
                  <a:lnTo>
                    <a:pt x="381" y="722"/>
                  </a:lnTo>
                  <a:lnTo>
                    <a:pt x="341" y="622"/>
                  </a:lnTo>
                  <a:lnTo>
                    <a:pt x="361" y="522"/>
                  </a:lnTo>
                  <a:lnTo>
                    <a:pt x="401" y="442"/>
                  </a:lnTo>
                  <a:lnTo>
                    <a:pt x="481" y="382"/>
                  </a:lnTo>
                  <a:lnTo>
                    <a:pt x="582" y="341"/>
                  </a:lnTo>
                  <a:close/>
                  <a:moveTo>
                    <a:pt x="501" y="1"/>
                  </a:moveTo>
                  <a:lnTo>
                    <a:pt x="401" y="21"/>
                  </a:lnTo>
                  <a:lnTo>
                    <a:pt x="301" y="61"/>
                  </a:lnTo>
                  <a:lnTo>
                    <a:pt x="201" y="121"/>
                  </a:lnTo>
                  <a:lnTo>
                    <a:pt x="121" y="201"/>
                  </a:lnTo>
                  <a:lnTo>
                    <a:pt x="61" y="301"/>
                  </a:lnTo>
                  <a:lnTo>
                    <a:pt x="21" y="402"/>
                  </a:lnTo>
                  <a:lnTo>
                    <a:pt x="1" y="502"/>
                  </a:lnTo>
                  <a:lnTo>
                    <a:pt x="1" y="622"/>
                  </a:lnTo>
                  <a:lnTo>
                    <a:pt x="21" y="742"/>
                  </a:lnTo>
                  <a:lnTo>
                    <a:pt x="81" y="862"/>
                  </a:lnTo>
                  <a:lnTo>
                    <a:pt x="141" y="963"/>
                  </a:lnTo>
                  <a:lnTo>
                    <a:pt x="221" y="1063"/>
                  </a:lnTo>
                  <a:lnTo>
                    <a:pt x="321" y="1143"/>
                  </a:lnTo>
                  <a:lnTo>
                    <a:pt x="421" y="1183"/>
                  </a:lnTo>
                  <a:lnTo>
                    <a:pt x="542" y="1223"/>
                  </a:lnTo>
                  <a:lnTo>
                    <a:pt x="682" y="1243"/>
                  </a:lnTo>
                  <a:lnTo>
                    <a:pt x="762" y="1243"/>
                  </a:lnTo>
                  <a:lnTo>
                    <a:pt x="882" y="1203"/>
                  </a:lnTo>
                  <a:lnTo>
                    <a:pt x="982" y="1163"/>
                  </a:lnTo>
                  <a:lnTo>
                    <a:pt x="1062" y="1103"/>
                  </a:lnTo>
                  <a:lnTo>
                    <a:pt x="1143" y="1023"/>
                  </a:lnTo>
                  <a:lnTo>
                    <a:pt x="1183" y="943"/>
                  </a:lnTo>
                  <a:lnTo>
                    <a:pt x="1223" y="842"/>
                  </a:lnTo>
                  <a:lnTo>
                    <a:pt x="1243" y="742"/>
                  </a:lnTo>
                  <a:lnTo>
                    <a:pt x="1243" y="622"/>
                  </a:lnTo>
                  <a:lnTo>
                    <a:pt x="1223" y="502"/>
                  </a:lnTo>
                  <a:lnTo>
                    <a:pt x="1183" y="382"/>
                  </a:lnTo>
                  <a:lnTo>
                    <a:pt x="1103" y="281"/>
                  </a:lnTo>
                  <a:lnTo>
                    <a:pt x="1022" y="181"/>
                  </a:lnTo>
                  <a:lnTo>
                    <a:pt x="922" y="101"/>
                  </a:lnTo>
                  <a:lnTo>
                    <a:pt x="822" y="41"/>
                  </a:lnTo>
                  <a:lnTo>
                    <a:pt x="702" y="21"/>
                  </a:lnTo>
                  <a:lnTo>
                    <a:pt x="562" y="1"/>
                  </a:lnTo>
                  <a:close/>
                </a:path>
              </a:pathLst>
            </a:custGeom>
            <a:solidFill>
              <a:srgbClr val="6870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4031;p91">
              <a:extLst>
                <a:ext uri="{FF2B5EF4-FFF2-40B4-BE49-F238E27FC236}">
                  <a16:creationId xmlns:a16="http://schemas.microsoft.com/office/drawing/2014/main" id="{24934589-A979-EE1A-CDE8-709C324D30BE}"/>
                </a:ext>
              </a:extLst>
            </p:cNvPr>
            <p:cNvSpPr/>
            <p:nvPr/>
          </p:nvSpPr>
          <p:spPr>
            <a:xfrm>
              <a:off x="2892125" y="1618050"/>
              <a:ext cx="14050" cy="14050"/>
            </a:xfrm>
            <a:custGeom>
              <a:avLst/>
              <a:gdLst/>
              <a:ahLst/>
              <a:cxnLst/>
              <a:rect l="l" t="t" r="r" b="b"/>
              <a:pathLst>
                <a:path w="562" h="562" fill="none" extrusionOk="0">
                  <a:moveTo>
                    <a:pt x="301" y="561"/>
                  </a:moveTo>
                  <a:lnTo>
                    <a:pt x="301" y="561"/>
                  </a:lnTo>
                  <a:lnTo>
                    <a:pt x="201" y="541"/>
                  </a:lnTo>
                  <a:lnTo>
                    <a:pt x="100" y="481"/>
                  </a:lnTo>
                  <a:lnTo>
                    <a:pt x="40" y="381"/>
                  </a:lnTo>
                  <a:lnTo>
                    <a:pt x="0" y="281"/>
                  </a:lnTo>
                  <a:lnTo>
                    <a:pt x="0" y="281"/>
                  </a:lnTo>
                  <a:lnTo>
                    <a:pt x="20" y="181"/>
                  </a:lnTo>
                  <a:lnTo>
                    <a:pt x="60" y="101"/>
                  </a:lnTo>
                  <a:lnTo>
                    <a:pt x="140" y="41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381" y="20"/>
                  </a:lnTo>
                  <a:lnTo>
                    <a:pt x="461" y="81"/>
                  </a:lnTo>
                  <a:lnTo>
                    <a:pt x="541" y="181"/>
                  </a:lnTo>
                  <a:lnTo>
                    <a:pt x="561" y="281"/>
                  </a:lnTo>
                  <a:lnTo>
                    <a:pt x="561" y="281"/>
                  </a:lnTo>
                  <a:lnTo>
                    <a:pt x="561" y="381"/>
                  </a:lnTo>
                  <a:lnTo>
                    <a:pt x="501" y="461"/>
                  </a:lnTo>
                  <a:lnTo>
                    <a:pt x="421" y="541"/>
                  </a:lnTo>
                  <a:lnTo>
                    <a:pt x="321" y="561"/>
                  </a:lnTo>
                  <a:lnTo>
                    <a:pt x="301" y="56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4032;p91">
              <a:extLst>
                <a:ext uri="{FF2B5EF4-FFF2-40B4-BE49-F238E27FC236}">
                  <a16:creationId xmlns:a16="http://schemas.microsoft.com/office/drawing/2014/main" id="{4333D629-3AA6-8424-3BFD-C0B1F4304296}"/>
                </a:ext>
              </a:extLst>
            </p:cNvPr>
            <p:cNvSpPr/>
            <p:nvPr/>
          </p:nvSpPr>
          <p:spPr>
            <a:xfrm>
              <a:off x="2883600" y="1609525"/>
              <a:ext cx="31075" cy="31100"/>
            </a:xfrm>
            <a:custGeom>
              <a:avLst/>
              <a:gdLst/>
              <a:ahLst/>
              <a:cxnLst/>
              <a:rect l="l" t="t" r="r" b="b"/>
              <a:pathLst>
                <a:path w="1243" h="1244" fill="none" extrusionOk="0">
                  <a:moveTo>
                    <a:pt x="562" y="1"/>
                  </a:moveTo>
                  <a:lnTo>
                    <a:pt x="562" y="1"/>
                  </a:lnTo>
                  <a:lnTo>
                    <a:pt x="501" y="1"/>
                  </a:lnTo>
                  <a:lnTo>
                    <a:pt x="501" y="1"/>
                  </a:lnTo>
                  <a:lnTo>
                    <a:pt x="401" y="21"/>
                  </a:lnTo>
                  <a:lnTo>
                    <a:pt x="301" y="61"/>
                  </a:lnTo>
                  <a:lnTo>
                    <a:pt x="201" y="121"/>
                  </a:lnTo>
                  <a:lnTo>
                    <a:pt x="121" y="201"/>
                  </a:lnTo>
                  <a:lnTo>
                    <a:pt x="61" y="301"/>
                  </a:lnTo>
                  <a:lnTo>
                    <a:pt x="21" y="402"/>
                  </a:lnTo>
                  <a:lnTo>
                    <a:pt x="1" y="502"/>
                  </a:lnTo>
                  <a:lnTo>
                    <a:pt x="1" y="622"/>
                  </a:lnTo>
                  <a:lnTo>
                    <a:pt x="1" y="622"/>
                  </a:lnTo>
                  <a:lnTo>
                    <a:pt x="21" y="742"/>
                  </a:lnTo>
                  <a:lnTo>
                    <a:pt x="81" y="862"/>
                  </a:lnTo>
                  <a:lnTo>
                    <a:pt x="141" y="963"/>
                  </a:lnTo>
                  <a:lnTo>
                    <a:pt x="221" y="1063"/>
                  </a:lnTo>
                  <a:lnTo>
                    <a:pt x="321" y="1143"/>
                  </a:lnTo>
                  <a:lnTo>
                    <a:pt x="421" y="1183"/>
                  </a:lnTo>
                  <a:lnTo>
                    <a:pt x="542" y="1223"/>
                  </a:lnTo>
                  <a:lnTo>
                    <a:pt x="682" y="1243"/>
                  </a:lnTo>
                  <a:lnTo>
                    <a:pt x="682" y="1243"/>
                  </a:lnTo>
                  <a:lnTo>
                    <a:pt x="682" y="1243"/>
                  </a:lnTo>
                  <a:lnTo>
                    <a:pt x="682" y="1243"/>
                  </a:lnTo>
                  <a:lnTo>
                    <a:pt x="702" y="1243"/>
                  </a:lnTo>
                  <a:lnTo>
                    <a:pt x="702" y="1243"/>
                  </a:lnTo>
                  <a:lnTo>
                    <a:pt x="762" y="1243"/>
                  </a:lnTo>
                  <a:lnTo>
                    <a:pt x="762" y="1243"/>
                  </a:lnTo>
                  <a:lnTo>
                    <a:pt x="882" y="1203"/>
                  </a:lnTo>
                  <a:lnTo>
                    <a:pt x="982" y="1163"/>
                  </a:lnTo>
                  <a:lnTo>
                    <a:pt x="1062" y="1103"/>
                  </a:lnTo>
                  <a:lnTo>
                    <a:pt x="1143" y="1023"/>
                  </a:lnTo>
                  <a:lnTo>
                    <a:pt x="1183" y="943"/>
                  </a:lnTo>
                  <a:lnTo>
                    <a:pt x="1223" y="842"/>
                  </a:lnTo>
                  <a:lnTo>
                    <a:pt x="1243" y="742"/>
                  </a:lnTo>
                  <a:lnTo>
                    <a:pt x="1243" y="622"/>
                  </a:lnTo>
                  <a:lnTo>
                    <a:pt x="1243" y="622"/>
                  </a:lnTo>
                  <a:lnTo>
                    <a:pt x="1223" y="502"/>
                  </a:lnTo>
                  <a:lnTo>
                    <a:pt x="1183" y="382"/>
                  </a:lnTo>
                  <a:lnTo>
                    <a:pt x="1103" y="281"/>
                  </a:lnTo>
                  <a:lnTo>
                    <a:pt x="1022" y="181"/>
                  </a:lnTo>
                  <a:lnTo>
                    <a:pt x="922" y="101"/>
                  </a:lnTo>
                  <a:lnTo>
                    <a:pt x="822" y="41"/>
                  </a:lnTo>
                  <a:lnTo>
                    <a:pt x="702" y="21"/>
                  </a:lnTo>
                  <a:lnTo>
                    <a:pt x="562" y="1"/>
                  </a:lnTo>
                  <a:lnTo>
                    <a:pt x="562" y="1"/>
                  </a:lnTo>
                  <a:lnTo>
                    <a:pt x="56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4033;p91">
              <a:extLst>
                <a:ext uri="{FF2B5EF4-FFF2-40B4-BE49-F238E27FC236}">
                  <a16:creationId xmlns:a16="http://schemas.microsoft.com/office/drawing/2014/main" id="{0924EA10-1F14-DDC2-799B-2FF52474CEF4}"/>
                </a:ext>
              </a:extLst>
            </p:cNvPr>
            <p:cNvSpPr/>
            <p:nvPr/>
          </p:nvSpPr>
          <p:spPr>
            <a:xfrm>
              <a:off x="2892125" y="1618050"/>
              <a:ext cx="14050" cy="14050"/>
            </a:xfrm>
            <a:custGeom>
              <a:avLst/>
              <a:gdLst/>
              <a:ahLst/>
              <a:cxnLst/>
              <a:rect l="l" t="t" r="r" b="b"/>
              <a:pathLst>
                <a:path w="562" h="562" extrusionOk="0">
                  <a:moveTo>
                    <a:pt x="241" y="0"/>
                  </a:moveTo>
                  <a:lnTo>
                    <a:pt x="140" y="41"/>
                  </a:lnTo>
                  <a:lnTo>
                    <a:pt x="60" y="101"/>
                  </a:lnTo>
                  <a:lnTo>
                    <a:pt x="20" y="181"/>
                  </a:lnTo>
                  <a:lnTo>
                    <a:pt x="0" y="281"/>
                  </a:lnTo>
                  <a:lnTo>
                    <a:pt x="40" y="381"/>
                  </a:lnTo>
                  <a:lnTo>
                    <a:pt x="100" y="481"/>
                  </a:lnTo>
                  <a:lnTo>
                    <a:pt x="201" y="541"/>
                  </a:lnTo>
                  <a:lnTo>
                    <a:pt x="301" y="561"/>
                  </a:lnTo>
                  <a:lnTo>
                    <a:pt x="321" y="561"/>
                  </a:lnTo>
                  <a:lnTo>
                    <a:pt x="421" y="541"/>
                  </a:lnTo>
                  <a:lnTo>
                    <a:pt x="501" y="461"/>
                  </a:lnTo>
                  <a:lnTo>
                    <a:pt x="561" y="381"/>
                  </a:lnTo>
                  <a:lnTo>
                    <a:pt x="561" y="281"/>
                  </a:lnTo>
                  <a:lnTo>
                    <a:pt x="541" y="181"/>
                  </a:lnTo>
                  <a:lnTo>
                    <a:pt x="461" y="81"/>
                  </a:lnTo>
                  <a:lnTo>
                    <a:pt x="381" y="2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494E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4034;p91">
              <a:extLst>
                <a:ext uri="{FF2B5EF4-FFF2-40B4-BE49-F238E27FC236}">
                  <a16:creationId xmlns:a16="http://schemas.microsoft.com/office/drawing/2014/main" id="{E3830343-7E39-4CB0-E4EB-57E0314DD446}"/>
                </a:ext>
              </a:extLst>
            </p:cNvPr>
            <p:cNvSpPr/>
            <p:nvPr/>
          </p:nvSpPr>
          <p:spPr>
            <a:xfrm>
              <a:off x="2892125" y="1618050"/>
              <a:ext cx="14050" cy="14050"/>
            </a:xfrm>
            <a:custGeom>
              <a:avLst/>
              <a:gdLst/>
              <a:ahLst/>
              <a:cxnLst/>
              <a:rect l="l" t="t" r="r" b="b"/>
              <a:pathLst>
                <a:path w="562" h="562" fill="none" extrusionOk="0">
                  <a:moveTo>
                    <a:pt x="261" y="0"/>
                  </a:moveTo>
                  <a:lnTo>
                    <a:pt x="261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140" y="41"/>
                  </a:lnTo>
                  <a:lnTo>
                    <a:pt x="60" y="101"/>
                  </a:lnTo>
                  <a:lnTo>
                    <a:pt x="20" y="181"/>
                  </a:lnTo>
                  <a:lnTo>
                    <a:pt x="0" y="281"/>
                  </a:lnTo>
                  <a:lnTo>
                    <a:pt x="0" y="281"/>
                  </a:lnTo>
                  <a:lnTo>
                    <a:pt x="40" y="381"/>
                  </a:lnTo>
                  <a:lnTo>
                    <a:pt x="100" y="481"/>
                  </a:lnTo>
                  <a:lnTo>
                    <a:pt x="201" y="541"/>
                  </a:lnTo>
                  <a:lnTo>
                    <a:pt x="301" y="561"/>
                  </a:lnTo>
                  <a:lnTo>
                    <a:pt x="321" y="561"/>
                  </a:lnTo>
                  <a:lnTo>
                    <a:pt x="321" y="561"/>
                  </a:lnTo>
                  <a:lnTo>
                    <a:pt x="421" y="541"/>
                  </a:lnTo>
                  <a:lnTo>
                    <a:pt x="501" y="461"/>
                  </a:lnTo>
                  <a:lnTo>
                    <a:pt x="561" y="381"/>
                  </a:lnTo>
                  <a:lnTo>
                    <a:pt x="561" y="281"/>
                  </a:lnTo>
                  <a:lnTo>
                    <a:pt x="561" y="281"/>
                  </a:lnTo>
                  <a:lnTo>
                    <a:pt x="541" y="181"/>
                  </a:lnTo>
                  <a:lnTo>
                    <a:pt x="461" y="81"/>
                  </a:lnTo>
                  <a:lnTo>
                    <a:pt x="381" y="20"/>
                  </a:lnTo>
                  <a:lnTo>
                    <a:pt x="2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4035;p91">
              <a:extLst>
                <a:ext uri="{FF2B5EF4-FFF2-40B4-BE49-F238E27FC236}">
                  <a16:creationId xmlns:a16="http://schemas.microsoft.com/office/drawing/2014/main" id="{537420C1-D3CE-384A-C342-FDC2520B4DCF}"/>
                </a:ext>
              </a:extLst>
            </p:cNvPr>
            <p:cNvSpPr/>
            <p:nvPr/>
          </p:nvSpPr>
          <p:spPr>
            <a:xfrm>
              <a:off x="2754875" y="1773325"/>
              <a:ext cx="409250" cy="568025"/>
            </a:xfrm>
            <a:custGeom>
              <a:avLst/>
              <a:gdLst/>
              <a:ahLst/>
              <a:cxnLst/>
              <a:rect l="l" t="t" r="r" b="b"/>
              <a:pathLst>
                <a:path w="16370" h="22721" extrusionOk="0">
                  <a:moveTo>
                    <a:pt x="15227" y="0"/>
                  </a:moveTo>
                  <a:lnTo>
                    <a:pt x="15127" y="20"/>
                  </a:lnTo>
                  <a:lnTo>
                    <a:pt x="14987" y="61"/>
                  </a:lnTo>
                  <a:lnTo>
                    <a:pt x="14867" y="141"/>
                  </a:lnTo>
                  <a:lnTo>
                    <a:pt x="14446" y="642"/>
                  </a:lnTo>
                  <a:lnTo>
                    <a:pt x="14045" y="1142"/>
                  </a:lnTo>
                  <a:lnTo>
                    <a:pt x="13625" y="1643"/>
                  </a:lnTo>
                  <a:lnTo>
                    <a:pt x="13244" y="2144"/>
                  </a:lnTo>
                  <a:lnTo>
                    <a:pt x="12863" y="2665"/>
                  </a:lnTo>
                  <a:lnTo>
                    <a:pt x="12483" y="3186"/>
                  </a:lnTo>
                  <a:lnTo>
                    <a:pt x="12122" y="3727"/>
                  </a:lnTo>
                  <a:lnTo>
                    <a:pt x="11761" y="4268"/>
                  </a:lnTo>
                  <a:lnTo>
                    <a:pt x="11421" y="4809"/>
                  </a:lnTo>
                  <a:lnTo>
                    <a:pt x="11080" y="5370"/>
                  </a:lnTo>
                  <a:lnTo>
                    <a:pt x="10759" y="5931"/>
                  </a:lnTo>
                  <a:lnTo>
                    <a:pt x="10459" y="6492"/>
                  </a:lnTo>
                  <a:lnTo>
                    <a:pt x="10158" y="7073"/>
                  </a:lnTo>
                  <a:lnTo>
                    <a:pt x="9858" y="7634"/>
                  </a:lnTo>
                  <a:lnTo>
                    <a:pt x="9577" y="8235"/>
                  </a:lnTo>
                  <a:lnTo>
                    <a:pt x="9317" y="8816"/>
                  </a:lnTo>
                  <a:lnTo>
                    <a:pt x="9036" y="9397"/>
                  </a:lnTo>
                  <a:lnTo>
                    <a:pt x="8716" y="9938"/>
                  </a:lnTo>
                  <a:lnTo>
                    <a:pt x="8395" y="10479"/>
                  </a:lnTo>
                  <a:lnTo>
                    <a:pt x="8015" y="11000"/>
                  </a:lnTo>
                  <a:lnTo>
                    <a:pt x="7634" y="11501"/>
                  </a:lnTo>
                  <a:lnTo>
                    <a:pt x="7233" y="12002"/>
                  </a:lnTo>
                  <a:lnTo>
                    <a:pt x="6813" y="12462"/>
                  </a:lnTo>
                  <a:lnTo>
                    <a:pt x="6392" y="12923"/>
                  </a:lnTo>
                  <a:lnTo>
                    <a:pt x="5951" y="13364"/>
                  </a:lnTo>
                  <a:lnTo>
                    <a:pt x="5490" y="13805"/>
                  </a:lnTo>
                  <a:lnTo>
                    <a:pt x="4609" y="14646"/>
                  </a:lnTo>
                  <a:lnTo>
                    <a:pt x="2886" y="16189"/>
                  </a:lnTo>
                  <a:lnTo>
                    <a:pt x="2104" y="16930"/>
                  </a:lnTo>
                  <a:lnTo>
                    <a:pt x="1744" y="17291"/>
                  </a:lnTo>
                  <a:lnTo>
                    <a:pt x="1403" y="17652"/>
                  </a:lnTo>
                  <a:lnTo>
                    <a:pt x="1102" y="17992"/>
                  </a:lnTo>
                  <a:lnTo>
                    <a:pt x="822" y="18353"/>
                  </a:lnTo>
                  <a:lnTo>
                    <a:pt x="582" y="18693"/>
                  </a:lnTo>
                  <a:lnTo>
                    <a:pt x="381" y="19034"/>
                  </a:lnTo>
                  <a:lnTo>
                    <a:pt x="221" y="19395"/>
                  </a:lnTo>
                  <a:lnTo>
                    <a:pt x="101" y="19735"/>
                  </a:lnTo>
                  <a:lnTo>
                    <a:pt x="61" y="19916"/>
                  </a:lnTo>
                  <a:lnTo>
                    <a:pt x="41" y="20076"/>
                  </a:lnTo>
                  <a:lnTo>
                    <a:pt x="21" y="20256"/>
                  </a:lnTo>
                  <a:lnTo>
                    <a:pt x="0" y="20437"/>
                  </a:lnTo>
                  <a:lnTo>
                    <a:pt x="21" y="20617"/>
                  </a:lnTo>
                  <a:lnTo>
                    <a:pt x="41" y="20797"/>
                  </a:lnTo>
                  <a:lnTo>
                    <a:pt x="81" y="20977"/>
                  </a:lnTo>
                  <a:lnTo>
                    <a:pt x="121" y="21158"/>
                  </a:lnTo>
                  <a:lnTo>
                    <a:pt x="201" y="21338"/>
                  </a:lnTo>
                  <a:lnTo>
                    <a:pt x="281" y="21518"/>
                  </a:lnTo>
                  <a:lnTo>
                    <a:pt x="381" y="21699"/>
                  </a:lnTo>
                  <a:lnTo>
                    <a:pt x="481" y="21879"/>
                  </a:lnTo>
                  <a:lnTo>
                    <a:pt x="622" y="22059"/>
                  </a:lnTo>
                  <a:lnTo>
                    <a:pt x="742" y="22200"/>
                  </a:lnTo>
                  <a:lnTo>
                    <a:pt x="902" y="22340"/>
                  </a:lnTo>
                  <a:lnTo>
                    <a:pt x="1062" y="22460"/>
                  </a:lnTo>
                  <a:lnTo>
                    <a:pt x="1223" y="22540"/>
                  </a:lnTo>
                  <a:lnTo>
                    <a:pt x="1403" y="22620"/>
                  </a:lnTo>
                  <a:lnTo>
                    <a:pt x="1603" y="22660"/>
                  </a:lnTo>
                  <a:lnTo>
                    <a:pt x="1784" y="22701"/>
                  </a:lnTo>
                  <a:lnTo>
                    <a:pt x="2004" y="22721"/>
                  </a:lnTo>
                  <a:lnTo>
                    <a:pt x="2204" y="22721"/>
                  </a:lnTo>
                  <a:lnTo>
                    <a:pt x="2425" y="22701"/>
                  </a:lnTo>
                  <a:lnTo>
                    <a:pt x="2665" y="22660"/>
                  </a:lnTo>
                  <a:lnTo>
                    <a:pt x="2906" y="22620"/>
                  </a:lnTo>
                  <a:lnTo>
                    <a:pt x="3146" y="22560"/>
                  </a:lnTo>
                  <a:lnTo>
                    <a:pt x="3647" y="22380"/>
                  </a:lnTo>
                  <a:lnTo>
                    <a:pt x="4168" y="22160"/>
                  </a:lnTo>
                  <a:lnTo>
                    <a:pt x="4709" y="21879"/>
                  </a:lnTo>
                  <a:lnTo>
                    <a:pt x="5270" y="21558"/>
                  </a:lnTo>
                  <a:lnTo>
                    <a:pt x="5851" y="21178"/>
                  </a:lnTo>
                  <a:lnTo>
                    <a:pt x="6432" y="20777"/>
                  </a:lnTo>
                  <a:lnTo>
                    <a:pt x="7033" y="20336"/>
                  </a:lnTo>
                  <a:lnTo>
                    <a:pt x="7634" y="19876"/>
                  </a:lnTo>
                  <a:lnTo>
                    <a:pt x="8215" y="19395"/>
                  </a:lnTo>
                  <a:lnTo>
                    <a:pt x="8816" y="18874"/>
                  </a:lnTo>
                  <a:lnTo>
                    <a:pt x="9417" y="18353"/>
                  </a:lnTo>
                  <a:lnTo>
                    <a:pt x="9998" y="17812"/>
                  </a:lnTo>
                  <a:lnTo>
                    <a:pt x="10579" y="17251"/>
                  </a:lnTo>
                  <a:lnTo>
                    <a:pt x="11681" y="16149"/>
                  </a:lnTo>
                  <a:lnTo>
                    <a:pt x="12703" y="15067"/>
                  </a:lnTo>
                  <a:lnTo>
                    <a:pt x="13625" y="14045"/>
                  </a:lnTo>
                  <a:lnTo>
                    <a:pt x="14406" y="13104"/>
                  </a:lnTo>
                  <a:lnTo>
                    <a:pt x="15047" y="12282"/>
                  </a:lnTo>
                  <a:lnTo>
                    <a:pt x="15308" y="11942"/>
                  </a:lnTo>
                  <a:lnTo>
                    <a:pt x="15528" y="11621"/>
                  </a:lnTo>
                  <a:lnTo>
                    <a:pt x="15668" y="11381"/>
                  </a:lnTo>
                  <a:lnTo>
                    <a:pt x="15788" y="11120"/>
                  </a:lnTo>
                  <a:lnTo>
                    <a:pt x="15909" y="10820"/>
                  </a:lnTo>
                  <a:lnTo>
                    <a:pt x="16009" y="10519"/>
                  </a:lnTo>
                  <a:lnTo>
                    <a:pt x="16089" y="10198"/>
                  </a:lnTo>
                  <a:lnTo>
                    <a:pt x="16149" y="9858"/>
                  </a:lnTo>
                  <a:lnTo>
                    <a:pt x="16209" y="9517"/>
                  </a:lnTo>
                  <a:lnTo>
                    <a:pt x="16269" y="9137"/>
                  </a:lnTo>
                  <a:lnTo>
                    <a:pt x="16349" y="8375"/>
                  </a:lnTo>
                  <a:lnTo>
                    <a:pt x="16369" y="7594"/>
                  </a:lnTo>
                  <a:lnTo>
                    <a:pt x="16369" y="6772"/>
                  </a:lnTo>
                  <a:lnTo>
                    <a:pt x="16349" y="5951"/>
                  </a:lnTo>
                  <a:lnTo>
                    <a:pt x="16289" y="5129"/>
                  </a:lnTo>
                  <a:lnTo>
                    <a:pt x="16229" y="4308"/>
                  </a:lnTo>
                  <a:lnTo>
                    <a:pt x="16149" y="3527"/>
                  </a:lnTo>
                  <a:lnTo>
                    <a:pt x="16049" y="2785"/>
                  </a:lnTo>
                  <a:lnTo>
                    <a:pt x="15848" y="1443"/>
                  </a:lnTo>
                  <a:lnTo>
                    <a:pt x="15668" y="381"/>
                  </a:lnTo>
                  <a:lnTo>
                    <a:pt x="15648" y="281"/>
                  </a:lnTo>
                  <a:lnTo>
                    <a:pt x="15608" y="201"/>
                  </a:lnTo>
                  <a:lnTo>
                    <a:pt x="15548" y="141"/>
                  </a:lnTo>
                  <a:lnTo>
                    <a:pt x="15468" y="81"/>
                  </a:lnTo>
                  <a:lnTo>
                    <a:pt x="15388" y="41"/>
                  </a:lnTo>
                  <a:lnTo>
                    <a:pt x="15308" y="20"/>
                  </a:lnTo>
                  <a:lnTo>
                    <a:pt x="152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4036;p91">
              <a:extLst>
                <a:ext uri="{FF2B5EF4-FFF2-40B4-BE49-F238E27FC236}">
                  <a16:creationId xmlns:a16="http://schemas.microsoft.com/office/drawing/2014/main" id="{13B1BC25-9625-ABCD-4BBD-05EDE71F3E00}"/>
                </a:ext>
              </a:extLst>
            </p:cNvPr>
            <p:cNvSpPr/>
            <p:nvPr/>
          </p:nvSpPr>
          <p:spPr>
            <a:xfrm>
              <a:off x="2754875" y="1773325"/>
              <a:ext cx="409250" cy="568025"/>
            </a:xfrm>
            <a:custGeom>
              <a:avLst/>
              <a:gdLst/>
              <a:ahLst/>
              <a:cxnLst/>
              <a:rect l="l" t="t" r="r" b="b"/>
              <a:pathLst>
                <a:path w="16370" h="22721" fill="none" extrusionOk="0">
                  <a:moveTo>
                    <a:pt x="15668" y="381"/>
                  </a:moveTo>
                  <a:lnTo>
                    <a:pt x="15668" y="381"/>
                  </a:lnTo>
                  <a:lnTo>
                    <a:pt x="15648" y="281"/>
                  </a:lnTo>
                  <a:lnTo>
                    <a:pt x="15608" y="201"/>
                  </a:lnTo>
                  <a:lnTo>
                    <a:pt x="15548" y="141"/>
                  </a:lnTo>
                  <a:lnTo>
                    <a:pt x="15468" y="81"/>
                  </a:lnTo>
                  <a:lnTo>
                    <a:pt x="15388" y="41"/>
                  </a:lnTo>
                  <a:lnTo>
                    <a:pt x="15308" y="20"/>
                  </a:lnTo>
                  <a:lnTo>
                    <a:pt x="15227" y="0"/>
                  </a:lnTo>
                  <a:lnTo>
                    <a:pt x="15127" y="20"/>
                  </a:lnTo>
                  <a:lnTo>
                    <a:pt x="15127" y="20"/>
                  </a:lnTo>
                  <a:lnTo>
                    <a:pt x="14987" y="61"/>
                  </a:lnTo>
                  <a:lnTo>
                    <a:pt x="14867" y="141"/>
                  </a:lnTo>
                  <a:lnTo>
                    <a:pt x="14867" y="141"/>
                  </a:lnTo>
                  <a:lnTo>
                    <a:pt x="14446" y="642"/>
                  </a:lnTo>
                  <a:lnTo>
                    <a:pt x="14045" y="1142"/>
                  </a:lnTo>
                  <a:lnTo>
                    <a:pt x="13625" y="1643"/>
                  </a:lnTo>
                  <a:lnTo>
                    <a:pt x="13244" y="2144"/>
                  </a:lnTo>
                  <a:lnTo>
                    <a:pt x="12863" y="2665"/>
                  </a:lnTo>
                  <a:lnTo>
                    <a:pt x="12483" y="3186"/>
                  </a:lnTo>
                  <a:lnTo>
                    <a:pt x="12122" y="3727"/>
                  </a:lnTo>
                  <a:lnTo>
                    <a:pt x="11761" y="4268"/>
                  </a:lnTo>
                  <a:lnTo>
                    <a:pt x="11421" y="4809"/>
                  </a:lnTo>
                  <a:lnTo>
                    <a:pt x="11080" y="5370"/>
                  </a:lnTo>
                  <a:lnTo>
                    <a:pt x="10759" y="5931"/>
                  </a:lnTo>
                  <a:lnTo>
                    <a:pt x="10459" y="6492"/>
                  </a:lnTo>
                  <a:lnTo>
                    <a:pt x="10158" y="7073"/>
                  </a:lnTo>
                  <a:lnTo>
                    <a:pt x="9858" y="7634"/>
                  </a:lnTo>
                  <a:lnTo>
                    <a:pt x="9577" y="8235"/>
                  </a:lnTo>
                  <a:lnTo>
                    <a:pt x="9317" y="8816"/>
                  </a:lnTo>
                  <a:lnTo>
                    <a:pt x="9317" y="8816"/>
                  </a:lnTo>
                  <a:lnTo>
                    <a:pt x="9036" y="9397"/>
                  </a:lnTo>
                  <a:lnTo>
                    <a:pt x="8716" y="9938"/>
                  </a:lnTo>
                  <a:lnTo>
                    <a:pt x="8395" y="10479"/>
                  </a:lnTo>
                  <a:lnTo>
                    <a:pt x="8015" y="11000"/>
                  </a:lnTo>
                  <a:lnTo>
                    <a:pt x="7634" y="11501"/>
                  </a:lnTo>
                  <a:lnTo>
                    <a:pt x="7233" y="12002"/>
                  </a:lnTo>
                  <a:lnTo>
                    <a:pt x="6813" y="12462"/>
                  </a:lnTo>
                  <a:lnTo>
                    <a:pt x="6392" y="12923"/>
                  </a:lnTo>
                  <a:lnTo>
                    <a:pt x="5951" y="13364"/>
                  </a:lnTo>
                  <a:lnTo>
                    <a:pt x="5490" y="13805"/>
                  </a:lnTo>
                  <a:lnTo>
                    <a:pt x="4609" y="14646"/>
                  </a:lnTo>
                  <a:lnTo>
                    <a:pt x="2886" y="16189"/>
                  </a:lnTo>
                  <a:lnTo>
                    <a:pt x="2104" y="16930"/>
                  </a:lnTo>
                  <a:lnTo>
                    <a:pt x="1744" y="17291"/>
                  </a:lnTo>
                  <a:lnTo>
                    <a:pt x="1403" y="17652"/>
                  </a:lnTo>
                  <a:lnTo>
                    <a:pt x="1102" y="17992"/>
                  </a:lnTo>
                  <a:lnTo>
                    <a:pt x="822" y="18353"/>
                  </a:lnTo>
                  <a:lnTo>
                    <a:pt x="582" y="18693"/>
                  </a:lnTo>
                  <a:lnTo>
                    <a:pt x="381" y="19034"/>
                  </a:lnTo>
                  <a:lnTo>
                    <a:pt x="221" y="19395"/>
                  </a:lnTo>
                  <a:lnTo>
                    <a:pt x="101" y="19735"/>
                  </a:lnTo>
                  <a:lnTo>
                    <a:pt x="61" y="19916"/>
                  </a:lnTo>
                  <a:lnTo>
                    <a:pt x="41" y="20076"/>
                  </a:lnTo>
                  <a:lnTo>
                    <a:pt x="21" y="20256"/>
                  </a:lnTo>
                  <a:lnTo>
                    <a:pt x="0" y="20437"/>
                  </a:lnTo>
                  <a:lnTo>
                    <a:pt x="21" y="20617"/>
                  </a:lnTo>
                  <a:lnTo>
                    <a:pt x="41" y="20797"/>
                  </a:lnTo>
                  <a:lnTo>
                    <a:pt x="81" y="20977"/>
                  </a:lnTo>
                  <a:lnTo>
                    <a:pt x="121" y="21158"/>
                  </a:lnTo>
                  <a:lnTo>
                    <a:pt x="201" y="21338"/>
                  </a:lnTo>
                  <a:lnTo>
                    <a:pt x="281" y="21518"/>
                  </a:lnTo>
                  <a:lnTo>
                    <a:pt x="381" y="21699"/>
                  </a:lnTo>
                  <a:lnTo>
                    <a:pt x="481" y="21879"/>
                  </a:lnTo>
                  <a:lnTo>
                    <a:pt x="481" y="21879"/>
                  </a:lnTo>
                  <a:lnTo>
                    <a:pt x="622" y="22059"/>
                  </a:lnTo>
                  <a:lnTo>
                    <a:pt x="742" y="22200"/>
                  </a:lnTo>
                  <a:lnTo>
                    <a:pt x="902" y="22340"/>
                  </a:lnTo>
                  <a:lnTo>
                    <a:pt x="1062" y="22460"/>
                  </a:lnTo>
                  <a:lnTo>
                    <a:pt x="1223" y="22540"/>
                  </a:lnTo>
                  <a:lnTo>
                    <a:pt x="1403" y="22620"/>
                  </a:lnTo>
                  <a:lnTo>
                    <a:pt x="1603" y="22660"/>
                  </a:lnTo>
                  <a:lnTo>
                    <a:pt x="1784" y="22701"/>
                  </a:lnTo>
                  <a:lnTo>
                    <a:pt x="2004" y="22721"/>
                  </a:lnTo>
                  <a:lnTo>
                    <a:pt x="2204" y="22721"/>
                  </a:lnTo>
                  <a:lnTo>
                    <a:pt x="2425" y="22701"/>
                  </a:lnTo>
                  <a:lnTo>
                    <a:pt x="2665" y="22660"/>
                  </a:lnTo>
                  <a:lnTo>
                    <a:pt x="2906" y="22620"/>
                  </a:lnTo>
                  <a:lnTo>
                    <a:pt x="3146" y="22560"/>
                  </a:lnTo>
                  <a:lnTo>
                    <a:pt x="3647" y="22380"/>
                  </a:lnTo>
                  <a:lnTo>
                    <a:pt x="4168" y="22160"/>
                  </a:lnTo>
                  <a:lnTo>
                    <a:pt x="4709" y="21879"/>
                  </a:lnTo>
                  <a:lnTo>
                    <a:pt x="5270" y="21558"/>
                  </a:lnTo>
                  <a:lnTo>
                    <a:pt x="5851" y="21178"/>
                  </a:lnTo>
                  <a:lnTo>
                    <a:pt x="6432" y="20777"/>
                  </a:lnTo>
                  <a:lnTo>
                    <a:pt x="7033" y="20336"/>
                  </a:lnTo>
                  <a:lnTo>
                    <a:pt x="7634" y="19876"/>
                  </a:lnTo>
                  <a:lnTo>
                    <a:pt x="8215" y="19395"/>
                  </a:lnTo>
                  <a:lnTo>
                    <a:pt x="8816" y="18874"/>
                  </a:lnTo>
                  <a:lnTo>
                    <a:pt x="9417" y="18353"/>
                  </a:lnTo>
                  <a:lnTo>
                    <a:pt x="9998" y="17812"/>
                  </a:lnTo>
                  <a:lnTo>
                    <a:pt x="10579" y="17251"/>
                  </a:lnTo>
                  <a:lnTo>
                    <a:pt x="11681" y="16149"/>
                  </a:lnTo>
                  <a:lnTo>
                    <a:pt x="12703" y="15067"/>
                  </a:lnTo>
                  <a:lnTo>
                    <a:pt x="13625" y="14045"/>
                  </a:lnTo>
                  <a:lnTo>
                    <a:pt x="14406" y="13104"/>
                  </a:lnTo>
                  <a:lnTo>
                    <a:pt x="15047" y="12282"/>
                  </a:lnTo>
                  <a:lnTo>
                    <a:pt x="15308" y="11942"/>
                  </a:lnTo>
                  <a:lnTo>
                    <a:pt x="15528" y="11621"/>
                  </a:lnTo>
                  <a:lnTo>
                    <a:pt x="15528" y="11621"/>
                  </a:lnTo>
                  <a:lnTo>
                    <a:pt x="15668" y="11381"/>
                  </a:lnTo>
                  <a:lnTo>
                    <a:pt x="15788" y="11120"/>
                  </a:lnTo>
                  <a:lnTo>
                    <a:pt x="15909" y="10820"/>
                  </a:lnTo>
                  <a:lnTo>
                    <a:pt x="16009" y="10519"/>
                  </a:lnTo>
                  <a:lnTo>
                    <a:pt x="16089" y="10198"/>
                  </a:lnTo>
                  <a:lnTo>
                    <a:pt x="16149" y="9858"/>
                  </a:lnTo>
                  <a:lnTo>
                    <a:pt x="16209" y="9517"/>
                  </a:lnTo>
                  <a:lnTo>
                    <a:pt x="16269" y="9137"/>
                  </a:lnTo>
                  <a:lnTo>
                    <a:pt x="16349" y="8375"/>
                  </a:lnTo>
                  <a:lnTo>
                    <a:pt x="16369" y="7594"/>
                  </a:lnTo>
                  <a:lnTo>
                    <a:pt x="16369" y="6772"/>
                  </a:lnTo>
                  <a:lnTo>
                    <a:pt x="16349" y="5951"/>
                  </a:lnTo>
                  <a:lnTo>
                    <a:pt x="16289" y="5129"/>
                  </a:lnTo>
                  <a:lnTo>
                    <a:pt x="16229" y="4308"/>
                  </a:lnTo>
                  <a:lnTo>
                    <a:pt x="16149" y="3527"/>
                  </a:lnTo>
                  <a:lnTo>
                    <a:pt x="16049" y="2785"/>
                  </a:lnTo>
                  <a:lnTo>
                    <a:pt x="15848" y="1443"/>
                  </a:lnTo>
                  <a:lnTo>
                    <a:pt x="15668" y="38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4037;p91">
              <a:extLst>
                <a:ext uri="{FF2B5EF4-FFF2-40B4-BE49-F238E27FC236}">
                  <a16:creationId xmlns:a16="http://schemas.microsoft.com/office/drawing/2014/main" id="{BC0E8BC9-5808-5060-EFD6-9AD721851AEF}"/>
                </a:ext>
              </a:extLst>
            </p:cNvPr>
            <p:cNvSpPr/>
            <p:nvPr/>
          </p:nvSpPr>
          <p:spPr>
            <a:xfrm>
              <a:off x="2821000" y="2087375"/>
              <a:ext cx="101700" cy="96200"/>
            </a:xfrm>
            <a:custGeom>
              <a:avLst/>
              <a:gdLst/>
              <a:ahLst/>
              <a:cxnLst/>
              <a:rect l="l" t="t" r="r" b="b"/>
              <a:pathLst>
                <a:path w="4068" h="3848" extrusionOk="0">
                  <a:moveTo>
                    <a:pt x="4067" y="1"/>
                  </a:moveTo>
                  <a:lnTo>
                    <a:pt x="3566" y="542"/>
                  </a:lnTo>
                  <a:lnTo>
                    <a:pt x="4067" y="21"/>
                  </a:lnTo>
                  <a:lnTo>
                    <a:pt x="4067" y="1"/>
                  </a:lnTo>
                  <a:close/>
                  <a:moveTo>
                    <a:pt x="3566" y="542"/>
                  </a:moveTo>
                  <a:lnTo>
                    <a:pt x="3046" y="1042"/>
                  </a:lnTo>
                  <a:lnTo>
                    <a:pt x="2525" y="1543"/>
                  </a:lnTo>
                  <a:lnTo>
                    <a:pt x="2525" y="1543"/>
                  </a:lnTo>
                  <a:lnTo>
                    <a:pt x="3046" y="1062"/>
                  </a:lnTo>
                  <a:lnTo>
                    <a:pt x="3566" y="542"/>
                  </a:lnTo>
                  <a:close/>
                  <a:moveTo>
                    <a:pt x="2525" y="1543"/>
                  </a:moveTo>
                  <a:lnTo>
                    <a:pt x="2004" y="2024"/>
                  </a:lnTo>
                  <a:lnTo>
                    <a:pt x="982" y="2946"/>
                  </a:lnTo>
                  <a:lnTo>
                    <a:pt x="20" y="3827"/>
                  </a:lnTo>
                  <a:lnTo>
                    <a:pt x="0" y="3847"/>
                  </a:lnTo>
                  <a:lnTo>
                    <a:pt x="0" y="3847"/>
                  </a:lnTo>
                  <a:lnTo>
                    <a:pt x="982" y="2966"/>
                  </a:lnTo>
                  <a:lnTo>
                    <a:pt x="2004" y="2044"/>
                  </a:lnTo>
                  <a:lnTo>
                    <a:pt x="2525" y="154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4038;p91">
              <a:extLst>
                <a:ext uri="{FF2B5EF4-FFF2-40B4-BE49-F238E27FC236}">
                  <a16:creationId xmlns:a16="http://schemas.microsoft.com/office/drawing/2014/main" id="{A27E84F8-72B6-E68F-0F0F-1C936F52A90B}"/>
                </a:ext>
              </a:extLst>
            </p:cNvPr>
            <p:cNvSpPr/>
            <p:nvPr/>
          </p:nvSpPr>
          <p:spPr>
            <a:xfrm>
              <a:off x="2821000" y="2087375"/>
              <a:ext cx="101700" cy="96200"/>
            </a:xfrm>
            <a:custGeom>
              <a:avLst/>
              <a:gdLst/>
              <a:ahLst/>
              <a:cxnLst/>
              <a:rect l="l" t="t" r="r" b="b"/>
              <a:pathLst>
                <a:path w="4068" h="3848" fill="none" extrusionOk="0">
                  <a:moveTo>
                    <a:pt x="4067" y="1"/>
                  </a:moveTo>
                  <a:lnTo>
                    <a:pt x="4067" y="1"/>
                  </a:lnTo>
                  <a:lnTo>
                    <a:pt x="3566" y="542"/>
                  </a:lnTo>
                  <a:lnTo>
                    <a:pt x="3046" y="1042"/>
                  </a:lnTo>
                  <a:lnTo>
                    <a:pt x="2525" y="1543"/>
                  </a:lnTo>
                  <a:lnTo>
                    <a:pt x="2004" y="2024"/>
                  </a:lnTo>
                  <a:lnTo>
                    <a:pt x="982" y="2946"/>
                  </a:lnTo>
                  <a:lnTo>
                    <a:pt x="20" y="3827"/>
                  </a:lnTo>
                  <a:lnTo>
                    <a:pt x="0" y="3847"/>
                  </a:lnTo>
                  <a:lnTo>
                    <a:pt x="0" y="3847"/>
                  </a:lnTo>
                  <a:lnTo>
                    <a:pt x="982" y="2966"/>
                  </a:lnTo>
                  <a:lnTo>
                    <a:pt x="2004" y="2044"/>
                  </a:lnTo>
                  <a:lnTo>
                    <a:pt x="2525" y="1543"/>
                  </a:lnTo>
                  <a:lnTo>
                    <a:pt x="3046" y="1062"/>
                  </a:lnTo>
                  <a:lnTo>
                    <a:pt x="3566" y="542"/>
                  </a:lnTo>
                  <a:lnTo>
                    <a:pt x="4067" y="21"/>
                  </a:lnTo>
                  <a:lnTo>
                    <a:pt x="4067" y="21"/>
                  </a:lnTo>
                  <a:lnTo>
                    <a:pt x="406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4039;p91">
              <a:extLst>
                <a:ext uri="{FF2B5EF4-FFF2-40B4-BE49-F238E27FC236}">
                  <a16:creationId xmlns:a16="http://schemas.microsoft.com/office/drawing/2014/main" id="{FC789CF0-5E13-D2F1-6DF6-D448B42EAE50}"/>
                </a:ext>
              </a:extLst>
            </p:cNvPr>
            <p:cNvSpPr/>
            <p:nvPr/>
          </p:nvSpPr>
          <p:spPr>
            <a:xfrm>
              <a:off x="2774400" y="2087875"/>
              <a:ext cx="158325" cy="252475"/>
            </a:xfrm>
            <a:custGeom>
              <a:avLst/>
              <a:gdLst/>
              <a:ahLst/>
              <a:cxnLst/>
              <a:rect l="l" t="t" r="r" b="b"/>
              <a:pathLst>
                <a:path w="6333" h="10099" extrusionOk="0">
                  <a:moveTo>
                    <a:pt x="5931" y="1"/>
                  </a:moveTo>
                  <a:lnTo>
                    <a:pt x="5430" y="522"/>
                  </a:lnTo>
                  <a:lnTo>
                    <a:pt x="4910" y="1042"/>
                  </a:lnTo>
                  <a:lnTo>
                    <a:pt x="4389" y="1523"/>
                  </a:lnTo>
                  <a:lnTo>
                    <a:pt x="3868" y="2024"/>
                  </a:lnTo>
                  <a:lnTo>
                    <a:pt x="2846" y="2946"/>
                  </a:lnTo>
                  <a:lnTo>
                    <a:pt x="1864" y="3827"/>
                  </a:lnTo>
                  <a:lnTo>
                    <a:pt x="1" y="7454"/>
                  </a:lnTo>
                  <a:lnTo>
                    <a:pt x="1" y="8015"/>
                  </a:lnTo>
                  <a:lnTo>
                    <a:pt x="41" y="8596"/>
                  </a:lnTo>
                  <a:lnTo>
                    <a:pt x="81" y="9157"/>
                  </a:lnTo>
                  <a:lnTo>
                    <a:pt x="141" y="9738"/>
                  </a:lnTo>
                  <a:lnTo>
                    <a:pt x="261" y="9818"/>
                  </a:lnTo>
                  <a:lnTo>
                    <a:pt x="402" y="9898"/>
                  </a:lnTo>
                  <a:lnTo>
                    <a:pt x="542" y="9958"/>
                  </a:lnTo>
                  <a:lnTo>
                    <a:pt x="682" y="9998"/>
                  </a:lnTo>
                  <a:lnTo>
                    <a:pt x="822" y="10038"/>
                  </a:lnTo>
                  <a:lnTo>
                    <a:pt x="983" y="10078"/>
                  </a:lnTo>
                  <a:lnTo>
                    <a:pt x="1303" y="10098"/>
                  </a:lnTo>
                  <a:lnTo>
                    <a:pt x="1524" y="10078"/>
                  </a:lnTo>
                  <a:lnTo>
                    <a:pt x="1744" y="10058"/>
                  </a:lnTo>
                  <a:lnTo>
                    <a:pt x="1964" y="10018"/>
                  </a:lnTo>
                  <a:lnTo>
                    <a:pt x="2185" y="9978"/>
                  </a:lnTo>
                  <a:lnTo>
                    <a:pt x="2666" y="9818"/>
                  </a:lnTo>
                  <a:lnTo>
                    <a:pt x="3166" y="9638"/>
                  </a:lnTo>
                  <a:lnTo>
                    <a:pt x="3667" y="9377"/>
                  </a:lnTo>
                  <a:lnTo>
                    <a:pt x="4208" y="9097"/>
                  </a:lnTo>
                  <a:lnTo>
                    <a:pt x="4749" y="8756"/>
                  </a:lnTo>
                  <a:lnTo>
                    <a:pt x="5310" y="8395"/>
                  </a:lnTo>
                  <a:lnTo>
                    <a:pt x="5511" y="7895"/>
                  </a:lnTo>
                  <a:lnTo>
                    <a:pt x="5691" y="7394"/>
                  </a:lnTo>
                  <a:lnTo>
                    <a:pt x="5831" y="6873"/>
                  </a:lnTo>
                  <a:lnTo>
                    <a:pt x="5971" y="6352"/>
                  </a:lnTo>
                  <a:lnTo>
                    <a:pt x="6092" y="5831"/>
                  </a:lnTo>
                  <a:lnTo>
                    <a:pt x="6172" y="5310"/>
                  </a:lnTo>
                  <a:lnTo>
                    <a:pt x="6252" y="4769"/>
                  </a:lnTo>
                  <a:lnTo>
                    <a:pt x="6312" y="4248"/>
                  </a:lnTo>
                  <a:lnTo>
                    <a:pt x="6332" y="3707"/>
                  </a:lnTo>
                  <a:lnTo>
                    <a:pt x="6332" y="3186"/>
                  </a:lnTo>
                  <a:lnTo>
                    <a:pt x="6332" y="2645"/>
                  </a:lnTo>
                  <a:lnTo>
                    <a:pt x="6292" y="2104"/>
                  </a:lnTo>
                  <a:lnTo>
                    <a:pt x="6232" y="1583"/>
                  </a:lnTo>
                  <a:lnTo>
                    <a:pt x="6152" y="1042"/>
                  </a:lnTo>
                  <a:lnTo>
                    <a:pt x="6052" y="522"/>
                  </a:lnTo>
                  <a:lnTo>
                    <a:pt x="59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4040;p91">
              <a:extLst>
                <a:ext uri="{FF2B5EF4-FFF2-40B4-BE49-F238E27FC236}">
                  <a16:creationId xmlns:a16="http://schemas.microsoft.com/office/drawing/2014/main" id="{F4652EA7-8783-1365-BA88-556D39DEEEC5}"/>
                </a:ext>
              </a:extLst>
            </p:cNvPr>
            <p:cNvSpPr/>
            <p:nvPr/>
          </p:nvSpPr>
          <p:spPr>
            <a:xfrm>
              <a:off x="2774400" y="2087875"/>
              <a:ext cx="158325" cy="252475"/>
            </a:xfrm>
            <a:custGeom>
              <a:avLst/>
              <a:gdLst/>
              <a:ahLst/>
              <a:cxnLst/>
              <a:rect l="l" t="t" r="r" b="b"/>
              <a:pathLst>
                <a:path w="6333" h="10099" fill="none" extrusionOk="0">
                  <a:moveTo>
                    <a:pt x="5931" y="1"/>
                  </a:moveTo>
                  <a:lnTo>
                    <a:pt x="5931" y="1"/>
                  </a:lnTo>
                  <a:lnTo>
                    <a:pt x="5430" y="522"/>
                  </a:lnTo>
                  <a:lnTo>
                    <a:pt x="4910" y="1042"/>
                  </a:lnTo>
                  <a:lnTo>
                    <a:pt x="4389" y="1523"/>
                  </a:lnTo>
                  <a:lnTo>
                    <a:pt x="3868" y="2024"/>
                  </a:lnTo>
                  <a:lnTo>
                    <a:pt x="2846" y="2946"/>
                  </a:lnTo>
                  <a:lnTo>
                    <a:pt x="1864" y="3827"/>
                  </a:lnTo>
                  <a:lnTo>
                    <a:pt x="1" y="7454"/>
                  </a:lnTo>
                  <a:lnTo>
                    <a:pt x="1" y="7454"/>
                  </a:lnTo>
                  <a:lnTo>
                    <a:pt x="1" y="8015"/>
                  </a:lnTo>
                  <a:lnTo>
                    <a:pt x="41" y="8596"/>
                  </a:lnTo>
                  <a:lnTo>
                    <a:pt x="81" y="9157"/>
                  </a:lnTo>
                  <a:lnTo>
                    <a:pt x="141" y="9738"/>
                  </a:lnTo>
                  <a:lnTo>
                    <a:pt x="141" y="9738"/>
                  </a:lnTo>
                  <a:lnTo>
                    <a:pt x="261" y="9818"/>
                  </a:lnTo>
                  <a:lnTo>
                    <a:pt x="402" y="9898"/>
                  </a:lnTo>
                  <a:lnTo>
                    <a:pt x="542" y="9958"/>
                  </a:lnTo>
                  <a:lnTo>
                    <a:pt x="682" y="9998"/>
                  </a:lnTo>
                  <a:lnTo>
                    <a:pt x="822" y="10038"/>
                  </a:lnTo>
                  <a:lnTo>
                    <a:pt x="983" y="10078"/>
                  </a:lnTo>
                  <a:lnTo>
                    <a:pt x="1303" y="10098"/>
                  </a:lnTo>
                  <a:lnTo>
                    <a:pt x="1303" y="10098"/>
                  </a:lnTo>
                  <a:lnTo>
                    <a:pt x="1524" y="10078"/>
                  </a:lnTo>
                  <a:lnTo>
                    <a:pt x="1744" y="10058"/>
                  </a:lnTo>
                  <a:lnTo>
                    <a:pt x="1964" y="10018"/>
                  </a:lnTo>
                  <a:lnTo>
                    <a:pt x="2185" y="9978"/>
                  </a:lnTo>
                  <a:lnTo>
                    <a:pt x="2666" y="9818"/>
                  </a:lnTo>
                  <a:lnTo>
                    <a:pt x="3166" y="9638"/>
                  </a:lnTo>
                  <a:lnTo>
                    <a:pt x="3667" y="9377"/>
                  </a:lnTo>
                  <a:lnTo>
                    <a:pt x="4208" y="9097"/>
                  </a:lnTo>
                  <a:lnTo>
                    <a:pt x="4749" y="8756"/>
                  </a:lnTo>
                  <a:lnTo>
                    <a:pt x="5310" y="8395"/>
                  </a:lnTo>
                  <a:lnTo>
                    <a:pt x="5310" y="8395"/>
                  </a:lnTo>
                  <a:lnTo>
                    <a:pt x="5511" y="7895"/>
                  </a:lnTo>
                  <a:lnTo>
                    <a:pt x="5691" y="7394"/>
                  </a:lnTo>
                  <a:lnTo>
                    <a:pt x="5831" y="6873"/>
                  </a:lnTo>
                  <a:lnTo>
                    <a:pt x="5971" y="6352"/>
                  </a:lnTo>
                  <a:lnTo>
                    <a:pt x="6092" y="5831"/>
                  </a:lnTo>
                  <a:lnTo>
                    <a:pt x="6172" y="5310"/>
                  </a:lnTo>
                  <a:lnTo>
                    <a:pt x="6252" y="4769"/>
                  </a:lnTo>
                  <a:lnTo>
                    <a:pt x="6312" y="4248"/>
                  </a:lnTo>
                  <a:lnTo>
                    <a:pt x="6332" y="3707"/>
                  </a:lnTo>
                  <a:lnTo>
                    <a:pt x="6332" y="3186"/>
                  </a:lnTo>
                  <a:lnTo>
                    <a:pt x="6332" y="2645"/>
                  </a:lnTo>
                  <a:lnTo>
                    <a:pt x="6292" y="2104"/>
                  </a:lnTo>
                  <a:lnTo>
                    <a:pt x="6232" y="1583"/>
                  </a:lnTo>
                  <a:lnTo>
                    <a:pt x="6152" y="1042"/>
                  </a:lnTo>
                  <a:lnTo>
                    <a:pt x="6052" y="522"/>
                  </a:lnTo>
                  <a:lnTo>
                    <a:pt x="593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4041;p91">
              <a:extLst>
                <a:ext uri="{FF2B5EF4-FFF2-40B4-BE49-F238E27FC236}">
                  <a16:creationId xmlns:a16="http://schemas.microsoft.com/office/drawing/2014/main" id="{446847D2-969C-BEAD-EA9B-924E58118ADA}"/>
                </a:ext>
              </a:extLst>
            </p:cNvPr>
            <p:cNvSpPr/>
            <p:nvPr/>
          </p:nvSpPr>
          <p:spPr>
            <a:xfrm>
              <a:off x="3033875" y="1832425"/>
              <a:ext cx="85175" cy="356150"/>
            </a:xfrm>
            <a:custGeom>
              <a:avLst/>
              <a:gdLst/>
              <a:ahLst/>
              <a:cxnLst/>
              <a:rect l="l" t="t" r="r" b="b"/>
              <a:pathLst>
                <a:path w="3407" h="14246" extrusionOk="0">
                  <a:moveTo>
                    <a:pt x="3406" y="1"/>
                  </a:moveTo>
                  <a:lnTo>
                    <a:pt x="3226" y="381"/>
                  </a:lnTo>
                  <a:lnTo>
                    <a:pt x="2925" y="1163"/>
                  </a:lnTo>
                  <a:lnTo>
                    <a:pt x="2745" y="1704"/>
                  </a:lnTo>
                  <a:lnTo>
                    <a:pt x="2525" y="2325"/>
                  </a:lnTo>
                  <a:lnTo>
                    <a:pt x="2284" y="3066"/>
                  </a:lnTo>
                  <a:lnTo>
                    <a:pt x="2044" y="3887"/>
                  </a:lnTo>
                  <a:lnTo>
                    <a:pt x="1783" y="4829"/>
                  </a:lnTo>
                  <a:lnTo>
                    <a:pt x="1523" y="5871"/>
                  </a:lnTo>
                  <a:lnTo>
                    <a:pt x="1242" y="7013"/>
                  </a:lnTo>
                  <a:lnTo>
                    <a:pt x="982" y="8255"/>
                  </a:lnTo>
                  <a:lnTo>
                    <a:pt x="721" y="9598"/>
                  </a:lnTo>
                  <a:lnTo>
                    <a:pt x="461" y="11040"/>
                  </a:lnTo>
                  <a:lnTo>
                    <a:pt x="221" y="12603"/>
                  </a:lnTo>
                  <a:lnTo>
                    <a:pt x="0" y="14246"/>
                  </a:lnTo>
                  <a:lnTo>
                    <a:pt x="581" y="13685"/>
                  </a:lnTo>
                  <a:lnTo>
                    <a:pt x="1142" y="13104"/>
                  </a:lnTo>
                  <a:lnTo>
                    <a:pt x="1683" y="12503"/>
                  </a:lnTo>
                  <a:lnTo>
                    <a:pt x="2224" y="11902"/>
                  </a:lnTo>
                  <a:lnTo>
                    <a:pt x="2324" y="9778"/>
                  </a:lnTo>
                  <a:lnTo>
                    <a:pt x="2445" y="7854"/>
                  </a:lnTo>
                  <a:lnTo>
                    <a:pt x="2585" y="6111"/>
                  </a:lnTo>
                  <a:lnTo>
                    <a:pt x="2725" y="4569"/>
                  </a:lnTo>
                  <a:lnTo>
                    <a:pt x="2885" y="3186"/>
                  </a:lnTo>
                  <a:lnTo>
                    <a:pt x="3046" y="1964"/>
                  </a:lnTo>
                  <a:lnTo>
                    <a:pt x="3226" y="902"/>
                  </a:lnTo>
                  <a:lnTo>
                    <a:pt x="34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4042;p91">
              <a:extLst>
                <a:ext uri="{FF2B5EF4-FFF2-40B4-BE49-F238E27FC236}">
                  <a16:creationId xmlns:a16="http://schemas.microsoft.com/office/drawing/2014/main" id="{A19D69A8-758B-3E71-6C4E-572A119BCA14}"/>
                </a:ext>
              </a:extLst>
            </p:cNvPr>
            <p:cNvSpPr/>
            <p:nvPr/>
          </p:nvSpPr>
          <p:spPr>
            <a:xfrm>
              <a:off x="3033875" y="1832425"/>
              <a:ext cx="85175" cy="356150"/>
            </a:xfrm>
            <a:custGeom>
              <a:avLst/>
              <a:gdLst/>
              <a:ahLst/>
              <a:cxnLst/>
              <a:rect l="l" t="t" r="r" b="b"/>
              <a:pathLst>
                <a:path w="3407" h="14246" fill="none" extrusionOk="0">
                  <a:moveTo>
                    <a:pt x="3406" y="1"/>
                  </a:moveTo>
                  <a:lnTo>
                    <a:pt x="3406" y="1"/>
                  </a:lnTo>
                  <a:lnTo>
                    <a:pt x="3226" y="381"/>
                  </a:lnTo>
                  <a:lnTo>
                    <a:pt x="2925" y="1163"/>
                  </a:lnTo>
                  <a:lnTo>
                    <a:pt x="2745" y="1704"/>
                  </a:lnTo>
                  <a:lnTo>
                    <a:pt x="2525" y="2325"/>
                  </a:lnTo>
                  <a:lnTo>
                    <a:pt x="2284" y="3066"/>
                  </a:lnTo>
                  <a:lnTo>
                    <a:pt x="2044" y="3887"/>
                  </a:lnTo>
                  <a:lnTo>
                    <a:pt x="1783" y="4829"/>
                  </a:lnTo>
                  <a:lnTo>
                    <a:pt x="1523" y="5871"/>
                  </a:lnTo>
                  <a:lnTo>
                    <a:pt x="1242" y="7013"/>
                  </a:lnTo>
                  <a:lnTo>
                    <a:pt x="982" y="8255"/>
                  </a:lnTo>
                  <a:lnTo>
                    <a:pt x="721" y="9598"/>
                  </a:lnTo>
                  <a:lnTo>
                    <a:pt x="461" y="11040"/>
                  </a:lnTo>
                  <a:lnTo>
                    <a:pt x="221" y="12603"/>
                  </a:lnTo>
                  <a:lnTo>
                    <a:pt x="0" y="14246"/>
                  </a:lnTo>
                  <a:lnTo>
                    <a:pt x="0" y="14246"/>
                  </a:lnTo>
                  <a:lnTo>
                    <a:pt x="581" y="13685"/>
                  </a:lnTo>
                  <a:lnTo>
                    <a:pt x="1142" y="13104"/>
                  </a:lnTo>
                  <a:lnTo>
                    <a:pt x="1683" y="12503"/>
                  </a:lnTo>
                  <a:lnTo>
                    <a:pt x="2224" y="11902"/>
                  </a:lnTo>
                  <a:lnTo>
                    <a:pt x="2224" y="11902"/>
                  </a:lnTo>
                  <a:lnTo>
                    <a:pt x="2324" y="9778"/>
                  </a:lnTo>
                  <a:lnTo>
                    <a:pt x="2445" y="7854"/>
                  </a:lnTo>
                  <a:lnTo>
                    <a:pt x="2585" y="6111"/>
                  </a:lnTo>
                  <a:lnTo>
                    <a:pt x="2725" y="4569"/>
                  </a:lnTo>
                  <a:lnTo>
                    <a:pt x="2885" y="3186"/>
                  </a:lnTo>
                  <a:lnTo>
                    <a:pt x="3046" y="1964"/>
                  </a:lnTo>
                  <a:lnTo>
                    <a:pt x="3226" y="902"/>
                  </a:lnTo>
                  <a:lnTo>
                    <a:pt x="340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4043;p91">
              <a:extLst>
                <a:ext uri="{FF2B5EF4-FFF2-40B4-BE49-F238E27FC236}">
                  <a16:creationId xmlns:a16="http://schemas.microsoft.com/office/drawing/2014/main" id="{918C4799-CCD5-6DCD-5006-79965FC417D8}"/>
                </a:ext>
              </a:extLst>
            </p:cNvPr>
            <p:cNvSpPr/>
            <p:nvPr/>
          </p:nvSpPr>
          <p:spPr>
            <a:xfrm>
              <a:off x="3070925" y="1761300"/>
              <a:ext cx="714800" cy="952700"/>
            </a:xfrm>
            <a:custGeom>
              <a:avLst/>
              <a:gdLst/>
              <a:ahLst/>
              <a:cxnLst/>
              <a:rect l="l" t="t" r="r" b="b"/>
              <a:pathLst>
                <a:path w="28592" h="38108" extrusionOk="0">
                  <a:moveTo>
                    <a:pt x="3928" y="1"/>
                  </a:moveTo>
                  <a:lnTo>
                    <a:pt x="3687" y="21"/>
                  </a:lnTo>
                  <a:lnTo>
                    <a:pt x="3447" y="81"/>
                  </a:lnTo>
                  <a:lnTo>
                    <a:pt x="3206" y="181"/>
                  </a:lnTo>
                  <a:lnTo>
                    <a:pt x="3006" y="301"/>
                  </a:lnTo>
                  <a:lnTo>
                    <a:pt x="2806" y="461"/>
                  </a:lnTo>
                  <a:lnTo>
                    <a:pt x="2645" y="642"/>
                  </a:lnTo>
                  <a:lnTo>
                    <a:pt x="2505" y="842"/>
                  </a:lnTo>
                  <a:lnTo>
                    <a:pt x="2405" y="1082"/>
                  </a:lnTo>
                  <a:lnTo>
                    <a:pt x="2225" y="1583"/>
                  </a:lnTo>
                  <a:lnTo>
                    <a:pt x="2064" y="2204"/>
                  </a:lnTo>
                  <a:lnTo>
                    <a:pt x="1904" y="2946"/>
                  </a:lnTo>
                  <a:lnTo>
                    <a:pt x="1724" y="3807"/>
                  </a:lnTo>
                  <a:lnTo>
                    <a:pt x="1564" y="4809"/>
                  </a:lnTo>
                  <a:lnTo>
                    <a:pt x="1423" y="5951"/>
                  </a:lnTo>
                  <a:lnTo>
                    <a:pt x="1263" y="7233"/>
                  </a:lnTo>
                  <a:lnTo>
                    <a:pt x="1123" y="8676"/>
                  </a:lnTo>
                  <a:lnTo>
                    <a:pt x="1003" y="10279"/>
                  </a:lnTo>
                  <a:lnTo>
                    <a:pt x="882" y="12042"/>
                  </a:lnTo>
                  <a:lnTo>
                    <a:pt x="782" y="13985"/>
                  </a:lnTo>
                  <a:lnTo>
                    <a:pt x="682" y="16089"/>
                  </a:lnTo>
                  <a:lnTo>
                    <a:pt x="622" y="18393"/>
                  </a:lnTo>
                  <a:lnTo>
                    <a:pt x="562" y="20897"/>
                  </a:lnTo>
                  <a:lnTo>
                    <a:pt x="542" y="23582"/>
                  </a:lnTo>
                  <a:lnTo>
                    <a:pt x="522" y="26467"/>
                  </a:lnTo>
                  <a:lnTo>
                    <a:pt x="502" y="27950"/>
                  </a:lnTo>
                  <a:lnTo>
                    <a:pt x="442" y="29733"/>
                  </a:lnTo>
                  <a:lnTo>
                    <a:pt x="361" y="31656"/>
                  </a:lnTo>
                  <a:lnTo>
                    <a:pt x="261" y="33560"/>
                  </a:lnTo>
                  <a:lnTo>
                    <a:pt x="81" y="36765"/>
                  </a:lnTo>
                  <a:lnTo>
                    <a:pt x="1" y="38108"/>
                  </a:lnTo>
                  <a:lnTo>
                    <a:pt x="25065" y="38108"/>
                  </a:lnTo>
                  <a:lnTo>
                    <a:pt x="28591" y="1263"/>
                  </a:lnTo>
                  <a:lnTo>
                    <a:pt x="28591" y="1042"/>
                  </a:lnTo>
                  <a:lnTo>
                    <a:pt x="28551" y="822"/>
                  </a:lnTo>
                  <a:lnTo>
                    <a:pt x="28471" y="602"/>
                  </a:lnTo>
                  <a:lnTo>
                    <a:pt x="28351" y="421"/>
                  </a:lnTo>
                  <a:lnTo>
                    <a:pt x="28191" y="281"/>
                  </a:lnTo>
                  <a:lnTo>
                    <a:pt x="28010" y="141"/>
                  </a:lnTo>
                  <a:lnTo>
                    <a:pt x="27810" y="61"/>
                  </a:lnTo>
                  <a:lnTo>
                    <a:pt x="27590" y="21"/>
                  </a:lnTo>
                  <a:lnTo>
                    <a:pt x="2744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4044;p91">
              <a:extLst>
                <a:ext uri="{FF2B5EF4-FFF2-40B4-BE49-F238E27FC236}">
                  <a16:creationId xmlns:a16="http://schemas.microsoft.com/office/drawing/2014/main" id="{67E2C21B-FD36-E4A8-B46E-1D8723115DC5}"/>
                </a:ext>
              </a:extLst>
            </p:cNvPr>
            <p:cNvSpPr/>
            <p:nvPr/>
          </p:nvSpPr>
          <p:spPr>
            <a:xfrm>
              <a:off x="3070925" y="1761300"/>
              <a:ext cx="714800" cy="952700"/>
            </a:xfrm>
            <a:custGeom>
              <a:avLst/>
              <a:gdLst/>
              <a:ahLst/>
              <a:cxnLst/>
              <a:rect l="l" t="t" r="r" b="b"/>
              <a:pathLst>
                <a:path w="28592" h="38108" fill="none" extrusionOk="0">
                  <a:moveTo>
                    <a:pt x="2405" y="1082"/>
                  </a:moveTo>
                  <a:lnTo>
                    <a:pt x="2405" y="1082"/>
                  </a:lnTo>
                  <a:lnTo>
                    <a:pt x="2225" y="1583"/>
                  </a:lnTo>
                  <a:lnTo>
                    <a:pt x="2064" y="2204"/>
                  </a:lnTo>
                  <a:lnTo>
                    <a:pt x="1904" y="2946"/>
                  </a:lnTo>
                  <a:lnTo>
                    <a:pt x="1724" y="3807"/>
                  </a:lnTo>
                  <a:lnTo>
                    <a:pt x="1564" y="4809"/>
                  </a:lnTo>
                  <a:lnTo>
                    <a:pt x="1423" y="5951"/>
                  </a:lnTo>
                  <a:lnTo>
                    <a:pt x="1263" y="7233"/>
                  </a:lnTo>
                  <a:lnTo>
                    <a:pt x="1123" y="8676"/>
                  </a:lnTo>
                  <a:lnTo>
                    <a:pt x="1003" y="10279"/>
                  </a:lnTo>
                  <a:lnTo>
                    <a:pt x="882" y="12042"/>
                  </a:lnTo>
                  <a:lnTo>
                    <a:pt x="782" y="13985"/>
                  </a:lnTo>
                  <a:lnTo>
                    <a:pt x="682" y="16089"/>
                  </a:lnTo>
                  <a:lnTo>
                    <a:pt x="622" y="18393"/>
                  </a:lnTo>
                  <a:lnTo>
                    <a:pt x="562" y="20897"/>
                  </a:lnTo>
                  <a:lnTo>
                    <a:pt x="542" y="23582"/>
                  </a:lnTo>
                  <a:lnTo>
                    <a:pt x="522" y="26467"/>
                  </a:lnTo>
                  <a:lnTo>
                    <a:pt x="522" y="26467"/>
                  </a:lnTo>
                  <a:lnTo>
                    <a:pt x="502" y="27950"/>
                  </a:lnTo>
                  <a:lnTo>
                    <a:pt x="442" y="29733"/>
                  </a:lnTo>
                  <a:lnTo>
                    <a:pt x="361" y="31656"/>
                  </a:lnTo>
                  <a:lnTo>
                    <a:pt x="261" y="33560"/>
                  </a:lnTo>
                  <a:lnTo>
                    <a:pt x="81" y="36765"/>
                  </a:lnTo>
                  <a:lnTo>
                    <a:pt x="1" y="38108"/>
                  </a:lnTo>
                  <a:lnTo>
                    <a:pt x="25065" y="38108"/>
                  </a:lnTo>
                  <a:lnTo>
                    <a:pt x="28591" y="1263"/>
                  </a:lnTo>
                  <a:lnTo>
                    <a:pt x="28591" y="1263"/>
                  </a:lnTo>
                  <a:lnTo>
                    <a:pt x="28591" y="1042"/>
                  </a:lnTo>
                  <a:lnTo>
                    <a:pt x="28551" y="822"/>
                  </a:lnTo>
                  <a:lnTo>
                    <a:pt x="28471" y="602"/>
                  </a:lnTo>
                  <a:lnTo>
                    <a:pt x="28351" y="421"/>
                  </a:lnTo>
                  <a:lnTo>
                    <a:pt x="28191" y="281"/>
                  </a:lnTo>
                  <a:lnTo>
                    <a:pt x="28010" y="141"/>
                  </a:lnTo>
                  <a:lnTo>
                    <a:pt x="27810" y="61"/>
                  </a:lnTo>
                  <a:lnTo>
                    <a:pt x="27590" y="21"/>
                  </a:lnTo>
                  <a:lnTo>
                    <a:pt x="27590" y="21"/>
                  </a:lnTo>
                  <a:lnTo>
                    <a:pt x="27449" y="1"/>
                  </a:lnTo>
                  <a:lnTo>
                    <a:pt x="3928" y="1"/>
                  </a:lnTo>
                  <a:lnTo>
                    <a:pt x="3928" y="1"/>
                  </a:lnTo>
                  <a:lnTo>
                    <a:pt x="3687" y="21"/>
                  </a:lnTo>
                  <a:lnTo>
                    <a:pt x="3447" y="81"/>
                  </a:lnTo>
                  <a:lnTo>
                    <a:pt x="3206" y="181"/>
                  </a:lnTo>
                  <a:lnTo>
                    <a:pt x="3006" y="301"/>
                  </a:lnTo>
                  <a:lnTo>
                    <a:pt x="2806" y="461"/>
                  </a:lnTo>
                  <a:lnTo>
                    <a:pt x="2645" y="642"/>
                  </a:lnTo>
                  <a:lnTo>
                    <a:pt x="2505" y="842"/>
                  </a:lnTo>
                  <a:lnTo>
                    <a:pt x="2405" y="108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4045;p91">
              <a:extLst>
                <a:ext uri="{FF2B5EF4-FFF2-40B4-BE49-F238E27FC236}">
                  <a16:creationId xmlns:a16="http://schemas.microsoft.com/office/drawing/2014/main" id="{1DDAEB11-6CBC-1609-9F8F-0901F46E00FF}"/>
                </a:ext>
              </a:extLst>
            </p:cNvPr>
            <p:cNvSpPr/>
            <p:nvPr/>
          </p:nvSpPr>
          <p:spPr>
            <a:xfrm>
              <a:off x="3070925" y="1761300"/>
              <a:ext cx="715300" cy="952700"/>
            </a:xfrm>
            <a:custGeom>
              <a:avLst/>
              <a:gdLst/>
              <a:ahLst/>
              <a:cxnLst/>
              <a:rect l="l" t="t" r="r" b="b"/>
              <a:pathLst>
                <a:path w="28612" h="38108" extrusionOk="0">
                  <a:moveTo>
                    <a:pt x="26668" y="782"/>
                  </a:moveTo>
                  <a:lnTo>
                    <a:pt x="26568" y="862"/>
                  </a:lnTo>
                  <a:lnTo>
                    <a:pt x="26448" y="962"/>
                  </a:lnTo>
                  <a:lnTo>
                    <a:pt x="26287" y="1123"/>
                  </a:lnTo>
                  <a:lnTo>
                    <a:pt x="26107" y="1343"/>
                  </a:lnTo>
                  <a:lnTo>
                    <a:pt x="25907" y="1623"/>
                  </a:lnTo>
                  <a:lnTo>
                    <a:pt x="25686" y="1964"/>
                  </a:lnTo>
                  <a:lnTo>
                    <a:pt x="25466" y="2365"/>
                  </a:lnTo>
                  <a:lnTo>
                    <a:pt x="25265" y="2866"/>
                  </a:lnTo>
                  <a:lnTo>
                    <a:pt x="25045" y="3427"/>
                  </a:lnTo>
                  <a:lnTo>
                    <a:pt x="24865" y="4068"/>
                  </a:lnTo>
                  <a:lnTo>
                    <a:pt x="24785" y="4428"/>
                  </a:lnTo>
                  <a:lnTo>
                    <a:pt x="24704" y="4809"/>
                  </a:lnTo>
                  <a:lnTo>
                    <a:pt x="24624" y="5210"/>
                  </a:lnTo>
                  <a:lnTo>
                    <a:pt x="24564" y="5651"/>
                  </a:lnTo>
                  <a:lnTo>
                    <a:pt x="24524" y="6091"/>
                  </a:lnTo>
                  <a:lnTo>
                    <a:pt x="24484" y="6572"/>
                  </a:lnTo>
                  <a:lnTo>
                    <a:pt x="24444" y="7073"/>
                  </a:lnTo>
                  <a:lnTo>
                    <a:pt x="24444" y="7614"/>
                  </a:lnTo>
                  <a:lnTo>
                    <a:pt x="24444" y="8155"/>
                  </a:lnTo>
                  <a:lnTo>
                    <a:pt x="24444" y="8756"/>
                  </a:lnTo>
                  <a:lnTo>
                    <a:pt x="24344" y="8435"/>
                  </a:lnTo>
                  <a:lnTo>
                    <a:pt x="24244" y="8135"/>
                  </a:lnTo>
                  <a:lnTo>
                    <a:pt x="24143" y="7714"/>
                  </a:lnTo>
                  <a:lnTo>
                    <a:pt x="24023" y="7233"/>
                  </a:lnTo>
                  <a:lnTo>
                    <a:pt x="23923" y="6692"/>
                  </a:lnTo>
                  <a:lnTo>
                    <a:pt x="23863" y="6091"/>
                  </a:lnTo>
                  <a:lnTo>
                    <a:pt x="23843" y="5771"/>
                  </a:lnTo>
                  <a:lnTo>
                    <a:pt x="23823" y="5450"/>
                  </a:lnTo>
                  <a:lnTo>
                    <a:pt x="23823" y="5130"/>
                  </a:lnTo>
                  <a:lnTo>
                    <a:pt x="23843" y="4789"/>
                  </a:lnTo>
                  <a:lnTo>
                    <a:pt x="23883" y="4468"/>
                  </a:lnTo>
                  <a:lnTo>
                    <a:pt x="23943" y="4128"/>
                  </a:lnTo>
                  <a:lnTo>
                    <a:pt x="24023" y="3807"/>
                  </a:lnTo>
                  <a:lnTo>
                    <a:pt x="24103" y="3467"/>
                  </a:lnTo>
                  <a:lnTo>
                    <a:pt x="24224" y="3146"/>
                  </a:lnTo>
                  <a:lnTo>
                    <a:pt x="24384" y="2826"/>
                  </a:lnTo>
                  <a:lnTo>
                    <a:pt x="24544" y="2525"/>
                  </a:lnTo>
                  <a:lnTo>
                    <a:pt x="24745" y="2225"/>
                  </a:lnTo>
                  <a:lnTo>
                    <a:pt x="24985" y="1944"/>
                  </a:lnTo>
                  <a:lnTo>
                    <a:pt x="25245" y="1684"/>
                  </a:lnTo>
                  <a:lnTo>
                    <a:pt x="25546" y="1423"/>
                  </a:lnTo>
                  <a:lnTo>
                    <a:pt x="25887" y="1183"/>
                  </a:lnTo>
                  <a:lnTo>
                    <a:pt x="26247" y="962"/>
                  </a:lnTo>
                  <a:lnTo>
                    <a:pt x="26668" y="782"/>
                  </a:lnTo>
                  <a:close/>
                  <a:moveTo>
                    <a:pt x="28117" y="6210"/>
                  </a:moveTo>
                  <a:lnTo>
                    <a:pt x="27750" y="10038"/>
                  </a:lnTo>
                  <a:lnTo>
                    <a:pt x="28130" y="6232"/>
                  </a:lnTo>
                  <a:lnTo>
                    <a:pt x="28117" y="6210"/>
                  </a:lnTo>
                  <a:close/>
                  <a:moveTo>
                    <a:pt x="3527" y="902"/>
                  </a:moveTo>
                  <a:lnTo>
                    <a:pt x="1904" y="14526"/>
                  </a:lnTo>
                  <a:lnTo>
                    <a:pt x="1844" y="13725"/>
                  </a:lnTo>
                  <a:lnTo>
                    <a:pt x="1804" y="12943"/>
                  </a:lnTo>
                  <a:lnTo>
                    <a:pt x="1764" y="12182"/>
                  </a:lnTo>
                  <a:lnTo>
                    <a:pt x="1764" y="11441"/>
                  </a:lnTo>
                  <a:lnTo>
                    <a:pt x="1764" y="10740"/>
                  </a:lnTo>
                  <a:lnTo>
                    <a:pt x="1784" y="10038"/>
                  </a:lnTo>
                  <a:lnTo>
                    <a:pt x="1804" y="9377"/>
                  </a:lnTo>
                  <a:lnTo>
                    <a:pt x="1844" y="8736"/>
                  </a:lnTo>
                  <a:lnTo>
                    <a:pt x="1944" y="7514"/>
                  </a:lnTo>
                  <a:lnTo>
                    <a:pt x="2084" y="6392"/>
                  </a:lnTo>
                  <a:lnTo>
                    <a:pt x="2265" y="5370"/>
                  </a:lnTo>
                  <a:lnTo>
                    <a:pt x="2445" y="4448"/>
                  </a:lnTo>
                  <a:lnTo>
                    <a:pt x="2625" y="3647"/>
                  </a:lnTo>
                  <a:lnTo>
                    <a:pt x="2826" y="2926"/>
                  </a:lnTo>
                  <a:lnTo>
                    <a:pt x="3006" y="2325"/>
                  </a:lnTo>
                  <a:lnTo>
                    <a:pt x="3166" y="1824"/>
                  </a:lnTo>
                  <a:lnTo>
                    <a:pt x="3327" y="1423"/>
                  </a:lnTo>
                  <a:lnTo>
                    <a:pt x="3427" y="1143"/>
                  </a:lnTo>
                  <a:lnTo>
                    <a:pt x="3527" y="902"/>
                  </a:lnTo>
                  <a:close/>
                  <a:moveTo>
                    <a:pt x="3928" y="1"/>
                  </a:moveTo>
                  <a:lnTo>
                    <a:pt x="3767" y="21"/>
                  </a:lnTo>
                  <a:lnTo>
                    <a:pt x="3587" y="41"/>
                  </a:lnTo>
                  <a:lnTo>
                    <a:pt x="3427" y="81"/>
                  </a:lnTo>
                  <a:lnTo>
                    <a:pt x="3287" y="141"/>
                  </a:lnTo>
                  <a:lnTo>
                    <a:pt x="3126" y="221"/>
                  </a:lnTo>
                  <a:lnTo>
                    <a:pt x="2986" y="301"/>
                  </a:lnTo>
                  <a:lnTo>
                    <a:pt x="2866" y="401"/>
                  </a:lnTo>
                  <a:lnTo>
                    <a:pt x="2746" y="522"/>
                  </a:lnTo>
                  <a:lnTo>
                    <a:pt x="2645" y="642"/>
                  </a:lnTo>
                  <a:lnTo>
                    <a:pt x="2545" y="782"/>
                  </a:lnTo>
                  <a:lnTo>
                    <a:pt x="2465" y="922"/>
                  </a:lnTo>
                  <a:lnTo>
                    <a:pt x="2405" y="1082"/>
                  </a:lnTo>
                  <a:lnTo>
                    <a:pt x="2285" y="1423"/>
                  </a:lnTo>
                  <a:lnTo>
                    <a:pt x="2165" y="1844"/>
                  </a:lnTo>
                  <a:lnTo>
                    <a:pt x="2044" y="2305"/>
                  </a:lnTo>
                  <a:lnTo>
                    <a:pt x="1924" y="2846"/>
                  </a:lnTo>
                  <a:lnTo>
                    <a:pt x="1784" y="3527"/>
                  </a:lnTo>
                  <a:lnTo>
                    <a:pt x="1644" y="4288"/>
                  </a:lnTo>
                  <a:lnTo>
                    <a:pt x="1523" y="5150"/>
                  </a:lnTo>
                  <a:lnTo>
                    <a:pt x="1403" y="6111"/>
                  </a:lnTo>
                  <a:lnTo>
                    <a:pt x="1283" y="7153"/>
                  </a:lnTo>
                  <a:lnTo>
                    <a:pt x="1163" y="8315"/>
                  </a:lnTo>
                  <a:lnTo>
                    <a:pt x="1043" y="9577"/>
                  </a:lnTo>
                  <a:lnTo>
                    <a:pt x="942" y="10940"/>
                  </a:lnTo>
                  <a:lnTo>
                    <a:pt x="862" y="12402"/>
                  </a:lnTo>
                  <a:lnTo>
                    <a:pt x="782" y="14005"/>
                  </a:lnTo>
                  <a:lnTo>
                    <a:pt x="702" y="15708"/>
                  </a:lnTo>
                  <a:lnTo>
                    <a:pt x="642" y="17532"/>
                  </a:lnTo>
                  <a:lnTo>
                    <a:pt x="582" y="19495"/>
                  </a:lnTo>
                  <a:lnTo>
                    <a:pt x="562" y="21579"/>
                  </a:lnTo>
                  <a:lnTo>
                    <a:pt x="542" y="23803"/>
                  </a:lnTo>
                  <a:lnTo>
                    <a:pt x="522" y="26147"/>
                  </a:lnTo>
                  <a:lnTo>
                    <a:pt x="522" y="26467"/>
                  </a:lnTo>
                  <a:lnTo>
                    <a:pt x="502" y="27950"/>
                  </a:lnTo>
                  <a:lnTo>
                    <a:pt x="442" y="29733"/>
                  </a:lnTo>
                  <a:lnTo>
                    <a:pt x="361" y="31656"/>
                  </a:lnTo>
                  <a:lnTo>
                    <a:pt x="261" y="33560"/>
                  </a:lnTo>
                  <a:lnTo>
                    <a:pt x="81" y="36765"/>
                  </a:lnTo>
                  <a:lnTo>
                    <a:pt x="1" y="38108"/>
                  </a:lnTo>
                  <a:lnTo>
                    <a:pt x="25065" y="38108"/>
                  </a:lnTo>
                  <a:lnTo>
                    <a:pt x="26788" y="20056"/>
                  </a:lnTo>
                  <a:lnTo>
                    <a:pt x="26528" y="19174"/>
                  </a:lnTo>
                  <a:lnTo>
                    <a:pt x="26287" y="18293"/>
                  </a:lnTo>
                  <a:lnTo>
                    <a:pt x="26087" y="17391"/>
                  </a:lnTo>
                  <a:lnTo>
                    <a:pt x="25887" y="16510"/>
                  </a:lnTo>
                  <a:lnTo>
                    <a:pt x="25726" y="15608"/>
                  </a:lnTo>
                  <a:lnTo>
                    <a:pt x="25586" y="14707"/>
                  </a:lnTo>
                  <a:lnTo>
                    <a:pt x="25486" y="13785"/>
                  </a:lnTo>
                  <a:lnTo>
                    <a:pt x="25386" y="12883"/>
                  </a:lnTo>
                  <a:lnTo>
                    <a:pt x="25326" y="11982"/>
                  </a:lnTo>
                  <a:lnTo>
                    <a:pt x="25285" y="11060"/>
                  </a:lnTo>
                  <a:lnTo>
                    <a:pt x="25265" y="10159"/>
                  </a:lnTo>
                  <a:lnTo>
                    <a:pt x="25285" y="9237"/>
                  </a:lnTo>
                  <a:lnTo>
                    <a:pt x="25305" y="8315"/>
                  </a:lnTo>
                  <a:lnTo>
                    <a:pt x="25386" y="7414"/>
                  </a:lnTo>
                  <a:lnTo>
                    <a:pt x="25466" y="6492"/>
                  </a:lnTo>
                  <a:lnTo>
                    <a:pt x="25566" y="5590"/>
                  </a:lnTo>
                  <a:lnTo>
                    <a:pt x="26988" y="4368"/>
                  </a:lnTo>
                  <a:lnTo>
                    <a:pt x="28117" y="6210"/>
                  </a:lnTo>
                  <a:lnTo>
                    <a:pt x="28117" y="6210"/>
                  </a:lnTo>
                  <a:lnTo>
                    <a:pt x="28591" y="1263"/>
                  </a:lnTo>
                  <a:lnTo>
                    <a:pt x="28611" y="1143"/>
                  </a:lnTo>
                  <a:lnTo>
                    <a:pt x="28591" y="942"/>
                  </a:lnTo>
                  <a:lnTo>
                    <a:pt x="28531" y="742"/>
                  </a:lnTo>
                  <a:lnTo>
                    <a:pt x="28431" y="542"/>
                  </a:lnTo>
                  <a:lnTo>
                    <a:pt x="28311" y="381"/>
                  </a:lnTo>
                  <a:lnTo>
                    <a:pt x="28171" y="241"/>
                  </a:lnTo>
                  <a:lnTo>
                    <a:pt x="27990" y="141"/>
                  </a:lnTo>
                  <a:lnTo>
                    <a:pt x="27790" y="61"/>
                  </a:lnTo>
                  <a:lnTo>
                    <a:pt x="27590" y="21"/>
                  </a:lnTo>
                  <a:lnTo>
                    <a:pt x="27469" y="1"/>
                  </a:lnTo>
                  <a:lnTo>
                    <a:pt x="20317" y="1"/>
                  </a:lnTo>
                  <a:lnTo>
                    <a:pt x="20477" y="181"/>
                  </a:lnTo>
                  <a:lnTo>
                    <a:pt x="20597" y="361"/>
                  </a:lnTo>
                  <a:lnTo>
                    <a:pt x="20717" y="542"/>
                  </a:lnTo>
                  <a:lnTo>
                    <a:pt x="20818" y="742"/>
                  </a:lnTo>
                  <a:lnTo>
                    <a:pt x="20878" y="942"/>
                  </a:lnTo>
                  <a:lnTo>
                    <a:pt x="20938" y="1143"/>
                  </a:lnTo>
                  <a:lnTo>
                    <a:pt x="20978" y="1363"/>
                  </a:lnTo>
                  <a:lnTo>
                    <a:pt x="21018" y="1563"/>
                  </a:lnTo>
                  <a:lnTo>
                    <a:pt x="21018" y="1784"/>
                  </a:lnTo>
                  <a:lnTo>
                    <a:pt x="21018" y="2004"/>
                  </a:lnTo>
                  <a:lnTo>
                    <a:pt x="20998" y="2425"/>
                  </a:lnTo>
                  <a:lnTo>
                    <a:pt x="20918" y="2846"/>
                  </a:lnTo>
                  <a:lnTo>
                    <a:pt x="20818" y="3266"/>
                  </a:lnTo>
                  <a:lnTo>
                    <a:pt x="20697" y="3647"/>
                  </a:lnTo>
                  <a:lnTo>
                    <a:pt x="20577" y="4008"/>
                  </a:lnTo>
                  <a:lnTo>
                    <a:pt x="20437" y="4328"/>
                  </a:lnTo>
                  <a:lnTo>
                    <a:pt x="20317" y="4609"/>
                  </a:lnTo>
                  <a:lnTo>
                    <a:pt x="20096" y="5029"/>
                  </a:lnTo>
                  <a:lnTo>
                    <a:pt x="20016" y="5170"/>
                  </a:lnTo>
                  <a:lnTo>
                    <a:pt x="19816" y="4989"/>
                  </a:lnTo>
                  <a:lnTo>
                    <a:pt x="19595" y="4829"/>
                  </a:lnTo>
                  <a:lnTo>
                    <a:pt x="19315" y="4629"/>
                  </a:lnTo>
                  <a:lnTo>
                    <a:pt x="18974" y="4428"/>
                  </a:lnTo>
                  <a:lnTo>
                    <a:pt x="18794" y="4328"/>
                  </a:lnTo>
                  <a:lnTo>
                    <a:pt x="18614" y="4248"/>
                  </a:lnTo>
                  <a:lnTo>
                    <a:pt x="18413" y="4168"/>
                  </a:lnTo>
                  <a:lnTo>
                    <a:pt x="18213" y="4128"/>
                  </a:lnTo>
                  <a:lnTo>
                    <a:pt x="18013" y="4088"/>
                  </a:lnTo>
                  <a:lnTo>
                    <a:pt x="17792" y="4068"/>
                  </a:lnTo>
                  <a:lnTo>
                    <a:pt x="17552" y="4088"/>
                  </a:lnTo>
                  <a:lnTo>
                    <a:pt x="17311" y="4148"/>
                  </a:lnTo>
                  <a:lnTo>
                    <a:pt x="17091" y="4248"/>
                  </a:lnTo>
                  <a:lnTo>
                    <a:pt x="16971" y="4328"/>
                  </a:lnTo>
                  <a:lnTo>
                    <a:pt x="16851" y="4408"/>
                  </a:lnTo>
                  <a:lnTo>
                    <a:pt x="16250" y="4889"/>
                  </a:lnTo>
                  <a:lnTo>
                    <a:pt x="15428" y="5470"/>
                  </a:lnTo>
                  <a:lnTo>
                    <a:pt x="13565" y="6773"/>
                  </a:lnTo>
                  <a:lnTo>
                    <a:pt x="11942" y="7874"/>
                  </a:lnTo>
                  <a:lnTo>
                    <a:pt x="11261" y="8335"/>
                  </a:lnTo>
                  <a:lnTo>
                    <a:pt x="11100" y="8095"/>
                  </a:lnTo>
                  <a:lnTo>
                    <a:pt x="10960" y="7814"/>
                  </a:lnTo>
                  <a:lnTo>
                    <a:pt x="10800" y="7494"/>
                  </a:lnTo>
                  <a:lnTo>
                    <a:pt x="10640" y="7133"/>
                  </a:lnTo>
                  <a:lnTo>
                    <a:pt x="10319" y="6372"/>
                  </a:lnTo>
                  <a:lnTo>
                    <a:pt x="10039" y="5570"/>
                  </a:lnTo>
                  <a:lnTo>
                    <a:pt x="9778" y="4829"/>
                  </a:lnTo>
                  <a:lnTo>
                    <a:pt x="9578" y="4208"/>
                  </a:lnTo>
                  <a:lnTo>
                    <a:pt x="9397" y="3627"/>
                  </a:lnTo>
                  <a:lnTo>
                    <a:pt x="9157" y="3487"/>
                  </a:lnTo>
                  <a:lnTo>
                    <a:pt x="8917" y="3407"/>
                  </a:lnTo>
                  <a:lnTo>
                    <a:pt x="8676" y="3346"/>
                  </a:lnTo>
                  <a:lnTo>
                    <a:pt x="8416" y="3326"/>
                  </a:lnTo>
                  <a:lnTo>
                    <a:pt x="8235" y="3326"/>
                  </a:lnTo>
                  <a:lnTo>
                    <a:pt x="8055" y="3367"/>
                  </a:lnTo>
                  <a:lnTo>
                    <a:pt x="7895" y="3407"/>
                  </a:lnTo>
                  <a:lnTo>
                    <a:pt x="7714" y="3467"/>
                  </a:lnTo>
                  <a:lnTo>
                    <a:pt x="7554" y="3547"/>
                  </a:lnTo>
                  <a:lnTo>
                    <a:pt x="7414" y="3647"/>
                  </a:lnTo>
                  <a:lnTo>
                    <a:pt x="7254" y="3767"/>
                  </a:lnTo>
                  <a:lnTo>
                    <a:pt x="7133" y="3887"/>
                  </a:lnTo>
                  <a:lnTo>
                    <a:pt x="7093" y="3527"/>
                  </a:lnTo>
                  <a:lnTo>
                    <a:pt x="7073" y="3186"/>
                  </a:lnTo>
                  <a:lnTo>
                    <a:pt x="7073" y="2866"/>
                  </a:lnTo>
                  <a:lnTo>
                    <a:pt x="7073" y="2545"/>
                  </a:lnTo>
                  <a:lnTo>
                    <a:pt x="7113" y="2245"/>
                  </a:lnTo>
                  <a:lnTo>
                    <a:pt x="7153" y="1984"/>
                  </a:lnTo>
                  <a:lnTo>
                    <a:pt x="7214" y="1724"/>
                  </a:lnTo>
                  <a:lnTo>
                    <a:pt x="7274" y="1463"/>
                  </a:lnTo>
                  <a:lnTo>
                    <a:pt x="7374" y="1243"/>
                  </a:lnTo>
                  <a:lnTo>
                    <a:pt x="7474" y="1022"/>
                  </a:lnTo>
                  <a:lnTo>
                    <a:pt x="7574" y="822"/>
                  </a:lnTo>
                  <a:lnTo>
                    <a:pt x="7694" y="642"/>
                  </a:lnTo>
                  <a:lnTo>
                    <a:pt x="7835" y="461"/>
                  </a:lnTo>
                  <a:lnTo>
                    <a:pt x="7975" y="301"/>
                  </a:lnTo>
                  <a:lnTo>
                    <a:pt x="8115" y="141"/>
                  </a:lnTo>
                  <a:lnTo>
                    <a:pt x="827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4046;p91">
              <a:extLst>
                <a:ext uri="{FF2B5EF4-FFF2-40B4-BE49-F238E27FC236}">
                  <a16:creationId xmlns:a16="http://schemas.microsoft.com/office/drawing/2014/main" id="{3062C88F-13DD-0A97-532A-F42256F04A4F}"/>
                </a:ext>
              </a:extLst>
            </p:cNvPr>
            <p:cNvSpPr/>
            <p:nvPr/>
          </p:nvSpPr>
          <p:spPr>
            <a:xfrm>
              <a:off x="3070925" y="1761300"/>
              <a:ext cx="715300" cy="952700"/>
            </a:xfrm>
            <a:custGeom>
              <a:avLst/>
              <a:gdLst/>
              <a:ahLst/>
              <a:cxnLst/>
              <a:rect l="l" t="t" r="r" b="b"/>
              <a:pathLst>
                <a:path w="28612" h="38108" fill="none" extrusionOk="0">
                  <a:moveTo>
                    <a:pt x="27469" y="1"/>
                  </a:moveTo>
                  <a:lnTo>
                    <a:pt x="27469" y="1"/>
                  </a:lnTo>
                  <a:lnTo>
                    <a:pt x="27449" y="1"/>
                  </a:lnTo>
                  <a:lnTo>
                    <a:pt x="20317" y="1"/>
                  </a:lnTo>
                  <a:lnTo>
                    <a:pt x="20317" y="1"/>
                  </a:lnTo>
                  <a:lnTo>
                    <a:pt x="20477" y="181"/>
                  </a:lnTo>
                  <a:lnTo>
                    <a:pt x="20597" y="361"/>
                  </a:lnTo>
                  <a:lnTo>
                    <a:pt x="20717" y="542"/>
                  </a:lnTo>
                  <a:lnTo>
                    <a:pt x="20818" y="742"/>
                  </a:lnTo>
                  <a:lnTo>
                    <a:pt x="20878" y="942"/>
                  </a:lnTo>
                  <a:lnTo>
                    <a:pt x="20938" y="1143"/>
                  </a:lnTo>
                  <a:lnTo>
                    <a:pt x="20978" y="1363"/>
                  </a:lnTo>
                  <a:lnTo>
                    <a:pt x="21018" y="1563"/>
                  </a:lnTo>
                  <a:lnTo>
                    <a:pt x="21018" y="1784"/>
                  </a:lnTo>
                  <a:lnTo>
                    <a:pt x="21018" y="2004"/>
                  </a:lnTo>
                  <a:lnTo>
                    <a:pt x="20998" y="2425"/>
                  </a:lnTo>
                  <a:lnTo>
                    <a:pt x="20918" y="2846"/>
                  </a:lnTo>
                  <a:lnTo>
                    <a:pt x="20818" y="3266"/>
                  </a:lnTo>
                  <a:lnTo>
                    <a:pt x="20697" y="3647"/>
                  </a:lnTo>
                  <a:lnTo>
                    <a:pt x="20577" y="4008"/>
                  </a:lnTo>
                  <a:lnTo>
                    <a:pt x="20437" y="4328"/>
                  </a:lnTo>
                  <a:lnTo>
                    <a:pt x="20317" y="4609"/>
                  </a:lnTo>
                  <a:lnTo>
                    <a:pt x="20096" y="5029"/>
                  </a:lnTo>
                  <a:lnTo>
                    <a:pt x="20016" y="5170"/>
                  </a:lnTo>
                  <a:lnTo>
                    <a:pt x="20016" y="5170"/>
                  </a:lnTo>
                  <a:lnTo>
                    <a:pt x="19816" y="4989"/>
                  </a:lnTo>
                  <a:lnTo>
                    <a:pt x="19595" y="4829"/>
                  </a:lnTo>
                  <a:lnTo>
                    <a:pt x="19315" y="4629"/>
                  </a:lnTo>
                  <a:lnTo>
                    <a:pt x="18974" y="4428"/>
                  </a:lnTo>
                  <a:lnTo>
                    <a:pt x="18794" y="4328"/>
                  </a:lnTo>
                  <a:lnTo>
                    <a:pt x="18614" y="4248"/>
                  </a:lnTo>
                  <a:lnTo>
                    <a:pt x="18413" y="4168"/>
                  </a:lnTo>
                  <a:lnTo>
                    <a:pt x="18213" y="4128"/>
                  </a:lnTo>
                  <a:lnTo>
                    <a:pt x="18013" y="4088"/>
                  </a:lnTo>
                  <a:lnTo>
                    <a:pt x="17792" y="4068"/>
                  </a:lnTo>
                  <a:lnTo>
                    <a:pt x="17792" y="4068"/>
                  </a:lnTo>
                  <a:lnTo>
                    <a:pt x="17552" y="4088"/>
                  </a:lnTo>
                  <a:lnTo>
                    <a:pt x="17311" y="4148"/>
                  </a:lnTo>
                  <a:lnTo>
                    <a:pt x="17091" y="4248"/>
                  </a:lnTo>
                  <a:lnTo>
                    <a:pt x="16971" y="4328"/>
                  </a:lnTo>
                  <a:lnTo>
                    <a:pt x="16851" y="4408"/>
                  </a:lnTo>
                  <a:lnTo>
                    <a:pt x="16851" y="4408"/>
                  </a:lnTo>
                  <a:lnTo>
                    <a:pt x="16250" y="4889"/>
                  </a:lnTo>
                  <a:lnTo>
                    <a:pt x="15428" y="5470"/>
                  </a:lnTo>
                  <a:lnTo>
                    <a:pt x="13565" y="6773"/>
                  </a:lnTo>
                  <a:lnTo>
                    <a:pt x="11942" y="7874"/>
                  </a:lnTo>
                  <a:lnTo>
                    <a:pt x="11261" y="8335"/>
                  </a:lnTo>
                  <a:lnTo>
                    <a:pt x="11261" y="8335"/>
                  </a:lnTo>
                  <a:lnTo>
                    <a:pt x="11100" y="8095"/>
                  </a:lnTo>
                  <a:lnTo>
                    <a:pt x="10960" y="7814"/>
                  </a:lnTo>
                  <a:lnTo>
                    <a:pt x="10800" y="7494"/>
                  </a:lnTo>
                  <a:lnTo>
                    <a:pt x="10640" y="7133"/>
                  </a:lnTo>
                  <a:lnTo>
                    <a:pt x="10319" y="6372"/>
                  </a:lnTo>
                  <a:lnTo>
                    <a:pt x="10039" y="5570"/>
                  </a:lnTo>
                  <a:lnTo>
                    <a:pt x="9778" y="4829"/>
                  </a:lnTo>
                  <a:lnTo>
                    <a:pt x="9578" y="4208"/>
                  </a:lnTo>
                  <a:lnTo>
                    <a:pt x="9397" y="3627"/>
                  </a:lnTo>
                  <a:lnTo>
                    <a:pt x="9397" y="3627"/>
                  </a:lnTo>
                  <a:lnTo>
                    <a:pt x="9157" y="3487"/>
                  </a:lnTo>
                  <a:lnTo>
                    <a:pt x="8917" y="3407"/>
                  </a:lnTo>
                  <a:lnTo>
                    <a:pt x="8676" y="3346"/>
                  </a:lnTo>
                  <a:lnTo>
                    <a:pt x="8416" y="3326"/>
                  </a:lnTo>
                  <a:lnTo>
                    <a:pt x="8416" y="3326"/>
                  </a:lnTo>
                  <a:lnTo>
                    <a:pt x="8235" y="3326"/>
                  </a:lnTo>
                  <a:lnTo>
                    <a:pt x="8055" y="3367"/>
                  </a:lnTo>
                  <a:lnTo>
                    <a:pt x="7895" y="3407"/>
                  </a:lnTo>
                  <a:lnTo>
                    <a:pt x="7714" y="3467"/>
                  </a:lnTo>
                  <a:lnTo>
                    <a:pt x="7554" y="3547"/>
                  </a:lnTo>
                  <a:lnTo>
                    <a:pt x="7414" y="3647"/>
                  </a:lnTo>
                  <a:lnTo>
                    <a:pt x="7254" y="3767"/>
                  </a:lnTo>
                  <a:lnTo>
                    <a:pt x="7133" y="3887"/>
                  </a:lnTo>
                  <a:lnTo>
                    <a:pt x="7133" y="3887"/>
                  </a:lnTo>
                  <a:lnTo>
                    <a:pt x="7093" y="3527"/>
                  </a:lnTo>
                  <a:lnTo>
                    <a:pt x="7073" y="3186"/>
                  </a:lnTo>
                  <a:lnTo>
                    <a:pt x="7073" y="2866"/>
                  </a:lnTo>
                  <a:lnTo>
                    <a:pt x="7073" y="2545"/>
                  </a:lnTo>
                  <a:lnTo>
                    <a:pt x="7113" y="2245"/>
                  </a:lnTo>
                  <a:lnTo>
                    <a:pt x="7153" y="1984"/>
                  </a:lnTo>
                  <a:lnTo>
                    <a:pt x="7214" y="1724"/>
                  </a:lnTo>
                  <a:lnTo>
                    <a:pt x="7274" y="1463"/>
                  </a:lnTo>
                  <a:lnTo>
                    <a:pt x="7374" y="1243"/>
                  </a:lnTo>
                  <a:lnTo>
                    <a:pt x="7474" y="1022"/>
                  </a:lnTo>
                  <a:lnTo>
                    <a:pt x="7574" y="822"/>
                  </a:lnTo>
                  <a:lnTo>
                    <a:pt x="7694" y="642"/>
                  </a:lnTo>
                  <a:lnTo>
                    <a:pt x="7835" y="461"/>
                  </a:lnTo>
                  <a:lnTo>
                    <a:pt x="7975" y="301"/>
                  </a:lnTo>
                  <a:lnTo>
                    <a:pt x="8115" y="141"/>
                  </a:lnTo>
                  <a:lnTo>
                    <a:pt x="8275" y="1"/>
                  </a:lnTo>
                  <a:lnTo>
                    <a:pt x="3928" y="1"/>
                  </a:lnTo>
                  <a:lnTo>
                    <a:pt x="3928" y="1"/>
                  </a:lnTo>
                  <a:lnTo>
                    <a:pt x="3928" y="1"/>
                  </a:lnTo>
                  <a:lnTo>
                    <a:pt x="3928" y="1"/>
                  </a:lnTo>
                  <a:lnTo>
                    <a:pt x="3767" y="21"/>
                  </a:lnTo>
                  <a:lnTo>
                    <a:pt x="3587" y="41"/>
                  </a:lnTo>
                  <a:lnTo>
                    <a:pt x="3427" y="81"/>
                  </a:lnTo>
                  <a:lnTo>
                    <a:pt x="3287" y="141"/>
                  </a:lnTo>
                  <a:lnTo>
                    <a:pt x="3126" y="221"/>
                  </a:lnTo>
                  <a:lnTo>
                    <a:pt x="2986" y="301"/>
                  </a:lnTo>
                  <a:lnTo>
                    <a:pt x="2866" y="401"/>
                  </a:lnTo>
                  <a:lnTo>
                    <a:pt x="2746" y="522"/>
                  </a:lnTo>
                  <a:lnTo>
                    <a:pt x="2746" y="522"/>
                  </a:lnTo>
                  <a:lnTo>
                    <a:pt x="2645" y="642"/>
                  </a:lnTo>
                  <a:lnTo>
                    <a:pt x="2545" y="782"/>
                  </a:lnTo>
                  <a:lnTo>
                    <a:pt x="2465" y="922"/>
                  </a:lnTo>
                  <a:lnTo>
                    <a:pt x="2405" y="1082"/>
                  </a:lnTo>
                  <a:lnTo>
                    <a:pt x="2405" y="1082"/>
                  </a:lnTo>
                  <a:lnTo>
                    <a:pt x="2285" y="1423"/>
                  </a:lnTo>
                  <a:lnTo>
                    <a:pt x="2165" y="1844"/>
                  </a:lnTo>
                  <a:lnTo>
                    <a:pt x="2044" y="2305"/>
                  </a:lnTo>
                  <a:lnTo>
                    <a:pt x="1924" y="2846"/>
                  </a:lnTo>
                  <a:lnTo>
                    <a:pt x="1924" y="2846"/>
                  </a:lnTo>
                  <a:lnTo>
                    <a:pt x="1784" y="3527"/>
                  </a:lnTo>
                  <a:lnTo>
                    <a:pt x="1644" y="4288"/>
                  </a:lnTo>
                  <a:lnTo>
                    <a:pt x="1523" y="5150"/>
                  </a:lnTo>
                  <a:lnTo>
                    <a:pt x="1403" y="6111"/>
                  </a:lnTo>
                  <a:lnTo>
                    <a:pt x="1283" y="7153"/>
                  </a:lnTo>
                  <a:lnTo>
                    <a:pt x="1163" y="8315"/>
                  </a:lnTo>
                  <a:lnTo>
                    <a:pt x="1043" y="9577"/>
                  </a:lnTo>
                  <a:lnTo>
                    <a:pt x="942" y="10940"/>
                  </a:lnTo>
                  <a:lnTo>
                    <a:pt x="862" y="12402"/>
                  </a:lnTo>
                  <a:lnTo>
                    <a:pt x="782" y="14005"/>
                  </a:lnTo>
                  <a:lnTo>
                    <a:pt x="702" y="15708"/>
                  </a:lnTo>
                  <a:lnTo>
                    <a:pt x="642" y="17532"/>
                  </a:lnTo>
                  <a:lnTo>
                    <a:pt x="582" y="19495"/>
                  </a:lnTo>
                  <a:lnTo>
                    <a:pt x="562" y="21579"/>
                  </a:lnTo>
                  <a:lnTo>
                    <a:pt x="542" y="23803"/>
                  </a:lnTo>
                  <a:lnTo>
                    <a:pt x="522" y="26147"/>
                  </a:lnTo>
                  <a:lnTo>
                    <a:pt x="522" y="26147"/>
                  </a:lnTo>
                  <a:lnTo>
                    <a:pt x="522" y="26467"/>
                  </a:lnTo>
                  <a:lnTo>
                    <a:pt x="522" y="26467"/>
                  </a:lnTo>
                  <a:lnTo>
                    <a:pt x="522" y="26467"/>
                  </a:lnTo>
                  <a:lnTo>
                    <a:pt x="522" y="26467"/>
                  </a:lnTo>
                  <a:lnTo>
                    <a:pt x="502" y="27950"/>
                  </a:lnTo>
                  <a:lnTo>
                    <a:pt x="442" y="29733"/>
                  </a:lnTo>
                  <a:lnTo>
                    <a:pt x="361" y="31656"/>
                  </a:lnTo>
                  <a:lnTo>
                    <a:pt x="261" y="33560"/>
                  </a:lnTo>
                  <a:lnTo>
                    <a:pt x="81" y="36765"/>
                  </a:lnTo>
                  <a:lnTo>
                    <a:pt x="1" y="38108"/>
                  </a:lnTo>
                  <a:lnTo>
                    <a:pt x="25065" y="38108"/>
                  </a:lnTo>
                  <a:lnTo>
                    <a:pt x="26788" y="20056"/>
                  </a:lnTo>
                  <a:lnTo>
                    <a:pt x="26788" y="20056"/>
                  </a:lnTo>
                  <a:lnTo>
                    <a:pt x="26528" y="19174"/>
                  </a:lnTo>
                  <a:lnTo>
                    <a:pt x="26287" y="18293"/>
                  </a:lnTo>
                  <a:lnTo>
                    <a:pt x="26087" y="17391"/>
                  </a:lnTo>
                  <a:lnTo>
                    <a:pt x="25887" y="16510"/>
                  </a:lnTo>
                  <a:lnTo>
                    <a:pt x="25726" y="15608"/>
                  </a:lnTo>
                  <a:lnTo>
                    <a:pt x="25586" y="14707"/>
                  </a:lnTo>
                  <a:lnTo>
                    <a:pt x="25486" y="13785"/>
                  </a:lnTo>
                  <a:lnTo>
                    <a:pt x="25386" y="12883"/>
                  </a:lnTo>
                  <a:lnTo>
                    <a:pt x="25326" y="11982"/>
                  </a:lnTo>
                  <a:lnTo>
                    <a:pt x="25285" y="11060"/>
                  </a:lnTo>
                  <a:lnTo>
                    <a:pt x="25265" y="10159"/>
                  </a:lnTo>
                  <a:lnTo>
                    <a:pt x="25285" y="9237"/>
                  </a:lnTo>
                  <a:lnTo>
                    <a:pt x="25305" y="8315"/>
                  </a:lnTo>
                  <a:lnTo>
                    <a:pt x="25386" y="7414"/>
                  </a:lnTo>
                  <a:lnTo>
                    <a:pt x="25466" y="6492"/>
                  </a:lnTo>
                  <a:lnTo>
                    <a:pt x="25566" y="5590"/>
                  </a:lnTo>
                  <a:lnTo>
                    <a:pt x="26988" y="4368"/>
                  </a:lnTo>
                  <a:lnTo>
                    <a:pt x="28130" y="6232"/>
                  </a:lnTo>
                  <a:lnTo>
                    <a:pt x="27750" y="10038"/>
                  </a:lnTo>
                  <a:lnTo>
                    <a:pt x="28591" y="1263"/>
                  </a:lnTo>
                  <a:lnTo>
                    <a:pt x="28591" y="1263"/>
                  </a:lnTo>
                  <a:lnTo>
                    <a:pt x="28611" y="1143"/>
                  </a:lnTo>
                  <a:lnTo>
                    <a:pt x="28611" y="1143"/>
                  </a:lnTo>
                  <a:lnTo>
                    <a:pt x="28591" y="942"/>
                  </a:lnTo>
                  <a:lnTo>
                    <a:pt x="28531" y="742"/>
                  </a:lnTo>
                  <a:lnTo>
                    <a:pt x="28431" y="542"/>
                  </a:lnTo>
                  <a:lnTo>
                    <a:pt x="28311" y="381"/>
                  </a:lnTo>
                  <a:lnTo>
                    <a:pt x="28171" y="241"/>
                  </a:lnTo>
                  <a:lnTo>
                    <a:pt x="27990" y="141"/>
                  </a:lnTo>
                  <a:lnTo>
                    <a:pt x="27790" y="61"/>
                  </a:lnTo>
                  <a:lnTo>
                    <a:pt x="27590" y="21"/>
                  </a:lnTo>
                  <a:lnTo>
                    <a:pt x="27590" y="21"/>
                  </a:lnTo>
                  <a:lnTo>
                    <a:pt x="2746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4047;p91">
              <a:extLst>
                <a:ext uri="{FF2B5EF4-FFF2-40B4-BE49-F238E27FC236}">
                  <a16:creationId xmlns:a16="http://schemas.microsoft.com/office/drawing/2014/main" id="{2D2A1970-E889-D63A-E443-C4D296233584}"/>
                </a:ext>
              </a:extLst>
            </p:cNvPr>
            <p:cNvSpPr/>
            <p:nvPr/>
          </p:nvSpPr>
          <p:spPr>
            <a:xfrm>
              <a:off x="3247750" y="1733750"/>
              <a:ext cx="348625" cy="235950"/>
            </a:xfrm>
            <a:custGeom>
              <a:avLst/>
              <a:gdLst/>
              <a:ahLst/>
              <a:cxnLst/>
              <a:rect l="l" t="t" r="r" b="b"/>
              <a:pathLst>
                <a:path w="13945" h="9438" extrusionOk="0">
                  <a:moveTo>
                    <a:pt x="9477" y="1"/>
                  </a:moveTo>
                  <a:lnTo>
                    <a:pt x="8736" y="21"/>
                  </a:lnTo>
                  <a:lnTo>
                    <a:pt x="8475" y="21"/>
                  </a:lnTo>
                  <a:lnTo>
                    <a:pt x="8195" y="41"/>
                  </a:lnTo>
                  <a:lnTo>
                    <a:pt x="7594" y="101"/>
                  </a:lnTo>
                  <a:lnTo>
                    <a:pt x="7033" y="161"/>
                  </a:lnTo>
                  <a:lnTo>
                    <a:pt x="6472" y="181"/>
                  </a:lnTo>
                  <a:lnTo>
                    <a:pt x="5911" y="181"/>
                  </a:lnTo>
                  <a:lnTo>
                    <a:pt x="5350" y="141"/>
                  </a:lnTo>
                  <a:lnTo>
                    <a:pt x="4608" y="141"/>
                  </a:lnTo>
                  <a:lnTo>
                    <a:pt x="4228" y="161"/>
                  </a:lnTo>
                  <a:lnTo>
                    <a:pt x="3807" y="181"/>
                  </a:lnTo>
                  <a:lnTo>
                    <a:pt x="3386" y="241"/>
                  </a:lnTo>
                  <a:lnTo>
                    <a:pt x="2966" y="301"/>
                  </a:lnTo>
                  <a:lnTo>
                    <a:pt x="2545" y="421"/>
                  </a:lnTo>
                  <a:lnTo>
                    <a:pt x="2124" y="562"/>
                  </a:lnTo>
                  <a:lnTo>
                    <a:pt x="1924" y="662"/>
                  </a:lnTo>
                  <a:lnTo>
                    <a:pt x="1723" y="762"/>
                  </a:lnTo>
                  <a:lnTo>
                    <a:pt x="1543" y="862"/>
                  </a:lnTo>
                  <a:lnTo>
                    <a:pt x="1363" y="982"/>
                  </a:lnTo>
                  <a:lnTo>
                    <a:pt x="1182" y="1123"/>
                  </a:lnTo>
                  <a:lnTo>
                    <a:pt x="1022" y="1263"/>
                  </a:lnTo>
                  <a:lnTo>
                    <a:pt x="862" y="1423"/>
                  </a:lnTo>
                  <a:lnTo>
                    <a:pt x="722" y="1603"/>
                  </a:lnTo>
                  <a:lnTo>
                    <a:pt x="581" y="1804"/>
                  </a:lnTo>
                  <a:lnTo>
                    <a:pt x="461" y="2004"/>
                  </a:lnTo>
                  <a:lnTo>
                    <a:pt x="341" y="2225"/>
                  </a:lnTo>
                  <a:lnTo>
                    <a:pt x="241" y="2465"/>
                  </a:lnTo>
                  <a:lnTo>
                    <a:pt x="161" y="2705"/>
                  </a:lnTo>
                  <a:lnTo>
                    <a:pt x="100" y="2986"/>
                  </a:lnTo>
                  <a:lnTo>
                    <a:pt x="40" y="3266"/>
                  </a:lnTo>
                  <a:lnTo>
                    <a:pt x="20" y="3587"/>
                  </a:lnTo>
                  <a:lnTo>
                    <a:pt x="0" y="3908"/>
                  </a:lnTo>
                  <a:lnTo>
                    <a:pt x="0" y="4248"/>
                  </a:lnTo>
                  <a:lnTo>
                    <a:pt x="20" y="4609"/>
                  </a:lnTo>
                  <a:lnTo>
                    <a:pt x="60" y="4989"/>
                  </a:lnTo>
                  <a:lnTo>
                    <a:pt x="161" y="4889"/>
                  </a:lnTo>
                  <a:lnTo>
                    <a:pt x="301" y="4789"/>
                  </a:lnTo>
                  <a:lnTo>
                    <a:pt x="421" y="4689"/>
                  </a:lnTo>
                  <a:lnTo>
                    <a:pt x="561" y="4609"/>
                  </a:lnTo>
                  <a:lnTo>
                    <a:pt x="702" y="4549"/>
                  </a:lnTo>
                  <a:lnTo>
                    <a:pt x="842" y="4509"/>
                  </a:lnTo>
                  <a:lnTo>
                    <a:pt x="982" y="4469"/>
                  </a:lnTo>
                  <a:lnTo>
                    <a:pt x="1142" y="4448"/>
                  </a:lnTo>
                  <a:lnTo>
                    <a:pt x="1303" y="4428"/>
                  </a:lnTo>
                  <a:lnTo>
                    <a:pt x="1443" y="4428"/>
                  </a:lnTo>
                  <a:lnTo>
                    <a:pt x="1603" y="4448"/>
                  </a:lnTo>
                  <a:lnTo>
                    <a:pt x="1743" y="4469"/>
                  </a:lnTo>
                  <a:lnTo>
                    <a:pt x="1904" y="4529"/>
                  </a:lnTo>
                  <a:lnTo>
                    <a:pt x="2044" y="4569"/>
                  </a:lnTo>
                  <a:lnTo>
                    <a:pt x="2184" y="4649"/>
                  </a:lnTo>
                  <a:lnTo>
                    <a:pt x="2324" y="4729"/>
                  </a:lnTo>
                  <a:lnTo>
                    <a:pt x="2505" y="5310"/>
                  </a:lnTo>
                  <a:lnTo>
                    <a:pt x="2705" y="5931"/>
                  </a:lnTo>
                  <a:lnTo>
                    <a:pt x="2966" y="6672"/>
                  </a:lnTo>
                  <a:lnTo>
                    <a:pt x="3246" y="7474"/>
                  </a:lnTo>
                  <a:lnTo>
                    <a:pt x="3567" y="8235"/>
                  </a:lnTo>
                  <a:lnTo>
                    <a:pt x="3727" y="8596"/>
                  </a:lnTo>
                  <a:lnTo>
                    <a:pt x="3887" y="8916"/>
                  </a:lnTo>
                  <a:lnTo>
                    <a:pt x="4027" y="9197"/>
                  </a:lnTo>
                  <a:lnTo>
                    <a:pt x="4188" y="9437"/>
                  </a:lnTo>
                  <a:lnTo>
                    <a:pt x="4869" y="8976"/>
                  </a:lnTo>
                  <a:lnTo>
                    <a:pt x="6492" y="7875"/>
                  </a:lnTo>
                  <a:lnTo>
                    <a:pt x="8355" y="6572"/>
                  </a:lnTo>
                  <a:lnTo>
                    <a:pt x="9177" y="5991"/>
                  </a:lnTo>
                  <a:lnTo>
                    <a:pt x="9778" y="5510"/>
                  </a:lnTo>
                  <a:lnTo>
                    <a:pt x="9898" y="5410"/>
                  </a:lnTo>
                  <a:lnTo>
                    <a:pt x="10038" y="5350"/>
                  </a:lnTo>
                  <a:lnTo>
                    <a:pt x="10158" y="5290"/>
                  </a:lnTo>
                  <a:lnTo>
                    <a:pt x="10298" y="5230"/>
                  </a:lnTo>
                  <a:lnTo>
                    <a:pt x="10419" y="5210"/>
                  </a:lnTo>
                  <a:lnTo>
                    <a:pt x="10559" y="5190"/>
                  </a:lnTo>
                  <a:lnTo>
                    <a:pt x="10819" y="5190"/>
                  </a:lnTo>
                  <a:lnTo>
                    <a:pt x="11100" y="5210"/>
                  </a:lnTo>
                  <a:lnTo>
                    <a:pt x="11360" y="5290"/>
                  </a:lnTo>
                  <a:lnTo>
                    <a:pt x="11601" y="5370"/>
                  </a:lnTo>
                  <a:lnTo>
                    <a:pt x="11841" y="5490"/>
                  </a:lnTo>
                  <a:lnTo>
                    <a:pt x="12082" y="5611"/>
                  </a:lnTo>
                  <a:lnTo>
                    <a:pt x="12282" y="5751"/>
                  </a:lnTo>
                  <a:lnTo>
                    <a:pt x="12623" y="6011"/>
                  </a:lnTo>
                  <a:lnTo>
                    <a:pt x="12863" y="6192"/>
                  </a:lnTo>
                  <a:lnTo>
                    <a:pt x="12943" y="6272"/>
                  </a:lnTo>
                  <a:lnTo>
                    <a:pt x="13103" y="5991"/>
                  </a:lnTo>
                  <a:lnTo>
                    <a:pt x="13264" y="5651"/>
                  </a:lnTo>
                  <a:lnTo>
                    <a:pt x="13444" y="5230"/>
                  </a:lnTo>
                  <a:lnTo>
                    <a:pt x="13644" y="4729"/>
                  </a:lnTo>
                  <a:lnTo>
                    <a:pt x="13725" y="4469"/>
                  </a:lnTo>
                  <a:lnTo>
                    <a:pt x="13805" y="4168"/>
                  </a:lnTo>
                  <a:lnTo>
                    <a:pt x="13865" y="3888"/>
                  </a:lnTo>
                  <a:lnTo>
                    <a:pt x="13905" y="3587"/>
                  </a:lnTo>
                  <a:lnTo>
                    <a:pt x="13945" y="3286"/>
                  </a:lnTo>
                  <a:lnTo>
                    <a:pt x="13945" y="2986"/>
                  </a:lnTo>
                  <a:lnTo>
                    <a:pt x="13945" y="2685"/>
                  </a:lnTo>
                  <a:lnTo>
                    <a:pt x="13905" y="2385"/>
                  </a:lnTo>
                  <a:lnTo>
                    <a:pt x="13825" y="2084"/>
                  </a:lnTo>
                  <a:lnTo>
                    <a:pt x="13725" y="1804"/>
                  </a:lnTo>
                  <a:lnTo>
                    <a:pt x="13584" y="1543"/>
                  </a:lnTo>
                  <a:lnTo>
                    <a:pt x="13384" y="1283"/>
                  </a:lnTo>
                  <a:lnTo>
                    <a:pt x="13164" y="1042"/>
                  </a:lnTo>
                  <a:lnTo>
                    <a:pt x="12903" y="822"/>
                  </a:lnTo>
                  <a:lnTo>
                    <a:pt x="12583" y="622"/>
                  </a:lnTo>
                  <a:lnTo>
                    <a:pt x="12202" y="441"/>
                  </a:lnTo>
                  <a:lnTo>
                    <a:pt x="11781" y="281"/>
                  </a:lnTo>
                  <a:lnTo>
                    <a:pt x="11300" y="161"/>
                  </a:lnTo>
                  <a:lnTo>
                    <a:pt x="10759" y="81"/>
                  </a:lnTo>
                  <a:lnTo>
                    <a:pt x="10158" y="21"/>
                  </a:lnTo>
                  <a:lnTo>
                    <a:pt x="947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4048;p91">
              <a:extLst>
                <a:ext uri="{FF2B5EF4-FFF2-40B4-BE49-F238E27FC236}">
                  <a16:creationId xmlns:a16="http://schemas.microsoft.com/office/drawing/2014/main" id="{0448318C-737D-45CD-0115-F27C3AD3D840}"/>
                </a:ext>
              </a:extLst>
            </p:cNvPr>
            <p:cNvSpPr/>
            <p:nvPr/>
          </p:nvSpPr>
          <p:spPr>
            <a:xfrm>
              <a:off x="3247750" y="1733750"/>
              <a:ext cx="348625" cy="235950"/>
            </a:xfrm>
            <a:custGeom>
              <a:avLst/>
              <a:gdLst/>
              <a:ahLst/>
              <a:cxnLst/>
              <a:rect l="l" t="t" r="r" b="b"/>
              <a:pathLst>
                <a:path w="13945" h="9438" fill="none" extrusionOk="0">
                  <a:moveTo>
                    <a:pt x="7594" y="101"/>
                  </a:moveTo>
                  <a:lnTo>
                    <a:pt x="7594" y="101"/>
                  </a:lnTo>
                  <a:lnTo>
                    <a:pt x="7033" y="161"/>
                  </a:lnTo>
                  <a:lnTo>
                    <a:pt x="6472" y="181"/>
                  </a:lnTo>
                  <a:lnTo>
                    <a:pt x="5911" y="181"/>
                  </a:lnTo>
                  <a:lnTo>
                    <a:pt x="5350" y="141"/>
                  </a:lnTo>
                  <a:lnTo>
                    <a:pt x="5350" y="141"/>
                  </a:lnTo>
                  <a:lnTo>
                    <a:pt x="4608" y="141"/>
                  </a:lnTo>
                  <a:lnTo>
                    <a:pt x="4608" y="141"/>
                  </a:lnTo>
                  <a:lnTo>
                    <a:pt x="4228" y="161"/>
                  </a:lnTo>
                  <a:lnTo>
                    <a:pt x="3807" y="181"/>
                  </a:lnTo>
                  <a:lnTo>
                    <a:pt x="3386" y="241"/>
                  </a:lnTo>
                  <a:lnTo>
                    <a:pt x="2966" y="301"/>
                  </a:lnTo>
                  <a:lnTo>
                    <a:pt x="2545" y="421"/>
                  </a:lnTo>
                  <a:lnTo>
                    <a:pt x="2124" y="562"/>
                  </a:lnTo>
                  <a:lnTo>
                    <a:pt x="1924" y="662"/>
                  </a:lnTo>
                  <a:lnTo>
                    <a:pt x="1723" y="762"/>
                  </a:lnTo>
                  <a:lnTo>
                    <a:pt x="1543" y="862"/>
                  </a:lnTo>
                  <a:lnTo>
                    <a:pt x="1363" y="982"/>
                  </a:lnTo>
                  <a:lnTo>
                    <a:pt x="1182" y="1123"/>
                  </a:lnTo>
                  <a:lnTo>
                    <a:pt x="1022" y="1263"/>
                  </a:lnTo>
                  <a:lnTo>
                    <a:pt x="862" y="1423"/>
                  </a:lnTo>
                  <a:lnTo>
                    <a:pt x="722" y="1603"/>
                  </a:lnTo>
                  <a:lnTo>
                    <a:pt x="581" y="1804"/>
                  </a:lnTo>
                  <a:lnTo>
                    <a:pt x="461" y="2004"/>
                  </a:lnTo>
                  <a:lnTo>
                    <a:pt x="341" y="2225"/>
                  </a:lnTo>
                  <a:lnTo>
                    <a:pt x="241" y="2465"/>
                  </a:lnTo>
                  <a:lnTo>
                    <a:pt x="161" y="2705"/>
                  </a:lnTo>
                  <a:lnTo>
                    <a:pt x="100" y="2986"/>
                  </a:lnTo>
                  <a:lnTo>
                    <a:pt x="40" y="3266"/>
                  </a:lnTo>
                  <a:lnTo>
                    <a:pt x="20" y="3587"/>
                  </a:lnTo>
                  <a:lnTo>
                    <a:pt x="0" y="3908"/>
                  </a:lnTo>
                  <a:lnTo>
                    <a:pt x="0" y="4248"/>
                  </a:lnTo>
                  <a:lnTo>
                    <a:pt x="20" y="4609"/>
                  </a:lnTo>
                  <a:lnTo>
                    <a:pt x="60" y="4989"/>
                  </a:lnTo>
                  <a:lnTo>
                    <a:pt x="60" y="4989"/>
                  </a:lnTo>
                  <a:lnTo>
                    <a:pt x="161" y="4889"/>
                  </a:lnTo>
                  <a:lnTo>
                    <a:pt x="301" y="4789"/>
                  </a:lnTo>
                  <a:lnTo>
                    <a:pt x="421" y="4689"/>
                  </a:lnTo>
                  <a:lnTo>
                    <a:pt x="561" y="4609"/>
                  </a:lnTo>
                  <a:lnTo>
                    <a:pt x="702" y="4549"/>
                  </a:lnTo>
                  <a:lnTo>
                    <a:pt x="842" y="4509"/>
                  </a:lnTo>
                  <a:lnTo>
                    <a:pt x="982" y="4469"/>
                  </a:lnTo>
                  <a:lnTo>
                    <a:pt x="1142" y="4448"/>
                  </a:lnTo>
                  <a:lnTo>
                    <a:pt x="1303" y="4428"/>
                  </a:lnTo>
                  <a:lnTo>
                    <a:pt x="1443" y="4428"/>
                  </a:lnTo>
                  <a:lnTo>
                    <a:pt x="1603" y="4448"/>
                  </a:lnTo>
                  <a:lnTo>
                    <a:pt x="1743" y="4469"/>
                  </a:lnTo>
                  <a:lnTo>
                    <a:pt x="1904" y="4529"/>
                  </a:lnTo>
                  <a:lnTo>
                    <a:pt x="2044" y="4569"/>
                  </a:lnTo>
                  <a:lnTo>
                    <a:pt x="2184" y="4649"/>
                  </a:lnTo>
                  <a:lnTo>
                    <a:pt x="2324" y="4729"/>
                  </a:lnTo>
                  <a:lnTo>
                    <a:pt x="2324" y="4729"/>
                  </a:lnTo>
                  <a:lnTo>
                    <a:pt x="2505" y="5310"/>
                  </a:lnTo>
                  <a:lnTo>
                    <a:pt x="2705" y="5931"/>
                  </a:lnTo>
                  <a:lnTo>
                    <a:pt x="2966" y="6672"/>
                  </a:lnTo>
                  <a:lnTo>
                    <a:pt x="3246" y="7474"/>
                  </a:lnTo>
                  <a:lnTo>
                    <a:pt x="3567" y="8235"/>
                  </a:lnTo>
                  <a:lnTo>
                    <a:pt x="3727" y="8596"/>
                  </a:lnTo>
                  <a:lnTo>
                    <a:pt x="3887" y="8916"/>
                  </a:lnTo>
                  <a:lnTo>
                    <a:pt x="4027" y="9197"/>
                  </a:lnTo>
                  <a:lnTo>
                    <a:pt x="4188" y="9437"/>
                  </a:lnTo>
                  <a:lnTo>
                    <a:pt x="4188" y="9437"/>
                  </a:lnTo>
                  <a:lnTo>
                    <a:pt x="4869" y="8976"/>
                  </a:lnTo>
                  <a:lnTo>
                    <a:pt x="6492" y="7875"/>
                  </a:lnTo>
                  <a:lnTo>
                    <a:pt x="8355" y="6572"/>
                  </a:lnTo>
                  <a:lnTo>
                    <a:pt x="9177" y="5991"/>
                  </a:lnTo>
                  <a:lnTo>
                    <a:pt x="9778" y="5510"/>
                  </a:lnTo>
                  <a:lnTo>
                    <a:pt x="9778" y="5510"/>
                  </a:lnTo>
                  <a:lnTo>
                    <a:pt x="9898" y="5410"/>
                  </a:lnTo>
                  <a:lnTo>
                    <a:pt x="10038" y="5350"/>
                  </a:lnTo>
                  <a:lnTo>
                    <a:pt x="10158" y="5290"/>
                  </a:lnTo>
                  <a:lnTo>
                    <a:pt x="10298" y="5230"/>
                  </a:lnTo>
                  <a:lnTo>
                    <a:pt x="10419" y="5210"/>
                  </a:lnTo>
                  <a:lnTo>
                    <a:pt x="10559" y="5190"/>
                  </a:lnTo>
                  <a:lnTo>
                    <a:pt x="10819" y="5190"/>
                  </a:lnTo>
                  <a:lnTo>
                    <a:pt x="11100" y="5210"/>
                  </a:lnTo>
                  <a:lnTo>
                    <a:pt x="11360" y="5290"/>
                  </a:lnTo>
                  <a:lnTo>
                    <a:pt x="11601" y="5370"/>
                  </a:lnTo>
                  <a:lnTo>
                    <a:pt x="11841" y="5490"/>
                  </a:lnTo>
                  <a:lnTo>
                    <a:pt x="12082" y="5611"/>
                  </a:lnTo>
                  <a:lnTo>
                    <a:pt x="12282" y="5751"/>
                  </a:lnTo>
                  <a:lnTo>
                    <a:pt x="12623" y="6011"/>
                  </a:lnTo>
                  <a:lnTo>
                    <a:pt x="12863" y="6192"/>
                  </a:lnTo>
                  <a:lnTo>
                    <a:pt x="12943" y="6272"/>
                  </a:lnTo>
                  <a:lnTo>
                    <a:pt x="12943" y="6272"/>
                  </a:lnTo>
                  <a:lnTo>
                    <a:pt x="13103" y="5991"/>
                  </a:lnTo>
                  <a:lnTo>
                    <a:pt x="13264" y="5651"/>
                  </a:lnTo>
                  <a:lnTo>
                    <a:pt x="13444" y="5230"/>
                  </a:lnTo>
                  <a:lnTo>
                    <a:pt x="13644" y="4729"/>
                  </a:lnTo>
                  <a:lnTo>
                    <a:pt x="13725" y="4469"/>
                  </a:lnTo>
                  <a:lnTo>
                    <a:pt x="13805" y="4168"/>
                  </a:lnTo>
                  <a:lnTo>
                    <a:pt x="13865" y="3888"/>
                  </a:lnTo>
                  <a:lnTo>
                    <a:pt x="13905" y="3587"/>
                  </a:lnTo>
                  <a:lnTo>
                    <a:pt x="13945" y="3286"/>
                  </a:lnTo>
                  <a:lnTo>
                    <a:pt x="13945" y="2986"/>
                  </a:lnTo>
                  <a:lnTo>
                    <a:pt x="13945" y="2685"/>
                  </a:lnTo>
                  <a:lnTo>
                    <a:pt x="13905" y="2385"/>
                  </a:lnTo>
                  <a:lnTo>
                    <a:pt x="13825" y="2084"/>
                  </a:lnTo>
                  <a:lnTo>
                    <a:pt x="13725" y="1804"/>
                  </a:lnTo>
                  <a:lnTo>
                    <a:pt x="13584" y="1543"/>
                  </a:lnTo>
                  <a:lnTo>
                    <a:pt x="13384" y="1283"/>
                  </a:lnTo>
                  <a:lnTo>
                    <a:pt x="13164" y="1042"/>
                  </a:lnTo>
                  <a:lnTo>
                    <a:pt x="12903" y="822"/>
                  </a:lnTo>
                  <a:lnTo>
                    <a:pt x="12583" y="622"/>
                  </a:lnTo>
                  <a:lnTo>
                    <a:pt x="12202" y="441"/>
                  </a:lnTo>
                  <a:lnTo>
                    <a:pt x="11781" y="281"/>
                  </a:lnTo>
                  <a:lnTo>
                    <a:pt x="11300" y="161"/>
                  </a:lnTo>
                  <a:lnTo>
                    <a:pt x="10759" y="81"/>
                  </a:lnTo>
                  <a:lnTo>
                    <a:pt x="10158" y="21"/>
                  </a:lnTo>
                  <a:lnTo>
                    <a:pt x="9477" y="1"/>
                  </a:lnTo>
                  <a:lnTo>
                    <a:pt x="8736" y="21"/>
                  </a:lnTo>
                  <a:lnTo>
                    <a:pt x="8736" y="21"/>
                  </a:lnTo>
                  <a:lnTo>
                    <a:pt x="8475" y="21"/>
                  </a:lnTo>
                  <a:lnTo>
                    <a:pt x="8195" y="41"/>
                  </a:lnTo>
                  <a:lnTo>
                    <a:pt x="7594" y="1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4049;p91">
              <a:extLst>
                <a:ext uri="{FF2B5EF4-FFF2-40B4-BE49-F238E27FC236}">
                  <a16:creationId xmlns:a16="http://schemas.microsoft.com/office/drawing/2014/main" id="{4ADCE30E-9324-E21A-2F67-E204DB359880}"/>
                </a:ext>
              </a:extLst>
            </p:cNvPr>
            <p:cNvSpPr/>
            <p:nvPr/>
          </p:nvSpPr>
          <p:spPr>
            <a:xfrm>
              <a:off x="3312350" y="1745275"/>
              <a:ext cx="241950" cy="211900"/>
            </a:xfrm>
            <a:custGeom>
              <a:avLst/>
              <a:gdLst/>
              <a:ahLst/>
              <a:cxnLst/>
              <a:rect l="l" t="t" r="r" b="b"/>
              <a:pathLst>
                <a:path w="9678" h="8476" extrusionOk="0">
                  <a:moveTo>
                    <a:pt x="6673" y="0"/>
                  </a:moveTo>
                  <a:lnTo>
                    <a:pt x="6212" y="20"/>
                  </a:lnTo>
                  <a:lnTo>
                    <a:pt x="5691" y="41"/>
                  </a:lnTo>
                  <a:lnTo>
                    <a:pt x="5150" y="81"/>
                  </a:lnTo>
                  <a:lnTo>
                    <a:pt x="4569" y="141"/>
                  </a:lnTo>
                  <a:lnTo>
                    <a:pt x="4108" y="181"/>
                  </a:lnTo>
                  <a:lnTo>
                    <a:pt x="2565" y="181"/>
                  </a:lnTo>
                  <a:lnTo>
                    <a:pt x="2044" y="221"/>
                  </a:lnTo>
                  <a:lnTo>
                    <a:pt x="1804" y="261"/>
                  </a:lnTo>
                  <a:lnTo>
                    <a:pt x="1544" y="321"/>
                  </a:lnTo>
                  <a:lnTo>
                    <a:pt x="1323" y="381"/>
                  </a:lnTo>
                  <a:lnTo>
                    <a:pt x="1103" y="481"/>
                  </a:lnTo>
                  <a:lnTo>
                    <a:pt x="882" y="602"/>
                  </a:lnTo>
                  <a:lnTo>
                    <a:pt x="702" y="742"/>
                  </a:lnTo>
                  <a:lnTo>
                    <a:pt x="522" y="902"/>
                  </a:lnTo>
                  <a:lnTo>
                    <a:pt x="382" y="1102"/>
                  </a:lnTo>
                  <a:lnTo>
                    <a:pt x="241" y="1343"/>
                  </a:lnTo>
                  <a:lnTo>
                    <a:pt x="141" y="1603"/>
                  </a:lnTo>
                  <a:lnTo>
                    <a:pt x="61" y="1924"/>
                  </a:lnTo>
                  <a:lnTo>
                    <a:pt x="21" y="2264"/>
                  </a:lnTo>
                  <a:lnTo>
                    <a:pt x="1" y="2645"/>
                  </a:lnTo>
                  <a:lnTo>
                    <a:pt x="21" y="3086"/>
                  </a:lnTo>
                  <a:lnTo>
                    <a:pt x="81" y="3567"/>
                  </a:lnTo>
                  <a:lnTo>
                    <a:pt x="181" y="4108"/>
                  </a:lnTo>
                  <a:lnTo>
                    <a:pt x="301" y="4689"/>
                  </a:lnTo>
                  <a:lnTo>
                    <a:pt x="482" y="5330"/>
                  </a:lnTo>
                  <a:lnTo>
                    <a:pt x="702" y="6011"/>
                  </a:lnTo>
                  <a:lnTo>
                    <a:pt x="963" y="6772"/>
                  </a:lnTo>
                  <a:lnTo>
                    <a:pt x="1283" y="7594"/>
                  </a:lnTo>
                  <a:lnTo>
                    <a:pt x="1644" y="8475"/>
                  </a:lnTo>
                  <a:lnTo>
                    <a:pt x="2305" y="8055"/>
                  </a:lnTo>
                  <a:lnTo>
                    <a:pt x="3026" y="7574"/>
                  </a:lnTo>
                  <a:lnTo>
                    <a:pt x="3928" y="6973"/>
                  </a:lnTo>
                  <a:lnTo>
                    <a:pt x="4950" y="6251"/>
                  </a:lnTo>
                  <a:lnTo>
                    <a:pt x="6011" y="5450"/>
                  </a:lnTo>
                  <a:lnTo>
                    <a:pt x="6532" y="5029"/>
                  </a:lnTo>
                  <a:lnTo>
                    <a:pt x="7033" y="4609"/>
                  </a:lnTo>
                  <a:lnTo>
                    <a:pt x="7534" y="4188"/>
                  </a:lnTo>
                  <a:lnTo>
                    <a:pt x="7995" y="3767"/>
                  </a:lnTo>
                  <a:lnTo>
                    <a:pt x="8416" y="3346"/>
                  </a:lnTo>
                  <a:lnTo>
                    <a:pt x="8796" y="2926"/>
                  </a:lnTo>
                  <a:lnTo>
                    <a:pt x="9117" y="2525"/>
                  </a:lnTo>
                  <a:lnTo>
                    <a:pt x="9357" y="2144"/>
                  </a:lnTo>
                  <a:lnTo>
                    <a:pt x="9478" y="1944"/>
                  </a:lnTo>
                  <a:lnTo>
                    <a:pt x="9558" y="1764"/>
                  </a:lnTo>
                  <a:lnTo>
                    <a:pt x="9618" y="1603"/>
                  </a:lnTo>
                  <a:lnTo>
                    <a:pt x="9658" y="1423"/>
                  </a:lnTo>
                  <a:lnTo>
                    <a:pt x="9678" y="1263"/>
                  </a:lnTo>
                  <a:lnTo>
                    <a:pt x="9678" y="1102"/>
                  </a:lnTo>
                  <a:lnTo>
                    <a:pt x="9658" y="962"/>
                  </a:lnTo>
                  <a:lnTo>
                    <a:pt x="9598" y="822"/>
                  </a:lnTo>
                  <a:lnTo>
                    <a:pt x="9518" y="702"/>
                  </a:lnTo>
                  <a:lnTo>
                    <a:pt x="9417" y="581"/>
                  </a:lnTo>
                  <a:lnTo>
                    <a:pt x="9297" y="461"/>
                  </a:lnTo>
                  <a:lnTo>
                    <a:pt x="9137" y="361"/>
                  </a:lnTo>
                  <a:lnTo>
                    <a:pt x="8937" y="281"/>
                  </a:lnTo>
                  <a:lnTo>
                    <a:pt x="8716" y="201"/>
                  </a:lnTo>
                  <a:lnTo>
                    <a:pt x="8456" y="141"/>
                  </a:lnTo>
                  <a:lnTo>
                    <a:pt x="8175" y="81"/>
                  </a:lnTo>
                  <a:lnTo>
                    <a:pt x="7855" y="41"/>
                  </a:lnTo>
                  <a:lnTo>
                    <a:pt x="7494" y="20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rgbClr val="EBB3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4050;p91">
              <a:extLst>
                <a:ext uri="{FF2B5EF4-FFF2-40B4-BE49-F238E27FC236}">
                  <a16:creationId xmlns:a16="http://schemas.microsoft.com/office/drawing/2014/main" id="{9B100B48-CB60-0DE0-1F7E-E7EA49D5B858}"/>
                </a:ext>
              </a:extLst>
            </p:cNvPr>
            <p:cNvSpPr/>
            <p:nvPr/>
          </p:nvSpPr>
          <p:spPr>
            <a:xfrm>
              <a:off x="3740625" y="2012250"/>
              <a:ext cx="24050" cy="250450"/>
            </a:xfrm>
            <a:custGeom>
              <a:avLst/>
              <a:gdLst/>
              <a:ahLst/>
              <a:cxnLst/>
              <a:rect l="l" t="t" r="r" b="b"/>
              <a:pathLst>
                <a:path w="962" h="10018" extrusionOk="0">
                  <a:moveTo>
                    <a:pt x="541" y="4468"/>
                  </a:moveTo>
                  <a:lnTo>
                    <a:pt x="541" y="4468"/>
                  </a:lnTo>
                  <a:lnTo>
                    <a:pt x="0" y="10018"/>
                  </a:lnTo>
                  <a:lnTo>
                    <a:pt x="0" y="10018"/>
                  </a:lnTo>
                  <a:lnTo>
                    <a:pt x="0" y="10018"/>
                  </a:lnTo>
                  <a:lnTo>
                    <a:pt x="541" y="4468"/>
                  </a:lnTo>
                  <a:close/>
                  <a:moveTo>
                    <a:pt x="962" y="0"/>
                  </a:moveTo>
                  <a:lnTo>
                    <a:pt x="922" y="521"/>
                  </a:lnTo>
                  <a:lnTo>
                    <a:pt x="922" y="521"/>
                  </a:lnTo>
                  <a:lnTo>
                    <a:pt x="962" y="0"/>
                  </a:lnTo>
                  <a:close/>
                </a:path>
              </a:pathLst>
            </a:custGeom>
            <a:solidFill>
              <a:srgbClr val="E3D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4051;p91">
              <a:extLst>
                <a:ext uri="{FF2B5EF4-FFF2-40B4-BE49-F238E27FC236}">
                  <a16:creationId xmlns:a16="http://schemas.microsoft.com/office/drawing/2014/main" id="{8EA0E364-21F9-EF4C-6DD1-E575177AA0A6}"/>
                </a:ext>
              </a:extLst>
            </p:cNvPr>
            <p:cNvSpPr/>
            <p:nvPr/>
          </p:nvSpPr>
          <p:spPr>
            <a:xfrm>
              <a:off x="3740625" y="2123950"/>
              <a:ext cx="13550" cy="138750"/>
            </a:xfrm>
            <a:custGeom>
              <a:avLst/>
              <a:gdLst/>
              <a:ahLst/>
              <a:cxnLst/>
              <a:rect l="l" t="t" r="r" b="b"/>
              <a:pathLst>
                <a:path w="542" h="5550" fill="none" extrusionOk="0">
                  <a:moveTo>
                    <a:pt x="541" y="0"/>
                  </a:moveTo>
                  <a:lnTo>
                    <a:pt x="541" y="0"/>
                  </a:lnTo>
                  <a:lnTo>
                    <a:pt x="0" y="5550"/>
                  </a:lnTo>
                  <a:lnTo>
                    <a:pt x="0" y="5550"/>
                  </a:lnTo>
                  <a:lnTo>
                    <a:pt x="0" y="5550"/>
                  </a:lnTo>
                  <a:lnTo>
                    <a:pt x="54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4052;p91">
              <a:extLst>
                <a:ext uri="{FF2B5EF4-FFF2-40B4-BE49-F238E27FC236}">
                  <a16:creationId xmlns:a16="http://schemas.microsoft.com/office/drawing/2014/main" id="{D191BF75-C8FF-CE4A-C08A-CD8B30695D08}"/>
                </a:ext>
              </a:extLst>
            </p:cNvPr>
            <p:cNvSpPr/>
            <p:nvPr/>
          </p:nvSpPr>
          <p:spPr>
            <a:xfrm>
              <a:off x="3763650" y="2012250"/>
              <a:ext cx="1025" cy="13050"/>
            </a:xfrm>
            <a:custGeom>
              <a:avLst/>
              <a:gdLst/>
              <a:ahLst/>
              <a:cxnLst/>
              <a:rect l="l" t="t" r="r" b="b"/>
              <a:pathLst>
                <a:path w="41" h="522" fill="none" extrusionOk="0">
                  <a:moveTo>
                    <a:pt x="41" y="0"/>
                  </a:moveTo>
                  <a:lnTo>
                    <a:pt x="1" y="521"/>
                  </a:lnTo>
                  <a:lnTo>
                    <a:pt x="1" y="521"/>
                  </a:lnTo>
                  <a:lnTo>
                    <a:pt x="4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4053;p91">
              <a:extLst>
                <a:ext uri="{FF2B5EF4-FFF2-40B4-BE49-F238E27FC236}">
                  <a16:creationId xmlns:a16="http://schemas.microsoft.com/office/drawing/2014/main" id="{3DAFB3BF-3CF6-3A8D-DF27-60144819B411}"/>
                </a:ext>
              </a:extLst>
            </p:cNvPr>
            <p:cNvSpPr/>
            <p:nvPr/>
          </p:nvSpPr>
          <p:spPr>
            <a:xfrm>
              <a:off x="3754150" y="2025275"/>
              <a:ext cx="9525" cy="98700"/>
            </a:xfrm>
            <a:custGeom>
              <a:avLst/>
              <a:gdLst/>
              <a:ahLst/>
              <a:cxnLst/>
              <a:rect l="l" t="t" r="r" b="b"/>
              <a:pathLst>
                <a:path w="381" h="3948" extrusionOk="0">
                  <a:moveTo>
                    <a:pt x="381" y="0"/>
                  </a:moveTo>
                  <a:lnTo>
                    <a:pt x="381" y="0"/>
                  </a:lnTo>
                  <a:lnTo>
                    <a:pt x="0" y="3947"/>
                  </a:lnTo>
                  <a:lnTo>
                    <a:pt x="0" y="3947"/>
                  </a:lnTo>
                  <a:lnTo>
                    <a:pt x="38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4054;p91">
              <a:extLst>
                <a:ext uri="{FF2B5EF4-FFF2-40B4-BE49-F238E27FC236}">
                  <a16:creationId xmlns:a16="http://schemas.microsoft.com/office/drawing/2014/main" id="{B902FB4A-03DA-52C8-A741-81201214B18E}"/>
                </a:ext>
              </a:extLst>
            </p:cNvPr>
            <p:cNvSpPr/>
            <p:nvPr/>
          </p:nvSpPr>
          <p:spPr>
            <a:xfrm>
              <a:off x="3754150" y="2025275"/>
              <a:ext cx="9525" cy="98700"/>
            </a:xfrm>
            <a:custGeom>
              <a:avLst/>
              <a:gdLst/>
              <a:ahLst/>
              <a:cxnLst/>
              <a:rect l="l" t="t" r="r" b="b"/>
              <a:pathLst>
                <a:path w="381" h="3948" fill="none" extrusionOk="0">
                  <a:moveTo>
                    <a:pt x="381" y="0"/>
                  </a:moveTo>
                  <a:lnTo>
                    <a:pt x="381" y="0"/>
                  </a:lnTo>
                  <a:lnTo>
                    <a:pt x="0" y="3947"/>
                  </a:lnTo>
                  <a:lnTo>
                    <a:pt x="0" y="3947"/>
                  </a:lnTo>
                  <a:lnTo>
                    <a:pt x="38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4055;p91">
              <a:extLst>
                <a:ext uri="{FF2B5EF4-FFF2-40B4-BE49-F238E27FC236}">
                  <a16:creationId xmlns:a16="http://schemas.microsoft.com/office/drawing/2014/main" id="{3C64B9B7-4291-E059-6CE6-B5B67A96EE1F}"/>
                </a:ext>
              </a:extLst>
            </p:cNvPr>
            <p:cNvSpPr/>
            <p:nvPr/>
          </p:nvSpPr>
          <p:spPr>
            <a:xfrm>
              <a:off x="3702550" y="1870500"/>
              <a:ext cx="71650" cy="392200"/>
            </a:xfrm>
            <a:custGeom>
              <a:avLst/>
              <a:gdLst/>
              <a:ahLst/>
              <a:cxnLst/>
              <a:rect l="l" t="t" r="r" b="b"/>
              <a:pathLst>
                <a:path w="2866" h="15688" extrusionOk="0">
                  <a:moveTo>
                    <a:pt x="1723" y="0"/>
                  </a:moveTo>
                  <a:lnTo>
                    <a:pt x="301" y="1222"/>
                  </a:lnTo>
                  <a:lnTo>
                    <a:pt x="201" y="2124"/>
                  </a:lnTo>
                  <a:lnTo>
                    <a:pt x="121" y="3046"/>
                  </a:lnTo>
                  <a:lnTo>
                    <a:pt x="40" y="3947"/>
                  </a:lnTo>
                  <a:lnTo>
                    <a:pt x="20" y="4869"/>
                  </a:lnTo>
                  <a:lnTo>
                    <a:pt x="0" y="5791"/>
                  </a:lnTo>
                  <a:lnTo>
                    <a:pt x="20" y="6692"/>
                  </a:lnTo>
                  <a:lnTo>
                    <a:pt x="61" y="7614"/>
                  </a:lnTo>
                  <a:lnTo>
                    <a:pt x="121" y="8515"/>
                  </a:lnTo>
                  <a:lnTo>
                    <a:pt x="221" y="9417"/>
                  </a:lnTo>
                  <a:lnTo>
                    <a:pt x="321" y="10339"/>
                  </a:lnTo>
                  <a:lnTo>
                    <a:pt x="461" y="11240"/>
                  </a:lnTo>
                  <a:lnTo>
                    <a:pt x="622" y="12142"/>
                  </a:lnTo>
                  <a:lnTo>
                    <a:pt x="822" y="13023"/>
                  </a:lnTo>
                  <a:lnTo>
                    <a:pt x="1022" y="13925"/>
                  </a:lnTo>
                  <a:lnTo>
                    <a:pt x="1263" y="14806"/>
                  </a:lnTo>
                  <a:lnTo>
                    <a:pt x="1523" y="15688"/>
                  </a:lnTo>
                  <a:lnTo>
                    <a:pt x="2485" y="5670"/>
                  </a:lnTo>
                  <a:lnTo>
                    <a:pt x="2865" y="1864"/>
                  </a:lnTo>
                  <a:lnTo>
                    <a:pt x="17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4056;p91">
              <a:extLst>
                <a:ext uri="{FF2B5EF4-FFF2-40B4-BE49-F238E27FC236}">
                  <a16:creationId xmlns:a16="http://schemas.microsoft.com/office/drawing/2014/main" id="{F79244DB-2506-9E6A-79C9-5832BF8EC05D}"/>
                </a:ext>
              </a:extLst>
            </p:cNvPr>
            <p:cNvSpPr/>
            <p:nvPr/>
          </p:nvSpPr>
          <p:spPr>
            <a:xfrm>
              <a:off x="3702550" y="1870500"/>
              <a:ext cx="71650" cy="392200"/>
            </a:xfrm>
            <a:custGeom>
              <a:avLst/>
              <a:gdLst/>
              <a:ahLst/>
              <a:cxnLst/>
              <a:rect l="l" t="t" r="r" b="b"/>
              <a:pathLst>
                <a:path w="2866" h="15688" fill="none" extrusionOk="0">
                  <a:moveTo>
                    <a:pt x="1723" y="0"/>
                  </a:moveTo>
                  <a:lnTo>
                    <a:pt x="301" y="1222"/>
                  </a:lnTo>
                  <a:lnTo>
                    <a:pt x="301" y="1222"/>
                  </a:lnTo>
                  <a:lnTo>
                    <a:pt x="201" y="2124"/>
                  </a:lnTo>
                  <a:lnTo>
                    <a:pt x="121" y="3046"/>
                  </a:lnTo>
                  <a:lnTo>
                    <a:pt x="40" y="3947"/>
                  </a:lnTo>
                  <a:lnTo>
                    <a:pt x="20" y="4869"/>
                  </a:lnTo>
                  <a:lnTo>
                    <a:pt x="0" y="5791"/>
                  </a:lnTo>
                  <a:lnTo>
                    <a:pt x="20" y="6692"/>
                  </a:lnTo>
                  <a:lnTo>
                    <a:pt x="61" y="7614"/>
                  </a:lnTo>
                  <a:lnTo>
                    <a:pt x="121" y="8515"/>
                  </a:lnTo>
                  <a:lnTo>
                    <a:pt x="221" y="9417"/>
                  </a:lnTo>
                  <a:lnTo>
                    <a:pt x="321" y="10339"/>
                  </a:lnTo>
                  <a:lnTo>
                    <a:pt x="461" y="11240"/>
                  </a:lnTo>
                  <a:lnTo>
                    <a:pt x="622" y="12142"/>
                  </a:lnTo>
                  <a:lnTo>
                    <a:pt x="822" y="13023"/>
                  </a:lnTo>
                  <a:lnTo>
                    <a:pt x="1022" y="13925"/>
                  </a:lnTo>
                  <a:lnTo>
                    <a:pt x="1263" y="14806"/>
                  </a:lnTo>
                  <a:lnTo>
                    <a:pt x="1523" y="15688"/>
                  </a:lnTo>
                  <a:lnTo>
                    <a:pt x="2485" y="5670"/>
                  </a:lnTo>
                  <a:lnTo>
                    <a:pt x="2865" y="1864"/>
                  </a:lnTo>
                  <a:lnTo>
                    <a:pt x="172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4057;p91">
              <a:extLst>
                <a:ext uri="{FF2B5EF4-FFF2-40B4-BE49-F238E27FC236}">
                  <a16:creationId xmlns:a16="http://schemas.microsoft.com/office/drawing/2014/main" id="{B0315FD6-1715-112C-DAE9-AE630116AC18}"/>
                </a:ext>
              </a:extLst>
            </p:cNvPr>
            <p:cNvSpPr/>
            <p:nvPr/>
          </p:nvSpPr>
          <p:spPr>
            <a:xfrm>
              <a:off x="3682000" y="19802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4058;p91">
              <a:extLst>
                <a:ext uri="{FF2B5EF4-FFF2-40B4-BE49-F238E27FC236}">
                  <a16:creationId xmlns:a16="http://schemas.microsoft.com/office/drawing/2014/main" id="{C53451DE-B52D-8EA6-D036-7D348A54F84C}"/>
                </a:ext>
              </a:extLst>
            </p:cNvPr>
            <p:cNvSpPr/>
            <p:nvPr/>
          </p:nvSpPr>
          <p:spPr>
            <a:xfrm>
              <a:off x="3356950" y="1503850"/>
              <a:ext cx="187850" cy="314575"/>
            </a:xfrm>
            <a:custGeom>
              <a:avLst/>
              <a:gdLst/>
              <a:ahLst/>
              <a:cxnLst/>
              <a:rect l="l" t="t" r="r" b="b"/>
              <a:pathLst>
                <a:path w="7514" h="12583" extrusionOk="0">
                  <a:moveTo>
                    <a:pt x="5369" y="0"/>
                  </a:moveTo>
                  <a:lnTo>
                    <a:pt x="5109" y="161"/>
                  </a:lnTo>
                  <a:lnTo>
                    <a:pt x="4408" y="581"/>
                  </a:lnTo>
                  <a:lnTo>
                    <a:pt x="3947" y="882"/>
                  </a:lnTo>
                  <a:lnTo>
                    <a:pt x="3426" y="1243"/>
                  </a:lnTo>
                  <a:lnTo>
                    <a:pt x="2885" y="1643"/>
                  </a:lnTo>
                  <a:lnTo>
                    <a:pt x="2344" y="2084"/>
                  </a:lnTo>
                  <a:lnTo>
                    <a:pt x="1823" y="2565"/>
                  </a:lnTo>
                  <a:lnTo>
                    <a:pt x="1563" y="2805"/>
                  </a:lnTo>
                  <a:lnTo>
                    <a:pt x="1322" y="3066"/>
                  </a:lnTo>
                  <a:lnTo>
                    <a:pt x="1082" y="3306"/>
                  </a:lnTo>
                  <a:lnTo>
                    <a:pt x="862" y="3587"/>
                  </a:lnTo>
                  <a:lnTo>
                    <a:pt x="681" y="3847"/>
                  </a:lnTo>
                  <a:lnTo>
                    <a:pt x="501" y="4108"/>
                  </a:lnTo>
                  <a:lnTo>
                    <a:pt x="341" y="4388"/>
                  </a:lnTo>
                  <a:lnTo>
                    <a:pt x="220" y="4669"/>
                  </a:lnTo>
                  <a:lnTo>
                    <a:pt x="120" y="4929"/>
                  </a:lnTo>
                  <a:lnTo>
                    <a:pt x="40" y="5210"/>
                  </a:lnTo>
                  <a:lnTo>
                    <a:pt x="0" y="5490"/>
                  </a:lnTo>
                  <a:lnTo>
                    <a:pt x="0" y="5751"/>
                  </a:lnTo>
                  <a:lnTo>
                    <a:pt x="40" y="6031"/>
                  </a:lnTo>
                  <a:lnTo>
                    <a:pt x="120" y="6292"/>
                  </a:lnTo>
                  <a:lnTo>
                    <a:pt x="240" y="6612"/>
                  </a:lnTo>
                  <a:lnTo>
                    <a:pt x="341" y="6933"/>
                  </a:lnTo>
                  <a:lnTo>
                    <a:pt x="421" y="7253"/>
                  </a:lnTo>
                  <a:lnTo>
                    <a:pt x="481" y="7574"/>
                  </a:lnTo>
                  <a:lnTo>
                    <a:pt x="521" y="7894"/>
                  </a:lnTo>
                  <a:lnTo>
                    <a:pt x="561" y="8235"/>
                  </a:lnTo>
                  <a:lnTo>
                    <a:pt x="581" y="8556"/>
                  </a:lnTo>
                  <a:lnTo>
                    <a:pt x="581" y="8896"/>
                  </a:lnTo>
                  <a:lnTo>
                    <a:pt x="561" y="9217"/>
                  </a:lnTo>
                  <a:lnTo>
                    <a:pt x="541" y="9537"/>
                  </a:lnTo>
                  <a:lnTo>
                    <a:pt x="501" y="9878"/>
                  </a:lnTo>
                  <a:lnTo>
                    <a:pt x="441" y="10198"/>
                  </a:lnTo>
                  <a:lnTo>
                    <a:pt x="361" y="10519"/>
                  </a:lnTo>
                  <a:lnTo>
                    <a:pt x="260" y="10840"/>
                  </a:lnTo>
                  <a:lnTo>
                    <a:pt x="160" y="11160"/>
                  </a:lnTo>
                  <a:lnTo>
                    <a:pt x="40" y="11461"/>
                  </a:lnTo>
                  <a:lnTo>
                    <a:pt x="341" y="11721"/>
                  </a:lnTo>
                  <a:lnTo>
                    <a:pt x="641" y="11941"/>
                  </a:lnTo>
                  <a:lnTo>
                    <a:pt x="942" y="12122"/>
                  </a:lnTo>
                  <a:lnTo>
                    <a:pt x="1262" y="12262"/>
                  </a:lnTo>
                  <a:lnTo>
                    <a:pt x="1563" y="12382"/>
                  </a:lnTo>
                  <a:lnTo>
                    <a:pt x="1883" y="12462"/>
                  </a:lnTo>
                  <a:lnTo>
                    <a:pt x="2204" y="12543"/>
                  </a:lnTo>
                  <a:lnTo>
                    <a:pt x="2524" y="12563"/>
                  </a:lnTo>
                  <a:lnTo>
                    <a:pt x="2845" y="12583"/>
                  </a:lnTo>
                  <a:lnTo>
                    <a:pt x="3146" y="12583"/>
                  </a:lnTo>
                  <a:lnTo>
                    <a:pt x="3466" y="12563"/>
                  </a:lnTo>
                  <a:lnTo>
                    <a:pt x="3767" y="12523"/>
                  </a:lnTo>
                  <a:lnTo>
                    <a:pt x="4067" y="12462"/>
                  </a:lnTo>
                  <a:lnTo>
                    <a:pt x="4368" y="12382"/>
                  </a:lnTo>
                  <a:lnTo>
                    <a:pt x="4668" y="12302"/>
                  </a:lnTo>
                  <a:lnTo>
                    <a:pt x="4949" y="12202"/>
                  </a:lnTo>
                  <a:lnTo>
                    <a:pt x="5470" y="11982"/>
                  </a:lnTo>
                  <a:lnTo>
                    <a:pt x="5971" y="11761"/>
                  </a:lnTo>
                  <a:lnTo>
                    <a:pt x="6411" y="11521"/>
                  </a:lnTo>
                  <a:lnTo>
                    <a:pt x="6772" y="11300"/>
                  </a:lnTo>
                  <a:lnTo>
                    <a:pt x="7093" y="11100"/>
                  </a:lnTo>
                  <a:lnTo>
                    <a:pt x="7313" y="10940"/>
                  </a:lnTo>
                  <a:lnTo>
                    <a:pt x="7513" y="10779"/>
                  </a:lnTo>
                  <a:lnTo>
                    <a:pt x="7273" y="10138"/>
                  </a:lnTo>
                  <a:lnTo>
                    <a:pt x="7052" y="9477"/>
                  </a:lnTo>
                  <a:lnTo>
                    <a:pt x="6852" y="8816"/>
                  </a:lnTo>
                  <a:lnTo>
                    <a:pt x="6652" y="8155"/>
                  </a:lnTo>
                  <a:lnTo>
                    <a:pt x="6471" y="7494"/>
                  </a:lnTo>
                  <a:lnTo>
                    <a:pt x="6311" y="6812"/>
                  </a:lnTo>
                  <a:lnTo>
                    <a:pt x="6151" y="6151"/>
                  </a:lnTo>
                  <a:lnTo>
                    <a:pt x="6011" y="5470"/>
                  </a:lnTo>
                  <a:lnTo>
                    <a:pt x="5890" y="4789"/>
                  </a:lnTo>
                  <a:lnTo>
                    <a:pt x="5770" y="4108"/>
                  </a:lnTo>
                  <a:lnTo>
                    <a:pt x="5670" y="3426"/>
                  </a:lnTo>
                  <a:lnTo>
                    <a:pt x="5590" y="2745"/>
                  </a:lnTo>
                  <a:lnTo>
                    <a:pt x="5510" y="2064"/>
                  </a:lnTo>
                  <a:lnTo>
                    <a:pt x="5450" y="1383"/>
                  </a:lnTo>
                  <a:lnTo>
                    <a:pt x="5410" y="682"/>
                  </a:lnTo>
                  <a:lnTo>
                    <a:pt x="5369" y="0"/>
                  </a:lnTo>
                  <a:close/>
                </a:path>
              </a:pathLst>
            </a:custGeom>
            <a:solidFill>
              <a:srgbClr val="EBB3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4059;p91">
              <a:extLst>
                <a:ext uri="{FF2B5EF4-FFF2-40B4-BE49-F238E27FC236}">
                  <a16:creationId xmlns:a16="http://schemas.microsoft.com/office/drawing/2014/main" id="{099B1990-F6A8-9E0D-F49B-944DF8C1F2D8}"/>
                </a:ext>
              </a:extLst>
            </p:cNvPr>
            <p:cNvSpPr/>
            <p:nvPr/>
          </p:nvSpPr>
          <p:spPr>
            <a:xfrm>
              <a:off x="3356950" y="1503850"/>
              <a:ext cx="187850" cy="314575"/>
            </a:xfrm>
            <a:custGeom>
              <a:avLst/>
              <a:gdLst/>
              <a:ahLst/>
              <a:cxnLst/>
              <a:rect l="l" t="t" r="r" b="b"/>
              <a:pathLst>
                <a:path w="7514" h="12583" fill="none" extrusionOk="0">
                  <a:moveTo>
                    <a:pt x="5369" y="0"/>
                  </a:moveTo>
                  <a:lnTo>
                    <a:pt x="5369" y="0"/>
                  </a:lnTo>
                  <a:lnTo>
                    <a:pt x="5410" y="682"/>
                  </a:lnTo>
                  <a:lnTo>
                    <a:pt x="5450" y="1383"/>
                  </a:lnTo>
                  <a:lnTo>
                    <a:pt x="5510" y="2064"/>
                  </a:lnTo>
                  <a:lnTo>
                    <a:pt x="5590" y="2745"/>
                  </a:lnTo>
                  <a:lnTo>
                    <a:pt x="5670" y="3426"/>
                  </a:lnTo>
                  <a:lnTo>
                    <a:pt x="5770" y="4108"/>
                  </a:lnTo>
                  <a:lnTo>
                    <a:pt x="5890" y="4789"/>
                  </a:lnTo>
                  <a:lnTo>
                    <a:pt x="6011" y="5470"/>
                  </a:lnTo>
                  <a:lnTo>
                    <a:pt x="6151" y="6151"/>
                  </a:lnTo>
                  <a:lnTo>
                    <a:pt x="6311" y="6812"/>
                  </a:lnTo>
                  <a:lnTo>
                    <a:pt x="6471" y="7494"/>
                  </a:lnTo>
                  <a:lnTo>
                    <a:pt x="6652" y="8155"/>
                  </a:lnTo>
                  <a:lnTo>
                    <a:pt x="6852" y="8816"/>
                  </a:lnTo>
                  <a:lnTo>
                    <a:pt x="7052" y="9477"/>
                  </a:lnTo>
                  <a:lnTo>
                    <a:pt x="7273" y="10138"/>
                  </a:lnTo>
                  <a:lnTo>
                    <a:pt x="7513" y="10779"/>
                  </a:lnTo>
                  <a:lnTo>
                    <a:pt x="7513" y="10779"/>
                  </a:lnTo>
                  <a:lnTo>
                    <a:pt x="7313" y="10940"/>
                  </a:lnTo>
                  <a:lnTo>
                    <a:pt x="7093" y="11100"/>
                  </a:lnTo>
                  <a:lnTo>
                    <a:pt x="6772" y="11300"/>
                  </a:lnTo>
                  <a:lnTo>
                    <a:pt x="6411" y="11521"/>
                  </a:lnTo>
                  <a:lnTo>
                    <a:pt x="5971" y="11761"/>
                  </a:lnTo>
                  <a:lnTo>
                    <a:pt x="5470" y="11982"/>
                  </a:lnTo>
                  <a:lnTo>
                    <a:pt x="4949" y="12202"/>
                  </a:lnTo>
                  <a:lnTo>
                    <a:pt x="4668" y="12302"/>
                  </a:lnTo>
                  <a:lnTo>
                    <a:pt x="4368" y="12382"/>
                  </a:lnTo>
                  <a:lnTo>
                    <a:pt x="4067" y="12462"/>
                  </a:lnTo>
                  <a:lnTo>
                    <a:pt x="3767" y="12523"/>
                  </a:lnTo>
                  <a:lnTo>
                    <a:pt x="3466" y="12563"/>
                  </a:lnTo>
                  <a:lnTo>
                    <a:pt x="3146" y="12583"/>
                  </a:lnTo>
                  <a:lnTo>
                    <a:pt x="2845" y="12583"/>
                  </a:lnTo>
                  <a:lnTo>
                    <a:pt x="2524" y="12563"/>
                  </a:lnTo>
                  <a:lnTo>
                    <a:pt x="2204" y="12543"/>
                  </a:lnTo>
                  <a:lnTo>
                    <a:pt x="1883" y="12462"/>
                  </a:lnTo>
                  <a:lnTo>
                    <a:pt x="1563" y="12382"/>
                  </a:lnTo>
                  <a:lnTo>
                    <a:pt x="1262" y="12262"/>
                  </a:lnTo>
                  <a:lnTo>
                    <a:pt x="942" y="12122"/>
                  </a:lnTo>
                  <a:lnTo>
                    <a:pt x="641" y="11941"/>
                  </a:lnTo>
                  <a:lnTo>
                    <a:pt x="341" y="11721"/>
                  </a:lnTo>
                  <a:lnTo>
                    <a:pt x="40" y="11461"/>
                  </a:lnTo>
                  <a:lnTo>
                    <a:pt x="40" y="11461"/>
                  </a:lnTo>
                  <a:lnTo>
                    <a:pt x="160" y="11160"/>
                  </a:lnTo>
                  <a:lnTo>
                    <a:pt x="260" y="10840"/>
                  </a:lnTo>
                  <a:lnTo>
                    <a:pt x="361" y="10519"/>
                  </a:lnTo>
                  <a:lnTo>
                    <a:pt x="441" y="10198"/>
                  </a:lnTo>
                  <a:lnTo>
                    <a:pt x="501" y="9878"/>
                  </a:lnTo>
                  <a:lnTo>
                    <a:pt x="541" y="9537"/>
                  </a:lnTo>
                  <a:lnTo>
                    <a:pt x="561" y="9217"/>
                  </a:lnTo>
                  <a:lnTo>
                    <a:pt x="581" y="8896"/>
                  </a:lnTo>
                  <a:lnTo>
                    <a:pt x="581" y="8556"/>
                  </a:lnTo>
                  <a:lnTo>
                    <a:pt x="561" y="8235"/>
                  </a:lnTo>
                  <a:lnTo>
                    <a:pt x="521" y="7894"/>
                  </a:lnTo>
                  <a:lnTo>
                    <a:pt x="481" y="7574"/>
                  </a:lnTo>
                  <a:lnTo>
                    <a:pt x="421" y="7253"/>
                  </a:lnTo>
                  <a:lnTo>
                    <a:pt x="341" y="6933"/>
                  </a:lnTo>
                  <a:lnTo>
                    <a:pt x="240" y="6612"/>
                  </a:lnTo>
                  <a:lnTo>
                    <a:pt x="120" y="6292"/>
                  </a:lnTo>
                  <a:lnTo>
                    <a:pt x="120" y="6292"/>
                  </a:lnTo>
                  <a:lnTo>
                    <a:pt x="40" y="6031"/>
                  </a:lnTo>
                  <a:lnTo>
                    <a:pt x="0" y="5751"/>
                  </a:lnTo>
                  <a:lnTo>
                    <a:pt x="0" y="5490"/>
                  </a:lnTo>
                  <a:lnTo>
                    <a:pt x="40" y="5210"/>
                  </a:lnTo>
                  <a:lnTo>
                    <a:pt x="120" y="4929"/>
                  </a:lnTo>
                  <a:lnTo>
                    <a:pt x="220" y="4669"/>
                  </a:lnTo>
                  <a:lnTo>
                    <a:pt x="341" y="4388"/>
                  </a:lnTo>
                  <a:lnTo>
                    <a:pt x="501" y="4108"/>
                  </a:lnTo>
                  <a:lnTo>
                    <a:pt x="681" y="3847"/>
                  </a:lnTo>
                  <a:lnTo>
                    <a:pt x="862" y="3587"/>
                  </a:lnTo>
                  <a:lnTo>
                    <a:pt x="1082" y="3306"/>
                  </a:lnTo>
                  <a:lnTo>
                    <a:pt x="1322" y="3066"/>
                  </a:lnTo>
                  <a:lnTo>
                    <a:pt x="1563" y="2805"/>
                  </a:lnTo>
                  <a:lnTo>
                    <a:pt x="1823" y="2565"/>
                  </a:lnTo>
                  <a:lnTo>
                    <a:pt x="2344" y="2084"/>
                  </a:lnTo>
                  <a:lnTo>
                    <a:pt x="2885" y="1643"/>
                  </a:lnTo>
                  <a:lnTo>
                    <a:pt x="3426" y="1243"/>
                  </a:lnTo>
                  <a:lnTo>
                    <a:pt x="3947" y="882"/>
                  </a:lnTo>
                  <a:lnTo>
                    <a:pt x="4408" y="581"/>
                  </a:lnTo>
                  <a:lnTo>
                    <a:pt x="5109" y="161"/>
                  </a:lnTo>
                  <a:lnTo>
                    <a:pt x="536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4060;p91">
              <a:extLst>
                <a:ext uri="{FF2B5EF4-FFF2-40B4-BE49-F238E27FC236}">
                  <a16:creationId xmlns:a16="http://schemas.microsoft.com/office/drawing/2014/main" id="{0A7722EA-C088-89CA-110A-A96DFEB7A1E0}"/>
                </a:ext>
              </a:extLst>
            </p:cNvPr>
            <p:cNvSpPr/>
            <p:nvPr/>
          </p:nvSpPr>
          <p:spPr>
            <a:xfrm>
              <a:off x="3370975" y="1732750"/>
              <a:ext cx="525" cy="3025"/>
            </a:xfrm>
            <a:custGeom>
              <a:avLst/>
              <a:gdLst/>
              <a:ahLst/>
              <a:cxnLst/>
              <a:rect l="l" t="t" r="r" b="b"/>
              <a:pathLst>
                <a:path w="21" h="121" extrusionOk="0">
                  <a:moveTo>
                    <a:pt x="20" y="1"/>
                  </a:moveTo>
                  <a:lnTo>
                    <a:pt x="20" y="1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4061;p91">
              <a:extLst>
                <a:ext uri="{FF2B5EF4-FFF2-40B4-BE49-F238E27FC236}">
                  <a16:creationId xmlns:a16="http://schemas.microsoft.com/office/drawing/2014/main" id="{D4ADC3C7-8C40-8F31-8676-9C456C49435B}"/>
                </a:ext>
              </a:extLst>
            </p:cNvPr>
            <p:cNvSpPr/>
            <p:nvPr/>
          </p:nvSpPr>
          <p:spPr>
            <a:xfrm>
              <a:off x="3370975" y="1732750"/>
              <a:ext cx="525" cy="3025"/>
            </a:xfrm>
            <a:custGeom>
              <a:avLst/>
              <a:gdLst/>
              <a:ahLst/>
              <a:cxnLst/>
              <a:rect l="l" t="t" r="r" b="b"/>
              <a:pathLst>
                <a:path w="21" h="121" fill="none" extrusionOk="0">
                  <a:moveTo>
                    <a:pt x="20" y="1"/>
                  </a:moveTo>
                  <a:lnTo>
                    <a:pt x="20" y="1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2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4062;p91">
              <a:extLst>
                <a:ext uri="{FF2B5EF4-FFF2-40B4-BE49-F238E27FC236}">
                  <a16:creationId xmlns:a16="http://schemas.microsoft.com/office/drawing/2014/main" id="{6054432E-2795-4149-06B6-0FDE058C8972}"/>
                </a:ext>
              </a:extLst>
            </p:cNvPr>
            <p:cNvSpPr/>
            <p:nvPr/>
          </p:nvSpPr>
          <p:spPr>
            <a:xfrm>
              <a:off x="3369950" y="1601525"/>
              <a:ext cx="118750" cy="134250"/>
            </a:xfrm>
            <a:custGeom>
              <a:avLst/>
              <a:gdLst/>
              <a:ahLst/>
              <a:cxnLst/>
              <a:rect l="l" t="t" r="r" b="b"/>
              <a:pathLst>
                <a:path w="4750" h="5370" extrusionOk="0">
                  <a:moveTo>
                    <a:pt x="4749" y="0"/>
                  </a:moveTo>
                  <a:lnTo>
                    <a:pt x="4569" y="441"/>
                  </a:lnTo>
                  <a:lnTo>
                    <a:pt x="4369" y="862"/>
                  </a:lnTo>
                  <a:lnTo>
                    <a:pt x="4188" y="1182"/>
                  </a:lnTo>
                  <a:lnTo>
                    <a:pt x="3988" y="1483"/>
                  </a:lnTo>
                  <a:lnTo>
                    <a:pt x="3788" y="1763"/>
                  </a:lnTo>
                  <a:lnTo>
                    <a:pt x="3567" y="2044"/>
                  </a:lnTo>
                  <a:lnTo>
                    <a:pt x="3327" y="2304"/>
                  </a:lnTo>
                  <a:lnTo>
                    <a:pt x="3066" y="2525"/>
                  </a:lnTo>
                  <a:lnTo>
                    <a:pt x="2806" y="2745"/>
                  </a:lnTo>
                  <a:lnTo>
                    <a:pt x="2525" y="2945"/>
                  </a:lnTo>
                  <a:lnTo>
                    <a:pt x="2245" y="3126"/>
                  </a:lnTo>
                  <a:lnTo>
                    <a:pt x="1944" y="3306"/>
                  </a:lnTo>
                  <a:lnTo>
                    <a:pt x="1644" y="3446"/>
                  </a:lnTo>
                  <a:lnTo>
                    <a:pt x="1323" y="3567"/>
                  </a:lnTo>
                  <a:lnTo>
                    <a:pt x="1003" y="3687"/>
                  </a:lnTo>
                  <a:lnTo>
                    <a:pt x="662" y="3767"/>
                  </a:lnTo>
                  <a:lnTo>
                    <a:pt x="342" y="3827"/>
                  </a:lnTo>
                  <a:lnTo>
                    <a:pt x="1" y="3887"/>
                  </a:lnTo>
                  <a:lnTo>
                    <a:pt x="41" y="4228"/>
                  </a:lnTo>
                  <a:lnTo>
                    <a:pt x="61" y="4568"/>
                  </a:lnTo>
                  <a:lnTo>
                    <a:pt x="61" y="4909"/>
                  </a:lnTo>
                  <a:lnTo>
                    <a:pt x="61" y="5250"/>
                  </a:lnTo>
                  <a:lnTo>
                    <a:pt x="41" y="5370"/>
                  </a:lnTo>
                  <a:lnTo>
                    <a:pt x="41" y="5370"/>
                  </a:lnTo>
                  <a:lnTo>
                    <a:pt x="362" y="5330"/>
                  </a:lnTo>
                  <a:lnTo>
                    <a:pt x="662" y="5270"/>
                  </a:lnTo>
                  <a:lnTo>
                    <a:pt x="963" y="5189"/>
                  </a:lnTo>
                  <a:lnTo>
                    <a:pt x="1223" y="5109"/>
                  </a:lnTo>
                  <a:lnTo>
                    <a:pt x="1484" y="5009"/>
                  </a:lnTo>
                  <a:lnTo>
                    <a:pt x="1744" y="4889"/>
                  </a:lnTo>
                  <a:lnTo>
                    <a:pt x="1984" y="4769"/>
                  </a:lnTo>
                  <a:lnTo>
                    <a:pt x="2205" y="4628"/>
                  </a:lnTo>
                  <a:lnTo>
                    <a:pt x="2425" y="4468"/>
                  </a:lnTo>
                  <a:lnTo>
                    <a:pt x="2626" y="4328"/>
                  </a:lnTo>
                  <a:lnTo>
                    <a:pt x="2806" y="4168"/>
                  </a:lnTo>
                  <a:lnTo>
                    <a:pt x="2986" y="3987"/>
                  </a:lnTo>
                  <a:lnTo>
                    <a:pt x="3146" y="3807"/>
                  </a:lnTo>
                  <a:lnTo>
                    <a:pt x="3307" y="3627"/>
                  </a:lnTo>
                  <a:lnTo>
                    <a:pt x="3587" y="3246"/>
                  </a:lnTo>
                  <a:lnTo>
                    <a:pt x="3848" y="2825"/>
                  </a:lnTo>
                  <a:lnTo>
                    <a:pt x="4048" y="2425"/>
                  </a:lnTo>
                  <a:lnTo>
                    <a:pt x="4228" y="2004"/>
                  </a:lnTo>
                  <a:lnTo>
                    <a:pt x="4389" y="1583"/>
                  </a:lnTo>
                  <a:lnTo>
                    <a:pt x="4509" y="1162"/>
                  </a:lnTo>
                  <a:lnTo>
                    <a:pt x="4609" y="762"/>
                  </a:lnTo>
                  <a:lnTo>
                    <a:pt x="4689" y="381"/>
                  </a:lnTo>
                  <a:lnTo>
                    <a:pt x="4749" y="0"/>
                  </a:lnTo>
                  <a:close/>
                </a:path>
              </a:pathLst>
            </a:custGeom>
            <a:solidFill>
              <a:srgbClr val="D3A1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4063;p91">
              <a:extLst>
                <a:ext uri="{FF2B5EF4-FFF2-40B4-BE49-F238E27FC236}">
                  <a16:creationId xmlns:a16="http://schemas.microsoft.com/office/drawing/2014/main" id="{E072132F-E24B-3A61-F17B-6C8DBA167726}"/>
                </a:ext>
              </a:extLst>
            </p:cNvPr>
            <p:cNvSpPr/>
            <p:nvPr/>
          </p:nvSpPr>
          <p:spPr>
            <a:xfrm>
              <a:off x="3369950" y="1601525"/>
              <a:ext cx="118750" cy="134250"/>
            </a:xfrm>
            <a:custGeom>
              <a:avLst/>
              <a:gdLst/>
              <a:ahLst/>
              <a:cxnLst/>
              <a:rect l="l" t="t" r="r" b="b"/>
              <a:pathLst>
                <a:path w="4750" h="5370" fill="none" extrusionOk="0">
                  <a:moveTo>
                    <a:pt x="4749" y="0"/>
                  </a:moveTo>
                  <a:lnTo>
                    <a:pt x="4749" y="0"/>
                  </a:lnTo>
                  <a:lnTo>
                    <a:pt x="4569" y="441"/>
                  </a:lnTo>
                  <a:lnTo>
                    <a:pt x="4369" y="862"/>
                  </a:lnTo>
                  <a:lnTo>
                    <a:pt x="4369" y="862"/>
                  </a:lnTo>
                  <a:lnTo>
                    <a:pt x="4188" y="1182"/>
                  </a:lnTo>
                  <a:lnTo>
                    <a:pt x="3988" y="1483"/>
                  </a:lnTo>
                  <a:lnTo>
                    <a:pt x="3788" y="1763"/>
                  </a:lnTo>
                  <a:lnTo>
                    <a:pt x="3567" y="2044"/>
                  </a:lnTo>
                  <a:lnTo>
                    <a:pt x="3327" y="2304"/>
                  </a:lnTo>
                  <a:lnTo>
                    <a:pt x="3066" y="2525"/>
                  </a:lnTo>
                  <a:lnTo>
                    <a:pt x="2806" y="2745"/>
                  </a:lnTo>
                  <a:lnTo>
                    <a:pt x="2525" y="2945"/>
                  </a:lnTo>
                  <a:lnTo>
                    <a:pt x="2245" y="3126"/>
                  </a:lnTo>
                  <a:lnTo>
                    <a:pt x="1944" y="3306"/>
                  </a:lnTo>
                  <a:lnTo>
                    <a:pt x="1644" y="3446"/>
                  </a:lnTo>
                  <a:lnTo>
                    <a:pt x="1323" y="3567"/>
                  </a:lnTo>
                  <a:lnTo>
                    <a:pt x="1003" y="3687"/>
                  </a:lnTo>
                  <a:lnTo>
                    <a:pt x="662" y="3767"/>
                  </a:lnTo>
                  <a:lnTo>
                    <a:pt x="342" y="3827"/>
                  </a:lnTo>
                  <a:lnTo>
                    <a:pt x="1" y="3887"/>
                  </a:lnTo>
                  <a:lnTo>
                    <a:pt x="1" y="3887"/>
                  </a:lnTo>
                  <a:lnTo>
                    <a:pt x="41" y="4228"/>
                  </a:lnTo>
                  <a:lnTo>
                    <a:pt x="61" y="4568"/>
                  </a:lnTo>
                  <a:lnTo>
                    <a:pt x="61" y="4909"/>
                  </a:lnTo>
                  <a:lnTo>
                    <a:pt x="61" y="5250"/>
                  </a:lnTo>
                  <a:lnTo>
                    <a:pt x="61" y="5250"/>
                  </a:lnTo>
                  <a:lnTo>
                    <a:pt x="41" y="5370"/>
                  </a:lnTo>
                  <a:lnTo>
                    <a:pt x="41" y="5370"/>
                  </a:lnTo>
                  <a:lnTo>
                    <a:pt x="362" y="5330"/>
                  </a:lnTo>
                  <a:lnTo>
                    <a:pt x="662" y="5270"/>
                  </a:lnTo>
                  <a:lnTo>
                    <a:pt x="963" y="5189"/>
                  </a:lnTo>
                  <a:lnTo>
                    <a:pt x="1223" y="5109"/>
                  </a:lnTo>
                  <a:lnTo>
                    <a:pt x="1484" y="5009"/>
                  </a:lnTo>
                  <a:lnTo>
                    <a:pt x="1744" y="4889"/>
                  </a:lnTo>
                  <a:lnTo>
                    <a:pt x="1984" y="4769"/>
                  </a:lnTo>
                  <a:lnTo>
                    <a:pt x="2205" y="4628"/>
                  </a:lnTo>
                  <a:lnTo>
                    <a:pt x="2425" y="4468"/>
                  </a:lnTo>
                  <a:lnTo>
                    <a:pt x="2626" y="4328"/>
                  </a:lnTo>
                  <a:lnTo>
                    <a:pt x="2806" y="4168"/>
                  </a:lnTo>
                  <a:lnTo>
                    <a:pt x="2986" y="3987"/>
                  </a:lnTo>
                  <a:lnTo>
                    <a:pt x="3146" y="3807"/>
                  </a:lnTo>
                  <a:lnTo>
                    <a:pt x="3307" y="3627"/>
                  </a:lnTo>
                  <a:lnTo>
                    <a:pt x="3587" y="3246"/>
                  </a:lnTo>
                  <a:lnTo>
                    <a:pt x="3848" y="2825"/>
                  </a:lnTo>
                  <a:lnTo>
                    <a:pt x="4048" y="2425"/>
                  </a:lnTo>
                  <a:lnTo>
                    <a:pt x="4228" y="2004"/>
                  </a:lnTo>
                  <a:lnTo>
                    <a:pt x="4389" y="1583"/>
                  </a:lnTo>
                  <a:lnTo>
                    <a:pt x="4509" y="1162"/>
                  </a:lnTo>
                  <a:lnTo>
                    <a:pt x="4609" y="762"/>
                  </a:lnTo>
                  <a:lnTo>
                    <a:pt x="4689" y="381"/>
                  </a:lnTo>
                  <a:lnTo>
                    <a:pt x="474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4064;p91">
              <a:extLst>
                <a:ext uri="{FF2B5EF4-FFF2-40B4-BE49-F238E27FC236}">
                  <a16:creationId xmlns:a16="http://schemas.microsoft.com/office/drawing/2014/main" id="{3D8B4A03-675D-3F26-0858-33E42A616333}"/>
                </a:ext>
              </a:extLst>
            </p:cNvPr>
            <p:cNvSpPr/>
            <p:nvPr/>
          </p:nvSpPr>
          <p:spPr>
            <a:xfrm>
              <a:off x="3155575" y="1324025"/>
              <a:ext cx="63150" cy="179850"/>
            </a:xfrm>
            <a:custGeom>
              <a:avLst/>
              <a:gdLst/>
              <a:ahLst/>
              <a:cxnLst/>
              <a:rect l="l" t="t" r="r" b="b"/>
              <a:pathLst>
                <a:path w="2526" h="7194" extrusionOk="0">
                  <a:moveTo>
                    <a:pt x="1503" y="1"/>
                  </a:moveTo>
                  <a:lnTo>
                    <a:pt x="1283" y="161"/>
                  </a:lnTo>
                  <a:lnTo>
                    <a:pt x="1083" y="321"/>
                  </a:lnTo>
                  <a:lnTo>
                    <a:pt x="902" y="502"/>
                  </a:lnTo>
                  <a:lnTo>
                    <a:pt x="742" y="702"/>
                  </a:lnTo>
                  <a:lnTo>
                    <a:pt x="582" y="902"/>
                  </a:lnTo>
                  <a:lnTo>
                    <a:pt x="462" y="1103"/>
                  </a:lnTo>
                  <a:lnTo>
                    <a:pt x="341" y="1323"/>
                  </a:lnTo>
                  <a:lnTo>
                    <a:pt x="241" y="1563"/>
                  </a:lnTo>
                  <a:lnTo>
                    <a:pt x="161" y="1804"/>
                  </a:lnTo>
                  <a:lnTo>
                    <a:pt x="101" y="2044"/>
                  </a:lnTo>
                  <a:lnTo>
                    <a:pt x="61" y="2285"/>
                  </a:lnTo>
                  <a:lnTo>
                    <a:pt x="21" y="2545"/>
                  </a:lnTo>
                  <a:lnTo>
                    <a:pt x="1" y="2786"/>
                  </a:lnTo>
                  <a:lnTo>
                    <a:pt x="1" y="3046"/>
                  </a:lnTo>
                  <a:lnTo>
                    <a:pt x="21" y="3307"/>
                  </a:lnTo>
                  <a:lnTo>
                    <a:pt x="41" y="3567"/>
                  </a:lnTo>
                  <a:lnTo>
                    <a:pt x="81" y="3827"/>
                  </a:lnTo>
                  <a:lnTo>
                    <a:pt x="141" y="4108"/>
                  </a:lnTo>
                  <a:lnTo>
                    <a:pt x="221" y="4348"/>
                  </a:lnTo>
                  <a:lnTo>
                    <a:pt x="301" y="4609"/>
                  </a:lnTo>
                  <a:lnTo>
                    <a:pt x="401" y="4869"/>
                  </a:lnTo>
                  <a:lnTo>
                    <a:pt x="522" y="5110"/>
                  </a:lnTo>
                  <a:lnTo>
                    <a:pt x="642" y="5370"/>
                  </a:lnTo>
                  <a:lnTo>
                    <a:pt x="782" y="5591"/>
                  </a:lnTo>
                  <a:lnTo>
                    <a:pt x="942" y="5831"/>
                  </a:lnTo>
                  <a:lnTo>
                    <a:pt x="1103" y="6051"/>
                  </a:lnTo>
                  <a:lnTo>
                    <a:pt x="1283" y="6272"/>
                  </a:lnTo>
                  <a:lnTo>
                    <a:pt x="1463" y="6472"/>
                  </a:lnTo>
                  <a:lnTo>
                    <a:pt x="1664" y="6672"/>
                  </a:lnTo>
                  <a:lnTo>
                    <a:pt x="1884" y="6853"/>
                  </a:lnTo>
                  <a:lnTo>
                    <a:pt x="2105" y="7033"/>
                  </a:lnTo>
                  <a:lnTo>
                    <a:pt x="2325" y="7193"/>
                  </a:lnTo>
                  <a:lnTo>
                    <a:pt x="2445" y="6352"/>
                  </a:lnTo>
                  <a:lnTo>
                    <a:pt x="2505" y="5571"/>
                  </a:lnTo>
                  <a:lnTo>
                    <a:pt x="2525" y="4829"/>
                  </a:lnTo>
                  <a:lnTo>
                    <a:pt x="2505" y="4148"/>
                  </a:lnTo>
                  <a:lnTo>
                    <a:pt x="2465" y="3507"/>
                  </a:lnTo>
                  <a:lnTo>
                    <a:pt x="2385" y="2906"/>
                  </a:lnTo>
                  <a:lnTo>
                    <a:pt x="2305" y="2365"/>
                  </a:lnTo>
                  <a:lnTo>
                    <a:pt x="2185" y="1884"/>
                  </a:lnTo>
                  <a:lnTo>
                    <a:pt x="2084" y="1443"/>
                  </a:lnTo>
                  <a:lnTo>
                    <a:pt x="1964" y="1083"/>
                  </a:lnTo>
                  <a:lnTo>
                    <a:pt x="1844" y="742"/>
                  </a:lnTo>
                  <a:lnTo>
                    <a:pt x="1744" y="482"/>
                  </a:lnTo>
                  <a:lnTo>
                    <a:pt x="1564" y="121"/>
                  </a:lnTo>
                  <a:lnTo>
                    <a:pt x="15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4065;p91">
              <a:extLst>
                <a:ext uri="{FF2B5EF4-FFF2-40B4-BE49-F238E27FC236}">
                  <a16:creationId xmlns:a16="http://schemas.microsoft.com/office/drawing/2014/main" id="{ADCEF8B2-B9CC-75AB-85F5-62FC587E7045}"/>
                </a:ext>
              </a:extLst>
            </p:cNvPr>
            <p:cNvSpPr/>
            <p:nvPr/>
          </p:nvSpPr>
          <p:spPr>
            <a:xfrm>
              <a:off x="3155575" y="1324025"/>
              <a:ext cx="63150" cy="179850"/>
            </a:xfrm>
            <a:custGeom>
              <a:avLst/>
              <a:gdLst/>
              <a:ahLst/>
              <a:cxnLst/>
              <a:rect l="l" t="t" r="r" b="b"/>
              <a:pathLst>
                <a:path w="2526" h="7194" fill="none" extrusionOk="0">
                  <a:moveTo>
                    <a:pt x="1503" y="1"/>
                  </a:moveTo>
                  <a:lnTo>
                    <a:pt x="1503" y="1"/>
                  </a:lnTo>
                  <a:lnTo>
                    <a:pt x="1283" y="161"/>
                  </a:lnTo>
                  <a:lnTo>
                    <a:pt x="1083" y="321"/>
                  </a:lnTo>
                  <a:lnTo>
                    <a:pt x="902" y="502"/>
                  </a:lnTo>
                  <a:lnTo>
                    <a:pt x="742" y="702"/>
                  </a:lnTo>
                  <a:lnTo>
                    <a:pt x="582" y="902"/>
                  </a:lnTo>
                  <a:lnTo>
                    <a:pt x="462" y="1103"/>
                  </a:lnTo>
                  <a:lnTo>
                    <a:pt x="341" y="1323"/>
                  </a:lnTo>
                  <a:lnTo>
                    <a:pt x="241" y="1563"/>
                  </a:lnTo>
                  <a:lnTo>
                    <a:pt x="161" y="1804"/>
                  </a:lnTo>
                  <a:lnTo>
                    <a:pt x="101" y="2044"/>
                  </a:lnTo>
                  <a:lnTo>
                    <a:pt x="61" y="2285"/>
                  </a:lnTo>
                  <a:lnTo>
                    <a:pt x="21" y="2545"/>
                  </a:lnTo>
                  <a:lnTo>
                    <a:pt x="1" y="2786"/>
                  </a:lnTo>
                  <a:lnTo>
                    <a:pt x="1" y="3046"/>
                  </a:lnTo>
                  <a:lnTo>
                    <a:pt x="21" y="3307"/>
                  </a:lnTo>
                  <a:lnTo>
                    <a:pt x="41" y="3567"/>
                  </a:lnTo>
                  <a:lnTo>
                    <a:pt x="81" y="3827"/>
                  </a:lnTo>
                  <a:lnTo>
                    <a:pt x="141" y="4108"/>
                  </a:lnTo>
                  <a:lnTo>
                    <a:pt x="221" y="4348"/>
                  </a:lnTo>
                  <a:lnTo>
                    <a:pt x="301" y="4609"/>
                  </a:lnTo>
                  <a:lnTo>
                    <a:pt x="401" y="4869"/>
                  </a:lnTo>
                  <a:lnTo>
                    <a:pt x="522" y="5110"/>
                  </a:lnTo>
                  <a:lnTo>
                    <a:pt x="642" y="5370"/>
                  </a:lnTo>
                  <a:lnTo>
                    <a:pt x="782" y="5591"/>
                  </a:lnTo>
                  <a:lnTo>
                    <a:pt x="942" y="5831"/>
                  </a:lnTo>
                  <a:lnTo>
                    <a:pt x="1103" y="6051"/>
                  </a:lnTo>
                  <a:lnTo>
                    <a:pt x="1283" y="6272"/>
                  </a:lnTo>
                  <a:lnTo>
                    <a:pt x="1463" y="6472"/>
                  </a:lnTo>
                  <a:lnTo>
                    <a:pt x="1664" y="6672"/>
                  </a:lnTo>
                  <a:lnTo>
                    <a:pt x="1884" y="6853"/>
                  </a:lnTo>
                  <a:lnTo>
                    <a:pt x="2105" y="7033"/>
                  </a:lnTo>
                  <a:lnTo>
                    <a:pt x="2325" y="7193"/>
                  </a:lnTo>
                  <a:lnTo>
                    <a:pt x="2325" y="7193"/>
                  </a:lnTo>
                  <a:lnTo>
                    <a:pt x="2445" y="6352"/>
                  </a:lnTo>
                  <a:lnTo>
                    <a:pt x="2505" y="5571"/>
                  </a:lnTo>
                  <a:lnTo>
                    <a:pt x="2525" y="4829"/>
                  </a:lnTo>
                  <a:lnTo>
                    <a:pt x="2505" y="4148"/>
                  </a:lnTo>
                  <a:lnTo>
                    <a:pt x="2465" y="3507"/>
                  </a:lnTo>
                  <a:lnTo>
                    <a:pt x="2385" y="2906"/>
                  </a:lnTo>
                  <a:lnTo>
                    <a:pt x="2305" y="2365"/>
                  </a:lnTo>
                  <a:lnTo>
                    <a:pt x="2185" y="1884"/>
                  </a:lnTo>
                  <a:lnTo>
                    <a:pt x="2084" y="1443"/>
                  </a:lnTo>
                  <a:lnTo>
                    <a:pt x="1964" y="1083"/>
                  </a:lnTo>
                  <a:lnTo>
                    <a:pt x="1844" y="742"/>
                  </a:lnTo>
                  <a:lnTo>
                    <a:pt x="1744" y="482"/>
                  </a:lnTo>
                  <a:lnTo>
                    <a:pt x="1564" y="121"/>
                  </a:lnTo>
                  <a:lnTo>
                    <a:pt x="150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4066;p91">
              <a:extLst>
                <a:ext uri="{FF2B5EF4-FFF2-40B4-BE49-F238E27FC236}">
                  <a16:creationId xmlns:a16="http://schemas.microsoft.com/office/drawing/2014/main" id="{C55940C6-023D-98D0-33D9-8D3658783036}"/>
                </a:ext>
              </a:extLst>
            </p:cNvPr>
            <p:cNvSpPr/>
            <p:nvPr/>
          </p:nvSpPr>
          <p:spPr>
            <a:xfrm>
              <a:off x="3155575" y="1324025"/>
              <a:ext cx="50625" cy="155800"/>
            </a:xfrm>
            <a:custGeom>
              <a:avLst/>
              <a:gdLst/>
              <a:ahLst/>
              <a:cxnLst/>
              <a:rect l="l" t="t" r="r" b="b"/>
              <a:pathLst>
                <a:path w="2025" h="6232" extrusionOk="0">
                  <a:moveTo>
                    <a:pt x="1503" y="1"/>
                  </a:moveTo>
                  <a:lnTo>
                    <a:pt x="1323" y="121"/>
                  </a:lnTo>
                  <a:lnTo>
                    <a:pt x="1143" y="261"/>
                  </a:lnTo>
                  <a:lnTo>
                    <a:pt x="983" y="421"/>
                  </a:lnTo>
                  <a:lnTo>
                    <a:pt x="842" y="582"/>
                  </a:lnTo>
                  <a:lnTo>
                    <a:pt x="702" y="742"/>
                  </a:lnTo>
                  <a:lnTo>
                    <a:pt x="582" y="922"/>
                  </a:lnTo>
                  <a:lnTo>
                    <a:pt x="462" y="1103"/>
                  </a:lnTo>
                  <a:lnTo>
                    <a:pt x="361" y="1283"/>
                  </a:lnTo>
                  <a:lnTo>
                    <a:pt x="281" y="1483"/>
                  </a:lnTo>
                  <a:lnTo>
                    <a:pt x="201" y="1664"/>
                  </a:lnTo>
                  <a:lnTo>
                    <a:pt x="141" y="1884"/>
                  </a:lnTo>
                  <a:lnTo>
                    <a:pt x="101" y="2084"/>
                  </a:lnTo>
                  <a:lnTo>
                    <a:pt x="21" y="2505"/>
                  </a:lnTo>
                  <a:lnTo>
                    <a:pt x="1" y="2946"/>
                  </a:lnTo>
                  <a:lnTo>
                    <a:pt x="21" y="3367"/>
                  </a:lnTo>
                  <a:lnTo>
                    <a:pt x="81" y="3807"/>
                  </a:lnTo>
                  <a:lnTo>
                    <a:pt x="181" y="4248"/>
                  </a:lnTo>
                  <a:lnTo>
                    <a:pt x="321" y="4669"/>
                  </a:lnTo>
                  <a:lnTo>
                    <a:pt x="502" y="5090"/>
                  </a:lnTo>
                  <a:lnTo>
                    <a:pt x="722" y="5490"/>
                  </a:lnTo>
                  <a:lnTo>
                    <a:pt x="962" y="5871"/>
                  </a:lnTo>
                  <a:lnTo>
                    <a:pt x="1243" y="6232"/>
                  </a:lnTo>
                  <a:lnTo>
                    <a:pt x="1203" y="5571"/>
                  </a:lnTo>
                  <a:lnTo>
                    <a:pt x="1203" y="4929"/>
                  </a:lnTo>
                  <a:lnTo>
                    <a:pt x="1223" y="4268"/>
                  </a:lnTo>
                  <a:lnTo>
                    <a:pt x="1303" y="3627"/>
                  </a:lnTo>
                  <a:lnTo>
                    <a:pt x="1403" y="3006"/>
                  </a:lnTo>
                  <a:lnTo>
                    <a:pt x="1483" y="2705"/>
                  </a:lnTo>
                  <a:lnTo>
                    <a:pt x="1564" y="2405"/>
                  </a:lnTo>
                  <a:lnTo>
                    <a:pt x="1664" y="2104"/>
                  </a:lnTo>
                  <a:lnTo>
                    <a:pt x="1764" y="1824"/>
                  </a:lnTo>
                  <a:lnTo>
                    <a:pt x="1884" y="1543"/>
                  </a:lnTo>
                  <a:lnTo>
                    <a:pt x="2024" y="1263"/>
                  </a:lnTo>
                  <a:lnTo>
                    <a:pt x="1824" y="722"/>
                  </a:lnTo>
                  <a:lnTo>
                    <a:pt x="1664" y="321"/>
                  </a:lnTo>
                  <a:lnTo>
                    <a:pt x="1544" y="81"/>
                  </a:lnTo>
                  <a:lnTo>
                    <a:pt x="15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4067;p91">
              <a:extLst>
                <a:ext uri="{FF2B5EF4-FFF2-40B4-BE49-F238E27FC236}">
                  <a16:creationId xmlns:a16="http://schemas.microsoft.com/office/drawing/2014/main" id="{74A73AD6-79F7-B6EA-FCB4-19BF6C178AAC}"/>
                </a:ext>
              </a:extLst>
            </p:cNvPr>
            <p:cNvSpPr/>
            <p:nvPr/>
          </p:nvSpPr>
          <p:spPr>
            <a:xfrm>
              <a:off x="3155575" y="1324025"/>
              <a:ext cx="50625" cy="155800"/>
            </a:xfrm>
            <a:custGeom>
              <a:avLst/>
              <a:gdLst/>
              <a:ahLst/>
              <a:cxnLst/>
              <a:rect l="l" t="t" r="r" b="b"/>
              <a:pathLst>
                <a:path w="2025" h="6232" fill="none" extrusionOk="0">
                  <a:moveTo>
                    <a:pt x="1503" y="1"/>
                  </a:moveTo>
                  <a:lnTo>
                    <a:pt x="1503" y="1"/>
                  </a:lnTo>
                  <a:lnTo>
                    <a:pt x="1323" y="121"/>
                  </a:lnTo>
                  <a:lnTo>
                    <a:pt x="1143" y="261"/>
                  </a:lnTo>
                  <a:lnTo>
                    <a:pt x="983" y="421"/>
                  </a:lnTo>
                  <a:lnTo>
                    <a:pt x="842" y="582"/>
                  </a:lnTo>
                  <a:lnTo>
                    <a:pt x="702" y="742"/>
                  </a:lnTo>
                  <a:lnTo>
                    <a:pt x="582" y="922"/>
                  </a:lnTo>
                  <a:lnTo>
                    <a:pt x="462" y="1103"/>
                  </a:lnTo>
                  <a:lnTo>
                    <a:pt x="361" y="1283"/>
                  </a:lnTo>
                  <a:lnTo>
                    <a:pt x="281" y="1483"/>
                  </a:lnTo>
                  <a:lnTo>
                    <a:pt x="201" y="1664"/>
                  </a:lnTo>
                  <a:lnTo>
                    <a:pt x="141" y="1884"/>
                  </a:lnTo>
                  <a:lnTo>
                    <a:pt x="101" y="2084"/>
                  </a:lnTo>
                  <a:lnTo>
                    <a:pt x="21" y="2505"/>
                  </a:lnTo>
                  <a:lnTo>
                    <a:pt x="1" y="2946"/>
                  </a:lnTo>
                  <a:lnTo>
                    <a:pt x="1" y="2946"/>
                  </a:lnTo>
                  <a:lnTo>
                    <a:pt x="21" y="3367"/>
                  </a:lnTo>
                  <a:lnTo>
                    <a:pt x="81" y="3807"/>
                  </a:lnTo>
                  <a:lnTo>
                    <a:pt x="181" y="4248"/>
                  </a:lnTo>
                  <a:lnTo>
                    <a:pt x="321" y="4669"/>
                  </a:lnTo>
                  <a:lnTo>
                    <a:pt x="502" y="5090"/>
                  </a:lnTo>
                  <a:lnTo>
                    <a:pt x="722" y="5490"/>
                  </a:lnTo>
                  <a:lnTo>
                    <a:pt x="962" y="5871"/>
                  </a:lnTo>
                  <a:lnTo>
                    <a:pt x="1243" y="6232"/>
                  </a:lnTo>
                  <a:lnTo>
                    <a:pt x="1243" y="6232"/>
                  </a:lnTo>
                  <a:lnTo>
                    <a:pt x="1203" y="5571"/>
                  </a:lnTo>
                  <a:lnTo>
                    <a:pt x="1203" y="4929"/>
                  </a:lnTo>
                  <a:lnTo>
                    <a:pt x="1223" y="4268"/>
                  </a:lnTo>
                  <a:lnTo>
                    <a:pt x="1303" y="3627"/>
                  </a:lnTo>
                  <a:lnTo>
                    <a:pt x="1403" y="3006"/>
                  </a:lnTo>
                  <a:lnTo>
                    <a:pt x="1483" y="2705"/>
                  </a:lnTo>
                  <a:lnTo>
                    <a:pt x="1564" y="2405"/>
                  </a:lnTo>
                  <a:lnTo>
                    <a:pt x="1664" y="2104"/>
                  </a:lnTo>
                  <a:lnTo>
                    <a:pt x="1764" y="1824"/>
                  </a:lnTo>
                  <a:lnTo>
                    <a:pt x="1884" y="1543"/>
                  </a:lnTo>
                  <a:lnTo>
                    <a:pt x="2024" y="1263"/>
                  </a:lnTo>
                  <a:lnTo>
                    <a:pt x="2024" y="1263"/>
                  </a:lnTo>
                  <a:lnTo>
                    <a:pt x="1824" y="722"/>
                  </a:lnTo>
                  <a:lnTo>
                    <a:pt x="1664" y="321"/>
                  </a:lnTo>
                  <a:lnTo>
                    <a:pt x="1544" y="81"/>
                  </a:lnTo>
                  <a:lnTo>
                    <a:pt x="1503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4068;p91">
              <a:extLst>
                <a:ext uri="{FF2B5EF4-FFF2-40B4-BE49-F238E27FC236}">
                  <a16:creationId xmlns:a16="http://schemas.microsoft.com/office/drawing/2014/main" id="{8FA662F0-F22E-8479-DBA8-39A15998485D}"/>
                </a:ext>
              </a:extLst>
            </p:cNvPr>
            <p:cNvSpPr/>
            <p:nvPr/>
          </p:nvSpPr>
          <p:spPr>
            <a:xfrm>
              <a:off x="3185625" y="1275950"/>
              <a:ext cx="313600" cy="423275"/>
            </a:xfrm>
            <a:custGeom>
              <a:avLst/>
              <a:gdLst/>
              <a:ahLst/>
              <a:cxnLst/>
              <a:rect l="l" t="t" r="r" b="b"/>
              <a:pathLst>
                <a:path w="12544" h="16931" extrusionOk="0">
                  <a:moveTo>
                    <a:pt x="5791" y="0"/>
                  </a:moveTo>
                  <a:lnTo>
                    <a:pt x="5511" y="20"/>
                  </a:lnTo>
                  <a:lnTo>
                    <a:pt x="5250" y="40"/>
                  </a:lnTo>
                  <a:lnTo>
                    <a:pt x="4990" y="80"/>
                  </a:lnTo>
                  <a:lnTo>
                    <a:pt x="4709" y="141"/>
                  </a:lnTo>
                  <a:lnTo>
                    <a:pt x="4449" y="201"/>
                  </a:lnTo>
                  <a:lnTo>
                    <a:pt x="4188" y="281"/>
                  </a:lnTo>
                  <a:lnTo>
                    <a:pt x="3928" y="381"/>
                  </a:lnTo>
                  <a:lnTo>
                    <a:pt x="3667" y="481"/>
                  </a:lnTo>
                  <a:lnTo>
                    <a:pt x="3427" y="601"/>
                  </a:lnTo>
                  <a:lnTo>
                    <a:pt x="3166" y="742"/>
                  </a:lnTo>
                  <a:lnTo>
                    <a:pt x="2926" y="882"/>
                  </a:lnTo>
                  <a:lnTo>
                    <a:pt x="2706" y="1042"/>
                  </a:lnTo>
                  <a:lnTo>
                    <a:pt x="2465" y="1222"/>
                  </a:lnTo>
                  <a:lnTo>
                    <a:pt x="2245" y="1403"/>
                  </a:lnTo>
                  <a:lnTo>
                    <a:pt x="1924" y="1683"/>
                  </a:lnTo>
                  <a:lnTo>
                    <a:pt x="1644" y="1984"/>
                  </a:lnTo>
                  <a:lnTo>
                    <a:pt x="1383" y="2304"/>
                  </a:lnTo>
                  <a:lnTo>
                    <a:pt x="1143" y="2645"/>
                  </a:lnTo>
                  <a:lnTo>
                    <a:pt x="923" y="2986"/>
                  </a:lnTo>
                  <a:lnTo>
                    <a:pt x="742" y="3346"/>
                  </a:lnTo>
                  <a:lnTo>
                    <a:pt x="582" y="3727"/>
                  </a:lnTo>
                  <a:lnTo>
                    <a:pt x="422" y="4128"/>
                  </a:lnTo>
                  <a:lnTo>
                    <a:pt x="301" y="4528"/>
                  </a:lnTo>
                  <a:lnTo>
                    <a:pt x="201" y="4929"/>
                  </a:lnTo>
                  <a:lnTo>
                    <a:pt x="121" y="5350"/>
                  </a:lnTo>
                  <a:lnTo>
                    <a:pt x="61" y="5770"/>
                  </a:lnTo>
                  <a:lnTo>
                    <a:pt x="21" y="6191"/>
                  </a:lnTo>
                  <a:lnTo>
                    <a:pt x="1" y="6632"/>
                  </a:lnTo>
                  <a:lnTo>
                    <a:pt x="1" y="7073"/>
                  </a:lnTo>
                  <a:lnTo>
                    <a:pt x="1" y="7514"/>
                  </a:lnTo>
                  <a:lnTo>
                    <a:pt x="21" y="7954"/>
                  </a:lnTo>
                  <a:lnTo>
                    <a:pt x="81" y="8395"/>
                  </a:lnTo>
                  <a:lnTo>
                    <a:pt x="121" y="8836"/>
                  </a:lnTo>
                  <a:lnTo>
                    <a:pt x="201" y="9277"/>
                  </a:lnTo>
                  <a:lnTo>
                    <a:pt x="281" y="9717"/>
                  </a:lnTo>
                  <a:lnTo>
                    <a:pt x="382" y="10158"/>
                  </a:lnTo>
                  <a:lnTo>
                    <a:pt x="482" y="10579"/>
                  </a:lnTo>
                  <a:lnTo>
                    <a:pt x="602" y="11000"/>
                  </a:lnTo>
                  <a:lnTo>
                    <a:pt x="862" y="11821"/>
                  </a:lnTo>
                  <a:lnTo>
                    <a:pt x="1163" y="12603"/>
                  </a:lnTo>
                  <a:lnTo>
                    <a:pt x="1484" y="13324"/>
                  </a:lnTo>
                  <a:lnTo>
                    <a:pt x="1844" y="14005"/>
                  </a:lnTo>
                  <a:lnTo>
                    <a:pt x="2065" y="14366"/>
                  </a:lnTo>
                  <a:lnTo>
                    <a:pt x="2305" y="14706"/>
                  </a:lnTo>
                  <a:lnTo>
                    <a:pt x="2565" y="15047"/>
                  </a:lnTo>
                  <a:lnTo>
                    <a:pt x="2846" y="15347"/>
                  </a:lnTo>
                  <a:lnTo>
                    <a:pt x="3166" y="15628"/>
                  </a:lnTo>
                  <a:lnTo>
                    <a:pt x="3487" y="15888"/>
                  </a:lnTo>
                  <a:lnTo>
                    <a:pt x="3848" y="16109"/>
                  </a:lnTo>
                  <a:lnTo>
                    <a:pt x="4208" y="16309"/>
                  </a:lnTo>
                  <a:lnTo>
                    <a:pt x="4268" y="16349"/>
                  </a:lnTo>
                  <a:lnTo>
                    <a:pt x="4509" y="16469"/>
                  </a:lnTo>
                  <a:lnTo>
                    <a:pt x="4789" y="16570"/>
                  </a:lnTo>
                  <a:lnTo>
                    <a:pt x="5050" y="16670"/>
                  </a:lnTo>
                  <a:lnTo>
                    <a:pt x="5310" y="16750"/>
                  </a:lnTo>
                  <a:lnTo>
                    <a:pt x="5571" y="16810"/>
                  </a:lnTo>
                  <a:lnTo>
                    <a:pt x="5851" y="16870"/>
                  </a:lnTo>
                  <a:lnTo>
                    <a:pt x="6112" y="16910"/>
                  </a:lnTo>
                  <a:lnTo>
                    <a:pt x="6392" y="16930"/>
                  </a:lnTo>
                  <a:lnTo>
                    <a:pt x="7194" y="16930"/>
                  </a:lnTo>
                  <a:lnTo>
                    <a:pt x="7474" y="16890"/>
                  </a:lnTo>
                  <a:lnTo>
                    <a:pt x="7735" y="16850"/>
                  </a:lnTo>
                  <a:lnTo>
                    <a:pt x="7995" y="16810"/>
                  </a:lnTo>
                  <a:lnTo>
                    <a:pt x="8255" y="16730"/>
                  </a:lnTo>
                  <a:lnTo>
                    <a:pt x="8496" y="16670"/>
                  </a:lnTo>
                  <a:lnTo>
                    <a:pt x="8756" y="16570"/>
                  </a:lnTo>
                  <a:lnTo>
                    <a:pt x="8997" y="16469"/>
                  </a:lnTo>
                  <a:lnTo>
                    <a:pt x="9237" y="16349"/>
                  </a:lnTo>
                  <a:lnTo>
                    <a:pt x="9478" y="16229"/>
                  </a:lnTo>
                  <a:lnTo>
                    <a:pt x="9718" y="16089"/>
                  </a:lnTo>
                  <a:lnTo>
                    <a:pt x="9938" y="15948"/>
                  </a:lnTo>
                  <a:lnTo>
                    <a:pt x="10159" y="15788"/>
                  </a:lnTo>
                  <a:lnTo>
                    <a:pt x="10359" y="15628"/>
                  </a:lnTo>
                  <a:lnTo>
                    <a:pt x="10580" y="15448"/>
                  </a:lnTo>
                  <a:lnTo>
                    <a:pt x="10760" y="15247"/>
                  </a:lnTo>
                  <a:lnTo>
                    <a:pt x="10960" y="15047"/>
                  </a:lnTo>
                  <a:lnTo>
                    <a:pt x="11121" y="14826"/>
                  </a:lnTo>
                  <a:lnTo>
                    <a:pt x="11301" y="14606"/>
                  </a:lnTo>
                  <a:lnTo>
                    <a:pt x="11461" y="14386"/>
                  </a:lnTo>
                  <a:lnTo>
                    <a:pt x="11601" y="14145"/>
                  </a:lnTo>
                  <a:lnTo>
                    <a:pt x="11742" y="13885"/>
                  </a:lnTo>
                  <a:lnTo>
                    <a:pt x="11982" y="13364"/>
                  </a:lnTo>
                  <a:lnTo>
                    <a:pt x="12182" y="12863"/>
                  </a:lnTo>
                  <a:lnTo>
                    <a:pt x="12323" y="12342"/>
                  </a:lnTo>
                  <a:lnTo>
                    <a:pt x="12443" y="11841"/>
                  </a:lnTo>
                  <a:lnTo>
                    <a:pt x="12503" y="11340"/>
                  </a:lnTo>
                  <a:lnTo>
                    <a:pt x="12543" y="10819"/>
                  </a:lnTo>
                  <a:lnTo>
                    <a:pt x="12543" y="10278"/>
                  </a:lnTo>
                  <a:lnTo>
                    <a:pt x="12503" y="9737"/>
                  </a:lnTo>
                  <a:lnTo>
                    <a:pt x="12463" y="9177"/>
                  </a:lnTo>
                  <a:lnTo>
                    <a:pt x="12363" y="8595"/>
                  </a:lnTo>
                  <a:lnTo>
                    <a:pt x="12263" y="7994"/>
                  </a:lnTo>
                  <a:lnTo>
                    <a:pt x="12142" y="7373"/>
                  </a:lnTo>
                  <a:lnTo>
                    <a:pt x="11842" y="6031"/>
                  </a:lnTo>
                  <a:lnTo>
                    <a:pt x="11521" y="4528"/>
                  </a:lnTo>
                  <a:lnTo>
                    <a:pt x="11421" y="4168"/>
                  </a:lnTo>
                  <a:lnTo>
                    <a:pt x="11321" y="3827"/>
                  </a:lnTo>
                  <a:lnTo>
                    <a:pt x="11181" y="3466"/>
                  </a:lnTo>
                  <a:lnTo>
                    <a:pt x="11020" y="3146"/>
                  </a:lnTo>
                  <a:lnTo>
                    <a:pt x="10860" y="2825"/>
                  </a:lnTo>
                  <a:lnTo>
                    <a:pt x="10660" y="2505"/>
                  </a:lnTo>
                  <a:lnTo>
                    <a:pt x="10439" y="2204"/>
                  </a:lnTo>
                  <a:lnTo>
                    <a:pt x="10199" y="1924"/>
                  </a:lnTo>
                  <a:lnTo>
                    <a:pt x="9999" y="1703"/>
                  </a:lnTo>
                  <a:lnTo>
                    <a:pt x="9798" y="1503"/>
                  </a:lnTo>
                  <a:lnTo>
                    <a:pt x="9578" y="1323"/>
                  </a:lnTo>
                  <a:lnTo>
                    <a:pt x="9357" y="1142"/>
                  </a:lnTo>
                  <a:lnTo>
                    <a:pt x="9137" y="982"/>
                  </a:lnTo>
                  <a:lnTo>
                    <a:pt x="8897" y="822"/>
                  </a:lnTo>
                  <a:lnTo>
                    <a:pt x="8656" y="682"/>
                  </a:lnTo>
                  <a:lnTo>
                    <a:pt x="8416" y="561"/>
                  </a:lnTo>
                  <a:lnTo>
                    <a:pt x="8175" y="441"/>
                  </a:lnTo>
                  <a:lnTo>
                    <a:pt x="7915" y="341"/>
                  </a:lnTo>
                  <a:lnTo>
                    <a:pt x="7654" y="261"/>
                  </a:lnTo>
                  <a:lnTo>
                    <a:pt x="7394" y="181"/>
                  </a:lnTo>
                  <a:lnTo>
                    <a:pt x="7134" y="121"/>
                  </a:lnTo>
                  <a:lnTo>
                    <a:pt x="6873" y="80"/>
                  </a:lnTo>
                  <a:lnTo>
                    <a:pt x="6593" y="40"/>
                  </a:lnTo>
                  <a:lnTo>
                    <a:pt x="6332" y="20"/>
                  </a:lnTo>
                  <a:lnTo>
                    <a:pt x="6052" y="0"/>
                  </a:lnTo>
                  <a:close/>
                </a:path>
              </a:pathLst>
            </a:custGeom>
            <a:solidFill>
              <a:srgbClr val="EBB3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4069;p91">
              <a:extLst>
                <a:ext uri="{FF2B5EF4-FFF2-40B4-BE49-F238E27FC236}">
                  <a16:creationId xmlns:a16="http://schemas.microsoft.com/office/drawing/2014/main" id="{097AFC51-710E-BA1F-B82F-AF3E431A5284}"/>
                </a:ext>
              </a:extLst>
            </p:cNvPr>
            <p:cNvSpPr/>
            <p:nvPr/>
          </p:nvSpPr>
          <p:spPr>
            <a:xfrm>
              <a:off x="3185625" y="1275950"/>
              <a:ext cx="313600" cy="423275"/>
            </a:xfrm>
            <a:custGeom>
              <a:avLst/>
              <a:gdLst/>
              <a:ahLst/>
              <a:cxnLst/>
              <a:rect l="l" t="t" r="r" b="b"/>
              <a:pathLst>
                <a:path w="12544" h="16931" fill="none" extrusionOk="0">
                  <a:moveTo>
                    <a:pt x="11521" y="4528"/>
                  </a:moveTo>
                  <a:lnTo>
                    <a:pt x="11521" y="4528"/>
                  </a:lnTo>
                  <a:lnTo>
                    <a:pt x="11842" y="6031"/>
                  </a:lnTo>
                  <a:lnTo>
                    <a:pt x="12142" y="7373"/>
                  </a:lnTo>
                  <a:lnTo>
                    <a:pt x="12263" y="7994"/>
                  </a:lnTo>
                  <a:lnTo>
                    <a:pt x="12363" y="8595"/>
                  </a:lnTo>
                  <a:lnTo>
                    <a:pt x="12463" y="9177"/>
                  </a:lnTo>
                  <a:lnTo>
                    <a:pt x="12503" y="9737"/>
                  </a:lnTo>
                  <a:lnTo>
                    <a:pt x="12543" y="10278"/>
                  </a:lnTo>
                  <a:lnTo>
                    <a:pt x="12543" y="10819"/>
                  </a:lnTo>
                  <a:lnTo>
                    <a:pt x="12503" y="11340"/>
                  </a:lnTo>
                  <a:lnTo>
                    <a:pt x="12443" y="11841"/>
                  </a:lnTo>
                  <a:lnTo>
                    <a:pt x="12323" y="12342"/>
                  </a:lnTo>
                  <a:lnTo>
                    <a:pt x="12182" y="12863"/>
                  </a:lnTo>
                  <a:lnTo>
                    <a:pt x="11982" y="13364"/>
                  </a:lnTo>
                  <a:lnTo>
                    <a:pt x="11742" y="13885"/>
                  </a:lnTo>
                  <a:lnTo>
                    <a:pt x="11742" y="13885"/>
                  </a:lnTo>
                  <a:lnTo>
                    <a:pt x="11601" y="14145"/>
                  </a:lnTo>
                  <a:lnTo>
                    <a:pt x="11461" y="14386"/>
                  </a:lnTo>
                  <a:lnTo>
                    <a:pt x="11301" y="14606"/>
                  </a:lnTo>
                  <a:lnTo>
                    <a:pt x="11121" y="14826"/>
                  </a:lnTo>
                  <a:lnTo>
                    <a:pt x="10960" y="15047"/>
                  </a:lnTo>
                  <a:lnTo>
                    <a:pt x="10760" y="15247"/>
                  </a:lnTo>
                  <a:lnTo>
                    <a:pt x="10580" y="15448"/>
                  </a:lnTo>
                  <a:lnTo>
                    <a:pt x="10359" y="15628"/>
                  </a:lnTo>
                  <a:lnTo>
                    <a:pt x="10159" y="15788"/>
                  </a:lnTo>
                  <a:lnTo>
                    <a:pt x="9938" y="15948"/>
                  </a:lnTo>
                  <a:lnTo>
                    <a:pt x="9718" y="16089"/>
                  </a:lnTo>
                  <a:lnTo>
                    <a:pt x="9478" y="16229"/>
                  </a:lnTo>
                  <a:lnTo>
                    <a:pt x="9237" y="16349"/>
                  </a:lnTo>
                  <a:lnTo>
                    <a:pt x="8997" y="16469"/>
                  </a:lnTo>
                  <a:lnTo>
                    <a:pt x="8756" y="16570"/>
                  </a:lnTo>
                  <a:lnTo>
                    <a:pt x="8496" y="16670"/>
                  </a:lnTo>
                  <a:lnTo>
                    <a:pt x="8255" y="16730"/>
                  </a:lnTo>
                  <a:lnTo>
                    <a:pt x="7995" y="16810"/>
                  </a:lnTo>
                  <a:lnTo>
                    <a:pt x="7735" y="16850"/>
                  </a:lnTo>
                  <a:lnTo>
                    <a:pt x="7474" y="16890"/>
                  </a:lnTo>
                  <a:lnTo>
                    <a:pt x="7194" y="16930"/>
                  </a:lnTo>
                  <a:lnTo>
                    <a:pt x="6933" y="16930"/>
                  </a:lnTo>
                  <a:lnTo>
                    <a:pt x="6653" y="16930"/>
                  </a:lnTo>
                  <a:lnTo>
                    <a:pt x="6392" y="16930"/>
                  </a:lnTo>
                  <a:lnTo>
                    <a:pt x="6112" y="16910"/>
                  </a:lnTo>
                  <a:lnTo>
                    <a:pt x="5851" y="16870"/>
                  </a:lnTo>
                  <a:lnTo>
                    <a:pt x="5571" y="16810"/>
                  </a:lnTo>
                  <a:lnTo>
                    <a:pt x="5310" y="16750"/>
                  </a:lnTo>
                  <a:lnTo>
                    <a:pt x="5050" y="16670"/>
                  </a:lnTo>
                  <a:lnTo>
                    <a:pt x="4789" y="16570"/>
                  </a:lnTo>
                  <a:lnTo>
                    <a:pt x="4509" y="16469"/>
                  </a:lnTo>
                  <a:lnTo>
                    <a:pt x="4268" y="16349"/>
                  </a:lnTo>
                  <a:lnTo>
                    <a:pt x="4268" y="16349"/>
                  </a:lnTo>
                  <a:lnTo>
                    <a:pt x="4208" y="16309"/>
                  </a:lnTo>
                  <a:lnTo>
                    <a:pt x="4208" y="16309"/>
                  </a:lnTo>
                  <a:lnTo>
                    <a:pt x="3848" y="16109"/>
                  </a:lnTo>
                  <a:lnTo>
                    <a:pt x="3487" y="15888"/>
                  </a:lnTo>
                  <a:lnTo>
                    <a:pt x="3166" y="15628"/>
                  </a:lnTo>
                  <a:lnTo>
                    <a:pt x="2846" y="15347"/>
                  </a:lnTo>
                  <a:lnTo>
                    <a:pt x="2565" y="15047"/>
                  </a:lnTo>
                  <a:lnTo>
                    <a:pt x="2305" y="14706"/>
                  </a:lnTo>
                  <a:lnTo>
                    <a:pt x="2065" y="14366"/>
                  </a:lnTo>
                  <a:lnTo>
                    <a:pt x="1844" y="14005"/>
                  </a:lnTo>
                  <a:lnTo>
                    <a:pt x="1844" y="14005"/>
                  </a:lnTo>
                  <a:lnTo>
                    <a:pt x="1484" y="13324"/>
                  </a:lnTo>
                  <a:lnTo>
                    <a:pt x="1163" y="12603"/>
                  </a:lnTo>
                  <a:lnTo>
                    <a:pt x="862" y="11821"/>
                  </a:lnTo>
                  <a:lnTo>
                    <a:pt x="602" y="11000"/>
                  </a:lnTo>
                  <a:lnTo>
                    <a:pt x="482" y="10579"/>
                  </a:lnTo>
                  <a:lnTo>
                    <a:pt x="382" y="10158"/>
                  </a:lnTo>
                  <a:lnTo>
                    <a:pt x="281" y="9717"/>
                  </a:lnTo>
                  <a:lnTo>
                    <a:pt x="201" y="9277"/>
                  </a:lnTo>
                  <a:lnTo>
                    <a:pt x="121" y="8836"/>
                  </a:lnTo>
                  <a:lnTo>
                    <a:pt x="81" y="8395"/>
                  </a:lnTo>
                  <a:lnTo>
                    <a:pt x="21" y="7954"/>
                  </a:lnTo>
                  <a:lnTo>
                    <a:pt x="1" y="7514"/>
                  </a:lnTo>
                  <a:lnTo>
                    <a:pt x="1" y="7073"/>
                  </a:lnTo>
                  <a:lnTo>
                    <a:pt x="1" y="6632"/>
                  </a:lnTo>
                  <a:lnTo>
                    <a:pt x="21" y="6191"/>
                  </a:lnTo>
                  <a:lnTo>
                    <a:pt x="61" y="5770"/>
                  </a:lnTo>
                  <a:lnTo>
                    <a:pt x="121" y="5350"/>
                  </a:lnTo>
                  <a:lnTo>
                    <a:pt x="201" y="4929"/>
                  </a:lnTo>
                  <a:lnTo>
                    <a:pt x="301" y="4528"/>
                  </a:lnTo>
                  <a:lnTo>
                    <a:pt x="422" y="4128"/>
                  </a:lnTo>
                  <a:lnTo>
                    <a:pt x="582" y="3727"/>
                  </a:lnTo>
                  <a:lnTo>
                    <a:pt x="742" y="3346"/>
                  </a:lnTo>
                  <a:lnTo>
                    <a:pt x="923" y="2986"/>
                  </a:lnTo>
                  <a:lnTo>
                    <a:pt x="1143" y="2645"/>
                  </a:lnTo>
                  <a:lnTo>
                    <a:pt x="1383" y="2304"/>
                  </a:lnTo>
                  <a:lnTo>
                    <a:pt x="1644" y="1984"/>
                  </a:lnTo>
                  <a:lnTo>
                    <a:pt x="1924" y="1683"/>
                  </a:lnTo>
                  <a:lnTo>
                    <a:pt x="2245" y="1403"/>
                  </a:lnTo>
                  <a:lnTo>
                    <a:pt x="2245" y="1403"/>
                  </a:lnTo>
                  <a:lnTo>
                    <a:pt x="2465" y="1222"/>
                  </a:lnTo>
                  <a:lnTo>
                    <a:pt x="2706" y="1042"/>
                  </a:lnTo>
                  <a:lnTo>
                    <a:pt x="2926" y="882"/>
                  </a:lnTo>
                  <a:lnTo>
                    <a:pt x="3166" y="742"/>
                  </a:lnTo>
                  <a:lnTo>
                    <a:pt x="3427" y="601"/>
                  </a:lnTo>
                  <a:lnTo>
                    <a:pt x="3667" y="481"/>
                  </a:lnTo>
                  <a:lnTo>
                    <a:pt x="3928" y="381"/>
                  </a:lnTo>
                  <a:lnTo>
                    <a:pt x="4188" y="281"/>
                  </a:lnTo>
                  <a:lnTo>
                    <a:pt x="4449" y="201"/>
                  </a:lnTo>
                  <a:lnTo>
                    <a:pt x="4709" y="141"/>
                  </a:lnTo>
                  <a:lnTo>
                    <a:pt x="4990" y="80"/>
                  </a:lnTo>
                  <a:lnTo>
                    <a:pt x="5250" y="40"/>
                  </a:lnTo>
                  <a:lnTo>
                    <a:pt x="5511" y="20"/>
                  </a:lnTo>
                  <a:lnTo>
                    <a:pt x="5791" y="0"/>
                  </a:lnTo>
                  <a:lnTo>
                    <a:pt x="6052" y="0"/>
                  </a:lnTo>
                  <a:lnTo>
                    <a:pt x="6332" y="20"/>
                  </a:lnTo>
                  <a:lnTo>
                    <a:pt x="6593" y="40"/>
                  </a:lnTo>
                  <a:lnTo>
                    <a:pt x="6873" y="80"/>
                  </a:lnTo>
                  <a:lnTo>
                    <a:pt x="7134" y="121"/>
                  </a:lnTo>
                  <a:lnTo>
                    <a:pt x="7394" y="181"/>
                  </a:lnTo>
                  <a:lnTo>
                    <a:pt x="7654" y="261"/>
                  </a:lnTo>
                  <a:lnTo>
                    <a:pt x="7915" y="341"/>
                  </a:lnTo>
                  <a:lnTo>
                    <a:pt x="8175" y="441"/>
                  </a:lnTo>
                  <a:lnTo>
                    <a:pt x="8416" y="561"/>
                  </a:lnTo>
                  <a:lnTo>
                    <a:pt x="8656" y="682"/>
                  </a:lnTo>
                  <a:lnTo>
                    <a:pt x="8897" y="822"/>
                  </a:lnTo>
                  <a:lnTo>
                    <a:pt x="9137" y="982"/>
                  </a:lnTo>
                  <a:lnTo>
                    <a:pt x="9357" y="1142"/>
                  </a:lnTo>
                  <a:lnTo>
                    <a:pt x="9578" y="1323"/>
                  </a:lnTo>
                  <a:lnTo>
                    <a:pt x="9798" y="1503"/>
                  </a:lnTo>
                  <a:lnTo>
                    <a:pt x="9999" y="1703"/>
                  </a:lnTo>
                  <a:lnTo>
                    <a:pt x="10199" y="1924"/>
                  </a:lnTo>
                  <a:lnTo>
                    <a:pt x="10199" y="1924"/>
                  </a:lnTo>
                  <a:lnTo>
                    <a:pt x="10199" y="1924"/>
                  </a:lnTo>
                  <a:lnTo>
                    <a:pt x="10439" y="2204"/>
                  </a:lnTo>
                  <a:lnTo>
                    <a:pt x="10660" y="2505"/>
                  </a:lnTo>
                  <a:lnTo>
                    <a:pt x="10860" y="2825"/>
                  </a:lnTo>
                  <a:lnTo>
                    <a:pt x="11020" y="3146"/>
                  </a:lnTo>
                  <a:lnTo>
                    <a:pt x="11181" y="3466"/>
                  </a:lnTo>
                  <a:lnTo>
                    <a:pt x="11321" y="3827"/>
                  </a:lnTo>
                  <a:lnTo>
                    <a:pt x="11421" y="4168"/>
                  </a:lnTo>
                  <a:lnTo>
                    <a:pt x="11521" y="452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4070;p91">
              <a:extLst>
                <a:ext uri="{FF2B5EF4-FFF2-40B4-BE49-F238E27FC236}">
                  <a16:creationId xmlns:a16="http://schemas.microsoft.com/office/drawing/2014/main" id="{BD6B2955-7FA0-E2C8-4428-6980977227E8}"/>
                </a:ext>
              </a:extLst>
            </p:cNvPr>
            <p:cNvSpPr/>
            <p:nvPr/>
          </p:nvSpPr>
          <p:spPr>
            <a:xfrm>
              <a:off x="3306850" y="1456275"/>
              <a:ext cx="21550" cy="28575"/>
            </a:xfrm>
            <a:custGeom>
              <a:avLst/>
              <a:gdLst/>
              <a:ahLst/>
              <a:cxnLst/>
              <a:rect l="l" t="t" r="r" b="b"/>
              <a:pathLst>
                <a:path w="862" h="1143" extrusionOk="0">
                  <a:moveTo>
                    <a:pt x="181" y="0"/>
                  </a:moveTo>
                  <a:lnTo>
                    <a:pt x="121" y="60"/>
                  </a:lnTo>
                  <a:lnTo>
                    <a:pt x="61" y="120"/>
                  </a:lnTo>
                  <a:lnTo>
                    <a:pt x="21" y="220"/>
                  </a:lnTo>
                  <a:lnTo>
                    <a:pt x="0" y="321"/>
                  </a:lnTo>
                  <a:lnTo>
                    <a:pt x="0" y="421"/>
                  </a:lnTo>
                  <a:lnTo>
                    <a:pt x="0" y="561"/>
                  </a:lnTo>
                  <a:lnTo>
                    <a:pt x="41" y="681"/>
                  </a:lnTo>
                  <a:lnTo>
                    <a:pt x="81" y="781"/>
                  </a:lnTo>
                  <a:lnTo>
                    <a:pt x="141" y="882"/>
                  </a:lnTo>
                  <a:lnTo>
                    <a:pt x="201" y="962"/>
                  </a:lnTo>
                  <a:lnTo>
                    <a:pt x="261" y="1042"/>
                  </a:lnTo>
                  <a:lnTo>
                    <a:pt x="341" y="1082"/>
                  </a:lnTo>
                  <a:lnTo>
                    <a:pt x="421" y="1122"/>
                  </a:lnTo>
                  <a:lnTo>
                    <a:pt x="521" y="1142"/>
                  </a:lnTo>
                  <a:lnTo>
                    <a:pt x="602" y="1142"/>
                  </a:lnTo>
                  <a:lnTo>
                    <a:pt x="682" y="1122"/>
                  </a:lnTo>
                  <a:lnTo>
                    <a:pt x="742" y="1082"/>
                  </a:lnTo>
                  <a:lnTo>
                    <a:pt x="802" y="1022"/>
                  </a:lnTo>
                  <a:lnTo>
                    <a:pt x="842" y="922"/>
                  </a:lnTo>
                  <a:lnTo>
                    <a:pt x="862" y="821"/>
                  </a:lnTo>
                  <a:lnTo>
                    <a:pt x="862" y="701"/>
                  </a:lnTo>
                  <a:lnTo>
                    <a:pt x="842" y="581"/>
                  </a:lnTo>
                  <a:lnTo>
                    <a:pt x="822" y="461"/>
                  </a:lnTo>
                  <a:lnTo>
                    <a:pt x="782" y="341"/>
                  </a:lnTo>
                  <a:lnTo>
                    <a:pt x="742" y="240"/>
                  </a:lnTo>
                  <a:lnTo>
                    <a:pt x="682" y="160"/>
                  </a:lnTo>
                  <a:lnTo>
                    <a:pt x="602" y="100"/>
                  </a:lnTo>
                  <a:lnTo>
                    <a:pt x="521" y="60"/>
                  </a:lnTo>
                  <a:lnTo>
                    <a:pt x="441" y="20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4071;p91">
              <a:extLst>
                <a:ext uri="{FF2B5EF4-FFF2-40B4-BE49-F238E27FC236}">
                  <a16:creationId xmlns:a16="http://schemas.microsoft.com/office/drawing/2014/main" id="{CEB2F581-E3B6-72EF-B77A-BD2C5B8E4C44}"/>
                </a:ext>
              </a:extLst>
            </p:cNvPr>
            <p:cNvSpPr/>
            <p:nvPr/>
          </p:nvSpPr>
          <p:spPr>
            <a:xfrm>
              <a:off x="3213675" y="1485325"/>
              <a:ext cx="21575" cy="29575"/>
            </a:xfrm>
            <a:custGeom>
              <a:avLst/>
              <a:gdLst/>
              <a:ahLst/>
              <a:cxnLst/>
              <a:rect l="l" t="t" r="r" b="b"/>
              <a:pathLst>
                <a:path w="863" h="1183" extrusionOk="0">
                  <a:moveTo>
                    <a:pt x="261" y="0"/>
                  </a:moveTo>
                  <a:lnTo>
                    <a:pt x="181" y="20"/>
                  </a:lnTo>
                  <a:lnTo>
                    <a:pt x="121" y="80"/>
                  </a:lnTo>
                  <a:lnTo>
                    <a:pt x="61" y="140"/>
                  </a:lnTo>
                  <a:lnTo>
                    <a:pt x="21" y="241"/>
                  </a:lnTo>
                  <a:lnTo>
                    <a:pt x="1" y="341"/>
                  </a:lnTo>
                  <a:lnTo>
                    <a:pt x="1" y="461"/>
                  </a:lnTo>
                  <a:lnTo>
                    <a:pt x="1" y="581"/>
                  </a:lnTo>
                  <a:lnTo>
                    <a:pt x="41" y="701"/>
                  </a:lnTo>
                  <a:lnTo>
                    <a:pt x="81" y="822"/>
                  </a:lnTo>
                  <a:lnTo>
                    <a:pt x="121" y="922"/>
                  </a:lnTo>
                  <a:lnTo>
                    <a:pt x="201" y="1002"/>
                  </a:lnTo>
                  <a:lnTo>
                    <a:pt x="261" y="1082"/>
                  </a:lnTo>
                  <a:lnTo>
                    <a:pt x="341" y="1122"/>
                  </a:lnTo>
                  <a:lnTo>
                    <a:pt x="422" y="1162"/>
                  </a:lnTo>
                  <a:lnTo>
                    <a:pt x="522" y="1182"/>
                  </a:lnTo>
                  <a:lnTo>
                    <a:pt x="682" y="1182"/>
                  </a:lnTo>
                  <a:lnTo>
                    <a:pt x="742" y="1122"/>
                  </a:lnTo>
                  <a:lnTo>
                    <a:pt x="802" y="1062"/>
                  </a:lnTo>
                  <a:lnTo>
                    <a:pt x="822" y="982"/>
                  </a:lnTo>
                  <a:lnTo>
                    <a:pt x="862" y="862"/>
                  </a:lnTo>
                  <a:lnTo>
                    <a:pt x="862" y="761"/>
                  </a:lnTo>
                  <a:lnTo>
                    <a:pt x="842" y="621"/>
                  </a:lnTo>
                  <a:lnTo>
                    <a:pt x="822" y="501"/>
                  </a:lnTo>
                  <a:lnTo>
                    <a:pt x="782" y="381"/>
                  </a:lnTo>
                  <a:lnTo>
                    <a:pt x="722" y="281"/>
                  </a:lnTo>
                  <a:lnTo>
                    <a:pt x="662" y="180"/>
                  </a:lnTo>
                  <a:lnTo>
                    <a:pt x="602" y="120"/>
                  </a:lnTo>
                  <a:lnTo>
                    <a:pt x="522" y="60"/>
                  </a:lnTo>
                  <a:lnTo>
                    <a:pt x="442" y="20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4072;p91">
              <a:extLst>
                <a:ext uri="{FF2B5EF4-FFF2-40B4-BE49-F238E27FC236}">
                  <a16:creationId xmlns:a16="http://schemas.microsoft.com/office/drawing/2014/main" id="{44D900CC-75F2-F566-B2DC-C8AC1799AEF9}"/>
                </a:ext>
              </a:extLst>
            </p:cNvPr>
            <p:cNvSpPr/>
            <p:nvPr/>
          </p:nvSpPr>
          <p:spPr>
            <a:xfrm>
              <a:off x="3246250" y="1492325"/>
              <a:ext cx="41600" cy="87175"/>
            </a:xfrm>
            <a:custGeom>
              <a:avLst/>
              <a:gdLst/>
              <a:ahLst/>
              <a:cxnLst/>
              <a:rect l="l" t="t" r="r" b="b"/>
              <a:pathLst>
                <a:path w="1664" h="3487" extrusionOk="0">
                  <a:moveTo>
                    <a:pt x="762" y="1"/>
                  </a:moveTo>
                  <a:lnTo>
                    <a:pt x="721" y="441"/>
                  </a:lnTo>
                  <a:lnTo>
                    <a:pt x="661" y="862"/>
                  </a:lnTo>
                  <a:lnTo>
                    <a:pt x="581" y="1283"/>
                  </a:lnTo>
                  <a:lnTo>
                    <a:pt x="481" y="1724"/>
                  </a:lnTo>
                  <a:lnTo>
                    <a:pt x="381" y="2144"/>
                  </a:lnTo>
                  <a:lnTo>
                    <a:pt x="281" y="2545"/>
                  </a:lnTo>
                  <a:lnTo>
                    <a:pt x="140" y="2966"/>
                  </a:lnTo>
                  <a:lnTo>
                    <a:pt x="0" y="3367"/>
                  </a:lnTo>
                  <a:lnTo>
                    <a:pt x="221" y="3427"/>
                  </a:lnTo>
                  <a:lnTo>
                    <a:pt x="421" y="3467"/>
                  </a:lnTo>
                  <a:lnTo>
                    <a:pt x="641" y="3487"/>
                  </a:lnTo>
                  <a:lnTo>
                    <a:pt x="862" y="3467"/>
                  </a:lnTo>
                  <a:lnTo>
                    <a:pt x="1062" y="3427"/>
                  </a:lnTo>
                  <a:lnTo>
                    <a:pt x="1282" y="3367"/>
                  </a:lnTo>
                  <a:lnTo>
                    <a:pt x="1483" y="3286"/>
                  </a:lnTo>
                  <a:lnTo>
                    <a:pt x="1663" y="3186"/>
                  </a:lnTo>
                  <a:lnTo>
                    <a:pt x="762" y="1"/>
                  </a:lnTo>
                  <a:close/>
                </a:path>
              </a:pathLst>
            </a:custGeom>
            <a:solidFill>
              <a:srgbClr val="D58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4073;p91">
              <a:extLst>
                <a:ext uri="{FF2B5EF4-FFF2-40B4-BE49-F238E27FC236}">
                  <a16:creationId xmlns:a16="http://schemas.microsoft.com/office/drawing/2014/main" id="{8F35AB31-3C8B-D285-D586-FC7F316495F5}"/>
                </a:ext>
              </a:extLst>
            </p:cNvPr>
            <p:cNvSpPr/>
            <p:nvPr/>
          </p:nvSpPr>
          <p:spPr>
            <a:xfrm>
              <a:off x="3301350" y="1409175"/>
              <a:ext cx="50100" cy="19075"/>
            </a:xfrm>
            <a:custGeom>
              <a:avLst/>
              <a:gdLst/>
              <a:ahLst/>
              <a:cxnLst/>
              <a:rect l="l" t="t" r="r" b="b"/>
              <a:pathLst>
                <a:path w="2004" h="763" extrusionOk="0">
                  <a:moveTo>
                    <a:pt x="601" y="1"/>
                  </a:moveTo>
                  <a:lnTo>
                    <a:pt x="361" y="41"/>
                  </a:lnTo>
                  <a:lnTo>
                    <a:pt x="120" y="101"/>
                  </a:lnTo>
                  <a:lnTo>
                    <a:pt x="60" y="141"/>
                  </a:lnTo>
                  <a:lnTo>
                    <a:pt x="0" y="201"/>
                  </a:lnTo>
                  <a:lnTo>
                    <a:pt x="0" y="281"/>
                  </a:lnTo>
                  <a:lnTo>
                    <a:pt x="0" y="361"/>
                  </a:lnTo>
                  <a:lnTo>
                    <a:pt x="40" y="421"/>
                  </a:lnTo>
                  <a:lnTo>
                    <a:pt x="100" y="462"/>
                  </a:lnTo>
                  <a:lnTo>
                    <a:pt x="180" y="482"/>
                  </a:lnTo>
                  <a:lnTo>
                    <a:pt x="261" y="482"/>
                  </a:lnTo>
                  <a:lnTo>
                    <a:pt x="441" y="421"/>
                  </a:lnTo>
                  <a:lnTo>
                    <a:pt x="641" y="401"/>
                  </a:lnTo>
                  <a:lnTo>
                    <a:pt x="822" y="401"/>
                  </a:lnTo>
                  <a:lnTo>
                    <a:pt x="1002" y="421"/>
                  </a:lnTo>
                  <a:lnTo>
                    <a:pt x="1182" y="482"/>
                  </a:lnTo>
                  <a:lnTo>
                    <a:pt x="1362" y="542"/>
                  </a:lnTo>
                  <a:lnTo>
                    <a:pt x="1543" y="622"/>
                  </a:lnTo>
                  <a:lnTo>
                    <a:pt x="1683" y="722"/>
                  </a:lnTo>
                  <a:lnTo>
                    <a:pt x="1783" y="762"/>
                  </a:lnTo>
                  <a:lnTo>
                    <a:pt x="1863" y="742"/>
                  </a:lnTo>
                  <a:lnTo>
                    <a:pt x="1944" y="702"/>
                  </a:lnTo>
                  <a:lnTo>
                    <a:pt x="1984" y="642"/>
                  </a:lnTo>
                  <a:lnTo>
                    <a:pt x="2004" y="562"/>
                  </a:lnTo>
                  <a:lnTo>
                    <a:pt x="1984" y="502"/>
                  </a:lnTo>
                  <a:lnTo>
                    <a:pt x="1944" y="421"/>
                  </a:lnTo>
                  <a:lnTo>
                    <a:pt x="1743" y="281"/>
                  </a:lnTo>
                  <a:lnTo>
                    <a:pt x="1543" y="181"/>
                  </a:lnTo>
                  <a:lnTo>
                    <a:pt x="1302" y="81"/>
                  </a:lnTo>
                  <a:lnTo>
                    <a:pt x="1082" y="41"/>
                  </a:lnTo>
                  <a:lnTo>
                    <a:pt x="84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4074;p91">
              <a:extLst>
                <a:ext uri="{FF2B5EF4-FFF2-40B4-BE49-F238E27FC236}">
                  <a16:creationId xmlns:a16="http://schemas.microsoft.com/office/drawing/2014/main" id="{0ACF731D-79A5-349A-BB6B-456B44FF9177}"/>
                </a:ext>
              </a:extLst>
            </p:cNvPr>
            <p:cNvSpPr/>
            <p:nvPr/>
          </p:nvSpPr>
          <p:spPr>
            <a:xfrm>
              <a:off x="3177625" y="1433725"/>
              <a:ext cx="34075" cy="45100"/>
            </a:xfrm>
            <a:custGeom>
              <a:avLst/>
              <a:gdLst/>
              <a:ahLst/>
              <a:cxnLst/>
              <a:rect l="l" t="t" r="r" b="b"/>
              <a:pathLst>
                <a:path w="1363" h="1804" extrusionOk="0">
                  <a:moveTo>
                    <a:pt x="1142" y="0"/>
                  </a:moveTo>
                  <a:lnTo>
                    <a:pt x="1082" y="20"/>
                  </a:lnTo>
                  <a:lnTo>
                    <a:pt x="862" y="141"/>
                  </a:lnTo>
                  <a:lnTo>
                    <a:pt x="682" y="301"/>
                  </a:lnTo>
                  <a:lnTo>
                    <a:pt x="501" y="481"/>
                  </a:lnTo>
                  <a:lnTo>
                    <a:pt x="361" y="662"/>
                  </a:lnTo>
                  <a:lnTo>
                    <a:pt x="241" y="882"/>
                  </a:lnTo>
                  <a:lnTo>
                    <a:pt x="141" y="1082"/>
                  </a:lnTo>
                  <a:lnTo>
                    <a:pt x="60" y="1323"/>
                  </a:lnTo>
                  <a:lnTo>
                    <a:pt x="0" y="1563"/>
                  </a:lnTo>
                  <a:lnTo>
                    <a:pt x="20" y="1643"/>
                  </a:lnTo>
                  <a:lnTo>
                    <a:pt x="40" y="1703"/>
                  </a:lnTo>
                  <a:lnTo>
                    <a:pt x="101" y="1764"/>
                  </a:lnTo>
                  <a:lnTo>
                    <a:pt x="161" y="1804"/>
                  </a:lnTo>
                  <a:lnTo>
                    <a:pt x="241" y="1804"/>
                  </a:lnTo>
                  <a:lnTo>
                    <a:pt x="281" y="1784"/>
                  </a:lnTo>
                  <a:lnTo>
                    <a:pt x="361" y="1723"/>
                  </a:lnTo>
                  <a:lnTo>
                    <a:pt x="401" y="1643"/>
                  </a:lnTo>
                  <a:lnTo>
                    <a:pt x="441" y="1443"/>
                  </a:lnTo>
                  <a:lnTo>
                    <a:pt x="501" y="1263"/>
                  </a:lnTo>
                  <a:lnTo>
                    <a:pt x="581" y="1082"/>
                  </a:lnTo>
                  <a:lnTo>
                    <a:pt x="682" y="922"/>
                  </a:lnTo>
                  <a:lnTo>
                    <a:pt x="802" y="762"/>
                  </a:lnTo>
                  <a:lnTo>
                    <a:pt x="942" y="622"/>
                  </a:lnTo>
                  <a:lnTo>
                    <a:pt x="1082" y="501"/>
                  </a:lnTo>
                  <a:lnTo>
                    <a:pt x="1263" y="381"/>
                  </a:lnTo>
                  <a:lnTo>
                    <a:pt x="1323" y="341"/>
                  </a:lnTo>
                  <a:lnTo>
                    <a:pt x="1363" y="261"/>
                  </a:lnTo>
                  <a:lnTo>
                    <a:pt x="1363" y="181"/>
                  </a:lnTo>
                  <a:lnTo>
                    <a:pt x="1343" y="101"/>
                  </a:lnTo>
                  <a:lnTo>
                    <a:pt x="1283" y="61"/>
                  </a:lnTo>
                  <a:lnTo>
                    <a:pt x="1223" y="20"/>
                  </a:lnTo>
                  <a:lnTo>
                    <a:pt x="114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4075;p91">
              <a:extLst>
                <a:ext uri="{FF2B5EF4-FFF2-40B4-BE49-F238E27FC236}">
                  <a16:creationId xmlns:a16="http://schemas.microsoft.com/office/drawing/2014/main" id="{62074749-6174-7218-2F50-176E2C0DBDA4}"/>
                </a:ext>
              </a:extLst>
            </p:cNvPr>
            <p:cNvSpPr/>
            <p:nvPr/>
          </p:nvSpPr>
          <p:spPr>
            <a:xfrm>
              <a:off x="3311850" y="1564950"/>
              <a:ext cx="68650" cy="46600"/>
            </a:xfrm>
            <a:custGeom>
              <a:avLst/>
              <a:gdLst/>
              <a:ahLst/>
              <a:cxnLst/>
              <a:rect l="l" t="t" r="r" b="b"/>
              <a:pathLst>
                <a:path w="2746" h="1864" extrusionOk="0">
                  <a:moveTo>
                    <a:pt x="2625" y="1"/>
                  </a:moveTo>
                  <a:lnTo>
                    <a:pt x="2585" y="21"/>
                  </a:lnTo>
                  <a:lnTo>
                    <a:pt x="2545" y="41"/>
                  </a:lnTo>
                  <a:lnTo>
                    <a:pt x="2525" y="81"/>
                  </a:lnTo>
                  <a:lnTo>
                    <a:pt x="2305" y="381"/>
                  </a:lnTo>
                  <a:lnTo>
                    <a:pt x="2064" y="662"/>
                  </a:lnTo>
                  <a:lnTo>
                    <a:pt x="1804" y="922"/>
                  </a:lnTo>
                  <a:lnTo>
                    <a:pt x="1503" y="1143"/>
                  </a:lnTo>
                  <a:lnTo>
                    <a:pt x="1183" y="1323"/>
                  </a:lnTo>
                  <a:lnTo>
                    <a:pt x="842" y="1463"/>
                  </a:lnTo>
                  <a:lnTo>
                    <a:pt x="482" y="1563"/>
                  </a:lnTo>
                  <a:lnTo>
                    <a:pt x="101" y="1644"/>
                  </a:lnTo>
                  <a:lnTo>
                    <a:pt x="61" y="1644"/>
                  </a:lnTo>
                  <a:lnTo>
                    <a:pt x="21" y="1684"/>
                  </a:lnTo>
                  <a:lnTo>
                    <a:pt x="1" y="1724"/>
                  </a:lnTo>
                  <a:lnTo>
                    <a:pt x="1" y="1764"/>
                  </a:lnTo>
                  <a:lnTo>
                    <a:pt x="21" y="1804"/>
                  </a:lnTo>
                  <a:lnTo>
                    <a:pt x="41" y="1844"/>
                  </a:lnTo>
                  <a:lnTo>
                    <a:pt x="81" y="1864"/>
                  </a:lnTo>
                  <a:lnTo>
                    <a:pt x="121" y="1864"/>
                  </a:lnTo>
                  <a:lnTo>
                    <a:pt x="422" y="1824"/>
                  </a:lnTo>
                  <a:lnTo>
                    <a:pt x="702" y="1744"/>
                  </a:lnTo>
                  <a:lnTo>
                    <a:pt x="1023" y="1644"/>
                  </a:lnTo>
                  <a:lnTo>
                    <a:pt x="1323" y="1503"/>
                  </a:lnTo>
                  <a:lnTo>
                    <a:pt x="1624" y="1343"/>
                  </a:lnTo>
                  <a:lnTo>
                    <a:pt x="1884" y="1163"/>
                  </a:lnTo>
                  <a:lnTo>
                    <a:pt x="2125" y="962"/>
                  </a:lnTo>
                  <a:lnTo>
                    <a:pt x="2365" y="722"/>
                  </a:lnTo>
                  <a:lnTo>
                    <a:pt x="2565" y="462"/>
                  </a:lnTo>
                  <a:lnTo>
                    <a:pt x="2726" y="181"/>
                  </a:lnTo>
                  <a:lnTo>
                    <a:pt x="2746" y="141"/>
                  </a:lnTo>
                  <a:lnTo>
                    <a:pt x="2746" y="81"/>
                  </a:lnTo>
                  <a:lnTo>
                    <a:pt x="2726" y="41"/>
                  </a:lnTo>
                  <a:lnTo>
                    <a:pt x="2686" y="21"/>
                  </a:lnTo>
                  <a:lnTo>
                    <a:pt x="2666" y="21"/>
                  </a:lnTo>
                  <a:lnTo>
                    <a:pt x="26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4076;p91">
              <a:extLst>
                <a:ext uri="{FF2B5EF4-FFF2-40B4-BE49-F238E27FC236}">
                  <a16:creationId xmlns:a16="http://schemas.microsoft.com/office/drawing/2014/main" id="{737349E3-9BC1-563E-4323-9560CB6BF140}"/>
                </a:ext>
              </a:extLst>
            </p:cNvPr>
            <p:cNvSpPr/>
            <p:nvPr/>
          </p:nvSpPr>
          <p:spPr>
            <a:xfrm>
              <a:off x="3396500" y="1261925"/>
              <a:ext cx="149300" cy="332100"/>
            </a:xfrm>
            <a:custGeom>
              <a:avLst/>
              <a:gdLst/>
              <a:ahLst/>
              <a:cxnLst/>
              <a:rect l="l" t="t" r="r" b="b"/>
              <a:pathLst>
                <a:path w="5972" h="13284" extrusionOk="0">
                  <a:moveTo>
                    <a:pt x="3787" y="0"/>
                  </a:moveTo>
                  <a:lnTo>
                    <a:pt x="1" y="3166"/>
                  </a:lnTo>
                  <a:lnTo>
                    <a:pt x="61" y="3727"/>
                  </a:lnTo>
                  <a:lnTo>
                    <a:pt x="121" y="4248"/>
                  </a:lnTo>
                  <a:lnTo>
                    <a:pt x="201" y="4729"/>
                  </a:lnTo>
                  <a:lnTo>
                    <a:pt x="301" y="5169"/>
                  </a:lnTo>
                  <a:lnTo>
                    <a:pt x="402" y="5590"/>
                  </a:lnTo>
                  <a:lnTo>
                    <a:pt x="502" y="5971"/>
                  </a:lnTo>
                  <a:lnTo>
                    <a:pt x="622" y="6311"/>
                  </a:lnTo>
                  <a:lnTo>
                    <a:pt x="722" y="6632"/>
                  </a:lnTo>
                  <a:lnTo>
                    <a:pt x="842" y="6933"/>
                  </a:lnTo>
                  <a:lnTo>
                    <a:pt x="983" y="7193"/>
                  </a:lnTo>
                  <a:lnTo>
                    <a:pt x="1103" y="7413"/>
                  </a:lnTo>
                  <a:lnTo>
                    <a:pt x="1223" y="7634"/>
                  </a:lnTo>
                  <a:lnTo>
                    <a:pt x="1363" y="7814"/>
                  </a:lnTo>
                  <a:lnTo>
                    <a:pt x="1483" y="7974"/>
                  </a:lnTo>
                  <a:lnTo>
                    <a:pt x="1624" y="8115"/>
                  </a:lnTo>
                  <a:lnTo>
                    <a:pt x="1744" y="8235"/>
                  </a:lnTo>
                  <a:lnTo>
                    <a:pt x="1884" y="8355"/>
                  </a:lnTo>
                  <a:lnTo>
                    <a:pt x="2004" y="8435"/>
                  </a:lnTo>
                  <a:lnTo>
                    <a:pt x="2245" y="8555"/>
                  </a:lnTo>
                  <a:lnTo>
                    <a:pt x="2465" y="8636"/>
                  </a:lnTo>
                  <a:lnTo>
                    <a:pt x="2666" y="8676"/>
                  </a:lnTo>
                  <a:lnTo>
                    <a:pt x="2826" y="8696"/>
                  </a:lnTo>
                  <a:lnTo>
                    <a:pt x="2946" y="8696"/>
                  </a:lnTo>
                  <a:lnTo>
                    <a:pt x="3046" y="8676"/>
                  </a:lnTo>
                  <a:lnTo>
                    <a:pt x="4108" y="13284"/>
                  </a:lnTo>
                  <a:lnTo>
                    <a:pt x="4489" y="12202"/>
                  </a:lnTo>
                  <a:lnTo>
                    <a:pt x="4829" y="11180"/>
                  </a:lnTo>
                  <a:lnTo>
                    <a:pt x="5110" y="10218"/>
                  </a:lnTo>
                  <a:lnTo>
                    <a:pt x="5350" y="9317"/>
                  </a:lnTo>
                  <a:lnTo>
                    <a:pt x="5551" y="8455"/>
                  </a:lnTo>
                  <a:lnTo>
                    <a:pt x="5711" y="7654"/>
                  </a:lnTo>
                  <a:lnTo>
                    <a:pt x="5831" y="6913"/>
                  </a:lnTo>
                  <a:lnTo>
                    <a:pt x="5911" y="6211"/>
                  </a:lnTo>
                  <a:lnTo>
                    <a:pt x="5951" y="5550"/>
                  </a:lnTo>
                  <a:lnTo>
                    <a:pt x="5971" y="4949"/>
                  </a:lnTo>
                  <a:lnTo>
                    <a:pt x="5971" y="4388"/>
                  </a:lnTo>
                  <a:lnTo>
                    <a:pt x="5931" y="3867"/>
                  </a:lnTo>
                  <a:lnTo>
                    <a:pt x="5871" y="3406"/>
                  </a:lnTo>
                  <a:lnTo>
                    <a:pt x="5791" y="2966"/>
                  </a:lnTo>
                  <a:lnTo>
                    <a:pt x="5711" y="2565"/>
                  </a:lnTo>
                  <a:lnTo>
                    <a:pt x="5591" y="2204"/>
                  </a:lnTo>
                  <a:lnTo>
                    <a:pt x="5470" y="1864"/>
                  </a:lnTo>
                  <a:lnTo>
                    <a:pt x="5330" y="1583"/>
                  </a:lnTo>
                  <a:lnTo>
                    <a:pt x="5190" y="1323"/>
                  </a:lnTo>
                  <a:lnTo>
                    <a:pt x="5050" y="1082"/>
                  </a:lnTo>
                  <a:lnTo>
                    <a:pt x="4889" y="882"/>
                  </a:lnTo>
                  <a:lnTo>
                    <a:pt x="4729" y="702"/>
                  </a:lnTo>
                  <a:lnTo>
                    <a:pt x="4589" y="541"/>
                  </a:lnTo>
                  <a:lnTo>
                    <a:pt x="4449" y="421"/>
                  </a:lnTo>
                  <a:lnTo>
                    <a:pt x="4188" y="221"/>
                  </a:lnTo>
                  <a:lnTo>
                    <a:pt x="3968" y="100"/>
                  </a:lnTo>
                  <a:lnTo>
                    <a:pt x="3828" y="20"/>
                  </a:lnTo>
                  <a:lnTo>
                    <a:pt x="378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4077;p91">
              <a:extLst>
                <a:ext uri="{FF2B5EF4-FFF2-40B4-BE49-F238E27FC236}">
                  <a16:creationId xmlns:a16="http://schemas.microsoft.com/office/drawing/2014/main" id="{6E3C85EF-9E31-6A21-EF82-D3CF7B7A6F52}"/>
                </a:ext>
              </a:extLst>
            </p:cNvPr>
            <p:cNvSpPr/>
            <p:nvPr/>
          </p:nvSpPr>
          <p:spPr>
            <a:xfrm>
              <a:off x="3396500" y="1261925"/>
              <a:ext cx="149300" cy="332100"/>
            </a:xfrm>
            <a:custGeom>
              <a:avLst/>
              <a:gdLst/>
              <a:ahLst/>
              <a:cxnLst/>
              <a:rect l="l" t="t" r="r" b="b"/>
              <a:pathLst>
                <a:path w="5972" h="13284" fill="none" extrusionOk="0">
                  <a:moveTo>
                    <a:pt x="3787" y="0"/>
                  </a:moveTo>
                  <a:lnTo>
                    <a:pt x="3787" y="0"/>
                  </a:lnTo>
                  <a:lnTo>
                    <a:pt x="3828" y="20"/>
                  </a:lnTo>
                  <a:lnTo>
                    <a:pt x="3968" y="100"/>
                  </a:lnTo>
                  <a:lnTo>
                    <a:pt x="4188" y="221"/>
                  </a:lnTo>
                  <a:lnTo>
                    <a:pt x="4449" y="421"/>
                  </a:lnTo>
                  <a:lnTo>
                    <a:pt x="4589" y="541"/>
                  </a:lnTo>
                  <a:lnTo>
                    <a:pt x="4729" y="702"/>
                  </a:lnTo>
                  <a:lnTo>
                    <a:pt x="4889" y="882"/>
                  </a:lnTo>
                  <a:lnTo>
                    <a:pt x="5050" y="1082"/>
                  </a:lnTo>
                  <a:lnTo>
                    <a:pt x="5190" y="1323"/>
                  </a:lnTo>
                  <a:lnTo>
                    <a:pt x="5330" y="1583"/>
                  </a:lnTo>
                  <a:lnTo>
                    <a:pt x="5470" y="1864"/>
                  </a:lnTo>
                  <a:lnTo>
                    <a:pt x="5591" y="2204"/>
                  </a:lnTo>
                  <a:lnTo>
                    <a:pt x="5711" y="2565"/>
                  </a:lnTo>
                  <a:lnTo>
                    <a:pt x="5791" y="2966"/>
                  </a:lnTo>
                  <a:lnTo>
                    <a:pt x="5871" y="3406"/>
                  </a:lnTo>
                  <a:lnTo>
                    <a:pt x="5931" y="3867"/>
                  </a:lnTo>
                  <a:lnTo>
                    <a:pt x="5971" y="4388"/>
                  </a:lnTo>
                  <a:lnTo>
                    <a:pt x="5971" y="4949"/>
                  </a:lnTo>
                  <a:lnTo>
                    <a:pt x="5951" y="5550"/>
                  </a:lnTo>
                  <a:lnTo>
                    <a:pt x="5911" y="6211"/>
                  </a:lnTo>
                  <a:lnTo>
                    <a:pt x="5831" y="6913"/>
                  </a:lnTo>
                  <a:lnTo>
                    <a:pt x="5711" y="7654"/>
                  </a:lnTo>
                  <a:lnTo>
                    <a:pt x="5551" y="8455"/>
                  </a:lnTo>
                  <a:lnTo>
                    <a:pt x="5350" y="9317"/>
                  </a:lnTo>
                  <a:lnTo>
                    <a:pt x="5110" y="10218"/>
                  </a:lnTo>
                  <a:lnTo>
                    <a:pt x="4829" y="11180"/>
                  </a:lnTo>
                  <a:lnTo>
                    <a:pt x="4489" y="12202"/>
                  </a:lnTo>
                  <a:lnTo>
                    <a:pt x="4108" y="13284"/>
                  </a:lnTo>
                  <a:lnTo>
                    <a:pt x="3046" y="8676"/>
                  </a:lnTo>
                  <a:lnTo>
                    <a:pt x="3046" y="8676"/>
                  </a:lnTo>
                  <a:lnTo>
                    <a:pt x="2946" y="8696"/>
                  </a:lnTo>
                  <a:lnTo>
                    <a:pt x="2826" y="8696"/>
                  </a:lnTo>
                  <a:lnTo>
                    <a:pt x="2666" y="8676"/>
                  </a:lnTo>
                  <a:lnTo>
                    <a:pt x="2465" y="8636"/>
                  </a:lnTo>
                  <a:lnTo>
                    <a:pt x="2245" y="8555"/>
                  </a:lnTo>
                  <a:lnTo>
                    <a:pt x="2004" y="8435"/>
                  </a:lnTo>
                  <a:lnTo>
                    <a:pt x="1884" y="8355"/>
                  </a:lnTo>
                  <a:lnTo>
                    <a:pt x="1744" y="8235"/>
                  </a:lnTo>
                  <a:lnTo>
                    <a:pt x="1624" y="8115"/>
                  </a:lnTo>
                  <a:lnTo>
                    <a:pt x="1483" y="7974"/>
                  </a:lnTo>
                  <a:lnTo>
                    <a:pt x="1363" y="7814"/>
                  </a:lnTo>
                  <a:lnTo>
                    <a:pt x="1223" y="7634"/>
                  </a:lnTo>
                  <a:lnTo>
                    <a:pt x="1103" y="7413"/>
                  </a:lnTo>
                  <a:lnTo>
                    <a:pt x="983" y="7193"/>
                  </a:lnTo>
                  <a:lnTo>
                    <a:pt x="842" y="6933"/>
                  </a:lnTo>
                  <a:lnTo>
                    <a:pt x="722" y="6632"/>
                  </a:lnTo>
                  <a:lnTo>
                    <a:pt x="622" y="6311"/>
                  </a:lnTo>
                  <a:lnTo>
                    <a:pt x="502" y="5971"/>
                  </a:lnTo>
                  <a:lnTo>
                    <a:pt x="402" y="5590"/>
                  </a:lnTo>
                  <a:lnTo>
                    <a:pt x="301" y="5169"/>
                  </a:lnTo>
                  <a:lnTo>
                    <a:pt x="201" y="4729"/>
                  </a:lnTo>
                  <a:lnTo>
                    <a:pt x="121" y="4248"/>
                  </a:lnTo>
                  <a:lnTo>
                    <a:pt x="61" y="3727"/>
                  </a:lnTo>
                  <a:lnTo>
                    <a:pt x="1" y="3166"/>
                  </a:lnTo>
                  <a:lnTo>
                    <a:pt x="378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4078;p91">
              <a:extLst>
                <a:ext uri="{FF2B5EF4-FFF2-40B4-BE49-F238E27FC236}">
                  <a16:creationId xmlns:a16="http://schemas.microsoft.com/office/drawing/2014/main" id="{82C332B6-271F-DF9A-2B26-69EDCFA08D46}"/>
                </a:ext>
              </a:extLst>
            </p:cNvPr>
            <p:cNvSpPr/>
            <p:nvPr/>
          </p:nvSpPr>
          <p:spPr>
            <a:xfrm>
              <a:off x="3396500" y="1261925"/>
              <a:ext cx="149300" cy="332100"/>
            </a:xfrm>
            <a:custGeom>
              <a:avLst/>
              <a:gdLst/>
              <a:ahLst/>
              <a:cxnLst/>
              <a:rect l="l" t="t" r="r" b="b"/>
              <a:pathLst>
                <a:path w="5972" h="13284" extrusionOk="0">
                  <a:moveTo>
                    <a:pt x="3787" y="0"/>
                  </a:moveTo>
                  <a:lnTo>
                    <a:pt x="1323" y="2044"/>
                  </a:lnTo>
                  <a:lnTo>
                    <a:pt x="1" y="3166"/>
                  </a:lnTo>
                  <a:lnTo>
                    <a:pt x="101" y="4067"/>
                  </a:lnTo>
                  <a:lnTo>
                    <a:pt x="241" y="4849"/>
                  </a:lnTo>
                  <a:lnTo>
                    <a:pt x="381" y="5550"/>
                  </a:lnTo>
                  <a:lnTo>
                    <a:pt x="562" y="6171"/>
                  </a:lnTo>
                  <a:lnTo>
                    <a:pt x="742" y="6692"/>
                  </a:lnTo>
                  <a:lnTo>
                    <a:pt x="942" y="7153"/>
                  </a:lnTo>
                  <a:lnTo>
                    <a:pt x="1163" y="7514"/>
                  </a:lnTo>
                  <a:lnTo>
                    <a:pt x="1383" y="7834"/>
                  </a:lnTo>
                  <a:lnTo>
                    <a:pt x="1584" y="8095"/>
                  </a:lnTo>
                  <a:lnTo>
                    <a:pt x="1804" y="8275"/>
                  </a:lnTo>
                  <a:lnTo>
                    <a:pt x="2004" y="8435"/>
                  </a:lnTo>
                  <a:lnTo>
                    <a:pt x="2205" y="8555"/>
                  </a:lnTo>
                  <a:lnTo>
                    <a:pt x="2385" y="8616"/>
                  </a:lnTo>
                  <a:lnTo>
                    <a:pt x="2565" y="8676"/>
                  </a:lnTo>
                  <a:lnTo>
                    <a:pt x="2706" y="8696"/>
                  </a:lnTo>
                  <a:lnTo>
                    <a:pt x="2986" y="8696"/>
                  </a:lnTo>
                  <a:lnTo>
                    <a:pt x="3046" y="8676"/>
                  </a:lnTo>
                  <a:lnTo>
                    <a:pt x="4108" y="13284"/>
                  </a:lnTo>
                  <a:lnTo>
                    <a:pt x="4589" y="11921"/>
                  </a:lnTo>
                  <a:lnTo>
                    <a:pt x="4990" y="10659"/>
                  </a:lnTo>
                  <a:lnTo>
                    <a:pt x="5310" y="9477"/>
                  </a:lnTo>
                  <a:lnTo>
                    <a:pt x="5571" y="8395"/>
                  </a:lnTo>
                  <a:lnTo>
                    <a:pt x="5751" y="7393"/>
                  </a:lnTo>
                  <a:lnTo>
                    <a:pt x="5891" y="6472"/>
                  </a:lnTo>
                  <a:lnTo>
                    <a:pt x="5951" y="5630"/>
                  </a:lnTo>
                  <a:lnTo>
                    <a:pt x="5971" y="4869"/>
                  </a:lnTo>
                  <a:lnTo>
                    <a:pt x="5971" y="4448"/>
                  </a:lnTo>
                  <a:lnTo>
                    <a:pt x="5951" y="4067"/>
                  </a:lnTo>
                  <a:lnTo>
                    <a:pt x="5911" y="3707"/>
                  </a:lnTo>
                  <a:lnTo>
                    <a:pt x="5871" y="3366"/>
                  </a:lnTo>
                  <a:lnTo>
                    <a:pt x="5811" y="3046"/>
                  </a:lnTo>
                  <a:lnTo>
                    <a:pt x="5751" y="2745"/>
                  </a:lnTo>
                  <a:lnTo>
                    <a:pt x="5671" y="2465"/>
                  </a:lnTo>
                  <a:lnTo>
                    <a:pt x="5591" y="2184"/>
                  </a:lnTo>
                  <a:lnTo>
                    <a:pt x="5490" y="1944"/>
                  </a:lnTo>
                  <a:lnTo>
                    <a:pt x="5410" y="1723"/>
                  </a:lnTo>
                  <a:lnTo>
                    <a:pt x="5190" y="1323"/>
                  </a:lnTo>
                  <a:lnTo>
                    <a:pt x="4970" y="1002"/>
                  </a:lnTo>
                  <a:lnTo>
                    <a:pt x="4749" y="722"/>
                  </a:lnTo>
                  <a:lnTo>
                    <a:pt x="4569" y="521"/>
                  </a:lnTo>
                  <a:lnTo>
                    <a:pt x="4389" y="361"/>
                  </a:lnTo>
                  <a:lnTo>
                    <a:pt x="4228" y="241"/>
                  </a:lnTo>
                  <a:lnTo>
                    <a:pt x="4068" y="141"/>
                  </a:lnTo>
                  <a:lnTo>
                    <a:pt x="3868" y="40"/>
                  </a:lnTo>
                  <a:lnTo>
                    <a:pt x="378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4079;p91">
              <a:extLst>
                <a:ext uri="{FF2B5EF4-FFF2-40B4-BE49-F238E27FC236}">
                  <a16:creationId xmlns:a16="http://schemas.microsoft.com/office/drawing/2014/main" id="{BDA90083-5B86-72E4-3786-270D55D02A36}"/>
                </a:ext>
              </a:extLst>
            </p:cNvPr>
            <p:cNvSpPr/>
            <p:nvPr/>
          </p:nvSpPr>
          <p:spPr>
            <a:xfrm>
              <a:off x="3396500" y="1261925"/>
              <a:ext cx="149300" cy="332100"/>
            </a:xfrm>
            <a:custGeom>
              <a:avLst/>
              <a:gdLst/>
              <a:ahLst/>
              <a:cxnLst/>
              <a:rect l="l" t="t" r="r" b="b"/>
              <a:pathLst>
                <a:path w="5972" h="13284" fill="none" extrusionOk="0">
                  <a:moveTo>
                    <a:pt x="3787" y="0"/>
                  </a:moveTo>
                  <a:lnTo>
                    <a:pt x="1323" y="2044"/>
                  </a:lnTo>
                  <a:lnTo>
                    <a:pt x="1" y="3166"/>
                  </a:lnTo>
                  <a:lnTo>
                    <a:pt x="1" y="3166"/>
                  </a:lnTo>
                  <a:lnTo>
                    <a:pt x="101" y="4067"/>
                  </a:lnTo>
                  <a:lnTo>
                    <a:pt x="241" y="4849"/>
                  </a:lnTo>
                  <a:lnTo>
                    <a:pt x="381" y="5550"/>
                  </a:lnTo>
                  <a:lnTo>
                    <a:pt x="562" y="6171"/>
                  </a:lnTo>
                  <a:lnTo>
                    <a:pt x="742" y="6692"/>
                  </a:lnTo>
                  <a:lnTo>
                    <a:pt x="942" y="7153"/>
                  </a:lnTo>
                  <a:lnTo>
                    <a:pt x="1163" y="7514"/>
                  </a:lnTo>
                  <a:lnTo>
                    <a:pt x="1383" y="7834"/>
                  </a:lnTo>
                  <a:lnTo>
                    <a:pt x="1584" y="8095"/>
                  </a:lnTo>
                  <a:lnTo>
                    <a:pt x="1804" y="8275"/>
                  </a:lnTo>
                  <a:lnTo>
                    <a:pt x="2004" y="8435"/>
                  </a:lnTo>
                  <a:lnTo>
                    <a:pt x="2205" y="8555"/>
                  </a:lnTo>
                  <a:lnTo>
                    <a:pt x="2385" y="8616"/>
                  </a:lnTo>
                  <a:lnTo>
                    <a:pt x="2565" y="8676"/>
                  </a:lnTo>
                  <a:lnTo>
                    <a:pt x="2706" y="8696"/>
                  </a:lnTo>
                  <a:lnTo>
                    <a:pt x="2826" y="8696"/>
                  </a:lnTo>
                  <a:lnTo>
                    <a:pt x="2826" y="8696"/>
                  </a:lnTo>
                  <a:lnTo>
                    <a:pt x="2986" y="8696"/>
                  </a:lnTo>
                  <a:lnTo>
                    <a:pt x="3046" y="8676"/>
                  </a:lnTo>
                  <a:lnTo>
                    <a:pt x="4108" y="13284"/>
                  </a:lnTo>
                  <a:lnTo>
                    <a:pt x="4108" y="13284"/>
                  </a:lnTo>
                  <a:lnTo>
                    <a:pt x="4589" y="11921"/>
                  </a:lnTo>
                  <a:lnTo>
                    <a:pt x="4990" y="10659"/>
                  </a:lnTo>
                  <a:lnTo>
                    <a:pt x="5310" y="9477"/>
                  </a:lnTo>
                  <a:lnTo>
                    <a:pt x="5571" y="8395"/>
                  </a:lnTo>
                  <a:lnTo>
                    <a:pt x="5751" y="7393"/>
                  </a:lnTo>
                  <a:lnTo>
                    <a:pt x="5891" y="6472"/>
                  </a:lnTo>
                  <a:lnTo>
                    <a:pt x="5951" y="5630"/>
                  </a:lnTo>
                  <a:lnTo>
                    <a:pt x="5971" y="4869"/>
                  </a:lnTo>
                  <a:lnTo>
                    <a:pt x="5971" y="4869"/>
                  </a:lnTo>
                  <a:lnTo>
                    <a:pt x="5971" y="4448"/>
                  </a:lnTo>
                  <a:lnTo>
                    <a:pt x="5951" y="4067"/>
                  </a:lnTo>
                  <a:lnTo>
                    <a:pt x="5911" y="3707"/>
                  </a:lnTo>
                  <a:lnTo>
                    <a:pt x="5871" y="3366"/>
                  </a:lnTo>
                  <a:lnTo>
                    <a:pt x="5811" y="3046"/>
                  </a:lnTo>
                  <a:lnTo>
                    <a:pt x="5751" y="2745"/>
                  </a:lnTo>
                  <a:lnTo>
                    <a:pt x="5671" y="2465"/>
                  </a:lnTo>
                  <a:lnTo>
                    <a:pt x="5591" y="2184"/>
                  </a:lnTo>
                  <a:lnTo>
                    <a:pt x="5490" y="1944"/>
                  </a:lnTo>
                  <a:lnTo>
                    <a:pt x="5410" y="1723"/>
                  </a:lnTo>
                  <a:lnTo>
                    <a:pt x="5190" y="1323"/>
                  </a:lnTo>
                  <a:lnTo>
                    <a:pt x="4970" y="1002"/>
                  </a:lnTo>
                  <a:lnTo>
                    <a:pt x="4749" y="722"/>
                  </a:lnTo>
                  <a:lnTo>
                    <a:pt x="4749" y="722"/>
                  </a:lnTo>
                  <a:lnTo>
                    <a:pt x="4569" y="521"/>
                  </a:lnTo>
                  <a:lnTo>
                    <a:pt x="4389" y="361"/>
                  </a:lnTo>
                  <a:lnTo>
                    <a:pt x="4228" y="241"/>
                  </a:lnTo>
                  <a:lnTo>
                    <a:pt x="4068" y="141"/>
                  </a:lnTo>
                  <a:lnTo>
                    <a:pt x="3868" y="40"/>
                  </a:lnTo>
                  <a:lnTo>
                    <a:pt x="378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4080;p91">
              <a:extLst>
                <a:ext uri="{FF2B5EF4-FFF2-40B4-BE49-F238E27FC236}">
                  <a16:creationId xmlns:a16="http://schemas.microsoft.com/office/drawing/2014/main" id="{32E43564-992D-61B7-03BD-6D10553EB1B2}"/>
                </a:ext>
              </a:extLst>
            </p:cNvPr>
            <p:cNvSpPr/>
            <p:nvPr/>
          </p:nvSpPr>
          <p:spPr>
            <a:xfrm>
              <a:off x="3455600" y="1419200"/>
              <a:ext cx="81175" cy="118725"/>
            </a:xfrm>
            <a:custGeom>
              <a:avLst/>
              <a:gdLst/>
              <a:ahLst/>
              <a:cxnLst/>
              <a:rect l="l" t="t" r="r" b="b"/>
              <a:pathLst>
                <a:path w="3247" h="4749" extrusionOk="0">
                  <a:moveTo>
                    <a:pt x="1804" y="0"/>
                  </a:moveTo>
                  <a:lnTo>
                    <a:pt x="1604" y="20"/>
                  </a:lnTo>
                  <a:lnTo>
                    <a:pt x="1403" y="61"/>
                  </a:lnTo>
                  <a:lnTo>
                    <a:pt x="1203" y="121"/>
                  </a:lnTo>
                  <a:lnTo>
                    <a:pt x="1003" y="221"/>
                  </a:lnTo>
                  <a:lnTo>
                    <a:pt x="822" y="341"/>
                  </a:lnTo>
                  <a:lnTo>
                    <a:pt x="662" y="501"/>
                  </a:lnTo>
                  <a:lnTo>
                    <a:pt x="522" y="662"/>
                  </a:lnTo>
                  <a:lnTo>
                    <a:pt x="402" y="862"/>
                  </a:lnTo>
                  <a:lnTo>
                    <a:pt x="302" y="1062"/>
                  </a:lnTo>
                  <a:lnTo>
                    <a:pt x="201" y="1283"/>
                  </a:lnTo>
                  <a:lnTo>
                    <a:pt x="141" y="1523"/>
                  </a:lnTo>
                  <a:lnTo>
                    <a:pt x="81" y="1764"/>
                  </a:lnTo>
                  <a:lnTo>
                    <a:pt x="41" y="2004"/>
                  </a:lnTo>
                  <a:lnTo>
                    <a:pt x="21" y="2244"/>
                  </a:lnTo>
                  <a:lnTo>
                    <a:pt x="1" y="2485"/>
                  </a:lnTo>
                  <a:lnTo>
                    <a:pt x="1" y="2725"/>
                  </a:lnTo>
                  <a:lnTo>
                    <a:pt x="21" y="2946"/>
                  </a:lnTo>
                  <a:lnTo>
                    <a:pt x="41" y="3166"/>
                  </a:lnTo>
                  <a:lnTo>
                    <a:pt x="81" y="3386"/>
                  </a:lnTo>
                  <a:lnTo>
                    <a:pt x="121" y="3607"/>
                  </a:lnTo>
                  <a:lnTo>
                    <a:pt x="201" y="3807"/>
                  </a:lnTo>
                  <a:lnTo>
                    <a:pt x="281" y="3987"/>
                  </a:lnTo>
                  <a:lnTo>
                    <a:pt x="382" y="4148"/>
                  </a:lnTo>
                  <a:lnTo>
                    <a:pt x="482" y="4308"/>
                  </a:lnTo>
                  <a:lnTo>
                    <a:pt x="602" y="4428"/>
                  </a:lnTo>
                  <a:lnTo>
                    <a:pt x="742" y="4548"/>
                  </a:lnTo>
                  <a:lnTo>
                    <a:pt x="883" y="4629"/>
                  </a:lnTo>
                  <a:lnTo>
                    <a:pt x="1043" y="4709"/>
                  </a:lnTo>
                  <a:lnTo>
                    <a:pt x="1183" y="4749"/>
                  </a:lnTo>
                  <a:lnTo>
                    <a:pt x="1343" y="4749"/>
                  </a:lnTo>
                  <a:lnTo>
                    <a:pt x="1524" y="4729"/>
                  </a:lnTo>
                  <a:lnTo>
                    <a:pt x="1684" y="4689"/>
                  </a:lnTo>
                  <a:lnTo>
                    <a:pt x="1844" y="4609"/>
                  </a:lnTo>
                  <a:lnTo>
                    <a:pt x="2025" y="4488"/>
                  </a:lnTo>
                  <a:lnTo>
                    <a:pt x="2185" y="4348"/>
                  </a:lnTo>
                  <a:lnTo>
                    <a:pt x="2425" y="4068"/>
                  </a:lnTo>
                  <a:lnTo>
                    <a:pt x="2626" y="3787"/>
                  </a:lnTo>
                  <a:lnTo>
                    <a:pt x="2806" y="3487"/>
                  </a:lnTo>
                  <a:lnTo>
                    <a:pt x="2966" y="3166"/>
                  </a:lnTo>
                  <a:lnTo>
                    <a:pt x="3086" y="2825"/>
                  </a:lnTo>
                  <a:lnTo>
                    <a:pt x="3167" y="2485"/>
                  </a:lnTo>
                  <a:lnTo>
                    <a:pt x="3227" y="2124"/>
                  </a:lnTo>
                  <a:lnTo>
                    <a:pt x="3247" y="1784"/>
                  </a:lnTo>
                  <a:lnTo>
                    <a:pt x="3247" y="1563"/>
                  </a:lnTo>
                  <a:lnTo>
                    <a:pt x="3207" y="1343"/>
                  </a:lnTo>
                  <a:lnTo>
                    <a:pt x="3167" y="1142"/>
                  </a:lnTo>
                  <a:lnTo>
                    <a:pt x="3086" y="962"/>
                  </a:lnTo>
                  <a:lnTo>
                    <a:pt x="3006" y="782"/>
                  </a:lnTo>
                  <a:lnTo>
                    <a:pt x="2906" y="622"/>
                  </a:lnTo>
                  <a:lnTo>
                    <a:pt x="2786" y="461"/>
                  </a:lnTo>
                  <a:lnTo>
                    <a:pt x="2646" y="341"/>
                  </a:lnTo>
                  <a:lnTo>
                    <a:pt x="2505" y="221"/>
                  </a:lnTo>
                  <a:lnTo>
                    <a:pt x="2345" y="141"/>
                  </a:lnTo>
                  <a:lnTo>
                    <a:pt x="2165" y="61"/>
                  </a:lnTo>
                  <a:lnTo>
                    <a:pt x="1984" y="20"/>
                  </a:lnTo>
                  <a:lnTo>
                    <a:pt x="1804" y="0"/>
                  </a:lnTo>
                  <a:close/>
                </a:path>
              </a:pathLst>
            </a:custGeom>
            <a:solidFill>
              <a:srgbClr val="EBB3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4081;p91">
              <a:extLst>
                <a:ext uri="{FF2B5EF4-FFF2-40B4-BE49-F238E27FC236}">
                  <a16:creationId xmlns:a16="http://schemas.microsoft.com/office/drawing/2014/main" id="{6873D2A0-6BD6-2F70-556A-3BC31DDEFC4F}"/>
                </a:ext>
              </a:extLst>
            </p:cNvPr>
            <p:cNvSpPr/>
            <p:nvPr/>
          </p:nvSpPr>
          <p:spPr>
            <a:xfrm>
              <a:off x="3100475" y="1192800"/>
              <a:ext cx="414275" cy="209900"/>
            </a:xfrm>
            <a:custGeom>
              <a:avLst/>
              <a:gdLst/>
              <a:ahLst/>
              <a:cxnLst/>
              <a:rect l="l" t="t" r="r" b="b"/>
              <a:pathLst>
                <a:path w="16571" h="8396" extrusionOk="0">
                  <a:moveTo>
                    <a:pt x="9037" y="0"/>
                  </a:moveTo>
                  <a:lnTo>
                    <a:pt x="8837" y="20"/>
                  </a:lnTo>
                  <a:lnTo>
                    <a:pt x="8656" y="40"/>
                  </a:lnTo>
                  <a:lnTo>
                    <a:pt x="8456" y="101"/>
                  </a:lnTo>
                  <a:lnTo>
                    <a:pt x="8276" y="161"/>
                  </a:lnTo>
                  <a:lnTo>
                    <a:pt x="8095" y="241"/>
                  </a:lnTo>
                  <a:lnTo>
                    <a:pt x="7614" y="541"/>
                  </a:lnTo>
                  <a:lnTo>
                    <a:pt x="7133" y="842"/>
                  </a:lnTo>
                  <a:lnTo>
                    <a:pt x="6673" y="1183"/>
                  </a:lnTo>
                  <a:lnTo>
                    <a:pt x="6232" y="1563"/>
                  </a:lnTo>
                  <a:lnTo>
                    <a:pt x="6152" y="1483"/>
                  </a:lnTo>
                  <a:lnTo>
                    <a:pt x="6092" y="1423"/>
                  </a:lnTo>
                  <a:lnTo>
                    <a:pt x="6052" y="1323"/>
                  </a:lnTo>
                  <a:lnTo>
                    <a:pt x="6032" y="1243"/>
                  </a:lnTo>
                  <a:lnTo>
                    <a:pt x="6032" y="1183"/>
                  </a:lnTo>
                  <a:lnTo>
                    <a:pt x="5991" y="1062"/>
                  </a:lnTo>
                  <a:lnTo>
                    <a:pt x="5931" y="922"/>
                  </a:lnTo>
                  <a:lnTo>
                    <a:pt x="5871" y="802"/>
                  </a:lnTo>
                  <a:lnTo>
                    <a:pt x="5791" y="702"/>
                  </a:lnTo>
                  <a:lnTo>
                    <a:pt x="5711" y="601"/>
                  </a:lnTo>
                  <a:lnTo>
                    <a:pt x="5611" y="501"/>
                  </a:lnTo>
                  <a:lnTo>
                    <a:pt x="5511" y="421"/>
                  </a:lnTo>
                  <a:lnTo>
                    <a:pt x="5410" y="341"/>
                  </a:lnTo>
                  <a:lnTo>
                    <a:pt x="5290" y="281"/>
                  </a:lnTo>
                  <a:lnTo>
                    <a:pt x="5170" y="221"/>
                  </a:lnTo>
                  <a:lnTo>
                    <a:pt x="5050" y="181"/>
                  </a:lnTo>
                  <a:lnTo>
                    <a:pt x="4910" y="161"/>
                  </a:lnTo>
                  <a:lnTo>
                    <a:pt x="4789" y="141"/>
                  </a:lnTo>
                  <a:lnTo>
                    <a:pt x="4649" y="141"/>
                  </a:lnTo>
                  <a:lnTo>
                    <a:pt x="4509" y="161"/>
                  </a:lnTo>
                  <a:lnTo>
                    <a:pt x="4369" y="181"/>
                  </a:lnTo>
                  <a:lnTo>
                    <a:pt x="3868" y="361"/>
                  </a:lnTo>
                  <a:lnTo>
                    <a:pt x="3347" y="561"/>
                  </a:lnTo>
                  <a:lnTo>
                    <a:pt x="2846" y="802"/>
                  </a:lnTo>
                  <a:lnTo>
                    <a:pt x="2365" y="1082"/>
                  </a:lnTo>
                  <a:lnTo>
                    <a:pt x="1904" y="1383"/>
                  </a:lnTo>
                  <a:lnTo>
                    <a:pt x="1463" y="1723"/>
                  </a:lnTo>
                  <a:lnTo>
                    <a:pt x="1263" y="1884"/>
                  </a:lnTo>
                  <a:lnTo>
                    <a:pt x="1083" y="2064"/>
                  </a:lnTo>
                  <a:lnTo>
                    <a:pt x="902" y="2264"/>
                  </a:lnTo>
                  <a:lnTo>
                    <a:pt x="742" y="2445"/>
                  </a:lnTo>
                  <a:lnTo>
                    <a:pt x="582" y="2645"/>
                  </a:lnTo>
                  <a:lnTo>
                    <a:pt x="442" y="2845"/>
                  </a:lnTo>
                  <a:lnTo>
                    <a:pt x="321" y="3066"/>
                  </a:lnTo>
                  <a:lnTo>
                    <a:pt x="221" y="3286"/>
                  </a:lnTo>
                  <a:lnTo>
                    <a:pt x="141" y="3507"/>
                  </a:lnTo>
                  <a:lnTo>
                    <a:pt x="81" y="3727"/>
                  </a:lnTo>
                  <a:lnTo>
                    <a:pt x="21" y="3947"/>
                  </a:lnTo>
                  <a:lnTo>
                    <a:pt x="1" y="4188"/>
                  </a:lnTo>
                  <a:lnTo>
                    <a:pt x="1" y="4428"/>
                  </a:lnTo>
                  <a:lnTo>
                    <a:pt x="1" y="4669"/>
                  </a:lnTo>
                  <a:lnTo>
                    <a:pt x="41" y="4909"/>
                  </a:lnTo>
                  <a:lnTo>
                    <a:pt x="121" y="5150"/>
                  </a:lnTo>
                  <a:lnTo>
                    <a:pt x="201" y="5410"/>
                  </a:lnTo>
                  <a:lnTo>
                    <a:pt x="321" y="5650"/>
                  </a:lnTo>
                  <a:lnTo>
                    <a:pt x="462" y="5911"/>
                  </a:lnTo>
                  <a:lnTo>
                    <a:pt x="642" y="6171"/>
                  </a:lnTo>
                  <a:lnTo>
                    <a:pt x="822" y="6412"/>
                  </a:lnTo>
                  <a:lnTo>
                    <a:pt x="1043" y="6632"/>
                  </a:lnTo>
                  <a:lnTo>
                    <a:pt x="1263" y="6832"/>
                  </a:lnTo>
                  <a:lnTo>
                    <a:pt x="1524" y="7033"/>
                  </a:lnTo>
                  <a:lnTo>
                    <a:pt x="1804" y="7213"/>
                  </a:lnTo>
                  <a:lnTo>
                    <a:pt x="2105" y="7393"/>
                  </a:lnTo>
                  <a:lnTo>
                    <a:pt x="2425" y="7534"/>
                  </a:lnTo>
                  <a:lnTo>
                    <a:pt x="2746" y="7674"/>
                  </a:lnTo>
                  <a:lnTo>
                    <a:pt x="3086" y="7814"/>
                  </a:lnTo>
                  <a:lnTo>
                    <a:pt x="3447" y="7934"/>
                  </a:lnTo>
                  <a:lnTo>
                    <a:pt x="3808" y="8035"/>
                  </a:lnTo>
                  <a:lnTo>
                    <a:pt x="4188" y="8135"/>
                  </a:lnTo>
                  <a:lnTo>
                    <a:pt x="4589" y="8215"/>
                  </a:lnTo>
                  <a:lnTo>
                    <a:pt x="4970" y="8275"/>
                  </a:lnTo>
                  <a:lnTo>
                    <a:pt x="5370" y="8315"/>
                  </a:lnTo>
                  <a:lnTo>
                    <a:pt x="5771" y="8355"/>
                  </a:lnTo>
                  <a:lnTo>
                    <a:pt x="6192" y="8375"/>
                  </a:lnTo>
                  <a:lnTo>
                    <a:pt x="6593" y="8395"/>
                  </a:lnTo>
                  <a:lnTo>
                    <a:pt x="6993" y="8395"/>
                  </a:lnTo>
                  <a:lnTo>
                    <a:pt x="7414" y="8375"/>
                  </a:lnTo>
                  <a:lnTo>
                    <a:pt x="7815" y="8355"/>
                  </a:lnTo>
                  <a:lnTo>
                    <a:pt x="8195" y="8295"/>
                  </a:lnTo>
                  <a:lnTo>
                    <a:pt x="8596" y="8235"/>
                  </a:lnTo>
                  <a:lnTo>
                    <a:pt x="8977" y="8175"/>
                  </a:lnTo>
                  <a:lnTo>
                    <a:pt x="9337" y="8095"/>
                  </a:lnTo>
                  <a:lnTo>
                    <a:pt x="9698" y="7995"/>
                  </a:lnTo>
                  <a:lnTo>
                    <a:pt x="10039" y="7874"/>
                  </a:lnTo>
                  <a:lnTo>
                    <a:pt x="10379" y="7754"/>
                  </a:lnTo>
                  <a:lnTo>
                    <a:pt x="10700" y="7614"/>
                  </a:lnTo>
                  <a:lnTo>
                    <a:pt x="11000" y="7454"/>
                  </a:lnTo>
                  <a:lnTo>
                    <a:pt x="11281" y="7273"/>
                  </a:lnTo>
                  <a:lnTo>
                    <a:pt x="11541" y="7093"/>
                  </a:lnTo>
                  <a:lnTo>
                    <a:pt x="11982" y="6732"/>
                  </a:lnTo>
                  <a:lnTo>
                    <a:pt x="12483" y="6292"/>
                  </a:lnTo>
                  <a:lnTo>
                    <a:pt x="13625" y="5330"/>
                  </a:lnTo>
                  <a:lnTo>
                    <a:pt x="14206" y="4829"/>
                  </a:lnTo>
                  <a:lnTo>
                    <a:pt x="14767" y="4368"/>
                  </a:lnTo>
                  <a:lnTo>
                    <a:pt x="15308" y="3967"/>
                  </a:lnTo>
                  <a:lnTo>
                    <a:pt x="15769" y="3647"/>
                  </a:lnTo>
                  <a:lnTo>
                    <a:pt x="15909" y="3567"/>
                  </a:lnTo>
                  <a:lnTo>
                    <a:pt x="16029" y="3467"/>
                  </a:lnTo>
                  <a:lnTo>
                    <a:pt x="16129" y="3346"/>
                  </a:lnTo>
                  <a:lnTo>
                    <a:pt x="16230" y="3226"/>
                  </a:lnTo>
                  <a:lnTo>
                    <a:pt x="16310" y="3086"/>
                  </a:lnTo>
                  <a:lnTo>
                    <a:pt x="16390" y="2946"/>
                  </a:lnTo>
                  <a:lnTo>
                    <a:pt x="16450" y="2805"/>
                  </a:lnTo>
                  <a:lnTo>
                    <a:pt x="16510" y="2645"/>
                  </a:lnTo>
                  <a:lnTo>
                    <a:pt x="16530" y="2485"/>
                  </a:lnTo>
                  <a:lnTo>
                    <a:pt x="16570" y="2325"/>
                  </a:lnTo>
                  <a:lnTo>
                    <a:pt x="16570" y="2164"/>
                  </a:lnTo>
                  <a:lnTo>
                    <a:pt x="16570" y="2004"/>
                  </a:lnTo>
                  <a:lnTo>
                    <a:pt x="16550" y="1844"/>
                  </a:lnTo>
                  <a:lnTo>
                    <a:pt x="16530" y="1683"/>
                  </a:lnTo>
                  <a:lnTo>
                    <a:pt x="16490" y="1523"/>
                  </a:lnTo>
                  <a:lnTo>
                    <a:pt x="16430" y="1363"/>
                  </a:lnTo>
                  <a:lnTo>
                    <a:pt x="16370" y="1223"/>
                  </a:lnTo>
                  <a:lnTo>
                    <a:pt x="16270" y="1082"/>
                  </a:lnTo>
                  <a:lnTo>
                    <a:pt x="16189" y="962"/>
                  </a:lnTo>
                  <a:lnTo>
                    <a:pt x="16069" y="822"/>
                  </a:lnTo>
                  <a:lnTo>
                    <a:pt x="15949" y="722"/>
                  </a:lnTo>
                  <a:lnTo>
                    <a:pt x="15809" y="622"/>
                  </a:lnTo>
                  <a:lnTo>
                    <a:pt x="15649" y="541"/>
                  </a:lnTo>
                  <a:lnTo>
                    <a:pt x="15488" y="461"/>
                  </a:lnTo>
                  <a:lnTo>
                    <a:pt x="15308" y="401"/>
                  </a:lnTo>
                  <a:lnTo>
                    <a:pt x="15108" y="361"/>
                  </a:lnTo>
                  <a:lnTo>
                    <a:pt x="14887" y="341"/>
                  </a:lnTo>
                  <a:lnTo>
                    <a:pt x="14647" y="341"/>
                  </a:lnTo>
                  <a:lnTo>
                    <a:pt x="14406" y="361"/>
                  </a:lnTo>
                  <a:lnTo>
                    <a:pt x="14146" y="401"/>
                  </a:lnTo>
                  <a:lnTo>
                    <a:pt x="13865" y="481"/>
                  </a:lnTo>
                  <a:lnTo>
                    <a:pt x="13585" y="561"/>
                  </a:lnTo>
                  <a:lnTo>
                    <a:pt x="13024" y="742"/>
                  </a:lnTo>
                  <a:lnTo>
                    <a:pt x="12563" y="862"/>
                  </a:lnTo>
                  <a:lnTo>
                    <a:pt x="12142" y="922"/>
                  </a:lnTo>
                  <a:lnTo>
                    <a:pt x="11802" y="962"/>
                  </a:lnTo>
                  <a:lnTo>
                    <a:pt x="11501" y="942"/>
                  </a:lnTo>
                  <a:lnTo>
                    <a:pt x="11261" y="902"/>
                  </a:lnTo>
                  <a:lnTo>
                    <a:pt x="11080" y="842"/>
                  </a:lnTo>
                  <a:lnTo>
                    <a:pt x="10940" y="742"/>
                  </a:lnTo>
                  <a:lnTo>
                    <a:pt x="10800" y="601"/>
                  </a:lnTo>
                  <a:lnTo>
                    <a:pt x="10640" y="481"/>
                  </a:lnTo>
                  <a:lnTo>
                    <a:pt x="10479" y="361"/>
                  </a:lnTo>
                  <a:lnTo>
                    <a:pt x="10319" y="281"/>
                  </a:lnTo>
                  <a:lnTo>
                    <a:pt x="10139" y="201"/>
                  </a:lnTo>
                  <a:lnTo>
                    <a:pt x="9958" y="121"/>
                  </a:lnTo>
                  <a:lnTo>
                    <a:pt x="9778" y="61"/>
                  </a:lnTo>
                  <a:lnTo>
                    <a:pt x="9598" y="20"/>
                  </a:lnTo>
                  <a:lnTo>
                    <a:pt x="941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4082;p91">
              <a:extLst>
                <a:ext uri="{FF2B5EF4-FFF2-40B4-BE49-F238E27FC236}">
                  <a16:creationId xmlns:a16="http://schemas.microsoft.com/office/drawing/2014/main" id="{390C268F-B4FF-CD23-E1F5-CF63F6FC6D10}"/>
                </a:ext>
              </a:extLst>
            </p:cNvPr>
            <p:cNvSpPr/>
            <p:nvPr/>
          </p:nvSpPr>
          <p:spPr>
            <a:xfrm>
              <a:off x="3575825" y="2649375"/>
              <a:ext cx="237950" cy="217900"/>
            </a:xfrm>
            <a:custGeom>
              <a:avLst/>
              <a:gdLst/>
              <a:ahLst/>
              <a:cxnLst/>
              <a:rect l="l" t="t" r="r" b="b"/>
              <a:pathLst>
                <a:path w="9518" h="8716" extrusionOk="0">
                  <a:moveTo>
                    <a:pt x="6792" y="0"/>
                  </a:moveTo>
                  <a:lnTo>
                    <a:pt x="3927" y="4108"/>
                  </a:lnTo>
                  <a:lnTo>
                    <a:pt x="3346" y="3967"/>
                  </a:lnTo>
                  <a:lnTo>
                    <a:pt x="2765" y="3847"/>
                  </a:lnTo>
                  <a:lnTo>
                    <a:pt x="2164" y="3767"/>
                  </a:lnTo>
                  <a:lnTo>
                    <a:pt x="1563" y="3687"/>
                  </a:lnTo>
                  <a:lnTo>
                    <a:pt x="1163" y="3767"/>
                  </a:lnTo>
                  <a:lnTo>
                    <a:pt x="762" y="3867"/>
                  </a:lnTo>
                  <a:lnTo>
                    <a:pt x="381" y="3987"/>
                  </a:lnTo>
                  <a:lnTo>
                    <a:pt x="0" y="4108"/>
                  </a:lnTo>
                  <a:lnTo>
                    <a:pt x="4689" y="8716"/>
                  </a:lnTo>
                  <a:lnTo>
                    <a:pt x="9517" y="2004"/>
                  </a:lnTo>
                  <a:lnTo>
                    <a:pt x="6792" y="0"/>
                  </a:lnTo>
                  <a:close/>
                </a:path>
              </a:pathLst>
            </a:custGeom>
            <a:solidFill>
              <a:srgbClr val="EBB3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4083;p91">
              <a:extLst>
                <a:ext uri="{FF2B5EF4-FFF2-40B4-BE49-F238E27FC236}">
                  <a16:creationId xmlns:a16="http://schemas.microsoft.com/office/drawing/2014/main" id="{3C615124-070F-D3D9-11EC-4D9AEAF7E762}"/>
                </a:ext>
              </a:extLst>
            </p:cNvPr>
            <p:cNvSpPr/>
            <p:nvPr/>
          </p:nvSpPr>
          <p:spPr>
            <a:xfrm>
              <a:off x="3695025" y="1771325"/>
              <a:ext cx="297050" cy="1005800"/>
            </a:xfrm>
            <a:custGeom>
              <a:avLst/>
              <a:gdLst/>
              <a:ahLst/>
              <a:cxnLst/>
              <a:rect l="l" t="t" r="r" b="b"/>
              <a:pathLst>
                <a:path w="11882" h="40232" extrusionOk="0">
                  <a:moveTo>
                    <a:pt x="3407" y="0"/>
                  </a:moveTo>
                  <a:lnTo>
                    <a:pt x="3267" y="20"/>
                  </a:lnTo>
                  <a:lnTo>
                    <a:pt x="3126" y="80"/>
                  </a:lnTo>
                  <a:lnTo>
                    <a:pt x="2986" y="161"/>
                  </a:lnTo>
                  <a:lnTo>
                    <a:pt x="2605" y="521"/>
                  </a:lnTo>
                  <a:lnTo>
                    <a:pt x="2265" y="882"/>
                  </a:lnTo>
                  <a:lnTo>
                    <a:pt x="1944" y="1283"/>
                  </a:lnTo>
                  <a:lnTo>
                    <a:pt x="1684" y="1663"/>
                  </a:lnTo>
                  <a:lnTo>
                    <a:pt x="1443" y="2084"/>
                  </a:lnTo>
                  <a:lnTo>
                    <a:pt x="1223" y="2485"/>
                  </a:lnTo>
                  <a:lnTo>
                    <a:pt x="1043" y="2925"/>
                  </a:lnTo>
                  <a:lnTo>
                    <a:pt x="902" y="3366"/>
                  </a:lnTo>
                  <a:lnTo>
                    <a:pt x="782" y="3807"/>
                  </a:lnTo>
                  <a:lnTo>
                    <a:pt x="702" y="4248"/>
                  </a:lnTo>
                  <a:lnTo>
                    <a:pt x="622" y="4709"/>
                  </a:lnTo>
                  <a:lnTo>
                    <a:pt x="582" y="5149"/>
                  </a:lnTo>
                  <a:lnTo>
                    <a:pt x="562" y="5610"/>
                  </a:lnTo>
                  <a:lnTo>
                    <a:pt x="582" y="6071"/>
                  </a:lnTo>
                  <a:lnTo>
                    <a:pt x="602" y="6552"/>
                  </a:lnTo>
                  <a:lnTo>
                    <a:pt x="622" y="7013"/>
                  </a:lnTo>
                  <a:lnTo>
                    <a:pt x="682" y="7473"/>
                  </a:lnTo>
                  <a:lnTo>
                    <a:pt x="762" y="7914"/>
                  </a:lnTo>
                  <a:lnTo>
                    <a:pt x="842" y="8375"/>
                  </a:lnTo>
                  <a:lnTo>
                    <a:pt x="923" y="8836"/>
                  </a:lnTo>
                  <a:lnTo>
                    <a:pt x="1143" y="9697"/>
                  </a:lnTo>
                  <a:lnTo>
                    <a:pt x="1383" y="10559"/>
                  </a:lnTo>
                  <a:lnTo>
                    <a:pt x="1644" y="11360"/>
                  </a:lnTo>
                  <a:lnTo>
                    <a:pt x="1904" y="12122"/>
                  </a:lnTo>
                  <a:lnTo>
                    <a:pt x="2405" y="13444"/>
                  </a:lnTo>
                  <a:lnTo>
                    <a:pt x="2866" y="14646"/>
                  </a:lnTo>
                  <a:lnTo>
                    <a:pt x="3367" y="15868"/>
                  </a:lnTo>
                  <a:lnTo>
                    <a:pt x="3888" y="17131"/>
                  </a:lnTo>
                  <a:lnTo>
                    <a:pt x="4369" y="18393"/>
                  </a:lnTo>
                  <a:lnTo>
                    <a:pt x="4589" y="19014"/>
                  </a:lnTo>
                  <a:lnTo>
                    <a:pt x="4809" y="19655"/>
                  </a:lnTo>
                  <a:lnTo>
                    <a:pt x="4990" y="20276"/>
                  </a:lnTo>
                  <a:lnTo>
                    <a:pt x="5150" y="20897"/>
                  </a:lnTo>
                  <a:lnTo>
                    <a:pt x="5270" y="21518"/>
                  </a:lnTo>
                  <a:lnTo>
                    <a:pt x="5370" y="22119"/>
                  </a:lnTo>
                  <a:lnTo>
                    <a:pt x="5451" y="22740"/>
                  </a:lnTo>
                  <a:lnTo>
                    <a:pt x="5471" y="23321"/>
                  </a:lnTo>
                  <a:lnTo>
                    <a:pt x="5451" y="23782"/>
                  </a:lnTo>
                  <a:lnTo>
                    <a:pt x="5410" y="24283"/>
                  </a:lnTo>
                  <a:lnTo>
                    <a:pt x="5330" y="24784"/>
                  </a:lnTo>
                  <a:lnTo>
                    <a:pt x="5230" y="25305"/>
                  </a:lnTo>
                  <a:lnTo>
                    <a:pt x="5110" y="25846"/>
                  </a:lnTo>
                  <a:lnTo>
                    <a:pt x="4950" y="26407"/>
                  </a:lnTo>
                  <a:lnTo>
                    <a:pt x="4789" y="26968"/>
                  </a:lnTo>
                  <a:lnTo>
                    <a:pt x="4609" y="27549"/>
                  </a:lnTo>
                  <a:lnTo>
                    <a:pt x="4409" y="28130"/>
                  </a:lnTo>
                  <a:lnTo>
                    <a:pt x="4188" y="28711"/>
                  </a:lnTo>
                  <a:lnTo>
                    <a:pt x="3727" y="29873"/>
                  </a:lnTo>
                  <a:lnTo>
                    <a:pt x="3247" y="31035"/>
                  </a:lnTo>
                  <a:lnTo>
                    <a:pt x="2726" y="32157"/>
                  </a:lnTo>
                  <a:lnTo>
                    <a:pt x="2225" y="33219"/>
                  </a:lnTo>
                  <a:lnTo>
                    <a:pt x="1724" y="34201"/>
                  </a:lnTo>
                  <a:lnTo>
                    <a:pt x="1263" y="35082"/>
                  </a:lnTo>
                  <a:lnTo>
                    <a:pt x="842" y="35864"/>
                  </a:lnTo>
                  <a:lnTo>
                    <a:pt x="221" y="36966"/>
                  </a:lnTo>
                  <a:lnTo>
                    <a:pt x="1" y="37386"/>
                  </a:lnTo>
                  <a:lnTo>
                    <a:pt x="3347" y="40231"/>
                  </a:lnTo>
                  <a:lnTo>
                    <a:pt x="3687" y="39871"/>
                  </a:lnTo>
                  <a:lnTo>
                    <a:pt x="4529" y="38869"/>
                  </a:lnTo>
                  <a:lnTo>
                    <a:pt x="5110" y="38148"/>
                  </a:lnTo>
                  <a:lnTo>
                    <a:pt x="5771" y="37326"/>
                  </a:lnTo>
                  <a:lnTo>
                    <a:pt x="6472" y="36385"/>
                  </a:lnTo>
                  <a:lnTo>
                    <a:pt x="7194" y="35343"/>
                  </a:lnTo>
                  <a:lnTo>
                    <a:pt x="7955" y="34221"/>
                  </a:lnTo>
                  <a:lnTo>
                    <a:pt x="8316" y="33640"/>
                  </a:lnTo>
                  <a:lnTo>
                    <a:pt x="8676" y="33039"/>
                  </a:lnTo>
                  <a:lnTo>
                    <a:pt x="9037" y="32438"/>
                  </a:lnTo>
                  <a:lnTo>
                    <a:pt x="9397" y="31796"/>
                  </a:lnTo>
                  <a:lnTo>
                    <a:pt x="9738" y="31175"/>
                  </a:lnTo>
                  <a:lnTo>
                    <a:pt x="10059" y="30514"/>
                  </a:lnTo>
                  <a:lnTo>
                    <a:pt x="10359" y="29873"/>
                  </a:lnTo>
                  <a:lnTo>
                    <a:pt x="10640" y="29212"/>
                  </a:lnTo>
                  <a:lnTo>
                    <a:pt x="10920" y="28551"/>
                  </a:lnTo>
                  <a:lnTo>
                    <a:pt x="11141" y="27890"/>
                  </a:lnTo>
                  <a:lnTo>
                    <a:pt x="11361" y="27228"/>
                  </a:lnTo>
                  <a:lnTo>
                    <a:pt x="11541" y="26567"/>
                  </a:lnTo>
                  <a:lnTo>
                    <a:pt x="11702" y="25906"/>
                  </a:lnTo>
                  <a:lnTo>
                    <a:pt x="11802" y="25265"/>
                  </a:lnTo>
                  <a:lnTo>
                    <a:pt x="11842" y="24964"/>
                  </a:lnTo>
                  <a:lnTo>
                    <a:pt x="11862" y="24664"/>
                  </a:lnTo>
                  <a:lnTo>
                    <a:pt x="11882" y="24023"/>
                  </a:lnTo>
                  <a:lnTo>
                    <a:pt x="11862" y="23342"/>
                  </a:lnTo>
                  <a:lnTo>
                    <a:pt x="11802" y="22600"/>
                  </a:lnTo>
                  <a:lnTo>
                    <a:pt x="11702" y="21839"/>
                  </a:lnTo>
                  <a:lnTo>
                    <a:pt x="11581" y="21037"/>
                  </a:lnTo>
                  <a:lnTo>
                    <a:pt x="11421" y="20216"/>
                  </a:lnTo>
                  <a:lnTo>
                    <a:pt x="11221" y="19354"/>
                  </a:lnTo>
                  <a:lnTo>
                    <a:pt x="11020" y="18473"/>
                  </a:lnTo>
                  <a:lnTo>
                    <a:pt x="10780" y="17571"/>
                  </a:lnTo>
                  <a:lnTo>
                    <a:pt x="10519" y="16650"/>
                  </a:lnTo>
                  <a:lnTo>
                    <a:pt x="10239" y="15728"/>
                  </a:lnTo>
                  <a:lnTo>
                    <a:pt x="9938" y="14786"/>
                  </a:lnTo>
                  <a:lnTo>
                    <a:pt x="9618" y="13845"/>
                  </a:lnTo>
                  <a:lnTo>
                    <a:pt x="8957" y="11961"/>
                  </a:lnTo>
                  <a:lnTo>
                    <a:pt x="8275" y="10118"/>
                  </a:lnTo>
                  <a:lnTo>
                    <a:pt x="7574" y="8315"/>
                  </a:lnTo>
                  <a:lnTo>
                    <a:pt x="6873" y="6612"/>
                  </a:lnTo>
                  <a:lnTo>
                    <a:pt x="6212" y="5009"/>
                  </a:lnTo>
                  <a:lnTo>
                    <a:pt x="5591" y="3567"/>
                  </a:lnTo>
                  <a:lnTo>
                    <a:pt x="5010" y="2304"/>
                  </a:lnTo>
                  <a:lnTo>
                    <a:pt x="4148" y="421"/>
                  </a:lnTo>
                  <a:lnTo>
                    <a:pt x="4108" y="341"/>
                  </a:lnTo>
                  <a:lnTo>
                    <a:pt x="4048" y="261"/>
                  </a:lnTo>
                  <a:lnTo>
                    <a:pt x="3948" y="161"/>
                  </a:lnTo>
                  <a:lnTo>
                    <a:pt x="3828" y="80"/>
                  </a:lnTo>
                  <a:lnTo>
                    <a:pt x="3687" y="20"/>
                  </a:lnTo>
                  <a:lnTo>
                    <a:pt x="35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4084;p91">
              <a:extLst>
                <a:ext uri="{FF2B5EF4-FFF2-40B4-BE49-F238E27FC236}">
                  <a16:creationId xmlns:a16="http://schemas.microsoft.com/office/drawing/2014/main" id="{84388EE5-3379-DAAC-89EF-6F5308C2C7D1}"/>
                </a:ext>
              </a:extLst>
            </p:cNvPr>
            <p:cNvSpPr/>
            <p:nvPr/>
          </p:nvSpPr>
          <p:spPr>
            <a:xfrm>
              <a:off x="2827000" y="1776325"/>
              <a:ext cx="147800" cy="359175"/>
            </a:xfrm>
            <a:custGeom>
              <a:avLst/>
              <a:gdLst/>
              <a:ahLst/>
              <a:cxnLst/>
              <a:rect l="l" t="t" r="r" b="b"/>
              <a:pathLst>
                <a:path w="5912" h="14367" extrusionOk="0">
                  <a:moveTo>
                    <a:pt x="4128" y="1"/>
                  </a:moveTo>
                  <a:lnTo>
                    <a:pt x="2164" y="201"/>
                  </a:lnTo>
                  <a:lnTo>
                    <a:pt x="1984" y="241"/>
                  </a:lnTo>
                  <a:lnTo>
                    <a:pt x="1804" y="301"/>
                  </a:lnTo>
                  <a:lnTo>
                    <a:pt x="1643" y="401"/>
                  </a:lnTo>
                  <a:lnTo>
                    <a:pt x="1503" y="522"/>
                  </a:lnTo>
                  <a:lnTo>
                    <a:pt x="1383" y="682"/>
                  </a:lnTo>
                  <a:lnTo>
                    <a:pt x="1283" y="842"/>
                  </a:lnTo>
                  <a:lnTo>
                    <a:pt x="1223" y="1022"/>
                  </a:lnTo>
                  <a:lnTo>
                    <a:pt x="1203" y="1203"/>
                  </a:lnTo>
                  <a:lnTo>
                    <a:pt x="1143" y="1724"/>
                  </a:lnTo>
                  <a:lnTo>
                    <a:pt x="1002" y="2906"/>
                  </a:lnTo>
                  <a:lnTo>
                    <a:pt x="942" y="3607"/>
                  </a:lnTo>
                  <a:lnTo>
                    <a:pt x="922" y="4288"/>
                  </a:lnTo>
                  <a:lnTo>
                    <a:pt x="922" y="4889"/>
                  </a:lnTo>
                  <a:lnTo>
                    <a:pt x="942" y="5150"/>
                  </a:lnTo>
                  <a:lnTo>
                    <a:pt x="982" y="5350"/>
                  </a:lnTo>
                  <a:lnTo>
                    <a:pt x="1303" y="6051"/>
                  </a:lnTo>
                  <a:lnTo>
                    <a:pt x="1664" y="6733"/>
                  </a:lnTo>
                  <a:lnTo>
                    <a:pt x="2064" y="7394"/>
                  </a:lnTo>
                  <a:lnTo>
                    <a:pt x="2505" y="8015"/>
                  </a:lnTo>
                  <a:lnTo>
                    <a:pt x="1" y="12623"/>
                  </a:lnTo>
                  <a:lnTo>
                    <a:pt x="3006" y="14366"/>
                  </a:lnTo>
                  <a:lnTo>
                    <a:pt x="3427" y="13504"/>
                  </a:lnTo>
                  <a:lnTo>
                    <a:pt x="3847" y="12563"/>
                  </a:lnTo>
                  <a:lnTo>
                    <a:pt x="4328" y="11441"/>
                  </a:lnTo>
                  <a:lnTo>
                    <a:pt x="4849" y="10219"/>
                  </a:lnTo>
                  <a:lnTo>
                    <a:pt x="5090" y="9598"/>
                  </a:lnTo>
                  <a:lnTo>
                    <a:pt x="5310" y="9017"/>
                  </a:lnTo>
                  <a:lnTo>
                    <a:pt x="5510" y="8436"/>
                  </a:lnTo>
                  <a:lnTo>
                    <a:pt x="5671" y="7915"/>
                  </a:lnTo>
                  <a:lnTo>
                    <a:pt x="5791" y="7454"/>
                  </a:lnTo>
                  <a:lnTo>
                    <a:pt x="5871" y="7033"/>
                  </a:lnTo>
                  <a:lnTo>
                    <a:pt x="5891" y="6733"/>
                  </a:lnTo>
                  <a:lnTo>
                    <a:pt x="5911" y="6352"/>
                  </a:lnTo>
                  <a:lnTo>
                    <a:pt x="5891" y="5911"/>
                  </a:lnTo>
                  <a:lnTo>
                    <a:pt x="5871" y="5450"/>
                  </a:lnTo>
                  <a:lnTo>
                    <a:pt x="5791" y="4448"/>
                  </a:lnTo>
                  <a:lnTo>
                    <a:pt x="5671" y="3447"/>
                  </a:lnTo>
                  <a:lnTo>
                    <a:pt x="5530" y="2485"/>
                  </a:lnTo>
                  <a:lnTo>
                    <a:pt x="5430" y="1704"/>
                  </a:lnTo>
                  <a:lnTo>
                    <a:pt x="5310" y="962"/>
                  </a:lnTo>
                  <a:lnTo>
                    <a:pt x="5270" y="742"/>
                  </a:lnTo>
                  <a:lnTo>
                    <a:pt x="5170" y="562"/>
                  </a:lnTo>
                  <a:lnTo>
                    <a:pt x="5070" y="381"/>
                  </a:lnTo>
                  <a:lnTo>
                    <a:pt x="4909" y="241"/>
                  </a:lnTo>
                  <a:lnTo>
                    <a:pt x="4749" y="121"/>
                  </a:lnTo>
                  <a:lnTo>
                    <a:pt x="4549" y="41"/>
                  </a:lnTo>
                  <a:lnTo>
                    <a:pt x="4348" y="1"/>
                  </a:lnTo>
                  <a:close/>
                </a:path>
              </a:pathLst>
            </a:custGeom>
            <a:solidFill>
              <a:srgbClr val="EBB3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4085;p91">
              <a:extLst>
                <a:ext uri="{FF2B5EF4-FFF2-40B4-BE49-F238E27FC236}">
                  <a16:creationId xmlns:a16="http://schemas.microsoft.com/office/drawing/2014/main" id="{E8AADF54-A4D6-EEF4-5814-07E57D2C588A}"/>
                </a:ext>
              </a:extLst>
            </p:cNvPr>
            <p:cNvSpPr/>
            <p:nvPr/>
          </p:nvSpPr>
          <p:spPr>
            <a:xfrm>
              <a:off x="2749875" y="2029775"/>
              <a:ext cx="191850" cy="313075"/>
            </a:xfrm>
            <a:custGeom>
              <a:avLst/>
              <a:gdLst/>
              <a:ahLst/>
              <a:cxnLst/>
              <a:rect l="l" t="t" r="r" b="b"/>
              <a:pathLst>
                <a:path w="7674" h="12523" extrusionOk="0">
                  <a:moveTo>
                    <a:pt x="3887" y="1"/>
                  </a:moveTo>
                  <a:lnTo>
                    <a:pt x="3607" y="461"/>
                  </a:lnTo>
                  <a:lnTo>
                    <a:pt x="3306" y="1002"/>
                  </a:lnTo>
                  <a:lnTo>
                    <a:pt x="2925" y="1704"/>
                  </a:lnTo>
                  <a:lnTo>
                    <a:pt x="2485" y="2545"/>
                  </a:lnTo>
                  <a:lnTo>
                    <a:pt x="2024" y="3487"/>
                  </a:lnTo>
                  <a:lnTo>
                    <a:pt x="1563" y="4509"/>
                  </a:lnTo>
                  <a:lnTo>
                    <a:pt x="1102" y="5590"/>
                  </a:lnTo>
                  <a:lnTo>
                    <a:pt x="902" y="6131"/>
                  </a:lnTo>
                  <a:lnTo>
                    <a:pt x="701" y="6672"/>
                  </a:lnTo>
                  <a:lnTo>
                    <a:pt x="521" y="7213"/>
                  </a:lnTo>
                  <a:lnTo>
                    <a:pt x="361" y="7754"/>
                  </a:lnTo>
                  <a:lnTo>
                    <a:pt x="241" y="8275"/>
                  </a:lnTo>
                  <a:lnTo>
                    <a:pt x="140" y="8796"/>
                  </a:lnTo>
                  <a:lnTo>
                    <a:pt x="60" y="9297"/>
                  </a:lnTo>
                  <a:lnTo>
                    <a:pt x="20" y="9758"/>
                  </a:lnTo>
                  <a:lnTo>
                    <a:pt x="0" y="10219"/>
                  </a:lnTo>
                  <a:lnTo>
                    <a:pt x="40" y="10639"/>
                  </a:lnTo>
                  <a:lnTo>
                    <a:pt x="80" y="10840"/>
                  </a:lnTo>
                  <a:lnTo>
                    <a:pt x="120" y="11040"/>
                  </a:lnTo>
                  <a:lnTo>
                    <a:pt x="160" y="11220"/>
                  </a:lnTo>
                  <a:lnTo>
                    <a:pt x="241" y="11381"/>
                  </a:lnTo>
                  <a:lnTo>
                    <a:pt x="321" y="11561"/>
                  </a:lnTo>
                  <a:lnTo>
                    <a:pt x="401" y="11701"/>
                  </a:lnTo>
                  <a:lnTo>
                    <a:pt x="501" y="11841"/>
                  </a:lnTo>
                  <a:lnTo>
                    <a:pt x="621" y="11982"/>
                  </a:lnTo>
                  <a:lnTo>
                    <a:pt x="761" y="12102"/>
                  </a:lnTo>
                  <a:lnTo>
                    <a:pt x="902" y="12202"/>
                  </a:lnTo>
                  <a:lnTo>
                    <a:pt x="1062" y="12302"/>
                  </a:lnTo>
                  <a:lnTo>
                    <a:pt x="1242" y="12382"/>
                  </a:lnTo>
                  <a:lnTo>
                    <a:pt x="1423" y="12463"/>
                  </a:lnTo>
                  <a:lnTo>
                    <a:pt x="1583" y="12503"/>
                  </a:lnTo>
                  <a:lnTo>
                    <a:pt x="1763" y="12523"/>
                  </a:lnTo>
                  <a:lnTo>
                    <a:pt x="2124" y="12523"/>
                  </a:lnTo>
                  <a:lnTo>
                    <a:pt x="2284" y="12483"/>
                  </a:lnTo>
                  <a:lnTo>
                    <a:pt x="2464" y="12443"/>
                  </a:lnTo>
                  <a:lnTo>
                    <a:pt x="2625" y="12382"/>
                  </a:lnTo>
                  <a:lnTo>
                    <a:pt x="2785" y="12302"/>
                  </a:lnTo>
                  <a:lnTo>
                    <a:pt x="2945" y="12202"/>
                  </a:lnTo>
                  <a:lnTo>
                    <a:pt x="3106" y="12102"/>
                  </a:lnTo>
                  <a:lnTo>
                    <a:pt x="3266" y="11982"/>
                  </a:lnTo>
                  <a:lnTo>
                    <a:pt x="3566" y="11681"/>
                  </a:lnTo>
                  <a:lnTo>
                    <a:pt x="3867" y="11361"/>
                  </a:lnTo>
                  <a:lnTo>
                    <a:pt x="4167" y="10980"/>
                  </a:lnTo>
                  <a:lnTo>
                    <a:pt x="4448" y="10559"/>
                  </a:lnTo>
                  <a:lnTo>
                    <a:pt x="4708" y="10098"/>
                  </a:lnTo>
                  <a:lnTo>
                    <a:pt x="4969" y="9618"/>
                  </a:lnTo>
                  <a:lnTo>
                    <a:pt x="5229" y="9117"/>
                  </a:lnTo>
                  <a:lnTo>
                    <a:pt x="5470" y="8576"/>
                  </a:lnTo>
                  <a:lnTo>
                    <a:pt x="5690" y="8035"/>
                  </a:lnTo>
                  <a:lnTo>
                    <a:pt x="5911" y="7494"/>
                  </a:lnTo>
                  <a:lnTo>
                    <a:pt x="6311" y="6372"/>
                  </a:lnTo>
                  <a:lnTo>
                    <a:pt x="6652" y="5290"/>
                  </a:lnTo>
                  <a:lnTo>
                    <a:pt x="6972" y="4248"/>
                  </a:lnTo>
                  <a:lnTo>
                    <a:pt x="7213" y="3326"/>
                  </a:lnTo>
                  <a:lnTo>
                    <a:pt x="7413" y="2525"/>
                  </a:lnTo>
                  <a:lnTo>
                    <a:pt x="7553" y="1904"/>
                  </a:lnTo>
                  <a:lnTo>
                    <a:pt x="7674" y="1363"/>
                  </a:lnTo>
                  <a:lnTo>
                    <a:pt x="388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4086;p91">
              <a:extLst>
                <a:ext uri="{FF2B5EF4-FFF2-40B4-BE49-F238E27FC236}">
                  <a16:creationId xmlns:a16="http://schemas.microsoft.com/office/drawing/2014/main" id="{65410D10-6433-DAA7-6191-6B2B48CBB757}"/>
                </a:ext>
              </a:extLst>
            </p:cNvPr>
            <p:cNvSpPr/>
            <p:nvPr/>
          </p:nvSpPr>
          <p:spPr>
            <a:xfrm>
              <a:off x="3608375" y="5095700"/>
              <a:ext cx="203400" cy="61125"/>
            </a:xfrm>
            <a:custGeom>
              <a:avLst/>
              <a:gdLst/>
              <a:ahLst/>
              <a:cxnLst/>
              <a:rect l="l" t="t" r="r" b="b"/>
              <a:pathLst>
                <a:path w="8136" h="2445" extrusionOk="0">
                  <a:moveTo>
                    <a:pt x="1" y="0"/>
                  </a:moveTo>
                  <a:lnTo>
                    <a:pt x="702" y="2444"/>
                  </a:lnTo>
                  <a:lnTo>
                    <a:pt x="7895" y="2444"/>
                  </a:lnTo>
                  <a:lnTo>
                    <a:pt x="813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4087;p91">
              <a:extLst>
                <a:ext uri="{FF2B5EF4-FFF2-40B4-BE49-F238E27FC236}">
                  <a16:creationId xmlns:a16="http://schemas.microsoft.com/office/drawing/2014/main" id="{CB4D2685-5819-0AB9-2090-EFEF7FF5A54E}"/>
                </a:ext>
              </a:extLst>
            </p:cNvPr>
            <p:cNvSpPr/>
            <p:nvPr/>
          </p:nvSpPr>
          <p:spPr>
            <a:xfrm>
              <a:off x="3608375" y="5095700"/>
              <a:ext cx="203400" cy="61125"/>
            </a:xfrm>
            <a:custGeom>
              <a:avLst/>
              <a:gdLst/>
              <a:ahLst/>
              <a:cxnLst/>
              <a:rect l="l" t="t" r="r" b="b"/>
              <a:pathLst>
                <a:path w="8136" h="2445" fill="none" extrusionOk="0">
                  <a:moveTo>
                    <a:pt x="1" y="0"/>
                  </a:moveTo>
                  <a:lnTo>
                    <a:pt x="702" y="2444"/>
                  </a:lnTo>
                  <a:lnTo>
                    <a:pt x="7895" y="2444"/>
                  </a:lnTo>
                  <a:lnTo>
                    <a:pt x="8135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4088;p91">
              <a:extLst>
                <a:ext uri="{FF2B5EF4-FFF2-40B4-BE49-F238E27FC236}">
                  <a16:creationId xmlns:a16="http://schemas.microsoft.com/office/drawing/2014/main" id="{9D9401EF-A388-9B29-A018-B074A8F721B6}"/>
                </a:ext>
              </a:extLst>
            </p:cNvPr>
            <p:cNvSpPr/>
            <p:nvPr/>
          </p:nvSpPr>
          <p:spPr>
            <a:xfrm>
              <a:off x="3608375" y="5095700"/>
              <a:ext cx="203400" cy="61125"/>
            </a:xfrm>
            <a:custGeom>
              <a:avLst/>
              <a:gdLst/>
              <a:ahLst/>
              <a:cxnLst/>
              <a:rect l="l" t="t" r="r" b="b"/>
              <a:pathLst>
                <a:path w="8136" h="2445" extrusionOk="0">
                  <a:moveTo>
                    <a:pt x="1" y="0"/>
                  </a:moveTo>
                  <a:lnTo>
                    <a:pt x="702" y="2444"/>
                  </a:lnTo>
                  <a:lnTo>
                    <a:pt x="7895" y="2444"/>
                  </a:lnTo>
                  <a:lnTo>
                    <a:pt x="8135" y="0"/>
                  </a:lnTo>
                  <a:close/>
                </a:path>
              </a:pathLst>
            </a:custGeom>
            <a:solidFill>
              <a:srgbClr val="F9D6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4089;p91">
              <a:extLst>
                <a:ext uri="{FF2B5EF4-FFF2-40B4-BE49-F238E27FC236}">
                  <a16:creationId xmlns:a16="http://schemas.microsoft.com/office/drawing/2014/main" id="{C8B51CBF-D503-40EF-18F3-C60B68734325}"/>
                </a:ext>
              </a:extLst>
            </p:cNvPr>
            <p:cNvSpPr/>
            <p:nvPr/>
          </p:nvSpPr>
          <p:spPr>
            <a:xfrm>
              <a:off x="3608375" y="5095700"/>
              <a:ext cx="203400" cy="61125"/>
            </a:xfrm>
            <a:custGeom>
              <a:avLst/>
              <a:gdLst/>
              <a:ahLst/>
              <a:cxnLst/>
              <a:rect l="l" t="t" r="r" b="b"/>
              <a:pathLst>
                <a:path w="8136" h="2445" fill="none" extrusionOk="0">
                  <a:moveTo>
                    <a:pt x="8135" y="0"/>
                  </a:moveTo>
                  <a:lnTo>
                    <a:pt x="7374" y="0"/>
                  </a:lnTo>
                  <a:lnTo>
                    <a:pt x="822" y="0"/>
                  </a:lnTo>
                  <a:lnTo>
                    <a:pt x="1" y="0"/>
                  </a:lnTo>
                  <a:lnTo>
                    <a:pt x="702" y="2444"/>
                  </a:lnTo>
                  <a:lnTo>
                    <a:pt x="7895" y="2444"/>
                  </a:lnTo>
                  <a:lnTo>
                    <a:pt x="813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1078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>
            <a:extLst>
              <a:ext uri="{FF2B5EF4-FFF2-40B4-BE49-F238E27FC236}">
                <a16:creationId xmlns:a16="http://schemas.microsoft.com/office/drawing/2014/main" id="{9C5A2977-4514-C3E7-33E1-365FA9CBB22F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159040" y="1004455"/>
            <a:ext cx="6054724" cy="3256477"/>
          </a:xfrm>
        </p:spPr>
        <p:txBody>
          <a:bodyPr/>
          <a:lstStyle/>
          <a:p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Geldpolitik des Staates,</a:t>
            </a: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-Überschuss an Geld in der Wirtschaft,</a:t>
            </a: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-Finanzprobleme des Staates und die Notwendigkeit,</a:t>
            </a: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Haushaltsdefizit zu finanzieren,</a:t>
            </a: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16241370-08F9-76A6-6862-3CFB93336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600" y="344450"/>
            <a:ext cx="5800500" cy="482700"/>
          </a:xfrm>
        </p:spPr>
        <p:txBody>
          <a:bodyPr/>
          <a:lstStyle/>
          <a:p>
            <a:r>
              <a:rPr lang="de-D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/>
              <a:t>Ursachen</a:t>
            </a:r>
            <a:r>
              <a:rPr lang="de-D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/>
              <a:t>der</a:t>
            </a:r>
            <a:r>
              <a:rPr lang="de-D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/>
              <a:t>Inflation</a:t>
            </a:r>
            <a:endParaRPr lang="pl-PL" dirty="0"/>
          </a:p>
        </p:txBody>
      </p:sp>
      <p:grpSp>
        <p:nvGrpSpPr>
          <p:cNvPr id="7" name="Google Shape;735;p55">
            <a:extLst>
              <a:ext uri="{FF2B5EF4-FFF2-40B4-BE49-F238E27FC236}">
                <a16:creationId xmlns:a16="http://schemas.microsoft.com/office/drawing/2014/main" id="{A752EDCB-E6B6-D7BD-A326-8541D94A3FBF}"/>
              </a:ext>
            </a:extLst>
          </p:cNvPr>
          <p:cNvGrpSpPr/>
          <p:nvPr/>
        </p:nvGrpSpPr>
        <p:grpSpPr>
          <a:xfrm>
            <a:off x="5489275" y="978600"/>
            <a:ext cx="2633828" cy="2981050"/>
            <a:chOff x="5694223" y="943051"/>
            <a:chExt cx="2633828" cy="2981050"/>
          </a:xfrm>
        </p:grpSpPr>
        <p:sp>
          <p:nvSpPr>
            <p:cNvPr id="8" name="Google Shape;736;p55">
              <a:extLst>
                <a:ext uri="{FF2B5EF4-FFF2-40B4-BE49-F238E27FC236}">
                  <a16:creationId xmlns:a16="http://schemas.microsoft.com/office/drawing/2014/main" id="{210044B1-694F-68C1-0CC6-7CBABB14A1B0}"/>
                </a:ext>
              </a:extLst>
            </p:cNvPr>
            <p:cNvSpPr/>
            <p:nvPr/>
          </p:nvSpPr>
          <p:spPr>
            <a:xfrm>
              <a:off x="5694223" y="3729600"/>
              <a:ext cx="2633828" cy="194501"/>
            </a:xfrm>
            <a:custGeom>
              <a:avLst/>
              <a:gdLst/>
              <a:ahLst/>
              <a:cxnLst/>
              <a:rect l="l" t="t" r="r" b="b"/>
              <a:pathLst>
                <a:path w="198090" h="11574" extrusionOk="0">
                  <a:moveTo>
                    <a:pt x="99030" y="1"/>
                  </a:moveTo>
                  <a:lnTo>
                    <a:pt x="88914" y="30"/>
                  </a:lnTo>
                  <a:lnTo>
                    <a:pt x="79090" y="117"/>
                  </a:lnTo>
                  <a:lnTo>
                    <a:pt x="69586" y="263"/>
                  </a:lnTo>
                  <a:lnTo>
                    <a:pt x="60491" y="438"/>
                  </a:lnTo>
                  <a:lnTo>
                    <a:pt x="51833" y="700"/>
                  </a:lnTo>
                  <a:lnTo>
                    <a:pt x="43670" y="992"/>
                  </a:lnTo>
                  <a:lnTo>
                    <a:pt x="36032" y="1312"/>
                  </a:lnTo>
                  <a:lnTo>
                    <a:pt x="32446" y="1487"/>
                  </a:lnTo>
                  <a:lnTo>
                    <a:pt x="29006" y="1691"/>
                  </a:lnTo>
                  <a:lnTo>
                    <a:pt x="25712" y="1895"/>
                  </a:lnTo>
                  <a:lnTo>
                    <a:pt x="22622" y="2100"/>
                  </a:lnTo>
                  <a:lnTo>
                    <a:pt x="19678" y="2304"/>
                  </a:lnTo>
                  <a:lnTo>
                    <a:pt x="16908" y="2537"/>
                  </a:lnTo>
                  <a:lnTo>
                    <a:pt x="14343" y="2770"/>
                  </a:lnTo>
                  <a:lnTo>
                    <a:pt x="11952" y="3032"/>
                  </a:lnTo>
                  <a:lnTo>
                    <a:pt x="9766" y="3266"/>
                  </a:lnTo>
                  <a:lnTo>
                    <a:pt x="7784" y="3528"/>
                  </a:lnTo>
                  <a:lnTo>
                    <a:pt x="6005" y="3790"/>
                  </a:lnTo>
                  <a:lnTo>
                    <a:pt x="4460" y="4053"/>
                  </a:lnTo>
                  <a:lnTo>
                    <a:pt x="3119" y="4344"/>
                  </a:lnTo>
                  <a:lnTo>
                    <a:pt x="2012" y="4607"/>
                  </a:lnTo>
                  <a:lnTo>
                    <a:pt x="1545" y="4752"/>
                  </a:lnTo>
                  <a:lnTo>
                    <a:pt x="1137" y="4898"/>
                  </a:lnTo>
                  <a:lnTo>
                    <a:pt x="787" y="5044"/>
                  </a:lnTo>
                  <a:lnTo>
                    <a:pt x="496" y="5190"/>
                  </a:lnTo>
                  <a:lnTo>
                    <a:pt x="292" y="5335"/>
                  </a:lnTo>
                  <a:lnTo>
                    <a:pt x="117" y="5481"/>
                  </a:lnTo>
                  <a:lnTo>
                    <a:pt x="29" y="5627"/>
                  </a:lnTo>
                  <a:lnTo>
                    <a:pt x="0" y="5773"/>
                  </a:lnTo>
                  <a:lnTo>
                    <a:pt x="29" y="5918"/>
                  </a:lnTo>
                  <a:lnTo>
                    <a:pt x="117" y="6064"/>
                  </a:lnTo>
                  <a:lnTo>
                    <a:pt x="292" y="6210"/>
                  </a:lnTo>
                  <a:lnTo>
                    <a:pt x="496" y="6356"/>
                  </a:lnTo>
                  <a:lnTo>
                    <a:pt x="787" y="6502"/>
                  </a:lnTo>
                  <a:lnTo>
                    <a:pt x="1137" y="6647"/>
                  </a:lnTo>
                  <a:lnTo>
                    <a:pt x="1545" y="6793"/>
                  </a:lnTo>
                  <a:lnTo>
                    <a:pt x="2012" y="6939"/>
                  </a:lnTo>
                  <a:lnTo>
                    <a:pt x="3119" y="7230"/>
                  </a:lnTo>
                  <a:lnTo>
                    <a:pt x="4460" y="7493"/>
                  </a:lnTo>
                  <a:lnTo>
                    <a:pt x="6005" y="7755"/>
                  </a:lnTo>
                  <a:lnTo>
                    <a:pt x="7784" y="8017"/>
                  </a:lnTo>
                  <a:lnTo>
                    <a:pt x="9766" y="8280"/>
                  </a:lnTo>
                  <a:lnTo>
                    <a:pt x="11952" y="8542"/>
                  </a:lnTo>
                  <a:lnTo>
                    <a:pt x="14343" y="8775"/>
                  </a:lnTo>
                  <a:lnTo>
                    <a:pt x="16908" y="9009"/>
                  </a:lnTo>
                  <a:lnTo>
                    <a:pt x="19678" y="9242"/>
                  </a:lnTo>
                  <a:lnTo>
                    <a:pt x="22622" y="9446"/>
                  </a:lnTo>
                  <a:lnTo>
                    <a:pt x="25712" y="9679"/>
                  </a:lnTo>
                  <a:lnTo>
                    <a:pt x="29006" y="9854"/>
                  </a:lnTo>
                  <a:lnTo>
                    <a:pt x="32446" y="10058"/>
                  </a:lnTo>
                  <a:lnTo>
                    <a:pt x="36032" y="10233"/>
                  </a:lnTo>
                  <a:lnTo>
                    <a:pt x="43670" y="10583"/>
                  </a:lnTo>
                  <a:lnTo>
                    <a:pt x="51833" y="10874"/>
                  </a:lnTo>
                  <a:lnTo>
                    <a:pt x="60491" y="11108"/>
                  </a:lnTo>
                  <a:lnTo>
                    <a:pt x="69586" y="11312"/>
                  </a:lnTo>
                  <a:lnTo>
                    <a:pt x="79090" y="11428"/>
                  </a:lnTo>
                  <a:lnTo>
                    <a:pt x="88914" y="11516"/>
                  </a:lnTo>
                  <a:lnTo>
                    <a:pt x="99030" y="11574"/>
                  </a:lnTo>
                  <a:lnTo>
                    <a:pt x="109175" y="11516"/>
                  </a:lnTo>
                  <a:lnTo>
                    <a:pt x="118999" y="11428"/>
                  </a:lnTo>
                  <a:lnTo>
                    <a:pt x="128503" y="11312"/>
                  </a:lnTo>
                  <a:lnTo>
                    <a:pt x="137598" y="11108"/>
                  </a:lnTo>
                  <a:lnTo>
                    <a:pt x="146257" y="10874"/>
                  </a:lnTo>
                  <a:lnTo>
                    <a:pt x="154419" y="10583"/>
                  </a:lnTo>
                  <a:lnTo>
                    <a:pt x="162028" y="10233"/>
                  </a:lnTo>
                  <a:lnTo>
                    <a:pt x="165643" y="10058"/>
                  </a:lnTo>
                  <a:lnTo>
                    <a:pt x="169083" y="9854"/>
                  </a:lnTo>
                  <a:lnTo>
                    <a:pt x="172348" y="9679"/>
                  </a:lnTo>
                  <a:lnTo>
                    <a:pt x="175467" y="9446"/>
                  </a:lnTo>
                  <a:lnTo>
                    <a:pt x="178412" y="9242"/>
                  </a:lnTo>
                  <a:lnTo>
                    <a:pt x="181181" y="9009"/>
                  </a:lnTo>
                  <a:lnTo>
                    <a:pt x="183746" y="8775"/>
                  </a:lnTo>
                  <a:lnTo>
                    <a:pt x="186137" y="8542"/>
                  </a:lnTo>
                  <a:lnTo>
                    <a:pt x="188323" y="8280"/>
                  </a:lnTo>
                  <a:lnTo>
                    <a:pt x="190306" y="8017"/>
                  </a:lnTo>
                  <a:lnTo>
                    <a:pt x="192084" y="7755"/>
                  </a:lnTo>
                  <a:lnTo>
                    <a:pt x="193629" y="7493"/>
                  </a:lnTo>
                  <a:lnTo>
                    <a:pt x="194970" y="7230"/>
                  </a:lnTo>
                  <a:lnTo>
                    <a:pt x="196078" y="6939"/>
                  </a:lnTo>
                  <a:lnTo>
                    <a:pt x="196544" y="6793"/>
                  </a:lnTo>
                  <a:lnTo>
                    <a:pt x="196952" y="6647"/>
                  </a:lnTo>
                  <a:lnTo>
                    <a:pt x="197302" y="6502"/>
                  </a:lnTo>
                  <a:lnTo>
                    <a:pt x="197565" y="6356"/>
                  </a:lnTo>
                  <a:lnTo>
                    <a:pt x="197798" y="6210"/>
                  </a:lnTo>
                  <a:lnTo>
                    <a:pt x="197944" y="6064"/>
                  </a:lnTo>
                  <a:lnTo>
                    <a:pt x="198060" y="5918"/>
                  </a:lnTo>
                  <a:lnTo>
                    <a:pt x="198089" y="5773"/>
                  </a:lnTo>
                  <a:lnTo>
                    <a:pt x="198060" y="5627"/>
                  </a:lnTo>
                  <a:lnTo>
                    <a:pt x="197944" y="5481"/>
                  </a:lnTo>
                  <a:lnTo>
                    <a:pt x="197798" y="5335"/>
                  </a:lnTo>
                  <a:lnTo>
                    <a:pt x="197565" y="5190"/>
                  </a:lnTo>
                  <a:lnTo>
                    <a:pt x="197302" y="5044"/>
                  </a:lnTo>
                  <a:lnTo>
                    <a:pt x="196952" y="4898"/>
                  </a:lnTo>
                  <a:lnTo>
                    <a:pt x="196544" y="4752"/>
                  </a:lnTo>
                  <a:lnTo>
                    <a:pt x="196078" y="4607"/>
                  </a:lnTo>
                  <a:lnTo>
                    <a:pt x="194970" y="4344"/>
                  </a:lnTo>
                  <a:lnTo>
                    <a:pt x="193629" y="4053"/>
                  </a:lnTo>
                  <a:lnTo>
                    <a:pt x="192084" y="3790"/>
                  </a:lnTo>
                  <a:lnTo>
                    <a:pt x="190306" y="3528"/>
                  </a:lnTo>
                  <a:lnTo>
                    <a:pt x="188323" y="3266"/>
                  </a:lnTo>
                  <a:lnTo>
                    <a:pt x="186137" y="3032"/>
                  </a:lnTo>
                  <a:lnTo>
                    <a:pt x="183746" y="2770"/>
                  </a:lnTo>
                  <a:lnTo>
                    <a:pt x="181181" y="2537"/>
                  </a:lnTo>
                  <a:lnTo>
                    <a:pt x="178412" y="2304"/>
                  </a:lnTo>
                  <a:lnTo>
                    <a:pt x="175467" y="2100"/>
                  </a:lnTo>
                  <a:lnTo>
                    <a:pt x="172348" y="1895"/>
                  </a:lnTo>
                  <a:lnTo>
                    <a:pt x="169083" y="1691"/>
                  </a:lnTo>
                  <a:lnTo>
                    <a:pt x="165643" y="1487"/>
                  </a:lnTo>
                  <a:lnTo>
                    <a:pt x="162028" y="1312"/>
                  </a:lnTo>
                  <a:lnTo>
                    <a:pt x="154419" y="992"/>
                  </a:lnTo>
                  <a:lnTo>
                    <a:pt x="146257" y="700"/>
                  </a:lnTo>
                  <a:lnTo>
                    <a:pt x="137598" y="438"/>
                  </a:lnTo>
                  <a:lnTo>
                    <a:pt x="128503" y="263"/>
                  </a:lnTo>
                  <a:lnTo>
                    <a:pt x="118999" y="117"/>
                  </a:lnTo>
                  <a:lnTo>
                    <a:pt x="109175" y="30"/>
                  </a:lnTo>
                  <a:lnTo>
                    <a:pt x="99030" y="1"/>
                  </a:lnTo>
                  <a:close/>
                </a:path>
              </a:pathLst>
            </a:custGeom>
            <a:solidFill>
              <a:schemeClr val="dk1">
                <a:alpha val="329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737;p55">
              <a:extLst>
                <a:ext uri="{FF2B5EF4-FFF2-40B4-BE49-F238E27FC236}">
                  <a16:creationId xmlns:a16="http://schemas.microsoft.com/office/drawing/2014/main" id="{D4C0A65B-6505-2570-ACC9-9EABFC799920}"/>
                </a:ext>
              </a:extLst>
            </p:cNvPr>
            <p:cNvSpPr/>
            <p:nvPr/>
          </p:nvSpPr>
          <p:spPr>
            <a:xfrm>
              <a:off x="7316681" y="1053762"/>
              <a:ext cx="283181" cy="281702"/>
            </a:xfrm>
            <a:custGeom>
              <a:avLst/>
              <a:gdLst/>
              <a:ahLst/>
              <a:cxnLst/>
              <a:rect l="l" t="t" r="r" b="b"/>
              <a:pathLst>
                <a:path w="16851" h="16763" extrusionOk="0">
                  <a:moveTo>
                    <a:pt x="8134" y="0"/>
                  </a:moveTo>
                  <a:lnTo>
                    <a:pt x="7405" y="59"/>
                  </a:lnTo>
                  <a:lnTo>
                    <a:pt x="6677" y="146"/>
                  </a:lnTo>
                  <a:lnTo>
                    <a:pt x="5948" y="321"/>
                  </a:lnTo>
                  <a:lnTo>
                    <a:pt x="5219" y="525"/>
                  </a:lnTo>
                  <a:lnTo>
                    <a:pt x="4549" y="817"/>
                  </a:lnTo>
                  <a:lnTo>
                    <a:pt x="4199" y="992"/>
                  </a:lnTo>
                  <a:lnTo>
                    <a:pt x="3878" y="1196"/>
                  </a:lnTo>
                  <a:lnTo>
                    <a:pt x="3528" y="1400"/>
                  </a:lnTo>
                  <a:lnTo>
                    <a:pt x="3208" y="1604"/>
                  </a:lnTo>
                  <a:lnTo>
                    <a:pt x="2916" y="1866"/>
                  </a:lnTo>
                  <a:lnTo>
                    <a:pt x="2625" y="2099"/>
                  </a:lnTo>
                  <a:lnTo>
                    <a:pt x="2333" y="2391"/>
                  </a:lnTo>
                  <a:lnTo>
                    <a:pt x="2041" y="2682"/>
                  </a:lnTo>
                  <a:lnTo>
                    <a:pt x="1604" y="3178"/>
                  </a:lnTo>
                  <a:lnTo>
                    <a:pt x="1225" y="3703"/>
                  </a:lnTo>
                  <a:lnTo>
                    <a:pt x="905" y="4257"/>
                  </a:lnTo>
                  <a:lnTo>
                    <a:pt x="613" y="4811"/>
                  </a:lnTo>
                  <a:lnTo>
                    <a:pt x="380" y="5423"/>
                  </a:lnTo>
                  <a:lnTo>
                    <a:pt x="205" y="6006"/>
                  </a:lnTo>
                  <a:lnTo>
                    <a:pt x="59" y="6647"/>
                  </a:lnTo>
                  <a:lnTo>
                    <a:pt x="1" y="7288"/>
                  </a:lnTo>
                  <a:lnTo>
                    <a:pt x="1" y="7959"/>
                  </a:lnTo>
                  <a:lnTo>
                    <a:pt x="59" y="8629"/>
                  </a:lnTo>
                  <a:lnTo>
                    <a:pt x="205" y="9329"/>
                  </a:lnTo>
                  <a:lnTo>
                    <a:pt x="409" y="10058"/>
                  </a:lnTo>
                  <a:lnTo>
                    <a:pt x="700" y="10787"/>
                  </a:lnTo>
                  <a:lnTo>
                    <a:pt x="1050" y="11545"/>
                  </a:lnTo>
                  <a:lnTo>
                    <a:pt x="1517" y="12303"/>
                  </a:lnTo>
                  <a:lnTo>
                    <a:pt x="2041" y="13061"/>
                  </a:lnTo>
                  <a:lnTo>
                    <a:pt x="3091" y="13585"/>
                  </a:lnTo>
                  <a:lnTo>
                    <a:pt x="4140" y="14110"/>
                  </a:lnTo>
                  <a:lnTo>
                    <a:pt x="5219" y="14606"/>
                  </a:lnTo>
                  <a:lnTo>
                    <a:pt x="6298" y="15072"/>
                  </a:lnTo>
                  <a:lnTo>
                    <a:pt x="7376" y="15509"/>
                  </a:lnTo>
                  <a:lnTo>
                    <a:pt x="8484" y="15947"/>
                  </a:lnTo>
                  <a:lnTo>
                    <a:pt x="9592" y="16384"/>
                  </a:lnTo>
                  <a:lnTo>
                    <a:pt x="10700" y="16763"/>
                  </a:lnTo>
                  <a:lnTo>
                    <a:pt x="11458" y="16588"/>
                  </a:lnTo>
                  <a:lnTo>
                    <a:pt x="12157" y="16355"/>
                  </a:lnTo>
                  <a:lnTo>
                    <a:pt x="12799" y="16063"/>
                  </a:lnTo>
                  <a:lnTo>
                    <a:pt x="13411" y="15743"/>
                  </a:lnTo>
                  <a:lnTo>
                    <a:pt x="13936" y="15364"/>
                  </a:lnTo>
                  <a:lnTo>
                    <a:pt x="14431" y="14955"/>
                  </a:lnTo>
                  <a:lnTo>
                    <a:pt x="14898" y="14489"/>
                  </a:lnTo>
                  <a:lnTo>
                    <a:pt x="15277" y="14023"/>
                  </a:lnTo>
                  <a:lnTo>
                    <a:pt x="15626" y="13498"/>
                  </a:lnTo>
                  <a:lnTo>
                    <a:pt x="15947" y="12944"/>
                  </a:lnTo>
                  <a:lnTo>
                    <a:pt x="16180" y="12390"/>
                  </a:lnTo>
                  <a:lnTo>
                    <a:pt x="16414" y="11807"/>
                  </a:lnTo>
                  <a:lnTo>
                    <a:pt x="16588" y="11195"/>
                  </a:lnTo>
                  <a:lnTo>
                    <a:pt x="16705" y="10583"/>
                  </a:lnTo>
                  <a:lnTo>
                    <a:pt x="16792" y="9941"/>
                  </a:lnTo>
                  <a:lnTo>
                    <a:pt x="16851" y="9329"/>
                  </a:lnTo>
                  <a:lnTo>
                    <a:pt x="16851" y="8688"/>
                  </a:lnTo>
                  <a:lnTo>
                    <a:pt x="16822" y="8046"/>
                  </a:lnTo>
                  <a:lnTo>
                    <a:pt x="16763" y="7405"/>
                  </a:lnTo>
                  <a:lnTo>
                    <a:pt x="16647" y="6793"/>
                  </a:lnTo>
                  <a:lnTo>
                    <a:pt x="16530" y="6181"/>
                  </a:lnTo>
                  <a:lnTo>
                    <a:pt x="16355" y="5568"/>
                  </a:lnTo>
                  <a:lnTo>
                    <a:pt x="16151" y="4985"/>
                  </a:lnTo>
                  <a:lnTo>
                    <a:pt x="15918" y="4432"/>
                  </a:lnTo>
                  <a:lnTo>
                    <a:pt x="15626" y="3907"/>
                  </a:lnTo>
                  <a:lnTo>
                    <a:pt x="15335" y="3382"/>
                  </a:lnTo>
                  <a:lnTo>
                    <a:pt x="15014" y="2916"/>
                  </a:lnTo>
                  <a:lnTo>
                    <a:pt x="14664" y="2478"/>
                  </a:lnTo>
                  <a:lnTo>
                    <a:pt x="14285" y="2070"/>
                  </a:lnTo>
                  <a:lnTo>
                    <a:pt x="13877" y="1691"/>
                  </a:lnTo>
                  <a:lnTo>
                    <a:pt x="13440" y="1371"/>
                  </a:lnTo>
                  <a:lnTo>
                    <a:pt x="12974" y="1108"/>
                  </a:lnTo>
                  <a:lnTo>
                    <a:pt x="12361" y="817"/>
                  </a:lnTo>
                  <a:lnTo>
                    <a:pt x="11691" y="554"/>
                  </a:lnTo>
                  <a:lnTo>
                    <a:pt x="11020" y="350"/>
                  </a:lnTo>
                  <a:lnTo>
                    <a:pt x="10321" y="204"/>
                  </a:lnTo>
                  <a:lnTo>
                    <a:pt x="9621" y="88"/>
                  </a:lnTo>
                  <a:lnTo>
                    <a:pt x="889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738;p55">
              <a:extLst>
                <a:ext uri="{FF2B5EF4-FFF2-40B4-BE49-F238E27FC236}">
                  <a16:creationId xmlns:a16="http://schemas.microsoft.com/office/drawing/2014/main" id="{38A3541E-A49D-565D-AE08-ABD09F0B1F94}"/>
                </a:ext>
              </a:extLst>
            </p:cNvPr>
            <p:cNvSpPr/>
            <p:nvPr/>
          </p:nvSpPr>
          <p:spPr>
            <a:xfrm>
              <a:off x="7316681" y="1053762"/>
              <a:ext cx="283181" cy="281702"/>
            </a:xfrm>
            <a:custGeom>
              <a:avLst/>
              <a:gdLst/>
              <a:ahLst/>
              <a:cxnLst/>
              <a:rect l="l" t="t" r="r" b="b"/>
              <a:pathLst>
                <a:path w="16851" h="16763" fill="none" extrusionOk="0">
                  <a:moveTo>
                    <a:pt x="2041" y="13061"/>
                  </a:moveTo>
                  <a:lnTo>
                    <a:pt x="2041" y="13061"/>
                  </a:lnTo>
                  <a:lnTo>
                    <a:pt x="1517" y="12303"/>
                  </a:lnTo>
                  <a:lnTo>
                    <a:pt x="1050" y="11545"/>
                  </a:lnTo>
                  <a:lnTo>
                    <a:pt x="700" y="10787"/>
                  </a:lnTo>
                  <a:lnTo>
                    <a:pt x="409" y="10058"/>
                  </a:lnTo>
                  <a:lnTo>
                    <a:pt x="205" y="9329"/>
                  </a:lnTo>
                  <a:lnTo>
                    <a:pt x="59" y="8629"/>
                  </a:lnTo>
                  <a:lnTo>
                    <a:pt x="1" y="7959"/>
                  </a:lnTo>
                  <a:lnTo>
                    <a:pt x="1" y="7288"/>
                  </a:lnTo>
                  <a:lnTo>
                    <a:pt x="59" y="6647"/>
                  </a:lnTo>
                  <a:lnTo>
                    <a:pt x="205" y="6006"/>
                  </a:lnTo>
                  <a:lnTo>
                    <a:pt x="380" y="5423"/>
                  </a:lnTo>
                  <a:lnTo>
                    <a:pt x="613" y="4811"/>
                  </a:lnTo>
                  <a:lnTo>
                    <a:pt x="905" y="4257"/>
                  </a:lnTo>
                  <a:lnTo>
                    <a:pt x="1225" y="3703"/>
                  </a:lnTo>
                  <a:lnTo>
                    <a:pt x="1604" y="3178"/>
                  </a:lnTo>
                  <a:lnTo>
                    <a:pt x="2041" y="2682"/>
                  </a:lnTo>
                  <a:lnTo>
                    <a:pt x="2041" y="2682"/>
                  </a:lnTo>
                  <a:lnTo>
                    <a:pt x="2333" y="2391"/>
                  </a:lnTo>
                  <a:lnTo>
                    <a:pt x="2625" y="2099"/>
                  </a:lnTo>
                  <a:lnTo>
                    <a:pt x="2916" y="1866"/>
                  </a:lnTo>
                  <a:lnTo>
                    <a:pt x="3208" y="1604"/>
                  </a:lnTo>
                  <a:lnTo>
                    <a:pt x="3528" y="1400"/>
                  </a:lnTo>
                  <a:lnTo>
                    <a:pt x="3878" y="1196"/>
                  </a:lnTo>
                  <a:lnTo>
                    <a:pt x="4199" y="992"/>
                  </a:lnTo>
                  <a:lnTo>
                    <a:pt x="4549" y="817"/>
                  </a:lnTo>
                  <a:lnTo>
                    <a:pt x="5219" y="525"/>
                  </a:lnTo>
                  <a:lnTo>
                    <a:pt x="5948" y="321"/>
                  </a:lnTo>
                  <a:lnTo>
                    <a:pt x="6677" y="146"/>
                  </a:lnTo>
                  <a:lnTo>
                    <a:pt x="7405" y="59"/>
                  </a:lnTo>
                  <a:lnTo>
                    <a:pt x="8134" y="0"/>
                  </a:lnTo>
                  <a:lnTo>
                    <a:pt x="8892" y="0"/>
                  </a:lnTo>
                  <a:lnTo>
                    <a:pt x="9621" y="88"/>
                  </a:lnTo>
                  <a:lnTo>
                    <a:pt x="10321" y="204"/>
                  </a:lnTo>
                  <a:lnTo>
                    <a:pt x="11020" y="350"/>
                  </a:lnTo>
                  <a:lnTo>
                    <a:pt x="11691" y="554"/>
                  </a:lnTo>
                  <a:lnTo>
                    <a:pt x="12361" y="817"/>
                  </a:lnTo>
                  <a:lnTo>
                    <a:pt x="12974" y="1108"/>
                  </a:lnTo>
                  <a:lnTo>
                    <a:pt x="12974" y="1108"/>
                  </a:lnTo>
                  <a:lnTo>
                    <a:pt x="13440" y="1371"/>
                  </a:lnTo>
                  <a:lnTo>
                    <a:pt x="13877" y="1691"/>
                  </a:lnTo>
                  <a:lnTo>
                    <a:pt x="14285" y="2070"/>
                  </a:lnTo>
                  <a:lnTo>
                    <a:pt x="14664" y="2478"/>
                  </a:lnTo>
                  <a:lnTo>
                    <a:pt x="15014" y="2916"/>
                  </a:lnTo>
                  <a:lnTo>
                    <a:pt x="15335" y="3382"/>
                  </a:lnTo>
                  <a:lnTo>
                    <a:pt x="15626" y="3907"/>
                  </a:lnTo>
                  <a:lnTo>
                    <a:pt x="15918" y="4432"/>
                  </a:lnTo>
                  <a:lnTo>
                    <a:pt x="16151" y="4985"/>
                  </a:lnTo>
                  <a:lnTo>
                    <a:pt x="16355" y="5568"/>
                  </a:lnTo>
                  <a:lnTo>
                    <a:pt x="16530" y="6181"/>
                  </a:lnTo>
                  <a:lnTo>
                    <a:pt x="16647" y="6793"/>
                  </a:lnTo>
                  <a:lnTo>
                    <a:pt x="16763" y="7405"/>
                  </a:lnTo>
                  <a:lnTo>
                    <a:pt x="16822" y="8046"/>
                  </a:lnTo>
                  <a:lnTo>
                    <a:pt x="16851" y="8688"/>
                  </a:lnTo>
                  <a:lnTo>
                    <a:pt x="16851" y="9329"/>
                  </a:lnTo>
                  <a:lnTo>
                    <a:pt x="16792" y="9941"/>
                  </a:lnTo>
                  <a:lnTo>
                    <a:pt x="16705" y="10583"/>
                  </a:lnTo>
                  <a:lnTo>
                    <a:pt x="16588" y="11195"/>
                  </a:lnTo>
                  <a:lnTo>
                    <a:pt x="16414" y="11807"/>
                  </a:lnTo>
                  <a:lnTo>
                    <a:pt x="16180" y="12390"/>
                  </a:lnTo>
                  <a:lnTo>
                    <a:pt x="15947" y="12944"/>
                  </a:lnTo>
                  <a:lnTo>
                    <a:pt x="15626" y="13498"/>
                  </a:lnTo>
                  <a:lnTo>
                    <a:pt x="15277" y="14023"/>
                  </a:lnTo>
                  <a:lnTo>
                    <a:pt x="14898" y="14489"/>
                  </a:lnTo>
                  <a:lnTo>
                    <a:pt x="14431" y="14955"/>
                  </a:lnTo>
                  <a:lnTo>
                    <a:pt x="13936" y="15364"/>
                  </a:lnTo>
                  <a:lnTo>
                    <a:pt x="13411" y="15743"/>
                  </a:lnTo>
                  <a:lnTo>
                    <a:pt x="12799" y="16063"/>
                  </a:lnTo>
                  <a:lnTo>
                    <a:pt x="12157" y="16355"/>
                  </a:lnTo>
                  <a:lnTo>
                    <a:pt x="11458" y="16588"/>
                  </a:lnTo>
                  <a:lnTo>
                    <a:pt x="10700" y="16763"/>
                  </a:lnTo>
                  <a:lnTo>
                    <a:pt x="10700" y="16763"/>
                  </a:lnTo>
                  <a:lnTo>
                    <a:pt x="9592" y="16384"/>
                  </a:lnTo>
                  <a:lnTo>
                    <a:pt x="8484" y="15947"/>
                  </a:lnTo>
                  <a:lnTo>
                    <a:pt x="7376" y="15509"/>
                  </a:lnTo>
                  <a:lnTo>
                    <a:pt x="6298" y="15072"/>
                  </a:lnTo>
                  <a:lnTo>
                    <a:pt x="5219" y="14606"/>
                  </a:lnTo>
                  <a:lnTo>
                    <a:pt x="4140" y="14110"/>
                  </a:lnTo>
                  <a:lnTo>
                    <a:pt x="3091" y="13585"/>
                  </a:lnTo>
                  <a:lnTo>
                    <a:pt x="2041" y="1306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39;p55">
              <a:extLst>
                <a:ext uri="{FF2B5EF4-FFF2-40B4-BE49-F238E27FC236}">
                  <a16:creationId xmlns:a16="http://schemas.microsoft.com/office/drawing/2014/main" id="{A59D7F47-7300-E29E-EBE1-52D6EB7C47DE}"/>
                </a:ext>
              </a:extLst>
            </p:cNvPr>
            <p:cNvSpPr/>
            <p:nvPr/>
          </p:nvSpPr>
          <p:spPr>
            <a:xfrm>
              <a:off x="7518038" y="943051"/>
              <a:ext cx="319429" cy="433082"/>
            </a:xfrm>
            <a:custGeom>
              <a:avLst/>
              <a:gdLst/>
              <a:ahLst/>
              <a:cxnLst/>
              <a:rect l="l" t="t" r="r" b="b"/>
              <a:pathLst>
                <a:path w="19008" h="25771" extrusionOk="0">
                  <a:moveTo>
                    <a:pt x="9446" y="0"/>
                  </a:moveTo>
                  <a:lnTo>
                    <a:pt x="8950" y="29"/>
                  </a:lnTo>
                  <a:lnTo>
                    <a:pt x="8484" y="58"/>
                  </a:lnTo>
                  <a:lnTo>
                    <a:pt x="7988" y="146"/>
                  </a:lnTo>
                  <a:lnTo>
                    <a:pt x="7522" y="233"/>
                  </a:lnTo>
                  <a:lnTo>
                    <a:pt x="7055" y="350"/>
                  </a:lnTo>
                  <a:lnTo>
                    <a:pt x="6618" y="496"/>
                  </a:lnTo>
                  <a:lnTo>
                    <a:pt x="6181" y="641"/>
                  </a:lnTo>
                  <a:lnTo>
                    <a:pt x="5773" y="845"/>
                  </a:lnTo>
                  <a:lnTo>
                    <a:pt x="5364" y="1049"/>
                  </a:lnTo>
                  <a:lnTo>
                    <a:pt x="4985" y="1283"/>
                  </a:lnTo>
                  <a:lnTo>
                    <a:pt x="4752" y="1458"/>
                  </a:lnTo>
                  <a:lnTo>
                    <a:pt x="4519" y="1633"/>
                  </a:lnTo>
                  <a:lnTo>
                    <a:pt x="4315" y="1837"/>
                  </a:lnTo>
                  <a:lnTo>
                    <a:pt x="4111" y="2041"/>
                  </a:lnTo>
                  <a:lnTo>
                    <a:pt x="3761" y="2449"/>
                  </a:lnTo>
                  <a:lnTo>
                    <a:pt x="3469" y="2915"/>
                  </a:lnTo>
                  <a:lnTo>
                    <a:pt x="3236" y="3382"/>
                  </a:lnTo>
                  <a:lnTo>
                    <a:pt x="3003" y="3877"/>
                  </a:lnTo>
                  <a:lnTo>
                    <a:pt x="2624" y="4868"/>
                  </a:lnTo>
                  <a:lnTo>
                    <a:pt x="2420" y="5364"/>
                  </a:lnTo>
                  <a:lnTo>
                    <a:pt x="2216" y="5860"/>
                  </a:lnTo>
                  <a:lnTo>
                    <a:pt x="1983" y="6326"/>
                  </a:lnTo>
                  <a:lnTo>
                    <a:pt x="1691" y="6792"/>
                  </a:lnTo>
                  <a:lnTo>
                    <a:pt x="1371" y="7259"/>
                  </a:lnTo>
                  <a:lnTo>
                    <a:pt x="992" y="7667"/>
                  </a:lnTo>
                  <a:lnTo>
                    <a:pt x="787" y="7871"/>
                  </a:lnTo>
                  <a:lnTo>
                    <a:pt x="554" y="8075"/>
                  </a:lnTo>
                  <a:lnTo>
                    <a:pt x="292" y="8250"/>
                  </a:lnTo>
                  <a:lnTo>
                    <a:pt x="0" y="8425"/>
                  </a:lnTo>
                  <a:lnTo>
                    <a:pt x="1487" y="9416"/>
                  </a:lnTo>
                  <a:lnTo>
                    <a:pt x="1545" y="9270"/>
                  </a:lnTo>
                  <a:lnTo>
                    <a:pt x="1720" y="8891"/>
                  </a:lnTo>
                  <a:lnTo>
                    <a:pt x="2012" y="8338"/>
                  </a:lnTo>
                  <a:lnTo>
                    <a:pt x="2187" y="8017"/>
                  </a:lnTo>
                  <a:lnTo>
                    <a:pt x="2420" y="7667"/>
                  </a:lnTo>
                  <a:lnTo>
                    <a:pt x="2712" y="7346"/>
                  </a:lnTo>
                  <a:lnTo>
                    <a:pt x="3003" y="6997"/>
                  </a:lnTo>
                  <a:lnTo>
                    <a:pt x="3353" y="6676"/>
                  </a:lnTo>
                  <a:lnTo>
                    <a:pt x="3761" y="6384"/>
                  </a:lnTo>
                  <a:lnTo>
                    <a:pt x="4169" y="6093"/>
                  </a:lnTo>
                  <a:lnTo>
                    <a:pt x="4665" y="5860"/>
                  </a:lnTo>
                  <a:lnTo>
                    <a:pt x="5189" y="5656"/>
                  </a:lnTo>
                  <a:lnTo>
                    <a:pt x="5481" y="5568"/>
                  </a:lnTo>
                  <a:lnTo>
                    <a:pt x="5773" y="5510"/>
                  </a:lnTo>
                  <a:lnTo>
                    <a:pt x="6210" y="5451"/>
                  </a:lnTo>
                  <a:lnTo>
                    <a:pt x="6589" y="5451"/>
                  </a:lnTo>
                  <a:lnTo>
                    <a:pt x="6909" y="5510"/>
                  </a:lnTo>
                  <a:lnTo>
                    <a:pt x="7201" y="5597"/>
                  </a:lnTo>
                  <a:lnTo>
                    <a:pt x="7405" y="5743"/>
                  </a:lnTo>
                  <a:lnTo>
                    <a:pt x="7580" y="5947"/>
                  </a:lnTo>
                  <a:lnTo>
                    <a:pt x="7697" y="6180"/>
                  </a:lnTo>
                  <a:lnTo>
                    <a:pt x="7755" y="6443"/>
                  </a:lnTo>
                  <a:lnTo>
                    <a:pt x="7813" y="6792"/>
                  </a:lnTo>
                  <a:lnTo>
                    <a:pt x="7813" y="7142"/>
                  </a:lnTo>
                  <a:lnTo>
                    <a:pt x="7784" y="7521"/>
                  </a:lnTo>
                  <a:lnTo>
                    <a:pt x="7726" y="7959"/>
                  </a:lnTo>
                  <a:lnTo>
                    <a:pt x="7522" y="8921"/>
                  </a:lnTo>
                  <a:lnTo>
                    <a:pt x="7259" y="9970"/>
                  </a:lnTo>
                  <a:lnTo>
                    <a:pt x="6647" y="12361"/>
                  </a:lnTo>
                  <a:lnTo>
                    <a:pt x="6356" y="13643"/>
                  </a:lnTo>
                  <a:lnTo>
                    <a:pt x="6093" y="14984"/>
                  </a:lnTo>
                  <a:lnTo>
                    <a:pt x="5977" y="15655"/>
                  </a:lnTo>
                  <a:lnTo>
                    <a:pt x="5889" y="16325"/>
                  </a:lnTo>
                  <a:lnTo>
                    <a:pt x="5831" y="16996"/>
                  </a:lnTo>
                  <a:lnTo>
                    <a:pt x="5802" y="17666"/>
                  </a:lnTo>
                  <a:lnTo>
                    <a:pt x="5802" y="18337"/>
                  </a:lnTo>
                  <a:lnTo>
                    <a:pt x="5831" y="19007"/>
                  </a:lnTo>
                  <a:lnTo>
                    <a:pt x="5918" y="19678"/>
                  </a:lnTo>
                  <a:lnTo>
                    <a:pt x="6035" y="20319"/>
                  </a:lnTo>
                  <a:lnTo>
                    <a:pt x="6239" y="21164"/>
                  </a:lnTo>
                  <a:lnTo>
                    <a:pt x="6472" y="21893"/>
                  </a:lnTo>
                  <a:lnTo>
                    <a:pt x="6735" y="22593"/>
                  </a:lnTo>
                  <a:lnTo>
                    <a:pt x="7026" y="23176"/>
                  </a:lnTo>
                  <a:lnTo>
                    <a:pt x="7347" y="23730"/>
                  </a:lnTo>
                  <a:lnTo>
                    <a:pt x="7697" y="24196"/>
                  </a:lnTo>
                  <a:lnTo>
                    <a:pt x="8076" y="24604"/>
                  </a:lnTo>
                  <a:lnTo>
                    <a:pt x="8455" y="24954"/>
                  </a:lnTo>
                  <a:lnTo>
                    <a:pt x="8863" y="25217"/>
                  </a:lnTo>
                  <a:lnTo>
                    <a:pt x="9271" y="25450"/>
                  </a:lnTo>
                  <a:lnTo>
                    <a:pt x="9708" y="25596"/>
                  </a:lnTo>
                  <a:lnTo>
                    <a:pt x="10145" y="25712"/>
                  </a:lnTo>
                  <a:lnTo>
                    <a:pt x="10612" y="25771"/>
                  </a:lnTo>
                  <a:lnTo>
                    <a:pt x="11078" y="25771"/>
                  </a:lnTo>
                  <a:lnTo>
                    <a:pt x="11545" y="25741"/>
                  </a:lnTo>
                  <a:lnTo>
                    <a:pt x="12011" y="25654"/>
                  </a:lnTo>
                  <a:lnTo>
                    <a:pt x="12507" y="25508"/>
                  </a:lnTo>
                  <a:lnTo>
                    <a:pt x="12973" y="25333"/>
                  </a:lnTo>
                  <a:lnTo>
                    <a:pt x="13440" y="25100"/>
                  </a:lnTo>
                  <a:lnTo>
                    <a:pt x="13906" y="24838"/>
                  </a:lnTo>
                  <a:lnTo>
                    <a:pt x="14372" y="24546"/>
                  </a:lnTo>
                  <a:lnTo>
                    <a:pt x="14839" y="24196"/>
                  </a:lnTo>
                  <a:lnTo>
                    <a:pt x="15276" y="23846"/>
                  </a:lnTo>
                  <a:lnTo>
                    <a:pt x="15713" y="23438"/>
                  </a:lnTo>
                  <a:lnTo>
                    <a:pt x="16122" y="23001"/>
                  </a:lnTo>
                  <a:lnTo>
                    <a:pt x="16530" y="22535"/>
                  </a:lnTo>
                  <a:lnTo>
                    <a:pt x="16909" y="22068"/>
                  </a:lnTo>
                  <a:lnTo>
                    <a:pt x="17288" y="21543"/>
                  </a:lnTo>
                  <a:lnTo>
                    <a:pt x="17637" y="21019"/>
                  </a:lnTo>
                  <a:lnTo>
                    <a:pt x="17958" y="20465"/>
                  </a:lnTo>
                  <a:lnTo>
                    <a:pt x="18250" y="19882"/>
                  </a:lnTo>
                  <a:lnTo>
                    <a:pt x="18512" y="19299"/>
                  </a:lnTo>
                  <a:lnTo>
                    <a:pt x="18716" y="18716"/>
                  </a:lnTo>
                  <a:lnTo>
                    <a:pt x="18891" y="18191"/>
                  </a:lnTo>
                  <a:lnTo>
                    <a:pt x="18978" y="17666"/>
                  </a:lnTo>
                  <a:lnTo>
                    <a:pt x="19008" y="17171"/>
                  </a:lnTo>
                  <a:lnTo>
                    <a:pt x="18978" y="16733"/>
                  </a:lnTo>
                  <a:lnTo>
                    <a:pt x="18920" y="16296"/>
                  </a:lnTo>
                  <a:lnTo>
                    <a:pt x="18804" y="15888"/>
                  </a:lnTo>
                  <a:lnTo>
                    <a:pt x="18658" y="15480"/>
                  </a:lnTo>
                  <a:lnTo>
                    <a:pt x="18483" y="15101"/>
                  </a:lnTo>
                  <a:lnTo>
                    <a:pt x="18250" y="14751"/>
                  </a:lnTo>
                  <a:lnTo>
                    <a:pt x="18016" y="14401"/>
                  </a:lnTo>
                  <a:lnTo>
                    <a:pt x="17754" y="14051"/>
                  </a:lnTo>
                  <a:lnTo>
                    <a:pt x="17171" y="13410"/>
                  </a:lnTo>
                  <a:lnTo>
                    <a:pt x="16559" y="12769"/>
                  </a:lnTo>
                  <a:lnTo>
                    <a:pt x="15947" y="12127"/>
                  </a:lnTo>
                  <a:lnTo>
                    <a:pt x="15364" y="11486"/>
                  </a:lnTo>
                  <a:lnTo>
                    <a:pt x="15101" y="11136"/>
                  </a:lnTo>
                  <a:lnTo>
                    <a:pt x="14868" y="10786"/>
                  </a:lnTo>
                  <a:lnTo>
                    <a:pt x="14635" y="10436"/>
                  </a:lnTo>
                  <a:lnTo>
                    <a:pt x="14460" y="10058"/>
                  </a:lnTo>
                  <a:lnTo>
                    <a:pt x="14285" y="9649"/>
                  </a:lnTo>
                  <a:lnTo>
                    <a:pt x="14198" y="9241"/>
                  </a:lnTo>
                  <a:lnTo>
                    <a:pt x="14110" y="8804"/>
                  </a:lnTo>
                  <a:lnTo>
                    <a:pt x="14081" y="8338"/>
                  </a:lnTo>
                  <a:lnTo>
                    <a:pt x="14110" y="7842"/>
                  </a:lnTo>
                  <a:lnTo>
                    <a:pt x="14198" y="7346"/>
                  </a:lnTo>
                  <a:lnTo>
                    <a:pt x="14343" y="6792"/>
                  </a:lnTo>
                  <a:lnTo>
                    <a:pt x="14547" y="6209"/>
                  </a:lnTo>
                  <a:lnTo>
                    <a:pt x="14751" y="5626"/>
                  </a:lnTo>
                  <a:lnTo>
                    <a:pt x="14926" y="5072"/>
                  </a:lnTo>
                  <a:lnTo>
                    <a:pt x="15014" y="4548"/>
                  </a:lnTo>
                  <a:lnTo>
                    <a:pt x="15043" y="4052"/>
                  </a:lnTo>
                  <a:lnTo>
                    <a:pt x="15043" y="3586"/>
                  </a:lnTo>
                  <a:lnTo>
                    <a:pt x="14955" y="3178"/>
                  </a:lnTo>
                  <a:lnTo>
                    <a:pt x="14839" y="2769"/>
                  </a:lnTo>
                  <a:lnTo>
                    <a:pt x="14693" y="2390"/>
                  </a:lnTo>
                  <a:lnTo>
                    <a:pt x="14489" y="2041"/>
                  </a:lnTo>
                  <a:lnTo>
                    <a:pt x="14256" y="1720"/>
                  </a:lnTo>
                  <a:lnTo>
                    <a:pt x="13993" y="1428"/>
                  </a:lnTo>
                  <a:lnTo>
                    <a:pt x="13673" y="1166"/>
                  </a:lnTo>
                  <a:lnTo>
                    <a:pt x="13352" y="933"/>
                  </a:lnTo>
                  <a:lnTo>
                    <a:pt x="12973" y="729"/>
                  </a:lnTo>
                  <a:lnTo>
                    <a:pt x="12594" y="554"/>
                  </a:lnTo>
                  <a:lnTo>
                    <a:pt x="12186" y="379"/>
                  </a:lnTo>
                  <a:lnTo>
                    <a:pt x="11778" y="262"/>
                  </a:lnTo>
                  <a:lnTo>
                    <a:pt x="11311" y="146"/>
                  </a:lnTo>
                  <a:lnTo>
                    <a:pt x="10874" y="87"/>
                  </a:lnTo>
                  <a:lnTo>
                    <a:pt x="10408" y="29"/>
                  </a:lnTo>
                  <a:lnTo>
                    <a:pt x="99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40;p55">
              <a:extLst>
                <a:ext uri="{FF2B5EF4-FFF2-40B4-BE49-F238E27FC236}">
                  <a16:creationId xmlns:a16="http://schemas.microsoft.com/office/drawing/2014/main" id="{EAFE3261-F4B0-8605-E5B8-D39279B26C37}"/>
                </a:ext>
              </a:extLst>
            </p:cNvPr>
            <p:cNvSpPr/>
            <p:nvPr/>
          </p:nvSpPr>
          <p:spPr>
            <a:xfrm>
              <a:off x="7015888" y="1489281"/>
              <a:ext cx="376264" cy="333646"/>
            </a:xfrm>
            <a:custGeom>
              <a:avLst/>
              <a:gdLst/>
              <a:ahLst/>
              <a:cxnLst/>
              <a:rect l="l" t="t" r="r" b="b"/>
              <a:pathLst>
                <a:path w="22390" h="19854" extrusionOk="0">
                  <a:moveTo>
                    <a:pt x="20086" y="1"/>
                  </a:moveTo>
                  <a:lnTo>
                    <a:pt x="19882" y="30"/>
                  </a:lnTo>
                  <a:lnTo>
                    <a:pt x="19649" y="59"/>
                  </a:lnTo>
                  <a:lnTo>
                    <a:pt x="19445" y="117"/>
                  </a:lnTo>
                  <a:lnTo>
                    <a:pt x="19270" y="205"/>
                  </a:lnTo>
                  <a:lnTo>
                    <a:pt x="19066" y="292"/>
                  </a:lnTo>
                  <a:lnTo>
                    <a:pt x="18891" y="409"/>
                  </a:lnTo>
                  <a:lnTo>
                    <a:pt x="18716" y="525"/>
                  </a:lnTo>
                  <a:lnTo>
                    <a:pt x="18570" y="700"/>
                  </a:lnTo>
                  <a:lnTo>
                    <a:pt x="18425" y="846"/>
                  </a:lnTo>
                  <a:lnTo>
                    <a:pt x="18279" y="1021"/>
                  </a:lnTo>
                  <a:lnTo>
                    <a:pt x="18191" y="1225"/>
                  </a:lnTo>
                  <a:lnTo>
                    <a:pt x="18104" y="1429"/>
                  </a:lnTo>
                  <a:lnTo>
                    <a:pt x="18104" y="1458"/>
                  </a:lnTo>
                  <a:lnTo>
                    <a:pt x="17463" y="2974"/>
                  </a:lnTo>
                  <a:lnTo>
                    <a:pt x="16821" y="4461"/>
                  </a:lnTo>
                  <a:lnTo>
                    <a:pt x="16122" y="5977"/>
                  </a:lnTo>
                  <a:lnTo>
                    <a:pt x="15422" y="7434"/>
                  </a:lnTo>
                  <a:lnTo>
                    <a:pt x="15043" y="8163"/>
                  </a:lnTo>
                  <a:lnTo>
                    <a:pt x="14635" y="8863"/>
                  </a:lnTo>
                  <a:lnTo>
                    <a:pt x="13848" y="10262"/>
                  </a:lnTo>
                  <a:lnTo>
                    <a:pt x="13440" y="10904"/>
                  </a:lnTo>
                  <a:lnTo>
                    <a:pt x="13002" y="11545"/>
                  </a:lnTo>
                  <a:lnTo>
                    <a:pt x="12536" y="12157"/>
                  </a:lnTo>
                  <a:lnTo>
                    <a:pt x="12069" y="12740"/>
                  </a:lnTo>
                  <a:lnTo>
                    <a:pt x="11603" y="13236"/>
                  </a:lnTo>
                  <a:lnTo>
                    <a:pt x="11107" y="13702"/>
                  </a:lnTo>
                  <a:lnTo>
                    <a:pt x="10553" y="14110"/>
                  </a:lnTo>
                  <a:lnTo>
                    <a:pt x="9970" y="14460"/>
                  </a:lnTo>
                  <a:lnTo>
                    <a:pt x="9300" y="14839"/>
                  </a:lnTo>
                  <a:lnTo>
                    <a:pt x="8600" y="15189"/>
                  </a:lnTo>
                  <a:lnTo>
                    <a:pt x="7901" y="15510"/>
                  </a:lnTo>
                  <a:lnTo>
                    <a:pt x="7172" y="15772"/>
                  </a:lnTo>
                  <a:lnTo>
                    <a:pt x="5627" y="16326"/>
                  </a:lnTo>
                  <a:lnTo>
                    <a:pt x="4053" y="16821"/>
                  </a:lnTo>
                  <a:lnTo>
                    <a:pt x="2478" y="17288"/>
                  </a:lnTo>
                  <a:lnTo>
                    <a:pt x="875" y="17667"/>
                  </a:lnTo>
                  <a:lnTo>
                    <a:pt x="817" y="17667"/>
                  </a:lnTo>
                  <a:lnTo>
                    <a:pt x="642" y="17725"/>
                  </a:lnTo>
                  <a:lnTo>
                    <a:pt x="496" y="17813"/>
                  </a:lnTo>
                  <a:lnTo>
                    <a:pt x="350" y="17929"/>
                  </a:lnTo>
                  <a:lnTo>
                    <a:pt x="234" y="18075"/>
                  </a:lnTo>
                  <a:lnTo>
                    <a:pt x="146" y="18221"/>
                  </a:lnTo>
                  <a:lnTo>
                    <a:pt x="59" y="18367"/>
                  </a:lnTo>
                  <a:lnTo>
                    <a:pt x="30" y="18541"/>
                  </a:lnTo>
                  <a:lnTo>
                    <a:pt x="0" y="18746"/>
                  </a:lnTo>
                  <a:lnTo>
                    <a:pt x="30" y="18950"/>
                  </a:lnTo>
                  <a:lnTo>
                    <a:pt x="88" y="19154"/>
                  </a:lnTo>
                  <a:lnTo>
                    <a:pt x="175" y="19358"/>
                  </a:lnTo>
                  <a:lnTo>
                    <a:pt x="321" y="19533"/>
                  </a:lnTo>
                  <a:lnTo>
                    <a:pt x="467" y="19649"/>
                  </a:lnTo>
                  <a:lnTo>
                    <a:pt x="671" y="19766"/>
                  </a:lnTo>
                  <a:lnTo>
                    <a:pt x="875" y="19824"/>
                  </a:lnTo>
                  <a:lnTo>
                    <a:pt x="1079" y="19853"/>
                  </a:lnTo>
                  <a:lnTo>
                    <a:pt x="1983" y="19853"/>
                  </a:lnTo>
                  <a:lnTo>
                    <a:pt x="2886" y="19824"/>
                  </a:lnTo>
                  <a:lnTo>
                    <a:pt x="3761" y="19766"/>
                  </a:lnTo>
                  <a:lnTo>
                    <a:pt x="4665" y="19678"/>
                  </a:lnTo>
                  <a:lnTo>
                    <a:pt x="5539" y="19562"/>
                  </a:lnTo>
                  <a:lnTo>
                    <a:pt x="6443" y="19445"/>
                  </a:lnTo>
                  <a:lnTo>
                    <a:pt x="7318" y="19270"/>
                  </a:lnTo>
                  <a:lnTo>
                    <a:pt x="8192" y="19095"/>
                  </a:lnTo>
                  <a:lnTo>
                    <a:pt x="9096" y="18862"/>
                  </a:lnTo>
                  <a:lnTo>
                    <a:pt x="10000" y="18571"/>
                  </a:lnTo>
                  <a:lnTo>
                    <a:pt x="10903" y="18279"/>
                  </a:lnTo>
                  <a:lnTo>
                    <a:pt x="11778" y="17900"/>
                  </a:lnTo>
                  <a:lnTo>
                    <a:pt x="12215" y="17667"/>
                  </a:lnTo>
                  <a:lnTo>
                    <a:pt x="12682" y="17434"/>
                  </a:lnTo>
                  <a:lnTo>
                    <a:pt x="13119" y="17171"/>
                  </a:lnTo>
                  <a:lnTo>
                    <a:pt x="13556" y="16880"/>
                  </a:lnTo>
                  <a:lnTo>
                    <a:pt x="13964" y="16559"/>
                  </a:lnTo>
                  <a:lnTo>
                    <a:pt x="14372" y="16238"/>
                  </a:lnTo>
                  <a:lnTo>
                    <a:pt x="14751" y="15859"/>
                  </a:lnTo>
                  <a:lnTo>
                    <a:pt x="15101" y="15510"/>
                  </a:lnTo>
                  <a:lnTo>
                    <a:pt x="15713" y="14810"/>
                  </a:lnTo>
                  <a:lnTo>
                    <a:pt x="16326" y="14081"/>
                  </a:lnTo>
                  <a:lnTo>
                    <a:pt x="16879" y="13352"/>
                  </a:lnTo>
                  <a:lnTo>
                    <a:pt x="17433" y="12624"/>
                  </a:lnTo>
                  <a:lnTo>
                    <a:pt x="17958" y="11836"/>
                  </a:lnTo>
                  <a:lnTo>
                    <a:pt x="18425" y="11049"/>
                  </a:lnTo>
                  <a:lnTo>
                    <a:pt x="18891" y="10262"/>
                  </a:lnTo>
                  <a:lnTo>
                    <a:pt x="19328" y="9446"/>
                  </a:lnTo>
                  <a:lnTo>
                    <a:pt x="20145" y="7872"/>
                  </a:lnTo>
                  <a:lnTo>
                    <a:pt x="20553" y="7056"/>
                  </a:lnTo>
                  <a:lnTo>
                    <a:pt x="20932" y="6268"/>
                  </a:lnTo>
                  <a:lnTo>
                    <a:pt x="21631" y="4636"/>
                  </a:lnTo>
                  <a:lnTo>
                    <a:pt x="21952" y="3820"/>
                  </a:lnTo>
                  <a:lnTo>
                    <a:pt x="22273" y="2974"/>
                  </a:lnTo>
                  <a:lnTo>
                    <a:pt x="22243" y="3003"/>
                  </a:lnTo>
                  <a:lnTo>
                    <a:pt x="22302" y="2799"/>
                  </a:lnTo>
                  <a:lnTo>
                    <a:pt x="22360" y="2595"/>
                  </a:lnTo>
                  <a:lnTo>
                    <a:pt x="22389" y="2362"/>
                  </a:lnTo>
                  <a:lnTo>
                    <a:pt x="22389" y="2158"/>
                  </a:lnTo>
                  <a:lnTo>
                    <a:pt x="22360" y="1925"/>
                  </a:lnTo>
                  <a:lnTo>
                    <a:pt x="22331" y="1721"/>
                  </a:lnTo>
                  <a:lnTo>
                    <a:pt x="22273" y="1517"/>
                  </a:lnTo>
                  <a:lnTo>
                    <a:pt x="22185" y="1313"/>
                  </a:lnTo>
                  <a:lnTo>
                    <a:pt x="22098" y="1138"/>
                  </a:lnTo>
                  <a:lnTo>
                    <a:pt x="21981" y="934"/>
                  </a:lnTo>
                  <a:lnTo>
                    <a:pt x="21865" y="788"/>
                  </a:lnTo>
                  <a:lnTo>
                    <a:pt x="21719" y="613"/>
                  </a:lnTo>
                  <a:lnTo>
                    <a:pt x="21544" y="467"/>
                  </a:lnTo>
                  <a:lnTo>
                    <a:pt x="21369" y="351"/>
                  </a:lnTo>
                  <a:lnTo>
                    <a:pt x="21165" y="234"/>
                  </a:lnTo>
                  <a:lnTo>
                    <a:pt x="20961" y="146"/>
                  </a:lnTo>
                  <a:lnTo>
                    <a:pt x="20728" y="88"/>
                  </a:lnTo>
                  <a:lnTo>
                    <a:pt x="20524" y="30"/>
                  </a:lnTo>
                  <a:lnTo>
                    <a:pt x="20319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41;p55">
              <a:extLst>
                <a:ext uri="{FF2B5EF4-FFF2-40B4-BE49-F238E27FC236}">
                  <a16:creationId xmlns:a16="http://schemas.microsoft.com/office/drawing/2014/main" id="{AE2327F6-5357-8017-05D9-CFB70A425EA7}"/>
                </a:ext>
              </a:extLst>
            </p:cNvPr>
            <p:cNvSpPr/>
            <p:nvPr/>
          </p:nvSpPr>
          <p:spPr>
            <a:xfrm>
              <a:off x="7015888" y="1489281"/>
              <a:ext cx="376264" cy="333646"/>
            </a:xfrm>
            <a:custGeom>
              <a:avLst/>
              <a:gdLst/>
              <a:ahLst/>
              <a:cxnLst/>
              <a:rect l="l" t="t" r="r" b="b"/>
              <a:pathLst>
                <a:path w="22390" h="19854" fill="none" extrusionOk="0">
                  <a:moveTo>
                    <a:pt x="22273" y="2974"/>
                  </a:moveTo>
                  <a:lnTo>
                    <a:pt x="22273" y="2974"/>
                  </a:lnTo>
                  <a:lnTo>
                    <a:pt x="21952" y="3820"/>
                  </a:lnTo>
                  <a:lnTo>
                    <a:pt x="21631" y="4636"/>
                  </a:lnTo>
                  <a:lnTo>
                    <a:pt x="20932" y="6268"/>
                  </a:lnTo>
                  <a:lnTo>
                    <a:pt x="20932" y="6268"/>
                  </a:lnTo>
                  <a:lnTo>
                    <a:pt x="20553" y="7056"/>
                  </a:lnTo>
                  <a:lnTo>
                    <a:pt x="20145" y="7872"/>
                  </a:lnTo>
                  <a:lnTo>
                    <a:pt x="19328" y="9446"/>
                  </a:lnTo>
                  <a:lnTo>
                    <a:pt x="19328" y="9446"/>
                  </a:lnTo>
                  <a:lnTo>
                    <a:pt x="18891" y="10262"/>
                  </a:lnTo>
                  <a:lnTo>
                    <a:pt x="18425" y="11049"/>
                  </a:lnTo>
                  <a:lnTo>
                    <a:pt x="17958" y="11836"/>
                  </a:lnTo>
                  <a:lnTo>
                    <a:pt x="17433" y="12624"/>
                  </a:lnTo>
                  <a:lnTo>
                    <a:pt x="16879" y="13352"/>
                  </a:lnTo>
                  <a:lnTo>
                    <a:pt x="16326" y="14081"/>
                  </a:lnTo>
                  <a:lnTo>
                    <a:pt x="15713" y="14810"/>
                  </a:lnTo>
                  <a:lnTo>
                    <a:pt x="15101" y="15510"/>
                  </a:lnTo>
                  <a:lnTo>
                    <a:pt x="15101" y="15510"/>
                  </a:lnTo>
                  <a:lnTo>
                    <a:pt x="14751" y="15859"/>
                  </a:lnTo>
                  <a:lnTo>
                    <a:pt x="14372" y="16238"/>
                  </a:lnTo>
                  <a:lnTo>
                    <a:pt x="13964" y="16559"/>
                  </a:lnTo>
                  <a:lnTo>
                    <a:pt x="13556" y="16880"/>
                  </a:lnTo>
                  <a:lnTo>
                    <a:pt x="13556" y="16880"/>
                  </a:lnTo>
                  <a:lnTo>
                    <a:pt x="13119" y="17171"/>
                  </a:lnTo>
                  <a:lnTo>
                    <a:pt x="12682" y="17434"/>
                  </a:lnTo>
                  <a:lnTo>
                    <a:pt x="12215" y="17667"/>
                  </a:lnTo>
                  <a:lnTo>
                    <a:pt x="11778" y="17900"/>
                  </a:lnTo>
                  <a:lnTo>
                    <a:pt x="11778" y="17900"/>
                  </a:lnTo>
                  <a:lnTo>
                    <a:pt x="10903" y="18279"/>
                  </a:lnTo>
                  <a:lnTo>
                    <a:pt x="10000" y="18571"/>
                  </a:lnTo>
                  <a:lnTo>
                    <a:pt x="9096" y="18862"/>
                  </a:lnTo>
                  <a:lnTo>
                    <a:pt x="8192" y="19095"/>
                  </a:lnTo>
                  <a:lnTo>
                    <a:pt x="8192" y="19095"/>
                  </a:lnTo>
                  <a:lnTo>
                    <a:pt x="7318" y="19270"/>
                  </a:lnTo>
                  <a:lnTo>
                    <a:pt x="6443" y="19445"/>
                  </a:lnTo>
                  <a:lnTo>
                    <a:pt x="5539" y="19562"/>
                  </a:lnTo>
                  <a:lnTo>
                    <a:pt x="4665" y="19678"/>
                  </a:lnTo>
                  <a:lnTo>
                    <a:pt x="3761" y="19766"/>
                  </a:lnTo>
                  <a:lnTo>
                    <a:pt x="2886" y="19824"/>
                  </a:lnTo>
                  <a:lnTo>
                    <a:pt x="1983" y="19853"/>
                  </a:lnTo>
                  <a:lnTo>
                    <a:pt x="1079" y="19853"/>
                  </a:lnTo>
                  <a:lnTo>
                    <a:pt x="1079" y="19853"/>
                  </a:lnTo>
                  <a:lnTo>
                    <a:pt x="875" y="19824"/>
                  </a:lnTo>
                  <a:lnTo>
                    <a:pt x="671" y="19766"/>
                  </a:lnTo>
                  <a:lnTo>
                    <a:pt x="467" y="19649"/>
                  </a:lnTo>
                  <a:lnTo>
                    <a:pt x="321" y="19533"/>
                  </a:lnTo>
                  <a:lnTo>
                    <a:pt x="175" y="19358"/>
                  </a:lnTo>
                  <a:lnTo>
                    <a:pt x="88" y="19154"/>
                  </a:lnTo>
                  <a:lnTo>
                    <a:pt x="30" y="18950"/>
                  </a:lnTo>
                  <a:lnTo>
                    <a:pt x="0" y="18746"/>
                  </a:lnTo>
                  <a:lnTo>
                    <a:pt x="0" y="18746"/>
                  </a:lnTo>
                  <a:lnTo>
                    <a:pt x="30" y="18541"/>
                  </a:lnTo>
                  <a:lnTo>
                    <a:pt x="59" y="18367"/>
                  </a:lnTo>
                  <a:lnTo>
                    <a:pt x="146" y="18221"/>
                  </a:lnTo>
                  <a:lnTo>
                    <a:pt x="234" y="18075"/>
                  </a:lnTo>
                  <a:lnTo>
                    <a:pt x="350" y="17929"/>
                  </a:lnTo>
                  <a:lnTo>
                    <a:pt x="496" y="17813"/>
                  </a:lnTo>
                  <a:lnTo>
                    <a:pt x="642" y="17725"/>
                  </a:lnTo>
                  <a:lnTo>
                    <a:pt x="817" y="17667"/>
                  </a:lnTo>
                  <a:lnTo>
                    <a:pt x="875" y="17667"/>
                  </a:lnTo>
                  <a:lnTo>
                    <a:pt x="875" y="17667"/>
                  </a:lnTo>
                  <a:lnTo>
                    <a:pt x="2478" y="17288"/>
                  </a:lnTo>
                  <a:lnTo>
                    <a:pt x="4053" y="16821"/>
                  </a:lnTo>
                  <a:lnTo>
                    <a:pt x="5627" y="16326"/>
                  </a:lnTo>
                  <a:lnTo>
                    <a:pt x="7172" y="15772"/>
                  </a:lnTo>
                  <a:lnTo>
                    <a:pt x="7172" y="15772"/>
                  </a:lnTo>
                  <a:lnTo>
                    <a:pt x="7901" y="15510"/>
                  </a:lnTo>
                  <a:lnTo>
                    <a:pt x="8600" y="15189"/>
                  </a:lnTo>
                  <a:lnTo>
                    <a:pt x="9300" y="14839"/>
                  </a:lnTo>
                  <a:lnTo>
                    <a:pt x="9970" y="14460"/>
                  </a:lnTo>
                  <a:lnTo>
                    <a:pt x="9970" y="14460"/>
                  </a:lnTo>
                  <a:lnTo>
                    <a:pt x="10553" y="14110"/>
                  </a:lnTo>
                  <a:lnTo>
                    <a:pt x="11107" y="13702"/>
                  </a:lnTo>
                  <a:lnTo>
                    <a:pt x="11107" y="13702"/>
                  </a:lnTo>
                  <a:lnTo>
                    <a:pt x="11603" y="13236"/>
                  </a:lnTo>
                  <a:lnTo>
                    <a:pt x="12069" y="12740"/>
                  </a:lnTo>
                  <a:lnTo>
                    <a:pt x="12069" y="12740"/>
                  </a:lnTo>
                  <a:lnTo>
                    <a:pt x="12536" y="12157"/>
                  </a:lnTo>
                  <a:lnTo>
                    <a:pt x="13002" y="11545"/>
                  </a:lnTo>
                  <a:lnTo>
                    <a:pt x="13440" y="10904"/>
                  </a:lnTo>
                  <a:lnTo>
                    <a:pt x="13848" y="10262"/>
                  </a:lnTo>
                  <a:lnTo>
                    <a:pt x="13848" y="10262"/>
                  </a:lnTo>
                  <a:lnTo>
                    <a:pt x="14635" y="8863"/>
                  </a:lnTo>
                  <a:lnTo>
                    <a:pt x="15043" y="8163"/>
                  </a:lnTo>
                  <a:lnTo>
                    <a:pt x="15422" y="7434"/>
                  </a:lnTo>
                  <a:lnTo>
                    <a:pt x="15422" y="7434"/>
                  </a:lnTo>
                  <a:lnTo>
                    <a:pt x="16122" y="5977"/>
                  </a:lnTo>
                  <a:lnTo>
                    <a:pt x="16821" y="4461"/>
                  </a:lnTo>
                  <a:lnTo>
                    <a:pt x="17463" y="2974"/>
                  </a:lnTo>
                  <a:lnTo>
                    <a:pt x="18104" y="1458"/>
                  </a:lnTo>
                  <a:lnTo>
                    <a:pt x="18104" y="1429"/>
                  </a:lnTo>
                  <a:lnTo>
                    <a:pt x="18104" y="1429"/>
                  </a:lnTo>
                  <a:lnTo>
                    <a:pt x="18191" y="1225"/>
                  </a:lnTo>
                  <a:lnTo>
                    <a:pt x="18279" y="1021"/>
                  </a:lnTo>
                  <a:lnTo>
                    <a:pt x="18425" y="846"/>
                  </a:lnTo>
                  <a:lnTo>
                    <a:pt x="18570" y="700"/>
                  </a:lnTo>
                  <a:lnTo>
                    <a:pt x="18716" y="525"/>
                  </a:lnTo>
                  <a:lnTo>
                    <a:pt x="18891" y="409"/>
                  </a:lnTo>
                  <a:lnTo>
                    <a:pt x="19066" y="292"/>
                  </a:lnTo>
                  <a:lnTo>
                    <a:pt x="19270" y="205"/>
                  </a:lnTo>
                  <a:lnTo>
                    <a:pt x="19445" y="117"/>
                  </a:lnTo>
                  <a:lnTo>
                    <a:pt x="19649" y="59"/>
                  </a:lnTo>
                  <a:lnTo>
                    <a:pt x="19882" y="30"/>
                  </a:lnTo>
                  <a:lnTo>
                    <a:pt x="20086" y="1"/>
                  </a:lnTo>
                  <a:lnTo>
                    <a:pt x="20319" y="1"/>
                  </a:lnTo>
                  <a:lnTo>
                    <a:pt x="20524" y="30"/>
                  </a:lnTo>
                  <a:lnTo>
                    <a:pt x="20728" y="88"/>
                  </a:lnTo>
                  <a:lnTo>
                    <a:pt x="20961" y="146"/>
                  </a:lnTo>
                  <a:lnTo>
                    <a:pt x="20961" y="146"/>
                  </a:lnTo>
                  <a:lnTo>
                    <a:pt x="21165" y="234"/>
                  </a:lnTo>
                  <a:lnTo>
                    <a:pt x="21369" y="351"/>
                  </a:lnTo>
                  <a:lnTo>
                    <a:pt x="21544" y="467"/>
                  </a:lnTo>
                  <a:lnTo>
                    <a:pt x="21719" y="613"/>
                  </a:lnTo>
                  <a:lnTo>
                    <a:pt x="21865" y="788"/>
                  </a:lnTo>
                  <a:lnTo>
                    <a:pt x="21981" y="934"/>
                  </a:lnTo>
                  <a:lnTo>
                    <a:pt x="22098" y="1138"/>
                  </a:lnTo>
                  <a:lnTo>
                    <a:pt x="22185" y="1313"/>
                  </a:lnTo>
                  <a:lnTo>
                    <a:pt x="22273" y="1517"/>
                  </a:lnTo>
                  <a:lnTo>
                    <a:pt x="22331" y="1721"/>
                  </a:lnTo>
                  <a:lnTo>
                    <a:pt x="22360" y="1925"/>
                  </a:lnTo>
                  <a:lnTo>
                    <a:pt x="22389" y="2158"/>
                  </a:lnTo>
                  <a:lnTo>
                    <a:pt x="22389" y="2362"/>
                  </a:lnTo>
                  <a:lnTo>
                    <a:pt x="22360" y="2595"/>
                  </a:lnTo>
                  <a:lnTo>
                    <a:pt x="22302" y="2799"/>
                  </a:lnTo>
                  <a:lnTo>
                    <a:pt x="22243" y="3003"/>
                  </a:lnTo>
                  <a:lnTo>
                    <a:pt x="22273" y="297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42;p55">
              <a:extLst>
                <a:ext uri="{FF2B5EF4-FFF2-40B4-BE49-F238E27FC236}">
                  <a16:creationId xmlns:a16="http://schemas.microsoft.com/office/drawing/2014/main" id="{455BBD21-0F5D-5619-EB49-2306DBB80123}"/>
                </a:ext>
              </a:extLst>
            </p:cNvPr>
            <p:cNvSpPr/>
            <p:nvPr/>
          </p:nvSpPr>
          <p:spPr>
            <a:xfrm>
              <a:off x="7269173" y="1475080"/>
              <a:ext cx="168050" cy="217037"/>
            </a:xfrm>
            <a:custGeom>
              <a:avLst/>
              <a:gdLst/>
              <a:ahLst/>
              <a:cxnLst/>
              <a:rect l="l" t="t" r="r" b="b"/>
              <a:pathLst>
                <a:path w="10000" h="12915" extrusionOk="0">
                  <a:moveTo>
                    <a:pt x="7084" y="0"/>
                  </a:moveTo>
                  <a:lnTo>
                    <a:pt x="6530" y="29"/>
                  </a:lnTo>
                  <a:lnTo>
                    <a:pt x="6151" y="88"/>
                  </a:lnTo>
                  <a:lnTo>
                    <a:pt x="5772" y="175"/>
                  </a:lnTo>
                  <a:lnTo>
                    <a:pt x="5393" y="292"/>
                  </a:lnTo>
                  <a:lnTo>
                    <a:pt x="5043" y="467"/>
                  </a:lnTo>
                  <a:lnTo>
                    <a:pt x="4694" y="642"/>
                  </a:lnTo>
                  <a:lnTo>
                    <a:pt x="4373" y="846"/>
                  </a:lnTo>
                  <a:lnTo>
                    <a:pt x="4052" y="1050"/>
                  </a:lnTo>
                  <a:lnTo>
                    <a:pt x="3732" y="1283"/>
                  </a:lnTo>
                  <a:lnTo>
                    <a:pt x="3440" y="1545"/>
                  </a:lnTo>
                  <a:lnTo>
                    <a:pt x="3148" y="1808"/>
                  </a:lnTo>
                  <a:lnTo>
                    <a:pt x="2624" y="2391"/>
                  </a:lnTo>
                  <a:lnTo>
                    <a:pt x="2128" y="3003"/>
                  </a:lnTo>
                  <a:lnTo>
                    <a:pt x="1691" y="3615"/>
                  </a:lnTo>
                  <a:lnTo>
                    <a:pt x="1312" y="4227"/>
                  </a:lnTo>
                  <a:lnTo>
                    <a:pt x="962" y="4810"/>
                  </a:lnTo>
                  <a:lnTo>
                    <a:pt x="671" y="5364"/>
                  </a:lnTo>
                  <a:lnTo>
                    <a:pt x="437" y="5831"/>
                  </a:lnTo>
                  <a:lnTo>
                    <a:pt x="117" y="6560"/>
                  </a:lnTo>
                  <a:lnTo>
                    <a:pt x="0" y="6822"/>
                  </a:lnTo>
                  <a:lnTo>
                    <a:pt x="4315" y="12915"/>
                  </a:lnTo>
                  <a:lnTo>
                    <a:pt x="5131" y="11982"/>
                  </a:lnTo>
                  <a:lnTo>
                    <a:pt x="5947" y="10961"/>
                  </a:lnTo>
                  <a:lnTo>
                    <a:pt x="6938" y="9708"/>
                  </a:lnTo>
                  <a:lnTo>
                    <a:pt x="7434" y="9037"/>
                  </a:lnTo>
                  <a:lnTo>
                    <a:pt x="7929" y="8338"/>
                  </a:lnTo>
                  <a:lnTo>
                    <a:pt x="8396" y="7638"/>
                  </a:lnTo>
                  <a:lnTo>
                    <a:pt x="8804" y="6938"/>
                  </a:lnTo>
                  <a:lnTo>
                    <a:pt x="9183" y="6297"/>
                  </a:lnTo>
                  <a:lnTo>
                    <a:pt x="9504" y="5656"/>
                  </a:lnTo>
                  <a:lnTo>
                    <a:pt x="9737" y="5073"/>
                  </a:lnTo>
                  <a:lnTo>
                    <a:pt x="9824" y="4810"/>
                  </a:lnTo>
                  <a:lnTo>
                    <a:pt x="9883" y="4548"/>
                  </a:lnTo>
                  <a:lnTo>
                    <a:pt x="9941" y="4052"/>
                  </a:lnTo>
                  <a:lnTo>
                    <a:pt x="9999" y="3586"/>
                  </a:lnTo>
                  <a:lnTo>
                    <a:pt x="9999" y="3120"/>
                  </a:lnTo>
                  <a:lnTo>
                    <a:pt x="9970" y="2682"/>
                  </a:lnTo>
                  <a:lnTo>
                    <a:pt x="9912" y="2245"/>
                  </a:lnTo>
                  <a:lnTo>
                    <a:pt x="9824" y="1866"/>
                  </a:lnTo>
                  <a:lnTo>
                    <a:pt x="9708" y="1487"/>
                  </a:lnTo>
                  <a:lnTo>
                    <a:pt x="9533" y="1166"/>
                  </a:lnTo>
                  <a:lnTo>
                    <a:pt x="9329" y="846"/>
                  </a:lnTo>
                  <a:lnTo>
                    <a:pt x="9096" y="583"/>
                  </a:lnTo>
                  <a:lnTo>
                    <a:pt x="8775" y="379"/>
                  </a:lnTo>
                  <a:lnTo>
                    <a:pt x="8454" y="204"/>
                  </a:lnTo>
                  <a:lnTo>
                    <a:pt x="8046" y="88"/>
                  </a:lnTo>
                  <a:lnTo>
                    <a:pt x="76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743;p55">
              <a:extLst>
                <a:ext uri="{FF2B5EF4-FFF2-40B4-BE49-F238E27FC236}">
                  <a16:creationId xmlns:a16="http://schemas.microsoft.com/office/drawing/2014/main" id="{63BF0889-CAE9-0FB4-33D1-5127DBE0DFAC}"/>
                </a:ext>
              </a:extLst>
            </p:cNvPr>
            <p:cNvSpPr/>
            <p:nvPr/>
          </p:nvSpPr>
          <p:spPr>
            <a:xfrm>
              <a:off x="7269173" y="1475080"/>
              <a:ext cx="168050" cy="217037"/>
            </a:xfrm>
            <a:custGeom>
              <a:avLst/>
              <a:gdLst/>
              <a:ahLst/>
              <a:cxnLst/>
              <a:rect l="l" t="t" r="r" b="b"/>
              <a:pathLst>
                <a:path w="10000" h="12915" fill="none" extrusionOk="0">
                  <a:moveTo>
                    <a:pt x="6530" y="29"/>
                  </a:moveTo>
                  <a:lnTo>
                    <a:pt x="6530" y="29"/>
                  </a:lnTo>
                  <a:lnTo>
                    <a:pt x="6151" y="88"/>
                  </a:lnTo>
                  <a:lnTo>
                    <a:pt x="5772" y="175"/>
                  </a:lnTo>
                  <a:lnTo>
                    <a:pt x="5393" y="292"/>
                  </a:lnTo>
                  <a:lnTo>
                    <a:pt x="5043" y="467"/>
                  </a:lnTo>
                  <a:lnTo>
                    <a:pt x="4694" y="642"/>
                  </a:lnTo>
                  <a:lnTo>
                    <a:pt x="4373" y="846"/>
                  </a:lnTo>
                  <a:lnTo>
                    <a:pt x="4052" y="1050"/>
                  </a:lnTo>
                  <a:lnTo>
                    <a:pt x="3732" y="1283"/>
                  </a:lnTo>
                  <a:lnTo>
                    <a:pt x="3440" y="1545"/>
                  </a:lnTo>
                  <a:lnTo>
                    <a:pt x="3148" y="1808"/>
                  </a:lnTo>
                  <a:lnTo>
                    <a:pt x="2624" y="2391"/>
                  </a:lnTo>
                  <a:lnTo>
                    <a:pt x="2128" y="3003"/>
                  </a:lnTo>
                  <a:lnTo>
                    <a:pt x="1691" y="3615"/>
                  </a:lnTo>
                  <a:lnTo>
                    <a:pt x="1312" y="4227"/>
                  </a:lnTo>
                  <a:lnTo>
                    <a:pt x="962" y="4810"/>
                  </a:lnTo>
                  <a:lnTo>
                    <a:pt x="671" y="5364"/>
                  </a:lnTo>
                  <a:lnTo>
                    <a:pt x="437" y="5831"/>
                  </a:lnTo>
                  <a:lnTo>
                    <a:pt x="117" y="6560"/>
                  </a:lnTo>
                  <a:lnTo>
                    <a:pt x="0" y="6822"/>
                  </a:lnTo>
                  <a:lnTo>
                    <a:pt x="4315" y="12915"/>
                  </a:lnTo>
                  <a:lnTo>
                    <a:pt x="4315" y="12915"/>
                  </a:lnTo>
                  <a:lnTo>
                    <a:pt x="5131" y="11982"/>
                  </a:lnTo>
                  <a:lnTo>
                    <a:pt x="5947" y="10961"/>
                  </a:lnTo>
                  <a:lnTo>
                    <a:pt x="6938" y="9708"/>
                  </a:lnTo>
                  <a:lnTo>
                    <a:pt x="7434" y="9037"/>
                  </a:lnTo>
                  <a:lnTo>
                    <a:pt x="7929" y="8338"/>
                  </a:lnTo>
                  <a:lnTo>
                    <a:pt x="8396" y="7638"/>
                  </a:lnTo>
                  <a:lnTo>
                    <a:pt x="8804" y="6938"/>
                  </a:lnTo>
                  <a:lnTo>
                    <a:pt x="9183" y="6297"/>
                  </a:lnTo>
                  <a:lnTo>
                    <a:pt x="9504" y="5656"/>
                  </a:lnTo>
                  <a:lnTo>
                    <a:pt x="9737" y="5073"/>
                  </a:lnTo>
                  <a:lnTo>
                    <a:pt x="9824" y="4810"/>
                  </a:lnTo>
                  <a:lnTo>
                    <a:pt x="9883" y="4548"/>
                  </a:lnTo>
                  <a:lnTo>
                    <a:pt x="9883" y="4548"/>
                  </a:lnTo>
                  <a:lnTo>
                    <a:pt x="9941" y="4052"/>
                  </a:lnTo>
                  <a:lnTo>
                    <a:pt x="9999" y="3586"/>
                  </a:lnTo>
                  <a:lnTo>
                    <a:pt x="9999" y="3120"/>
                  </a:lnTo>
                  <a:lnTo>
                    <a:pt x="9970" y="2682"/>
                  </a:lnTo>
                  <a:lnTo>
                    <a:pt x="9912" y="2245"/>
                  </a:lnTo>
                  <a:lnTo>
                    <a:pt x="9824" y="1866"/>
                  </a:lnTo>
                  <a:lnTo>
                    <a:pt x="9708" y="1487"/>
                  </a:lnTo>
                  <a:lnTo>
                    <a:pt x="9533" y="1166"/>
                  </a:lnTo>
                  <a:lnTo>
                    <a:pt x="9329" y="846"/>
                  </a:lnTo>
                  <a:lnTo>
                    <a:pt x="9096" y="583"/>
                  </a:lnTo>
                  <a:lnTo>
                    <a:pt x="8775" y="379"/>
                  </a:lnTo>
                  <a:lnTo>
                    <a:pt x="8454" y="204"/>
                  </a:lnTo>
                  <a:lnTo>
                    <a:pt x="8046" y="88"/>
                  </a:lnTo>
                  <a:lnTo>
                    <a:pt x="7609" y="0"/>
                  </a:lnTo>
                  <a:lnTo>
                    <a:pt x="7084" y="0"/>
                  </a:lnTo>
                  <a:lnTo>
                    <a:pt x="6530" y="2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44;p55">
              <a:extLst>
                <a:ext uri="{FF2B5EF4-FFF2-40B4-BE49-F238E27FC236}">
                  <a16:creationId xmlns:a16="http://schemas.microsoft.com/office/drawing/2014/main" id="{C2436D16-AF0D-033B-1046-9DA01EDBFE05}"/>
                </a:ext>
              </a:extLst>
            </p:cNvPr>
            <p:cNvSpPr/>
            <p:nvPr/>
          </p:nvSpPr>
          <p:spPr>
            <a:xfrm>
              <a:off x="7363718" y="1585792"/>
              <a:ext cx="57339" cy="80849"/>
            </a:xfrm>
            <a:custGeom>
              <a:avLst/>
              <a:gdLst/>
              <a:ahLst/>
              <a:cxnLst/>
              <a:rect l="l" t="t" r="r" b="b"/>
              <a:pathLst>
                <a:path w="3412" h="4811" extrusionOk="0">
                  <a:moveTo>
                    <a:pt x="3411" y="1"/>
                  </a:moveTo>
                  <a:lnTo>
                    <a:pt x="3032" y="613"/>
                  </a:lnTo>
                  <a:lnTo>
                    <a:pt x="2624" y="1254"/>
                  </a:lnTo>
                  <a:lnTo>
                    <a:pt x="2187" y="1896"/>
                  </a:lnTo>
                  <a:lnTo>
                    <a:pt x="1750" y="2537"/>
                  </a:lnTo>
                  <a:lnTo>
                    <a:pt x="1271" y="3170"/>
                  </a:lnTo>
                  <a:lnTo>
                    <a:pt x="1271" y="3170"/>
                  </a:lnTo>
                  <a:lnTo>
                    <a:pt x="1837" y="2449"/>
                  </a:lnTo>
                  <a:lnTo>
                    <a:pt x="2274" y="1837"/>
                  </a:lnTo>
                  <a:lnTo>
                    <a:pt x="2712" y="1225"/>
                  </a:lnTo>
                  <a:lnTo>
                    <a:pt x="3091" y="642"/>
                  </a:lnTo>
                  <a:lnTo>
                    <a:pt x="3411" y="88"/>
                  </a:lnTo>
                  <a:lnTo>
                    <a:pt x="3411" y="1"/>
                  </a:lnTo>
                  <a:close/>
                  <a:moveTo>
                    <a:pt x="1271" y="3170"/>
                  </a:moveTo>
                  <a:lnTo>
                    <a:pt x="875" y="3674"/>
                  </a:lnTo>
                  <a:lnTo>
                    <a:pt x="0" y="4811"/>
                  </a:lnTo>
                  <a:lnTo>
                    <a:pt x="846" y="3732"/>
                  </a:lnTo>
                  <a:lnTo>
                    <a:pt x="1271" y="317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45;p55">
              <a:extLst>
                <a:ext uri="{FF2B5EF4-FFF2-40B4-BE49-F238E27FC236}">
                  <a16:creationId xmlns:a16="http://schemas.microsoft.com/office/drawing/2014/main" id="{4DA504FA-DDEA-0EA7-DD23-CE3263B3218C}"/>
                </a:ext>
              </a:extLst>
            </p:cNvPr>
            <p:cNvSpPr/>
            <p:nvPr/>
          </p:nvSpPr>
          <p:spPr>
            <a:xfrm>
              <a:off x="7327470" y="1672018"/>
              <a:ext cx="14217" cy="20099"/>
            </a:xfrm>
            <a:custGeom>
              <a:avLst/>
              <a:gdLst/>
              <a:ahLst/>
              <a:cxnLst/>
              <a:rect l="l" t="t" r="r" b="b"/>
              <a:pathLst>
                <a:path w="846" h="1196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46" y="1196"/>
                  </a:lnTo>
                  <a:lnTo>
                    <a:pt x="846" y="1196"/>
                  </a:lnTo>
                  <a:lnTo>
                    <a:pt x="846" y="119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746;p55">
              <a:extLst>
                <a:ext uri="{FF2B5EF4-FFF2-40B4-BE49-F238E27FC236}">
                  <a16:creationId xmlns:a16="http://schemas.microsoft.com/office/drawing/2014/main" id="{25CA92B3-E42A-09B1-8E88-8CD912CBC0FF}"/>
                </a:ext>
              </a:extLst>
            </p:cNvPr>
            <p:cNvSpPr/>
            <p:nvPr/>
          </p:nvSpPr>
          <p:spPr>
            <a:xfrm>
              <a:off x="7363718" y="1585792"/>
              <a:ext cx="57339" cy="80849"/>
            </a:xfrm>
            <a:custGeom>
              <a:avLst/>
              <a:gdLst/>
              <a:ahLst/>
              <a:cxnLst/>
              <a:rect l="l" t="t" r="r" b="b"/>
              <a:pathLst>
                <a:path w="3412" h="4811" fill="none" extrusionOk="0">
                  <a:moveTo>
                    <a:pt x="3411" y="1"/>
                  </a:moveTo>
                  <a:lnTo>
                    <a:pt x="3411" y="1"/>
                  </a:lnTo>
                  <a:lnTo>
                    <a:pt x="3032" y="613"/>
                  </a:lnTo>
                  <a:lnTo>
                    <a:pt x="2624" y="1254"/>
                  </a:lnTo>
                  <a:lnTo>
                    <a:pt x="2187" y="1896"/>
                  </a:lnTo>
                  <a:lnTo>
                    <a:pt x="1750" y="2537"/>
                  </a:lnTo>
                  <a:lnTo>
                    <a:pt x="846" y="3732"/>
                  </a:lnTo>
                  <a:lnTo>
                    <a:pt x="0" y="4811"/>
                  </a:lnTo>
                  <a:lnTo>
                    <a:pt x="0" y="4811"/>
                  </a:lnTo>
                  <a:lnTo>
                    <a:pt x="875" y="3674"/>
                  </a:lnTo>
                  <a:lnTo>
                    <a:pt x="1837" y="2449"/>
                  </a:lnTo>
                  <a:lnTo>
                    <a:pt x="2274" y="1837"/>
                  </a:lnTo>
                  <a:lnTo>
                    <a:pt x="2712" y="1225"/>
                  </a:lnTo>
                  <a:lnTo>
                    <a:pt x="3091" y="642"/>
                  </a:lnTo>
                  <a:lnTo>
                    <a:pt x="3411" y="88"/>
                  </a:lnTo>
                  <a:lnTo>
                    <a:pt x="3411" y="88"/>
                  </a:lnTo>
                  <a:lnTo>
                    <a:pt x="341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747;p55">
              <a:extLst>
                <a:ext uri="{FF2B5EF4-FFF2-40B4-BE49-F238E27FC236}">
                  <a16:creationId xmlns:a16="http://schemas.microsoft.com/office/drawing/2014/main" id="{17C55595-3C85-1237-8EFD-DD36A5972B2A}"/>
                </a:ext>
              </a:extLst>
            </p:cNvPr>
            <p:cNvSpPr/>
            <p:nvPr/>
          </p:nvSpPr>
          <p:spPr>
            <a:xfrm>
              <a:off x="7308363" y="1645080"/>
              <a:ext cx="19124" cy="26955"/>
            </a:xfrm>
            <a:custGeom>
              <a:avLst/>
              <a:gdLst/>
              <a:ahLst/>
              <a:cxnLst/>
              <a:rect l="l" t="t" r="r" b="b"/>
              <a:pathLst>
                <a:path w="1138" h="1604" extrusionOk="0">
                  <a:moveTo>
                    <a:pt x="0" y="0"/>
                  </a:moveTo>
                  <a:lnTo>
                    <a:pt x="0" y="29"/>
                  </a:lnTo>
                  <a:lnTo>
                    <a:pt x="1137" y="1603"/>
                  </a:lnTo>
                  <a:lnTo>
                    <a:pt x="1137" y="16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49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48;p55">
              <a:extLst>
                <a:ext uri="{FF2B5EF4-FFF2-40B4-BE49-F238E27FC236}">
                  <a16:creationId xmlns:a16="http://schemas.microsoft.com/office/drawing/2014/main" id="{2E43CDD6-199A-0BAA-FD2D-65975BF175B5}"/>
                </a:ext>
              </a:extLst>
            </p:cNvPr>
            <p:cNvSpPr/>
            <p:nvPr/>
          </p:nvSpPr>
          <p:spPr>
            <a:xfrm>
              <a:off x="7308363" y="1645080"/>
              <a:ext cx="19124" cy="26955"/>
            </a:xfrm>
            <a:custGeom>
              <a:avLst/>
              <a:gdLst/>
              <a:ahLst/>
              <a:cxnLst/>
              <a:rect l="l" t="t" r="r" b="b"/>
              <a:pathLst>
                <a:path w="1138" h="1604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29"/>
                  </a:lnTo>
                  <a:lnTo>
                    <a:pt x="1137" y="1603"/>
                  </a:lnTo>
                  <a:lnTo>
                    <a:pt x="1137" y="1603"/>
                  </a:lnTo>
                  <a:lnTo>
                    <a:pt x="1137" y="160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49;p55">
              <a:extLst>
                <a:ext uri="{FF2B5EF4-FFF2-40B4-BE49-F238E27FC236}">
                  <a16:creationId xmlns:a16="http://schemas.microsoft.com/office/drawing/2014/main" id="{9DCCAD98-164B-FBB3-9B35-C8C87D36FBA3}"/>
                </a:ext>
              </a:extLst>
            </p:cNvPr>
            <p:cNvSpPr/>
            <p:nvPr/>
          </p:nvSpPr>
          <p:spPr>
            <a:xfrm>
              <a:off x="7308363" y="1533377"/>
              <a:ext cx="112694" cy="158740"/>
            </a:xfrm>
            <a:custGeom>
              <a:avLst/>
              <a:gdLst/>
              <a:ahLst/>
              <a:cxnLst/>
              <a:rect l="l" t="t" r="r" b="b"/>
              <a:pathLst>
                <a:path w="6706" h="9446" extrusionOk="0">
                  <a:moveTo>
                    <a:pt x="3324" y="0"/>
                  </a:moveTo>
                  <a:lnTo>
                    <a:pt x="2974" y="30"/>
                  </a:lnTo>
                  <a:lnTo>
                    <a:pt x="2624" y="88"/>
                  </a:lnTo>
                  <a:lnTo>
                    <a:pt x="2245" y="234"/>
                  </a:lnTo>
                  <a:lnTo>
                    <a:pt x="1895" y="438"/>
                  </a:lnTo>
                  <a:lnTo>
                    <a:pt x="1720" y="583"/>
                  </a:lnTo>
                  <a:lnTo>
                    <a:pt x="1545" y="787"/>
                  </a:lnTo>
                  <a:lnTo>
                    <a:pt x="1370" y="1079"/>
                  </a:lnTo>
                  <a:lnTo>
                    <a:pt x="1195" y="1400"/>
                  </a:lnTo>
                  <a:lnTo>
                    <a:pt x="1021" y="1779"/>
                  </a:lnTo>
                  <a:lnTo>
                    <a:pt x="875" y="2216"/>
                  </a:lnTo>
                  <a:lnTo>
                    <a:pt x="554" y="3120"/>
                  </a:lnTo>
                  <a:lnTo>
                    <a:pt x="292" y="4111"/>
                  </a:lnTo>
                  <a:lnTo>
                    <a:pt x="117" y="5073"/>
                  </a:lnTo>
                  <a:lnTo>
                    <a:pt x="59" y="5510"/>
                  </a:lnTo>
                  <a:lnTo>
                    <a:pt x="0" y="5947"/>
                  </a:lnTo>
                  <a:lnTo>
                    <a:pt x="0" y="6326"/>
                  </a:lnTo>
                  <a:lnTo>
                    <a:pt x="0" y="6647"/>
                  </a:lnTo>
                  <a:lnTo>
                    <a:pt x="1137" y="8250"/>
                  </a:lnTo>
                  <a:lnTo>
                    <a:pt x="1983" y="9446"/>
                  </a:lnTo>
                  <a:lnTo>
                    <a:pt x="2362" y="9008"/>
                  </a:lnTo>
                  <a:lnTo>
                    <a:pt x="3294" y="7930"/>
                  </a:lnTo>
                  <a:lnTo>
                    <a:pt x="4140" y="6851"/>
                  </a:lnTo>
                  <a:lnTo>
                    <a:pt x="5044" y="5656"/>
                  </a:lnTo>
                  <a:lnTo>
                    <a:pt x="5481" y="5015"/>
                  </a:lnTo>
                  <a:lnTo>
                    <a:pt x="5918" y="4373"/>
                  </a:lnTo>
                  <a:lnTo>
                    <a:pt x="6326" y="3732"/>
                  </a:lnTo>
                  <a:lnTo>
                    <a:pt x="6705" y="3120"/>
                  </a:lnTo>
                  <a:lnTo>
                    <a:pt x="6618" y="2741"/>
                  </a:lnTo>
                  <a:lnTo>
                    <a:pt x="6501" y="2391"/>
                  </a:lnTo>
                  <a:lnTo>
                    <a:pt x="6355" y="2012"/>
                  </a:lnTo>
                  <a:lnTo>
                    <a:pt x="6180" y="1691"/>
                  </a:lnTo>
                  <a:lnTo>
                    <a:pt x="5831" y="1283"/>
                  </a:lnTo>
                  <a:lnTo>
                    <a:pt x="5510" y="962"/>
                  </a:lnTo>
                  <a:lnTo>
                    <a:pt x="5160" y="671"/>
                  </a:lnTo>
                  <a:lnTo>
                    <a:pt x="4781" y="409"/>
                  </a:lnTo>
                  <a:lnTo>
                    <a:pt x="4431" y="234"/>
                  </a:lnTo>
                  <a:lnTo>
                    <a:pt x="4082" y="88"/>
                  </a:lnTo>
                  <a:lnTo>
                    <a:pt x="3703" y="30"/>
                  </a:lnTo>
                  <a:lnTo>
                    <a:pt x="33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50;p55">
              <a:extLst>
                <a:ext uri="{FF2B5EF4-FFF2-40B4-BE49-F238E27FC236}">
                  <a16:creationId xmlns:a16="http://schemas.microsoft.com/office/drawing/2014/main" id="{11C73B4E-9029-3EA8-BEA7-70F46C6DB2D3}"/>
                </a:ext>
              </a:extLst>
            </p:cNvPr>
            <p:cNvSpPr/>
            <p:nvPr/>
          </p:nvSpPr>
          <p:spPr>
            <a:xfrm>
              <a:off x="7308363" y="1533377"/>
              <a:ext cx="112694" cy="158740"/>
            </a:xfrm>
            <a:custGeom>
              <a:avLst/>
              <a:gdLst/>
              <a:ahLst/>
              <a:cxnLst/>
              <a:rect l="l" t="t" r="r" b="b"/>
              <a:pathLst>
                <a:path w="6706" h="9446" fill="none" extrusionOk="0">
                  <a:moveTo>
                    <a:pt x="3324" y="0"/>
                  </a:moveTo>
                  <a:lnTo>
                    <a:pt x="3324" y="0"/>
                  </a:lnTo>
                  <a:lnTo>
                    <a:pt x="2974" y="30"/>
                  </a:lnTo>
                  <a:lnTo>
                    <a:pt x="2624" y="88"/>
                  </a:lnTo>
                  <a:lnTo>
                    <a:pt x="2245" y="234"/>
                  </a:lnTo>
                  <a:lnTo>
                    <a:pt x="1895" y="438"/>
                  </a:lnTo>
                  <a:lnTo>
                    <a:pt x="1895" y="438"/>
                  </a:lnTo>
                  <a:lnTo>
                    <a:pt x="1720" y="583"/>
                  </a:lnTo>
                  <a:lnTo>
                    <a:pt x="1545" y="787"/>
                  </a:lnTo>
                  <a:lnTo>
                    <a:pt x="1370" y="1079"/>
                  </a:lnTo>
                  <a:lnTo>
                    <a:pt x="1195" y="1400"/>
                  </a:lnTo>
                  <a:lnTo>
                    <a:pt x="1021" y="1779"/>
                  </a:lnTo>
                  <a:lnTo>
                    <a:pt x="875" y="2216"/>
                  </a:lnTo>
                  <a:lnTo>
                    <a:pt x="554" y="3120"/>
                  </a:lnTo>
                  <a:lnTo>
                    <a:pt x="292" y="4111"/>
                  </a:lnTo>
                  <a:lnTo>
                    <a:pt x="117" y="5073"/>
                  </a:lnTo>
                  <a:lnTo>
                    <a:pt x="59" y="5510"/>
                  </a:lnTo>
                  <a:lnTo>
                    <a:pt x="0" y="5947"/>
                  </a:lnTo>
                  <a:lnTo>
                    <a:pt x="0" y="6326"/>
                  </a:lnTo>
                  <a:lnTo>
                    <a:pt x="0" y="6647"/>
                  </a:lnTo>
                  <a:lnTo>
                    <a:pt x="1137" y="8250"/>
                  </a:lnTo>
                  <a:lnTo>
                    <a:pt x="1983" y="9446"/>
                  </a:lnTo>
                  <a:lnTo>
                    <a:pt x="1983" y="9446"/>
                  </a:lnTo>
                  <a:lnTo>
                    <a:pt x="2362" y="9008"/>
                  </a:lnTo>
                  <a:lnTo>
                    <a:pt x="3294" y="7930"/>
                  </a:lnTo>
                  <a:lnTo>
                    <a:pt x="3294" y="7930"/>
                  </a:lnTo>
                  <a:lnTo>
                    <a:pt x="4140" y="6851"/>
                  </a:lnTo>
                  <a:lnTo>
                    <a:pt x="5044" y="5656"/>
                  </a:lnTo>
                  <a:lnTo>
                    <a:pt x="5481" y="5015"/>
                  </a:lnTo>
                  <a:lnTo>
                    <a:pt x="5918" y="4373"/>
                  </a:lnTo>
                  <a:lnTo>
                    <a:pt x="6326" y="3732"/>
                  </a:lnTo>
                  <a:lnTo>
                    <a:pt x="6705" y="3120"/>
                  </a:lnTo>
                  <a:lnTo>
                    <a:pt x="6705" y="3120"/>
                  </a:lnTo>
                  <a:lnTo>
                    <a:pt x="6618" y="2741"/>
                  </a:lnTo>
                  <a:lnTo>
                    <a:pt x="6501" y="2391"/>
                  </a:lnTo>
                  <a:lnTo>
                    <a:pt x="6355" y="2012"/>
                  </a:lnTo>
                  <a:lnTo>
                    <a:pt x="6180" y="1691"/>
                  </a:lnTo>
                  <a:lnTo>
                    <a:pt x="6180" y="1691"/>
                  </a:lnTo>
                  <a:lnTo>
                    <a:pt x="5831" y="1283"/>
                  </a:lnTo>
                  <a:lnTo>
                    <a:pt x="5510" y="962"/>
                  </a:lnTo>
                  <a:lnTo>
                    <a:pt x="5160" y="671"/>
                  </a:lnTo>
                  <a:lnTo>
                    <a:pt x="4781" y="409"/>
                  </a:lnTo>
                  <a:lnTo>
                    <a:pt x="4431" y="234"/>
                  </a:lnTo>
                  <a:lnTo>
                    <a:pt x="4082" y="88"/>
                  </a:lnTo>
                  <a:lnTo>
                    <a:pt x="3703" y="30"/>
                  </a:lnTo>
                  <a:lnTo>
                    <a:pt x="332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751;p55">
              <a:extLst>
                <a:ext uri="{FF2B5EF4-FFF2-40B4-BE49-F238E27FC236}">
                  <a16:creationId xmlns:a16="http://schemas.microsoft.com/office/drawing/2014/main" id="{EC9F6043-4CAD-9094-D56D-E4E26CB2D771}"/>
                </a:ext>
              </a:extLst>
            </p:cNvPr>
            <p:cNvSpPr/>
            <p:nvPr/>
          </p:nvSpPr>
          <p:spPr>
            <a:xfrm>
              <a:off x="6992378" y="1761186"/>
              <a:ext cx="59288" cy="71052"/>
            </a:xfrm>
            <a:custGeom>
              <a:avLst/>
              <a:gdLst/>
              <a:ahLst/>
              <a:cxnLst/>
              <a:rect l="l" t="t" r="r" b="b"/>
              <a:pathLst>
                <a:path w="3528" h="4228" extrusionOk="0">
                  <a:moveTo>
                    <a:pt x="88" y="0"/>
                  </a:moveTo>
                  <a:lnTo>
                    <a:pt x="0" y="4140"/>
                  </a:lnTo>
                  <a:lnTo>
                    <a:pt x="350" y="4198"/>
                  </a:lnTo>
                  <a:lnTo>
                    <a:pt x="729" y="4227"/>
                  </a:lnTo>
                  <a:lnTo>
                    <a:pt x="1224" y="4227"/>
                  </a:lnTo>
                  <a:lnTo>
                    <a:pt x="1778" y="4198"/>
                  </a:lnTo>
                  <a:lnTo>
                    <a:pt x="2070" y="4140"/>
                  </a:lnTo>
                  <a:lnTo>
                    <a:pt x="2391" y="4052"/>
                  </a:lnTo>
                  <a:lnTo>
                    <a:pt x="2682" y="3965"/>
                  </a:lnTo>
                  <a:lnTo>
                    <a:pt x="2974" y="3848"/>
                  </a:lnTo>
                  <a:lnTo>
                    <a:pt x="3236" y="3673"/>
                  </a:lnTo>
                  <a:lnTo>
                    <a:pt x="3527" y="3469"/>
                  </a:lnTo>
                  <a:lnTo>
                    <a:pt x="3265" y="172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55B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752;p55">
              <a:extLst>
                <a:ext uri="{FF2B5EF4-FFF2-40B4-BE49-F238E27FC236}">
                  <a16:creationId xmlns:a16="http://schemas.microsoft.com/office/drawing/2014/main" id="{605F123D-5D62-24EB-3FFE-81334D7EE3AD}"/>
                </a:ext>
              </a:extLst>
            </p:cNvPr>
            <p:cNvSpPr/>
            <p:nvPr/>
          </p:nvSpPr>
          <p:spPr>
            <a:xfrm>
              <a:off x="6992378" y="1761186"/>
              <a:ext cx="59288" cy="71052"/>
            </a:xfrm>
            <a:custGeom>
              <a:avLst/>
              <a:gdLst/>
              <a:ahLst/>
              <a:cxnLst/>
              <a:rect l="l" t="t" r="r" b="b"/>
              <a:pathLst>
                <a:path w="3528" h="4228" fill="none" extrusionOk="0">
                  <a:moveTo>
                    <a:pt x="3265" y="1720"/>
                  </a:moveTo>
                  <a:lnTo>
                    <a:pt x="88" y="0"/>
                  </a:lnTo>
                  <a:lnTo>
                    <a:pt x="0" y="4140"/>
                  </a:lnTo>
                  <a:lnTo>
                    <a:pt x="0" y="4140"/>
                  </a:lnTo>
                  <a:lnTo>
                    <a:pt x="350" y="4198"/>
                  </a:lnTo>
                  <a:lnTo>
                    <a:pt x="729" y="4227"/>
                  </a:lnTo>
                  <a:lnTo>
                    <a:pt x="1224" y="4227"/>
                  </a:lnTo>
                  <a:lnTo>
                    <a:pt x="1778" y="4198"/>
                  </a:lnTo>
                  <a:lnTo>
                    <a:pt x="2070" y="4140"/>
                  </a:lnTo>
                  <a:lnTo>
                    <a:pt x="2391" y="4052"/>
                  </a:lnTo>
                  <a:lnTo>
                    <a:pt x="2682" y="3965"/>
                  </a:lnTo>
                  <a:lnTo>
                    <a:pt x="2974" y="3848"/>
                  </a:lnTo>
                  <a:lnTo>
                    <a:pt x="3236" y="3673"/>
                  </a:lnTo>
                  <a:lnTo>
                    <a:pt x="3527" y="3469"/>
                  </a:lnTo>
                  <a:lnTo>
                    <a:pt x="3265" y="17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753;p55">
              <a:extLst>
                <a:ext uri="{FF2B5EF4-FFF2-40B4-BE49-F238E27FC236}">
                  <a16:creationId xmlns:a16="http://schemas.microsoft.com/office/drawing/2014/main" id="{E5283DA9-BA2D-7BB1-088E-CD4444D6EBA9}"/>
                </a:ext>
              </a:extLst>
            </p:cNvPr>
            <p:cNvSpPr/>
            <p:nvPr/>
          </p:nvSpPr>
          <p:spPr>
            <a:xfrm>
              <a:off x="6939946" y="1761186"/>
              <a:ext cx="53910" cy="69573"/>
            </a:xfrm>
            <a:custGeom>
              <a:avLst/>
              <a:gdLst/>
              <a:ahLst/>
              <a:cxnLst/>
              <a:rect l="l" t="t" r="r" b="b"/>
              <a:pathLst>
                <a:path w="3208" h="4140" extrusionOk="0">
                  <a:moveTo>
                    <a:pt x="3208" y="0"/>
                  </a:moveTo>
                  <a:lnTo>
                    <a:pt x="1" y="146"/>
                  </a:lnTo>
                  <a:lnTo>
                    <a:pt x="555" y="3528"/>
                  </a:lnTo>
                  <a:lnTo>
                    <a:pt x="3120" y="4140"/>
                  </a:lnTo>
                  <a:lnTo>
                    <a:pt x="3208" y="0"/>
                  </a:lnTo>
                  <a:close/>
                </a:path>
              </a:pathLst>
            </a:custGeom>
            <a:solidFill>
              <a:srgbClr val="B55B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754;p55">
              <a:extLst>
                <a:ext uri="{FF2B5EF4-FFF2-40B4-BE49-F238E27FC236}">
                  <a16:creationId xmlns:a16="http://schemas.microsoft.com/office/drawing/2014/main" id="{C8D471B2-4C23-039F-2CF5-AEB8BEBACE85}"/>
                </a:ext>
              </a:extLst>
            </p:cNvPr>
            <p:cNvSpPr/>
            <p:nvPr/>
          </p:nvSpPr>
          <p:spPr>
            <a:xfrm>
              <a:off x="6939946" y="1761186"/>
              <a:ext cx="53910" cy="69573"/>
            </a:xfrm>
            <a:custGeom>
              <a:avLst/>
              <a:gdLst/>
              <a:ahLst/>
              <a:cxnLst/>
              <a:rect l="l" t="t" r="r" b="b"/>
              <a:pathLst>
                <a:path w="3208" h="4140" fill="none" extrusionOk="0">
                  <a:moveTo>
                    <a:pt x="1" y="146"/>
                  </a:moveTo>
                  <a:lnTo>
                    <a:pt x="555" y="3528"/>
                  </a:lnTo>
                  <a:lnTo>
                    <a:pt x="3120" y="4140"/>
                  </a:lnTo>
                  <a:lnTo>
                    <a:pt x="3208" y="0"/>
                  </a:lnTo>
                  <a:lnTo>
                    <a:pt x="1" y="14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755;p55">
              <a:extLst>
                <a:ext uri="{FF2B5EF4-FFF2-40B4-BE49-F238E27FC236}">
                  <a16:creationId xmlns:a16="http://schemas.microsoft.com/office/drawing/2014/main" id="{3BE9FF95-18C6-370E-D481-69579793BD80}"/>
                </a:ext>
              </a:extLst>
            </p:cNvPr>
            <p:cNvSpPr/>
            <p:nvPr/>
          </p:nvSpPr>
          <p:spPr>
            <a:xfrm>
              <a:off x="6843435" y="1600009"/>
              <a:ext cx="393909" cy="531072"/>
            </a:xfrm>
            <a:custGeom>
              <a:avLst/>
              <a:gdLst/>
              <a:ahLst/>
              <a:cxnLst/>
              <a:rect l="l" t="t" r="r" b="b"/>
              <a:pathLst>
                <a:path w="23440" h="31602" extrusionOk="0">
                  <a:moveTo>
                    <a:pt x="19008" y="0"/>
                  </a:moveTo>
                  <a:lnTo>
                    <a:pt x="1" y="28540"/>
                  </a:lnTo>
                  <a:lnTo>
                    <a:pt x="2799" y="30814"/>
                  </a:lnTo>
                  <a:lnTo>
                    <a:pt x="3120" y="31047"/>
                  </a:lnTo>
                  <a:lnTo>
                    <a:pt x="3441" y="31251"/>
                  </a:lnTo>
                  <a:lnTo>
                    <a:pt x="3791" y="31397"/>
                  </a:lnTo>
                  <a:lnTo>
                    <a:pt x="4170" y="31484"/>
                  </a:lnTo>
                  <a:lnTo>
                    <a:pt x="4549" y="31572"/>
                  </a:lnTo>
                  <a:lnTo>
                    <a:pt x="4957" y="31601"/>
                  </a:lnTo>
                  <a:lnTo>
                    <a:pt x="5394" y="31601"/>
                  </a:lnTo>
                  <a:lnTo>
                    <a:pt x="5831" y="31543"/>
                  </a:lnTo>
                  <a:lnTo>
                    <a:pt x="6269" y="31484"/>
                  </a:lnTo>
                  <a:lnTo>
                    <a:pt x="6735" y="31368"/>
                  </a:lnTo>
                  <a:lnTo>
                    <a:pt x="7201" y="31222"/>
                  </a:lnTo>
                  <a:lnTo>
                    <a:pt x="7668" y="31047"/>
                  </a:lnTo>
                  <a:lnTo>
                    <a:pt x="8163" y="30843"/>
                  </a:lnTo>
                  <a:lnTo>
                    <a:pt x="8688" y="30581"/>
                  </a:lnTo>
                  <a:lnTo>
                    <a:pt x="9184" y="30318"/>
                  </a:lnTo>
                  <a:lnTo>
                    <a:pt x="9708" y="29998"/>
                  </a:lnTo>
                  <a:lnTo>
                    <a:pt x="10233" y="29677"/>
                  </a:lnTo>
                  <a:lnTo>
                    <a:pt x="10758" y="29298"/>
                  </a:lnTo>
                  <a:lnTo>
                    <a:pt x="11283" y="28890"/>
                  </a:lnTo>
                  <a:lnTo>
                    <a:pt x="11807" y="28482"/>
                  </a:lnTo>
                  <a:lnTo>
                    <a:pt x="12361" y="28015"/>
                  </a:lnTo>
                  <a:lnTo>
                    <a:pt x="12886" y="27549"/>
                  </a:lnTo>
                  <a:lnTo>
                    <a:pt x="13440" y="27024"/>
                  </a:lnTo>
                  <a:lnTo>
                    <a:pt x="13965" y="26499"/>
                  </a:lnTo>
                  <a:lnTo>
                    <a:pt x="14519" y="25916"/>
                  </a:lnTo>
                  <a:lnTo>
                    <a:pt x="15043" y="25333"/>
                  </a:lnTo>
                  <a:lnTo>
                    <a:pt x="15568" y="24721"/>
                  </a:lnTo>
                  <a:lnTo>
                    <a:pt x="16093" y="24080"/>
                  </a:lnTo>
                  <a:lnTo>
                    <a:pt x="16618" y="23438"/>
                  </a:lnTo>
                  <a:lnTo>
                    <a:pt x="17142" y="22739"/>
                  </a:lnTo>
                  <a:lnTo>
                    <a:pt x="17638" y="22039"/>
                  </a:lnTo>
                  <a:lnTo>
                    <a:pt x="18133" y="21310"/>
                  </a:lnTo>
                  <a:lnTo>
                    <a:pt x="18629" y="20552"/>
                  </a:lnTo>
                  <a:lnTo>
                    <a:pt x="19066" y="19824"/>
                  </a:lnTo>
                  <a:lnTo>
                    <a:pt x="19533" y="19066"/>
                  </a:lnTo>
                  <a:lnTo>
                    <a:pt x="19941" y="18337"/>
                  </a:lnTo>
                  <a:lnTo>
                    <a:pt x="20320" y="17579"/>
                  </a:lnTo>
                  <a:lnTo>
                    <a:pt x="20699" y="16850"/>
                  </a:lnTo>
                  <a:lnTo>
                    <a:pt x="21049" y="16121"/>
                  </a:lnTo>
                  <a:lnTo>
                    <a:pt x="21369" y="15363"/>
                  </a:lnTo>
                  <a:lnTo>
                    <a:pt x="21690" y="14634"/>
                  </a:lnTo>
                  <a:lnTo>
                    <a:pt x="21952" y="13935"/>
                  </a:lnTo>
                  <a:lnTo>
                    <a:pt x="22215" y="13206"/>
                  </a:lnTo>
                  <a:lnTo>
                    <a:pt x="22448" y="12506"/>
                  </a:lnTo>
                  <a:lnTo>
                    <a:pt x="22652" y="11807"/>
                  </a:lnTo>
                  <a:lnTo>
                    <a:pt x="22856" y="11136"/>
                  </a:lnTo>
                  <a:lnTo>
                    <a:pt x="23002" y="10466"/>
                  </a:lnTo>
                  <a:lnTo>
                    <a:pt x="23148" y="9824"/>
                  </a:lnTo>
                  <a:lnTo>
                    <a:pt x="23264" y="9183"/>
                  </a:lnTo>
                  <a:lnTo>
                    <a:pt x="23323" y="8571"/>
                  </a:lnTo>
                  <a:lnTo>
                    <a:pt x="23410" y="7959"/>
                  </a:lnTo>
                  <a:lnTo>
                    <a:pt x="23439" y="7376"/>
                  </a:lnTo>
                  <a:lnTo>
                    <a:pt x="23439" y="6822"/>
                  </a:lnTo>
                  <a:lnTo>
                    <a:pt x="23410" y="6268"/>
                  </a:lnTo>
                  <a:lnTo>
                    <a:pt x="23381" y="5743"/>
                  </a:lnTo>
                  <a:lnTo>
                    <a:pt x="23323" y="5247"/>
                  </a:lnTo>
                  <a:lnTo>
                    <a:pt x="23206" y="4781"/>
                  </a:lnTo>
                  <a:lnTo>
                    <a:pt x="23089" y="4344"/>
                  </a:lnTo>
                  <a:lnTo>
                    <a:pt x="22944" y="3906"/>
                  </a:lnTo>
                  <a:lnTo>
                    <a:pt x="22769" y="3527"/>
                  </a:lnTo>
                  <a:lnTo>
                    <a:pt x="22565" y="3178"/>
                  </a:lnTo>
                  <a:lnTo>
                    <a:pt x="22331" y="2828"/>
                  </a:lnTo>
                  <a:lnTo>
                    <a:pt x="22069" y="2536"/>
                  </a:lnTo>
                  <a:lnTo>
                    <a:pt x="21777" y="2274"/>
                  </a:lnTo>
                  <a:lnTo>
                    <a:pt x="190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756;p55">
              <a:extLst>
                <a:ext uri="{FF2B5EF4-FFF2-40B4-BE49-F238E27FC236}">
                  <a16:creationId xmlns:a16="http://schemas.microsoft.com/office/drawing/2014/main" id="{DA48CC3A-C561-23E4-7000-C46441FDB314}"/>
                </a:ext>
              </a:extLst>
            </p:cNvPr>
            <p:cNvSpPr/>
            <p:nvPr/>
          </p:nvSpPr>
          <p:spPr>
            <a:xfrm>
              <a:off x="6843435" y="1600009"/>
              <a:ext cx="393909" cy="531072"/>
            </a:xfrm>
            <a:custGeom>
              <a:avLst/>
              <a:gdLst/>
              <a:ahLst/>
              <a:cxnLst/>
              <a:rect l="l" t="t" r="r" b="b"/>
              <a:pathLst>
                <a:path w="23440" h="31602" fill="none" extrusionOk="0">
                  <a:moveTo>
                    <a:pt x="21777" y="2274"/>
                  </a:moveTo>
                  <a:lnTo>
                    <a:pt x="19008" y="0"/>
                  </a:lnTo>
                  <a:lnTo>
                    <a:pt x="1" y="28540"/>
                  </a:lnTo>
                  <a:lnTo>
                    <a:pt x="2799" y="30814"/>
                  </a:lnTo>
                  <a:lnTo>
                    <a:pt x="2799" y="30814"/>
                  </a:lnTo>
                  <a:lnTo>
                    <a:pt x="3120" y="31047"/>
                  </a:lnTo>
                  <a:lnTo>
                    <a:pt x="3441" y="31251"/>
                  </a:lnTo>
                  <a:lnTo>
                    <a:pt x="3791" y="31397"/>
                  </a:lnTo>
                  <a:lnTo>
                    <a:pt x="4170" y="31484"/>
                  </a:lnTo>
                  <a:lnTo>
                    <a:pt x="4549" y="31572"/>
                  </a:lnTo>
                  <a:lnTo>
                    <a:pt x="4957" y="31601"/>
                  </a:lnTo>
                  <a:lnTo>
                    <a:pt x="5394" y="31601"/>
                  </a:lnTo>
                  <a:lnTo>
                    <a:pt x="5831" y="31543"/>
                  </a:lnTo>
                  <a:lnTo>
                    <a:pt x="6269" y="31484"/>
                  </a:lnTo>
                  <a:lnTo>
                    <a:pt x="6735" y="31368"/>
                  </a:lnTo>
                  <a:lnTo>
                    <a:pt x="7201" y="31222"/>
                  </a:lnTo>
                  <a:lnTo>
                    <a:pt x="7668" y="31047"/>
                  </a:lnTo>
                  <a:lnTo>
                    <a:pt x="8163" y="30843"/>
                  </a:lnTo>
                  <a:lnTo>
                    <a:pt x="8688" y="30581"/>
                  </a:lnTo>
                  <a:lnTo>
                    <a:pt x="9184" y="30318"/>
                  </a:lnTo>
                  <a:lnTo>
                    <a:pt x="9708" y="29998"/>
                  </a:lnTo>
                  <a:lnTo>
                    <a:pt x="10233" y="29677"/>
                  </a:lnTo>
                  <a:lnTo>
                    <a:pt x="10758" y="29298"/>
                  </a:lnTo>
                  <a:lnTo>
                    <a:pt x="11283" y="28890"/>
                  </a:lnTo>
                  <a:lnTo>
                    <a:pt x="11807" y="28482"/>
                  </a:lnTo>
                  <a:lnTo>
                    <a:pt x="12361" y="28015"/>
                  </a:lnTo>
                  <a:lnTo>
                    <a:pt x="12886" y="27549"/>
                  </a:lnTo>
                  <a:lnTo>
                    <a:pt x="13440" y="27024"/>
                  </a:lnTo>
                  <a:lnTo>
                    <a:pt x="13965" y="26499"/>
                  </a:lnTo>
                  <a:lnTo>
                    <a:pt x="14519" y="25916"/>
                  </a:lnTo>
                  <a:lnTo>
                    <a:pt x="15043" y="25333"/>
                  </a:lnTo>
                  <a:lnTo>
                    <a:pt x="15568" y="24721"/>
                  </a:lnTo>
                  <a:lnTo>
                    <a:pt x="16093" y="24080"/>
                  </a:lnTo>
                  <a:lnTo>
                    <a:pt x="16618" y="23438"/>
                  </a:lnTo>
                  <a:lnTo>
                    <a:pt x="17142" y="22739"/>
                  </a:lnTo>
                  <a:lnTo>
                    <a:pt x="17638" y="22039"/>
                  </a:lnTo>
                  <a:lnTo>
                    <a:pt x="18133" y="21310"/>
                  </a:lnTo>
                  <a:lnTo>
                    <a:pt x="18133" y="21310"/>
                  </a:lnTo>
                  <a:lnTo>
                    <a:pt x="18629" y="20552"/>
                  </a:lnTo>
                  <a:lnTo>
                    <a:pt x="19066" y="19824"/>
                  </a:lnTo>
                  <a:lnTo>
                    <a:pt x="19533" y="19066"/>
                  </a:lnTo>
                  <a:lnTo>
                    <a:pt x="19941" y="18337"/>
                  </a:lnTo>
                  <a:lnTo>
                    <a:pt x="20320" y="17579"/>
                  </a:lnTo>
                  <a:lnTo>
                    <a:pt x="20699" y="16850"/>
                  </a:lnTo>
                  <a:lnTo>
                    <a:pt x="21049" y="16121"/>
                  </a:lnTo>
                  <a:lnTo>
                    <a:pt x="21369" y="15363"/>
                  </a:lnTo>
                  <a:lnTo>
                    <a:pt x="21690" y="14634"/>
                  </a:lnTo>
                  <a:lnTo>
                    <a:pt x="21952" y="13935"/>
                  </a:lnTo>
                  <a:lnTo>
                    <a:pt x="22215" y="13206"/>
                  </a:lnTo>
                  <a:lnTo>
                    <a:pt x="22448" y="12506"/>
                  </a:lnTo>
                  <a:lnTo>
                    <a:pt x="22652" y="11807"/>
                  </a:lnTo>
                  <a:lnTo>
                    <a:pt x="22856" y="11136"/>
                  </a:lnTo>
                  <a:lnTo>
                    <a:pt x="23002" y="10466"/>
                  </a:lnTo>
                  <a:lnTo>
                    <a:pt x="23148" y="9824"/>
                  </a:lnTo>
                  <a:lnTo>
                    <a:pt x="23264" y="9183"/>
                  </a:lnTo>
                  <a:lnTo>
                    <a:pt x="23323" y="8571"/>
                  </a:lnTo>
                  <a:lnTo>
                    <a:pt x="23410" y="7959"/>
                  </a:lnTo>
                  <a:lnTo>
                    <a:pt x="23439" y="7376"/>
                  </a:lnTo>
                  <a:lnTo>
                    <a:pt x="23439" y="6822"/>
                  </a:lnTo>
                  <a:lnTo>
                    <a:pt x="23410" y="6268"/>
                  </a:lnTo>
                  <a:lnTo>
                    <a:pt x="23381" y="5743"/>
                  </a:lnTo>
                  <a:lnTo>
                    <a:pt x="23323" y="5247"/>
                  </a:lnTo>
                  <a:lnTo>
                    <a:pt x="23206" y="4781"/>
                  </a:lnTo>
                  <a:lnTo>
                    <a:pt x="23089" y="4344"/>
                  </a:lnTo>
                  <a:lnTo>
                    <a:pt x="22944" y="3906"/>
                  </a:lnTo>
                  <a:lnTo>
                    <a:pt x="22769" y="3527"/>
                  </a:lnTo>
                  <a:lnTo>
                    <a:pt x="22565" y="3178"/>
                  </a:lnTo>
                  <a:lnTo>
                    <a:pt x="22331" y="2828"/>
                  </a:lnTo>
                  <a:lnTo>
                    <a:pt x="22069" y="2536"/>
                  </a:lnTo>
                  <a:lnTo>
                    <a:pt x="21777" y="227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757;p55">
              <a:extLst>
                <a:ext uri="{FF2B5EF4-FFF2-40B4-BE49-F238E27FC236}">
                  <a16:creationId xmlns:a16="http://schemas.microsoft.com/office/drawing/2014/main" id="{6B9CA318-29F8-EE0F-E934-49DB0B636C68}"/>
                </a:ext>
              </a:extLst>
            </p:cNvPr>
            <p:cNvSpPr/>
            <p:nvPr/>
          </p:nvSpPr>
          <p:spPr>
            <a:xfrm>
              <a:off x="6844427" y="1600983"/>
              <a:ext cx="392918" cy="530097"/>
            </a:xfrm>
            <a:custGeom>
              <a:avLst/>
              <a:gdLst/>
              <a:ahLst/>
              <a:cxnLst/>
              <a:rect l="l" t="t" r="r" b="b"/>
              <a:pathLst>
                <a:path w="23381" h="31544" extrusionOk="0">
                  <a:moveTo>
                    <a:pt x="19036" y="0"/>
                  </a:moveTo>
                  <a:lnTo>
                    <a:pt x="19299" y="263"/>
                  </a:lnTo>
                  <a:lnTo>
                    <a:pt x="19532" y="554"/>
                  </a:lnTo>
                  <a:lnTo>
                    <a:pt x="19765" y="875"/>
                  </a:lnTo>
                  <a:lnTo>
                    <a:pt x="19940" y="1225"/>
                  </a:lnTo>
                  <a:lnTo>
                    <a:pt x="20115" y="1604"/>
                  </a:lnTo>
                  <a:lnTo>
                    <a:pt x="20232" y="2012"/>
                  </a:lnTo>
                  <a:lnTo>
                    <a:pt x="20348" y="2420"/>
                  </a:lnTo>
                  <a:lnTo>
                    <a:pt x="20436" y="2857"/>
                  </a:lnTo>
                  <a:lnTo>
                    <a:pt x="20523" y="3353"/>
                  </a:lnTo>
                  <a:lnTo>
                    <a:pt x="20552" y="3848"/>
                  </a:lnTo>
                  <a:lnTo>
                    <a:pt x="20582" y="4344"/>
                  </a:lnTo>
                  <a:lnTo>
                    <a:pt x="20582" y="4898"/>
                  </a:lnTo>
                  <a:lnTo>
                    <a:pt x="20552" y="5452"/>
                  </a:lnTo>
                  <a:lnTo>
                    <a:pt x="20494" y="6006"/>
                  </a:lnTo>
                  <a:lnTo>
                    <a:pt x="20407" y="6589"/>
                  </a:lnTo>
                  <a:lnTo>
                    <a:pt x="20319" y="7201"/>
                  </a:lnTo>
                  <a:lnTo>
                    <a:pt x="20203" y="7813"/>
                  </a:lnTo>
                  <a:lnTo>
                    <a:pt x="20057" y="8455"/>
                  </a:lnTo>
                  <a:lnTo>
                    <a:pt x="19882" y="9096"/>
                  </a:lnTo>
                  <a:lnTo>
                    <a:pt x="19707" y="9766"/>
                  </a:lnTo>
                  <a:lnTo>
                    <a:pt x="19474" y="10437"/>
                  </a:lnTo>
                  <a:lnTo>
                    <a:pt x="19241" y="11107"/>
                  </a:lnTo>
                  <a:lnTo>
                    <a:pt x="19007" y="11778"/>
                  </a:lnTo>
                  <a:lnTo>
                    <a:pt x="18716" y="12478"/>
                  </a:lnTo>
                  <a:lnTo>
                    <a:pt x="18104" y="13877"/>
                  </a:lnTo>
                  <a:lnTo>
                    <a:pt x="17404" y="15305"/>
                  </a:lnTo>
                  <a:lnTo>
                    <a:pt x="17025" y="16034"/>
                  </a:lnTo>
                  <a:lnTo>
                    <a:pt x="16617" y="16763"/>
                  </a:lnTo>
                  <a:lnTo>
                    <a:pt x="16180" y="17463"/>
                  </a:lnTo>
                  <a:lnTo>
                    <a:pt x="15742" y="18191"/>
                  </a:lnTo>
                  <a:lnTo>
                    <a:pt x="14926" y="19416"/>
                  </a:lnTo>
                  <a:lnTo>
                    <a:pt x="14110" y="20582"/>
                  </a:lnTo>
                  <a:lnTo>
                    <a:pt x="13264" y="21690"/>
                  </a:lnTo>
                  <a:lnTo>
                    <a:pt x="12390" y="22739"/>
                  </a:lnTo>
                  <a:lnTo>
                    <a:pt x="11486" y="23730"/>
                  </a:lnTo>
                  <a:lnTo>
                    <a:pt x="10611" y="24634"/>
                  </a:lnTo>
                  <a:lnTo>
                    <a:pt x="9708" y="25479"/>
                  </a:lnTo>
                  <a:lnTo>
                    <a:pt x="8833" y="26237"/>
                  </a:lnTo>
                  <a:lnTo>
                    <a:pt x="7929" y="26908"/>
                  </a:lnTo>
                  <a:lnTo>
                    <a:pt x="7055" y="27520"/>
                  </a:lnTo>
                  <a:lnTo>
                    <a:pt x="6180" y="28045"/>
                  </a:lnTo>
                  <a:lnTo>
                    <a:pt x="5364" y="28482"/>
                  </a:lnTo>
                  <a:lnTo>
                    <a:pt x="4927" y="28657"/>
                  </a:lnTo>
                  <a:lnTo>
                    <a:pt x="4519" y="28803"/>
                  </a:lnTo>
                  <a:lnTo>
                    <a:pt x="4140" y="28948"/>
                  </a:lnTo>
                  <a:lnTo>
                    <a:pt x="3732" y="29065"/>
                  </a:lnTo>
                  <a:lnTo>
                    <a:pt x="3353" y="29153"/>
                  </a:lnTo>
                  <a:lnTo>
                    <a:pt x="2974" y="29211"/>
                  </a:lnTo>
                  <a:lnTo>
                    <a:pt x="2624" y="29240"/>
                  </a:lnTo>
                  <a:lnTo>
                    <a:pt x="2274" y="29269"/>
                  </a:lnTo>
                  <a:lnTo>
                    <a:pt x="1720" y="29211"/>
                  </a:lnTo>
                  <a:lnTo>
                    <a:pt x="1458" y="29182"/>
                  </a:lnTo>
                  <a:lnTo>
                    <a:pt x="1195" y="29123"/>
                  </a:lnTo>
                  <a:lnTo>
                    <a:pt x="962" y="29036"/>
                  </a:lnTo>
                  <a:lnTo>
                    <a:pt x="700" y="28948"/>
                  </a:lnTo>
                  <a:lnTo>
                    <a:pt x="496" y="28832"/>
                  </a:lnTo>
                  <a:lnTo>
                    <a:pt x="262" y="28715"/>
                  </a:lnTo>
                  <a:lnTo>
                    <a:pt x="0" y="28540"/>
                  </a:lnTo>
                  <a:lnTo>
                    <a:pt x="0" y="28540"/>
                  </a:lnTo>
                  <a:lnTo>
                    <a:pt x="2740" y="30756"/>
                  </a:lnTo>
                  <a:lnTo>
                    <a:pt x="3003" y="30960"/>
                  </a:lnTo>
                  <a:lnTo>
                    <a:pt x="3265" y="31106"/>
                  </a:lnTo>
                  <a:lnTo>
                    <a:pt x="3527" y="31252"/>
                  </a:lnTo>
                  <a:lnTo>
                    <a:pt x="3819" y="31339"/>
                  </a:lnTo>
                  <a:lnTo>
                    <a:pt x="4111" y="31426"/>
                  </a:lnTo>
                  <a:lnTo>
                    <a:pt x="4431" y="31485"/>
                  </a:lnTo>
                  <a:lnTo>
                    <a:pt x="4752" y="31543"/>
                  </a:lnTo>
                  <a:lnTo>
                    <a:pt x="5422" y="31543"/>
                  </a:lnTo>
                  <a:lnTo>
                    <a:pt x="5772" y="31485"/>
                  </a:lnTo>
                  <a:lnTo>
                    <a:pt x="6122" y="31426"/>
                  </a:lnTo>
                  <a:lnTo>
                    <a:pt x="6472" y="31368"/>
                  </a:lnTo>
                  <a:lnTo>
                    <a:pt x="6851" y="31252"/>
                  </a:lnTo>
                  <a:lnTo>
                    <a:pt x="7230" y="31135"/>
                  </a:lnTo>
                  <a:lnTo>
                    <a:pt x="8017" y="30814"/>
                  </a:lnTo>
                  <a:lnTo>
                    <a:pt x="8833" y="30435"/>
                  </a:lnTo>
                  <a:lnTo>
                    <a:pt x="9649" y="29940"/>
                  </a:lnTo>
                  <a:lnTo>
                    <a:pt x="10495" y="29386"/>
                  </a:lnTo>
                  <a:lnTo>
                    <a:pt x="11340" y="28774"/>
                  </a:lnTo>
                  <a:lnTo>
                    <a:pt x="12186" y="28045"/>
                  </a:lnTo>
                  <a:lnTo>
                    <a:pt x="13060" y="27287"/>
                  </a:lnTo>
                  <a:lnTo>
                    <a:pt x="13906" y="26441"/>
                  </a:lnTo>
                  <a:lnTo>
                    <a:pt x="14780" y="25509"/>
                  </a:lnTo>
                  <a:lnTo>
                    <a:pt x="15626" y="24547"/>
                  </a:lnTo>
                  <a:lnTo>
                    <a:pt x="16442" y="23497"/>
                  </a:lnTo>
                  <a:lnTo>
                    <a:pt x="17287" y="22389"/>
                  </a:lnTo>
                  <a:lnTo>
                    <a:pt x="18074" y="21252"/>
                  </a:lnTo>
                  <a:lnTo>
                    <a:pt x="18716" y="20290"/>
                  </a:lnTo>
                  <a:lnTo>
                    <a:pt x="19299" y="19299"/>
                  </a:lnTo>
                  <a:lnTo>
                    <a:pt x="19853" y="18337"/>
                  </a:lnTo>
                  <a:lnTo>
                    <a:pt x="20348" y="17375"/>
                  </a:lnTo>
                  <a:lnTo>
                    <a:pt x="20815" y="16413"/>
                  </a:lnTo>
                  <a:lnTo>
                    <a:pt x="21252" y="15451"/>
                  </a:lnTo>
                  <a:lnTo>
                    <a:pt x="21660" y="14489"/>
                  </a:lnTo>
                  <a:lnTo>
                    <a:pt x="22010" y="13556"/>
                  </a:lnTo>
                  <a:lnTo>
                    <a:pt x="22331" y="12652"/>
                  </a:lnTo>
                  <a:lnTo>
                    <a:pt x="22593" y="11749"/>
                  </a:lnTo>
                  <a:lnTo>
                    <a:pt x="22855" y="10845"/>
                  </a:lnTo>
                  <a:lnTo>
                    <a:pt x="23030" y="10000"/>
                  </a:lnTo>
                  <a:lnTo>
                    <a:pt x="23176" y="9154"/>
                  </a:lnTo>
                  <a:lnTo>
                    <a:pt x="23293" y="8367"/>
                  </a:lnTo>
                  <a:lnTo>
                    <a:pt x="23351" y="7580"/>
                  </a:lnTo>
                  <a:lnTo>
                    <a:pt x="23380" y="6822"/>
                  </a:lnTo>
                  <a:lnTo>
                    <a:pt x="23380" y="6326"/>
                  </a:lnTo>
                  <a:lnTo>
                    <a:pt x="23322" y="5831"/>
                  </a:lnTo>
                  <a:lnTo>
                    <a:pt x="23264" y="5335"/>
                  </a:lnTo>
                  <a:lnTo>
                    <a:pt x="23205" y="4898"/>
                  </a:lnTo>
                  <a:lnTo>
                    <a:pt x="23089" y="4461"/>
                  </a:lnTo>
                  <a:lnTo>
                    <a:pt x="22972" y="4082"/>
                  </a:lnTo>
                  <a:lnTo>
                    <a:pt x="22826" y="3703"/>
                  </a:lnTo>
                  <a:lnTo>
                    <a:pt x="22651" y="3353"/>
                  </a:lnTo>
                  <a:lnTo>
                    <a:pt x="22447" y="3032"/>
                  </a:lnTo>
                  <a:lnTo>
                    <a:pt x="22243" y="2741"/>
                  </a:lnTo>
                  <a:lnTo>
                    <a:pt x="21981" y="2449"/>
                  </a:lnTo>
                  <a:lnTo>
                    <a:pt x="21718" y="2216"/>
                  </a:lnTo>
                  <a:lnTo>
                    <a:pt x="19036" y="0"/>
                  </a:lnTo>
                  <a:close/>
                </a:path>
              </a:pathLst>
            </a:custGeom>
            <a:solidFill>
              <a:srgbClr val="DA9A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758;p55">
              <a:extLst>
                <a:ext uri="{FF2B5EF4-FFF2-40B4-BE49-F238E27FC236}">
                  <a16:creationId xmlns:a16="http://schemas.microsoft.com/office/drawing/2014/main" id="{C2D25658-1A9E-F62C-E3B1-DDC41AC43273}"/>
                </a:ext>
              </a:extLst>
            </p:cNvPr>
            <p:cNvSpPr/>
            <p:nvPr/>
          </p:nvSpPr>
          <p:spPr>
            <a:xfrm>
              <a:off x="6844427" y="1600983"/>
              <a:ext cx="392918" cy="530097"/>
            </a:xfrm>
            <a:custGeom>
              <a:avLst/>
              <a:gdLst/>
              <a:ahLst/>
              <a:cxnLst/>
              <a:rect l="l" t="t" r="r" b="b"/>
              <a:pathLst>
                <a:path w="23381" h="31544" fill="none" extrusionOk="0">
                  <a:moveTo>
                    <a:pt x="19036" y="0"/>
                  </a:moveTo>
                  <a:lnTo>
                    <a:pt x="19036" y="0"/>
                  </a:lnTo>
                  <a:lnTo>
                    <a:pt x="19299" y="263"/>
                  </a:lnTo>
                  <a:lnTo>
                    <a:pt x="19532" y="554"/>
                  </a:lnTo>
                  <a:lnTo>
                    <a:pt x="19765" y="875"/>
                  </a:lnTo>
                  <a:lnTo>
                    <a:pt x="19940" y="1225"/>
                  </a:lnTo>
                  <a:lnTo>
                    <a:pt x="20115" y="1604"/>
                  </a:lnTo>
                  <a:lnTo>
                    <a:pt x="20232" y="2012"/>
                  </a:lnTo>
                  <a:lnTo>
                    <a:pt x="20348" y="2420"/>
                  </a:lnTo>
                  <a:lnTo>
                    <a:pt x="20436" y="2857"/>
                  </a:lnTo>
                  <a:lnTo>
                    <a:pt x="20523" y="3353"/>
                  </a:lnTo>
                  <a:lnTo>
                    <a:pt x="20552" y="3848"/>
                  </a:lnTo>
                  <a:lnTo>
                    <a:pt x="20582" y="4344"/>
                  </a:lnTo>
                  <a:lnTo>
                    <a:pt x="20582" y="4898"/>
                  </a:lnTo>
                  <a:lnTo>
                    <a:pt x="20552" y="5452"/>
                  </a:lnTo>
                  <a:lnTo>
                    <a:pt x="20494" y="6006"/>
                  </a:lnTo>
                  <a:lnTo>
                    <a:pt x="20407" y="6589"/>
                  </a:lnTo>
                  <a:lnTo>
                    <a:pt x="20319" y="7201"/>
                  </a:lnTo>
                  <a:lnTo>
                    <a:pt x="20203" y="7813"/>
                  </a:lnTo>
                  <a:lnTo>
                    <a:pt x="20057" y="8455"/>
                  </a:lnTo>
                  <a:lnTo>
                    <a:pt x="19882" y="9096"/>
                  </a:lnTo>
                  <a:lnTo>
                    <a:pt x="19707" y="9766"/>
                  </a:lnTo>
                  <a:lnTo>
                    <a:pt x="19474" y="10437"/>
                  </a:lnTo>
                  <a:lnTo>
                    <a:pt x="19241" y="11107"/>
                  </a:lnTo>
                  <a:lnTo>
                    <a:pt x="19007" y="11778"/>
                  </a:lnTo>
                  <a:lnTo>
                    <a:pt x="18716" y="12478"/>
                  </a:lnTo>
                  <a:lnTo>
                    <a:pt x="18104" y="13877"/>
                  </a:lnTo>
                  <a:lnTo>
                    <a:pt x="17404" y="15305"/>
                  </a:lnTo>
                  <a:lnTo>
                    <a:pt x="17025" y="16034"/>
                  </a:lnTo>
                  <a:lnTo>
                    <a:pt x="16617" y="16763"/>
                  </a:lnTo>
                  <a:lnTo>
                    <a:pt x="16180" y="17463"/>
                  </a:lnTo>
                  <a:lnTo>
                    <a:pt x="15742" y="18191"/>
                  </a:lnTo>
                  <a:lnTo>
                    <a:pt x="15742" y="18191"/>
                  </a:lnTo>
                  <a:lnTo>
                    <a:pt x="14926" y="19416"/>
                  </a:lnTo>
                  <a:lnTo>
                    <a:pt x="14110" y="20582"/>
                  </a:lnTo>
                  <a:lnTo>
                    <a:pt x="13264" y="21690"/>
                  </a:lnTo>
                  <a:lnTo>
                    <a:pt x="12390" y="22739"/>
                  </a:lnTo>
                  <a:lnTo>
                    <a:pt x="11486" y="23730"/>
                  </a:lnTo>
                  <a:lnTo>
                    <a:pt x="10611" y="24634"/>
                  </a:lnTo>
                  <a:lnTo>
                    <a:pt x="9708" y="25479"/>
                  </a:lnTo>
                  <a:lnTo>
                    <a:pt x="8833" y="26237"/>
                  </a:lnTo>
                  <a:lnTo>
                    <a:pt x="7929" y="26908"/>
                  </a:lnTo>
                  <a:lnTo>
                    <a:pt x="7055" y="27520"/>
                  </a:lnTo>
                  <a:lnTo>
                    <a:pt x="6180" y="28045"/>
                  </a:lnTo>
                  <a:lnTo>
                    <a:pt x="5364" y="28482"/>
                  </a:lnTo>
                  <a:lnTo>
                    <a:pt x="4927" y="28657"/>
                  </a:lnTo>
                  <a:lnTo>
                    <a:pt x="4519" y="28803"/>
                  </a:lnTo>
                  <a:lnTo>
                    <a:pt x="4140" y="28948"/>
                  </a:lnTo>
                  <a:lnTo>
                    <a:pt x="3732" y="29065"/>
                  </a:lnTo>
                  <a:lnTo>
                    <a:pt x="3353" y="29153"/>
                  </a:lnTo>
                  <a:lnTo>
                    <a:pt x="2974" y="29211"/>
                  </a:lnTo>
                  <a:lnTo>
                    <a:pt x="2624" y="29240"/>
                  </a:lnTo>
                  <a:lnTo>
                    <a:pt x="2274" y="29269"/>
                  </a:lnTo>
                  <a:lnTo>
                    <a:pt x="2274" y="29269"/>
                  </a:lnTo>
                  <a:lnTo>
                    <a:pt x="1720" y="29211"/>
                  </a:lnTo>
                  <a:lnTo>
                    <a:pt x="1458" y="29182"/>
                  </a:lnTo>
                  <a:lnTo>
                    <a:pt x="1195" y="29123"/>
                  </a:lnTo>
                  <a:lnTo>
                    <a:pt x="962" y="29036"/>
                  </a:lnTo>
                  <a:lnTo>
                    <a:pt x="700" y="28948"/>
                  </a:lnTo>
                  <a:lnTo>
                    <a:pt x="496" y="28832"/>
                  </a:lnTo>
                  <a:lnTo>
                    <a:pt x="262" y="28715"/>
                  </a:lnTo>
                  <a:lnTo>
                    <a:pt x="262" y="28715"/>
                  </a:lnTo>
                  <a:lnTo>
                    <a:pt x="0" y="28540"/>
                  </a:lnTo>
                  <a:lnTo>
                    <a:pt x="2740" y="30756"/>
                  </a:lnTo>
                  <a:lnTo>
                    <a:pt x="2740" y="30756"/>
                  </a:lnTo>
                  <a:lnTo>
                    <a:pt x="3003" y="30960"/>
                  </a:lnTo>
                  <a:lnTo>
                    <a:pt x="3265" y="31106"/>
                  </a:lnTo>
                  <a:lnTo>
                    <a:pt x="3527" y="31252"/>
                  </a:lnTo>
                  <a:lnTo>
                    <a:pt x="3819" y="31339"/>
                  </a:lnTo>
                  <a:lnTo>
                    <a:pt x="4111" y="31426"/>
                  </a:lnTo>
                  <a:lnTo>
                    <a:pt x="4431" y="31485"/>
                  </a:lnTo>
                  <a:lnTo>
                    <a:pt x="4752" y="31543"/>
                  </a:lnTo>
                  <a:lnTo>
                    <a:pt x="5073" y="31543"/>
                  </a:lnTo>
                  <a:lnTo>
                    <a:pt x="5073" y="31543"/>
                  </a:lnTo>
                  <a:lnTo>
                    <a:pt x="5422" y="31543"/>
                  </a:lnTo>
                  <a:lnTo>
                    <a:pt x="5772" y="31485"/>
                  </a:lnTo>
                  <a:lnTo>
                    <a:pt x="6122" y="31426"/>
                  </a:lnTo>
                  <a:lnTo>
                    <a:pt x="6472" y="31368"/>
                  </a:lnTo>
                  <a:lnTo>
                    <a:pt x="6851" y="31252"/>
                  </a:lnTo>
                  <a:lnTo>
                    <a:pt x="7230" y="31135"/>
                  </a:lnTo>
                  <a:lnTo>
                    <a:pt x="8017" y="30814"/>
                  </a:lnTo>
                  <a:lnTo>
                    <a:pt x="8833" y="30435"/>
                  </a:lnTo>
                  <a:lnTo>
                    <a:pt x="9649" y="29940"/>
                  </a:lnTo>
                  <a:lnTo>
                    <a:pt x="10495" y="29386"/>
                  </a:lnTo>
                  <a:lnTo>
                    <a:pt x="11340" y="28774"/>
                  </a:lnTo>
                  <a:lnTo>
                    <a:pt x="12186" y="28045"/>
                  </a:lnTo>
                  <a:lnTo>
                    <a:pt x="13060" y="27287"/>
                  </a:lnTo>
                  <a:lnTo>
                    <a:pt x="13906" y="26441"/>
                  </a:lnTo>
                  <a:lnTo>
                    <a:pt x="14780" y="25509"/>
                  </a:lnTo>
                  <a:lnTo>
                    <a:pt x="15626" y="24547"/>
                  </a:lnTo>
                  <a:lnTo>
                    <a:pt x="16442" y="23497"/>
                  </a:lnTo>
                  <a:lnTo>
                    <a:pt x="17287" y="22389"/>
                  </a:lnTo>
                  <a:lnTo>
                    <a:pt x="18074" y="21252"/>
                  </a:lnTo>
                  <a:lnTo>
                    <a:pt x="18074" y="21252"/>
                  </a:lnTo>
                  <a:lnTo>
                    <a:pt x="18716" y="20290"/>
                  </a:lnTo>
                  <a:lnTo>
                    <a:pt x="19299" y="19299"/>
                  </a:lnTo>
                  <a:lnTo>
                    <a:pt x="19853" y="18337"/>
                  </a:lnTo>
                  <a:lnTo>
                    <a:pt x="20348" y="17375"/>
                  </a:lnTo>
                  <a:lnTo>
                    <a:pt x="20815" y="16413"/>
                  </a:lnTo>
                  <a:lnTo>
                    <a:pt x="21252" y="15451"/>
                  </a:lnTo>
                  <a:lnTo>
                    <a:pt x="21660" y="14489"/>
                  </a:lnTo>
                  <a:lnTo>
                    <a:pt x="22010" y="13556"/>
                  </a:lnTo>
                  <a:lnTo>
                    <a:pt x="22331" y="12652"/>
                  </a:lnTo>
                  <a:lnTo>
                    <a:pt x="22593" y="11749"/>
                  </a:lnTo>
                  <a:lnTo>
                    <a:pt x="22855" y="10845"/>
                  </a:lnTo>
                  <a:lnTo>
                    <a:pt x="23030" y="10000"/>
                  </a:lnTo>
                  <a:lnTo>
                    <a:pt x="23176" y="9154"/>
                  </a:lnTo>
                  <a:lnTo>
                    <a:pt x="23293" y="8367"/>
                  </a:lnTo>
                  <a:lnTo>
                    <a:pt x="23351" y="7580"/>
                  </a:lnTo>
                  <a:lnTo>
                    <a:pt x="23380" y="6822"/>
                  </a:lnTo>
                  <a:lnTo>
                    <a:pt x="23380" y="6822"/>
                  </a:lnTo>
                  <a:lnTo>
                    <a:pt x="23380" y="6326"/>
                  </a:lnTo>
                  <a:lnTo>
                    <a:pt x="23322" y="5831"/>
                  </a:lnTo>
                  <a:lnTo>
                    <a:pt x="23264" y="5335"/>
                  </a:lnTo>
                  <a:lnTo>
                    <a:pt x="23205" y="4898"/>
                  </a:lnTo>
                  <a:lnTo>
                    <a:pt x="23205" y="4898"/>
                  </a:lnTo>
                  <a:lnTo>
                    <a:pt x="23089" y="4461"/>
                  </a:lnTo>
                  <a:lnTo>
                    <a:pt x="22972" y="4082"/>
                  </a:lnTo>
                  <a:lnTo>
                    <a:pt x="22826" y="3703"/>
                  </a:lnTo>
                  <a:lnTo>
                    <a:pt x="22651" y="3353"/>
                  </a:lnTo>
                  <a:lnTo>
                    <a:pt x="22447" y="3032"/>
                  </a:lnTo>
                  <a:lnTo>
                    <a:pt x="22243" y="2741"/>
                  </a:lnTo>
                  <a:lnTo>
                    <a:pt x="21981" y="2449"/>
                  </a:lnTo>
                  <a:lnTo>
                    <a:pt x="21718" y="2216"/>
                  </a:lnTo>
                  <a:lnTo>
                    <a:pt x="1903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759;p55">
              <a:extLst>
                <a:ext uri="{FF2B5EF4-FFF2-40B4-BE49-F238E27FC236}">
                  <a16:creationId xmlns:a16="http://schemas.microsoft.com/office/drawing/2014/main" id="{3A942909-BDB6-5A60-EB5D-51BF88BFD4BE}"/>
                </a:ext>
              </a:extLst>
            </p:cNvPr>
            <p:cNvSpPr/>
            <p:nvPr/>
          </p:nvSpPr>
          <p:spPr>
            <a:xfrm>
              <a:off x="6816010" y="1586766"/>
              <a:ext cx="374298" cy="506099"/>
            </a:xfrm>
            <a:custGeom>
              <a:avLst/>
              <a:gdLst/>
              <a:ahLst/>
              <a:cxnLst/>
              <a:rect l="l" t="t" r="r" b="b"/>
              <a:pathLst>
                <a:path w="22273" h="30116" extrusionOk="0">
                  <a:moveTo>
                    <a:pt x="18016" y="1"/>
                  </a:moveTo>
                  <a:lnTo>
                    <a:pt x="17579" y="59"/>
                  </a:lnTo>
                  <a:lnTo>
                    <a:pt x="17142" y="118"/>
                  </a:lnTo>
                  <a:lnTo>
                    <a:pt x="16675" y="234"/>
                  </a:lnTo>
                  <a:lnTo>
                    <a:pt x="16209" y="380"/>
                  </a:lnTo>
                  <a:lnTo>
                    <a:pt x="15713" y="584"/>
                  </a:lnTo>
                  <a:lnTo>
                    <a:pt x="15218" y="788"/>
                  </a:lnTo>
                  <a:lnTo>
                    <a:pt x="14722" y="1050"/>
                  </a:lnTo>
                  <a:lnTo>
                    <a:pt x="14197" y="1313"/>
                  </a:lnTo>
                  <a:lnTo>
                    <a:pt x="13702" y="1633"/>
                  </a:lnTo>
                  <a:lnTo>
                    <a:pt x="13177" y="1983"/>
                  </a:lnTo>
                  <a:lnTo>
                    <a:pt x="12652" y="2333"/>
                  </a:lnTo>
                  <a:lnTo>
                    <a:pt x="12098" y="2741"/>
                  </a:lnTo>
                  <a:lnTo>
                    <a:pt x="11574" y="3179"/>
                  </a:lnTo>
                  <a:lnTo>
                    <a:pt x="11049" y="3645"/>
                  </a:lnTo>
                  <a:lnTo>
                    <a:pt x="10495" y="4111"/>
                  </a:lnTo>
                  <a:lnTo>
                    <a:pt x="9970" y="4636"/>
                  </a:lnTo>
                  <a:lnTo>
                    <a:pt x="9416" y="5161"/>
                  </a:lnTo>
                  <a:lnTo>
                    <a:pt x="8892" y="5744"/>
                  </a:lnTo>
                  <a:lnTo>
                    <a:pt x="8367" y="6327"/>
                  </a:lnTo>
                  <a:lnTo>
                    <a:pt x="7842" y="6939"/>
                  </a:lnTo>
                  <a:lnTo>
                    <a:pt x="7317" y="7551"/>
                  </a:lnTo>
                  <a:lnTo>
                    <a:pt x="6822" y="8222"/>
                  </a:lnTo>
                  <a:lnTo>
                    <a:pt x="6297" y="8892"/>
                  </a:lnTo>
                  <a:lnTo>
                    <a:pt x="5802" y="9592"/>
                  </a:lnTo>
                  <a:lnTo>
                    <a:pt x="5306" y="10321"/>
                  </a:lnTo>
                  <a:lnTo>
                    <a:pt x="4840" y="11079"/>
                  </a:lnTo>
                  <a:lnTo>
                    <a:pt x="4373" y="11808"/>
                  </a:lnTo>
                  <a:lnTo>
                    <a:pt x="3936" y="12566"/>
                  </a:lnTo>
                  <a:lnTo>
                    <a:pt x="3499" y="13324"/>
                  </a:lnTo>
                  <a:lnTo>
                    <a:pt x="3120" y="14081"/>
                  </a:lnTo>
                  <a:lnTo>
                    <a:pt x="2741" y="14810"/>
                  </a:lnTo>
                  <a:lnTo>
                    <a:pt x="2391" y="15568"/>
                  </a:lnTo>
                  <a:lnTo>
                    <a:pt x="2070" y="16297"/>
                  </a:lnTo>
                  <a:lnTo>
                    <a:pt x="1749" y="17026"/>
                  </a:lnTo>
                  <a:lnTo>
                    <a:pt x="1458" y="17755"/>
                  </a:lnTo>
                  <a:lnTo>
                    <a:pt x="1225" y="18454"/>
                  </a:lnTo>
                  <a:lnTo>
                    <a:pt x="991" y="19154"/>
                  </a:lnTo>
                  <a:lnTo>
                    <a:pt x="787" y="19854"/>
                  </a:lnTo>
                  <a:lnTo>
                    <a:pt x="583" y="20524"/>
                  </a:lnTo>
                  <a:lnTo>
                    <a:pt x="438" y="21195"/>
                  </a:lnTo>
                  <a:lnTo>
                    <a:pt x="292" y="21865"/>
                  </a:lnTo>
                  <a:lnTo>
                    <a:pt x="175" y="22506"/>
                  </a:lnTo>
                  <a:lnTo>
                    <a:pt x="88" y="23119"/>
                  </a:lnTo>
                  <a:lnTo>
                    <a:pt x="29" y="23702"/>
                  </a:lnTo>
                  <a:lnTo>
                    <a:pt x="0" y="24285"/>
                  </a:lnTo>
                  <a:lnTo>
                    <a:pt x="0" y="24868"/>
                  </a:lnTo>
                  <a:lnTo>
                    <a:pt x="0" y="25393"/>
                  </a:lnTo>
                  <a:lnTo>
                    <a:pt x="59" y="25917"/>
                  </a:lnTo>
                  <a:lnTo>
                    <a:pt x="117" y="26413"/>
                  </a:lnTo>
                  <a:lnTo>
                    <a:pt x="233" y="26879"/>
                  </a:lnTo>
                  <a:lnTo>
                    <a:pt x="350" y="27317"/>
                  </a:lnTo>
                  <a:lnTo>
                    <a:pt x="496" y="27725"/>
                  </a:lnTo>
                  <a:lnTo>
                    <a:pt x="671" y="28104"/>
                  </a:lnTo>
                  <a:lnTo>
                    <a:pt x="875" y="28453"/>
                  </a:lnTo>
                  <a:lnTo>
                    <a:pt x="1108" y="28774"/>
                  </a:lnTo>
                  <a:lnTo>
                    <a:pt x="1341" y="29066"/>
                  </a:lnTo>
                  <a:lnTo>
                    <a:pt x="1633" y="29328"/>
                  </a:lnTo>
                  <a:lnTo>
                    <a:pt x="1953" y="29561"/>
                  </a:lnTo>
                  <a:lnTo>
                    <a:pt x="2303" y="29736"/>
                  </a:lnTo>
                  <a:lnTo>
                    <a:pt x="2653" y="29882"/>
                  </a:lnTo>
                  <a:lnTo>
                    <a:pt x="3032" y="29999"/>
                  </a:lnTo>
                  <a:lnTo>
                    <a:pt x="3411" y="30057"/>
                  </a:lnTo>
                  <a:lnTo>
                    <a:pt x="3819" y="30115"/>
                  </a:lnTo>
                  <a:lnTo>
                    <a:pt x="4227" y="30086"/>
                  </a:lnTo>
                  <a:lnTo>
                    <a:pt x="4665" y="30057"/>
                  </a:lnTo>
                  <a:lnTo>
                    <a:pt x="5131" y="29969"/>
                  </a:lnTo>
                  <a:lnTo>
                    <a:pt x="5597" y="29853"/>
                  </a:lnTo>
                  <a:lnTo>
                    <a:pt x="6064" y="29707"/>
                  </a:lnTo>
                  <a:lnTo>
                    <a:pt x="6559" y="29532"/>
                  </a:lnTo>
                  <a:lnTo>
                    <a:pt x="7055" y="29299"/>
                  </a:lnTo>
                  <a:lnTo>
                    <a:pt x="7551" y="29066"/>
                  </a:lnTo>
                  <a:lnTo>
                    <a:pt x="8046" y="28774"/>
                  </a:lnTo>
                  <a:lnTo>
                    <a:pt x="8571" y="28483"/>
                  </a:lnTo>
                  <a:lnTo>
                    <a:pt x="9096" y="28133"/>
                  </a:lnTo>
                  <a:lnTo>
                    <a:pt x="9620" y="27754"/>
                  </a:lnTo>
                  <a:lnTo>
                    <a:pt x="10145" y="27346"/>
                  </a:lnTo>
                  <a:lnTo>
                    <a:pt x="10699" y="26938"/>
                  </a:lnTo>
                  <a:lnTo>
                    <a:pt x="11224" y="26471"/>
                  </a:lnTo>
                  <a:lnTo>
                    <a:pt x="11749" y="25976"/>
                  </a:lnTo>
                  <a:lnTo>
                    <a:pt x="12302" y="25480"/>
                  </a:lnTo>
                  <a:lnTo>
                    <a:pt x="12827" y="24926"/>
                  </a:lnTo>
                  <a:lnTo>
                    <a:pt x="13352" y="24372"/>
                  </a:lnTo>
                  <a:lnTo>
                    <a:pt x="13906" y="23789"/>
                  </a:lnTo>
                  <a:lnTo>
                    <a:pt x="14431" y="23177"/>
                  </a:lnTo>
                  <a:lnTo>
                    <a:pt x="14955" y="22536"/>
                  </a:lnTo>
                  <a:lnTo>
                    <a:pt x="15451" y="21894"/>
                  </a:lnTo>
                  <a:lnTo>
                    <a:pt x="15976" y="21195"/>
                  </a:lnTo>
                  <a:lnTo>
                    <a:pt x="16471" y="20495"/>
                  </a:lnTo>
                  <a:lnTo>
                    <a:pt x="16967" y="19795"/>
                  </a:lnTo>
                  <a:lnTo>
                    <a:pt x="17433" y="19037"/>
                  </a:lnTo>
                  <a:lnTo>
                    <a:pt x="17900" y="18279"/>
                  </a:lnTo>
                  <a:lnTo>
                    <a:pt x="18337" y="17521"/>
                  </a:lnTo>
                  <a:lnTo>
                    <a:pt x="18774" y="16793"/>
                  </a:lnTo>
                  <a:lnTo>
                    <a:pt x="19153" y="16035"/>
                  </a:lnTo>
                  <a:lnTo>
                    <a:pt x="19532" y="15277"/>
                  </a:lnTo>
                  <a:lnTo>
                    <a:pt x="19882" y="14548"/>
                  </a:lnTo>
                  <a:lnTo>
                    <a:pt x="20203" y="13819"/>
                  </a:lnTo>
                  <a:lnTo>
                    <a:pt x="20523" y="13090"/>
                  </a:lnTo>
                  <a:lnTo>
                    <a:pt x="20786" y="12361"/>
                  </a:lnTo>
                  <a:lnTo>
                    <a:pt x="21048" y="11633"/>
                  </a:lnTo>
                  <a:lnTo>
                    <a:pt x="21281" y="10933"/>
                  </a:lnTo>
                  <a:lnTo>
                    <a:pt x="21485" y="10233"/>
                  </a:lnTo>
                  <a:lnTo>
                    <a:pt x="21660" y="9563"/>
                  </a:lnTo>
                  <a:lnTo>
                    <a:pt x="21835" y="8892"/>
                  </a:lnTo>
                  <a:lnTo>
                    <a:pt x="21981" y="8251"/>
                  </a:lnTo>
                  <a:lnTo>
                    <a:pt x="22068" y="7610"/>
                  </a:lnTo>
                  <a:lnTo>
                    <a:pt x="22156" y="6997"/>
                  </a:lnTo>
                  <a:lnTo>
                    <a:pt x="22214" y="6385"/>
                  </a:lnTo>
                  <a:lnTo>
                    <a:pt x="22273" y="5802"/>
                  </a:lnTo>
                  <a:lnTo>
                    <a:pt x="22273" y="5248"/>
                  </a:lnTo>
                  <a:lnTo>
                    <a:pt x="22243" y="4724"/>
                  </a:lnTo>
                  <a:lnTo>
                    <a:pt x="22214" y="4199"/>
                  </a:lnTo>
                  <a:lnTo>
                    <a:pt x="22127" y="3703"/>
                  </a:lnTo>
                  <a:lnTo>
                    <a:pt x="22039" y="3237"/>
                  </a:lnTo>
                  <a:lnTo>
                    <a:pt x="21923" y="2800"/>
                  </a:lnTo>
                  <a:lnTo>
                    <a:pt x="21777" y="2391"/>
                  </a:lnTo>
                  <a:lnTo>
                    <a:pt x="21602" y="1983"/>
                  </a:lnTo>
                  <a:lnTo>
                    <a:pt x="21398" y="1633"/>
                  </a:lnTo>
                  <a:lnTo>
                    <a:pt x="21165" y="1313"/>
                  </a:lnTo>
                  <a:lnTo>
                    <a:pt x="20902" y="1021"/>
                  </a:lnTo>
                  <a:lnTo>
                    <a:pt x="20611" y="759"/>
                  </a:lnTo>
                  <a:lnTo>
                    <a:pt x="20319" y="555"/>
                  </a:lnTo>
                  <a:lnTo>
                    <a:pt x="19970" y="351"/>
                  </a:lnTo>
                  <a:lnTo>
                    <a:pt x="19620" y="205"/>
                  </a:lnTo>
                  <a:lnTo>
                    <a:pt x="19241" y="118"/>
                  </a:lnTo>
                  <a:lnTo>
                    <a:pt x="18862" y="30"/>
                  </a:lnTo>
                  <a:lnTo>
                    <a:pt x="1845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760;p55">
              <a:extLst>
                <a:ext uri="{FF2B5EF4-FFF2-40B4-BE49-F238E27FC236}">
                  <a16:creationId xmlns:a16="http://schemas.microsoft.com/office/drawing/2014/main" id="{3AE4DDC3-A819-1C57-5543-967A9EB1C31D}"/>
                </a:ext>
              </a:extLst>
            </p:cNvPr>
            <p:cNvSpPr/>
            <p:nvPr/>
          </p:nvSpPr>
          <p:spPr>
            <a:xfrm>
              <a:off x="6816010" y="1586766"/>
              <a:ext cx="374298" cy="506099"/>
            </a:xfrm>
            <a:custGeom>
              <a:avLst/>
              <a:gdLst/>
              <a:ahLst/>
              <a:cxnLst/>
              <a:rect l="l" t="t" r="r" b="b"/>
              <a:pathLst>
                <a:path w="22273" h="30116" fill="none" extrusionOk="0">
                  <a:moveTo>
                    <a:pt x="4840" y="11079"/>
                  </a:moveTo>
                  <a:lnTo>
                    <a:pt x="4840" y="11079"/>
                  </a:lnTo>
                  <a:lnTo>
                    <a:pt x="5306" y="10321"/>
                  </a:lnTo>
                  <a:lnTo>
                    <a:pt x="5802" y="9592"/>
                  </a:lnTo>
                  <a:lnTo>
                    <a:pt x="6297" y="8892"/>
                  </a:lnTo>
                  <a:lnTo>
                    <a:pt x="6822" y="8222"/>
                  </a:lnTo>
                  <a:lnTo>
                    <a:pt x="7317" y="7551"/>
                  </a:lnTo>
                  <a:lnTo>
                    <a:pt x="7842" y="6939"/>
                  </a:lnTo>
                  <a:lnTo>
                    <a:pt x="8367" y="6327"/>
                  </a:lnTo>
                  <a:lnTo>
                    <a:pt x="8892" y="5744"/>
                  </a:lnTo>
                  <a:lnTo>
                    <a:pt x="9416" y="5161"/>
                  </a:lnTo>
                  <a:lnTo>
                    <a:pt x="9970" y="4636"/>
                  </a:lnTo>
                  <a:lnTo>
                    <a:pt x="10495" y="4111"/>
                  </a:lnTo>
                  <a:lnTo>
                    <a:pt x="11049" y="3645"/>
                  </a:lnTo>
                  <a:lnTo>
                    <a:pt x="11574" y="3179"/>
                  </a:lnTo>
                  <a:lnTo>
                    <a:pt x="12098" y="2741"/>
                  </a:lnTo>
                  <a:lnTo>
                    <a:pt x="12652" y="2333"/>
                  </a:lnTo>
                  <a:lnTo>
                    <a:pt x="13177" y="1983"/>
                  </a:lnTo>
                  <a:lnTo>
                    <a:pt x="13702" y="1633"/>
                  </a:lnTo>
                  <a:lnTo>
                    <a:pt x="14197" y="1313"/>
                  </a:lnTo>
                  <a:lnTo>
                    <a:pt x="14722" y="1050"/>
                  </a:lnTo>
                  <a:lnTo>
                    <a:pt x="15218" y="788"/>
                  </a:lnTo>
                  <a:lnTo>
                    <a:pt x="15713" y="584"/>
                  </a:lnTo>
                  <a:lnTo>
                    <a:pt x="16209" y="380"/>
                  </a:lnTo>
                  <a:lnTo>
                    <a:pt x="16675" y="234"/>
                  </a:lnTo>
                  <a:lnTo>
                    <a:pt x="17142" y="118"/>
                  </a:lnTo>
                  <a:lnTo>
                    <a:pt x="17579" y="59"/>
                  </a:lnTo>
                  <a:lnTo>
                    <a:pt x="18016" y="1"/>
                  </a:lnTo>
                  <a:lnTo>
                    <a:pt x="18454" y="1"/>
                  </a:lnTo>
                  <a:lnTo>
                    <a:pt x="18862" y="30"/>
                  </a:lnTo>
                  <a:lnTo>
                    <a:pt x="19241" y="118"/>
                  </a:lnTo>
                  <a:lnTo>
                    <a:pt x="19620" y="205"/>
                  </a:lnTo>
                  <a:lnTo>
                    <a:pt x="19970" y="351"/>
                  </a:lnTo>
                  <a:lnTo>
                    <a:pt x="20319" y="555"/>
                  </a:lnTo>
                  <a:lnTo>
                    <a:pt x="20319" y="555"/>
                  </a:lnTo>
                  <a:lnTo>
                    <a:pt x="20611" y="759"/>
                  </a:lnTo>
                  <a:lnTo>
                    <a:pt x="20902" y="1021"/>
                  </a:lnTo>
                  <a:lnTo>
                    <a:pt x="21165" y="1313"/>
                  </a:lnTo>
                  <a:lnTo>
                    <a:pt x="21398" y="1633"/>
                  </a:lnTo>
                  <a:lnTo>
                    <a:pt x="21602" y="1983"/>
                  </a:lnTo>
                  <a:lnTo>
                    <a:pt x="21777" y="2391"/>
                  </a:lnTo>
                  <a:lnTo>
                    <a:pt x="21923" y="2800"/>
                  </a:lnTo>
                  <a:lnTo>
                    <a:pt x="22039" y="3237"/>
                  </a:lnTo>
                  <a:lnTo>
                    <a:pt x="22127" y="3703"/>
                  </a:lnTo>
                  <a:lnTo>
                    <a:pt x="22214" y="4199"/>
                  </a:lnTo>
                  <a:lnTo>
                    <a:pt x="22243" y="4724"/>
                  </a:lnTo>
                  <a:lnTo>
                    <a:pt x="22273" y="5248"/>
                  </a:lnTo>
                  <a:lnTo>
                    <a:pt x="22273" y="5802"/>
                  </a:lnTo>
                  <a:lnTo>
                    <a:pt x="22214" y="6385"/>
                  </a:lnTo>
                  <a:lnTo>
                    <a:pt x="22156" y="6997"/>
                  </a:lnTo>
                  <a:lnTo>
                    <a:pt x="22068" y="7610"/>
                  </a:lnTo>
                  <a:lnTo>
                    <a:pt x="21981" y="8251"/>
                  </a:lnTo>
                  <a:lnTo>
                    <a:pt x="21835" y="8892"/>
                  </a:lnTo>
                  <a:lnTo>
                    <a:pt x="21660" y="9563"/>
                  </a:lnTo>
                  <a:lnTo>
                    <a:pt x="21485" y="10233"/>
                  </a:lnTo>
                  <a:lnTo>
                    <a:pt x="21281" y="10933"/>
                  </a:lnTo>
                  <a:lnTo>
                    <a:pt x="21048" y="11633"/>
                  </a:lnTo>
                  <a:lnTo>
                    <a:pt x="20786" y="12361"/>
                  </a:lnTo>
                  <a:lnTo>
                    <a:pt x="20523" y="13090"/>
                  </a:lnTo>
                  <a:lnTo>
                    <a:pt x="20203" y="13819"/>
                  </a:lnTo>
                  <a:lnTo>
                    <a:pt x="19882" y="14548"/>
                  </a:lnTo>
                  <a:lnTo>
                    <a:pt x="19532" y="15277"/>
                  </a:lnTo>
                  <a:lnTo>
                    <a:pt x="19153" y="16035"/>
                  </a:lnTo>
                  <a:lnTo>
                    <a:pt x="18774" y="16793"/>
                  </a:lnTo>
                  <a:lnTo>
                    <a:pt x="18337" y="17521"/>
                  </a:lnTo>
                  <a:lnTo>
                    <a:pt x="17900" y="18279"/>
                  </a:lnTo>
                  <a:lnTo>
                    <a:pt x="17433" y="19037"/>
                  </a:lnTo>
                  <a:lnTo>
                    <a:pt x="17433" y="19037"/>
                  </a:lnTo>
                  <a:lnTo>
                    <a:pt x="16967" y="19795"/>
                  </a:lnTo>
                  <a:lnTo>
                    <a:pt x="16471" y="20495"/>
                  </a:lnTo>
                  <a:lnTo>
                    <a:pt x="15976" y="21195"/>
                  </a:lnTo>
                  <a:lnTo>
                    <a:pt x="15451" y="21894"/>
                  </a:lnTo>
                  <a:lnTo>
                    <a:pt x="14955" y="22536"/>
                  </a:lnTo>
                  <a:lnTo>
                    <a:pt x="14431" y="23177"/>
                  </a:lnTo>
                  <a:lnTo>
                    <a:pt x="13906" y="23789"/>
                  </a:lnTo>
                  <a:lnTo>
                    <a:pt x="13352" y="24372"/>
                  </a:lnTo>
                  <a:lnTo>
                    <a:pt x="12827" y="24926"/>
                  </a:lnTo>
                  <a:lnTo>
                    <a:pt x="12302" y="25480"/>
                  </a:lnTo>
                  <a:lnTo>
                    <a:pt x="11749" y="25976"/>
                  </a:lnTo>
                  <a:lnTo>
                    <a:pt x="11224" y="26471"/>
                  </a:lnTo>
                  <a:lnTo>
                    <a:pt x="10699" y="26938"/>
                  </a:lnTo>
                  <a:lnTo>
                    <a:pt x="10145" y="27346"/>
                  </a:lnTo>
                  <a:lnTo>
                    <a:pt x="9620" y="27754"/>
                  </a:lnTo>
                  <a:lnTo>
                    <a:pt x="9096" y="28133"/>
                  </a:lnTo>
                  <a:lnTo>
                    <a:pt x="8571" y="28483"/>
                  </a:lnTo>
                  <a:lnTo>
                    <a:pt x="8046" y="28774"/>
                  </a:lnTo>
                  <a:lnTo>
                    <a:pt x="7551" y="29066"/>
                  </a:lnTo>
                  <a:lnTo>
                    <a:pt x="7055" y="29299"/>
                  </a:lnTo>
                  <a:lnTo>
                    <a:pt x="6559" y="29532"/>
                  </a:lnTo>
                  <a:lnTo>
                    <a:pt x="6064" y="29707"/>
                  </a:lnTo>
                  <a:lnTo>
                    <a:pt x="5597" y="29853"/>
                  </a:lnTo>
                  <a:lnTo>
                    <a:pt x="5131" y="29969"/>
                  </a:lnTo>
                  <a:lnTo>
                    <a:pt x="4665" y="30057"/>
                  </a:lnTo>
                  <a:lnTo>
                    <a:pt x="4227" y="30086"/>
                  </a:lnTo>
                  <a:lnTo>
                    <a:pt x="3819" y="30115"/>
                  </a:lnTo>
                  <a:lnTo>
                    <a:pt x="3411" y="30057"/>
                  </a:lnTo>
                  <a:lnTo>
                    <a:pt x="3032" y="29999"/>
                  </a:lnTo>
                  <a:lnTo>
                    <a:pt x="2653" y="29882"/>
                  </a:lnTo>
                  <a:lnTo>
                    <a:pt x="2303" y="29736"/>
                  </a:lnTo>
                  <a:lnTo>
                    <a:pt x="1953" y="29561"/>
                  </a:lnTo>
                  <a:lnTo>
                    <a:pt x="1953" y="29561"/>
                  </a:lnTo>
                  <a:lnTo>
                    <a:pt x="1633" y="29328"/>
                  </a:lnTo>
                  <a:lnTo>
                    <a:pt x="1341" y="29066"/>
                  </a:lnTo>
                  <a:lnTo>
                    <a:pt x="1108" y="28774"/>
                  </a:lnTo>
                  <a:lnTo>
                    <a:pt x="875" y="28453"/>
                  </a:lnTo>
                  <a:lnTo>
                    <a:pt x="671" y="28104"/>
                  </a:lnTo>
                  <a:lnTo>
                    <a:pt x="496" y="27725"/>
                  </a:lnTo>
                  <a:lnTo>
                    <a:pt x="350" y="27317"/>
                  </a:lnTo>
                  <a:lnTo>
                    <a:pt x="233" y="26879"/>
                  </a:lnTo>
                  <a:lnTo>
                    <a:pt x="117" y="26413"/>
                  </a:lnTo>
                  <a:lnTo>
                    <a:pt x="59" y="25917"/>
                  </a:lnTo>
                  <a:lnTo>
                    <a:pt x="0" y="25393"/>
                  </a:lnTo>
                  <a:lnTo>
                    <a:pt x="0" y="24868"/>
                  </a:lnTo>
                  <a:lnTo>
                    <a:pt x="0" y="24285"/>
                  </a:lnTo>
                  <a:lnTo>
                    <a:pt x="29" y="23702"/>
                  </a:lnTo>
                  <a:lnTo>
                    <a:pt x="88" y="23119"/>
                  </a:lnTo>
                  <a:lnTo>
                    <a:pt x="175" y="22506"/>
                  </a:lnTo>
                  <a:lnTo>
                    <a:pt x="292" y="21865"/>
                  </a:lnTo>
                  <a:lnTo>
                    <a:pt x="438" y="21195"/>
                  </a:lnTo>
                  <a:lnTo>
                    <a:pt x="583" y="20524"/>
                  </a:lnTo>
                  <a:lnTo>
                    <a:pt x="787" y="19854"/>
                  </a:lnTo>
                  <a:lnTo>
                    <a:pt x="991" y="19154"/>
                  </a:lnTo>
                  <a:lnTo>
                    <a:pt x="1225" y="18454"/>
                  </a:lnTo>
                  <a:lnTo>
                    <a:pt x="1458" y="17755"/>
                  </a:lnTo>
                  <a:lnTo>
                    <a:pt x="1749" y="17026"/>
                  </a:lnTo>
                  <a:lnTo>
                    <a:pt x="2070" y="16297"/>
                  </a:lnTo>
                  <a:lnTo>
                    <a:pt x="2391" y="15568"/>
                  </a:lnTo>
                  <a:lnTo>
                    <a:pt x="2741" y="14810"/>
                  </a:lnTo>
                  <a:lnTo>
                    <a:pt x="3120" y="14081"/>
                  </a:lnTo>
                  <a:lnTo>
                    <a:pt x="3499" y="13324"/>
                  </a:lnTo>
                  <a:lnTo>
                    <a:pt x="3936" y="12566"/>
                  </a:lnTo>
                  <a:lnTo>
                    <a:pt x="4373" y="11808"/>
                  </a:lnTo>
                  <a:lnTo>
                    <a:pt x="4840" y="1107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761;p55">
              <a:extLst>
                <a:ext uri="{FF2B5EF4-FFF2-40B4-BE49-F238E27FC236}">
                  <a16:creationId xmlns:a16="http://schemas.microsoft.com/office/drawing/2014/main" id="{14C87F6F-CBEB-D4E9-67B5-90E4BA169A31}"/>
                </a:ext>
              </a:extLst>
            </p:cNvPr>
            <p:cNvSpPr/>
            <p:nvPr/>
          </p:nvSpPr>
          <p:spPr>
            <a:xfrm>
              <a:off x="6909093" y="1706805"/>
              <a:ext cx="184704" cy="270443"/>
            </a:xfrm>
            <a:custGeom>
              <a:avLst/>
              <a:gdLst/>
              <a:ahLst/>
              <a:cxnLst/>
              <a:rect l="l" t="t" r="r" b="b"/>
              <a:pathLst>
                <a:path w="10991" h="16093" extrusionOk="0">
                  <a:moveTo>
                    <a:pt x="8483" y="2915"/>
                  </a:moveTo>
                  <a:lnTo>
                    <a:pt x="6385" y="6093"/>
                  </a:lnTo>
                  <a:lnTo>
                    <a:pt x="6355" y="5860"/>
                  </a:lnTo>
                  <a:lnTo>
                    <a:pt x="6355" y="5597"/>
                  </a:lnTo>
                  <a:lnTo>
                    <a:pt x="6385" y="5364"/>
                  </a:lnTo>
                  <a:lnTo>
                    <a:pt x="6472" y="5131"/>
                  </a:lnTo>
                  <a:lnTo>
                    <a:pt x="6559" y="4869"/>
                  </a:lnTo>
                  <a:lnTo>
                    <a:pt x="6676" y="4606"/>
                  </a:lnTo>
                  <a:lnTo>
                    <a:pt x="6822" y="4344"/>
                  </a:lnTo>
                  <a:lnTo>
                    <a:pt x="6968" y="4111"/>
                  </a:lnTo>
                  <a:lnTo>
                    <a:pt x="7113" y="3877"/>
                  </a:lnTo>
                  <a:lnTo>
                    <a:pt x="7317" y="3644"/>
                  </a:lnTo>
                  <a:lnTo>
                    <a:pt x="7521" y="3440"/>
                  </a:lnTo>
                  <a:lnTo>
                    <a:pt x="7726" y="3265"/>
                  </a:lnTo>
                  <a:lnTo>
                    <a:pt x="7900" y="3120"/>
                  </a:lnTo>
                  <a:lnTo>
                    <a:pt x="8075" y="3032"/>
                  </a:lnTo>
                  <a:lnTo>
                    <a:pt x="8279" y="2945"/>
                  </a:lnTo>
                  <a:lnTo>
                    <a:pt x="8483" y="2915"/>
                  </a:lnTo>
                  <a:close/>
                  <a:moveTo>
                    <a:pt x="4898" y="9533"/>
                  </a:moveTo>
                  <a:lnTo>
                    <a:pt x="4985" y="9825"/>
                  </a:lnTo>
                  <a:lnTo>
                    <a:pt x="5014" y="10087"/>
                  </a:lnTo>
                  <a:lnTo>
                    <a:pt x="4985" y="10349"/>
                  </a:lnTo>
                  <a:lnTo>
                    <a:pt x="4927" y="10641"/>
                  </a:lnTo>
                  <a:lnTo>
                    <a:pt x="4810" y="10961"/>
                  </a:lnTo>
                  <a:lnTo>
                    <a:pt x="4694" y="11282"/>
                  </a:lnTo>
                  <a:lnTo>
                    <a:pt x="4519" y="11574"/>
                  </a:lnTo>
                  <a:lnTo>
                    <a:pt x="4344" y="11865"/>
                  </a:lnTo>
                  <a:lnTo>
                    <a:pt x="4140" y="12128"/>
                  </a:lnTo>
                  <a:lnTo>
                    <a:pt x="3907" y="12390"/>
                  </a:lnTo>
                  <a:lnTo>
                    <a:pt x="3673" y="12652"/>
                  </a:lnTo>
                  <a:lnTo>
                    <a:pt x="3411" y="12856"/>
                  </a:lnTo>
                  <a:lnTo>
                    <a:pt x="3207" y="13002"/>
                  </a:lnTo>
                  <a:lnTo>
                    <a:pt x="3003" y="13090"/>
                  </a:lnTo>
                  <a:lnTo>
                    <a:pt x="2770" y="13148"/>
                  </a:lnTo>
                  <a:lnTo>
                    <a:pt x="2536" y="13119"/>
                  </a:lnTo>
                  <a:lnTo>
                    <a:pt x="4898" y="9533"/>
                  </a:lnTo>
                  <a:close/>
                  <a:moveTo>
                    <a:pt x="10437" y="0"/>
                  </a:moveTo>
                  <a:lnTo>
                    <a:pt x="9824" y="933"/>
                  </a:lnTo>
                  <a:lnTo>
                    <a:pt x="9620" y="846"/>
                  </a:lnTo>
                  <a:lnTo>
                    <a:pt x="9416" y="817"/>
                  </a:lnTo>
                  <a:lnTo>
                    <a:pt x="9212" y="817"/>
                  </a:lnTo>
                  <a:lnTo>
                    <a:pt x="8979" y="846"/>
                  </a:lnTo>
                  <a:lnTo>
                    <a:pt x="8746" y="904"/>
                  </a:lnTo>
                  <a:lnTo>
                    <a:pt x="8513" y="991"/>
                  </a:lnTo>
                  <a:lnTo>
                    <a:pt x="8250" y="1108"/>
                  </a:lnTo>
                  <a:lnTo>
                    <a:pt x="7988" y="1283"/>
                  </a:lnTo>
                  <a:lnTo>
                    <a:pt x="7696" y="1487"/>
                  </a:lnTo>
                  <a:lnTo>
                    <a:pt x="7405" y="1749"/>
                  </a:lnTo>
                  <a:lnTo>
                    <a:pt x="7113" y="2012"/>
                  </a:lnTo>
                  <a:lnTo>
                    <a:pt x="6851" y="2274"/>
                  </a:lnTo>
                  <a:lnTo>
                    <a:pt x="6589" y="2566"/>
                  </a:lnTo>
                  <a:lnTo>
                    <a:pt x="6355" y="2857"/>
                  </a:lnTo>
                  <a:lnTo>
                    <a:pt x="6151" y="3178"/>
                  </a:lnTo>
                  <a:lnTo>
                    <a:pt x="5918" y="3499"/>
                  </a:lnTo>
                  <a:lnTo>
                    <a:pt x="5510" y="4140"/>
                  </a:lnTo>
                  <a:lnTo>
                    <a:pt x="5131" y="4840"/>
                  </a:lnTo>
                  <a:lnTo>
                    <a:pt x="4839" y="5568"/>
                  </a:lnTo>
                  <a:lnTo>
                    <a:pt x="4577" y="6297"/>
                  </a:lnTo>
                  <a:lnTo>
                    <a:pt x="4519" y="6589"/>
                  </a:lnTo>
                  <a:lnTo>
                    <a:pt x="4460" y="6909"/>
                  </a:lnTo>
                  <a:lnTo>
                    <a:pt x="4431" y="7201"/>
                  </a:lnTo>
                  <a:lnTo>
                    <a:pt x="4402" y="7522"/>
                  </a:lnTo>
                  <a:lnTo>
                    <a:pt x="4431" y="7842"/>
                  </a:lnTo>
                  <a:lnTo>
                    <a:pt x="4460" y="8134"/>
                  </a:lnTo>
                  <a:lnTo>
                    <a:pt x="4548" y="8425"/>
                  </a:lnTo>
                  <a:lnTo>
                    <a:pt x="4606" y="8746"/>
                  </a:lnTo>
                  <a:lnTo>
                    <a:pt x="2070" y="12594"/>
                  </a:lnTo>
                  <a:lnTo>
                    <a:pt x="2070" y="12332"/>
                  </a:lnTo>
                  <a:lnTo>
                    <a:pt x="2099" y="12040"/>
                  </a:lnTo>
                  <a:lnTo>
                    <a:pt x="2128" y="11778"/>
                  </a:lnTo>
                  <a:lnTo>
                    <a:pt x="2216" y="11515"/>
                  </a:lnTo>
                  <a:lnTo>
                    <a:pt x="2332" y="11136"/>
                  </a:lnTo>
                  <a:lnTo>
                    <a:pt x="2478" y="10787"/>
                  </a:lnTo>
                  <a:lnTo>
                    <a:pt x="2653" y="10408"/>
                  </a:lnTo>
                  <a:lnTo>
                    <a:pt x="2828" y="10058"/>
                  </a:lnTo>
                  <a:lnTo>
                    <a:pt x="1662" y="9504"/>
                  </a:lnTo>
                  <a:lnTo>
                    <a:pt x="1225" y="10262"/>
                  </a:lnTo>
                  <a:lnTo>
                    <a:pt x="846" y="11049"/>
                  </a:lnTo>
                  <a:lnTo>
                    <a:pt x="554" y="11894"/>
                  </a:lnTo>
                  <a:lnTo>
                    <a:pt x="321" y="12740"/>
                  </a:lnTo>
                  <a:lnTo>
                    <a:pt x="263" y="13002"/>
                  </a:lnTo>
                  <a:lnTo>
                    <a:pt x="204" y="13264"/>
                  </a:lnTo>
                  <a:lnTo>
                    <a:pt x="204" y="13527"/>
                  </a:lnTo>
                  <a:lnTo>
                    <a:pt x="233" y="13789"/>
                  </a:lnTo>
                  <a:lnTo>
                    <a:pt x="263" y="14022"/>
                  </a:lnTo>
                  <a:lnTo>
                    <a:pt x="350" y="14285"/>
                  </a:lnTo>
                  <a:lnTo>
                    <a:pt x="437" y="14547"/>
                  </a:lnTo>
                  <a:lnTo>
                    <a:pt x="583" y="14780"/>
                  </a:lnTo>
                  <a:lnTo>
                    <a:pt x="0" y="15655"/>
                  </a:lnTo>
                  <a:lnTo>
                    <a:pt x="525" y="16092"/>
                  </a:lnTo>
                  <a:lnTo>
                    <a:pt x="1137" y="15159"/>
                  </a:lnTo>
                  <a:lnTo>
                    <a:pt x="1370" y="15247"/>
                  </a:lnTo>
                  <a:lnTo>
                    <a:pt x="1604" y="15276"/>
                  </a:lnTo>
                  <a:lnTo>
                    <a:pt x="1866" y="15276"/>
                  </a:lnTo>
                  <a:lnTo>
                    <a:pt x="2128" y="15218"/>
                  </a:lnTo>
                  <a:lnTo>
                    <a:pt x="2391" y="15159"/>
                  </a:lnTo>
                  <a:lnTo>
                    <a:pt x="2653" y="15043"/>
                  </a:lnTo>
                  <a:lnTo>
                    <a:pt x="2915" y="14897"/>
                  </a:lnTo>
                  <a:lnTo>
                    <a:pt x="3207" y="14693"/>
                  </a:lnTo>
                  <a:lnTo>
                    <a:pt x="3819" y="14197"/>
                  </a:lnTo>
                  <a:lnTo>
                    <a:pt x="4402" y="13614"/>
                  </a:lnTo>
                  <a:lnTo>
                    <a:pt x="4927" y="13031"/>
                  </a:lnTo>
                  <a:lnTo>
                    <a:pt x="5393" y="12390"/>
                  </a:lnTo>
                  <a:lnTo>
                    <a:pt x="5831" y="11719"/>
                  </a:lnTo>
                  <a:lnTo>
                    <a:pt x="6180" y="11020"/>
                  </a:lnTo>
                  <a:lnTo>
                    <a:pt x="6530" y="10291"/>
                  </a:lnTo>
                  <a:lnTo>
                    <a:pt x="6793" y="9533"/>
                  </a:lnTo>
                  <a:lnTo>
                    <a:pt x="6851" y="9212"/>
                  </a:lnTo>
                  <a:lnTo>
                    <a:pt x="6880" y="8892"/>
                  </a:lnTo>
                  <a:lnTo>
                    <a:pt x="6909" y="8571"/>
                  </a:lnTo>
                  <a:lnTo>
                    <a:pt x="6880" y="8250"/>
                  </a:lnTo>
                  <a:lnTo>
                    <a:pt x="6851" y="7930"/>
                  </a:lnTo>
                  <a:lnTo>
                    <a:pt x="6793" y="7609"/>
                  </a:lnTo>
                  <a:lnTo>
                    <a:pt x="6705" y="7288"/>
                  </a:lnTo>
                  <a:lnTo>
                    <a:pt x="6589" y="6968"/>
                  </a:lnTo>
                  <a:lnTo>
                    <a:pt x="8979" y="3411"/>
                  </a:lnTo>
                  <a:lnTo>
                    <a:pt x="8979" y="3644"/>
                  </a:lnTo>
                  <a:lnTo>
                    <a:pt x="8979" y="3877"/>
                  </a:lnTo>
                  <a:lnTo>
                    <a:pt x="8950" y="4111"/>
                  </a:lnTo>
                  <a:lnTo>
                    <a:pt x="8892" y="4373"/>
                  </a:lnTo>
                  <a:lnTo>
                    <a:pt x="8804" y="4577"/>
                  </a:lnTo>
                  <a:lnTo>
                    <a:pt x="8717" y="4810"/>
                  </a:lnTo>
                  <a:lnTo>
                    <a:pt x="8600" y="5044"/>
                  </a:lnTo>
                  <a:lnTo>
                    <a:pt x="8483" y="5248"/>
                  </a:lnTo>
                  <a:lnTo>
                    <a:pt x="9620" y="5714"/>
                  </a:lnTo>
                  <a:lnTo>
                    <a:pt x="9970" y="5102"/>
                  </a:lnTo>
                  <a:lnTo>
                    <a:pt x="10233" y="4461"/>
                  </a:lnTo>
                  <a:lnTo>
                    <a:pt x="10466" y="3819"/>
                  </a:lnTo>
                  <a:lnTo>
                    <a:pt x="10641" y="3149"/>
                  </a:lnTo>
                  <a:lnTo>
                    <a:pt x="10699" y="2915"/>
                  </a:lnTo>
                  <a:lnTo>
                    <a:pt x="10728" y="2682"/>
                  </a:lnTo>
                  <a:lnTo>
                    <a:pt x="10728" y="2478"/>
                  </a:lnTo>
                  <a:lnTo>
                    <a:pt x="10699" y="2245"/>
                  </a:lnTo>
                  <a:lnTo>
                    <a:pt x="10641" y="2012"/>
                  </a:lnTo>
                  <a:lnTo>
                    <a:pt x="10582" y="1808"/>
                  </a:lnTo>
                  <a:lnTo>
                    <a:pt x="10495" y="1574"/>
                  </a:lnTo>
                  <a:lnTo>
                    <a:pt x="10378" y="1370"/>
                  </a:lnTo>
                  <a:lnTo>
                    <a:pt x="10991" y="438"/>
                  </a:lnTo>
                  <a:lnTo>
                    <a:pt x="104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762;p55">
              <a:extLst>
                <a:ext uri="{FF2B5EF4-FFF2-40B4-BE49-F238E27FC236}">
                  <a16:creationId xmlns:a16="http://schemas.microsoft.com/office/drawing/2014/main" id="{9D609F2A-E86D-94ED-AC64-D59F57A93968}"/>
                </a:ext>
              </a:extLst>
            </p:cNvPr>
            <p:cNvSpPr/>
            <p:nvPr/>
          </p:nvSpPr>
          <p:spPr>
            <a:xfrm>
              <a:off x="6852745" y="1633804"/>
              <a:ext cx="302776" cy="309145"/>
            </a:xfrm>
            <a:custGeom>
              <a:avLst/>
              <a:gdLst/>
              <a:ahLst/>
              <a:cxnLst/>
              <a:rect l="l" t="t" r="r" b="b"/>
              <a:pathLst>
                <a:path w="18017" h="18396" extrusionOk="0">
                  <a:moveTo>
                    <a:pt x="14518" y="1"/>
                  </a:moveTo>
                  <a:lnTo>
                    <a:pt x="14227" y="30"/>
                  </a:lnTo>
                  <a:lnTo>
                    <a:pt x="13644" y="146"/>
                  </a:lnTo>
                  <a:lnTo>
                    <a:pt x="13032" y="321"/>
                  </a:lnTo>
                  <a:lnTo>
                    <a:pt x="12390" y="584"/>
                  </a:lnTo>
                  <a:lnTo>
                    <a:pt x="11749" y="904"/>
                  </a:lnTo>
                  <a:lnTo>
                    <a:pt x="11079" y="1283"/>
                  </a:lnTo>
                  <a:lnTo>
                    <a:pt x="10379" y="1750"/>
                  </a:lnTo>
                  <a:lnTo>
                    <a:pt x="9708" y="2274"/>
                  </a:lnTo>
                  <a:lnTo>
                    <a:pt x="9009" y="2828"/>
                  </a:lnTo>
                  <a:lnTo>
                    <a:pt x="8309" y="3470"/>
                  </a:lnTo>
                  <a:lnTo>
                    <a:pt x="7609" y="4169"/>
                  </a:lnTo>
                  <a:lnTo>
                    <a:pt x="6910" y="4898"/>
                  </a:lnTo>
                  <a:lnTo>
                    <a:pt x="6210" y="5714"/>
                  </a:lnTo>
                  <a:lnTo>
                    <a:pt x="5540" y="6560"/>
                  </a:lnTo>
                  <a:lnTo>
                    <a:pt x="4869" y="7434"/>
                  </a:lnTo>
                  <a:lnTo>
                    <a:pt x="4199" y="8396"/>
                  </a:lnTo>
                  <a:lnTo>
                    <a:pt x="3790" y="9038"/>
                  </a:lnTo>
                  <a:lnTo>
                    <a:pt x="3382" y="9679"/>
                  </a:lnTo>
                  <a:lnTo>
                    <a:pt x="3003" y="10350"/>
                  </a:lnTo>
                  <a:lnTo>
                    <a:pt x="2654" y="10991"/>
                  </a:lnTo>
                  <a:lnTo>
                    <a:pt x="2304" y="11661"/>
                  </a:lnTo>
                  <a:lnTo>
                    <a:pt x="1983" y="12303"/>
                  </a:lnTo>
                  <a:lnTo>
                    <a:pt x="1691" y="12944"/>
                  </a:lnTo>
                  <a:lnTo>
                    <a:pt x="1400" y="13585"/>
                  </a:lnTo>
                  <a:lnTo>
                    <a:pt x="1167" y="14227"/>
                  </a:lnTo>
                  <a:lnTo>
                    <a:pt x="934" y="14839"/>
                  </a:lnTo>
                  <a:lnTo>
                    <a:pt x="729" y="15480"/>
                  </a:lnTo>
                  <a:lnTo>
                    <a:pt x="525" y="16093"/>
                  </a:lnTo>
                  <a:lnTo>
                    <a:pt x="380" y="16676"/>
                  </a:lnTo>
                  <a:lnTo>
                    <a:pt x="234" y="17259"/>
                  </a:lnTo>
                  <a:lnTo>
                    <a:pt x="117" y="17842"/>
                  </a:lnTo>
                  <a:lnTo>
                    <a:pt x="1" y="18396"/>
                  </a:lnTo>
                  <a:lnTo>
                    <a:pt x="350" y="17230"/>
                  </a:lnTo>
                  <a:lnTo>
                    <a:pt x="700" y="16093"/>
                  </a:lnTo>
                  <a:lnTo>
                    <a:pt x="1138" y="14985"/>
                  </a:lnTo>
                  <a:lnTo>
                    <a:pt x="1604" y="13877"/>
                  </a:lnTo>
                  <a:lnTo>
                    <a:pt x="2129" y="12798"/>
                  </a:lnTo>
                  <a:lnTo>
                    <a:pt x="2683" y="11749"/>
                  </a:lnTo>
                  <a:lnTo>
                    <a:pt x="3295" y="10729"/>
                  </a:lnTo>
                  <a:lnTo>
                    <a:pt x="3965" y="9708"/>
                  </a:lnTo>
                  <a:lnTo>
                    <a:pt x="4607" y="8775"/>
                  </a:lnTo>
                  <a:lnTo>
                    <a:pt x="5277" y="7872"/>
                  </a:lnTo>
                  <a:lnTo>
                    <a:pt x="5948" y="7026"/>
                  </a:lnTo>
                  <a:lnTo>
                    <a:pt x="6647" y="6239"/>
                  </a:lnTo>
                  <a:lnTo>
                    <a:pt x="7347" y="5481"/>
                  </a:lnTo>
                  <a:lnTo>
                    <a:pt x="8047" y="4811"/>
                  </a:lnTo>
                  <a:lnTo>
                    <a:pt x="8746" y="4169"/>
                  </a:lnTo>
                  <a:lnTo>
                    <a:pt x="9446" y="3586"/>
                  </a:lnTo>
                  <a:lnTo>
                    <a:pt x="10146" y="3091"/>
                  </a:lnTo>
                  <a:lnTo>
                    <a:pt x="10816" y="2624"/>
                  </a:lnTo>
                  <a:lnTo>
                    <a:pt x="11487" y="2245"/>
                  </a:lnTo>
                  <a:lnTo>
                    <a:pt x="12128" y="1925"/>
                  </a:lnTo>
                  <a:lnTo>
                    <a:pt x="12769" y="1662"/>
                  </a:lnTo>
                  <a:lnTo>
                    <a:pt x="13382" y="1487"/>
                  </a:lnTo>
                  <a:lnTo>
                    <a:pt x="13965" y="1371"/>
                  </a:lnTo>
                  <a:lnTo>
                    <a:pt x="14256" y="1342"/>
                  </a:lnTo>
                  <a:lnTo>
                    <a:pt x="14548" y="1312"/>
                  </a:lnTo>
                  <a:lnTo>
                    <a:pt x="14810" y="1342"/>
                  </a:lnTo>
                  <a:lnTo>
                    <a:pt x="15072" y="1371"/>
                  </a:lnTo>
                  <a:lnTo>
                    <a:pt x="15306" y="1400"/>
                  </a:lnTo>
                  <a:lnTo>
                    <a:pt x="15568" y="1487"/>
                  </a:lnTo>
                  <a:lnTo>
                    <a:pt x="15772" y="1575"/>
                  </a:lnTo>
                  <a:lnTo>
                    <a:pt x="16005" y="1691"/>
                  </a:lnTo>
                  <a:lnTo>
                    <a:pt x="16209" y="1808"/>
                  </a:lnTo>
                  <a:lnTo>
                    <a:pt x="16413" y="1954"/>
                  </a:lnTo>
                  <a:lnTo>
                    <a:pt x="16647" y="2158"/>
                  </a:lnTo>
                  <a:lnTo>
                    <a:pt x="16821" y="2362"/>
                  </a:lnTo>
                  <a:lnTo>
                    <a:pt x="16996" y="2624"/>
                  </a:lnTo>
                  <a:lnTo>
                    <a:pt x="17171" y="2887"/>
                  </a:lnTo>
                  <a:lnTo>
                    <a:pt x="17288" y="3178"/>
                  </a:lnTo>
                  <a:lnTo>
                    <a:pt x="17405" y="3470"/>
                  </a:lnTo>
                  <a:lnTo>
                    <a:pt x="17521" y="3790"/>
                  </a:lnTo>
                  <a:lnTo>
                    <a:pt x="17609" y="4140"/>
                  </a:lnTo>
                  <a:lnTo>
                    <a:pt x="17667" y="4490"/>
                  </a:lnTo>
                  <a:lnTo>
                    <a:pt x="17725" y="4869"/>
                  </a:lnTo>
                  <a:lnTo>
                    <a:pt x="17725" y="5277"/>
                  </a:lnTo>
                  <a:lnTo>
                    <a:pt x="17754" y="5685"/>
                  </a:lnTo>
                  <a:lnTo>
                    <a:pt x="17725" y="6531"/>
                  </a:lnTo>
                  <a:lnTo>
                    <a:pt x="17609" y="7464"/>
                  </a:lnTo>
                  <a:lnTo>
                    <a:pt x="17609" y="7464"/>
                  </a:lnTo>
                  <a:lnTo>
                    <a:pt x="17725" y="6880"/>
                  </a:lnTo>
                  <a:lnTo>
                    <a:pt x="17842" y="6327"/>
                  </a:lnTo>
                  <a:lnTo>
                    <a:pt x="17929" y="5773"/>
                  </a:lnTo>
                  <a:lnTo>
                    <a:pt x="17988" y="5248"/>
                  </a:lnTo>
                  <a:lnTo>
                    <a:pt x="18017" y="4723"/>
                  </a:lnTo>
                  <a:lnTo>
                    <a:pt x="18017" y="4228"/>
                  </a:lnTo>
                  <a:lnTo>
                    <a:pt x="17988" y="3761"/>
                  </a:lnTo>
                  <a:lnTo>
                    <a:pt x="17958" y="3295"/>
                  </a:lnTo>
                  <a:lnTo>
                    <a:pt x="17871" y="2887"/>
                  </a:lnTo>
                  <a:lnTo>
                    <a:pt x="17784" y="2479"/>
                  </a:lnTo>
                  <a:lnTo>
                    <a:pt x="17667" y="2100"/>
                  </a:lnTo>
                  <a:lnTo>
                    <a:pt x="17521" y="1750"/>
                  </a:lnTo>
                  <a:lnTo>
                    <a:pt x="17346" y="1429"/>
                  </a:lnTo>
                  <a:lnTo>
                    <a:pt x="17171" y="1138"/>
                  </a:lnTo>
                  <a:lnTo>
                    <a:pt x="16938" y="846"/>
                  </a:lnTo>
                  <a:lnTo>
                    <a:pt x="16676" y="642"/>
                  </a:lnTo>
                  <a:lnTo>
                    <a:pt x="16472" y="467"/>
                  </a:lnTo>
                  <a:lnTo>
                    <a:pt x="16268" y="350"/>
                  </a:lnTo>
                  <a:lnTo>
                    <a:pt x="16034" y="234"/>
                  </a:lnTo>
                  <a:lnTo>
                    <a:pt x="15801" y="146"/>
                  </a:lnTo>
                  <a:lnTo>
                    <a:pt x="15568" y="88"/>
                  </a:lnTo>
                  <a:lnTo>
                    <a:pt x="15335" y="30"/>
                  </a:lnTo>
                  <a:lnTo>
                    <a:pt x="15072" y="1"/>
                  </a:lnTo>
                  <a:close/>
                </a:path>
              </a:pathLst>
            </a:custGeom>
            <a:solidFill>
              <a:srgbClr val="DA9A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763;p55">
              <a:extLst>
                <a:ext uri="{FF2B5EF4-FFF2-40B4-BE49-F238E27FC236}">
                  <a16:creationId xmlns:a16="http://schemas.microsoft.com/office/drawing/2014/main" id="{0061E37C-9783-6BE2-288B-3DE3123BD69C}"/>
                </a:ext>
              </a:extLst>
            </p:cNvPr>
            <p:cNvSpPr/>
            <p:nvPr/>
          </p:nvSpPr>
          <p:spPr>
            <a:xfrm>
              <a:off x="6852745" y="1633804"/>
              <a:ext cx="302776" cy="309145"/>
            </a:xfrm>
            <a:custGeom>
              <a:avLst/>
              <a:gdLst/>
              <a:ahLst/>
              <a:cxnLst/>
              <a:rect l="l" t="t" r="r" b="b"/>
              <a:pathLst>
                <a:path w="18017" h="18396" fill="none" extrusionOk="0">
                  <a:moveTo>
                    <a:pt x="14781" y="1"/>
                  </a:moveTo>
                  <a:lnTo>
                    <a:pt x="14781" y="1"/>
                  </a:lnTo>
                  <a:lnTo>
                    <a:pt x="14518" y="1"/>
                  </a:lnTo>
                  <a:lnTo>
                    <a:pt x="14227" y="30"/>
                  </a:lnTo>
                  <a:lnTo>
                    <a:pt x="13644" y="146"/>
                  </a:lnTo>
                  <a:lnTo>
                    <a:pt x="13032" y="321"/>
                  </a:lnTo>
                  <a:lnTo>
                    <a:pt x="12390" y="584"/>
                  </a:lnTo>
                  <a:lnTo>
                    <a:pt x="11749" y="904"/>
                  </a:lnTo>
                  <a:lnTo>
                    <a:pt x="11079" y="1283"/>
                  </a:lnTo>
                  <a:lnTo>
                    <a:pt x="10379" y="1750"/>
                  </a:lnTo>
                  <a:lnTo>
                    <a:pt x="9708" y="2274"/>
                  </a:lnTo>
                  <a:lnTo>
                    <a:pt x="9009" y="2828"/>
                  </a:lnTo>
                  <a:lnTo>
                    <a:pt x="8309" y="3470"/>
                  </a:lnTo>
                  <a:lnTo>
                    <a:pt x="7609" y="4169"/>
                  </a:lnTo>
                  <a:lnTo>
                    <a:pt x="6910" y="4898"/>
                  </a:lnTo>
                  <a:lnTo>
                    <a:pt x="6210" y="5714"/>
                  </a:lnTo>
                  <a:lnTo>
                    <a:pt x="5540" y="6560"/>
                  </a:lnTo>
                  <a:lnTo>
                    <a:pt x="4869" y="7434"/>
                  </a:lnTo>
                  <a:lnTo>
                    <a:pt x="4199" y="8396"/>
                  </a:lnTo>
                  <a:lnTo>
                    <a:pt x="4199" y="8396"/>
                  </a:lnTo>
                  <a:lnTo>
                    <a:pt x="3790" y="9038"/>
                  </a:lnTo>
                  <a:lnTo>
                    <a:pt x="3382" y="9679"/>
                  </a:lnTo>
                  <a:lnTo>
                    <a:pt x="3003" y="10350"/>
                  </a:lnTo>
                  <a:lnTo>
                    <a:pt x="2654" y="10991"/>
                  </a:lnTo>
                  <a:lnTo>
                    <a:pt x="2304" y="11661"/>
                  </a:lnTo>
                  <a:lnTo>
                    <a:pt x="1983" y="12303"/>
                  </a:lnTo>
                  <a:lnTo>
                    <a:pt x="1691" y="12944"/>
                  </a:lnTo>
                  <a:lnTo>
                    <a:pt x="1400" y="13585"/>
                  </a:lnTo>
                  <a:lnTo>
                    <a:pt x="1167" y="14227"/>
                  </a:lnTo>
                  <a:lnTo>
                    <a:pt x="934" y="14839"/>
                  </a:lnTo>
                  <a:lnTo>
                    <a:pt x="729" y="15480"/>
                  </a:lnTo>
                  <a:lnTo>
                    <a:pt x="525" y="16093"/>
                  </a:lnTo>
                  <a:lnTo>
                    <a:pt x="380" y="16676"/>
                  </a:lnTo>
                  <a:lnTo>
                    <a:pt x="234" y="17259"/>
                  </a:lnTo>
                  <a:lnTo>
                    <a:pt x="117" y="17842"/>
                  </a:lnTo>
                  <a:lnTo>
                    <a:pt x="1" y="18396"/>
                  </a:lnTo>
                  <a:lnTo>
                    <a:pt x="1" y="18396"/>
                  </a:lnTo>
                  <a:lnTo>
                    <a:pt x="350" y="17230"/>
                  </a:lnTo>
                  <a:lnTo>
                    <a:pt x="700" y="16093"/>
                  </a:lnTo>
                  <a:lnTo>
                    <a:pt x="1138" y="14985"/>
                  </a:lnTo>
                  <a:lnTo>
                    <a:pt x="1604" y="13877"/>
                  </a:lnTo>
                  <a:lnTo>
                    <a:pt x="2129" y="12798"/>
                  </a:lnTo>
                  <a:lnTo>
                    <a:pt x="2683" y="11749"/>
                  </a:lnTo>
                  <a:lnTo>
                    <a:pt x="3295" y="10729"/>
                  </a:lnTo>
                  <a:lnTo>
                    <a:pt x="3965" y="9708"/>
                  </a:lnTo>
                  <a:lnTo>
                    <a:pt x="3965" y="9708"/>
                  </a:lnTo>
                  <a:lnTo>
                    <a:pt x="4607" y="8775"/>
                  </a:lnTo>
                  <a:lnTo>
                    <a:pt x="5277" y="7872"/>
                  </a:lnTo>
                  <a:lnTo>
                    <a:pt x="5948" y="7026"/>
                  </a:lnTo>
                  <a:lnTo>
                    <a:pt x="6647" y="6239"/>
                  </a:lnTo>
                  <a:lnTo>
                    <a:pt x="7347" y="5481"/>
                  </a:lnTo>
                  <a:lnTo>
                    <a:pt x="8047" y="4811"/>
                  </a:lnTo>
                  <a:lnTo>
                    <a:pt x="8746" y="4169"/>
                  </a:lnTo>
                  <a:lnTo>
                    <a:pt x="9446" y="3586"/>
                  </a:lnTo>
                  <a:lnTo>
                    <a:pt x="10146" y="3091"/>
                  </a:lnTo>
                  <a:lnTo>
                    <a:pt x="10816" y="2624"/>
                  </a:lnTo>
                  <a:lnTo>
                    <a:pt x="11487" y="2245"/>
                  </a:lnTo>
                  <a:lnTo>
                    <a:pt x="12128" y="1925"/>
                  </a:lnTo>
                  <a:lnTo>
                    <a:pt x="12769" y="1662"/>
                  </a:lnTo>
                  <a:lnTo>
                    <a:pt x="13382" y="1487"/>
                  </a:lnTo>
                  <a:lnTo>
                    <a:pt x="13965" y="1371"/>
                  </a:lnTo>
                  <a:lnTo>
                    <a:pt x="14256" y="1342"/>
                  </a:lnTo>
                  <a:lnTo>
                    <a:pt x="14548" y="1312"/>
                  </a:lnTo>
                  <a:lnTo>
                    <a:pt x="14548" y="1312"/>
                  </a:lnTo>
                  <a:lnTo>
                    <a:pt x="14810" y="1342"/>
                  </a:lnTo>
                  <a:lnTo>
                    <a:pt x="15072" y="1371"/>
                  </a:lnTo>
                  <a:lnTo>
                    <a:pt x="15306" y="1400"/>
                  </a:lnTo>
                  <a:lnTo>
                    <a:pt x="15568" y="1487"/>
                  </a:lnTo>
                  <a:lnTo>
                    <a:pt x="15772" y="1575"/>
                  </a:lnTo>
                  <a:lnTo>
                    <a:pt x="16005" y="1691"/>
                  </a:lnTo>
                  <a:lnTo>
                    <a:pt x="16209" y="1808"/>
                  </a:lnTo>
                  <a:lnTo>
                    <a:pt x="16413" y="1954"/>
                  </a:lnTo>
                  <a:lnTo>
                    <a:pt x="16413" y="1954"/>
                  </a:lnTo>
                  <a:lnTo>
                    <a:pt x="16647" y="2158"/>
                  </a:lnTo>
                  <a:lnTo>
                    <a:pt x="16821" y="2362"/>
                  </a:lnTo>
                  <a:lnTo>
                    <a:pt x="16996" y="2624"/>
                  </a:lnTo>
                  <a:lnTo>
                    <a:pt x="17171" y="2887"/>
                  </a:lnTo>
                  <a:lnTo>
                    <a:pt x="17288" y="3178"/>
                  </a:lnTo>
                  <a:lnTo>
                    <a:pt x="17405" y="3470"/>
                  </a:lnTo>
                  <a:lnTo>
                    <a:pt x="17521" y="3790"/>
                  </a:lnTo>
                  <a:lnTo>
                    <a:pt x="17609" y="4140"/>
                  </a:lnTo>
                  <a:lnTo>
                    <a:pt x="17667" y="4490"/>
                  </a:lnTo>
                  <a:lnTo>
                    <a:pt x="17725" y="4869"/>
                  </a:lnTo>
                  <a:lnTo>
                    <a:pt x="17725" y="5277"/>
                  </a:lnTo>
                  <a:lnTo>
                    <a:pt x="17754" y="5685"/>
                  </a:lnTo>
                  <a:lnTo>
                    <a:pt x="17725" y="6531"/>
                  </a:lnTo>
                  <a:lnTo>
                    <a:pt x="17609" y="7464"/>
                  </a:lnTo>
                  <a:lnTo>
                    <a:pt x="17609" y="7464"/>
                  </a:lnTo>
                  <a:lnTo>
                    <a:pt x="17725" y="6880"/>
                  </a:lnTo>
                  <a:lnTo>
                    <a:pt x="17842" y="6327"/>
                  </a:lnTo>
                  <a:lnTo>
                    <a:pt x="17929" y="5773"/>
                  </a:lnTo>
                  <a:lnTo>
                    <a:pt x="17988" y="5248"/>
                  </a:lnTo>
                  <a:lnTo>
                    <a:pt x="18017" y="4723"/>
                  </a:lnTo>
                  <a:lnTo>
                    <a:pt x="18017" y="4228"/>
                  </a:lnTo>
                  <a:lnTo>
                    <a:pt x="17988" y="3761"/>
                  </a:lnTo>
                  <a:lnTo>
                    <a:pt x="17958" y="3295"/>
                  </a:lnTo>
                  <a:lnTo>
                    <a:pt x="17871" y="2887"/>
                  </a:lnTo>
                  <a:lnTo>
                    <a:pt x="17784" y="2479"/>
                  </a:lnTo>
                  <a:lnTo>
                    <a:pt x="17667" y="2100"/>
                  </a:lnTo>
                  <a:lnTo>
                    <a:pt x="17521" y="1750"/>
                  </a:lnTo>
                  <a:lnTo>
                    <a:pt x="17346" y="1429"/>
                  </a:lnTo>
                  <a:lnTo>
                    <a:pt x="17171" y="1138"/>
                  </a:lnTo>
                  <a:lnTo>
                    <a:pt x="16938" y="846"/>
                  </a:lnTo>
                  <a:lnTo>
                    <a:pt x="16676" y="642"/>
                  </a:lnTo>
                  <a:lnTo>
                    <a:pt x="16676" y="642"/>
                  </a:lnTo>
                  <a:lnTo>
                    <a:pt x="16472" y="467"/>
                  </a:lnTo>
                  <a:lnTo>
                    <a:pt x="16268" y="350"/>
                  </a:lnTo>
                  <a:lnTo>
                    <a:pt x="16034" y="234"/>
                  </a:lnTo>
                  <a:lnTo>
                    <a:pt x="15801" y="146"/>
                  </a:lnTo>
                  <a:lnTo>
                    <a:pt x="15568" y="88"/>
                  </a:lnTo>
                  <a:lnTo>
                    <a:pt x="15335" y="30"/>
                  </a:lnTo>
                  <a:lnTo>
                    <a:pt x="15072" y="1"/>
                  </a:lnTo>
                  <a:lnTo>
                    <a:pt x="1478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764;p55">
              <a:extLst>
                <a:ext uri="{FF2B5EF4-FFF2-40B4-BE49-F238E27FC236}">
                  <a16:creationId xmlns:a16="http://schemas.microsoft.com/office/drawing/2014/main" id="{B1ED70FA-5F62-14BF-8F4C-DA7115A3784F}"/>
                </a:ext>
              </a:extLst>
            </p:cNvPr>
            <p:cNvSpPr/>
            <p:nvPr/>
          </p:nvSpPr>
          <p:spPr>
            <a:xfrm>
              <a:off x="7662074" y="3191207"/>
              <a:ext cx="108762" cy="174906"/>
            </a:xfrm>
            <a:custGeom>
              <a:avLst/>
              <a:gdLst/>
              <a:ahLst/>
              <a:cxnLst/>
              <a:rect l="l" t="t" r="r" b="b"/>
              <a:pathLst>
                <a:path w="6472" h="10408" extrusionOk="0">
                  <a:moveTo>
                    <a:pt x="4286" y="0"/>
                  </a:moveTo>
                  <a:lnTo>
                    <a:pt x="0" y="408"/>
                  </a:lnTo>
                  <a:lnTo>
                    <a:pt x="2187" y="10408"/>
                  </a:lnTo>
                  <a:lnTo>
                    <a:pt x="6472" y="10000"/>
                  </a:lnTo>
                  <a:lnTo>
                    <a:pt x="4286" y="0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765;p55">
              <a:extLst>
                <a:ext uri="{FF2B5EF4-FFF2-40B4-BE49-F238E27FC236}">
                  <a16:creationId xmlns:a16="http://schemas.microsoft.com/office/drawing/2014/main" id="{C0BB03B5-F2BD-A275-6D17-7845E0B2A161}"/>
                </a:ext>
              </a:extLst>
            </p:cNvPr>
            <p:cNvSpPr/>
            <p:nvPr/>
          </p:nvSpPr>
          <p:spPr>
            <a:xfrm>
              <a:off x="7662074" y="3191207"/>
              <a:ext cx="108762" cy="174906"/>
            </a:xfrm>
            <a:custGeom>
              <a:avLst/>
              <a:gdLst/>
              <a:ahLst/>
              <a:cxnLst/>
              <a:rect l="l" t="t" r="r" b="b"/>
              <a:pathLst>
                <a:path w="6472" h="10408" fill="none" extrusionOk="0">
                  <a:moveTo>
                    <a:pt x="6472" y="10000"/>
                  </a:moveTo>
                  <a:lnTo>
                    <a:pt x="2187" y="10408"/>
                  </a:lnTo>
                  <a:lnTo>
                    <a:pt x="0" y="408"/>
                  </a:lnTo>
                  <a:lnTo>
                    <a:pt x="4286" y="0"/>
                  </a:lnTo>
                  <a:lnTo>
                    <a:pt x="6472" y="1000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766;p55">
              <a:extLst>
                <a:ext uri="{FF2B5EF4-FFF2-40B4-BE49-F238E27FC236}">
                  <a16:creationId xmlns:a16="http://schemas.microsoft.com/office/drawing/2014/main" id="{7DC731C5-1F27-8335-892B-37E0279682A0}"/>
                </a:ext>
              </a:extLst>
            </p:cNvPr>
            <p:cNvSpPr/>
            <p:nvPr/>
          </p:nvSpPr>
          <p:spPr>
            <a:xfrm>
              <a:off x="8040758" y="3096158"/>
              <a:ext cx="131802" cy="185695"/>
            </a:xfrm>
            <a:custGeom>
              <a:avLst/>
              <a:gdLst/>
              <a:ahLst/>
              <a:cxnLst/>
              <a:rect l="l" t="t" r="r" b="b"/>
              <a:pathLst>
                <a:path w="7843" h="11050" extrusionOk="0">
                  <a:moveTo>
                    <a:pt x="3995" y="1"/>
                  </a:moveTo>
                  <a:lnTo>
                    <a:pt x="1" y="1575"/>
                  </a:lnTo>
                  <a:lnTo>
                    <a:pt x="3849" y="11050"/>
                  </a:lnTo>
                  <a:lnTo>
                    <a:pt x="7843" y="9475"/>
                  </a:lnTo>
                  <a:lnTo>
                    <a:pt x="3995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767;p55">
              <a:extLst>
                <a:ext uri="{FF2B5EF4-FFF2-40B4-BE49-F238E27FC236}">
                  <a16:creationId xmlns:a16="http://schemas.microsoft.com/office/drawing/2014/main" id="{29B744A7-6467-2D25-47BD-11A637F8EDFC}"/>
                </a:ext>
              </a:extLst>
            </p:cNvPr>
            <p:cNvSpPr/>
            <p:nvPr/>
          </p:nvSpPr>
          <p:spPr>
            <a:xfrm>
              <a:off x="8040758" y="3096158"/>
              <a:ext cx="131802" cy="185695"/>
            </a:xfrm>
            <a:custGeom>
              <a:avLst/>
              <a:gdLst/>
              <a:ahLst/>
              <a:cxnLst/>
              <a:rect l="l" t="t" r="r" b="b"/>
              <a:pathLst>
                <a:path w="7843" h="11050" fill="none" extrusionOk="0">
                  <a:moveTo>
                    <a:pt x="7843" y="9475"/>
                  </a:moveTo>
                  <a:lnTo>
                    <a:pt x="3849" y="11050"/>
                  </a:lnTo>
                  <a:lnTo>
                    <a:pt x="1" y="1575"/>
                  </a:lnTo>
                  <a:lnTo>
                    <a:pt x="3995" y="1"/>
                  </a:lnTo>
                  <a:lnTo>
                    <a:pt x="7843" y="947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768;p55">
              <a:extLst>
                <a:ext uri="{FF2B5EF4-FFF2-40B4-BE49-F238E27FC236}">
                  <a16:creationId xmlns:a16="http://schemas.microsoft.com/office/drawing/2014/main" id="{044F4627-7A75-D4F2-8623-3A9D1400DFDA}"/>
                </a:ext>
              </a:extLst>
            </p:cNvPr>
            <p:cNvSpPr/>
            <p:nvPr/>
          </p:nvSpPr>
          <p:spPr>
            <a:xfrm>
              <a:off x="8003048" y="3211776"/>
              <a:ext cx="203324" cy="158757"/>
            </a:xfrm>
            <a:custGeom>
              <a:avLst/>
              <a:gdLst/>
              <a:ahLst/>
              <a:cxnLst/>
              <a:rect l="l" t="t" r="r" b="b"/>
              <a:pathLst>
                <a:path w="12099" h="9447" extrusionOk="0">
                  <a:moveTo>
                    <a:pt x="9445" y="1"/>
                  </a:moveTo>
                  <a:lnTo>
                    <a:pt x="9329" y="30"/>
                  </a:lnTo>
                  <a:lnTo>
                    <a:pt x="4956" y="2216"/>
                  </a:lnTo>
                  <a:lnTo>
                    <a:pt x="4781" y="2304"/>
                  </a:lnTo>
                  <a:lnTo>
                    <a:pt x="4635" y="2450"/>
                  </a:lnTo>
                  <a:lnTo>
                    <a:pt x="4519" y="2595"/>
                  </a:lnTo>
                  <a:lnTo>
                    <a:pt x="4402" y="2770"/>
                  </a:lnTo>
                  <a:lnTo>
                    <a:pt x="4169" y="3295"/>
                  </a:lnTo>
                  <a:lnTo>
                    <a:pt x="3877" y="3849"/>
                  </a:lnTo>
                  <a:lnTo>
                    <a:pt x="3527" y="4461"/>
                  </a:lnTo>
                  <a:lnTo>
                    <a:pt x="3090" y="5073"/>
                  </a:lnTo>
                  <a:lnTo>
                    <a:pt x="2565" y="5715"/>
                  </a:lnTo>
                  <a:lnTo>
                    <a:pt x="1924" y="6414"/>
                  </a:lnTo>
                  <a:lnTo>
                    <a:pt x="1137" y="7172"/>
                  </a:lnTo>
                  <a:lnTo>
                    <a:pt x="204" y="7959"/>
                  </a:lnTo>
                  <a:lnTo>
                    <a:pt x="88" y="8076"/>
                  </a:lnTo>
                  <a:lnTo>
                    <a:pt x="29" y="8193"/>
                  </a:lnTo>
                  <a:lnTo>
                    <a:pt x="0" y="8338"/>
                  </a:lnTo>
                  <a:lnTo>
                    <a:pt x="0" y="8484"/>
                  </a:lnTo>
                  <a:lnTo>
                    <a:pt x="29" y="8630"/>
                  </a:lnTo>
                  <a:lnTo>
                    <a:pt x="88" y="8776"/>
                  </a:lnTo>
                  <a:lnTo>
                    <a:pt x="204" y="8921"/>
                  </a:lnTo>
                  <a:lnTo>
                    <a:pt x="321" y="9067"/>
                  </a:lnTo>
                  <a:lnTo>
                    <a:pt x="467" y="9184"/>
                  </a:lnTo>
                  <a:lnTo>
                    <a:pt x="612" y="9300"/>
                  </a:lnTo>
                  <a:lnTo>
                    <a:pt x="816" y="9388"/>
                  </a:lnTo>
                  <a:lnTo>
                    <a:pt x="1050" y="9417"/>
                  </a:lnTo>
                  <a:lnTo>
                    <a:pt x="1283" y="9446"/>
                  </a:lnTo>
                  <a:lnTo>
                    <a:pt x="1545" y="9417"/>
                  </a:lnTo>
                  <a:lnTo>
                    <a:pt x="1808" y="9329"/>
                  </a:lnTo>
                  <a:lnTo>
                    <a:pt x="2099" y="9213"/>
                  </a:lnTo>
                  <a:lnTo>
                    <a:pt x="5014" y="7726"/>
                  </a:lnTo>
                  <a:lnTo>
                    <a:pt x="7580" y="6414"/>
                  </a:lnTo>
                  <a:lnTo>
                    <a:pt x="9795" y="5336"/>
                  </a:lnTo>
                  <a:lnTo>
                    <a:pt x="11690" y="4374"/>
                  </a:lnTo>
                  <a:lnTo>
                    <a:pt x="11778" y="4315"/>
                  </a:lnTo>
                  <a:lnTo>
                    <a:pt x="11894" y="4228"/>
                  </a:lnTo>
                  <a:lnTo>
                    <a:pt x="11982" y="4140"/>
                  </a:lnTo>
                  <a:lnTo>
                    <a:pt x="12040" y="4024"/>
                  </a:lnTo>
                  <a:lnTo>
                    <a:pt x="12098" y="3878"/>
                  </a:lnTo>
                  <a:lnTo>
                    <a:pt x="12098" y="3761"/>
                  </a:lnTo>
                  <a:lnTo>
                    <a:pt x="12098" y="3616"/>
                  </a:lnTo>
                  <a:lnTo>
                    <a:pt x="12040" y="3470"/>
                  </a:lnTo>
                  <a:lnTo>
                    <a:pt x="11982" y="3353"/>
                  </a:lnTo>
                  <a:lnTo>
                    <a:pt x="9766" y="147"/>
                  </a:lnTo>
                  <a:lnTo>
                    <a:pt x="9679" y="59"/>
                  </a:lnTo>
                  <a:lnTo>
                    <a:pt x="95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769;p55">
              <a:extLst>
                <a:ext uri="{FF2B5EF4-FFF2-40B4-BE49-F238E27FC236}">
                  <a16:creationId xmlns:a16="http://schemas.microsoft.com/office/drawing/2014/main" id="{C250F793-FD71-4701-5F60-A51C8038EE82}"/>
                </a:ext>
              </a:extLst>
            </p:cNvPr>
            <p:cNvSpPr/>
            <p:nvPr/>
          </p:nvSpPr>
          <p:spPr>
            <a:xfrm>
              <a:off x="7555262" y="3328874"/>
              <a:ext cx="242530" cy="87705"/>
            </a:xfrm>
            <a:custGeom>
              <a:avLst/>
              <a:gdLst/>
              <a:ahLst/>
              <a:cxnLst/>
              <a:rect l="l" t="t" r="r" b="b"/>
              <a:pathLst>
                <a:path w="14432" h="5219" extrusionOk="0">
                  <a:moveTo>
                    <a:pt x="7493" y="0"/>
                  </a:moveTo>
                  <a:lnTo>
                    <a:pt x="7318" y="58"/>
                  </a:lnTo>
                  <a:lnTo>
                    <a:pt x="7143" y="146"/>
                  </a:lnTo>
                  <a:lnTo>
                    <a:pt x="6968" y="262"/>
                  </a:lnTo>
                  <a:lnTo>
                    <a:pt x="6531" y="671"/>
                  </a:lnTo>
                  <a:lnTo>
                    <a:pt x="5977" y="1050"/>
                  </a:lnTo>
                  <a:lnTo>
                    <a:pt x="5336" y="1429"/>
                  </a:lnTo>
                  <a:lnTo>
                    <a:pt x="4578" y="1808"/>
                  </a:lnTo>
                  <a:lnTo>
                    <a:pt x="3703" y="2157"/>
                  </a:lnTo>
                  <a:lnTo>
                    <a:pt x="2741" y="2507"/>
                  </a:lnTo>
                  <a:lnTo>
                    <a:pt x="1604" y="2828"/>
                  </a:lnTo>
                  <a:lnTo>
                    <a:pt x="380" y="3149"/>
                  </a:lnTo>
                  <a:lnTo>
                    <a:pt x="234" y="3178"/>
                  </a:lnTo>
                  <a:lnTo>
                    <a:pt x="147" y="3265"/>
                  </a:lnTo>
                  <a:lnTo>
                    <a:pt x="59" y="3382"/>
                  </a:lnTo>
                  <a:lnTo>
                    <a:pt x="30" y="3528"/>
                  </a:lnTo>
                  <a:lnTo>
                    <a:pt x="1" y="3702"/>
                  </a:lnTo>
                  <a:lnTo>
                    <a:pt x="30" y="3877"/>
                  </a:lnTo>
                  <a:lnTo>
                    <a:pt x="59" y="4052"/>
                  </a:lnTo>
                  <a:lnTo>
                    <a:pt x="147" y="4227"/>
                  </a:lnTo>
                  <a:lnTo>
                    <a:pt x="263" y="4431"/>
                  </a:lnTo>
                  <a:lnTo>
                    <a:pt x="380" y="4606"/>
                  </a:lnTo>
                  <a:lnTo>
                    <a:pt x="555" y="4781"/>
                  </a:lnTo>
                  <a:lnTo>
                    <a:pt x="759" y="4927"/>
                  </a:lnTo>
                  <a:lnTo>
                    <a:pt x="992" y="5043"/>
                  </a:lnTo>
                  <a:lnTo>
                    <a:pt x="1254" y="5131"/>
                  </a:lnTo>
                  <a:lnTo>
                    <a:pt x="1575" y="5189"/>
                  </a:lnTo>
                  <a:lnTo>
                    <a:pt x="1896" y="5218"/>
                  </a:lnTo>
                  <a:lnTo>
                    <a:pt x="13761" y="5218"/>
                  </a:lnTo>
                  <a:lnTo>
                    <a:pt x="13965" y="5189"/>
                  </a:lnTo>
                  <a:lnTo>
                    <a:pt x="14081" y="5131"/>
                  </a:lnTo>
                  <a:lnTo>
                    <a:pt x="14198" y="5073"/>
                  </a:lnTo>
                  <a:lnTo>
                    <a:pt x="14286" y="4985"/>
                  </a:lnTo>
                  <a:lnTo>
                    <a:pt x="14344" y="4898"/>
                  </a:lnTo>
                  <a:lnTo>
                    <a:pt x="14402" y="4781"/>
                  </a:lnTo>
                  <a:lnTo>
                    <a:pt x="14431" y="4664"/>
                  </a:lnTo>
                  <a:lnTo>
                    <a:pt x="14431" y="4519"/>
                  </a:lnTo>
                  <a:lnTo>
                    <a:pt x="14402" y="4402"/>
                  </a:lnTo>
                  <a:lnTo>
                    <a:pt x="13265" y="321"/>
                  </a:lnTo>
                  <a:lnTo>
                    <a:pt x="13207" y="175"/>
                  </a:lnTo>
                  <a:lnTo>
                    <a:pt x="13119" y="88"/>
                  </a:lnTo>
                  <a:lnTo>
                    <a:pt x="13003" y="29"/>
                  </a:lnTo>
                  <a:lnTo>
                    <a:pt x="1285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770;p55">
              <a:extLst>
                <a:ext uri="{FF2B5EF4-FFF2-40B4-BE49-F238E27FC236}">
                  <a16:creationId xmlns:a16="http://schemas.microsoft.com/office/drawing/2014/main" id="{919AF708-3F39-77EB-5001-66FE70BF4A53}"/>
                </a:ext>
              </a:extLst>
            </p:cNvPr>
            <p:cNvSpPr/>
            <p:nvPr/>
          </p:nvSpPr>
          <p:spPr>
            <a:xfrm>
              <a:off x="7555262" y="3328874"/>
              <a:ext cx="242530" cy="87705"/>
            </a:xfrm>
            <a:custGeom>
              <a:avLst/>
              <a:gdLst/>
              <a:ahLst/>
              <a:cxnLst/>
              <a:rect l="l" t="t" r="r" b="b"/>
              <a:pathLst>
                <a:path w="14432" h="5219" fill="none" extrusionOk="0">
                  <a:moveTo>
                    <a:pt x="7697" y="0"/>
                  </a:moveTo>
                  <a:lnTo>
                    <a:pt x="12857" y="0"/>
                  </a:lnTo>
                  <a:lnTo>
                    <a:pt x="12857" y="0"/>
                  </a:lnTo>
                  <a:lnTo>
                    <a:pt x="13003" y="29"/>
                  </a:lnTo>
                  <a:lnTo>
                    <a:pt x="13119" y="88"/>
                  </a:lnTo>
                  <a:lnTo>
                    <a:pt x="13207" y="175"/>
                  </a:lnTo>
                  <a:lnTo>
                    <a:pt x="13265" y="321"/>
                  </a:lnTo>
                  <a:lnTo>
                    <a:pt x="14402" y="4402"/>
                  </a:lnTo>
                  <a:lnTo>
                    <a:pt x="14402" y="4402"/>
                  </a:lnTo>
                  <a:lnTo>
                    <a:pt x="14431" y="4519"/>
                  </a:lnTo>
                  <a:lnTo>
                    <a:pt x="14431" y="4664"/>
                  </a:lnTo>
                  <a:lnTo>
                    <a:pt x="14402" y="4781"/>
                  </a:lnTo>
                  <a:lnTo>
                    <a:pt x="14344" y="4898"/>
                  </a:lnTo>
                  <a:lnTo>
                    <a:pt x="14286" y="4985"/>
                  </a:lnTo>
                  <a:lnTo>
                    <a:pt x="14198" y="5073"/>
                  </a:lnTo>
                  <a:lnTo>
                    <a:pt x="14081" y="5131"/>
                  </a:lnTo>
                  <a:lnTo>
                    <a:pt x="13965" y="5189"/>
                  </a:lnTo>
                  <a:lnTo>
                    <a:pt x="13965" y="5189"/>
                  </a:lnTo>
                  <a:lnTo>
                    <a:pt x="13761" y="5218"/>
                  </a:lnTo>
                  <a:lnTo>
                    <a:pt x="13761" y="5218"/>
                  </a:lnTo>
                  <a:lnTo>
                    <a:pt x="11487" y="5218"/>
                  </a:lnTo>
                  <a:lnTo>
                    <a:pt x="8834" y="5218"/>
                  </a:lnTo>
                  <a:lnTo>
                    <a:pt x="1896" y="5218"/>
                  </a:lnTo>
                  <a:lnTo>
                    <a:pt x="1896" y="5218"/>
                  </a:lnTo>
                  <a:lnTo>
                    <a:pt x="1575" y="5189"/>
                  </a:lnTo>
                  <a:lnTo>
                    <a:pt x="1254" y="5131"/>
                  </a:lnTo>
                  <a:lnTo>
                    <a:pt x="992" y="5043"/>
                  </a:lnTo>
                  <a:lnTo>
                    <a:pt x="759" y="4927"/>
                  </a:lnTo>
                  <a:lnTo>
                    <a:pt x="555" y="4781"/>
                  </a:lnTo>
                  <a:lnTo>
                    <a:pt x="380" y="4606"/>
                  </a:lnTo>
                  <a:lnTo>
                    <a:pt x="263" y="4431"/>
                  </a:lnTo>
                  <a:lnTo>
                    <a:pt x="147" y="4227"/>
                  </a:lnTo>
                  <a:lnTo>
                    <a:pt x="59" y="4052"/>
                  </a:lnTo>
                  <a:lnTo>
                    <a:pt x="30" y="3877"/>
                  </a:lnTo>
                  <a:lnTo>
                    <a:pt x="1" y="3702"/>
                  </a:lnTo>
                  <a:lnTo>
                    <a:pt x="30" y="3528"/>
                  </a:lnTo>
                  <a:lnTo>
                    <a:pt x="59" y="3382"/>
                  </a:lnTo>
                  <a:lnTo>
                    <a:pt x="147" y="3265"/>
                  </a:lnTo>
                  <a:lnTo>
                    <a:pt x="234" y="3178"/>
                  </a:lnTo>
                  <a:lnTo>
                    <a:pt x="380" y="3149"/>
                  </a:lnTo>
                  <a:lnTo>
                    <a:pt x="380" y="3149"/>
                  </a:lnTo>
                  <a:lnTo>
                    <a:pt x="1604" y="2828"/>
                  </a:lnTo>
                  <a:lnTo>
                    <a:pt x="2741" y="2507"/>
                  </a:lnTo>
                  <a:lnTo>
                    <a:pt x="3703" y="2157"/>
                  </a:lnTo>
                  <a:lnTo>
                    <a:pt x="4578" y="1808"/>
                  </a:lnTo>
                  <a:lnTo>
                    <a:pt x="5336" y="1429"/>
                  </a:lnTo>
                  <a:lnTo>
                    <a:pt x="5977" y="1050"/>
                  </a:lnTo>
                  <a:lnTo>
                    <a:pt x="6531" y="671"/>
                  </a:lnTo>
                  <a:lnTo>
                    <a:pt x="6968" y="262"/>
                  </a:lnTo>
                  <a:lnTo>
                    <a:pt x="6968" y="262"/>
                  </a:lnTo>
                  <a:lnTo>
                    <a:pt x="7143" y="146"/>
                  </a:lnTo>
                  <a:lnTo>
                    <a:pt x="7318" y="58"/>
                  </a:lnTo>
                  <a:lnTo>
                    <a:pt x="7493" y="0"/>
                  </a:lnTo>
                  <a:lnTo>
                    <a:pt x="769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771;p55">
              <a:extLst>
                <a:ext uri="{FF2B5EF4-FFF2-40B4-BE49-F238E27FC236}">
                  <a16:creationId xmlns:a16="http://schemas.microsoft.com/office/drawing/2014/main" id="{DDD1F97B-E792-7C60-8F1F-9C6A33077903}"/>
                </a:ext>
              </a:extLst>
            </p:cNvPr>
            <p:cNvSpPr/>
            <p:nvPr/>
          </p:nvSpPr>
          <p:spPr>
            <a:xfrm>
              <a:off x="7747796" y="3253906"/>
              <a:ext cx="6873" cy="30888"/>
            </a:xfrm>
            <a:custGeom>
              <a:avLst/>
              <a:gdLst/>
              <a:ahLst/>
              <a:cxnLst/>
              <a:rect l="l" t="t" r="r" b="b"/>
              <a:pathLst>
                <a:path w="409" h="1838" extrusionOk="0">
                  <a:moveTo>
                    <a:pt x="1" y="1"/>
                  </a:moveTo>
                  <a:lnTo>
                    <a:pt x="1" y="1"/>
                  </a:lnTo>
                  <a:lnTo>
                    <a:pt x="409" y="1837"/>
                  </a:lnTo>
                  <a:lnTo>
                    <a:pt x="409" y="183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772;p55">
              <a:extLst>
                <a:ext uri="{FF2B5EF4-FFF2-40B4-BE49-F238E27FC236}">
                  <a16:creationId xmlns:a16="http://schemas.microsoft.com/office/drawing/2014/main" id="{5E8D45B3-F134-F08F-DA09-0BD96FCE28D9}"/>
                </a:ext>
              </a:extLst>
            </p:cNvPr>
            <p:cNvSpPr/>
            <p:nvPr/>
          </p:nvSpPr>
          <p:spPr>
            <a:xfrm>
              <a:off x="7747796" y="3253906"/>
              <a:ext cx="6873" cy="30888"/>
            </a:xfrm>
            <a:custGeom>
              <a:avLst/>
              <a:gdLst/>
              <a:ahLst/>
              <a:cxnLst/>
              <a:rect l="l" t="t" r="r" b="b"/>
              <a:pathLst>
                <a:path w="409" h="1838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409" y="1837"/>
                  </a:lnTo>
                  <a:lnTo>
                    <a:pt x="409" y="1837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773;p55">
              <a:extLst>
                <a:ext uri="{FF2B5EF4-FFF2-40B4-BE49-F238E27FC236}">
                  <a16:creationId xmlns:a16="http://schemas.microsoft.com/office/drawing/2014/main" id="{CBDA224D-C9C5-17E8-1F5A-A9444E34E609}"/>
                </a:ext>
              </a:extLst>
            </p:cNvPr>
            <p:cNvSpPr/>
            <p:nvPr/>
          </p:nvSpPr>
          <p:spPr>
            <a:xfrm>
              <a:off x="7675300" y="3253906"/>
              <a:ext cx="79370" cy="30888"/>
            </a:xfrm>
            <a:custGeom>
              <a:avLst/>
              <a:gdLst/>
              <a:ahLst/>
              <a:cxnLst/>
              <a:rect l="l" t="t" r="r" b="b"/>
              <a:pathLst>
                <a:path w="4723" h="1838" extrusionOk="0">
                  <a:moveTo>
                    <a:pt x="4315" y="1"/>
                  </a:moveTo>
                  <a:lnTo>
                    <a:pt x="0" y="292"/>
                  </a:lnTo>
                  <a:lnTo>
                    <a:pt x="350" y="1837"/>
                  </a:lnTo>
                  <a:lnTo>
                    <a:pt x="4723" y="1837"/>
                  </a:lnTo>
                  <a:lnTo>
                    <a:pt x="4315" y="1"/>
                  </a:lnTo>
                  <a:close/>
                </a:path>
              </a:pathLst>
            </a:custGeom>
            <a:solidFill>
              <a:schemeClr val="dk1">
                <a:alpha val="145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774;p55">
              <a:extLst>
                <a:ext uri="{FF2B5EF4-FFF2-40B4-BE49-F238E27FC236}">
                  <a16:creationId xmlns:a16="http://schemas.microsoft.com/office/drawing/2014/main" id="{D9B99E93-FC4D-1D82-BB33-042B60183930}"/>
                </a:ext>
              </a:extLst>
            </p:cNvPr>
            <p:cNvSpPr/>
            <p:nvPr/>
          </p:nvSpPr>
          <p:spPr>
            <a:xfrm>
              <a:off x="7675300" y="3253906"/>
              <a:ext cx="79370" cy="30888"/>
            </a:xfrm>
            <a:custGeom>
              <a:avLst/>
              <a:gdLst/>
              <a:ahLst/>
              <a:cxnLst/>
              <a:rect l="l" t="t" r="r" b="b"/>
              <a:pathLst>
                <a:path w="4723" h="1838" fill="none" extrusionOk="0">
                  <a:moveTo>
                    <a:pt x="4315" y="1"/>
                  </a:moveTo>
                  <a:lnTo>
                    <a:pt x="0" y="292"/>
                  </a:lnTo>
                  <a:lnTo>
                    <a:pt x="350" y="1837"/>
                  </a:lnTo>
                  <a:lnTo>
                    <a:pt x="4723" y="1837"/>
                  </a:lnTo>
                  <a:lnTo>
                    <a:pt x="4315" y="1"/>
                  </a:lnTo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775;p55">
              <a:extLst>
                <a:ext uri="{FF2B5EF4-FFF2-40B4-BE49-F238E27FC236}">
                  <a16:creationId xmlns:a16="http://schemas.microsoft.com/office/drawing/2014/main" id="{FBB40D20-95F9-C70E-9BC9-EF96D72A6737}"/>
                </a:ext>
              </a:extLst>
            </p:cNvPr>
            <p:cNvSpPr/>
            <p:nvPr/>
          </p:nvSpPr>
          <p:spPr>
            <a:xfrm>
              <a:off x="8040758" y="3122626"/>
              <a:ext cx="12268" cy="28921"/>
            </a:xfrm>
            <a:custGeom>
              <a:avLst/>
              <a:gdLst/>
              <a:ahLst/>
              <a:cxnLst/>
              <a:rect l="l" t="t" r="r" b="b"/>
              <a:pathLst>
                <a:path w="730" h="1721" extrusionOk="0">
                  <a:moveTo>
                    <a:pt x="1" y="0"/>
                  </a:moveTo>
                  <a:lnTo>
                    <a:pt x="1" y="0"/>
                  </a:lnTo>
                  <a:lnTo>
                    <a:pt x="730" y="17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776;p55">
              <a:extLst>
                <a:ext uri="{FF2B5EF4-FFF2-40B4-BE49-F238E27FC236}">
                  <a16:creationId xmlns:a16="http://schemas.microsoft.com/office/drawing/2014/main" id="{D34A2855-308E-245B-B2FB-7244D896B68A}"/>
                </a:ext>
              </a:extLst>
            </p:cNvPr>
            <p:cNvSpPr/>
            <p:nvPr/>
          </p:nvSpPr>
          <p:spPr>
            <a:xfrm>
              <a:off x="8040758" y="3122626"/>
              <a:ext cx="12268" cy="28921"/>
            </a:xfrm>
            <a:custGeom>
              <a:avLst/>
              <a:gdLst/>
              <a:ahLst/>
              <a:cxnLst/>
              <a:rect l="l" t="t" r="r" b="b"/>
              <a:pathLst>
                <a:path w="730" h="172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730" y="172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777;p55">
              <a:extLst>
                <a:ext uri="{FF2B5EF4-FFF2-40B4-BE49-F238E27FC236}">
                  <a16:creationId xmlns:a16="http://schemas.microsoft.com/office/drawing/2014/main" id="{CBD17D4A-F067-989B-EE3C-0C35418DE2C5}"/>
                </a:ext>
              </a:extLst>
            </p:cNvPr>
            <p:cNvSpPr/>
            <p:nvPr/>
          </p:nvSpPr>
          <p:spPr>
            <a:xfrm>
              <a:off x="8040758" y="3096158"/>
              <a:ext cx="100443" cy="108291"/>
            </a:xfrm>
            <a:custGeom>
              <a:avLst/>
              <a:gdLst/>
              <a:ahLst/>
              <a:cxnLst/>
              <a:rect l="l" t="t" r="r" b="b"/>
              <a:pathLst>
                <a:path w="5977" h="6444" extrusionOk="0">
                  <a:moveTo>
                    <a:pt x="3995" y="1"/>
                  </a:moveTo>
                  <a:lnTo>
                    <a:pt x="1" y="1575"/>
                  </a:lnTo>
                  <a:lnTo>
                    <a:pt x="730" y="3295"/>
                  </a:lnTo>
                  <a:lnTo>
                    <a:pt x="2012" y="6443"/>
                  </a:lnTo>
                  <a:lnTo>
                    <a:pt x="5977" y="4898"/>
                  </a:lnTo>
                  <a:lnTo>
                    <a:pt x="3995" y="1"/>
                  </a:lnTo>
                  <a:close/>
                </a:path>
              </a:pathLst>
            </a:custGeom>
            <a:solidFill>
              <a:schemeClr val="dk1">
                <a:alpha val="145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778;p55">
              <a:extLst>
                <a:ext uri="{FF2B5EF4-FFF2-40B4-BE49-F238E27FC236}">
                  <a16:creationId xmlns:a16="http://schemas.microsoft.com/office/drawing/2014/main" id="{D174B859-A997-661C-F065-65F5251094C3}"/>
                </a:ext>
              </a:extLst>
            </p:cNvPr>
            <p:cNvSpPr/>
            <p:nvPr/>
          </p:nvSpPr>
          <p:spPr>
            <a:xfrm>
              <a:off x="8040758" y="3096158"/>
              <a:ext cx="100443" cy="108291"/>
            </a:xfrm>
            <a:custGeom>
              <a:avLst/>
              <a:gdLst/>
              <a:ahLst/>
              <a:cxnLst/>
              <a:rect l="l" t="t" r="r" b="b"/>
              <a:pathLst>
                <a:path w="5977" h="6444" fill="none" extrusionOk="0">
                  <a:moveTo>
                    <a:pt x="3995" y="1"/>
                  </a:moveTo>
                  <a:lnTo>
                    <a:pt x="1" y="1575"/>
                  </a:lnTo>
                  <a:lnTo>
                    <a:pt x="730" y="3295"/>
                  </a:lnTo>
                  <a:lnTo>
                    <a:pt x="2012" y="6443"/>
                  </a:lnTo>
                  <a:lnTo>
                    <a:pt x="5977" y="4898"/>
                  </a:lnTo>
                  <a:lnTo>
                    <a:pt x="3995" y="1"/>
                  </a:lnTo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779;p55">
              <a:extLst>
                <a:ext uri="{FF2B5EF4-FFF2-40B4-BE49-F238E27FC236}">
                  <a16:creationId xmlns:a16="http://schemas.microsoft.com/office/drawing/2014/main" id="{7E8E8555-E892-0B0E-AF05-53BC5822A597}"/>
                </a:ext>
              </a:extLst>
            </p:cNvPr>
            <p:cNvSpPr/>
            <p:nvPr/>
          </p:nvSpPr>
          <p:spPr>
            <a:xfrm>
              <a:off x="7324042" y="1402079"/>
              <a:ext cx="436023" cy="510990"/>
            </a:xfrm>
            <a:custGeom>
              <a:avLst/>
              <a:gdLst/>
              <a:ahLst/>
              <a:cxnLst/>
              <a:rect l="l" t="t" r="r" b="b"/>
              <a:pathLst>
                <a:path w="25946" h="30407" extrusionOk="0">
                  <a:moveTo>
                    <a:pt x="16996" y="1"/>
                  </a:moveTo>
                  <a:lnTo>
                    <a:pt x="16384" y="59"/>
                  </a:lnTo>
                  <a:lnTo>
                    <a:pt x="15422" y="176"/>
                  </a:lnTo>
                  <a:lnTo>
                    <a:pt x="14460" y="321"/>
                  </a:lnTo>
                  <a:lnTo>
                    <a:pt x="13498" y="496"/>
                  </a:lnTo>
                  <a:lnTo>
                    <a:pt x="12536" y="700"/>
                  </a:lnTo>
                  <a:lnTo>
                    <a:pt x="11603" y="904"/>
                  </a:lnTo>
                  <a:lnTo>
                    <a:pt x="10670" y="1138"/>
                  </a:lnTo>
                  <a:lnTo>
                    <a:pt x="9737" y="1400"/>
                  </a:lnTo>
                  <a:lnTo>
                    <a:pt x="8804" y="1691"/>
                  </a:lnTo>
                  <a:lnTo>
                    <a:pt x="7900" y="2012"/>
                  </a:lnTo>
                  <a:lnTo>
                    <a:pt x="6997" y="2333"/>
                  </a:lnTo>
                  <a:lnTo>
                    <a:pt x="6093" y="2683"/>
                  </a:lnTo>
                  <a:lnTo>
                    <a:pt x="5189" y="3062"/>
                  </a:lnTo>
                  <a:lnTo>
                    <a:pt x="4315" y="3470"/>
                  </a:lnTo>
                  <a:lnTo>
                    <a:pt x="3440" y="3878"/>
                  </a:lnTo>
                  <a:lnTo>
                    <a:pt x="2565" y="4315"/>
                  </a:lnTo>
                  <a:lnTo>
                    <a:pt x="1720" y="4782"/>
                  </a:lnTo>
                  <a:lnTo>
                    <a:pt x="1487" y="4927"/>
                  </a:lnTo>
                  <a:lnTo>
                    <a:pt x="1283" y="5073"/>
                  </a:lnTo>
                  <a:lnTo>
                    <a:pt x="1079" y="5219"/>
                  </a:lnTo>
                  <a:lnTo>
                    <a:pt x="875" y="5394"/>
                  </a:lnTo>
                  <a:lnTo>
                    <a:pt x="729" y="5598"/>
                  </a:lnTo>
                  <a:lnTo>
                    <a:pt x="554" y="5802"/>
                  </a:lnTo>
                  <a:lnTo>
                    <a:pt x="437" y="6006"/>
                  </a:lnTo>
                  <a:lnTo>
                    <a:pt x="321" y="6239"/>
                  </a:lnTo>
                  <a:lnTo>
                    <a:pt x="204" y="6472"/>
                  </a:lnTo>
                  <a:lnTo>
                    <a:pt x="117" y="6706"/>
                  </a:lnTo>
                  <a:lnTo>
                    <a:pt x="58" y="6939"/>
                  </a:lnTo>
                  <a:lnTo>
                    <a:pt x="29" y="7201"/>
                  </a:lnTo>
                  <a:lnTo>
                    <a:pt x="0" y="7464"/>
                  </a:lnTo>
                  <a:lnTo>
                    <a:pt x="0" y="7697"/>
                  </a:lnTo>
                  <a:lnTo>
                    <a:pt x="29" y="7959"/>
                  </a:lnTo>
                  <a:lnTo>
                    <a:pt x="58" y="8222"/>
                  </a:lnTo>
                  <a:lnTo>
                    <a:pt x="408" y="9475"/>
                  </a:lnTo>
                  <a:lnTo>
                    <a:pt x="875" y="11078"/>
                  </a:lnTo>
                  <a:lnTo>
                    <a:pt x="1574" y="13061"/>
                  </a:lnTo>
                  <a:lnTo>
                    <a:pt x="2478" y="15510"/>
                  </a:lnTo>
                  <a:lnTo>
                    <a:pt x="3644" y="18396"/>
                  </a:lnTo>
                  <a:lnTo>
                    <a:pt x="5073" y="21836"/>
                  </a:lnTo>
                  <a:lnTo>
                    <a:pt x="6822" y="25829"/>
                  </a:lnTo>
                  <a:lnTo>
                    <a:pt x="8921" y="30406"/>
                  </a:lnTo>
                  <a:lnTo>
                    <a:pt x="25946" y="25684"/>
                  </a:lnTo>
                  <a:lnTo>
                    <a:pt x="25217" y="23497"/>
                  </a:lnTo>
                  <a:lnTo>
                    <a:pt x="24546" y="21457"/>
                  </a:lnTo>
                  <a:lnTo>
                    <a:pt x="24255" y="20465"/>
                  </a:lnTo>
                  <a:lnTo>
                    <a:pt x="23963" y="19474"/>
                  </a:lnTo>
                  <a:lnTo>
                    <a:pt x="23701" y="18454"/>
                  </a:lnTo>
                  <a:lnTo>
                    <a:pt x="23468" y="17346"/>
                  </a:lnTo>
                  <a:lnTo>
                    <a:pt x="23234" y="16209"/>
                  </a:lnTo>
                  <a:lnTo>
                    <a:pt x="23001" y="14985"/>
                  </a:lnTo>
                  <a:lnTo>
                    <a:pt x="22826" y="13615"/>
                  </a:lnTo>
                  <a:lnTo>
                    <a:pt x="22651" y="12157"/>
                  </a:lnTo>
                  <a:lnTo>
                    <a:pt x="22506" y="10554"/>
                  </a:lnTo>
                  <a:lnTo>
                    <a:pt x="22360" y="8775"/>
                  </a:lnTo>
                  <a:lnTo>
                    <a:pt x="22243" y="6851"/>
                  </a:lnTo>
                  <a:lnTo>
                    <a:pt x="22156" y="4694"/>
                  </a:lnTo>
                  <a:lnTo>
                    <a:pt x="22097" y="4082"/>
                  </a:lnTo>
                  <a:lnTo>
                    <a:pt x="22010" y="3499"/>
                  </a:lnTo>
                  <a:lnTo>
                    <a:pt x="21864" y="2974"/>
                  </a:lnTo>
                  <a:lnTo>
                    <a:pt x="21660" y="2479"/>
                  </a:lnTo>
                  <a:lnTo>
                    <a:pt x="21427" y="2012"/>
                  </a:lnTo>
                  <a:lnTo>
                    <a:pt x="21165" y="1633"/>
                  </a:lnTo>
                  <a:lnTo>
                    <a:pt x="20844" y="1254"/>
                  </a:lnTo>
                  <a:lnTo>
                    <a:pt x="20494" y="933"/>
                  </a:lnTo>
                  <a:lnTo>
                    <a:pt x="20086" y="671"/>
                  </a:lnTo>
                  <a:lnTo>
                    <a:pt x="19649" y="438"/>
                  </a:lnTo>
                  <a:lnTo>
                    <a:pt x="19182" y="263"/>
                  </a:lnTo>
                  <a:lnTo>
                    <a:pt x="18687" y="146"/>
                  </a:lnTo>
                  <a:lnTo>
                    <a:pt x="18162" y="30"/>
                  </a:lnTo>
                  <a:lnTo>
                    <a:pt x="1760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780;p55">
              <a:extLst>
                <a:ext uri="{FF2B5EF4-FFF2-40B4-BE49-F238E27FC236}">
                  <a16:creationId xmlns:a16="http://schemas.microsoft.com/office/drawing/2014/main" id="{01746C36-1F08-EA5E-FC69-12DDA6DB93D0}"/>
                </a:ext>
              </a:extLst>
            </p:cNvPr>
            <p:cNvSpPr/>
            <p:nvPr/>
          </p:nvSpPr>
          <p:spPr>
            <a:xfrm>
              <a:off x="7427409" y="1267841"/>
              <a:ext cx="136205" cy="258209"/>
            </a:xfrm>
            <a:custGeom>
              <a:avLst/>
              <a:gdLst/>
              <a:ahLst/>
              <a:cxnLst/>
              <a:rect l="l" t="t" r="r" b="b"/>
              <a:pathLst>
                <a:path w="8105" h="15365" extrusionOk="0">
                  <a:moveTo>
                    <a:pt x="5044" y="1"/>
                  </a:moveTo>
                  <a:lnTo>
                    <a:pt x="1400" y="5365"/>
                  </a:lnTo>
                  <a:lnTo>
                    <a:pt x="1779" y="6035"/>
                  </a:lnTo>
                  <a:lnTo>
                    <a:pt x="1924" y="6385"/>
                  </a:lnTo>
                  <a:lnTo>
                    <a:pt x="2070" y="6706"/>
                  </a:lnTo>
                  <a:lnTo>
                    <a:pt x="2157" y="7056"/>
                  </a:lnTo>
                  <a:lnTo>
                    <a:pt x="2245" y="7376"/>
                  </a:lnTo>
                  <a:lnTo>
                    <a:pt x="2274" y="7726"/>
                  </a:lnTo>
                  <a:lnTo>
                    <a:pt x="2274" y="8047"/>
                  </a:lnTo>
                  <a:lnTo>
                    <a:pt x="2245" y="8368"/>
                  </a:lnTo>
                  <a:lnTo>
                    <a:pt x="2157" y="8688"/>
                  </a:lnTo>
                  <a:lnTo>
                    <a:pt x="2041" y="9009"/>
                  </a:lnTo>
                  <a:lnTo>
                    <a:pt x="1837" y="9300"/>
                  </a:lnTo>
                  <a:lnTo>
                    <a:pt x="1604" y="9621"/>
                  </a:lnTo>
                  <a:lnTo>
                    <a:pt x="1283" y="9913"/>
                  </a:lnTo>
                  <a:lnTo>
                    <a:pt x="904" y="10175"/>
                  </a:lnTo>
                  <a:lnTo>
                    <a:pt x="467" y="10467"/>
                  </a:lnTo>
                  <a:lnTo>
                    <a:pt x="379" y="10554"/>
                  </a:lnTo>
                  <a:lnTo>
                    <a:pt x="233" y="10816"/>
                  </a:lnTo>
                  <a:lnTo>
                    <a:pt x="146" y="11020"/>
                  </a:lnTo>
                  <a:lnTo>
                    <a:pt x="88" y="11224"/>
                  </a:lnTo>
                  <a:lnTo>
                    <a:pt x="29" y="11516"/>
                  </a:lnTo>
                  <a:lnTo>
                    <a:pt x="0" y="11808"/>
                  </a:lnTo>
                  <a:lnTo>
                    <a:pt x="29" y="12157"/>
                  </a:lnTo>
                  <a:lnTo>
                    <a:pt x="88" y="12536"/>
                  </a:lnTo>
                  <a:lnTo>
                    <a:pt x="204" y="12915"/>
                  </a:lnTo>
                  <a:lnTo>
                    <a:pt x="408" y="13353"/>
                  </a:lnTo>
                  <a:lnTo>
                    <a:pt x="700" y="13819"/>
                  </a:lnTo>
                  <a:lnTo>
                    <a:pt x="1079" y="14315"/>
                  </a:lnTo>
                  <a:lnTo>
                    <a:pt x="1574" y="14810"/>
                  </a:lnTo>
                  <a:lnTo>
                    <a:pt x="2157" y="15364"/>
                  </a:lnTo>
                  <a:lnTo>
                    <a:pt x="3149" y="14402"/>
                  </a:lnTo>
                  <a:lnTo>
                    <a:pt x="4023" y="13498"/>
                  </a:lnTo>
                  <a:lnTo>
                    <a:pt x="4810" y="12711"/>
                  </a:lnTo>
                  <a:lnTo>
                    <a:pt x="5452" y="11982"/>
                  </a:lnTo>
                  <a:lnTo>
                    <a:pt x="6035" y="11341"/>
                  </a:lnTo>
                  <a:lnTo>
                    <a:pt x="6530" y="10758"/>
                  </a:lnTo>
                  <a:lnTo>
                    <a:pt x="6909" y="10262"/>
                  </a:lnTo>
                  <a:lnTo>
                    <a:pt x="7259" y="9825"/>
                  </a:lnTo>
                  <a:lnTo>
                    <a:pt x="7726" y="9126"/>
                  </a:lnTo>
                  <a:lnTo>
                    <a:pt x="7988" y="8688"/>
                  </a:lnTo>
                  <a:lnTo>
                    <a:pt x="8075" y="8426"/>
                  </a:lnTo>
                  <a:lnTo>
                    <a:pt x="8105" y="8338"/>
                  </a:lnTo>
                  <a:lnTo>
                    <a:pt x="7900" y="8222"/>
                  </a:lnTo>
                  <a:lnTo>
                    <a:pt x="7726" y="8076"/>
                  </a:lnTo>
                  <a:lnTo>
                    <a:pt x="7551" y="7930"/>
                  </a:lnTo>
                  <a:lnTo>
                    <a:pt x="7376" y="7755"/>
                  </a:lnTo>
                  <a:lnTo>
                    <a:pt x="7026" y="7347"/>
                  </a:lnTo>
                  <a:lnTo>
                    <a:pt x="6734" y="6910"/>
                  </a:lnTo>
                  <a:lnTo>
                    <a:pt x="6472" y="6414"/>
                  </a:lnTo>
                  <a:lnTo>
                    <a:pt x="6239" y="5860"/>
                  </a:lnTo>
                  <a:lnTo>
                    <a:pt x="6035" y="5307"/>
                  </a:lnTo>
                  <a:lnTo>
                    <a:pt x="5831" y="4694"/>
                  </a:lnTo>
                  <a:lnTo>
                    <a:pt x="5685" y="4082"/>
                  </a:lnTo>
                  <a:lnTo>
                    <a:pt x="5539" y="3470"/>
                  </a:lnTo>
                  <a:lnTo>
                    <a:pt x="5423" y="2858"/>
                  </a:lnTo>
                  <a:lnTo>
                    <a:pt x="5306" y="2246"/>
                  </a:lnTo>
                  <a:lnTo>
                    <a:pt x="5160" y="1050"/>
                  </a:lnTo>
                  <a:lnTo>
                    <a:pt x="5044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781;p55">
              <a:extLst>
                <a:ext uri="{FF2B5EF4-FFF2-40B4-BE49-F238E27FC236}">
                  <a16:creationId xmlns:a16="http://schemas.microsoft.com/office/drawing/2014/main" id="{D48FD37D-67D9-D7F3-4382-39834E91D11F}"/>
                </a:ext>
              </a:extLst>
            </p:cNvPr>
            <p:cNvSpPr/>
            <p:nvPr/>
          </p:nvSpPr>
          <p:spPr>
            <a:xfrm>
              <a:off x="7427409" y="1267841"/>
              <a:ext cx="136205" cy="258209"/>
            </a:xfrm>
            <a:custGeom>
              <a:avLst/>
              <a:gdLst/>
              <a:ahLst/>
              <a:cxnLst/>
              <a:rect l="l" t="t" r="r" b="b"/>
              <a:pathLst>
                <a:path w="8105" h="15365" fill="none" extrusionOk="0">
                  <a:moveTo>
                    <a:pt x="5044" y="1"/>
                  </a:moveTo>
                  <a:lnTo>
                    <a:pt x="5044" y="1"/>
                  </a:lnTo>
                  <a:lnTo>
                    <a:pt x="5160" y="1050"/>
                  </a:lnTo>
                  <a:lnTo>
                    <a:pt x="5306" y="2246"/>
                  </a:lnTo>
                  <a:lnTo>
                    <a:pt x="5423" y="2858"/>
                  </a:lnTo>
                  <a:lnTo>
                    <a:pt x="5539" y="3470"/>
                  </a:lnTo>
                  <a:lnTo>
                    <a:pt x="5685" y="4082"/>
                  </a:lnTo>
                  <a:lnTo>
                    <a:pt x="5831" y="4694"/>
                  </a:lnTo>
                  <a:lnTo>
                    <a:pt x="6035" y="5307"/>
                  </a:lnTo>
                  <a:lnTo>
                    <a:pt x="6239" y="5860"/>
                  </a:lnTo>
                  <a:lnTo>
                    <a:pt x="6472" y="6414"/>
                  </a:lnTo>
                  <a:lnTo>
                    <a:pt x="6734" y="6910"/>
                  </a:lnTo>
                  <a:lnTo>
                    <a:pt x="7026" y="7347"/>
                  </a:lnTo>
                  <a:lnTo>
                    <a:pt x="7376" y="7755"/>
                  </a:lnTo>
                  <a:lnTo>
                    <a:pt x="7551" y="7930"/>
                  </a:lnTo>
                  <a:lnTo>
                    <a:pt x="7726" y="8076"/>
                  </a:lnTo>
                  <a:lnTo>
                    <a:pt x="7900" y="8222"/>
                  </a:lnTo>
                  <a:lnTo>
                    <a:pt x="8105" y="8338"/>
                  </a:lnTo>
                  <a:lnTo>
                    <a:pt x="8105" y="8338"/>
                  </a:lnTo>
                  <a:lnTo>
                    <a:pt x="8075" y="8426"/>
                  </a:lnTo>
                  <a:lnTo>
                    <a:pt x="7988" y="8688"/>
                  </a:lnTo>
                  <a:lnTo>
                    <a:pt x="7726" y="9126"/>
                  </a:lnTo>
                  <a:lnTo>
                    <a:pt x="7259" y="9825"/>
                  </a:lnTo>
                  <a:lnTo>
                    <a:pt x="6909" y="10262"/>
                  </a:lnTo>
                  <a:lnTo>
                    <a:pt x="6530" y="10758"/>
                  </a:lnTo>
                  <a:lnTo>
                    <a:pt x="6035" y="11341"/>
                  </a:lnTo>
                  <a:lnTo>
                    <a:pt x="5452" y="11982"/>
                  </a:lnTo>
                  <a:lnTo>
                    <a:pt x="4810" y="12711"/>
                  </a:lnTo>
                  <a:lnTo>
                    <a:pt x="4023" y="13498"/>
                  </a:lnTo>
                  <a:lnTo>
                    <a:pt x="3149" y="14402"/>
                  </a:lnTo>
                  <a:lnTo>
                    <a:pt x="2157" y="15364"/>
                  </a:lnTo>
                  <a:lnTo>
                    <a:pt x="2157" y="15364"/>
                  </a:lnTo>
                  <a:lnTo>
                    <a:pt x="1574" y="14810"/>
                  </a:lnTo>
                  <a:lnTo>
                    <a:pt x="1079" y="14315"/>
                  </a:lnTo>
                  <a:lnTo>
                    <a:pt x="700" y="13819"/>
                  </a:lnTo>
                  <a:lnTo>
                    <a:pt x="408" y="13353"/>
                  </a:lnTo>
                  <a:lnTo>
                    <a:pt x="204" y="12915"/>
                  </a:lnTo>
                  <a:lnTo>
                    <a:pt x="88" y="12536"/>
                  </a:lnTo>
                  <a:lnTo>
                    <a:pt x="29" y="12157"/>
                  </a:lnTo>
                  <a:lnTo>
                    <a:pt x="0" y="11808"/>
                  </a:lnTo>
                  <a:lnTo>
                    <a:pt x="29" y="11516"/>
                  </a:lnTo>
                  <a:lnTo>
                    <a:pt x="88" y="11224"/>
                  </a:lnTo>
                  <a:lnTo>
                    <a:pt x="146" y="11020"/>
                  </a:lnTo>
                  <a:lnTo>
                    <a:pt x="233" y="10816"/>
                  </a:lnTo>
                  <a:lnTo>
                    <a:pt x="379" y="10554"/>
                  </a:lnTo>
                  <a:lnTo>
                    <a:pt x="467" y="10467"/>
                  </a:lnTo>
                  <a:lnTo>
                    <a:pt x="467" y="10467"/>
                  </a:lnTo>
                  <a:lnTo>
                    <a:pt x="904" y="10175"/>
                  </a:lnTo>
                  <a:lnTo>
                    <a:pt x="1283" y="9913"/>
                  </a:lnTo>
                  <a:lnTo>
                    <a:pt x="1604" y="9621"/>
                  </a:lnTo>
                  <a:lnTo>
                    <a:pt x="1837" y="9300"/>
                  </a:lnTo>
                  <a:lnTo>
                    <a:pt x="2041" y="9009"/>
                  </a:lnTo>
                  <a:lnTo>
                    <a:pt x="2157" y="8688"/>
                  </a:lnTo>
                  <a:lnTo>
                    <a:pt x="2245" y="8368"/>
                  </a:lnTo>
                  <a:lnTo>
                    <a:pt x="2274" y="8047"/>
                  </a:lnTo>
                  <a:lnTo>
                    <a:pt x="2274" y="7726"/>
                  </a:lnTo>
                  <a:lnTo>
                    <a:pt x="2245" y="7376"/>
                  </a:lnTo>
                  <a:lnTo>
                    <a:pt x="2157" y="7056"/>
                  </a:lnTo>
                  <a:lnTo>
                    <a:pt x="2070" y="6706"/>
                  </a:lnTo>
                  <a:lnTo>
                    <a:pt x="1924" y="6385"/>
                  </a:lnTo>
                  <a:lnTo>
                    <a:pt x="1779" y="6035"/>
                  </a:lnTo>
                  <a:lnTo>
                    <a:pt x="1400" y="5365"/>
                  </a:lnTo>
                  <a:lnTo>
                    <a:pt x="504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782;p55">
              <a:extLst>
                <a:ext uri="{FF2B5EF4-FFF2-40B4-BE49-F238E27FC236}">
                  <a16:creationId xmlns:a16="http://schemas.microsoft.com/office/drawing/2014/main" id="{40484D9C-D1EA-18A0-2C77-BAD0C82E0EE1}"/>
                </a:ext>
              </a:extLst>
            </p:cNvPr>
            <p:cNvSpPr/>
            <p:nvPr/>
          </p:nvSpPr>
          <p:spPr>
            <a:xfrm>
              <a:off x="7451407" y="1277638"/>
              <a:ext cx="59792" cy="114173"/>
            </a:xfrm>
            <a:custGeom>
              <a:avLst/>
              <a:gdLst/>
              <a:ahLst/>
              <a:cxnLst/>
              <a:rect l="l" t="t" r="r" b="b"/>
              <a:pathLst>
                <a:path w="3558" h="6794" extrusionOk="0">
                  <a:moveTo>
                    <a:pt x="3237" y="1"/>
                  </a:moveTo>
                  <a:lnTo>
                    <a:pt x="1" y="4782"/>
                  </a:lnTo>
                  <a:lnTo>
                    <a:pt x="263" y="5248"/>
                  </a:lnTo>
                  <a:lnTo>
                    <a:pt x="496" y="5744"/>
                  </a:lnTo>
                  <a:lnTo>
                    <a:pt x="671" y="6269"/>
                  </a:lnTo>
                  <a:lnTo>
                    <a:pt x="817" y="6793"/>
                  </a:lnTo>
                  <a:lnTo>
                    <a:pt x="1283" y="6618"/>
                  </a:lnTo>
                  <a:lnTo>
                    <a:pt x="1721" y="6385"/>
                  </a:lnTo>
                  <a:lnTo>
                    <a:pt x="2129" y="6152"/>
                  </a:lnTo>
                  <a:lnTo>
                    <a:pt x="2508" y="5890"/>
                  </a:lnTo>
                  <a:lnTo>
                    <a:pt x="2828" y="5598"/>
                  </a:lnTo>
                  <a:lnTo>
                    <a:pt x="3062" y="5277"/>
                  </a:lnTo>
                  <a:lnTo>
                    <a:pt x="3178" y="5103"/>
                  </a:lnTo>
                  <a:lnTo>
                    <a:pt x="3266" y="4928"/>
                  </a:lnTo>
                  <a:lnTo>
                    <a:pt x="3324" y="4724"/>
                  </a:lnTo>
                  <a:lnTo>
                    <a:pt x="3382" y="4549"/>
                  </a:lnTo>
                  <a:lnTo>
                    <a:pt x="3470" y="3966"/>
                  </a:lnTo>
                  <a:lnTo>
                    <a:pt x="3528" y="3412"/>
                  </a:lnTo>
                  <a:lnTo>
                    <a:pt x="3557" y="2829"/>
                  </a:lnTo>
                  <a:lnTo>
                    <a:pt x="3557" y="2275"/>
                  </a:lnTo>
                  <a:lnTo>
                    <a:pt x="3499" y="1692"/>
                  </a:lnTo>
                  <a:lnTo>
                    <a:pt x="3441" y="1109"/>
                  </a:lnTo>
                  <a:lnTo>
                    <a:pt x="3353" y="555"/>
                  </a:lnTo>
                  <a:lnTo>
                    <a:pt x="3237" y="1"/>
                  </a:lnTo>
                  <a:close/>
                </a:path>
              </a:pathLst>
            </a:custGeom>
            <a:solidFill>
              <a:srgbClr val="9149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783;p55">
              <a:extLst>
                <a:ext uri="{FF2B5EF4-FFF2-40B4-BE49-F238E27FC236}">
                  <a16:creationId xmlns:a16="http://schemas.microsoft.com/office/drawing/2014/main" id="{D8A47F98-5E66-E34F-5CB0-BBF6FA707E40}"/>
                </a:ext>
              </a:extLst>
            </p:cNvPr>
            <p:cNvSpPr/>
            <p:nvPr/>
          </p:nvSpPr>
          <p:spPr>
            <a:xfrm>
              <a:off x="7451407" y="1277638"/>
              <a:ext cx="59792" cy="114173"/>
            </a:xfrm>
            <a:custGeom>
              <a:avLst/>
              <a:gdLst/>
              <a:ahLst/>
              <a:cxnLst/>
              <a:rect l="l" t="t" r="r" b="b"/>
              <a:pathLst>
                <a:path w="3558" h="6794" fill="none" extrusionOk="0">
                  <a:moveTo>
                    <a:pt x="3237" y="1"/>
                  </a:moveTo>
                  <a:lnTo>
                    <a:pt x="1" y="4782"/>
                  </a:lnTo>
                  <a:lnTo>
                    <a:pt x="1" y="4782"/>
                  </a:lnTo>
                  <a:lnTo>
                    <a:pt x="263" y="5248"/>
                  </a:lnTo>
                  <a:lnTo>
                    <a:pt x="496" y="5744"/>
                  </a:lnTo>
                  <a:lnTo>
                    <a:pt x="671" y="6269"/>
                  </a:lnTo>
                  <a:lnTo>
                    <a:pt x="817" y="6793"/>
                  </a:lnTo>
                  <a:lnTo>
                    <a:pt x="817" y="6793"/>
                  </a:lnTo>
                  <a:lnTo>
                    <a:pt x="1283" y="6618"/>
                  </a:lnTo>
                  <a:lnTo>
                    <a:pt x="1721" y="6385"/>
                  </a:lnTo>
                  <a:lnTo>
                    <a:pt x="2129" y="6152"/>
                  </a:lnTo>
                  <a:lnTo>
                    <a:pt x="2508" y="5890"/>
                  </a:lnTo>
                  <a:lnTo>
                    <a:pt x="2828" y="5598"/>
                  </a:lnTo>
                  <a:lnTo>
                    <a:pt x="3062" y="5277"/>
                  </a:lnTo>
                  <a:lnTo>
                    <a:pt x="3178" y="5103"/>
                  </a:lnTo>
                  <a:lnTo>
                    <a:pt x="3266" y="4928"/>
                  </a:lnTo>
                  <a:lnTo>
                    <a:pt x="3324" y="4724"/>
                  </a:lnTo>
                  <a:lnTo>
                    <a:pt x="3382" y="4549"/>
                  </a:lnTo>
                  <a:lnTo>
                    <a:pt x="3382" y="4549"/>
                  </a:lnTo>
                  <a:lnTo>
                    <a:pt x="3470" y="3966"/>
                  </a:lnTo>
                  <a:lnTo>
                    <a:pt x="3528" y="3412"/>
                  </a:lnTo>
                  <a:lnTo>
                    <a:pt x="3557" y="2829"/>
                  </a:lnTo>
                  <a:lnTo>
                    <a:pt x="3557" y="2275"/>
                  </a:lnTo>
                  <a:lnTo>
                    <a:pt x="3499" y="1692"/>
                  </a:lnTo>
                  <a:lnTo>
                    <a:pt x="3441" y="1109"/>
                  </a:lnTo>
                  <a:lnTo>
                    <a:pt x="3353" y="555"/>
                  </a:lnTo>
                  <a:lnTo>
                    <a:pt x="323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784;p55">
              <a:extLst>
                <a:ext uri="{FF2B5EF4-FFF2-40B4-BE49-F238E27FC236}">
                  <a16:creationId xmlns:a16="http://schemas.microsoft.com/office/drawing/2014/main" id="{06544553-A54E-7BD9-1EA6-BD8B1EBE4980}"/>
                </a:ext>
              </a:extLst>
            </p:cNvPr>
            <p:cNvSpPr/>
            <p:nvPr/>
          </p:nvSpPr>
          <p:spPr>
            <a:xfrm>
              <a:off x="7331385" y="1103236"/>
              <a:ext cx="210667" cy="279265"/>
            </a:xfrm>
            <a:custGeom>
              <a:avLst/>
              <a:gdLst/>
              <a:ahLst/>
              <a:cxnLst/>
              <a:rect l="l" t="t" r="r" b="b"/>
              <a:pathLst>
                <a:path w="12536" h="16618" extrusionOk="0">
                  <a:moveTo>
                    <a:pt x="5656" y="1"/>
                  </a:moveTo>
                  <a:lnTo>
                    <a:pt x="5102" y="59"/>
                  </a:lnTo>
                  <a:lnTo>
                    <a:pt x="4548" y="176"/>
                  </a:lnTo>
                  <a:lnTo>
                    <a:pt x="3994" y="351"/>
                  </a:lnTo>
                  <a:lnTo>
                    <a:pt x="3440" y="584"/>
                  </a:lnTo>
                  <a:lnTo>
                    <a:pt x="2916" y="846"/>
                  </a:lnTo>
                  <a:lnTo>
                    <a:pt x="2420" y="1196"/>
                  </a:lnTo>
                  <a:lnTo>
                    <a:pt x="2099" y="1458"/>
                  </a:lnTo>
                  <a:lnTo>
                    <a:pt x="1808" y="1750"/>
                  </a:lnTo>
                  <a:lnTo>
                    <a:pt x="1516" y="2041"/>
                  </a:lnTo>
                  <a:lnTo>
                    <a:pt x="1283" y="2362"/>
                  </a:lnTo>
                  <a:lnTo>
                    <a:pt x="1050" y="2712"/>
                  </a:lnTo>
                  <a:lnTo>
                    <a:pt x="846" y="3062"/>
                  </a:lnTo>
                  <a:lnTo>
                    <a:pt x="671" y="3441"/>
                  </a:lnTo>
                  <a:lnTo>
                    <a:pt x="525" y="3820"/>
                  </a:lnTo>
                  <a:lnTo>
                    <a:pt x="379" y="4199"/>
                  </a:lnTo>
                  <a:lnTo>
                    <a:pt x="263" y="4607"/>
                  </a:lnTo>
                  <a:lnTo>
                    <a:pt x="175" y="5015"/>
                  </a:lnTo>
                  <a:lnTo>
                    <a:pt x="88" y="5452"/>
                  </a:lnTo>
                  <a:lnTo>
                    <a:pt x="59" y="5860"/>
                  </a:lnTo>
                  <a:lnTo>
                    <a:pt x="0" y="6298"/>
                  </a:lnTo>
                  <a:lnTo>
                    <a:pt x="0" y="7172"/>
                  </a:lnTo>
                  <a:lnTo>
                    <a:pt x="30" y="8076"/>
                  </a:lnTo>
                  <a:lnTo>
                    <a:pt x="146" y="8950"/>
                  </a:lnTo>
                  <a:lnTo>
                    <a:pt x="321" y="9854"/>
                  </a:lnTo>
                  <a:lnTo>
                    <a:pt x="525" y="10700"/>
                  </a:lnTo>
                  <a:lnTo>
                    <a:pt x="758" y="11545"/>
                  </a:lnTo>
                  <a:lnTo>
                    <a:pt x="1050" y="12332"/>
                  </a:lnTo>
                  <a:lnTo>
                    <a:pt x="1371" y="13061"/>
                  </a:lnTo>
                  <a:lnTo>
                    <a:pt x="1720" y="13761"/>
                  </a:lnTo>
                  <a:lnTo>
                    <a:pt x="1924" y="14110"/>
                  </a:lnTo>
                  <a:lnTo>
                    <a:pt x="2128" y="14460"/>
                  </a:lnTo>
                  <a:lnTo>
                    <a:pt x="2362" y="14752"/>
                  </a:lnTo>
                  <a:lnTo>
                    <a:pt x="2624" y="15043"/>
                  </a:lnTo>
                  <a:lnTo>
                    <a:pt x="2916" y="15306"/>
                  </a:lnTo>
                  <a:lnTo>
                    <a:pt x="3178" y="15539"/>
                  </a:lnTo>
                  <a:lnTo>
                    <a:pt x="3469" y="15743"/>
                  </a:lnTo>
                  <a:lnTo>
                    <a:pt x="3790" y="15947"/>
                  </a:lnTo>
                  <a:lnTo>
                    <a:pt x="4111" y="16122"/>
                  </a:lnTo>
                  <a:lnTo>
                    <a:pt x="4432" y="16239"/>
                  </a:lnTo>
                  <a:lnTo>
                    <a:pt x="4781" y="16384"/>
                  </a:lnTo>
                  <a:lnTo>
                    <a:pt x="5102" y="16472"/>
                  </a:lnTo>
                  <a:lnTo>
                    <a:pt x="5452" y="16530"/>
                  </a:lnTo>
                  <a:lnTo>
                    <a:pt x="5802" y="16588"/>
                  </a:lnTo>
                  <a:lnTo>
                    <a:pt x="6152" y="16618"/>
                  </a:lnTo>
                  <a:lnTo>
                    <a:pt x="6501" y="16618"/>
                  </a:lnTo>
                  <a:lnTo>
                    <a:pt x="6880" y="16588"/>
                  </a:lnTo>
                  <a:lnTo>
                    <a:pt x="7230" y="16559"/>
                  </a:lnTo>
                  <a:lnTo>
                    <a:pt x="7580" y="16501"/>
                  </a:lnTo>
                  <a:lnTo>
                    <a:pt x="7930" y="16413"/>
                  </a:lnTo>
                  <a:lnTo>
                    <a:pt x="8280" y="16297"/>
                  </a:lnTo>
                  <a:lnTo>
                    <a:pt x="8629" y="16151"/>
                  </a:lnTo>
                  <a:lnTo>
                    <a:pt x="8950" y="16005"/>
                  </a:lnTo>
                  <a:lnTo>
                    <a:pt x="9271" y="15801"/>
                  </a:lnTo>
                  <a:lnTo>
                    <a:pt x="9591" y="15597"/>
                  </a:lnTo>
                  <a:lnTo>
                    <a:pt x="9912" y="15393"/>
                  </a:lnTo>
                  <a:lnTo>
                    <a:pt x="10204" y="15131"/>
                  </a:lnTo>
                  <a:lnTo>
                    <a:pt x="10495" y="14839"/>
                  </a:lnTo>
                  <a:lnTo>
                    <a:pt x="10758" y="14548"/>
                  </a:lnTo>
                  <a:lnTo>
                    <a:pt x="11020" y="14227"/>
                  </a:lnTo>
                  <a:lnTo>
                    <a:pt x="11282" y="13877"/>
                  </a:lnTo>
                  <a:lnTo>
                    <a:pt x="11486" y="13527"/>
                  </a:lnTo>
                  <a:lnTo>
                    <a:pt x="11778" y="13032"/>
                  </a:lnTo>
                  <a:lnTo>
                    <a:pt x="11982" y="12565"/>
                  </a:lnTo>
                  <a:lnTo>
                    <a:pt x="12157" y="12099"/>
                  </a:lnTo>
                  <a:lnTo>
                    <a:pt x="12303" y="11632"/>
                  </a:lnTo>
                  <a:lnTo>
                    <a:pt x="12419" y="11166"/>
                  </a:lnTo>
                  <a:lnTo>
                    <a:pt x="12478" y="10700"/>
                  </a:lnTo>
                  <a:lnTo>
                    <a:pt x="12507" y="10233"/>
                  </a:lnTo>
                  <a:lnTo>
                    <a:pt x="12536" y="9767"/>
                  </a:lnTo>
                  <a:lnTo>
                    <a:pt x="12507" y="9271"/>
                  </a:lnTo>
                  <a:lnTo>
                    <a:pt x="12448" y="8746"/>
                  </a:lnTo>
                  <a:lnTo>
                    <a:pt x="12303" y="7609"/>
                  </a:lnTo>
                  <a:lnTo>
                    <a:pt x="12069" y="6327"/>
                  </a:lnTo>
                  <a:lnTo>
                    <a:pt x="11778" y="4840"/>
                  </a:lnTo>
                  <a:lnTo>
                    <a:pt x="11690" y="4490"/>
                  </a:lnTo>
                  <a:lnTo>
                    <a:pt x="11603" y="4170"/>
                  </a:lnTo>
                  <a:lnTo>
                    <a:pt x="11486" y="3849"/>
                  </a:lnTo>
                  <a:lnTo>
                    <a:pt x="11370" y="3528"/>
                  </a:lnTo>
                  <a:lnTo>
                    <a:pt x="11224" y="3208"/>
                  </a:lnTo>
                  <a:lnTo>
                    <a:pt x="11049" y="2916"/>
                  </a:lnTo>
                  <a:lnTo>
                    <a:pt x="10874" y="2624"/>
                  </a:lnTo>
                  <a:lnTo>
                    <a:pt x="10670" y="2362"/>
                  </a:lnTo>
                  <a:lnTo>
                    <a:pt x="10291" y="1896"/>
                  </a:lnTo>
                  <a:lnTo>
                    <a:pt x="9854" y="1488"/>
                  </a:lnTo>
                  <a:lnTo>
                    <a:pt x="9417" y="1109"/>
                  </a:lnTo>
                  <a:lnTo>
                    <a:pt x="8921" y="788"/>
                  </a:lnTo>
                  <a:lnTo>
                    <a:pt x="8425" y="526"/>
                  </a:lnTo>
                  <a:lnTo>
                    <a:pt x="7901" y="321"/>
                  </a:lnTo>
                  <a:lnTo>
                    <a:pt x="7347" y="176"/>
                  </a:lnTo>
                  <a:lnTo>
                    <a:pt x="6793" y="59"/>
                  </a:lnTo>
                  <a:lnTo>
                    <a:pt x="6239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785;p55">
              <a:extLst>
                <a:ext uri="{FF2B5EF4-FFF2-40B4-BE49-F238E27FC236}">
                  <a16:creationId xmlns:a16="http://schemas.microsoft.com/office/drawing/2014/main" id="{1C175EC7-F072-8B8B-6F49-317F29CC175F}"/>
                </a:ext>
              </a:extLst>
            </p:cNvPr>
            <p:cNvSpPr/>
            <p:nvPr/>
          </p:nvSpPr>
          <p:spPr>
            <a:xfrm>
              <a:off x="7518526" y="1206604"/>
              <a:ext cx="48516" cy="68615"/>
            </a:xfrm>
            <a:custGeom>
              <a:avLst/>
              <a:gdLst/>
              <a:ahLst/>
              <a:cxnLst/>
              <a:rect l="l" t="t" r="r" b="b"/>
              <a:pathLst>
                <a:path w="2887" h="4083" extrusionOk="0">
                  <a:moveTo>
                    <a:pt x="1283" y="1"/>
                  </a:moveTo>
                  <a:lnTo>
                    <a:pt x="1021" y="30"/>
                  </a:lnTo>
                  <a:lnTo>
                    <a:pt x="758" y="147"/>
                  </a:lnTo>
                  <a:lnTo>
                    <a:pt x="584" y="263"/>
                  </a:lnTo>
                  <a:lnTo>
                    <a:pt x="438" y="409"/>
                  </a:lnTo>
                  <a:lnTo>
                    <a:pt x="321" y="555"/>
                  </a:lnTo>
                  <a:lnTo>
                    <a:pt x="234" y="701"/>
                  </a:lnTo>
                  <a:lnTo>
                    <a:pt x="146" y="905"/>
                  </a:lnTo>
                  <a:lnTo>
                    <a:pt x="88" y="1080"/>
                  </a:lnTo>
                  <a:lnTo>
                    <a:pt x="1" y="1488"/>
                  </a:lnTo>
                  <a:lnTo>
                    <a:pt x="1" y="1925"/>
                  </a:lnTo>
                  <a:lnTo>
                    <a:pt x="30" y="2333"/>
                  </a:lnTo>
                  <a:lnTo>
                    <a:pt x="117" y="2741"/>
                  </a:lnTo>
                  <a:lnTo>
                    <a:pt x="205" y="3091"/>
                  </a:lnTo>
                  <a:lnTo>
                    <a:pt x="292" y="3266"/>
                  </a:lnTo>
                  <a:lnTo>
                    <a:pt x="380" y="3412"/>
                  </a:lnTo>
                  <a:lnTo>
                    <a:pt x="496" y="3557"/>
                  </a:lnTo>
                  <a:lnTo>
                    <a:pt x="613" y="3703"/>
                  </a:lnTo>
                  <a:lnTo>
                    <a:pt x="729" y="3820"/>
                  </a:lnTo>
                  <a:lnTo>
                    <a:pt x="846" y="3907"/>
                  </a:lnTo>
                  <a:lnTo>
                    <a:pt x="992" y="3995"/>
                  </a:lnTo>
                  <a:lnTo>
                    <a:pt x="1137" y="4024"/>
                  </a:lnTo>
                  <a:lnTo>
                    <a:pt x="1283" y="4082"/>
                  </a:lnTo>
                  <a:lnTo>
                    <a:pt x="1429" y="4082"/>
                  </a:lnTo>
                  <a:lnTo>
                    <a:pt x="1575" y="4053"/>
                  </a:lnTo>
                  <a:lnTo>
                    <a:pt x="1721" y="4024"/>
                  </a:lnTo>
                  <a:lnTo>
                    <a:pt x="1866" y="3966"/>
                  </a:lnTo>
                  <a:lnTo>
                    <a:pt x="1983" y="3878"/>
                  </a:lnTo>
                  <a:lnTo>
                    <a:pt x="2129" y="3762"/>
                  </a:lnTo>
                  <a:lnTo>
                    <a:pt x="2245" y="3587"/>
                  </a:lnTo>
                  <a:lnTo>
                    <a:pt x="2420" y="3353"/>
                  </a:lnTo>
                  <a:lnTo>
                    <a:pt x="2566" y="3062"/>
                  </a:lnTo>
                  <a:lnTo>
                    <a:pt x="2683" y="2770"/>
                  </a:lnTo>
                  <a:lnTo>
                    <a:pt x="2770" y="2479"/>
                  </a:lnTo>
                  <a:lnTo>
                    <a:pt x="2857" y="2187"/>
                  </a:lnTo>
                  <a:lnTo>
                    <a:pt x="2887" y="1896"/>
                  </a:lnTo>
                  <a:lnTo>
                    <a:pt x="2887" y="1575"/>
                  </a:lnTo>
                  <a:lnTo>
                    <a:pt x="2828" y="1254"/>
                  </a:lnTo>
                  <a:lnTo>
                    <a:pt x="2799" y="992"/>
                  </a:lnTo>
                  <a:lnTo>
                    <a:pt x="2683" y="730"/>
                  </a:lnTo>
                  <a:lnTo>
                    <a:pt x="2508" y="467"/>
                  </a:lnTo>
                  <a:lnTo>
                    <a:pt x="2304" y="292"/>
                  </a:lnTo>
                  <a:lnTo>
                    <a:pt x="2070" y="147"/>
                  </a:lnTo>
                  <a:lnTo>
                    <a:pt x="1837" y="30"/>
                  </a:lnTo>
                  <a:lnTo>
                    <a:pt x="1575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786;p55">
              <a:extLst>
                <a:ext uri="{FF2B5EF4-FFF2-40B4-BE49-F238E27FC236}">
                  <a16:creationId xmlns:a16="http://schemas.microsoft.com/office/drawing/2014/main" id="{93A221BC-E70C-6E54-58E5-6929946B9816}"/>
                </a:ext>
              </a:extLst>
            </p:cNvPr>
            <p:cNvSpPr/>
            <p:nvPr/>
          </p:nvSpPr>
          <p:spPr>
            <a:xfrm>
              <a:off x="7466598" y="1114512"/>
              <a:ext cx="81336" cy="117097"/>
            </a:xfrm>
            <a:custGeom>
              <a:avLst/>
              <a:gdLst/>
              <a:ahLst/>
              <a:cxnLst/>
              <a:rect l="l" t="t" r="r" b="b"/>
              <a:pathLst>
                <a:path w="4840" h="6968" extrusionOk="0">
                  <a:moveTo>
                    <a:pt x="1720" y="0"/>
                  </a:moveTo>
                  <a:lnTo>
                    <a:pt x="1371" y="59"/>
                  </a:lnTo>
                  <a:lnTo>
                    <a:pt x="1050" y="146"/>
                  </a:lnTo>
                  <a:lnTo>
                    <a:pt x="817" y="263"/>
                  </a:lnTo>
                  <a:lnTo>
                    <a:pt x="613" y="408"/>
                  </a:lnTo>
                  <a:lnTo>
                    <a:pt x="438" y="554"/>
                  </a:lnTo>
                  <a:lnTo>
                    <a:pt x="292" y="729"/>
                  </a:lnTo>
                  <a:lnTo>
                    <a:pt x="204" y="933"/>
                  </a:lnTo>
                  <a:lnTo>
                    <a:pt x="117" y="1108"/>
                  </a:lnTo>
                  <a:lnTo>
                    <a:pt x="59" y="1283"/>
                  </a:lnTo>
                  <a:lnTo>
                    <a:pt x="0" y="1604"/>
                  </a:lnTo>
                  <a:lnTo>
                    <a:pt x="0" y="1837"/>
                  </a:lnTo>
                  <a:lnTo>
                    <a:pt x="0" y="1924"/>
                  </a:lnTo>
                  <a:lnTo>
                    <a:pt x="0" y="2245"/>
                  </a:lnTo>
                  <a:lnTo>
                    <a:pt x="0" y="2566"/>
                  </a:lnTo>
                  <a:lnTo>
                    <a:pt x="59" y="2945"/>
                  </a:lnTo>
                  <a:lnTo>
                    <a:pt x="146" y="3294"/>
                  </a:lnTo>
                  <a:lnTo>
                    <a:pt x="263" y="3673"/>
                  </a:lnTo>
                  <a:lnTo>
                    <a:pt x="438" y="4052"/>
                  </a:lnTo>
                  <a:lnTo>
                    <a:pt x="613" y="4431"/>
                  </a:lnTo>
                  <a:lnTo>
                    <a:pt x="817" y="4810"/>
                  </a:lnTo>
                  <a:lnTo>
                    <a:pt x="1050" y="5160"/>
                  </a:lnTo>
                  <a:lnTo>
                    <a:pt x="1341" y="5510"/>
                  </a:lnTo>
                  <a:lnTo>
                    <a:pt x="1633" y="5831"/>
                  </a:lnTo>
                  <a:lnTo>
                    <a:pt x="1983" y="6122"/>
                  </a:lnTo>
                  <a:lnTo>
                    <a:pt x="2333" y="6385"/>
                  </a:lnTo>
                  <a:lnTo>
                    <a:pt x="2712" y="6618"/>
                  </a:lnTo>
                  <a:lnTo>
                    <a:pt x="3149" y="6822"/>
                  </a:lnTo>
                  <a:lnTo>
                    <a:pt x="3586" y="6968"/>
                  </a:lnTo>
                  <a:lnTo>
                    <a:pt x="3819" y="6676"/>
                  </a:lnTo>
                  <a:lnTo>
                    <a:pt x="3994" y="6385"/>
                  </a:lnTo>
                  <a:lnTo>
                    <a:pt x="4169" y="6122"/>
                  </a:lnTo>
                  <a:lnTo>
                    <a:pt x="4344" y="5831"/>
                  </a:lnTo>
                  <a:lnTo>
                    <a:pt x="4461" y="5539"/>
                  </a:lnTo>
                  <a:lnTo>
                    <a:pt x="4577" y="5248"/>
                  </a:lnTo>
                  <a:lnTo>
                    <a:pt x="4665" y="4956"/>
                  </a:lnTo>
                  <a:lnTo>
                    <a:pt x="4752" y="4665"/>
                  </a:lnTo>
                  <a:lnTo>
                    <a:pt x="4781" y="4373"/>
                  </a:lnTo>
                  <a:lnTo>
                    <a:pt x="4840" y="4082"/>
                  </a:lnTo>
                  <a:lnTo>
                    <a:pt x="4840" y="3790"/>
                  </a:lnTo>
                  <a:lnTo>
                    <a:pt x="4840" y="3499"/>
                  </a:lnTo>
                  <a:lnTo>
                    <a:pt x="4781" y="2945"/>
                  </a:lnTo>
                  <a:lnTo>
                    <a:pt x="4665" y="2420"/>
                  </a:lnTo>
                  <a:lnTo>
                    <a:pt x="4490" y="1924"/>
                  </a:lnTo>
                  <a:lnTo>
                    <a:pt x="4257" y="1458"/>
                  </a:lnTo>
                  <a:lnTo>
                    <a:pt x="3994" y="1050"/>
                  </a:lnTo>
                  <a:lnTo>
                    <a:pt x="3674" y="700"/>
                  </a:lnTo>
                  <a:lnTo>
                    <a:pt x="3499" y="554"/>
                  </a:lnTo>
                  <a:lnTo>
                    <a:pt x="3324" y="408"/>
                  </a:lnTo>
                  <a:lnTo>
                    <a:pt x="3149" y="292"/>
                  </a:lnTo>
                  <a:lnTo>
                    <a:pt x="2945" y="204"/>
                  </a:lnTo>
                  <a:lnTo>
                    <a:pt x="2741" y="117"/>
                  </a:lnTo>
                  <a:lnTo>
                    <a:pt x="2537" y="59"/>
                  </a:lnTo>
                  <a:lnTo>
                    <a:pt x="233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787;p55">
              <a:extLst>
                <a:ext uri="{FF2B5EF4-FFF2-40B4-BE49-F238E27FC236}">
                  <a16:creationId xmlns:a16="http://schemas.microsoft.com/office/drawing/2014/main" id="{5DB25253-F89D-6A67-DD23-6FEEF39BB9D1}"/>
                </a:ext>
              </a:extLst>
            </p:cNvPr>
            <p:cNvSpPr/>
            <p:nvPr/>
          </p:nvSpPr>
          <p:spPr>
            <a:xfrm>
              <a:off x="7298565" y="1072382"/>
              <a:ext cx="222918" cy="128861"/>
            </a:xfrm>
            <a:custGeom>
              <a:avLst/>
              <a:gdLst/>
              <a:ahLst/>
              <a:cxnLst/>
              <a:rect l="l" t="t" r="r" b="b"/>
              <a:pathLst>
                <a:path w="13265" h="7668" extrusionOk="0">
                  <a:moveTo>
                    <a:pt x="7055" y="0"/>
                  </a:moveTo>
                  <a:lnTo>
                    <a:pt x="6589" y="29"/>
                  </a:lnTo>
                  <a:lnTo>
                    <a:pt x="5889" y="58"/>
                  </a:lnTo>
                  <a:lnTo>
                    <a:pt x="5218" y="146"/>
                  </a:lnTo>
                  <a:lnTo>
                    <a:pt x="4519" y="292"/>
                  </a:lnTo>
                  <a:lnTo>
                    <a:pt x="3848" y="467"/>
                  </a:lnTo>
                  <a:lnTo>
                    <a:pt x="3207" y="700"/>
                  </a:lnTo>
                  <a:lnTo>
                    <a:pt x="2595" y="962"/>
                  </a:lnTo>
                  <a:lnTo>
                    <a:pt x="2303" y="1137"/>
                  </a:lnTo>
                  <a:lnTo>
                    <a:pt x="2041" y="1312"/>
                  </a:lnTo>
                  <a:lnTo>
                    <a:pt x="1778" y="1516"/>
                  </a:lnTo>
                  <a:lnTo>
                    <a:pt x="1516" y="1720"/>
                  </a:lnTo>
                  <a:lnTo>
                    <a:pt x="1283" y="1953"/>
                  </a:lnTo>
                  <a:lnTo>
                    <a:pt x="1079" y="2187"/>
                  </a:lnTo>
                  <a:lnTo>
                    <a:pt x="875" y="2449"/>
                  </a:lnTo>
                  <a:lnTo>
                    <a:pt x="671" y="2740"/>
                  </a:lnTo>
                  <a:lnTo>
                    <a:pt x="525" y="3032"/>
                  </a:lnTo>
                  <a:lnTo>
                    <a:pt x="379" y="3353"/>
                  </a:lnTo>
                  <a:lnTo>
                    <a:pt x="263" y="3673"/>
                  </a:lnTo>
                  <a:lnTo>
                    <a:pt x="146" y="4052"/>
                  </a:lnTo>
                  <a:lnTo>
                    <a:pt x="58" y="4431"/>
                  </a:lnTo>
                  <a:lnTo>
                    <a:pt x="29" y="4810"/>
                  </a:lnTo>
                  <a:lnTo>
                    <a:pt x="0" y="5248"/>
                  </a:lnTo>
                  <a:lnTo>
                    <a:pt x="0" y="5685"/>
                  </a:lnTo>
                  <a:lnTo>
                    <a:pt x="29" y="6151"/>
                  </a:lnTo>
                  <a:lnTo>
                    <a:pt x="58" y="6618"/>
                  </a:lnTo>
                  <a:lnTo>
                    <a:pt x="146" y="7142"/>
                  </a:lnTo>
                  <a:lnTo>
                    <a:pt x="263" y="7667"/>
                  </a:lnTo>
                  <a:lnTo>
                    <a:pt x="1720" y="7405"/>
                  </a:lnTo>
                  <a:lnTo>
                    <a:pt x="3557" y="7084"/>
                  </a:lnTo>
                  <a:lnTo>
                    <a:pt x="5627" y="6734"/>
                  </a:lnTo>
                  <a:lnTo>
                    <a:pt x="6676" y="6501"/>
                  </a:lnTo>
                  <a:lnTo>
                    <a:pt x="7726" y="6297"/>
                  </a:lnTo>
                  <a:lnTo>
                    <a:pt x="8746" y="6035"/>
                  </a:lnTo>
                  <a:lnTo>
                    <a:pt x="9708" y="5772"/>
                  </a:lnTo>
                  <a:lnTo>
                    <a:pt x="10582" y="5481"/>
                  </a:lnTo>
                  <a:lnTo>
                    <a:pt x="11399" y="5189"/>
                  </a:lnTo>
                  <a:lnTo>
                    <a:pt x="11749" y="5014"/>
                  </a:lnTo>
                  <a:lnTo>
                    <a:pt x="12069" y="4839"/>
                  </a:lnTo>
                  <a:lnTo>
                    <a:pt x="12361" y="4665"/>
                  </a:lnTo>
                  <a:lnTo>
                    <a:pt x="12623" y="4490"/>
                  </a:lnTo>
                  <a:lnTo>
                    <a:pt x="12856" y="4286"/>
                  </a:lnTo>
                  <a:lnTo>
                    <a:pt x="13031" y="4081"/>
                  </a:lnTo>
                  <a:lnTo>
                    <a:pt x="13177" y="3877"/>
                  </a:lnTo>
                  <a:lnTo>
                    <a:pt x="13264" y="3673"/>
                  </a:lnTo>
                  <a:lnTo>
                    <a:pt x="13060" y="3149"/>
                  </a:lnTo>
                  <a:lnTo>
                    <a:pt x="12798" y="2653"/>
                  </a:lnTo>
                  <a:lnTo>
                    <a:pt x="12506" y="2216"/>
                  </a:lnTo>
                  <a:lnTo>
                    <a:pt x="12186" y="1837"/>
                  </a:lnTo>
                  <a:lnTo>
                    <a:pt x="11807" y="1487"/>
                  </a:lnTo>
                  <a:lnTo>
                    <a:pt x="11399" y="1166"/>
                  </a:lnTo>
                  <a:lnTo>
                    <a:pt x="10961" y="904"/>
                  </a:lnTo>
                  <a:lnTo>
                    <a:pt x="10495" y="671"/>
                  </a:lnTo>
                  <a:lnTo>
                    <a:pt x="10029" y="496"/>
                  </a:lnTo>
                  <a:lnTo>
                    <a:pt x="9533" y="350"/>
                  </a:lnTo>
                  <a:lnTo>
                    <a:pt x="9037" y="204"/>
                  </a:lnTo>
                  <a:lnTo>
                    <a:pt x="8542" y="117"/>
                  </a:lnTo>
                  <a:lnTo>
                    <a:pt x="8046" y="58"/>
                  </a:lnTo>
                  <a:lnTo>
                    <a:pt x="7551" y="29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788;p55">
              <a:extLst>
                <a:ext uri="{FF2B5EF4-FFF2-40B4-BE49-F238E27FC236}">
                  <a16:creationId xmlns:a16="http://schemas.microsoft.com/office/drawing/2014/main" id="{5E42AFF9-2DD7-6607-0DE3-27E98E4459D6}"/>
                </a:ext>
              </a:extLst>
            </p:cNvPr>
            <p:cNvSpPr/>
            <p:nvPr/>
          </p:nvSpPr>
          <p:spPr>
            <a:xfrm>
              <a:off x="7471001" y="1854756"/>
              <a:ext cx="292004" cy="1405049"/>
            </a:xfrm>
            <a:custGeom>
              <a:avLst/>
              <a:gdLst/>
              <a:ahLst/>
              <a:cxnLst/>
              <a:rect l="l" t="t" r="r" b="b"/>
              <a:pathLst>
                <a:path w="17376" h="83609" extrusionOk="0">
                  <a:moveTo>
                    <a:pt x="12653" y="0"/>
                  </a:moveTo>
                  <a:lnTo>
                    <a:pt x="176" y="3469"/>
                  </a:lnTo>
                  <a:lnTo>
                    <a:pt x="147" y="4985"/>
                  </a:lnTo>
                  <a:lnTo>
                    <a:pt x="59" y="9037"/>
                  </a:lnTo>
                  <a:lnTo>
                    <a:pt x="1" y="15043"/>
                  </a:lnTo>
                  <a:lnTo>
                    <a:pt x="1" y="18541"/>
                  </a:lnTo>
                  <a:lnTo>
                    <a:pt x="30" y="22272"/>
                  </a:lnTo>
                  <a:lnTo>
                    <a:pt x="88" y="26179"/>
                  </a:lnTo>
                  <a:lnTo>
                    <a:pt x="176" y="30144"/>
                  </a:lnTo>
                  <a:lnTo>
                    <a:pt x="321" y="34079"/>
                  </a:lnTo>
                  <a:lnTo>
                    <a:pt x="496" y="37956"/>
                  </a:lnTo>
                  <a:lnTo>
                    <a:pt x="613" y="39822"/>
                  </a:lnTo>
                  <a:lnTo>
                    <a:pt x="759" y="41630"/>
                  </a:lnTo>
                  <a:lnTo>
                    <a:pt x="904" y="43379"/>
                  </a:lnTo>
                  <a:lnTo>
                    <a:pt x="1079" y="45040"/>
                  </a:lnTo>
                  <a:lnTo>
                    <a:pt x="1254" y="46644"/>
                  </a:lnTo>
                  <a:lnTo>
                    <a:pt x="1458" y="48130"/>
                  </a:lnTo>
                  <a:lnTo>
                    <a:pt x="1692" y="49530"/>
                  </a:lnTo>
                  <a:lnTo>
                    <a:pt x="1954" y="50812"/>
                  </a:lnTo>
                  <a:lnTo>
                    <a:pt x="2508" y="53407"/>
                  </a:lnTo>
                  <a:lnTo>
                    <a:pt x="3178" y="56089"/>
                  </a:lnTo>
                  <a:lnTo>
                    <a:pt x="3878" y="58858"/>
                  </a:lnTo>
                  <a:lnTo>
                    <a:pt x="4607" y="61628"/>
                  </a:lnTo>
                  <a:lnTo>
                    <a:pt x="5394" y="64397"/>
                  </a:lnTo>
                  <a:lnTo>
                    <a:pt x="6152" y="67109"/>
                  </a:lnTo>
                  <a:lnTo>
                    <a:pt x="6939" y="69761"/>
                  </a:lnTo>
                  <a:lnTo>
                    <a:pt x="7697" y="72268"/>
                  </a:lnTo>
                  <a:lnTo>
                    <a:pt x="9096" y="76787"/>
                  </a:lnTo>
                  <a:lnTo>
                    <a:pt x="10233" y="80373"/>
                  </a:lnTo>
                  <a:lnTo>
                    <a:pt x="11283" y="83609"/>
                  </a:lnTo>
                  <a:lnTo>
                    <a:pt x="17375" y="83201"/>
                  </a:lnTo>
                  <a:lnTo>
                    <a:pt x="16734" y="79090"/>
                  </a:lnTo>
                  <a:lnTo>
                    <a:pt x="15247" y="69295"/>
                  </a:lnTo>
                  <a:lnTo>
                    <a:pt x="14402" y="63435"/>
                  </a:lnTo>
                  <a:lnTo>
                    <a:pt x="13557" y="57547"/>
                  </a:lnTo>
                  <a:lnTo>
                    <a:pt x="12799" y="52095"/>
                  </a:lnTo>
                  <a:lnTo>
                    <a:pt x="12507" y="49705"/>
                  </a:lnTo>
                  <a:lnTo>
                    <a:pt x="12245" y="47577"/>
                  </a:lnTo>
                  <a:lnTo>
                    <a:pt x="12099" y="46177"/>
                  </a:lnTo>
                  <a:lnTo>
                    <a:pt x="11982" y="44690"/>
                  </a:lnTo>
                  <a:lnTo>
                    <a:pt x="11866" y="43087"/>
                  </a:lnTo>
                  <a:lnTo>
                    <a:pt x="11778" y="41425"/>
                  </a:lnTo>
                  <a:lnTo>
                    <a:pt x="11720" y="39676"/>
                  </a:lnTo>
                  <a:lnTo>
                    <a:pt x="11662" y="37869"/>
                  </a:lnTo>
                  <a:lnTo>
                    <a:pt x="11603" y="34079"/>
                  </a:lnTo>
                  <a:lnTo>
                    <a:pt x="11603" y="30173"/>
                  </a:lnTo>
                  <a:lnTo>
                    <a:pt x="11662" y="26208"/>
                  </a:lnTo>
                  <a:lnTo>
                    <a:pt x="11720" y="22272"/>
                  </a:lnTo>
                  <a:lnTo>
                    <a:pt x="11837" y="18395"/>
                  </a:lnTo>
                  <a:lnTo>
                    <a:pt x="11953" y="14722"/>
                  </a:lnTo>
                  <a:lnTo>
                    <a:pt x="12099" y="11282"/>
                  </a:lnTo>
                  <a:lnTo>
                    <a:pt x="12361" y="5423"/>
                  </a:lnTo>
                  <a:lnTo>
                    <a:pt x="12565" y="1458"/>
                  </a:lnTo>
                  <a:lnTo>
                    <a:pt x="1265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789;p55">
              <a:extLst>
                <a:ext uri="{FF2B5EF4-FFF2-40B4-BE49-F238E27FC236}">
                  <a16:creationId xmlns:a16="http://schemas.microsoft.com/office/drawing/2014/main" id="{60B1825B-E5EF-100E-8440-98ED27C5F4FA}"/>
                </a:ext>
              </a:extLst>
            </p:cNvPr>
            <p:cNvSpPr/>
            <p:nvPr/>
          </p:nvSpPr>
          <p:spPr>
            <a:xfrm>
              <a:off x="7471001" y="1854756"/>
              <a:ext cx="292004" cy="1405049"/>
            </a:xfrm>
            <a:custGeom>
              <a:avLst/>
              <a:gdLst/>
              <a:ahLst/>
              <a:cxnLst/>
              <a:rect l="l" t="t" r="r" b="b"/>
              <a:pathLst>
                <a:path w="17376" h="83609" fill="none" extrusionOk="0">
                  <a:moveTo>
                    <a:pt x="176" y="3469"/>
                  </a:moveTo>
                  <a:lnTo>
                    <a:pt x="176" y="3469"/>
                  </a:lnTo>
                  <a:lnTo>
                    <a:pt x="147" y="4985"/>
                  </a:lnTo>
                  <a:lnTo>
                    <a:pt x="59" y="9037"/>
                  </a:lnTo>
                  <a:lnTo>
                    <a:pt x="1" y="15043"/>
                  </a:lnTo>
                  <a:lnTo>
                    <a:pt x="1" y="18541"/>
                  </a:lnTo>
                  <a:lnTo>
                    <a:pt x="30" y="22272"/>
                  </a:lnTo>
                  <a:lnTo>
                    <a:pt x="88" y="26179"/>
                  </a:lnTo>
                  <a:lnTo>
                    <a:pt x="176" y="30144"/>
                  </a:lnTo>
                  <a:lnTo>
                    <a:pt x="321" y="34079"/>
                  </a:lnTo>
                  <a:lnTo>
                    <a:pt x="496" y="37956"/>
                  </a:lnTo>
                  <a:lnTo>
                    <a:pt x="613" y="39822"/>
                  </a:lnTo>
                  <a:lnTo>
                    <a:pt x="759" y="41630"/>
                  </a:lnTo>
                  <a:lnTo>
                    <a:pt x="904" y="43379"/>
                  </a:lnTo>
                  <a:lnTo>
                    <a:pt x="1079" y="45040"/>
                  </a:lnTo>
                  <a:lnTo>
                    <a:pt x="1254" y="46644"/>
                  </a:lnTo>
                  <a:lnTo>
                    <a:pt x="1458" y="48130"/>
                  </a:lnTo>
                  <a:lnTo>
                    <a:pt x="1692" y="49530"/>
                  </a:lnTo>
                  <a:lnTo>
                    <a:pt x="1954" y="50812"/>
                  </a:lnTo>
                  <a:lnTo>
                    <a:pt x="1954" y="50812"/>
                  </a:lnTo>
                  <a:lnTo>
                    <a:pt x="2508" y="53407"/>
                  </a:lnTo>
                  <a:lnTo>
                    <a:pt x="3178" y="56089"/>
                  </a:lnTo>
                  <a:lnTo>
                    <a:pt x="3878" y="58858"/>
                  </a:lnTo>
                  <a:lnTo>
                    <a:pt x="4607" y="61628"/>
                  </a:lnTo>
                  <a:lnTo>
                    <a:pt x="5394" y="64397"/>
                  </a:lnTo>
                  <a:lnTo>
                    <a:pt x="6152" y="67109"/>
                  </a:lnTo>
                  <a:lnTo>
                    <a:pt x="6939" y="69761"/>
                  </a:lnTo>
                  <a:lnTo>
                    <a:pt x="7697" y="72268"/>
                  </a:lnTo>
                  <a:lnTo>
                    <a:pt x="9096" y="76787"/>
                  </a:lnTo>
                  <a:lnTo>
                    <a:pt x="10233" y="80373"/>
                  </a:lnTo>
                  <a:lnTo>
                    <a:pt x="11283" y="83609"/>
                  </a:lnTo>
                  <a:lnTo>
                    <a:pt x="17375" y="83201"/>
                  </a:lnTo>
                  <a:lnTo>
                    <a:pt x="17375" y="83201"/>
                  </a:lnTo>
                  <a:lnTo>
                    <a:pt x="16734" y="79090"/>
                  </a:lnTo>
                  <a:lnTo>
                    <a:pt x="15247" y="69295"/>
                  </a:lnTo>
                  <a:lnTo>
                    <a:pt x="14402" y="63435"/>
                  </a:lnTo>
                  <a:lnTo>
                    <a:pt x="13557" y="57547"/>
                  </a:lnTo>
                  <a:lnTo>
                    <a:pt x="12799" y="52095"/>
                  </a:lnTo>
                  <a:lnTo>
                    <a:pt x="12507" y="49705"/>
                  </a:lnTo>
                  <a:lnTo>
                    <a:pt x="12245" y="47577"/>
                  </a:lnTo>
                  <a:lnTo>
                    <a:pt x="12245" y="47577"/>
                  </a:lnTo>
                  <a:lnTo>
                    <a:pt x="12099" y="46177"/>
                  </a:lnTo>
                  <a:lnTo>
                    <a:pt x="11982" y="44690"/>
                  </a:lnTo>
                  <a:lnTo>
                    <a:pt x="11866" y="43087"/>
                  </a:lnTo>
                  <a:lnTo>
                    <a:pt x="11778" y="41425"/>
                  </a:lnTo>
                  <a:lnTo>
                    <a:pt x="11720" y="39676"/>
                  </a:lnTo>
                  <a:lnTo>
                    <a:pt x="11662" y="37869"/>
                  </a:lnTo>
                  <a:lnTo>
                    <a:pt x="11603" y="34079"/>
                  </a:lnTo>
                  <a:lnTo>
                    <a:pt x="11603" y="30173"/>
                  </a:lnTo>
                  <a:lnTo>
                    <a:pt x="11662" y="26208"/>
                  </a:lnTo>
                  <a:lnTo>
                    <a:pt x="11720" y="22272"/>
                  </a:lnTo>
                  <a:lnTo>
                    <a:pt x="11837" y="18395"/>
                  </a:lnTo>
                  <a:lnTo>
                    <a:pt x="11953" y="14722"/>
                  </a:lnTo>
                  <a:lnTo>
                    <a:pt x="12099" y="11282"/>
                  </a:lnTo>
                  <a:lnTo>
                    <a:pt x="12361" y="5423"/>
                  </a:lnTo>
                  <a:lnTo>
                    <a:pt x="12565" y="1458"/>
                  </a:lnTo>
                  <a:lnTo>
                    <a:pt x="12653" y="0"/>
                  </a:lnTo>
                  <a:lnTo>
                    <a:pt x="176" y="346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790;p55">
              <a:extLst>
                <a:ext uri="{FF2B5EF4-FFF2-40B4-BE49-F238E27FC236}">
                  <a16:creationId xmlns:a16="http://schemas.microsoft.com/office/drawing/2014/main" id="{DF540569-550D-DE31-28E1-51130C442440}"/>
                </a:ext>
              </a:extLst>
            </p:cNvPr>
            <p:cNvSpPr/>
            <p:nvPr/>
          </p:nvSpPr>
          <p:spPr>
            <a:xfrm>
              <a:off x="7614550" y="2060516"/>
              <a:ext cx="56347" cy="416428"/>
            </a:xfrm>
            <a:custGeom>
              <a:avLst/>
              <a:gdLst/>
              <a:ahLst/>
              <a:cxnLst/>
              <a:rect l="l" t="t" r="r" b="b"/>
              <a:pathLst>
                <a:path w="3353" h="24780" extrusionOk="0">
                  <a:moveTo>
                    <a:pt x="1341" y="0"/>
                  </a:moveTo>
                  <a:lnTo>
                    <a:pt x="1137" y="29"/>
                  </a:lnTo>
                  <a:lnTo>
                    <a:pt x="962" y="146"/>
                  </a:lnTo>
                  <a:lnTo>
                    <a:pt x="758" y="292"/>
                  </a:lnTo>
                  <a:lnTo>
                    <a:pt x="613" y="496"/>
                  </a:lnTo>
                  <a:lnTo>
                    <a:pt x="467" y="787"/>
                  </a:lnTo>
                  <a:lnTo>
                    <a:pt x="350" y="1108"/>
                  </a:lnTo>
                  <a:lnTo>
                    <a:pt x="263" y="1516"/>
                  </a:lnTo>
                  <a:lnTo>
                    <a:pt x="204" y="1982"/>
                  </a:lnTo>
                  <a:lnTo>
                    <a:pt x="88" y="3353"/>
                  </a:lnTo>
                  <a:lnTo>
                    <a:pt x="30" y="4781"/>
                  </a:lnTo>
                  <a:lnTo>
                    <a:pt x="0" y="6297"/>
                  </a:lnTo>
                  <a:lnTo>
                    <a:pt x="30" y="7842"/>
                  </a:lnTo>
                  <a:lnTo>
                    <a:pt x="88" y="9416"/>
                  </a:lnTo>
                  <a:lnTo>
                    <a:pt x="175" y="10990"/>
                  </a:lnTo>
                  <a:lnTo>
                    <a:pt x="292" y="12594"/>
                  </a:lnTo>
                  <a:lnTo>
                    <a:pt x="438" y="14168"/>
                  </a:lnTo>
                  <a:lnTo>
                    <a:pt x="642" y="15742"/>
                  </a:lnTo>
                  <a:lnTo>
                    <a:pt x="875" y="17258"/>
                  </a:lnTo>
                  <a:lnTo>
                    <a:pt x="1166" y="18716"/>
                  </a:lnTo>
                  <a:lnTo>
                    <a:pt x="1487" y="20115"/>
                  </a:lnTo>
                  <a:lnTo>
                    <a:pt x="1808" y="21456"/>
                  </a:lnTo>
                  <a:lnTo>
                    <a:pt x="2216" y="22681"/>
                  </a:lnTo>
                  <a:lnTo>
                    <a:pt x="2420" y="23234"/>
                  </a:lnTo>
                  <a:lnTo>
                    <a:pt x="2624" y="23788"/>
                  </a:lnTo>
                  <a:lnTo>
                    <a:pt x="2857" y="24284"/>
                  </a:lnTo>
                  <a:lnTo>
                    <a:pt x="3090" y="24779"/>
                  </a:lnTo>
                  <a:lnTo>
                    <a:pt x="3032" y="22214"/>
                  </a:lnTo>
                  <a:lnTo>
                    <a:pt x="3032" y="19561"/>
                  </a:lnTo>
                  <a:lnTo>
                    <a:pt x="3032" y="16879"/>
                  </a:lnTo>
                  <a:lnTo>
                    <a:pt x="3090" y="14197"/>
                  </a:lnTo>
                  <a:lnTo>
                    <a:pt x="3178" y="8833"/>
                  </a:lnTo>
                  <a:lnTo>
                    <a:pt x="3353" y="3673"/>
                  </a:lnTo>
                  <a:lnTo>
                    <a:pt x="3265" y="3236"/>
                  </a:lnTo>
                  <a:lnTo>
                    <a:pt x="3207" y="2828"/>
                  </a:lnTo>
                  <a:lnTo>
                    <a:pt x="3120" y="2420"/>
                  </a:lnTo>
                  <a:lnTo>
                    <a:pt x="3003" y="2070"/>
                  </a:lnTo>
                  <a:lnTo>
                    <a:pt x="2916" y="1749"/>
                  </a:lnTo>
                  <a:lnTo>
                    <a:pt x="2770" y="1458"/>
                  </a:lnTo>
                  <a:lnTo>
                    <a:pt x="2653" y="1166"/>
                  </a:lnTo>
                  <a:lnTo>
                    <a:pt x="2537" y="933"/>
                  </a:lnTo>
                  <a:lnTo>
                    <a:pt x="2391" y="700"/>
                  </a:lnTo>
                  <a:lnTo>
                    <a:pt x="2245" y="525"/>
                  </a:lnTo>
                  <a:lnTo>
                    <a:pt x="2099" y="379"/>
                  </a:lnTo>
                  <a:lnTo>
                    <a:pt x="1954" y="233"/>
                  </a:lnTo>
                  <a:lnTo>
                    <a:pt x="1808" y="146"/>
                  </a:lnTo>
                  <a:lnTo>
                    <a:pt x="1662" y="58"/>
                  </a:lnTo>
                  <a:lnTo>
                    <a:pt x="1487" y="29"/>
                  </a:lnTo>
                  <a:lnTo>
                    <a:pt x="1341" y="0"/>
                  </a:lnTo>
                  <a:close/>
                  <a:moveTo>
                    <a:pt x="3090" y="24779"/>
                  </a:moveTo>
                  <a:lnTo>
                    <a:pt x="3090" y="24779"/>
                  </a:lnTo>
                  <a:lnTo>
                    <a:pt x="3090" y="24779"/>
                  </a:lnTo>
                  <a:close/>
                </a:path>
              </a:pathLst>
            </a:custGeom>
            <a:solidFill>
              <a:srgbClr val="C28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791;p55">
              <a:extLst>
                <a:ext uri="{FF2B5EF4-FFF2-40B4-BE49-F238E27FC236}">
                  <a16:creationId xmlns:a16="http://schemas.microsoft.com/office/drawing/2014/main" id="{DFAE42A5-FE22-510A-DD23-C676F652DBF0}"/>
                </a:ext>
              </a:extLst>
            </p:cNvPr>
            <p:cNvSpPr/>
            <p:nvPr/>
          </p:nvSpPr>
          <p:spPr>
            <a:xfrm>
              <a:off x="7614550" y="2060516"/>
              <a:ext cx="56347" cy="416428"/>
            </a:xfrm>
            <a:custGeom>
              <a:avLst/>
              <a:gdLst/>
              <a:ahLst/>
              <a:cxnLst/>
              <a:rect l="l" t="t" r="r" b="b"/>
              <a:pathLst>
                <a:path w="3353" h="24780" fill="none" extrusionOk="0">
                  <a:moveTo>
                    <a:pt x="1341" y="0"/>
                  </a:moveTo>
                  <a:lnTo>
                    <a:pt x="1341" y="0"/>
                  </a:lnTo>
                  <a:lnTo>
                    <a:pt x="1137" y="29"/>
                  </a:lnTo>
                  <a:lnTo>
                    <a:pt x="962" y="146"/>
                  </a:lnTo>
                  <a:lnTo>
                    <a:pt x="758" y="292"/>
                  </a:lnTo>
                  <a:lnTo>
                    <a:pt x="613" y="496"/>
                  </a:lnTo>
                  <a:lnTo>
                    <a:pt x="467" y="787"/>
                  </a:lnTo>
                  <a:lnTo>
                    <a:pt x="350" y="1108"/>
                  </a:lnTo>
                  <a:lnTo>
                    <a:pt x="263" y="1516"/>
                  </a:lnTo>
                  <a:lnTo>
                    <a:pt x="204" y="1982"/>
                  </a:lnTo>
                  <a:lnTo>
                    <a:pt x="204" y="1982"/>
                  </a:lnTo>
                  <a:lnTo>
                    <a:pt x="88" y="3353"/>
                  </a:lnTo>
                  <a:lnTo>
                    <a:pt x="30" y="4781"/>
                  </a:lnTo>
                  <a:lnTo>
                    <a:pt x="0" y="6297"/>
                  </a:lnTo>
                  <a:lnTo>
                    <a:pt x="30" y="7842"/>
                  </a:lnTo>
                  <a:lnTo>
                    <a:pt x="88" y="9416"/>
                  </a:lnTo>
                  <a:lnTo>
                    <a:pt x="175" y="10990"/>
                  </a:lnTo>
                  <a:lnTo>
                    <a:pt x="292" y="12594"/>
                  </a:lnTo>
                  <a:lnTo>
                    <a:pt x="438" y="14168"/>
                  </a:lnTo>
                  <a:lnTo>
                    <a:pt x="642" y="15742"/>
                  </a:lnTo>
                  <a:lnTo>
                    <a:pt x="875" y="17258"/>
                  </a:lnTo>
                  <a:lnTo>
                    <a:pt x="1166" y="18716"/>
                  </a:lnTo>
                  <a:lnTo>
                    <a:pt x="1487" y="20115"/>
                  </a:lnTo>
                  <a:lnTo>
                    <a:pt x="1808" y="21456"/>
                  </a:lnTo>
                  <a:lnTo>
                    <a:pt x="2216" y="22681"/>
                  </a:lnTo>
                  <a:lnTo>
                    <a:pt x="2420" y="23234"/>
                  </a:lnTo>
                  <a:lnTo>
                    <a:pt x="2624" y="23788"/>
                  </a:lnTo>
                  <a:lnTo>
                    <a:pt x="2857" y="24284"/>
                  </a:lnTo>
                  <a:lnTo>
                    <a:pt x="3090" y="24779"/>
                  </a:lnTo>
                  <a:lnTo>
                    <a:pt x="3090" y="24779"/>
                  </a:lnTo>
                  <a:lnTo>
                    <a:pt x="3032" y="22214"/>
                  </a:lnTo>
                  <a:lnTo>
                    <a:pt x="3032" y="19561"/>
                  </a:lnTo>
                  <a:lnTo>
                    <a:pt x="3032" y="16879"/>
                  </a:lnTo>
                  <a:lnTo>
                    <a:pt x="3090" y="14197"/>
                  </a:lnTo>
                  <a:lnTo>
                    <a:pt x="3178" y="8833"/>
                  </a:lnTo>
                  <a:lnTo>
                    <a:pt x="3353" y="3673"/>
                  </a:lnTo>
                  <a:lnTo>
                    <a:pt x="3353" y="3673"/>
                  </a:lnTo>
                  <a:lnTo>
                    <a:pt x="3265" y="3236"/>
                  </a:lnTo>
                  <a:lnTo>
                    <a:pt x="3207" y="2828"/>
                  </a:lnTo>
                  <a:lnTo>
                    <a:pt x="3120" y="2420"/>
                  </a:lnTo>
                  <a:lnTo>
                    <a:pt x="3003" y="2070"/>
                  </a:lnTo>
                  <a:lnTo>
                    <a:pt x="2916" y="1749"/>
                  </a:lnTo>
                  <a:lnTo>
                    <a:pt x="2770" y="1458"/>
                  </a:lnTo>
                  <a:lnTo>
                    <a:pt x="2653" y="1166"/>
                  </a:lnTo>
                  <a:lnTo>
                    <a:pt x="2537" y="933"/>
                  </a:lnTo>
                  <a:lnTo>
                    <a:pt x="2391" y="700"/>
                  </a:lnTo>
                  <a:lnTo>
                    <a:pt x="2245" y="525"/>
                  </a:lnTo>
                  <a:lnTo>
                    <a:pt x="2099" y="379"/>
                  </a:lnTo>
                  <a:lnTo>
                    <a:pt x="1954" y="233"/>
                  </a:lnTo>
                  <a:lnTo>
                    <a:pt x="1808" y="146"/>
                  </a:lnTo>
                  <a:lnTo>
                    <a:pt x="1662" y="58"/>
                  </a:lnTo>
                  <a:lnTo>
                    <a:pt x="1487" y="29"/>
                  </a:lnTo>
                  <a:lnTo>
                    <a:pt x="134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792;p55">
              <a:extLst>
                <a:ext uri="{FF2B5EF4-FFF2-40B4-BE49-F238E27FC236}">
                  <a16:creationId xmlns:a16="http://schemas.microsoft.com/office/drawing/2014/main" id="{55C7326E-4B40-DC83-AA51-6BEBAD196900}"/>
                </a:ext>
              </a:extLst>
            </p:cNvPr>
            <p:cNvSpPr/>
            <p:nvPr/>
          </p:nvSpPr>
          <p:spPr>
            <a:xfrm>
              <a:off x="7635606" y="3196097"/>
              <a:ext cx="140137" cy="72043"/>
            </a:xfrm>
            <a:custGeom>
              <a:avLst/>
              <a:gdLst/>
              <a:ahLst/>
              <a:cxnLst/>
              <a:rect l="l" t="t" r="r" b="b"/>
              <a:pathLst>
                <a:path w="8339" h="4287" extrusionOk="0">
                  <a:moveTo>
                    <a:pt x="7930" y="1"/>
                  </a:moveTo>
                  <a:lnTo>
                    <a:pt x="1" y="846"/>
                  </a:lnTo>
                  <a:lnTo>
                    <a:pt x="1021" y="4286"/>
                  </a:lnTo>
                  <a:lnTo>
                    <a:pt x="8338" y="3791"/>
                  </a:lnTo>
                  <a:lnTo>
                    <a:pt x="793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793;p55">
              <a:extLst>
                <a:ext uri="{FF2B5EF4-FFF2-40B4-BE49-F238E27FC236}">
                  <a16:creationId xmlns:a16="http://schemas.microsoft.com/office/drawing/2014/main" id="{EBA6FDA5-5799-2E86-3222-D4576DC23C35}"/>
                </a:ext>
              </a:extLst>
            </p:cNvPr>
            <p:cNvSpPr/>
            <p:nvPr/>
          </p:nvSpPr>
          <p:spPr>
            <a:xfrm>
              <a:off x="7574873" y="1833682"/>
              <a:ext cx="567320" cy="1345291"/>
            </a:xfrm>
            <a:custGeom>
              <a:avLst/>
              <a:gdLst/>
              <a:ahLst/>
              <a:cxnLst/>
              <a:rect l="l" t="t" r="r" b="b"/>
              <a:pathLst>
                <a:path w="33759" h="80053" extrusionOk="0">
                  <a:moveTo>
                    <a:pt x="11020" y="1"/>
                  </a:moveTo>
                  <a:lnTo>
                    <a:pt x="0" y="3062"/>
                  </a:lnTo>
                  <a:lnTo>
                    <a:pt x="233" y="4315"/>
                  </a:lnTo>
                  <a:lnTo>
                    <a:pt x="904" y="7813"/>
                  </a:lnTo>
                  <a:lnTo>
                    <a:pt x="1399" y="10204"/>
                  </a:lnTo>
                  <a:lnTo>
                    <a:pt x="2012" y="13003"/>
                  </a:lnTo>
                  <a:lnTo>
                    <a:pt x="2682" y="16064"/>
                  </a:lnTo>
                  <a:lnTo>
                    <a:pt x="3469" y="19387"/>
                  </a:lnTo>
                  <a:lnTo>
                    <a:pt x="4315" y="22914"/>
                  </a:lnTo>
                  <a:lnTo>
                    <a:pt x="5247" y="26529"/>
                  </a:lnTo>
                  <a:lnTo>
                    <a:pt x="6268" y="30231"/>
                  </a:lnTo>
                  <a:lnTo>
                    <a:pt x="6792" y="32068"/>
                  </a:lnTo>
                  <a:lnTo>
                    <a:pt x="7317" y="33905"/>
                  </a:lnTo>
                  <a:lnTo>
                    <a:pt x="7900" y="35741"/>
                  </a:lnTo>
                  <a:lnTo>
                    <a:pt x="8454" y="37520"/>
                  </a:lnTo>
                  <a:lnTo>
                    <a:pt x="9066" y="39298"/>
                  </a:lnTo>
                  <a:lnTo>
                    <a:pt x="9649" y="41018"/>
                  </a:lnTo>
                  <a:lnTo>
                    <a:pt x="10291" y="42709"/>
                  </a:lnTo>
                  <a:lnTo>
                    <a:pt x="10903" y="44312"/>
                  </a:lnTo>
                  <a:lnTo>
                    <a:pt x="11544" y="45886"/>
                  </a:lnTo>
                  <a:lnTo>
                    <a:pt x="12215" y="47373"/>
                  </a:lnTo>
                  <a:lnTo>
                    <a:pt x="13323" y="49793"/>
                  </a:lnTo>
                  <a:lnTo>
                    <a:pt x="14518" y="52358"/>
                  </a:lnTo>
                  <a:lnTo>
                    <a:pt x="17112" y="57751"/>
                  </a:lnTo>
                  <a:lnTo>
                    <a:pt x="19765" y="63232"/>
                  </a:lnTo>
                  <a:lnTo>
                    <a:pt x="22331" y="68421"/>
                  </a:lnTo>
                  <a:lnTo>
                    <a:pt x="24634" y="73027"/>
                  </a:lnTo>
                  <a:lnTo>
                    <a:pt x="26470" y="76729"/>
                  </a:lnTo>
                  <a:lnTo>
                    <a:pt x="28190" y="80053"/>
                  </a:lnTo>
                  <a:lnTo>
                    <a:pt x="33758" y="77983"/>
                  </a:lnTo>
                  <a:lnTo>
                    <a:pt x="29006" y="65418"/>
                  </a:lnTo>
                  <a:lnTo>
                    <a:pt x="25071" y="54953"/>
                  </a:lnTo>
                  <a:lnTo>
                    <a:pt x="23293" y="50172"/>
                  </a:lnTo>
                  <a:lnTo>
                    <a:pt x="21864" y="46265"/>
                  </a:lnTo>
                  <a:lnTo>
                    <a:pt x="21165" y="44225"/>
                  </a:lnTo>
                  <a:lnTo>
                    <a:pt x="20552" y="42242"/>
                  </a:lnTo>
                  <a:lnTo>
                    <a:pt x="19969" y="40318"/>
                  </a:lnTo>
                  <a:lnTo>
                    <a:pt x="19445" y="38423"/>
                  </a:lnTo>
                  <a:lnTo>
                    <a:pt x="18978" y="36587"/>
                  </a:lnTo>
                  <a:lnTo>
                    <a:pt x="18570" y="34779"/>
                  </a:lnTo>
                  <a:lnTo>
                    <a:pt x="18220" y="33030"/>
                  </a:lnTo>
                  <a:lnTo>
                    <a:pt x="17899" y="31310"/>
                  </a:lnTo>
                  <a:lnTo>
                    <a:pt x="17608" y="29648"/>
                  </a:lnTo>
                  <a:lnTo>
                    <a:pt x="17346" y="28016"/>
                  </a:lnTo>
                  <a:lnTo>
                    <a:pt x="17112" y="26413"/>
                  </a:lnTo>
                  <a:lnTo>
                    <a:pt x="16908" y="24867"/>
                  </a:lnTo>
                  <a:lnTo>
                    <a:pt x="16558" y="21865"/>
                  </a:lnTo>
                  <a:lnTo>
                    <a:pt x="16238" y="19008"/>
                  </a:lnTo>
                  <a:lnTo>
                    <a:pt x="15917" y="16268"/>
                  </a:lnTo>
                  <a:lnTo>
                    <a:pt x="15567" y="13673"/>
                  </a:lnTo>
                  <a:lnTo>
                    <a:pt x="15392" y="12390"/>
                  </a:lnTo>
                  <a:lnTo>
                    <a:pt x="15188" y="11166"/>
                  </a:lnTo>
                  <a:lnTo>
                    <a:pt x="14955" y="9942"/>
                  </a:lnTo>
                  <a:lnTo>
                    <a:pt x="14664" y="8775"/>
                  </a:lnTo>
                  <a:lnTo>
                    <a:pt x="14372" y="7609"/>
                  </a:lnTo>
                  <a:lnTo>
                    <a:pt x="14051" y="6443"/>
                  </a:lnTo>
                  <a:lnTo>
                    <a:pt x="13672" y="5336"/>
                  </a:lnTo>
                  <a:lnTo>
                    <a:pt x="13235" y="4228"/>
                  </a:lnTo>
                  <a:lnTo>
                    <a:pt x="12769" y="3149"/>
                  </a:lnTo>
                  <a:lnTo>
                    <a:pt x="12244" y="2070"/>
                  </a:lnTo>
                  <a:lnTo>
                    <a:pt x="11661" y="1021"/>
                  </a:lnTo>
                  <a:lnTo>
                    <a:pt x="110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794;p55">
              <a:extLst>
                <a:ext uri="{FF2B5EF4-FFF2-40B4-BE49-F238E27FC236}">
                  <a16:creationId xmlns:a16="http://schemas.microsoft.com/office/drawing/2014/main" id="{9755CFA8-2CA7-7F0A-5B1C-C18A41BA105E}"/>
                </a:ext>
              </a:extLst>
            </p:cNvPr>
            <p:cNvSpPr/>
            <p:nvPr/>
          </p:nvSpPr>
          <p:spPr>
            <a:xfrm>
              <a:off x="8014307" y="3103519"/>
              <a:ext cx="139145" cy="87218"/>
            </a:xfrm>
            <a:custGeom>
              <a:avLst/>
              <a:gdLst/>
              <a:ahLst/>
              <a:cxnLst/>
              <a:rect l="l" t="t" r="r" b="b"/>
              <a:pathLst>
                <a:path w="8280" h="5190" extrusionOk="0">
                  <a:moveTo>
                    <a:pt x="7668" y="0"/>
                  </a:moveTo>
                  <a:lnTo>
                    <a:pt x="1" y="1895"/>
                  </a:lnTo>
                  <a:lnTo>
                    <a:pt x="1837" y="5189"/>
                  </a:lnTo>
                  <a:lnTo>
                    <a:pt x="8280" y="2944"/>
                  </a:lnTo>
                  <a:lnTo>
                    <a:pt x="76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795;p55">
              <a:extLst>
                <a:ext uri="{FF2B5EF4-FFF2-40B4-BE49-F238E27FC236}">
                  <a16:creationId xmlns:a16="http://schemas.microsoft.com/office/drawing/2014/main" id="{CD0278D9-E69A-673D-DF81-A9506F9B88D8}"/>
                </a:ext>
              </a:extLst>
            </p:cNvPr>
            <p:cNvSpPr/>
            <p:nvPr/>
          </p:nvSpPr>
          <p:spPr>
            <a:xfrm>
              <a:off x="7460717" y="1814575"/>
              <a:ext cx="319429" cy="112207"/>
            </a:xfrm>
            <a:custGeom>
              <a:avLst/>
              <a:gdLst/>
              <a:ahLst/>
              <a:cxnLst/>
              <a:rect l="l" t="t" r="r" b="b"/>
              <a:pathLst>
                <a:path w="19008" h="6677" extrusionOk="0">
                  <a:moveTo>
                    <a:pt x="17550" y="1"/>
                  </a:moveTo>
                  <a:lnTo>
                    <a:pt x="17463" y="30"/>
                  </a:lnTo>
                  <a:lnTo>
                    <a:pt x="234" y="4811"/>
                  </a:lnTo>
                  <a:lnTo>
                    <a:pt x="117" y="4869"/>
                  </a:lnTo>
                  <a:lnTo>
                    <a:pt x="30" y="4927"/>
                  </a:lnTo>
                  <a:lnTo>
                    <a:pt x="1" y="5015"/>
                  </a:lnTo>
                  <a:lnTo>
                    <a:pt x="1" y="5102"/>
                  </a:lnTo>
                  <a:lnTo>
                    <a:pt x="584" y="6589"/>
                  </a:lnTo>
                  <a:lnTo>
                    <a:pt x="613" y="6647"/>
                  </a:lnTo>
                  <a:lnTo>
                    <a:pt x="700" y="6677"/>
                  </a:lnTo>
                  <a:lnTo>
                    <a:pt x="904" y="6677"/>
                  </a:lnTo>
                  <a:lnTo>
                    <a:pt x="18745" y="1692"/>
                  </a:lnTo>
                  <a:lnTo>
                    <a:pt x="18891" y="1633"/>
                  </a:lnTo>
                  <a:lnTo>
                    <a:pt x="18979" y="1575"/>
                  </a:lnTo>
                  <a:lnTo>
                    <a:pt x="19008" y="1487"/>
                  </a:lnTo>
                  <a:lnTo>
                    <a:pt x="18979" y="1400"/>
                  </a:lnTo>
                  <a:lnTo>
                    <a:pt x="17783" y="88"/>
                  </a:lnTo>
                  <a:lnTo>
                    <a:pt x="17696" y="30"/>
                  </a:lnTo>
                  <a:lnTo>
                    <a:pt x="1763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796;p55">
              <a:extLst>
                <a:ext uri="{FF2B5EF4-FFF2-40B4-BE49-F238E27FC236}">
                  <a16:creationId xmlns:a16="http://schemas.microsoft.com/office/drawing/2014/main" id="{46BA80C4-FADC-13FF-55B5-B8E0B8E53E47}"/>
                </a:ext>
              </a:extLst>
            </p:cNvPr>
            <p:cNvSpPr/>
            <p:nvPr/>
          </p:nvSpPr>
          <p:spPr>
            <a:xfrm>
              <a:off x="7713010" y="1820944"/>
              <a:ext cx="26485" cy="38231"/>
            </a:xfrm>
            <a:custGeom>
              <a:avLst/>
              <a:gdLst/>
              <a:ahLst/>
              <a:cxnLst/>
              <a:rect l="l" t="t" r="r" b="b"/>
              <a:pathLst>
                <a:path w="1576" h="2275" extrusionOk="0">
                  <a:moveTo>
                    <a:pt x="613" y="1"/>
                  </a:moveTo>
                  <a:lnTo>
                    <a:pt x="147" y="117"/>
                  </a:lnTo>
                  <a:lnTo>
                    <a:pt x="88" y="146"/>
                  </a:lnTo>
                  <a:lnTo>
                    <a:pt x="30" y="176"/>
                  </a:lnTo>
                  <a:lnTo>
                    <a:pt x="1" y="234"/>
                  </a:lnTo>
                  <a:lnTo>
                    <a:pt x="1" y="263"/>
                  </a:lnTo>
                  <a:lnTo>
                    <a:pt x="788" y="2187"/>
                  </a:lnTo>
                  <a:lnTo>
                    <a:pt x="817" y="2245"/>
                  </a:lnTo>
                  <a:lnTo>
                    <a:pt x="846" y="2245"/>
                  </a:lnTo>
                  <a:lnTo>
                    <a:pt x="905" y="2275"/>
                  </a:lnTo>
                  <a:lnTo>
                    <a:pt x="992" y="2245"/>
                  </a:lnTo>
                  <a:lnTo>
                    <a:pt x="1459" y="2129"/>
                  </a:lnTo>
                  <a:lnTo>
                    <a:pt x="1517" y="2100"/>
                  </a:lnTo>
                  <a:lnTo>
                    <a:pt x="1546" y="2071"/>
                  </a:lnTo>
                  <a:lnTo>
                    <a:pt x="1575" y="2012"/>
                  </a:lnTo>
                  <a:lnTo>
                    <a:pt x="1575" y="1983"/>
                  </a:lnTo>
                  <a:lnTo>
                    <a:pt x="817" y="59"/>
                  </a:lnTo>
                  <a:lnTo>
                    <a:pt x="788" y="30"/>
                  </a:lnTo>
                  <a:lnTo>
                    <a:pt x="73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797;p55">
              <a:extLst>
                <a:ext uri="{FF2B5EF4-FFF2-40B4-BE49-F238E27FC236}">
                  <a16:creationId xmlns:a16="http://schemas.microsoft.com/office/drawing/2014/main" id="{4C1FD055-90A1-9D4D-5060-A8F7BFF1D5E0}"/>
                </a:ext>
              </a:extLst>
            </p:cNvPr>
            <p:cNvSpPr/>
            <p:nvPr/>
          </p:nvSpPr>
          <p:spPr>
            <a:xfrm>
              <a:off x="7482277" y="1885122"/>
              <a:ext cx="26468" cy="37744"/>
            </a:xfrm>
            <a:custGeom>
              <a:avLst/>
              <a:gdLst/>
              <a:ahLst/>
              <a:cxnLst/>
              <a:rect l="l" t="t" r="r" b="b"/>
              <a:pathLst>
                <a:path w="1575" h="2246" extrusionOk="0">
                  <a:moveTo>
                    <a:pt x="583" y="1"/>
                  </a:moveTo>
                  <a:lnTo>
                    <a:pt x="117" y="146"/>
                  </a:lnTo>
                  <a:lnTo>
                    <a:pt x="59" y="146"/>
                  </a:lnTo>
                  <a:lnTo>
                    <a:pt x="29" y="176"/>
                  </a:lnTo>
                  <a:lnTo>
                    <a:pt x="0" y="234"/>
                  </a:lnTo>
                  <a:lnTo>
                    <a:pt x="0" y="292"/>
                  </a:lnTo>
                  <a:lnTo>
                    <a:pt x="758" y="2216"/>
                  </a:lnTo>
                  <a:lnTo>
                    <a:pt x="787" y="2245"/>
                  </a:lnTo>
                  <a:lnTo>
                    <a:pt x="962" y="2245"/>
                  </a:lnTo>
                  <a:lnTo>
                    <a:pt x="1429" y="2129"/>
                  </a:lnTo>
                  <a:lnTo>
                    <a:pt x="1487" y="2100"/>
                  </a:lnTo>
                  <a:lnTo>
                    <a:pt x="1545" y="2070"/>
                  </a:lnTo>
                  <a:lnTo>
                    <a:pt x="1574" y="2012"/>
                  </a:lnTo>
                  <a:lnTo>
                    <a:pt x="1574" y="1983"/>
                  </a:lnTo>
                  <a:lnTo>
                    <a:pt x="787" y="59"/>
                  </a:lnTo>
                  <a:lnTo>
                    <a:pt x="787" y="30"/>
                  </a:lnTo>
                  <a:lnTo>
                    <a:pt x="72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98;p55">
              <a:extLst>
                <a:ext uri="{FF2B5EF4-FFF2-40B4-BE49-F238E27FC236}">
                  <a16:creationId xmlns:a16="http://schemas.microsoft.com/office/drawing/2014/main" id="{CF84A7BD-61EE-2F0D-5A2B-A4D8CA1B0EAB}"/>
                </a:ext>
              </a:extLst>
            </p:cNvPr>
            <p:cNvSpPr/>
            <p:nvPr/>
          </p:nvSpPr>
          <p:spPr>
            <a:xfrm>
              <a:off x="7597896" y="1852790"/>
              <a:ext cx="25981" cy="38231"/>
            </a:xfrm>
            <a:custGeom>
              <a:avLst/>
              <a:gdLst/>
              <a:ahLst/>
              <a:cxnLst/>
              <a:rect l="l" t="t" r="r" b="b"/>
              <a:pathLst>
                <a:path w="1546" h="2275" extrusionOk="0">
                  <a:moveTo>
                    <a:pt x="642" y="1"/>
                  </a:moveTo>
                  <a:lnTo>
                    <a:pt x="583" y="30"/>
                  </a:lnTo>
                  <a:lnTo>
                    <a:pt x="117" y="146"/>
                  </a:lnTo>
                  <a:lnTo>
                    <a:pt x="58" y="146"/>
                  </a:lnTo>
                  <a:lnTo>
                    <a:pt x="0" y="205"/>
                  </a:lnTo>
                  <a:lnTo>
                    <a:pt x="0" y="263"/>
                  </a:lnTo>
                  <a:lnTo>
                    <a:pt x="0" y="292"/>
                  </a:lnTo>
                  <a:lnTo>
                    <a:pt x="758" y="2216"/>
                  </a:lnTo>
                  <a:lnTo>
                    <a:pt x="787" y="2245"/>
                  </a:lnTo>
                  <a:lnTo>
                    <a:pt x="846" y="2274"/>
                  </a:lnTo>
                  <a:lnTo>
                    <a:pt x="962" y="2274"/>
                  </a:lnTo>
                  <a:lnTo>
                    <a:pt x="1429" y="2129"/>
                  </a:lnTo>
                  <a:lnTo>
                    <a:pt x="1487" y="2129"/>
                  </a:lnTo>
                  <a:lnTo>
                    <a:pt x="1545" y="2070"/>
                  </a:lnTo>
                  <a:lnTo>
                    <a:pt x="1545" y="2041"/>
                  </a:lnTo>
                  <a:lnTo>
                    <a:pt x="1545" y="1983"/>
                  </a:lnTo>
                  <a:lnTo>
                    <a:pt x="787" y="59"/>
                  </a:lnTo>
                  <a:lnTo>
                    <a:pt x="758" y="30"/>
                  </a:lnTo>
                  <a:lnTo>
                    <a:pt x="70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99;p55">
              <a:extLst>
                <a:ext uri="{FF2B5EF4-FFF2-40B4-BE49-F238E27FC236}">
                  <a16:creationId xmlns:a16="http://schemas.microsoft.com/office/drawing/2014/main" id="{2054F5C8-0380-7C41-5A3E-4E059481BB82}"/>
                </a:ext>
              </a:extLst>
            </p:cNvPr>
            <p:cNvSpPr/>
            <p:nvPr/>
          </p:nvSpPr>
          <p:spPr>
            <a:xfrm>
              <a:off x="7413679" y="1223274"/>
              <a:ext cx="14721" cy="21073"/>
            </a:xfrm>
            <a:custGeom>
              <a:avLst/>
              <a:gdLst/>
              <a:ahLst/>
              <a:cxnLst/>
              <a:rect l="l" t="t" r="r" b="b"/>
              <a:pathLst>
                <a:path w="876" h="1254" extrusionOk="0">
                  <a:moveTo>
                    <a:pt x="380" y="0"/>
                  </a:moveTo>
                  <a:lnTo>
                    <a:pt x="292" y="29"/>
                  </a:lnTo>
                  <a:lnTo>
                    <a:pt x="205" y="58"/>
                  </a:lnTo>
                  <a:lnTo>
                    <a:pt x="147" y="117"/>
                  </a:lnTo>
                  <a:lnTo>
                    <a:pt x="88" y="175"/>
                  </a:lnTo>
                  <a:lnTo>
                    <a:pt x="59" y="262"/>
                  </a:lnTo>
                  <a:lnTo>
                    <a:pt x="1" y="496"/>
                  </a:lnTo>
                  <a:lnTo>
                    <a:pt x="59" y="729"/>
                  </a:lnTo>
                  <a:lnTo>
                    <a:pt x="147" y="962"/>
                  </a:lnTo>
                  <a:lnTo>
                    <a:pt x="263" y="1137"/>
                  </a:lnTo>
                  <a:lnTo>
                    <a:pt x="351" y="1195"/>
                  </a:lnTo>
                  <a:lnTo>
                    <a:pt x="438" y="1254"/>
                  </a:lnTo>
                  <a:lnTo>
                    <a:pt x="613" y="1254"/>
                  </a:lnTo>
                  <a:lnTo>
                    <a:pt x="701" y="1224"/>
                  </a:lnTo>
                  <a:lnTo>
                    <a:pt x="759" y="1166"/>
                  </a:lnTo>
                  <a:lnTo>
                    <a:pt x="817" y="1079"/>
                  </a:lnTo>
                  <a:lnTo>
                    <a:pt x="846" y="991"/>
                  </a:lnTo>
                  <a:lnTo>
                    <a:pt x="876" y="787"/>
                  </a:lnTo>
                  <a:lnTo>
                    <a:pt x="846" y="525"/>
                  </a:lnTo>
                  <a:lnTo>
                    <a:pt x="759" y="292"/>
                  </a:lnTo>
                  <a:lnTo>
                    <a:pt x="701" y="204"/>
                  </a:lnTo>
                  <a:lnTo>
                    <a:pt x="613" y="117"/>
                  </a:lnTo>
                  <a:lnTo>
                    <a:pt x="555" y="58"/>
                  </a:lnTo>
                  <a:lnTo>
                    <a:pt x="467" y="29"/>
                  </a:lnTo>
                  <a:lnTo>
                    <a:pt x="38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800;p55">
              <a:extLst>
                <a:ext uri="{FF2B5EF4-FFF2-40B4-BE49-F238E27FC236}">
                  <a16:creationId xmlns:a16="http://schemas.microsoft.com/office/drawing/2014/main" id="{A3787005-8F08-FCAB-B8F7-6FDB49DCADB7}"/>
                </a:ext>
              </a:extLst>
            </p:cNvPr>
            <p:cNvSpPr/>
            <p:nvPr/>
          </p:nvSpPr>
          <p:spPr>
            <a:xfrm>
              <a:off x="7349518" y="1239928"/>
              <a:ext cx="14704" cy="21073"/>
            </a:xfrm>
            <a:custGeom>
              <a:avLst/>
              <a:gdLst/>
              <a:ahLst/>
              <a:cxnLst/>
              <a:rect l="l" t="t" r="r" b="b"/>
              <a:pathLst>
                <a:path w="875" h="1254" extrusionOk="0">
                  <a:moveTo>
                    <a:pt x="350" y="0"/>
                  </a:moveTo>
                  <a:lnTo>
                    <a:pt x="262" y="29"/>
                  </a:lnTo>
                  <a:lnTo>
                    <a:pt x="175" y="59"/>
                  </a:lnTo>
                  <a:lnTo>
                    <a:pt x="117" y="117"/>
                  </a:lnTo>
                  <a:lnTo>
                    <a:pt x="58" y="175"/>
                  </a:lnTo>
                  <a:lnTo>
                    <a:pt x="29" y="263"/>
                  </a:lnTo>
                  <a:lnTo>
                    <a:pt x="0" y="496"/>
                  </a:lnTo>
                  <a:lnTo>
                    <a:pt x="29" y="729"/>
                  </a:lnTo>
                  <a:lnTo>
                    <a:pt x="117" y="962"/>
                  </a:lnTo>
                  <a:lnTo>
                    <a:pt x="262" y="1137"/>
                  </a:lnTo>
                  <a:lnTo>
                    <a:pt x="321" y="1195"/>
                  </a:lnTo>
                  <a:lnTo>
                    <a:pt x="408" y="1254"/>
                  </a:lnTo>
                  <a:lnTo>
                    <a:pt x="583" y="1254"/>
                  </a:lnTo>
                  <a:lnTo>
                    <a:pt x="671" y="1225"/>
                  </a:lnTo>
                  <a:lnTo>
                    <a:pt x="758" y="1166"/>
                  </a:lnTo>
                  <a:lnTo>
                    <a:pt x="787" y="1079"/>
                  </a:lnTo>
                  <a:lnTo>
                    <a:pt x="845" y="991"/>
                  </a:lnTo>
                  <a:lnTo>
                    <a:pt x="875" y="787"/>
                  </a:lnTo>
                  <a:lnTo>
                    <a:pt x="845" y="525"/>
                  </a:lnTo>
                  <a:lnTo>
                    <a:pt x="729" y="292"/>
                  </a:lnTo>
                  <a:lnTo>
                    <a:pt x="612" y="117"/>
                  </a:lnTo>
                  <a:lnTo>
                    <a:pt x="525" y="59"/>
                  </a:lnTo>
                  <a:lnTo>
                    <a:pt x="437" y="29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801;p55">
              <a:extLst>
                <a:ext uri="{FF2B5EF4-FFF2-40B4-BE49-F238E27FC236}">
                  <a16:creationId xmlns:a16="http://schemas.microsoft.com/office/drawing/2014/main" id="{29CB0863-183B-BE8A-F9F2-1E97A530E57F}"/>
                </a:ext>
              </a:extLst>
            </p:cNvPr>
            <p:cNvSpPr/>
            <p:nvPr/>
          </p:nvSpPr>
          <p:spPr>
            <a:xfrm>
              <a:off x="7341183" y="1239928"/>
              <a:ext cx="14704" cy="3932"/>
            </a:xfrm>
            <a:custGeom>
              <a:avLst/>
              <a:gdLst/>
              <a:ahLst/>
              <a:cxnLst/>
              <a:rect l="l" t="t" r="r" b="b"/>
              <a:pathLst>
                <a:path w="875" h="234" extrusionOk="0">
                  <a:moveTo>
                    <a:pt x="0" y="0"/>
                  </a:moveTo>
                  <a:lnTo>
                    <a:pt x="88" y="59"/>
                  </a:lnTo>
                  <a:lnTo>
                    <a:pt x="204" y="117"/>
                  </a:lnTo>
                  <a:lnTo>
                    <a:pt x="321" y="175"/>
                  </a:lnTo>
                  <a:lnTo>
                    <a:pt x="467" y="233"/>
                  </a:lnTo>
                  <a:lnTo>
                    <a:pt x="613" y="233"/>
                  </a:lnTo>
                  <a:lnTo>
                    <a:pt x="671" y="204"/>
                  </a:lnTo>
                  <a:lnTo>
                    <a:pt x="758" y="146"/>
                  </a:lnTo>
                  <a:lnTo>
                    <a:pt x="817" y="88"/>
                  </a:lnTo>
                  <a:lnTo>
                    <a:pt x="8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802;p55">
              <a:extLst>
                <a:ext uri="{FF2B5EF4-FFF2-40B4-BE49-F238E27FC236}">
                  <a16:creationId xmlns:a16="http://schemas.microsoft.com/office/drawing/2014/main" id="{8428D781-CEE3-5A9E-4A68-C934164E3534}"/>
                </a:ext>
              </a:extLst>
            </p:cNvPr>
            <p:cNvSpPr/>
            <p:nvPr/>
          </p:nvSpPr>
          <p:spPr>
            <a:xfrm>
              <a:off x="7372541" y="1254128"/>
              <a:ext cx="21073" cy="43138"/>
            </a:xfrm>
            <a:custGeom>
              <a:avLst/>
              <a:gdLst/>
              <a:ahLst/>
              <a:cxnLst/>
              <a:rect l="l" t="t" r="r" b="b"/>
              <a:pathLst>
                <a:path w="1254" h="2567" extrusionOk="0">
                  <a:moveTo>
                    <a:pt x="642" y="1"/>
                  </a:moveTo>
                  <a:lnTo>
                    <a:pt x="525" y="642"/>
                  </a:lnTo>
                  <a:lnTo>
                    <a:pt x="408" y="1254"/>
                  </a:lnTo>
                  <a:lnTo>
                    <a:pt x="204" y="1866"/>
                  </a:lnTo>
                  <a:lnTo>
                    <a:pt x="0" y="2479"/>
                  </a:lnTo>
                  <a:lnTo>
                    <a:pt x="146" y="2537"/>
                  </a:lnTo>
                  <a:lnTo>
                    <a:pt x="321" y="2566"/>
                  </a:lnTo>
                  <a:lnTo>
                    <a:pt x="787" y="2566"/>
                  </a:lnTo>
                  <a:lnTo>
                    <a:pt x="962" y="2508"/>
                  </a:lnTo>
                  <a:lnTo>
                    <a:pt x="1108" y="2449"/>
                  </a:lnTo>
                  <a:lnTo>
                    <a:pt x="1254" y="2391"/>
                  </a:lnTo>
                  <a:lnTo>
                    <a:pt x="642" y="1"/>
                  </a:lnTo>
                  <a:close/>
                </a:path>
              </a:pathLst>
            </a:custGeom>
            <a:solidFill>
              <a:srgbClr val="A027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803;p55">
              <a:extLst>
                <a:ext uri="{FF2B5EF4-FFF2-40B4-BE49-F238E27FC236}">
                  <a16:creationId xmlns:a16="http://schemas.microsoft.com/office/drawing/2014/main" id="{76090BC1-47C9-D12B-7755-AD104D3DCE46}"/>
                </a:ext>
              </a:extLst>
            </p:cNvPr>
            <p:cNvSpPr/>
            <p:nvPr/>
          </p:nvSpPr>
          <p:spPr>
            <a:xfrm>
              <a:off x="7417612" y="1279605"/>
              <a:ext cx="36753" cy="31862"/>
            </a:xfrm>
            <a:custGeom>
              <a:avLst/>
              <a:gdLst/>
              <a:ahLst/>
              <a:cxnLst/>
              <a:rect l="l" t="t" r="r" b="b"/>
              <a:pathLst>
                <a:path w="2187" h="1896" extrusionOk="0">
                  <a:moveTo>
                    <a:pt x="2099" y="1"/>
                  </a:moveTo>
                  <a:lnTo>
                    <a:pt x="2041" y="30"/>
                  </a:lnTo>
                  <a:lnTo>
                    <a:pt x="1983" y="88"/>
                  </a:lnTo>
                  <a:lnTo>
                    <a:pt x="1837" y="380"/>
                  </a:lnTo>
                  <a:lnTo>
                    <a:pt x="1662" y="642"/>
                  </a:lnTo>
                  <a:lnTo>
                    <a:pt x="1458" y="904"/>
                  </a:lnTo>
                  <a:lnTo>
                    <a:pt x="1225" y="1108"/>
                  </a:lnTo>
                  <a:lnTo>
                    <a:pt x="962" y="1312"/>
                  </a:lnTo>
                  <a:lnTo>
                    <a:pt x="671" y="1487"/>
                  </a:lnTo>
                  <a:lnTo>
                    <a:pt x="379" y="1604"/>
                  </a:lnTo>
                  <a:lnTo>
                    <a:pt x="58" y="1691"/>
                  </a:lnTo>
                  <a:lnTo>
                    <a:pt x="0" y="1750"/>
                  </a:lnTo>
                  <a:lnTo>
                    <a:pt x="0" y="1837"/>
                  </a:lnTo>
                  <a:lnTo>
                    <a:pt x="29" y="1866"/>
                  </a:lnTo>
                  <a:lnTo>
                    <a:pt x="88" y="1895"/>
                  </a:lnTo>
                  <a:lnTo>
                    <a:pt x="146" y="1895"/>
                  </a:lnTo>
                  <a:lnTo>
                    <a:pt x="467" y="1808"/>
                  </a:lnTo>
                  <a:lnTo>
                    <a:pt x="787" y="1662"/>
                  </a:lnTo>
                  <a:lnTo>
                    <a:pt x="1108" y="1487"/>
                  </a:lnTo>
                  <a:lnTo>
                    <a:pt x="1370" y="1254"/>
                  </a:lnTo>
                  <a:lnTo>
                    <a:pt x="1633" y="1021"/>
                  </a:lnTo>
                  <a:lnTo>
                    <a:pt x="1837" y="759"/>
                  </a:lnTo>
                  <a:lnTo>
                    <a:pt x="2041" y="467"/>
                  </a:lnTo>
                  <a:lnTo>
                    <a:pt x="2187" y="146"/>
                  </a:lnTo>
                  <a:lnTo>
                    <a:pt x="2157" y="59"/>
                  </a:lnTo>
                  <a:lnTo>
                    <a:pt x="209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804;p55">
              <a:extLst>
                <a:ext uri="{FF2B5EF4-FFF2-40B4-BE49-F238E27FC236}">
                  <a16:creationId xmlns:a16="http://schemas.microsoft.com/office/drawing/2014/main" id="{055E5473-F3DF-86D7-0DA7-6163B679C06F}"/>
                </a:ext>
              </a:extLst>
            </p:cNvPr>
            <p:cNvSpPr/>
            <p:nvPr/>
          </p:nvSpPr>
          <p:spPr>
            <a:xfrm>
              <a:off x="7409764" y="1192403"/>
              <a:ext cx="34803" cy="14217"/>
            </a:xfrm>
            <a:custGeom>
              <a:avLst/>
              <a:gdLst/>
              <a:ahLst/>
              <a:cxnLst/>
              <a:rect l="l" t="t" r="r" b="b"/>
              <a:pathLst>
                <a:path w="2071" h="846" extrusionOk="0">
                  <a:moveTo>
                    <a:pt x="642" y="0"/>
                  </a:moveTo>
                  <a:lnTo>
                    <a:pt x="409" y="30"/>
                  </a:lnTo>
                  <a:lnTo>
                    <a:pt x="146" y="59"/>
                  </a:lnTo>
                  <a:lnTo>
                    <a:pt x="88" y="117"/>
                  </a:lnTo>
                  <a:lnTo>
                    <a:pt x="30" y="175"/>
                  </a:lnTo>
                  <a:lnTo>
                    <a:pt x="1" y="234"/>
                  </a:lnTo>
                  <a:lnTo>
                    <a:pt x="30" y="321"/>
                  </a:lnTo>
                  <a:lnTo>
                    <a:pt x="59" y="409"/>
                  </a:lnTo>
                  <a:lnTo>
                    <a:pt x="117" y="438"/>
                  </a:lnTo>
                  <a:lnTo>
                    <a:pt x="205" y="467"/>
                  </a:lnTo>
                  <a:lnTo>
                    <a:pt x="292" y="467"/>
                  </a:lnTo>
                  <a:lnTo>
                    <a:pt x="467" y="409"/>
                  </a:lnTo>
                  <a:lnTo>
                    <a:pt x="875" y="409"/>
                  </a:lnTo>
                  <a:lnTo>
                    <a:pt x="1050" y="438"/>
                  </a:lnTo>
                  <a:lnTo>
                    <a:pt x="1225" y="496"/>
                  </a:lnTo>
                  <a:lnTo>
                    <a:pt x="1400" y="584"/>
                  </a:lnTo>
                  <a:lnTo>
                    <a:pt x="1575" y="671"/>
                  </a:lnTo>
                  <a:lnTo>
                    <a:pt x="1750" y="788"/>
                  </a:lnTo>
                  <a:lnTo>
                    <a:pt x="1837" y="846"/>
                  </a:lnTo>
                  <a:lnTo>
                    <a:pt x="1925" y="817"/>
                  </a:lnTo>
                  <a:lnTo>
                    <a:pt x="2012" y="758"/>
                  </a:lnTo>
                  <a:lnTo>
                    <a:pt x="2071" y="700"/>
                  </a:lnTo>
                  <a:lnTo>
                    <a:pt x="2071" y="613"/>
                  </a:lnTo>
                  <a:lnTo>
                    <a:pt x="2041" y="525"/>
                  </a:lnTo>
                  <a:lnTo>
                    <a:pt x="1983" y="467"/>
                  </a:lnTo>
                  <a:lnTo>
                    <a:pt x="1779" y="321"/>
                  </a:lnTo>
                  <a:lnTo>
                    <a:pt x="1575" y="205"/>
                  </a:lnTo>
                  <a:lnTo>
                    <a:pt x="1342" y="117"/>
                  </a:lnTo>
                  <a:lnTo>
                    <a:pt x="1109" y="30"/>
                  </a:lnTo>
                  <a:lnTo>
                    <a:pt x="8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805;p55">
              <a:extLst>
                <a:ext uri="{FF2B5EF4-FFF2-40B4-BE49-F238E27FC236}">
                  <a16:creationId xmlns:a16="http://schemas.microsoft.com/office/drawing/2014/main" id="{1F34C831-9593-9751-8667-D4025CEB7A29}"/>
                </a:ext>
              </a:extLst>
            </p:cNvPr>
            <p:cNvSpPr/>
            <p:nvPr/>
          </p:nvSpPr>
          <p:spPr>
            <a:xfrm>
              <a:off x="7322075" y="1200235"/>
              <a:ext cx="26955" cy="26485"/>
            </a:xfrm>
            <a:custGeom>
              <a:avLst/>
              <a:gdLst/>
              <a:ahLst/>
              <a:cxnLst/>
              <a:rect l="l" t="t" r="r" b="b"/>
              <a:pathLst>
                <a:path w="1604" h="1576" extrusionOk="0">
                  <a:moveTo>
                    <a:pt x="1341" y="1"/>
                  </a:moveTo>
                  <a:lnTo>
                    <a:pt x="1108" y="88"/>
                  </a:lnTo>
                  <a:lnTo>
                    <a:pt x="904" y="205"/>
                  </a:lnTo>
                  <a:lnTo>
                    <a:pt x="700" y="322"/>
                  </a:lnTo>
                  <a:lnTo>
                    <a:pt x="525" y="496"/>
                  </a:lnTo>
                  <a:lnTo>
                    <a:pt x="350" y="671"/>
                  </a:lnTo>
                  <a:lnTo>
                    <a:pt x="205" y="875"/>
                  </a:lnTo>
                  <a:lnTo>
                    <a:pt x="88" y="1080"/>
                  </a:lnTo>
                  <a:lnTo>
                    <a:pt x="0" y="1313"/>
                  </a:lnTo>
                  <a:lnTo>
                    <a:pt x="0" y="1400"/>
                  </a:lnTo>
                  <a:lnTo>
                    <a:pt x="30" y="1488"/>
                  </a:lnTo>
                  <a:lnTo>
                    <a:pt x="59" y="1546"/>
                  </a:lnTo>
                  <a:lnTo>
                    <a:pt x="146" y="1575"/>
                  </a:lnTo>
                  <a:lnTo>
                    <a:pt x="321" y="1575"/>
                  </a:lnTo>
                  <a:lnTo>
                    <a:pt x="379" y="1517"/>
                  </a:lnTo>
                  <a:lnTo>
                    <a:pt x="409" y="1459"/>
                  </a:lnTo>
                  <a:lnTo>
                    <a:pt x="496" y="1284"/>
                  </a:lnTo>
                  <a:lnTo>
                    <a:pt x="584" y="1109"/>
                  </a:lnTo>
                  <a:lnTo>
                    <a:pt x="671" y="934"/>
                  </a:lnTo>
                  <a:lnTo>
                    <a:pt x="817" y="788"/>
                  </a:lnTo>
                  <a:lnTo>
                    <a:pt x="933" y="671"/>
                  </a:lnTo>
                  <a:lnTo>
                    <a:pt x="1108" y="555"/>
                  </a:lnTo>
                  <a:lnTo>
                    <a:pt x="1254" y="467"/>
                  </a:lnTo>
                  <a:lnTo>
                    <a:pt x="1429" y="380"/>
                  </a:lnTo>
                  <a:lnTo>
                    <a:pt x="1516" y="351"/>
                  </a:lnTo>
                  <a:lnTo>
                    <a:pt x="1575" y="292"/>
                  </a:lnTo>
                  <a:lnTo>
                    <a:pt x="1604" y="234"/>
                  </a:lnTo>
                  <a:lnTo>
                    <a:pt x="1604" y="147"/>
                  </a:lnTo>
                  <a:lnTo>
                    <a:pt x="1575" y="59"/>
                  </a:lnTo>
                  <a:lnTo>
                    <a:pt x="148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806;p55">
              <a:extLst>
                <a:ext uri="{FF2B5EF4-FFF2-40B4-BE49-F238E27FC236}">
                  <a16:creationId xmlns:a16="http://schemas.microsoft.com/office/drawing/2014/main" id="{474EE999-870D-1A0A-0352-596F74DB1B42}"/>
                </a:ext>
              </a:extLst>
            </p:cNvPr>
            <p:cNvSpPr/>
            <p:nvPr/>
          </p:nvSpPr>
          <p:spPr>
            <a:xfrm>
              <a:off x="7204491" y="1504960"/>
              <a:ext cx="456609" cy="410563"/>
            </a:xfrm>
            <a:custGeom>
              <a:avLst/>
              <a:gdLst/>
              <a:ahLst/>
              <a:cxnLst/>
              <a:rect l="l" t="t" r="r" b="b"/>
              <a:pathLst>
                <a:path w="27171" h="24431" extrusionOk="0">
                  <a:moveTo>
                    <a:pt x="23177" y="1"/>
                  </a:moveTo>
                  <a:lnTo>
                    <a:pt x="19096" y="8017"/>
                  </a:lnTo>
                  <a:lnTo>
                    <a:pt x="17026" y="11982"/>
                  </a:lnTo>
                  <a:lnTo>
                    <a:pt x="15976" y="13935"/>
                  </a:lnTo>
                  <a:lnTo>
                    <a:pt x="14898" y="15830"/>
                  </a:lnTo>
                  <a:lnTo>
                    <a:pt x="14606" y="16267"/>
                  </a:lnTo>
                  <a:lnTo>
                    <a:pt x="14344" y="16705"/>
                  </a:lnTo>
                  <a:lnTo>
                    <a:pt x="14227" y="16880"/>
                  </a:lnTo>
                  <a:lnTo>
                    <a:pt x="14169" y="16938"/>
                  </a:lnTo>
                  <a:lnTo>
                    <a:pt x="13965" y="17142"/>
                  </a:lnTo>
                  <a:lnTo>
                    <a:pt x="13615" y="17434"/>
                  </a:lnTo>
                  <a:lnTo>
                    <a:pt x="13236" y="17667"/>
                  </a:lnTo>
                  <a:lnTo>
                    <a:pt x="12857" y="17900"/>
                  </a:lnTo>
                  <a:lnTo>
                    <a:pt x="12449" y="18104"/>
                  </a:lnTo>
                  <a:lnTo>
                    <a:pt x="11487" y="18570"/>
                  </a:lnTo>
                  <a:lnTo>
                    <a:pt x="10525" y="18979"/>
                  </a:lnTo>
                  <a:lnTo>
                    <a:pt x="9534" y="19358"/>
                  </a:lnTo>
                  <a:lnTo>
                    <a:pt x="8543" y="19737"/>
                  </a:lnTo>
                  <a:lnTo>
                    <a:pt x="6444" y="20407"/>
                  </a:lnTo>
                  <a:lnTo>
                    <a:pt x="4315" y="21048"/>
                  </a:lnTo>
                  <a:lnTo>
                    <a:pt x="2158" y="21661"/>
                  </a:lnTo>
                  <a:lnTo>
                    <a:pt x="1" y="22244"/>
                  </a:lnTo>
                  <a:lnTo>
                    <a:pt x="351" y="24430"/>
                  </a:lnTo>
                  <a:lnTo>
                    <a:pt x="1517" y="24313"/>
                  </a:lnTo>
                  <a:lnTo>
                    <a:pt x="2654" y="24197"/>
                  </a:lnTo>
                  <a:lnTo>
                    <a:pt x="3791" y="24051"/>
                  </a:lnTo>
                  <a:lnTo>
                    <a:pt x="4957" y="23876"/>
                  </a:lnTo>
                  <a:lnTo>
                    <a:pt x="6094" y="23701"/>
                  </a:lnTo>
                  <a:lnTo>
                    <a:pt x="7231" y="23468"/>
                  </a:lnTo>
                  <a:lnTo>
                    <a:pt x="8368" y="23264"/>
                  </a:lnTo>
                  <a:lnTo>
                    <a:pt x="9475" y="23002"/>
                  </a:lnTo>
                  <a:lnTo>
                    <a:pt x="10642" y="22710"/>
                  </a:lnTo>
                  <a:lnTo>
                    <a:pt x="11808" y="22360"/>
                  </a:lnTo>
                  <a:lnTo>
                    <a:pt x="12945" y="21981"/>
                  </a:lnTo>
                  <a:lnTo>
                    <a:pt x="14081" y="21573"/>
                  </a:lnTo>
                  <a:lnTo>
                    <a:pt x="14694" y="21282"/>
                  </a:lnTo>
                  <a:lnTo>
                    <a:pt x="15306" y="20961"/>
                  </a:lnTo>
                  <a:lnTo>
                    <a:pt x="15889" y="20611"/>
                  </a:lnTo>
                  <a:lnTo>
                    <a:pt x="16472" y="20232"/>
                  </a:lnTo>
                  <a:lnTo>
                    <a:pt x="16793" y="19970"/>
                  </a:lnTo>
                  <a:lnTo>
                    <a:pt x="17084" y="19678"/>
                  </a:lnTo>
                  <a:lnTo>
                    <a:pt x="17405" y="19328"/>
                  </a:lnTo>
                  <a:lnTo>
                    <a:pt x="17492" y="19241"/>
                  </a:lnTo>
                  <a:lnTo>
                    <a:pt x="17521" y="19183"/>
                  </a:lnTo>
                  <a:lnTo>
                    <a:pt x="17638" y="19037"/>
                  </a:lnTo>
                  <a:lnTo>
                    <a:pt x="17988" y="18541"/>
                  </a:lnTo>
                  <a:lnTo>
                    <a:pt x="18338" y="18017"/>
                  </a:lnTo>
                  <a:lnTo>
                    <a:pt x="19008" y="17025"/>
                  </a:lnTo>
                  <a:lnTo>
                    <a:pt x="19620" y="16034"/>
                  </a:lnTo>
                  <a:lnTo>
                    <a:pt x="20786" y="14052"/>
                  </a:lnTo>
                  <a:lnTo>
                    <a:pt x="21923" y="12070"/>
                  </a:lnTo>
                  <a:lnTo>
                    <a:pt x="23002" y="10058"/>
                  </a:lnTo>
                  <a:lnTo>
                    <a:pt x="24081" y="8047"/>
                  </a:lnTo>
                  <a:lnTo>
                    <a:pt x="25130" y="6035"/>
                  </a:lnTo>
                  <a:lnTo>
                    <a:pt x="26180" y="4024"/>
                  </a:lnTo>
                  <a:lnTo>
                    <a:pt x="27171" y="1983"/>
                  </a:lnTo>
                  <a:lnTo>
                    <a:pt x="23177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807;p55">
              <a:extLst>
                <a:ext uri="{FF2B5EF4-FFF2-40B4-BE49-F238E27FC236}">
                  <a16:creationId xmlns:a16="http://schemas.microsoft.com/office/drawing/2014/main" id="{D0094D51-C316-2F5A-2990-C94E5343B236}"/>
                </a:ext>
              </a:extLst>
            </p:cNvPr>
            <p:cNvSpPr/>
            <p:nvPr/>
          </p:nvSpPr>
          <p:spPr>
            <a:xfrm>
              <a:off x="7177552" y="1859646"/>
              <a:ext cx="62733" cy="71539"/>
            </a:xfrm>
            <a:custGeom>
              <a:avLst/>
              <a:gdLst/>
              <a:ahLst/>
              <a:cxnLst/>
              <a:rect l="l" t="t" r="r" b="b"/>
              <a:pathLst>
                <a:path w="3733" h="4257" extrusionOk="0">
                  <a:moveTo>
                    <a:pt x="1" y="1"/>
                  </a:moveTo>
                  <a:lnTo>
                    <a:pt x="263" y="4257"/>
                  </a:lnTo>
                  <a:lnTo>
                    <a:pt x="642" y="4228"/>
                  </a:lnTo>
                  <a:lnTo>
                    <a:pt x="1079" y="4169"/>
                  </a:lnTo>
                  <a:lnTo>
                    <a:pt x="1575" y="4082"/>
                  </a:lnTo>
                  <a:lnTo>
                    <a:pt x="2158" y="3907"/>
                  </a:lnTo>
                  <a:lnTo>
                    <a:pt x="2420" y="3791"/>
                  </a:lnTo>
                  <a:lnTo>
                    <a:pt x="2712" y="3645"/>
                  </a:lnTo>
                  <a:lnTo>
                    <a:pt x="3003" y="3470"/>
                  </a:lnTo>
                  <a:lnTo>
                    <a:pt x="3266" y="3295"/>
                  </a:lnTo>
                  <a:lnTo>
                    <a:pt x="3499" y="3062"/>
                  </a:lnTo>
                  <a:lnTo>
                    <a:pt x="3732" y="2799"/>
                  </a:lnTo>
                  <a:lnTo>
                    <a:pt x="3003" y="116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8;p55">
              <a:extLst>
                <a:ext uri="{FF2B5EF4-FFF2-40B4-BE49-F238E27FC236}">
                  <a16:creationId xmlns:a16="http://schemas.microsoft.com/office/drawing/2014/main" id="{19AB77B9-D8C6-5FF7-1E1A-C06586E44415}"/>
                </a:ext>
              </a:extLst>
            </p:cNvPr>
            <p:cNvSpPr/>
            <p:nvPr/>
          </p:nvSpPr>
          <p:spPr>
            <a:xfrm>
              <a:off x="7127087" y="1859646"/>
              <a:ext cx="54885" cy="71539"/>
            </a:xfrm>
            <a:custGeom>
              <a:avLst/>
              <a:gdLst/>
              <a:ahLst/>
              <a:cxnLst/>
              <a:rect l="l" t="t" r="r" b="b"/>
              <a:pathLst>
                <a:path w="3266" h="4257" extrusionOk="0">
                  <a:moveTo>
                    <a:pt x="3004" y="1"/>
                  </a:moveTo>
                  <a:lnTo>
                    <a:pt x="642" y="146"/>
                  </a:lnTo>
                  <a:lnTo>
                    <a:pt x="1" y="3266"/>
                  </a:lnTo>
                  <a:lnTo>
                    <a:pt x="3266" y="4257"/>
                  </a:lnTo>
                  <a:lnTo>
                    <a:pt x="3004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09;p55">
              <a:extLst>
                <a:ext uri="{FF2B5EF4-FFF2-40B4-BE49-F238E27FC236}">
                  <a16:creationId xmlns:a16="http://schemas.microsoft.com/office/drawing/2014/main" id="{219C42F1-C324-022F-C429-1034706153FC}"/>
                </a:ext>
              </a:extLst>
            </p:cNvPr>
            <p:cNvSpPr/>
            <p:nvPr/>
          </p:nvSpPr>
          <p:spPr>
            <a:xfrm>
              <a:off x="7537633" y="1435891"/>
              <a:ext cx="142086" cy="148455"/>
            </a:xfrm>
            <a:custGeom>
              <a:avLst/>
              <a:gdLst/>
              <a:ahLst/>
              <a:cxnLst/>
              <a:rect l="l" t="t" r="r" b="b"/>
              <a:pathLst>
                <a:path w="8455" h="8834" extrusionOk="0">
                  <a:moveTo>
                    <a:pt x="4752" y="0"/>
                  </a:moveTo>
                  <a:lnTo>
                    <a:pt x="4373" y="29"/>
                  </a:lnTo>
                  <a:lnTo>
                    <a:pt x="4023" y="88"/>
                  </a:lnTo>
                  <a:lnTo>
                    <a:pt x="3644" y="233"/>
                  </a:lnTo>
                  <a:lnTo>
                    <a:pt x="3499" y="321"/>
                  </a:lnTo>
                  <a:lnTo>
                    <a:pt x="3324" y="437"/>
                  </a:lnTo>
                  <a:lnTo>
                    <a:pt x="3178" y="612"/>
                  </a:lnTo>
                  <a:lnTo>
                    <a:pt x="3003" y="787"/>
                  </a:lnTo>
                  <a:lnTo>
                    <a:pt x="2682" y="1254"/>
                  </a:lnTo>
                  <a:lnTo>
                    <a:pt x="2362" y="1778"/>
                  </a:lnTo>
                  <a:lnTo>
                    <a:pt x="2070" y="2391"/>
                  </a:lnTo>
                  <a:lnTo>
                    <a:pt x="1750" y="3032"/>
                  </a:lnTo>
                  <a:lnTo>
                    <a:pt x="1458" y="3702"/>
                  </a:lnTo>
                  <a:lnTo>
                    <a:pt x="1196" y="4402"/>
                  </a:lnTo>
                  <a:lnTo>
                    <a:pt x="729" y="5743"/>
                  </a:lnTo>
                  <a:lnTo>
                    <a:pt x="350" y="6880"/>
                  </a:lnTo>
                  <a:lnTo>
                    <a:pt x="0" y="7988"/>
                  </a:lnTo>
                  <a:lnTo>
                    <a:pt x="7289" y="8833"/>
                  </a:lnTo>
                  <a:lnTo>
                    <a:pt x="7522" y="8250"/>
                  </a:lnTo>
                  <a:lnTo>
                    <a:pt x="7726" y="7667"/>
                  </a:lnTo>
                  <a:lnTo>
                    <a:pt x="7959" y="6909"/>
                  </a:lnTo>
                  <a:lnTo>
                    <a:pt x="8192" y="6064"/>
                  </a:lnTo>
                  <a:lnTo>
                    <a:pt x="8367" y="5218"/>
                  </a:lnTo>
                  <a:lnTo>
                    <a:pt x="8425" y="4810"/>
                  </a:lnTo>
                  <a:lnTo>
                    <a:pt x="8455" y="4402"/>
                  </a:lnTo>
                  <a:lnTo>
                    <a:pt x="8455" y="4023"/>
                  </a:lnTo>
                  <a:lnTo>
                    <a:pt x="8425" y="3673"/>
                  </a:lnTo>
                  <a:lnTo>
                    <a:pt x="8309" y="3178"/>
                  </a:lnTo>
                  <a:lnTo>
                    <a:pt x="8163" y="2711"/>
                  </a:lnTo>
                  <a:lnTo>
                    <a:pt x="7988" y="2245"/>
                  </a:lnTo>
                  <a:lnTo>
                    <a:pt x="7755" y="1837"/>
                  </a:lnTo>
                  <a:lnTo>
                    <a:pt x="7493" y="1487"/>
                  </a:lnTo>
                  <a:lnTo>
                    <a:pt x="7230" y="1137"/>
                  </a:lnTo>
                  <a:lnTo>
                    <a:pt x="6910" y="846"/>
                  </a:lnTo>
                  <a:lnTo>
                    <a:pt x="6589" y="583"/>
                  </a:lnTo>
                  <a:lnTo>
                    <a:pt x="6239" y="379"/>
                  </a:lnTo>
                  <a:lnTo>
                    <a:pt x="5889" y="204"/>
                  </a:lnTo>
                  <a:lnTo>
                    <a:pt x="5510" y="88"/>
                  </a:lnTo>
                  <a:lnTo>
                    <a:pt x="513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10;p55">
              <a:extLst>
                <a:ext uri="{FF2B5EF4-FFF2-40B4-BE49-F238E27FC236}">
                  <a16:creationId xmlns:a16="http://schemas.microsoft.com/office/drawing/2014/main" id="{B54B6AED-4C61-6E7F-0B45-C0C22104F9D4}"/>
                </a:ext>
              </a:extLst>
            </p:cNvPr>
            <p:cNvSpPr/>
            <p:nvPr/>
          </p:nvSpPr>
          <p:spPr>
            <a:xfrm>
              <a:off x="8048119" y="3256360"/>
              <a:ext cx="37727" cy="18149"/>
            </a:xfrm>
            <a:custGeom>
              <a:avLst/>
              <a:gdLst/>
              <a:ahLst/>
              <a:cxnLst/>
              <a:rect l="l" t="t" r="r" b="b"/>
              <a:pathLst>
                <a:path w="2245" h="1080" extrusionOk="0">
                  <a:moveTo>
                    <a:pt x="1895" y="234"/>
                  </a:moveTo>
                  <a:lnTo>
                    <a:pt x="1458" y="554"/>
                  </a:lnTo>
                  <a:lnTo>
                    <a:pt x="1079" y="759"/>
                  </a:lnTo>
                  <a:lnTo>
                    <a:pt x="904" y="846"/>
                  </a:lnTo>
                  <a:lnTo>
                    <a:pt x="729" y="875"/>
                  </a:lnTo>
                  <a:lnTo>
                    <a:pt x="496" y="875"/>
                  </a:lnTo>
                  <a:lnTo>
                    <a:pt x="408" y="817"/>
                  </a:lnTo>
                  <a:lnTo>
                    <a:pt x="321" y="759"/>
                  </a:lnTo>
                  <a:lnTo>
                    <a:pt x="262" y="671"/>
                  </a:lnTo>
                  <a:lnTo>
                    <a:pt x="233" y="584"/>
                  </a:lnTo>
                  <a:lnTo>
                    <a:pt x="204" y="496"/>
                  </a:lnTo>
                  <a:lnTo>
                    <a:pt x="233" y="438"/>
                  </a:lnTo>
                  <a:lnTo>
                    <a:pt x="321" y="350"/>
                  </a:lnTo>
                  <a:lnTo>
                    <a:pt x="467" y="292"/>
                  </a:lnTo>
                  <a:lnTo>
                    <a:pt x="671" y="263"/>
                  </a:lnTo>
                  <a:lnTo>
                    <a:pt x="904" y="234"/>
                  </a:lnTo>
                  <a:close/>
                  <a:moveTo>
                    <a:pt x="1195" y="1"/>
                  </a:moveTo>
                  <a:lnTo>
                    <a:pt x="845" y="30"/>
                  </a:lnTo>
                  <a:lnTo>
                    <a:pt x="525" y="88"/>
                  </a:lnTo>
                  <a:lnTo>
                    <a:pt x="262" y="176"/>
                  </a:lnTo>
                  <a:lnTo>
                    <a:pt x="146" y="234"/>
                  </a:lnTo>
                  <a:lnTo>
                    <a:pt x="58" y="292"/>
                  </a:lnTo>
                  <a:lnTo>
                    <a:pt x="29" y="380"/>
                  </a:lnTo>
                  <a:lnTo>
                    <a:pt x="0" y="467"/>
                  </a:lnTo>
                  <a:lnTo>
                    <a:pt x="0" y="554"/>
                  </a:lnTo>
                  <a:lnTo>
                    <a:pt x="29" y="642"/>
                  </a:lnTo>
                  <a:lnTo>
                    <a:pt x="88" y="788"/>
                  </a:lnTo>
                  <a:lnTo>
                    <a:pt x="146" y="904"/>
                  </a:lnTo>
                  <a:lnTo>
                    <a:pt x="233" y="963"/>
                  </a:lnTo>
                  <a:lnTo>
                    <a:pt x="321" y="1021"/>
                  </a:lnTo>
                  <a:lnTo>
                    <a:pt x="408" y="1050"/>
                  </a:lnTo>
                  <a:lnTo>
                    <a:pt x="612" y="1079"/>
                  </a:lnTo>
                  <a:lnTo>
                    <a:pt x="845" y="1050"/>
                  </a:lnTo>
                  <a:lnTo>
                    <a:pt x="1108" y="963"/>
                  </a:lnTo>
                  <a:lnTo>
                    <a:pt x="1341" y="846"/>
                  </a:lnTo>
                  <a:lnTo>
                    <a:pt x="1603" y="700"/>
                  </a:lnTo>
                  <a:lnTo>
                    <a:pt x="1808" y="554"/>
                  </a:lnTo>
                  <a:lnTo>
                    <a:pt x="2216" y="234"/>
                  </a:lnTo>
                  <a:lnTo>
                    <a:pt x="2245" y="205"/>
                  </a:lnTo>
                  <a:lnTo>
                    <a:pt x="2245" y="146"/>
                  </a:lnTo>
                  <a:lnTo>
                    <a:pt x="2216" y="88"/>
                  </a:lnTo>
                  <a:lnTo>
                    <a:pt x="2157" y="59"/>
                  </a:lnTo>
                  <a:lnTo>
                    <a:pt x="1808" y="30"/>
                  </a:lnTo>
                  <a:lnTo>
                    <a:pt x="119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11;p55">
              <a:extLst>
                <a:ext uri="{FF2B5EF4-FFF2-40B4-BE49-F238E27FC236}">
                  <a16:creationId xmlns:a16="http://schemas.microsoft.com/office/drawing/2014/main" id="{284909FB-D50D-4D96-C6BA-8DD012B64594}"/>
                </a:ext>
              </a:extLst>
            </p:cNvPr>
            <p:cNvSpPr/>
            <p:nvPr/>
          </p:nvSpPr>
          <p:spPr>
            <a:xfrm>
              <a:off x="8054975" y="3235791"/>
              <a:ext cx="31358" cy="24989"/>
            </a:xfrm>
            <a:custGeom>
              <a:avLst/>
              <a:gdLst/>
              <a:ahLst/>
              <a:cxnLst/>
              <a:rect l="l" t="t" r="r" b="b"/>
              <a:pathLst>
                <a:path w="1866" h="1487" extrusionOk="0">
                  <a:moveTo>
                    <a:pt x="583" y="204"/>
                  </a:moveTo>
                  <a:lnTo>
                    <a:pt x="729" y="263"/>
                  </a:lnTo>
                  <a:lnTo>
                    <a:pt x="875" y="350"/>
                  </a:lnTo>
                  <a:lnTo>
                    <a:pt x="991" y="467"/>
                  </a:lnTo>
                  <a:lnTo>
                    <a:pt x="1137" y="612"/>
                  </a:lnTo>
                  <a:lnTo>
                    <a:pt x="1370" y="933"/>
                  </a:lnTo>
                  <a:lnTo>
                    <a:pt x="1545" y="1225"/>
                  </a:lnTo>
                  <a:lnTo>
                    <a:pt x="1574" y="1254"/>
                  </a:lnTo>
                  <a:lnTo>
                    <a:pt x="1574" y="1254"/>
                  </a:lnTo>
                  <a:lnTo>
                    <a:pt x="1370" y="1195"/>
                  </a:lnTo>
                  <a:lnTo>
                    <a:pt x="1137" y="1137"/>
                  </a:lnTo>
                  <a:lnTo>
                    <a:pt x="729" y="904"/>
                  </a:lnTo>
                  <a:lnTo>
                    <a:pt x="525" y="787"/>
                  </a:lnTo>
                  <a:lnTo>
                    <a:pt x="379" y="671"/>
                  </a:lnTo>
                  <a:lnTo>
                    <a:pt x="263" y="554"/>
                  </a:lnTo>
                  <a:lnTo>
                    <a:pt x="204" y="437"/>
                  </a:lnTo>
                  <a:lnTo>
                    <a:pt x="204" y="408"/>
                  </a:lnTo>
                  <a:lnTo>
                    <a:pt x="204" y="350"/>
                  </a:lnTo>
                  <a:lnTo>
                    <a:pt x="233" y="292"/>
                  </a:lnTo>
                  <a:lnTo>
                    <a:pt x="321" y="263"/>
                  </a:lnTo>
                  <a:lnTo>
                    <a:pt x="437" y="204"/>
                  </a:lnTo>
                  <a:close/>
                  <a:moveTo>
                    <a:pt x="408" y="0"/>
                  </a:moveTo>
                  <a:lnTo>
                    <a:pt x="292" y="29"/>
                  </a:lnTo>
                  <a:lnTo>
                    <a:pt x="204" y="88"/>
                  </a:lnTo>
                  <a:lnTo>
                    <a:pt x="88" y="146"/>
                  </a:lnTo>
                  <a:lnTo>
                    <a:pt x="29" y="263"/>
                  </a:lnTo>
                  <a:lnTo>
                    <a:pt x="0" y="379"/>
                  </a:lnTo>
                  <a:lnTo>
                    <a:pt x="29" y="496"/>
                  </a:lnTo>
                  <a:lnTo>
                    <a:pt x="59" y="612"/>
                  </a:lnTo>
                  <a:lnTo>
                    <a:pt x="233" y="787"/>
                  </a:lnTo>
                  <a:lnTo>
                    <a:pt x="408" y="933"/>
                  </a:lnTo>
                  <a:lnTo>
                    <a:pt x="612" y="1079"/>
                  </a:lnTo>
                  <a:lnTo>
                    <a:pt x="816" y="1195"/>
                  </a:lnTo>
                  <a:lnTo>
                    <a:pt x="1050" y="1312"/>
                  </a:lnTo>
                  <a:lnTo>
                    <a:pt x="1283" y="1400"/>
                  </a:lnTo>
                  <a:lnTo>
                    <a:pt x="1516" y="1458"/>
                  </a:lnTo>
                  <a:lnTo>
                    <a:pt x="1749" y="1487"/>
                  </a:lnTo>
                  <a:lnTo>
                    <a:pt x="1808" y="1487"/>
                  </a:lnTo>
                  <a:lnTo>
                    <a:pt x="1837" y="1458"/>
                  </a:lnTo>
                  <a:lnTo>
                    <a:pt x="1866" y="1400"/>
                  </a:lnTo>
                  <a:lnTo>
                    <a:pt x="1837" y="1341"/>
                  </a:lnTo>
                  <a:lnTo>
                    <a:pt x="1720" y="1137"/>
                  </a:lnTo>
                  <a:lnTo>
                    <a:pt x="1458" y="729"/>
                  </a:lnTo>
                  <a:lnTo>
                    <a:pt x="1283" y="496"/>
                  </a:lnTo>
                  <a:lnTo>
                    <a:pt x="1079" y="292"/>
                  </a:lnTo>
                  <a:lnTo>
                    <a:pt x="875" y="117"/>
                  </a:lnTo>
                  <a:lnTo>
                    <a:pt x="758" y="59"/>
                  </a:lnTo>
                  <a:lnTo>
                    <a:pt x="642" y="29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12;p55">
              <a:extLst>
                <a:ext uri="{FF2B5EF4-FFF2-40B4-BE49-F238E27FC236}">
                  <a16:creationId xmlns:a16="http://schemas.microsoft.com/office/drawing/2014/main" id="{68EB22B0-D15F-3F3B-6AE7-F9CC7B9826F3}"/>
                </a:ext>
              </a:extLst>
            </p:cNvPr>
            <p:cNvSpPr/>
            <p:nvPr/>
          </p:nvSpPr>
          <p:spPr>
            <a:xfrm>
              <a:off x="7624347" y="3324454"/>
              <a:ext cx="46550" cy="18637"/>
            </a:xfrm>
            <a:custGeom>
              <a:avLst/>
              <a:gdLst/>
              <a:ahLst/>
              <a:cxnLst/>
              <a:rect l="l" t="t" r="r" b="b"/>
              <a:pathLst>
                <a:path w="2770" h="1109" extrusionOk="0">
                  <a:moveTo>
                    <a:pt x="496" y="234"/>
                  </a:moveTo>
                  <a:lnTo>
                    <a:pt x="962" y="321"/>
                  </a:lnTo>
                  <a:lnTo>
                    <a:pt x="1429" y="438"/>
                  </a:lnTo>
                  <a:lnTo>
                    <a:pt x="1895" y="613"/>
                  </a:lnTo>
                  <a:lnTo>
                    <a:pt x="2362" y="788"/>
                  </a:lnTo>
                  <a:lnTo>
                    <a:pt x="1691" y="875"/>
                  </a:lnTo>
                  <a:lnTo>
                    <a:pt x="1400" y="904"/>
                  </a:lnTo>
                  <a:lnTo>
                    <a:pt x="1137" y="904"/>
                  </a:lnTo>
                  <a:lnTo>
                    <a:pt x="904" y="875"/>
                  </a:lnTo>
                  <a:lnTo>
                    <a:pt x="700" y="846"/>
                  </a:lnTo>
                  <a:lnTo>
                    <a:pt x="554" y="788"/>
                  </a:lnTo>
                  <a:lnTo>
                    <a:pt x="409" y="700"/>
                  </a:lnTo>
                  <a:lnTo>
                    <a:pt x="350" y="642"/>
                  </a:lnTo>
                  <a:lnTo>
                    <a:pt x="292" y="555"/>
                  </a:lnTo>
                  <a:lnTo>
                    <a:pt x="234" y="467"/>
                  </a:lnTo>
                  <a:lnTo>
                    <a:pt x="234" y="380"/>
                  </a:lnTo>
                  <a:lnTo>
                    <a:pt x="234" y="292"/>
                  </a:lnTo>
                  <a:lnTo>
                    <a:pt x="263" y="263"/>
                  </a:lnTo>
                  <a:lnTo>
                    <a:pt x="379" y="234"/>
                  </a:lnTo>
                  <a:close/>
                  <a:moveTo>
                    <a:pt x="379" y="1"/>
                  </a:moveTo>
                  <a:lnTo>
                    <a:pt x="234" y="30"/>
                  </a:lnTo>
                  <a:lnTo>
                    <a:pt x="146" y="88"/>
                  </a:lnTo>
                  <a:lnTo>
                    <a:pt x="88" y="147"/>
                  </a:lnTo>
                  <a:lnTo>
                    <a:pt x="30" y="205"/>
                  </a:lnTo>
                  <a:lnTo>
                    <a:pt x="0" y="292"/>
                  </a:lnTo>
                  <a:lnTo>
                    <a:pt x="0" y="351"/>
                  </a:lnTo>
                  <a:lnTo>
                    <a:pt x="30" y="496"/>
                  </a:lnTo>
                  <a:lnTo>
                    <a:pt x="88" y="642"/>
                  </a:lnTo>
                  <a:lnTo>
                    <a:pt x="175" y="759"/>
                  </a:lnTo>
                  <a:lnTo>
                    <a:pt x="263" y="875"/>
                  </a:lnTo>
                  <a:lnTo>
                    <a:pt x="525" y="992"/>
                  </a:lnTo>
                  <a:lnTo>
                    <a:pt x="758" y="1079"/>
                  </a:lnTo>
                  <a:lnTo>
                    <a:pt x="1021" y="1109"/>
                  </a:lnTo>
                  <a:lnTo>
                    <a:pt x="1283" y="1109"/>
                  </a:lnTo>
                  <a:lnTo>
                    <a:pt x="1633" y="1079"/>
                  </a:lnTo>
                  <a:lnTo>
                    <a:pt x="1983" y="1050"/>
                  </a:lnTo>
                  <a:lnTo>
                    <a:pt x="2333" y="992"/>
                  </a:lnTo>
                  <a:lnTo>
                    <a:pt x="2682" y="904"/>
                  </a:lnTo>
                  <a:lnTo>
                    <a:pt x="2741" y="875"/>
                  </a:lnTo>
                  <a:lnTo>
                    <a:pt x="2770" y="817"/>
                  </a:lnTo>
                  <a:lnTo>
                    <a:pt x="2741" y="759"/>
                  </a:lnTo>
                  <a:lnTo>
                    <a:pt x="2682" y="730"/>
                  </a:lnTo>
                  <a:lnTo>
                    <a:pt x="2216" y="496"/>
                  </a:lnTo>
                  <a:lnTo>
                    <a:pt x="1866" y="351"/>
                  </a:lnTo>
                  <a:lnTo>
                    <a:pt x="1458" y="234"/>
                  </a:lnTo>
                  <a:lnTo>
                    <a:pt x="1079" y="88"/>
                  </a:lnTo>
                  <a:lnTo>
                    <a:pt x="700" y="30"/>
                  </a:lnTo>
                  <a:lnTo>
                    <a:pt x="5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13;p55">
              <a:extLst>
                <a:ext uri="{FF2B5EF4-FFF2-40B4-BE49-F238E27FC236}">
                  <a16:creationId xmlns:a16="http://schemas.microsoft.com/office/drawing/2014/main" id="{7D74C112-32B9-A3E1-35B0-94C7E6A84777}"/>
                </a:ext>
              </a:extLst>
            </p:cNvPr>
            <p:cNvSpPr/>
            <p:nvPr/>
          </p:nvSpPr>
          <p:spPr>
            <a:xfrm>
              <a:off x="7640513" y="3307800"/>
              <a:ext cx="30888" cy="32350"/>
            </a:xfrm>
            <a:custGeom>
              <a:avLst/>
              <a:gdLst/>
              <a:ahLst/>
              <a:cxnLst/>
              <a:rect l="l" t="t" r="r" b="b"/>
              <a:pathLst>
                <a:path w="1838" h="1925" extrusionOk="0">
                  <a:moveTo>
                    <a:pt x="467" y="175"/>
                  </a:moveTo>
                  <a:lnTo>
                    <a:pt x="554" y="205"/>
                  </a:lnTo>
                  <a:lnTo>
                    <a:pt x="671" y="234"/>
                  </a:lnTo>
                  <a:lnTo>
                    <a:pt x="788" y="263"/>
                  </a:lnTo>
                  <a:lnTo>
                    <a:pt x="875" y="350"/>
                  </a:lnTo>
                  <a:lnTo>
                    <a:pt x="1050" y="525"/>
                  </a:lnTo>
                  <a:lnTo>
                    <a:pt x="1196" y="729"/>
                  </a:lnTo>
                  <a:lnTo>
                    <a:pt x="1312" y="963"/>
                  </a:lnTo>
                  <a:lnTo>
                    <a:pt x="1429" y="1225"/>
                  </a:lnTo>
                  <a:lnTo>
                    <a:pt x="1575" y="1633"/>
                  </a:lnTo>
                  <a:lnTo>
                    <a:pt x="1341" y="1487"/>
                  </a:lnTo>
                  <a:lnTo>
                    <a:pt x="1108" y="1312"/>
                  </a:lnTo>
                  <a:lnTo>
                    <a:pt x="671" y="933"/>
                  </a:lnTo>
                  <a:lnTo>
                    <a:pt x="467" y="729"/>
                  </a:lnTo>
                  <a:lnTo>
                    <a:pt x="321" y="554"/>
                  </a:lnTo>
                  <a:lnTo>
                    <a:pt x="234" y="409"/>
                  </a:lnTo>
                  <a:lnTo>
                    <a:pt x="204" y="292"/>
                  </a:lnTo>
                  <a:lnTo>
                    <a:pt x="234" y="234"/>
                  </a:lnTo>
                  <a:lnTo>
                    <a:pt x="263" y="205"/>
                  </a:lnTo>
                  <a:lnTo>
                    <a:pt x="321" y="175"/>
                  </a:lnTo>
                  <a:close/>
                  <a:moveTo>
                    <a:pt x="350" y="1"/>
                  </a:moveTo>
                  <a:lnTo>
                    <a:pt x="204" y="30"/>
                  </a:lnTo>
                  <a:lnTo>
                    <a:pt x="88" y="88"/>
                  </a:lnTo>
                  <a:lnTo>
                    <a:pt x="30" y="175"/>
                  </a:lnTo>
                  <a:lnTo>
                    <a:pt x="0" y="263"/>
                  </a:lnTo>
                  <a:lnTo>
                    <a:pt x="0" y="350"/>
                  </a:lnTo>
                  <a:lnTo>
                    <a:pt x="30" y="467"/>
                  </a:lnTo>
                  <a:lnTo>
                    <a:pt x="146" y="700"/>
                  </a:lnTo>
                  <a:lnTo>
                    <a:pt x="350" y="933"/>
                  </a:lnTo>
                  <a:lnTo>
                    <a:pt x="613" y="1196"/>
                  </a:lnTo>
                  <a:lnTo>
                    <a:pt x="875" y="1429"/>
                  </a:lnTo>
                  <a:lnTo>
                    <a:pt x="1167" y="1633"/>
                  </a:lnTo>
                  <a:lnTo>
                    <a:pt x="1458" y="1808"/>
                  </a:lnTo>
                  <a:lnTo>
                    <a:pt x="1691" y="1925"/>
                  </a:lnTo>
                  <a:lnTo>
                    <a:pt x="1808" y="1925"/>
                  </a:lnTo>
                  <a:lnTo>
                    <a:pt x="1837" y="1866"/>
                  </a:lnTo>
                  <a:lnTo>
                    <a:pt x="1837" y="1808"/>
                  </a:lnTo>
                  <a:lnTo>
                    <a:pt x="1750" y="1487"/>
                  </a:lnTo>
                  <a:lnTo>
                    <a:pt x="1633" y="1167"/>
                  </a:lnTo>
                  <a:lnTo>
                    <a:pt x="1487" y="817"/>
                  </a:lnTo>
                  <a:lnTo>
                    <a:pt x="1283" y="496"/>
                  </a:lnTo>
                  <a:lnTo>
                    <a:pt x="1137" y="350"/>
                  </a:lnTo>
                  <a:lnTo>
                    <a:pt x="1021" y="205"/>
                  </a:lnTo>
                  <a:lnTo>
                    <a:pt x="875" y="117"/>
                  </a:lnTo>
                  <a:lnTo>
                    <a:pt x="700" y="30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14;p55">
              <a:extLst>
                <a:ext uri="{FF2B5EF4-FFF2-40B4-BE49-F238E27FC236}">
                  <a16:creationId xmlns:a16="http://schemas.microsoft.com/office/drawing/2014/main" id="{1589A425-3669-3C0A-CC86-DE000AEB64F1}"/>
                </a:ext>
              </a:extLst>
            </p:cNvPr>
            <p:cNvSpPr/>
            <p:nvPr/>
          </p:nvSpPr>
          <p:spPr>
            <a:xfrm>
              <a:off x="7405361" y="1223762"/>
              <a:ext cx="14704" cy="3445"/>
            </a:xfrm>
            <a:custGeom>
              <a:avLst/>
              <a:gdLst/>
              <a:ahLst/>
              <a:cxnLst/>
              <a:rect l="l" t="t" r="r" b="b"/>
              <a:pathLst>
                <a:path w="875" h="205" extrusionOk="0">
                  <a:moveTo>
                    <a:pt x="0" y="0"/>
                  </a:moveTo>
                  <a:lnTo>
                    <a:pt x="117" y="59"/>
                  </a:lnTo>
                  <a:lnTo>
                    <a:pt x="204" y="117"/>
                  </a:lnTo>
                  <a:lnTo>
                    <a:pt x="350" y="175"/>
                  </a:lnTo>
                  <a:lnTo>
                    <a:pt x="467" y="204"/>
                  </a:lnTo>
                  <a:lnTo>
                    <a:pt x="613" y="204"/>
                  </a:lnTo>
                  <a:lnTo>
                    <a:pt x="700" y="175"/>
                  </a:lnTo>
                  <a:lnTo>
                    <a:pt x="758" y="146"/>
                  </a:lnTo>
                  <a:lnTo>
                    <a:pt x="817" y="59"/>
                  </a:lnTo>
                  <a:lnTo>
                    <a:pt x="8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15;p55">
              <a:extLst>
                <a:ext uri="{FF2B5EF4-FFF2-40B4-BE49-F238E27FC236}">
                  <a16:creationId xmlns:a16="http://schemas.microsoft.com/office/drawing/2014/main" id="{719CEDFE-6FA2-7FCD-9F8D-CEC805BE8F32}"/>
                </a:ext>
              </a:extLst>
            </p:cNvPr>
            <p:cNvSpPr/>
            <p:nvPr/>
          </p:nvSpPr>
          <p:spPr>
            <a:xfrm>
              <a:off x="7442097" y="3416562"/>
              <a:ext cx="493849" cy="51944"/>
            </a:xfrm>
            <a:custGeom>
              <a:avLst/>
              <a:gdLst/>
              <a:ahLst/>
              <a:cxnLst/>
              <a:rect l="l" t="t" r="r" b="b"/>
              <a:pathLst>
                <a:path w="29387" h="3091" extrusionOk="0">
                  <a:moveTo>
                    <a:pt x="700" y="0"/>
                  </a:moveTo>
                  <a:lnTo>
                    <a:pt x="555" y="30"/>
                  </a:lnTo>
                  <a:lnTo>
                    <a:pt x="438" y="59"/>
                  </a:lnTo>
                  <a:lnTo>
                    <a:pt x="292" y="117"/>
                  </a:lnTo>
                  <a:lnTo>
                    <a:pt x="205" y="204"/>
                  </a:lnTo>
                  <a:lnTo>
                    <a:pt x="117" y="321"/>
                  </a:lnTo>
                  <a:lnTo>
                    <a:pt x="30" y="438"/>
                  </a:lnTo>
                  <a:lnTo>
                    <a:pt x="1" y="583"/>
                  </a:lnTo>
                  <a:lnTo>
                    <a:pt x="1" y="729"/>
                  </a:lnTo>
                  <a:lnTo>
                    <a:pt x="1" y="3090"/>
                  </a:lnTo>
                  <a:lnTo>
                    <a:pt x="29386" y="3090"/>
                  </a:lnTo>
                  <a:lnTo>
                    <a:pt x="29386" y="729"/>
                  </a:lnTo>
                  <a:lnTo>
                    <a:pt x="29357" y="583"/>
                  </a:lnTo>
                  <a:lnTo>
                    <a:pt x="29328" y="438"/>
                  </a:lnTo>
                  <a:lnTo>
                    <a:pt x="29270" y="321"/>
                  </a:lnTo>
                  <a:lnTo>
                    <a:pt x="29182" y="204"/>
                  </a:lnTo>
                  <a:lnTo>
                    <a:pt x="29066" y="117"/>
                  </a:lnTo>
                  <a:lnTo>
                    <a:pt x="28949" y="59"/>
                  </a:lnTo>
                  <a:lnTo>
                    <a:pt x="28803" y="30"/>
                  </a:lnTo>
                  <a:lnTo>
                    <a:pt x="286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16;p55">
              <a:extLst>
                <a:ext uri="{FF2B5EF4-FFF2-40B4-BE49-F238E27FC236}">
                  <a16:creationId xmlns:a16="http://schemas.microsoft.com/office/drawing/2014/main" id="{6B9D74AB-72E1-9FE8-4716-F01DAFDD4190}"/>
                </a:ext>
              </a:extLst>
            </p:cNvPr>
            <p:cNvSpPr/>
            <p:nvPr/>
          </p:nvSpPr>
          <p:spPr>
            <a:xfrm>
              <a:off x="7442097" y="3416562"/>
              <a:ext cx="493849" cy="51944"/>
            </a:xfrm>
            <a:custGeom>
              <a:avLst/>
              <a:gdLst/>
              <a:ahLst/>
              <a:cxnLst/>
              <a:rect l="l" t="t" r="r" b="b"/>
              <a:pathLst>
                <a:path w="29387" h="3091" fill="none" extrusionOk="0">
                  <a:moveTo>
                    <a:pt x="700" y="0"/>
                  </a:moveTo>
                  <a:lnTo>
                    <a:pt x="28657" y="0"/>
                  </a:lnTo>
                  <a:lnTo>
                    <a:pt x="28657" y="0"/>
                  </a:lnTo>
                  <a:lnTo>
                    <a:pt x="28803" y="30"/>
                  </a:lnTo>
                  <a:lnTo>
                    <a:pt x="28949" y="59"/>
                  </a:lnTo>
                  <a:lnTo>
                    <a:pt x="29066" y="117"/>
                  </a:lnTo>
                  <a:lnTo>
                    <a:pt x="29182" y="204"/>
                  </a:lnTo>
                  <a:lnTo>
                    <a:pt x="29270" y="321"/>
                  </a:lnTo>
                  <a:lnTo>
                    <a:pt x="29328" y="438"/>
                  </a:lnTo>
                  <a:lnTo>
                    <a:pt x="29357" y="583"/>
                  </a:lnTo>
                  <a:lnTo>
                    <a:pt x="29386" y="729"/>
                  </a:lnTo>
                  <a:lnTo>
                    <a:pt x="29386" y="3090"/>
                  </a:lnTo>
                  <a:lnTo>
                    <a:pt x="1" y="3090"/>
                  </a:lnTo>
                  <a:lnTo>
                    <a:pt x="1" y="729"/>
                  </a:lnTo>
                  <a:lnTo>
                    <a:pt x="1" y="729"/>
                  </a:lnTo>
                  <a:lnTo>
                    <a:pt x="1" y="583"/>
                  </a:lnTo>
                  <a:lnTo>
                    <a:pt x="30" y="438"/>
                  </a:lnTo>
                  <a:lnTo>
                    <a:pt x="117" y="321"/>
                  </a:lnTo>
                  <a:lnTo>
                    <a:pt x="205" y="204"/>
                  </a:lnTo>
                  <a:lnTo>
                    <a:pt x="292" y="117"/>
                  </a:lnTo>
                  <a:lnTo>
                    <a:pt x="438" y="59"/>
                  </a:lnTo>
                  <a:lnTo>
                    <a:pt x="555" y="30"/>
                  </a:lnTo>
                  <a:lnTo>
                    <a:pt x="70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17;p55">
              <a:extLst>
                <a:ext uri="{FF2B5EF4-FFF2-40B4-BE49-F238E27FC236}">
                  <a16:creationId xmlns:a16="http://schemas.microsoft.com/office/drawing/2014/main" id="{D4F9F852-64F3-8A6F-C81E-8F86A1C7C4D1}"/>
                </a:ext>
              </a:extLst>
            </p:cNvPr>
            <p:cNvSpPr/>
            <p:nvPr/>
          </p:nvSpPr>
          <p:spPr>
            <a:xfrm>
              <a:off x="7446029" y="3599787"/>
              <a:ext cx="494319" cy="51944"/>
            </a:xfrm>
            <a:custGeom>
              <a:avLst/>
              <a:gdLst/>
              <a:ahLst/>
              <a:cxnLst/>
              <a:rect l="l" t="t" r="r" b="b"/>
              <a:pathLst>
                <a:path w="29415" h="3091" extrusionOk="0">
                  <a:moveTo>
                    <a:pt x="0" y="0"/>
                  </a:moveTo>
                  <a:lnTo>
                    <a:pt x="0" y="3090"/>
                  </a:lnTo>
                  <a:lnTo>
                    <a:pt x="29415" y="3090"/>
                  </a:lnTo>
                  <a:lnTo>
                    <a:pt x="2941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818;p55">
              <a:extLst>
                <a:ext uri="{FF2B5EF4-FFF2-40B4-BE49-F238E27FC236}">
                  <a16:creationId xmlns:a16="http://schemas.microsoft.com/office/drawing/2014/main" id="{09B9B556-A828-FA56-8DD2-30AEA3C0D8CA}"/>
                </a:ext>
              </a:extLst>
            </p:cNvPr>
            <p:cNvSpPr/>
            <p:nvPr/>
          </p:nvSpPr>
          <p:spPr>
            <a:xfrm>
              <a:off x="7446029" y="3599787"/>
              <a:ext cx="494319" cy="51944"/>
            </a:xfrm>
            <a:custGeom>
              <a:avLst/>
              <a:gdLst/>
              <a:ahLst/>
              <a:cxnLst/>
              <a:rect l="l" t="t" r="r" b="b"/>
              <a:pathLst>
                <a:path w="29415" h="3091" fill="none" extrusionOk="0">
                  <a:moveTo>
                    <a:pt x="0" y="0"/>
                  </a:moveTo>
                  <a:lnTo>
                    <a:pt x="29415" y="0"/>
                  </a:lnTo>
                  <a:lnTo>
                    <a:pt x="29415" y="3090"/>
                  </a:lnTo>
                  <a:lnTo>
                    <a:pt x="0" y="309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819;p55">
              <a:extLst>
                <a:ext uri="{FF2B5EF4-FFF2-40B4-BE49-F238E27FC236}">
                  <a16:creationId xmlns:a16="http://schemas.microsoft.com/office/drawing/2014/main" id="{50CB7119-CD5A-16DF-5312-EC3C37CA62ED}"/>
                </a:ext>
              </a:extLst>
            </p:cNvPr>
            <p:cNvSpPr/>
            <p:nvPr/>
          </p:nvSpPr>
          <p:spPr>
            <a:xfrm>
              <a:off x="7631691" y="3599787"/>
              <a:ext cx="281719" cy="51944"/>
            </a:xfrm>
            <a:custGeom>
              <a:avLst/>
              <a:gdLst/>
              <a:ahLst/>
              <a:cxnLst/>
              <a:rect l="l" t="t" r="r" b="b"/>
              <a:pathLst>
                <a:path w="16764" h="3091" extrusionOk="0">
                  <a:moveTo>
                    <a:pt x="496" y="0"/>
                  </a:moveTo>
                  <a:lnTo>
                    <a:pt x="1" y="3090"/>
                  </a:lnTo>
                  <a:lnTo>
                    <a:pt x="6822" y="3090"/>
                  </a:lnTo>
                  <a:lnTo>
                    <a:pt x="6327" y="0"/>
                  </a:lnTo>
                  <a:close/>
                  <a:moveTo>
                    <a:pt x="9388" y="0"/>
                  </a:moveTo>
                  <a:lnTo>
                    <a:pt x="9883" y="3090"/>
                  </a:lnTo>
                  <a:lnTo>
                    <a:pt x="16763" y="3090"/>
                  </a:lnTo>
                  <a:lnTo>
                    <a:pt x="1626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820;p55">
              <a:extLst>
                <a:ext uri="{FF2B5EF4-FFF2-40B4-BE49-F238E27FC236}">
                  <a16:creationId xmlns:a16="http://schemas.microsoft.com/office/drawing/2014/main" id="{E0F0CB8F-EEE5-C188-CDB2-EA516FB95B40}"/>
                </a:ext>
              </a:extLst>
            </p:cNvPr>
            <p:cNvSpPr/>
            <p:nvPr/>
          </p:nvSpPr>
          <p:spPr>
            <a:xfrm>
              <a:off x="7631691" y="3599787"/>
              <a:ext cx="114661" cy="51944"/>
            </a:xfrm>
            <a:custGeom>
              <a:avLst/>
              <a:gdLst/>
              <a:ahLst/>
              <a:cxnLst/>
              <a:rect l="l" t="t" r="r" b="b"/>
              <a:pathLst>
                <a:path w="6823" h="3091" fill="none" extrusionOk="0">
                  <a:moveTo>
                    <a:pt x="6327" y="0"/>
                  </a:moveTo>
                  <a:lnTo>
                    <a:pt x="496" y="0"/>
                  </a:lnTo>
                  <a:lnTo>
                    <a:pt x="1" y="3090"/>
                  </a:lnTo>
                  <a:lnTo>
                    <a:pt x="6822" y="3090"/>
                  </a:lnTo>
                  <a:lnTo>
                    <a:pt x="632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821;p55">
              <a:extLst>
                <a:ext uri="{FF2B5EF4-FFF2-40B4-BE49-F238E27FC236}">
                  <a16:creationId xmlns:a16="http://schemas.microsoft.com/office/drawing/2014/main" id="{C9452DA7-2650-3B1D-5301-89468722F47E}"/>
                </a:ext>
              </a:extLst>
            </p:cNvPr>
            <p:cNvSpPr/>
            <p:nvPr/>
          </p:nvSpPr>
          <p:spPr>
            <a:xfrm>
              <a:off x="7789439" y="3599787"/>
              <a:ext cx="123970" cy="51944"/>
            </a:xfrm>
            <a:custGeom>
              <a:avLst/>
              <a:gdLst/>
              <a:ahLst/>
              <a:cxnLst/>
              <a:rect l="l" t="t" r="r" b="b"/>
              <a:pathLst>
                <a:path w="7377" h="3091" fill="none" extrusionOk="0">
                  <a:moveTo>
                    <a:pt x="6881" y="0"/>
                  </a:moveTo>
                  <a:lnTo>
                    <a:pt x="1" y="0"/>
                  </a:lnTo>
                  <a:lnTo>
                    <a:pt x="496" y="3090"/>
                  </a:lnTo>
                  <a:lnTo>
                    <a:pt x="7376" y="3090"/>
                  </a:lnTo>
                  <a:lnTo>
                    <a:pt x="688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822;p55">
              <a:extLst>
                <a:ext uri="{FF2B5EF4-FFF2-40B4-BE49-F238E27FC236}">
                  <a16:creationId xmlns:a16="http://schemas.microsoft.com/office/drawing/2014/main" id="{AD9DEDE9-75DA-B2C9-765F-400EAA29E8A5}"/>
                </a:ext>
              </a:extLst>
            </p:cNvPr>
            <p:cNvSpPr/>
            <p:nvPr/>
          </p:nvSpPr>
          <p:spPr>
            <a:xfrm>
              <a:off x="7554287" y="3468002"/>
              <a:ext cx="106813" cy="358131"/>
            </a:xfrm>
            <a:custGeom>
              <a:avLst/>
              <a:gdLst/>
              <a:ahLst/>
              <a:cxnLst/>
              <a:rect l="l" t="t" r="r" b="b"/>
              <a:pathLst>
                <a:path w="6356" h="21311" extrusionOk="0">
                  <a:moveTo>
                    <a:pt x="3266" y="0"/>
                  </a:moveTo>
                  <a:lnTo>
                    <a:pt x="1" y="20494"/>
                  </a:lnTo>
                  <a:lnTo>
                    <a:pt x="1" y="20611"/>
                  </a:lnTo>
                  <a:lnTo>
                    <a:pt x="1" y="20757"/>
                  </a:lnTo>
                  <a:lnTo>
                    <a:pt x="59" y="20873"/>
                  </a:lnTo>
                  <a:lnTo>
                    <a:pt x="117" y="20990"/>
                  </a:lnTo>
                  <a:lnTo>
                    <a:pt x="205" y="21107"/>
                  </a:lnTo>
                  <a:lnTo>
                    <a:pt x="321" y="21194"/>
                  </a:lnTo>
                  <a:lnTo>
                    <a:pt x="438" y="21252"/>
                  </a:lnTo>
                  <a:lnTo>
                    <a:pt x="555" y="21311"/>
                  </a:lnTo>
                  <a:lnTo>
                    <a:pt x="2449" y="21311"/>
                  </a:lnTo>
                  <a:lnTo>
                    <a:pt x="2595" y="21281"/>
                  </a:lnTo>
                  <a:lnTo>
                    <a:pt x="2712" y="21223"/>
                  </a:lnTo>
                  <a:lnTo>
                    <a:pt x="2799" y="21136"/>
                  </a:lnTo>
                  <a:lnTo>
                    <a:pt x="2887" y="21048"/>
                  </a:lnTo>
                  <a:lnTo>
                    <a:pt x="2974" y="20961"/>
                  </a:lnTo>
                  <a:lnTo>
                    <a:pt x="3003" y="20844"/>
                  </a:lnTo>
                  <a:lnTo>
                    <a:pt x="3062" y="20698"/>
                  </a:lnTo>
                  <a:lnTo>
                    <a:pt x="6356" y="29"/>
                  </a:lnTo>
                  <a:lnTo>
                    <a:pt x="32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823;p55">
              <a:extLst>
                <a:ext uri="{FF2B5EF4-FFF2-40B4-BE49-F238E27FC236}">
                  <a16:creationId xmlns:a16="http://schemas.microsoft.com/office/drawing/2014/main" id="{960D7F65-30BB-C2A3-719B-2AF1EFA0FCF7}"/>
                </a:ext>
              </a:extLst>
            </p:cNvPr>
            <p:cNvSpPr/>
            <p:nvPr/>
          </p:nvSpPr>
          <p:spPr>
            <a:xfrm>
              <a:off x="7554287" y="3468002"/>
              <a:ext cx="106813" cy="358131"/>
            </a:xfrm>
            <a:custGeom>
              <a:avLst/>
              <a:gdLst/>
              <a:ahLst/>
              <a:cxnLst/>
              <a:rect l="l" t="t" r="r" b="b"/>
              <a:pathLst>
                <a:path w="6356" h="21311" fill="none" extrusionOk="0">
                  <a:moveTo>
                    <a:pt x="6356" y="29"/>
                  </a:moveTo>
                  <a:lnTo>
                    <a:pt x="3062" y="20698"/>
                  </a:lnTo>
                  <a:lnTo>
                    <a:pt x="3062" y="20698"/>
                  </a:lnTo>
                  <a:lnTo>
                    <a:pt x="3003" y="20844"/>
                  </a:lnTo>
                  <a:lnTo>
                    <a:pt x="2974" y="20961"/>
                  </a:lnTo>
                  <a:lnTo>
                    <a:pt x="2887" y="21048"/>
                  </a:lnTo>
                  <a:lnTo>
                    <a:pt x="2799" y="21136"/>
                  </a:lnTo>
                  <a:lnTo>
                    <a:pt x="2712" y="21223"/>
                  </a:lnTo>
                  <a:lnTo>
                    <a:pt x="2595" y="21281"/>
                  </a:lnTo>
                  <a:lnTo>
                    <a:pt x="2449" y="21311"/>
                  </a:lnTo>
                  <a:lnTo>
                    <a:pt x="2333" y="21311"/>
                  </a:lnTo>
                  <a:lnTo>
                    <a:pt x="700" y="21311"/>
                  </a:lnTo>
                  <a:lnTo>
                    <a:pt x="700" y="21311"/>
                  </a:lnTo>
                  <a:lnTo>
                    <a:pt x="555" y="21311"/>
                  </a:lnTo>
                  <a:lnTo>
                    <a:pt x="438" y="21252"/>
                  </a:lnTo>
                  <a:lnTo>
                    <a:pt x="321" y="21194"/>
                  </a:lnTo>
                  <a:lnTo>
                    <a:pt x="205" y="21107"/>
                  </a:lnTo>
                  <a:lnTo>
                    <a:pt x="117" y="20990"/>
                  </a:lnTo>
                  <a:lnTo>
                    <a:pt x="59" y="20873"/>
                  </a:lnTo>
                  <a:lnTo>
                    <a:pt x="1" y="20757"/>
                  </a:lnTo>
                  <a:lnTo>
                    <a:pt x="1" y="20611"/>
                  </a:lnTo>
                  <a:lnTo>
                    <a:pt x="1" y="20611"/>
                  </a:lnTo>
                  <a:lnTo>
                    <a:pt x="1" y="20494"/>
                  </a:lnTo>
                  <a:lnTo>
                    <a:pt x="3266" y="0"/>
                  </a:lnTo>
                  <a:lnTo>
                    <a:pt x="6356" y="2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824;p55">
              <a:extLst>
                <a:ext uri="{FF2B5EF4-FFF2-40B4-BE49-F238E27FC236}">
                  <a16:creationId xmlns:a16="http://schemas.microsoft.com/office/drawing/2014/main" id="{6031A06D-2269-6C1F-427B-9BA3293EE2CF}"/>
                </a:ext>
              </a:extLst>
            </p:cNvPr>
            <p:cNvSpPr/>
            <p:nvPr/>
          </p:nvSpPr>
          <p:spPr>
            <a:xfrm>
              <a:off x="7604752" y="3468489"/>
              <a:ext cx="56347" cy="26468"/>
            </a:xfrm>
            <a:custGeom>
              <a:avLst/>
              <a:gdLst/>
              <a:ahLst/>
              <a:cxnLst/>
              <a:rect l="l" t="t" r="r" b="b"/>
              <a:pathLst>
                <a:path w="3353" h="1575" extrusionOk="0">
                  <a:moveTo>
                    <a:pt x="59" y="1283"/>
                  </a:moveTo>
                  <a:lnTo>
                    <a:pt x="0" y="1575"/>
                  </a:lnTo>
                  <a:lnTo>
                    <a:pt x="0" y="1575"/>
                  </a:lnTo>
                  <a:lnTo>
                    <a:pt x="59" y="1283"/>
                  </a:lnTo>
                  <a:close/>
                  <a:moveTo>
                    <a:pt x="3353" y="0"/>
                  </a:moveTo>
                  <a:lnTo>
                    <a:pt x="3353" y="0"/>
                  </a:lnTo>
                  <a:lnTo>
                    <a:pt x="3090" y="1575"/>
                  </a:lnTo>
                  <a:lnTo>
                    <a:pt x="3090" y="1575"/>
                  </a:lnTo>
                  <a:lnTo>
                    <a:pt x="3353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825;p55">
              <a:extLst>
                <a:ext uri="{FF2B5EF4-FFF2-40B4-BE49-F238E27FC236}">
                  <a16:creationId xmlns:a16="http://schemas.microsoft.com/office/drawing/2014/main" id="{00BFF46C-2874-211B-A93A-31C0304386D6}"/>
                </a:ext>
              </a:extLst>
            </p:cNvPr>
            <p:cNvSpPr/>
            <p:nvPr/>
          </p:nvSpPr>
          <p:spPr>
            <a:xfrm>
              <a:off x="7604752" y="3490050"/>
              <a:ext cx="991" cy="4907"/>
            </a:xfrm>
            <a:custGeom>
              <a:avLst/>
              <a:gdLst/>
              <a:ahLst/>
              <a:cxnLst/>
              <a:rect l="l" t="t" r="r" b="b"/>
              <a:pathLst>
                <a:path w="59" h="292" fill="none" extrusionOk="0">
                  <a:moveTo>
                    <a:pt x="59" y="0"/>
                  </a:moveTo>
                  <a:lnTo>
                    <a:pt x="0" y="292"/>
                  </a:lnTo>
                  <a:lnTo>
                    <a:pt x="0" y="292"/>
                  </a:lnTo>
                  <a:lnTo>
                    <a:pt x="5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826;p55">
              <a:extLst>
                <a:ext uri="{FF2B5EF4-FFF2-40B4-BE49-F238E27FC236}">
                  <a16:creationId xmlns:a16="http://schemas.microsoft.com/office/drawing/2014/main" id="{DED085CB-815B-A810-817B-EA53C056DFD5}"/>
                </a:ext>
              </a:extLst>
            </p:cNvPr>
            <p:cNvSpPr/>
            <p:nvPr/>
          </p:nvSpPr>
          <p:spPr>
            <a:xfrm>
              <a:off x="7656680" y="3468489"/>
              <a:ext cx="4420" cy="26468"/>
            </a:xfrm>
            <a:custGeom>
              <a:avLst/>
              <a:gdLst/>
              <a:ahLst/>
              <a:cxnLst/>
              <a:rect l="l" t="t" r="r" b="b"/>
              <a:pathLst>
                <a:path w="263" h="1575" fill="none" extrusionOk="0">
                  <a:moveTo>
                    <a:pt x="263" y="0"/>
                  </a:moveTo>
                  <a:lnTo>
                    <a:pt x="263" y="0"/>
                  </a:lnTo>
                  <a:lnTo>
                    <a:pt x="0" y="1575"/>
                  </a:lnTo>
                  <a:lnTo>
                    <a:pt x="0" y="1575"/>
                  </a:lnTo>
                  <a:lnTo>
                    <a:pt x="26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827;p55">
              <a:extLst>
                <a:ext uri="{FF2B5EF4-FFF2-40B4-BE49-F238E27FC236}">
                  <a16:creationId xmlns:a16="http://schemas.microsoft.com/office/drawing/2014/main" id="{28094F28-3F2B-884F-B881-F54AA3E8B106}"/>
                </a:ext>
              </a:extLst>
            </p:cNvPr>
            <p:cNvSpPr/>
            <p:nvPr/>
          </p:nvSpPr>
          <p:spPr>
            <a:xfrm>
              <a:off x="7604752" y="3468489"/>
              <a:ext cx="56347" cy="26468"/>
            </a:xfrm>
            <a:custGeom>
              <a:avLst/>
              <a:gdLst/>
              <a:ahLst/>
              <a:cxnLst/>
              <a:rect l="l" t="t" r="r" b="b"/>
              <a:pathLst>
                <a:path w="3353" h="1575" extrusionOk="0">
                  <a:moveTo>
                    <a:pt x="263" y="0"/>
                  </a:moveTo>
                  <a:lnTo>
                    <a:pt x="59" y="1283"/>
                  </a:lnTo>
                  <a:lnTo>
                    <a:pt x="0" y="1575"/>
                  </a:lnTo>
                  <a:lnTo>
                    <a:pt x="3090" y="1575"/>
                  </a:lnTo>
                  <a:lnTo>
                    <a:pt x="3353" y="0"/>
                  </a:lnTo>
                  <a:close/>
                </a:path>
              </a:pathLst>
            </a:custGeom>
            <a:solidFill>
              <a:schemeClr val="dk1">
                <a:alpha val="329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828;p55">
              <a:extLst>
                <a:ext uri="{FF2B5EF4-FFF2-40B4-BE49-F238E27FC236}">
                  <a16:creationId xmlns:a16="http://schemas.microsoft.com/office/drawing/2014/main" id="{6D1D1EAC-CDA5-E9F9-B428-E8A5BDA86BD2}"/>
                </a:ext>
              </a:extLst>
            </p:cNvPr>
            <p:cNvSpPr/>
            <p:nvPr/>
          </p:nvSpPr>
          <p:spPr>
            <a:xfrm>
              <a:off x="7604752" y="3468489"/>
              <a:ext cx="56347" cy="26468"/>
            </a:xfrm>
            <a:custGeom>
              <a:avLst/>
              <a:gdLst/>
              <a:ahLst/>
              <a:cxnLst/>
              <a:rect l="l" t="t" r="r" b="b"/>
              <a:pathLst>
                <a:path w="3353" h="1575" fill="none" extrusionOk="0">
                  <a:moveTo>
                    <a:pt x="292" y="0"/>
                  </a:moveTo>
                  <a:lnTo>
                    <a:pt x="263" y="0"/>
                  </a:lnTo>
                  <a:lnTo>
                    <a:pt x="59" y="1283"/>
                  </a:lnTo>
                  <a:lnTo>
                    <a:pt x="0" y="1575"/>
                  </a:lnTo>
                  <a:lnTo>
                    <a:pt x="3090" y="1575"/>
                  </a:lnTo>
                  <a:lnTo>
                    <a:pt x="3353" y="0"/>
                  </a:lnTo>
                  <a:lnTo>
                    <a:pt x="292" y="0"/>
                  </a:lnTo>
                  <a:lnTo>
                    <a:pt x="29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829;p55">
              <a:extLst>
                <a:ext uri="{FF2B5EF4-FFF2-40B4-BE49-F238E27FC236}">
                  <a16:creationId xmlns:a16="http://schemas.microsoft.com/office/drawing/2014/main" id="{878DE150-4B4B-9F27-0DEB-F9DF7C2E23F4}"/>
                </a:ext>
              </a:extLst>
            </p:cNvPr>
            <p:cNvSpPr/>
            <p:nvPr/>
          </p:nvSpPr>
          <p:spPr>
            <a:xfrm>
              <a:off x="7386741" y="3468002"/>
              <a:ext cx="106813" cy="358131"/>
            </a:xfrm>
            <a:custGeom>
              <a:avLst/>
              <a:gdLst/>
              <a:ahLst/>
              <a:cxnLst/>
              <a:rect l="l" t="t" r="r" b="b"/>
              <a:pathLst>
                <a:path w="6356" h="21311" extrusionOk="0">
                  <a:moveTo>
                    <a:pt x="3295" y="0"/>
                  </a:moveTo>
                  <a:lnTo>
                    <a:pt x="1" y="20494"/>
                  </a:lnTo>
                  <a:lnTo>
                    <a:pt x="1" y="20611"/>
                  </a:lnTo>
                  <a:lnTo>
                    <a:pt x="1" y="20757"/>
                  </a:lnTo>
                  <a:lnTo>
                    <a:pt x="59" y="20873"/>
                  </a:lnTo>
                  <a:lnTo>
                    <a:pt x="117" y="20990"/>
                  </a:lnTo>
                  <a:lnTo>
                    <a:pt x="205" y="21107"/>
                  </a:lnTo>
                  <a:lnTo>
                    <a:pt x="321" y="21194"/>
                  </a:lnTo>
                  <a:lnTo>
                    <a:pt x="438" y="21252"/>
                  </a:lnTo>
                  <a:lnTo>
                    <a:pt x="584" y="21311"/>
                  </a:lnTo>
                  <a:lnTo>
                    <a:pt x="2479" y="21311"/>
                  </a:lnTo>
                  <a:lnTo>
                    <a:pt x="2595" y="21281"/>
                  </a:lnTo>
                  <a:lnTo>
                    <a:pt x="2712" y="21223"/>
                  </a:lnTo>
                  <a:lnTo>
                    <a:pt x="2799" y="21136"/>
                  </a:lnTo>
                  <a:lnTo>
                    <a:pt x="2887" y="21048"/>
                  </a:lnTo>
                  <a:lnTo>
                    <a:pt x="2974" y="20961"/>
                  </a:lnTo>
                  <a:lnTo>
                    <a:pt x="3032" y="20844"/>
                  </a:lnTo>
                  <a:lnTo>
                    <a:pt x="3062" y="20698"/>
                  </a:lnTo>
                  <a:lnTo>
                    <a:pt x="6356" y="29"/>
                  </a:lnTo>
                  <a:lnTo>
                    <a:pt x="329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830;p55">
              <a:extLst>
                <a:ext uri="{FF2B5EF4-FFF2-40B4-BE49-F238E27FC236}">
                  <a16:creationId xmlns:a16="http://schemas.microsoft.com/office/drawing/2014/main" id="{061A6C67-BE09-750C-4FF2-E8488FECC110}"/>
                </a:ext>
              </a:extLst>
            </p:cNvPr>
            <p:cNvSpPr/>
            <p:nvPr/>
          </p:nvSpPr>
          <p:spPr>
            <a:xfrm>
              <a:off x="7884488" y="3468489"/>
              <a:ext cx="106325" cy="357644"/>
            </a:xfrm>
            <a:custGeom>
              <a:avLst/>
              <a:gdLst/>
              <a:ahLst/>
              <a:cxnLst/>
              <a:rect l="l" t="t" r="r" b="b"/>
              <a:pathLst>
                <a:path w="6327" h="21282" extrusionOk="0">
                  <a:moveTo>
                    <a:pt x="0" y="0"/>
                  </a:moveTo>
                  <a:lnTo>
                    <a:pt x="3294" y="20669"/>
                  </a:lnTo>
                  <a:lnTo>
                    <a:pt x="3324" y="20815"/>
                  </a:lnTo>
                  <a:lnTo>
                    <a:pt x="3382" y="20932"/>
                  </a:lnTo>
                  <a:lnTo>
                    <a:pt x="3440" y="21019"/>
                  </a:lnTo>
                  <a:lnTo>
                    <a:pt x="3528" y="21107"/>
                  </a:lnTo>
                  <a:lnTo>
                    <a:pt x="3644" y="21194"/>
                  </a:lnTo>
                  <a:lnTo>
                    <a:pt x="3732" y="21252"/>
                  </a:lnTo>
                  <a:lnTo>
                    <a:pt x="3877" y="21282"/>
                  </a:lnTo>
                  <a:lnTo>
                    <a:pt x="5772" y="21282"/>
                  </a:lnTo>
                  <a:lnTo>
                    <a:pt x="5889" y="21223"/>
                  </a:lnTo>
                  <a:lnTo>
                    <a:pt x="6006" y="21165"/>
                  </a:lnTo>
                  <a:lnTo>
                    <a:pt x="6122" y="21078"/>
                  </a:lnTo>
                  <a:lnTo>
                    <a:pt x="6210" y="20961"/>
                  </a:lnTo>
                  <a:lnTo>
                    <a:pt x="6268" y="20844"/>
                  </a:lnTo>
                  <a:lnTo>
                    <a:pt x="6326" y="20699"/>
                  </a:lnTo>
                  <a:lnTo>
                    <a:pt x="6326" y="20553"/>
                  </a:lnTo>
                  <a:lnTo>
                    <a:pt x="6326" y="20465"/>
                  </a:lnTo>
                  <a:lnTo>
                    <a:pt x="306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831;p55">
              <a:extLst>
                <a:ext uri="{FF2B5EF4-FFF2-40B4-BE49-F238E27FC236}">
                  <a16:creationId xmlns:a16="http://schemas.microsoft.com/office/drawing/2014/main" id="{AF81257C-D7D4-A37A-F0D2-98F4C620EC41}"/>
                </a:ext>
              </a:extLst>
            </p:cNvPr>
            <p:cNvSpPr/>
            <p:nvPr/>
          </p:nvSpPr>
          <p:spPr>
            <a:xfrm>
              <a:off x="7884488" y="3468489"/>
              <a:ext cx="106325" cy="357644"/>
            </a:xfrm>
            <a:custGeom>
              <a:avLst/>
              <a:gdLst/>
              <a:ahLst/>
              <a:cxnLst/>
              <a:rect l="l" t="t" r="r" b="b"/>
              <a:pathLst>
                <a:path w="6327" h="21282" fill="none" extrusionOk="0">
                  <a:moveTo>
                    <a:pt x="6326" y="20465"/>
                  </a:moveTo>
                  <a:lnTo>
                    <a:pt x="3061" y="0"/>
                  </a:lnTo>
                  <a:lnTo>
                    <a:pt x="0" y="0"/>
                  </a:lnTo>
                  <a:lnTo>
                    <a:pt x="3294" y="20669"/>
                  </a:lnTo>
                  <a:lnTo>
                    <a:pt x="3294" y="20669"/>
                  </a:lnTo>
                  <a:lnTo>
                    <a:pt x="3324" y="20815"/>
                  </a:lnTo>
                  <a:lnTo>
                    <a:pt x="3382" y="20932"/>
                  </a:lnTo>
                  <a:lnTo>
                    <a:pt x="3440" y="21019"/>
                  </a:lnTo>
                  <a:lnTo>
                    <a:pt x="3528" y="21107"/>
                  </a:lnTo>
                  <a:lnTo>
                    <a:pt x="3644" y="21194"/>
                  </a:lnTo>
                  <a:lnTo>
                    <a:pt x="3732" y="21252"/>
                  </a:lnTo>
                  <a:lnTo>
                    <a:pt x="3877" y="21282"/>
                  </a:lnTo>
                  <a:lnTo>
                    <a:pt x="3994" y="21282"/>
                  </a:lnTo>
                  <a:lnTo>
                    <a:pt x="5627" y="21282"/>
                  </a:lnTo>
                  <a:lnTo>
                    <a:pt x="5627" y="21282"/>
                  </a:lnTo>
                  <a:lnTo>
                    <a:pt x="5772" y="21282"/>
                  </a:lnTo>
                  <a:lnTo>
                    <a:pt x="5889" y="21223"/>
                  </a:lnTo>
                  <a:lnTo>
                    <a:pt x="6006" y="21165"/>
                  </a:lnTo>
                  <a:lnTo>
                    <a:pt x="6122" y="21078"/>
                  </a:lnTo>
                  <a:lnTo>
                    <a:pt x="6210" y="20961"/>
                  </a:lnTo>
                  <a:lnTo>
                    <a:pt x="6268" y="20844"/>
                  </a:lnTo>
                  <a:lnTo>
                    <a:pt x="6326" y="20699"/>
                  </a:lnTo>
                  <a:lnTo>
                    <a:pt x="6326" y="20553"/>
                  </a:lnTo>
                  <a:lnTo>
                    <a:pt x="6326" y="20553"/>
                  </a:lnTo>
                  <a:lnTo>
                    <a:pt x="6326" y="2046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832;p55">
              <a:extLst>
                <a:ext uri="{FF2B5EF4-FFF2-40B4-BE49-F238E27FC236}">
                  <a16:creationId xmlns:a16="http://schemas.microsoft.com/office/drawing/2014/main" id="{453E0C32-7227-AE16-EBFA-46739BB679C2}"/>
                </a:ext>
              </a:extLst>
            </p:cNvPr>
            <p:cNvSpPr/>
            <p:nvPr/>
          </p:nvSpPr>
          <p:spPr>
            <a:xfrm>
              <a:off x="7884001" y="3468489"/>
              <a:ext cx="4420" cy="26468"/>
            </a:xfrm>
            <a:custGeom>
              <a:avLst/>
              <a:gdLst/>
              <a:ahLst/>
              <a:cxnLst/>
              <a:rect l="l" t="t" r="r" b="b"/>
              <a:pathLst>
                <a:path w="263" h="1575" extrusionOk="0">
                  <a:moveTo>
                    <a:pt x="0" y="0"/>
                  </a:moveTo>
                  <a:lnTo>
                    <a:pt x="262" y="157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833;p55">
              <a:extLst>
                <a:ext uri="{FF2B5EF4-FFF2-40B4-BE49-F238E27FC236}">
                  <a16:creationId xmlns:a16="http://schemas.microsoft.com/office/drawing/2014/main" id="{C306D742-C50D-A53E-2D7D-CC07E4094FD8}"/>
                </a:ext>
              </a:extLst>
            </p:cNvPr>
            <p:cNvSpPr/>
            <p:nvPr/>
          </p:nvSpPr>
          <p:spPr>
            <a:xfrm>
              <a:off x="7884001" y="3468489"/>
              <a:ext cx="4420" cy="26468"/>
            </a:xfrm>
            <a:custGeom>
              <a:avLst/>
              <a:gdLst/>
              <a:ahLst/>
              <a:cxnLst/>
              <a:rect l="l" t="t" r="r" b="b"/>
              <a:pathLst>
                <a:path w="263" h="1575" fill="none" extrusionOk="0">
                  <a:moveTo>
                    <a:pt x="29" y="0"/>
                  </a:moveTo>
                  <a:lnTo>
                    <a:pt x="0" y="0"/>
                  </a:lnTo>
                  <a:lnTo>
                    <a:pt x="262" y="1575"/>
                  </a:lnTo>
                  <a:lnTo>
                    <a:pt x="262" y="1575"/>
                  </a:lnTo>
                  <a:lnTo>
                    <a:pt x="2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834;p55">
              <a:extLst>
                <a:ext uri="{FF2B5EF4-FFF2-40B4-BE49-F238E27FC236}">
                  <a16:creationId xmlns:a16="http://schemas.microsoft.com/office/drawing/2014/main" id="{8203F69D-3507-C4EC-9665-9CF2AF11E1DC}"/>
                </a:ext>
              </a:extLst>
            </p:cNvPr>
            <p:cNvSpPr/>
            <p:nvPr/>
          </p:nvSpPr>
          <p:spPr>
            <a:xfrm>
              <a:off x="7884488" y="3468489"/>
              <a:ext cx="55860" cy="26468"/>
            </a:xfrm>
            <a:custGeom>
              <a:avLst/>
              <a:gdLst/>
              <a:ahLst/>
              <a:cxnLst/>
              <a:rect l="l" t="t" r="r" b="b"/>
              <a:pathLst>
                <a:path w="3324" h="1575" extrusionOk="0">
                  <a:moveTo>
                    <a:pt x="0" y="0"/>
                  </a:moveTo>
                  <a:lnTo>
                    <a:pt x="233" y="1575"/>
                  </a:lnTo>
                  <a:lnTo>
                    <a:pt x="3324" y="1575"/>
                  </a:lnTo>
                  <a:lnTo>
                    <a:pt x="3061" y="0"/>
                  </a:lnTo>
                  <a:close/>
                </a:path>
              </a:pathLst>
            </a:custGeom>
            <a:solidFill>
              <a:schemeClr val="dk1">
                <a:alpha val="329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835;p55">
              <a:extLst>
                <a:ext uri="{FF2B5EF4-FFF2-40B4-BE49-F238E27FC236}">
                  <a16:creationId xmlns:a16="http://schemas.microsoft.com/office/drawing/2014/main" id="{A98A0801-FC2C-42D7-1972-73F4BD3C2B7F}"/>
                </a:ext>
              </a:extLst>
            </p:cNvPr>
            <p:cNvSpPr/>
            <p:nvPr/>
          </p:nvSpPr>
          <p:spPr>
            <a:xfrm>
              <a:off x="7884488" y="3468489"/>
              <a:ext cx="55860" cy="26468"/>
            </a:xfrm>
            <a:custGeom>
              <a:avLst/>
              <a:gdLst/>
              <a:ahLst/>
              <a:cxnLst/>
              <a:rect l="l" t="t" r="r" b="b"/>
              <a:pathLst>
                <a:path w="3324" h="1575" fill="none" extrusionOk="0">
                  <a:moveTo>
                    <a:pt x="3061" y="0"/>
                  </a:moveTo>
                  <a:lnTo>
                    <a:pt x="3061" y="0"/>
                  </a:lnTo>
                  <a:lnTo>
                    <a:pt x="0" y="0"/>
                  </a:lnTo>
                  <a:lnTo>
                    <a:pt x="233" y="1575"/>
                  </a:lnTo>
                  <a:lnTo>
                    <a:pt x="3324" y="1575"/>
                  </a:lnTo>
                  <a:lnTo>
                    <a:pt x="30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836;p55">
              <a:extLst>
                <a:ext uri="{FF2B5EF4-FFF2-40B4-BE49-F238E27FC236}">
                  <a16:creationId xmlns:a16="http://schemas.microsoft.com/office/drawing/2014/main" id="{BA01310C-81E5-FE1B-FD57-6A80E28437A5}"/>
                </a:ext>
              </a:extLst>
            </p:cNvPr>
            <p:cNvSpPr/>
            <p:nvPr/>
          </p:nvSpPr>
          <p:spPr>
            <a:xfrm>
              <a:off x="7716942" y="3468489"/>
              <a:ext cx="106813" cy="357644"/>
            </a:xfrm>
            <a:custGeom>
              <a:avLst/>
              <a:gdLst/>
              <a:ahLst/>
              <a:cxnLst/>
              <a:rect l="l" t="t" r="r" b="b"/>
              <a:pathLst>
                <a:path w="6356" h="21282" extrusionOk="0">
                  <a:moveTo>
                    <a:pt x="0" y="0"/>
                  </a:moveTo>
                  <a:lnTo>
                    <a:pt x="3294" y="20669"/>
                  </a:lnTo>
                  <a:lnTo>
                    <a:pt x="3324" y="20815"/>
                  </a:lnTo>
                  <a:lnTo>
                    <a:pt x="3382" y="20932"/>
                  </a:lnTo>
                  <a:lnTo>
                    <a:pt x="3440" y="21019"/>
                  </a:lnTo>
                  <a:lnTo>
                    <a:pt x="3528" y="21107"/>
                  </a:lnTo>
                  <a:lnTo>
                    <a:pt x="3644" y="21194"/>
                  </a:lnTo>
                  <a:lnTo>
                    <a:pt x="3761" y="21252"/>
                  </a:lnTo>
                  <a:lnTo>
                    <a:pt x="3877" y="21282"/>
                  </a:lnTo>
                  <a:lnTo>
                    <a:pt x="5772" y="21282"/>
                  </a:lnTo>
                  <a:lnTo>
                    <a:pt x="5918" y="21223"/>
                  </a:lnTo>
                  <a:lnTo>
                    <a:pt x="6035" y="21165"/>
                  </a:lnTo>
                  <a:lnTo>
                    <a:pt x="6122" y="21078"/>
                  </a:lnTo>
                  <a:lnTo>
                    <a:pt x="6210" y="20961"/>
                  </a:lnTo>
                  <a:lnTo>
                    <a:pt x="6297" y="20844"/>
                  </a:lnTo>
                  <a:lnTo>
                    <a:pt x="6326" y="20699"/>
                  </a:lnTo>
                  <a:lnTo>
                    <a:pt x="6355" y="20553"/>
                  </a:lnTo>
                  <a:lnTo>
                    <a:pt x="6326" y="20465"/>
                  </a:lnTo>
                  <a:lnTo>
                    <a:pt x="30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837;p55">
              <a:extLst>
                <a:ext uri="{FF2B5EF4-FFF2-40B4-BE49-F238E27FC236}">
                  <a16:creationId xmlns:a16="http://schemas.microsoft.com/office/drawing/2014/main" id="{E625B53E-5D29-67D1-B496-A2956999DE66}"/>
                </a:ext>
              </a:extLst>
            </p:cNvPr>
            <p:cNvSpPr/>
            <p:nvPr/>
          </p:nvSpPr>
          <p:spPr>
            <a:xfrm>
              <a:off x="7716942" y="3468489"/>
              <a:ext cx="106813" cy="357644"/>
            </a:xfrm>
            <a:custGeom>
              <a:avLst/>
              <a:gdLst/>
              <a:ahLst/>
              <a:cxnLst/>
              <a:rect l="l" t="t" r="r" b="b"/>
              <a:pathLst>
                <a:path w="6356" h="21282" fill="none" extrusionOk="0">
                  <a:moveTo>
                    <a:pt x="6326" y="20465"/>
                  </a:moveTo>
                  <a:lnTo>
                    <a:pt x="3061" y="0"/>
                  </a:lnTo>
                  <a:lnTo>
                    <a:pt x="0" y="0"/>
                  </a:lnTo>
                  <a:lnTo>
                    <a:pt x="3294" y="20669"/>
                  </a:lnTo>
                  <a:lnTo>
                    <a:pt x="3294" y="20669"/>
                  </a:lnTo>
                  <a:lnTo>
                    <a:pt x="3324" y="20815"/>
                  </a:lnTo>
                  <a:lnTo>
                    <a:pt x="3382" y="20932"/>
                  </a:lnTo>
                  <a:lnTo>
                    <a:pt x="3440" y="21019"/>
                  </a:lnTo>
                  <a:lnTo>
                    <a:pt x="3528" y="21107"/>
                  </a:lnTo>
                  <a:lnTo>
                    <a:pt x="3644" y="21194"/>
                  </a:lnTo>
                  <a:lnTo>
                    <a:pt x="3761" y="21252"/>
                  </a:lnTo>
                  <a:lnTo>
                    <a:pt x="3877" y="21282"/>
                  </a:lnTo>
                  <a:lnTo>
                    <a:pt x="4023" y="21282"/>
                  </a:lnTo>
                  <a:lnTo>
                    <a:pt x="5627" y="21282"/>
                  </a:lnTo>
                  <a:lnTo>
                    <a:pt x="5627" y="21282"/>
                  </a:lnTo>
                  <a:lnTo>
                    <a:pt x="5772" y="21282"/>
                  </a:lnTo>
                  <a:lnTo>
                    <a:pt x="5918" y="21223"/>
                  </a:lnTo>
                  <a:lnTo>
                    <a:pt x="6035" y="21165"/>
                  </a:lnTo>
                  <a:lnTo>
                    <a:pt x="6122" y="21078"/>
                  </a:lnTo>
                  <a:lnTo>
                    <a:pt x="6210" y="20961"/>
                  </a:lnTo>
                  <a:lnTo>
                    <a:pt x="6297" y="20844"/>
                  </a:lnTo>
                  <a:lnTo>
                    <a:pt x="6326" y="20699"/>
                  </a:lnTo>
                  <a:lnTo>
                    <a:pt x="6355" y="20553"/>
                  </a:lnTo>
                  <a:lnTo>
                    <a:pt x="6355" y="20553"/>
                  </a:lnTo>
                  <a:lnTo>
                    <a:pt x="6326" y="2046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838;p55">
              <a:extLst>
                <a:ext uri="{FF2B5EF4-FFF2-40B4-BE49-F238E27FC236}">
                  <a16:creationId xmlns:a16="http://schemas.microsoft.com/office/drawing/2014/main" id="{EF036A8B-067E-EEB9-FF80-44C3CAB4EA8F}"/>
                </a:ext>
              </a:extLst>
            </p:cNvPr>
            <p:cNvSpPr/>
            <p:nvPr/>
          </p:nvSpPr>
          <p:spPr>
            <a:xfrm>
              <a:off x="7716942" y="3468489"/>
              <a:ext cx="106813" cy="357644"/>
            </a:xfrm>
            <a:custGeom>
              <a:avLst/>
              <a:gdLst/>
              <a:ahLst/>
              <a:cxnLst/>
              <a:rect l="l" t="t" r="r" b="b"/>
              <a:pathLst>
                <a:path w="6356" h="21282" extrusionOk="0">
                  <a:moveTo>
                    <a:pt x="0" y="0"/>
                  </a:moveTo>
                  <a:lnTo>
                    <a:pt x="3294" y="20669"/>
                  </a:lnTo>
                  <a:lnTo>
                    <a:pt x="3324" y="20815"/>
                  </a:lnTo>
                  <a:lnTo>
                    <a:pt x="3382" y="20932"/>
                  </a:lnTo>
                  <a:lnTo>
                    <a:pt x="3440" y="21019"/>
                  </a:lnTo>
                  <a:lnTo>
                    <a:pt x="3528" y="21107"/>
                  </a:lnTo>
                  <a:lnTo>
                    <a:pt x="3644" y="21194"/>
                  </a:lnTo>
                  <a:lnTo>
                    <a:pt x="3761" y="21252"/>
                  </a:lnTo>
                  <a:lnTo>
                    <a:pt x="3877" y="21282"/>
                  </a:lnTo>
                  <a:lnTo>
                    <a:pt x="5772" y="21282"/>
                  </a:lnTo>
                  <a:lnTo>
                    <a:pt x="5918" y="21223"/>
                  </a:lnTo>
                  <a:lnTo>
                    <a:pt x="6035" y="21165"/>
                  </a:lnTo>
                  <a:lnTo>
                    <a:pt x="6122" y="21078"/>
                  </a:lnTo>
                  <a:lnTo>
                    <a:pt x="6210" y="20961"/>
                  </a:lnTo>
                  <a:lnTo>
                    <a:pt x="6297" y="20844"/>
                  </a:lnTo>
                  <a:lnTo>
                    <a:pt x="6326" y="20728"/>
                  </a:lnTo>
                  <a:lnTo>
                    <a:pt x="6355" y="20582"/>
                  </a:lnTo>
                  <a:lnTo>
                    <a:pt x="6355" y="20553"/>
                  </a:lnTo>
                  <a:lnTo>
                    <a:pt x="6326" y="20465"/>
                  </a:lnTo>
                  <a:lnTo>
                    <a:pt x="4810" y="10903"/>
                  </a:lnTo>
                  <a:lnTo>
                    <a:pt x="4315" y="7813"/>
                  </a:lnTo>
                  <a:lnTo>
                    <a:pt x="306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839;p55">
              <a:extLst>
                <a:ext uri="{FF2B5EF4-FFF2-40B4-BE49-F238E27FC236}">
                  <a16:creationId xmlns:a16="http://schemas.microsoft.com/office/drawing/2014/main" id="{BF916096-366E-EE6E-946D-29305F785CE3}"/>
                </a:ext>
              </a:extLst>
            </p:cNvPr>
            <p:cNvSpPr/>
            <p:nvPr/>
          </p:nvSpPr>
          <p:spPr>
            <a:xfrm>
              <a:off x="7716942" y="3468489"/>
              <a:ext cx="106813" cy="357644"/>
            </a:xfrm>
            <a:custGeom>
              <a:avLst/>
              <a:gdLst/>
              <a:ahLst/>
              <a:cxnLst/>
              <a:rect l="l" t="t" r="r" b="b"/>
              <a:pathLst>
                <a:path w="6356" h="21282" fill="none" extrusionOk="0">
                  <a:moveTo>
                    <a:pt x="3061" y="0"/>
                  </a:moveTo>
                  <a:lnTo>
                    <a:pt x="0" y="0"/>
                  </a:lnTo>
                  <a:lnTo>
                    <a:pt x="3294" y="20669"/>
                  </a:lnTo>
                  <a:lnTo>
                    <a:pt x="3294" y="20669"/>
                  </a:lnTo>
                  <a:lnTo>
                    <a:pt x="3324" y="20815"/>
                  </a:lnTo>
                  <a:lnTo>
                    <a:pt x="3382" y="20932"/>
                  </a:lnTo>
                  <a:lnTo>
                    <a:pt x="3440" y="21019"/>
                  </a:lnTo>
                  <a:lnTo>
                    <a:pt x="3528" y="21107"/>
                  </a:lnTo>
                  <a:lnTo>
                    <a:pt x="3644" y="21194"/>
                  </a:lnTo>
                  <a:lnTo>
                    <a:pt x="3761" y="21252"/>
                  </a:lnTo>
                  <a:lnTo>
                    <a:pt x="3877" y="21282"/>
                  </a:lnTo>
                  <a:lnTo>
                    <a:pt x="4023" y="21282"/>
                  </a:lnTo>
                  <a:lnTo>
                    <a:pt x="5627" y="21282"/>
                  </a:lnTo>
                  <a:lnTo>
                    <a:pt x="5627" y="21282"/>
                  </a:lnTo>
                  <a:lnTo>
                    <a:pt x="5772" y="21282"/>
                  </a:lnTo>
                  <a:lnTo>
                    <a:pt x="5918" y="21223"/>
                  </a:lnTo>
                  <a:lnTo>
                    <a:pt x="6035" y="21165"/>
                  </a:lnTo>
                  <a:lnTo>
                    <a:pt x="6122" y="21078"/>
                  </a:lnTo>
                  <a:lnTo>
                    <a:pt x="6210" y="20961"/>
                  </a:lnTo>
                  <a:lnTo>
                    <a:pt x="6297" y="20844"/>
                  </a:lnTo>
                  <a:lnTo>
                    <a:pt x="6326" y="20728"/>
                  </a:lnTo>
                  <a:lnTo>
                    <a:pt x="6355" y="20582"/>
                  </a:lnTo>
                  <a:lnTo>
                    <a:pt x="6355" y="20582"/>
                  </a:lnTo>
                  <a:lnTo>
                    <a:pt x="6355" y="20553"/>
                  </a:lnTo>
                  <a:lnTo>
                    <a:pt x="6355" y="20553"/>
                  </a:lnTo>
                  <a:lnTo>
                    <a:pt x="6326" y="20465"/>
                  </a:lnTo>
                  <a:lnTo>
                    <a:pt x="4810" y="10903"/>
                  </a:lnTo>
                  <a:lnTo>
                    <a:pt x="4315" y="7813"/>
                  </a:lnTo>
                  <a:lnTo>
                    <a:pt x="30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840;p55">
              <a:extLst>
                <a:ext uri="{FF2B5EF4-FFF2-40B4-BE49-F238E27FC236}">
                  <a16:creationId xmlns:a16="http://schemas.microsoft.com/office/drawing/2014/main" id="{2A328EAF-EB88-5C62-503A-2E851651FBFF}"/>
                </a:ext>
              </a:extLst>
            </p:cNvPr>
            <p:cNvSpPr/>
            <p:nvPr/>
          </p:nvSpPr>
          <p:spPr>
            <a:xfrm>
              <a:off x="7609155" y="3416562"/>
              <a:ext cx="326790" cy="51944"/>
            </a:xfrm>
            <a:custGeom>
              <a:avLst/>
              <a:gdLst/>
              <a:ahLst/>
              <a:cxnLst/>
              <a:rect l="l" t="t" r="r" b="b"/>
              <a:pathLst>
                <a:path w="19446" h="3091" extrusionOk="0">
                  <a:moveTo>
                    <a:pt x="1" y="0"/>
                  </a:moveTo>
                  <a:lnTo>
                    <a:pt x="30" y="30"/>
                  </a:lnTo>
                  <a:lnTo>
                    <a:pt x="30" y="3061"/>
                  </a:lnTo>
                  <a:lnTo>
                    <a:pt x="3091" y="3090"/>
                  </a:lnTo>
                  <a:lnTo>
                    <a:pt x="19445" y="3090"/>
                  </a:lnTo>
                  <a:lnTo>
                    <a:pt x="19445" y="729"/>
                  </a:lnTo>
                  <a:lnTo>
                    <a:pt x="19416" y="583"/>
                  </a:lnTo>
                  <a:lnTo>
                    <a:pt x="19387" y="438"/>
                  </a:lnTo>
                  <a:lnTo>
                    <a:pt x="19329" y="321"/>
                  </a:lnTo>
                  <a:lnTo>
                    <a:pt x="19241" y="204"/>
                  </a:lnTo>
                  <a:lnTo>
                    <a:pt x="19125" y="117"/>
                  </a:lnTo>
                  <a:lnTo>
                    <a:pt x="19008" y="59"/>
                  </a:lnTo>
                  <a:lnTo>
                    <a:pt x="18862" y="30"/>
                  </a:lnTo>
                  <a:lnTo>
                    <a:pt x="187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841;p55">
              <a:extLst>
                <a:ext uri="{FF2B5EF4-FFF2-40B4-BE49-F238E27FC236}">
                  <a16:creationId xmlns:a16="http://schemas.microsoft.com/office/drawing/2014/main" id="{5A273A91-A522-783D-8CBF-A2EDA904AB8A}"/>
                </a:ext>
              </a:extLst>
            </p:cNvPr>
            <p:cNvSpPr/>
            <p:nvPr/>
          </p:nvSpPr>
          <p:spPr>
            <a:xfrm>
              <a:off x="7609155" y="3416562"/>
              <a:ext cx="326790" cy="51944"/>
            </a:xfrm>
            <a:custGeom>
              <a:avLst/>
              <a:gdLst/>
              <a:ahLst/>
              <a:cxnLst/>
              <a:rect l="l" t="t" r="r" b="b"/>
              <a:pathLst>
                <a:path w="19446" h="3091" fill="none" extrusionOk="0">
                  <a:moveTo>
                    <a:pt x="18716" y="0"/>
                  </a:moveTo>
                  <a:lnTo>
                    <a:pt x="1" y="0"/>
                  </a:lnTo>
                  <a:lnTo>
                    <a:pt x="30" y="30"/>
                  </a:lnTo>
                  <a:lnTo>
                    <a:pt x="30" y="3061"/>
                  </a:lnTo>
                  <a:lnTo>
                    <a:pt x="3091" y="3090"/>
                  </a:lnTo>
                  <a:lnTo>
                    <a:pt x="3091" y="3090"/>
                  </a:lnTo>
                  <a:lnTo>
                    <a:pt x="6414" y="3090"/>
                  </a:lnTo>
                  <a:lnTo>
                    <a:pt x="6414" y="3090"/>
                  </a:lnTo>
                  <a:lnTo>
                    <a:pt x="9475" y="3090"/>
                  </a:lnTo>
                  <a:lnTo>
                    <a:pt x="9475" y="3090"/>
                  </a:lnTo>
                  <a:lnTo>
                    <a:pt x="16355" y="3090"/>
                  </a:lnTo>
                  <a:lnTo>
                    <a:pt x="16355" y="3090"/>
                  </a:lnTo>
                  <a:lnTo>
                    <a:pt x="19445" y="3090"/>
                  </a:lnTo>
                  <a:lnTo>
                    <a:pt x="19445" y="729"/>
                  </a:lnTo>
                  <a:lnTo>
                    <a:pt x="19445" y="729"/>
                  </a:lnTo>
                  <a:lnTo>
                    <a:pt x="19416" y="583"/>
                  </a:lnTo>
                  <a:lnTo>
                    <a:pt x="19387" y="438"/>
                  </a:lnTo>
                  <a:lnTo>
                    <a:pt x="19329" y="321"/>
                  </a:lnTo>
                  <a:lnTo>
                    <a:pt x="19241" y="204"/>
                  </a:lnTo>
                  <a:lnTo>
                    <a:pt x="19125" y="117"/>
                  </a:lnTo>
                  <a:lnTo>
                    <a:pt x="19008" y="59"/>
                  </a:lnTo>
                  <a:lnTo>
                    <a:pt x="18862" y="30"/>
                  </a:lnTo>
                  <a:lnTo>
                    <a:pt x="1871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842;p55">
              <a:extLst>
                <a:ext uri="{FF2B5EF4-FFF2-40B4-BE49-F238E27FC236}">
                  <a16:creationId xmlns:a16="http://schemas.microsoft.com/office/drawing/2014/main" id="{FE5AEAA7-2CCB-E7EE-753A-1EB8707CD21A}"/>
                </a:ext>
              </a:extLst>
            </p:cNvPr>
            <p:cNvSpPr/>
            <p:nvPr/>
          </p:nvSpPr>
          <p:spPr>
            <a:xfrm>
              <a:off x="7609643" y="3468002"/>
              <a:ext cx="51457" cy="504"/>
            </a:xfrm>
            <a:custGeom>
              <a:avLst/>
              <a:gdLst/>
              <a:ahLst/>
              <a:cxnLst/>
              <a:rect l="l" t="t" r="r" b="b"/>
              <a:pathLst>
                <a:path w="3062" h="30" extrusionOk="0">
                  <a:moveTo>
                    <a:pt x="1" y="0"/>
                  </a:moveTo>
                  <a:lnTo>
                    <a:pt x="1" y="29"/>
                  </a:lnTo>
                  <a:lnTo>
                    <a:pt x="3062" y="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843;p55">
              <a:extLst>
                <a:ext uri="{FF2B5EF4-FFF2-40B4-BE49-F238E27FC236}">
                  <a16:creationId xmlns:a16="http://schemas.microsoft.com/office/drawing/2014/main" id="{78FD8180-D865-52E3-BE0B-C95E80341EB2}"/>
                </a:ext>
              </a:extLst>
            </p:cNvPr>
            <p:cNvSpPr/>
            <p:nvPr/>
          </p:nvSpPr>
          <p:spPr>
            <a:xfrm>
              <a:off x="7609643" y="3468002"/>
              <a:ext cx="51457" cy="504"/>
            </a:xfrm>
            <a:custGeom>
              <a:avLst/>
              <a:gdLst/>
              <a:ahLst/>
              <a:cxnLst/>
              <a:rect l="l" t="t" r="r" b="b"/>
              <a:pathLst>
                <a:path w="3062" h="30" fill="none" extrusionOk="0">
                  <a:moveTo>
                    <a:pt x="1" y="0"/>
                  </a:moveTo>
                  <a:lnTo>
                    <a:pt x="1" y="29"/>
                  </a:lnTo>
                  <a:lnTo>
                    <a:pt x="3062" y="29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844;p55">
              <a:extLst>
                <a:ext uri="{FF2B5EF4-FFF2-40B4-BE49-F238E27FC236}">
                  <a16:creationId xmlns:a16="http://schemas.microsoft.com/office/drawing/2014/main" id="{767A1B68-D3F9-56B7-B0A6-BBDE091A6FCA}"/>
                </a:ext>
              </a:extLst>
            </p:cNvPr>
            <p:cNvSpPr/>
            <p:nvPr/>
          </p:nvSpPr>
          <p:spPr>
            <a:xfrm>
              <a:off x="7609643" y="3468489"/>
              <a:ext cx="51457" cy="17"/>
            </a:xfrm>
            <a:custGeom>
              <a:avLst/>
              <a:gdLst/>
              <a:ahLst/>
              <a:cxnLst/>
              <a:rect l="l" t="t" r="r" b="b"/>
              <a:pathLst>
                <a:path w="3062" h="1" extrusionOk="0">
                  <a:moveTo>
                    <a:pt x="3062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062" y="0"/>
                  </a:lnTo>
                  <a:lnTo>
                    <a:pt x="3062" y="0"/>
                  </a:lnTo>
                  <a:close/>
                </a:path>
              </a:pathLst>
            </a:custGeom>
            <a:solidFill>
              <a:srgbClr val="090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845;p55">
              <a:extLst>
                <a:ext uri="{FF2B5EF4-FFF2-40B4-BE49-F238E27FC236}">
                  <a16:creationId xmlns:a16="http://schemas.microsoft.com/office/drawing/2014/main" id="{BDE26556-F2D9-E935-0603-D249FCB19B9F}"/>
                </a:ext>
              </a:extLst>
            </p:cNvPr>
            <p:cNvSpPr/>
            <p:nvPr/>
          </p:nvSpPr>
          <p:spPr>
            <a:xfrm>
              <a:off x="7609643" y="3468489"/>
              <a:ext cx="51457" cy="17"/>
            </a:xfrm>
            <a:custGeom>
              <a:avLst/>
              <a:gdLst/>
              <a:ahLst/>
              <a:cxnLst/>
              <a:rect l="l" t="t" r="r" b="b"/>
              <a:pathLst>
                <a:path w="3062" h="1" fill="none" extrusionOk="0">
                  <a:moveTo>
                    <a:pt x="3062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062" y="0"/>
                  </a:lnTo>
                  <a:lnTo>
                    <a:pt x="306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846;p55">
              <a:extLst>
                <a:ext uri="{FF2B5EF4-FFF2-40B4-BE49-F238E27FC236}">
                  <a16:creationId xmlns:a16="http://schemas.microsoft.com/office/drawing/2014/main" id="{92016A1B-9900-2E1C-4E0C-1FAD985B775C}"/>
                </a:ext>
              </a:extLst>
            </p:cNvPr>
            <p:cNvSpPr/>
            <p:nvPr/>
          </p:nvSpPr>
          <p:spPr>
            <a:xfrm>
              <a:off x="7884001" y="3468489"/>
              <a:ext cx="51944" cy="17"/>
            </a:xfrm>
            <a:custGeom>
              <a:avLst/>
              <a:gdLst/>
              <a:ahLst/>
              <a:cxnLst/>
              <a:rect l="l" t="t" r="r" b="b"/>
              <a:pathLst>
                <a:path w="3091" h="1" extrusionOk="0">
                  <a:moveTo>
                    <a:pt x="309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090" y="0"/>
                  </a:lnTo>
                  <a:close/>
                </a:path>
              </a:pathLst>
            </a:custGeom>
            <a:solidFill>
              <a:srgbClr val="090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847;p55">
              <a:extLst>
                <a:ext uri="{FF2B5EF4-FFF2-40B4-BE49-F238E27FC236}">
                  <a16:creationId xmlns:a16="http://schemas.microsoft.com/office/drawing/2014/main" id="{4D9ADA68-74B8-FBAD-511F-AFDF72D80D9D}"/>
                </a:ext>
              </a:extLst>
            </p:cNvPr>
            <p:cNvSpPr/>
            <p:nvPr/>
          </p:nvSpPr>
          <p:spPr>
            <a:xfrm>
              <a:off x="7884001" y="3468489"/>
              <a:ext cx="51944" cy="17"/>
            </a:xfrm>
            <a:custGeom>
              <a:avLst/>
              <a:gdLst/>
              <a:ahLst/>
              <a:cxnLst/>
              <a:rect l="l" t="t" r="r" b="b"/>
              <a:pathLst>
                <a:path w="3091" h="1" fill="none" extrusionOk="0">
                  <a:moveTo>
                    <a:pt x="309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0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848;p55">
              <a:extLst>
                <a:ext uri="{FF2B5EF4-FFF2-40B4-BE49-F238E27FC236}">
                  <a16:creationId xmlns:a16="http://schemas.microsoft.com/office/drawing/2014/main" id="{325837C9-5399-0668-A652-1176801BD328}"/>
                </a:ext>
              </a:extLst>
            </p:cNvPr>
            <p:cNvSpPr/>
            <p:nvPr/>
          </p:nvSpPr>
          <p:spPr>
            <a:xfrm>
              <a:off x="7884488" y="3468489"/>
              <a:ext cx="51457" cy="17"/>
            </a:xfrm>
            <a:custGeom>
              <a:avLst/>
              <a:gdLst/>
              <a:ahLst/>
              <a:cxnLst/>
              <a:rect l="l" t="t" r="r" b="b"/>
              <a:pathLst>
                <a:path w="3062" h="1" extrusionOk="0">
                  <a:moveTo>
                    <a:pt x="3061" y="0"/>
                  </a:moveTo>
                  <a:lnTo>
                    <a:pt x="306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61" y="0"/>
                  </a:lnTo>
                  <a:lnTo>
                    <a:pt x="3061" y="0"/>
                  </a:lnTo>
                  <a:close/>
                </a:path>
              </a:pathLst>
            </a:custGeom>
            <a:solidFill>
              <a:srgbClr val="090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849;p55">
              <a:extLst>
                <a:ext uri="{FF2B5EF4-FFF2-40B4-BE49-F238E27FC236}">
                  <a16:creationId xmlns:a16="http://schemas.microsoft.com/office/drawing/2014/main" id="{34D60D41-8478-7519-302F-90F9827D10CD}"/>
                </a:ext>
              </a:extLst>
            </p:cNvPr>
            <p:cNvSpPr/>
            <p:nvPr/>
          </p:nvSpPr>
          <p:spPr>
            <a:xfrm>
              <a:off x="7884488" y="3468489"/>
              <a:ext cx="51457" cy="17"/>
            </a:xfrm>
            <a:custGeom>
              <a:avLst/>
              <a:gdLst/>
              <a:ahLst/>
              <a:cxnLst/>
              <a:rect l="l" t="t" r="r" b="b"/>
              <a:pathLst>
                <a:path w="3062" h="1" fill="none" extrusionOk="0">
                  <a:moveTo>
                    <a:pt x="3061" y="0"/>
                  </a:moveTo>
                  <a:lnTo>
                    <a:pt x="306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61" y="0"/>
                  </a:lnTo>
                  <a:lnTo>
                    <a:pt x="30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850;p55">
              <a:extLst>
                <a:ext uri="{FF2B5EF4-FFF2-40B4-BE49-F238E27FC236}">
                  <a16:creationId xmlns:a16="http://schemas.microsoft.com/office/drawing/2014/main" id="{EFBCA62C-AF02-F85C-776A-263D79E69D69}"/>
                </a:ext>
              </a:extLst>
            </p:cNvPr>
            <p:cNvSpPr/>
            <p:nvPr/>
          </p:nvSpPr>
          <p:spPr>
            <a:xfrm>
              <a:off x="7716942" y="3468489"/>
              <a:ext cx="51457" cy="17"/>
            </a:xfrm>
            <a:custGeom>
              <a:avLst/>
              <a:gdLst/>
              <a:ahLst/>
              <a:cxnLst/>
              <a:rect l="l" t="t" r="r" b="b"/>
              <a:pathLst>
                <a:path w="3062" h="1" extrusionOk="0">
                  <a:moveTo>
                    <a:pt x="3061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061" y="0"/>
                  </a:lnTo>
                  <a:lnTo>
                    <a:pt x="3061" y="0"/>
                  </a:lnTo>
                  <a:close/>
                </a:path>
              </a:pathLst>
            </a:custGeom>
            <a:solidFill>
              <a:srgbClr val="090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851;p55">
              <a:extLst>
                <a:ext uri="{FF2B5EF4-FFF2-40B4-BE49-F238E27FC236}">
                  <a16:creationId xmlns:a16="http://schemas.microsoft.com/office/drawing/2014/main" id="{7BA32A15-301D-143B-0720-99B2A07A8AFC}"/>
                </a:ext>
              </a:extLst>
            </p:cNvPr>
            <p:cNvSpPr/>
            <p:nvPr/>
          </p:nvSpPr>
          <p:spPr>
            <a:xfrm>
              <a:off x="7716942" y="3468489"/>
              <a:ext cx="51457" cy="17"/>
            </a:xfrm>
            <a:custGeom>
              <a:avLst/>
              <a:gdLst/>
              <a:ahLst/>
              <a:cxnLst/>
              <a:rect l="l" t="t" r="r" b="b"/>
              <a:pathLst>
                <a:path w="3062" h="1" fill="none" extrusionOk="0">
                  <a:moveTo>
                    <a:pt x="3061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061" y="0"/>
                  </a:lnTo>
                  <a:lnTo>
                    <a:pt x="30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852;p55">
              <a:extLst>
                <a:ext uri="{FF2B5EF4-FFF2-40B4-BE49-F238E27FC236}">
                  <a16:creationId xmlns:a16="http://schemas.microsoft.com/office/drawing/2014/main" id="{F9AAFFCB-A098-D1D2-686C-D3A959DEA417}"/>
                </a:ext>
              </a:extLst>
            </p:cNvPr>
            <p:cNvSpPr/>
            <p:nvPr/>
          </p:nvSpPr>
          <p:spPr>
            <a:xfrm>
              <a:off x="5962601" y="3437619"/>
              <a:ext cx="265048" cy="341982"/>
            </a:xfrm>
            <a:custGeom>
              <a:avLst/>
              <a:gdLst/>
              <a:ahLst/>
              <a:cxnLst/>
              <a:rect l="l" t="t" r="r" b="b"/>
              <a:pathLst>
                <a:path w="15772" h="20350" extrusionOk="0">
                  <a:moveTo>
                    <a:pt x="1137" y="1"/>
                  </a:moveTo>
                  <a:lnTo>
                    <a:pt x="0" y="20349"/>
                  </a:lnTo>
                  <a:lnTo>
                    <a:pt x="11690" y="20349"/>
                  </a:lnTo>
                  <a:lnTo>
                    <a:pt x="15771" y="12828"/>
                  </a:lnTo>
                  <a:lnTo>
                    <a:pt x="113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853;p55">
              <a:extLst>
                <a:ext uri="{FF2B5EF4-FFF2-40B4-BE49-F238E27FC236}">
                  <a16:creationId xmlns:a16="http://schemas.microsoft.com/office/drawing/2014/main" id="{FC00E71B-B8FE-DF69-30A9-98D0E984F8D5}"/>
                </a:ext>
              </a:extLst>
            </p:cNvPr>
            <p:cNvSpPr/>
            <p:nvPr/>
          </p:nvSpPr>
          <p:spPr>
            <a:xfrm>
              <a:off x="5962601" y="3437619"/>
              <a:ext cx="265048" cy="341982"/>
            </a:xfrm>
            <a:custGeom>
              <a:avLst/>
              <a:gdLst/>
              <a:ahLst/>
              <a:cxnLst/>
              <a:rect l="l" t="t" r="r" b="b"/>
              <a:pathLst>
                <a:path w="15772" h="20350" fill="none" extrusionOk="0">
                  <a:moveTo>
                    <a:pt x="11690" y="20349"/>
                  </a:moveTo>
                  <a:lnTo>
                    <a:pt x="15771" y="12828"/>
                  </a:lnTo>
                  <a:lnTo>
                    <a:pt x="1137" y="1"/>
                  </a:lnTo>
                  <a:lnTo>
                    <a:pt x="0" y="20349"/>
                  </a:lnTo>
                  <a:lnTo>
                    <a:pt x="11690" y="2034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54;p55">
              <a:extLst>
                <a:ext uri="{FF2B5EF4-FFF2-40B4-BE49-F238E27FC236}">
                  <a16:creationId xmlns:a16="http://schemas.microsoft.com/office/drawing/2014/main" id="{B628314D-A1C2-0E57-502D-E0AA1D2A90B2}"/>
                </a:ext>
              </a:extLst>
            </p:cNvPr>
            <p:cNvSpPr/>
            <p:nvPr/>
          </p:nvSpPr>
          <p:spPr>
            <a:xfrm>
              <a:off x="5962601" y="3502284"/>
              <a:ext cx="258192" cy="277316"/>
            </a:xfrm>
            <a:custGeom>
              <a:avLst/>
              <a:gdLst/>
              <a:ahLst/>
              <a:cxnLst/>
              <a:rect l="l" t="t" r="r" b="b"/>
              <a:pathLst>
                <a:path w="15364" h="16502" extrusionOk="0">
                  <a:moveTo>
                    <a:pt x="933" y="1"/>
                  </a:moveTo>
                  <a:lnTo>
                    <a:pt x="0" y="16501"/>
                  </a:lnTo>
                  <a:lnTo>
                    <a:pt x="11690" y="16501"/>
                  </a:lnTo>
                  <a:lnTo>
                    <a:pt x="15363" y="9767"/>
                  </a:lnTo>
                  <a:lnTo>
                    <a:pt x="14343" y="9301"/>
                  </a:lnTo>
                  <a:lnTo>
                    <a:pt x="13352" y="8805"/>
                  </a:lnTo>
                  <a:lnTo>
                    <a:pt x="12361" y="8309"/>
                  </a:lnTo>
                  <a:lnTo>
                    <a:pt x="11399" y="7785"/>
                  </a:lnTo>
                  <a:lnTo>
                    <a:pt x="10437" y="7231"/>
                  </a:lnTo>
                  <a:lnTo>
                    <a:pt x="9475" y="6648"/>
                  </a:lnTo>
                  <a:lnTo>
                    <a:pt x="8571" y="6065"/>
                  </a:lnTo>
                  <a:lnTo>
                    <a:pt x="7638" y="5482"/>
                  </a:lnTo>
                  <a:lnTo>
                    <a:pt x="6763" y="4840"/>
                  </a:lnTo>
                  <a:lnTo>
                    <a:pt x="5860" y="4199"/>
                  </a:lnTo>
                  <a:lnTo>
                    <a:pt x="5014" y="3558"/>
                  </a:lnTo>
                  <a:lnTo>
                    <a:pt x="4169" y="2858"/>
                  </a:lnTo>
                  <a:lnTo>
                    <a:pt x="3323" y="2187"/>
                  </a:lnTo>
                  <a:lnTo>
                    <a:pt x="2507" y="1459"/>
                  </a:lnTo>
                  <a:lnTo>
                    <a:pt x="1720" y="730"/>
                  </a:lnTo>
                  <a:lnTo>
                    <a:pt x="9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55;p55">
              <a:extLst>
                <a:ext uri="{FF2B5EF4-FFF2-40B4-BE49-F238E27FC236}">
                  <a16:creationId xmlns:a16="http://schemas.microsoft.com/office/drawing/2014/main" id="{61EF1636-D9EF-D066-B198-86FE5D7B54FA}"/>
                </a:ext>
              </a:extLst>
            </p:cNvPr>
            <p:cNvSpPr/>
            <p:nvPr/>
          </p:nvSpPr>
          <p:spPr>
            <a:xfrm>
              <a:off x="5962601" y="3502284"/>
              <a:ext cx="258192" cy="277316"/>
            </a:xfrm>
            <a:custGeom>
              <a:avLst/>
              <a:gdLst/>
              <a:ahLst/>
              <a:cxnLst/>
              <a:rect l="l" t="t" r="r" b="b"/>
              <a:pathLst>
                <a:path w="15364" h="16502" fill="none" extrusionOk="0">
                  <a:moveTo>
                    <a:pt x="933" y="1"/>
                  </a:moveTo>
                  <a:lnTo>
                    <a:pt x="0" y="16501"/>
                  </a:lnTo>
                  <a:lnTo>
                    <a:pt x="11690" y="16501"/>
                  </a:lnTo>
                  <a:lnTo>
                    <a:pt x="15363" y="9767"/>
                  </a:lnTo>
                  <a:lnTo>
                    <a:pt x="15363" y="9767"/>
                  </a:lnTo>
                  <a:lnTo>
                    <a:pt x="14343" y="9301"/>
                  </a:lnTo>
                  <a:lnTo>
                    <a:pt x="13352" y="8805"/>
                  </a:lnTo>
                  <a:lnTo>
                    <a:pt x="12361" y="8309"/>
                  </a:lnTo>
                  <a:lnTo>
                    <a:pt x="11399" y="7785"/>
                  </a:lnTo>
                  <a:lnTo>
                    <a:pt x="10437" y="7231"/>
                  </a:lnTo>
                  <a:lnTo>
                    <a:pt x="9475" y="6648"/>
                  </a:lnTo>
                  <a:lnTo>
                    <a:pt x="8571" y="6065"/>
                  </a:lnTo>
                  <a:lnTo>
                    <a:pt x="7638" y="5482"/>
                  </a:lnTo>
                  <a:lnTo>
                    <a:pt x="6763" y="4840"/>
                  </a:lnTo>
                  <a:lnTo>
                    <a:pt x="5860" y="4199"/>
                  </a:lnTo>
                  <a:lnTo>
                    <a:pt x="5014" y="3558"/>
                  </a:lnTo>
                  <a:lnTo>
                    <a:pt x="4169" y="2858"/>
                  </a:lnTo>
                  <a:lnTo>
                    <a:pt x="3323" y="2187"/>
                  </a:lnTo>
                  <a:lnTo>
                    <a:pt x="2507" y="1459"/>
                  </a:lnTo>
                  <a:lnTo>
                    <a:pt x="1720" y="730"/>
                  </a:lnTo>
                  <a:lnTo>
                    <a:pt x="93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56;p55">
              <a:extLst>
                <a:ext uri="{FF2B5EF4-FFF2-40B4-BE49-F238E27FC236}">
                  <a16:creationId xmlns:a16="http://schemas.microsoft.com/office/drawing/2014/main" id="{12D979ED-EC39-320A-F28B-69A2BF51970B}"/>
                </a:ext>
              </a:extLst>
            </p:cNvPr>
            <p:cNvSpPr/>
            <p:nvPr/>
          </p:nvSpPr>
          <p:spPr>
            <a:xfrm>
              <a:off x="7006578" y="2265285"/>
              <a:ext cx="299347" cy="255755"/>
            </a:xfrm>
            <a:custGeom>
              <a:avLst/>
              <a:gdLst/>
              <a:ahLst/>
              <a:cxnLst/>
              <a:rect l="l" t="t" r="r" b="b"/>
              <a:pathLst>
                <a:path w="17813" h="15219" extrusionOk="0">
                  <a:moveTo>
                    <a:pt x="12536" y="1"/>
                  </a:moveTo>
                  <a:lnTo>
                    <a:pt x="12011" y="30"/>
                  </a:lnTo>
                  <a:lnTo>
                    <a:pt x="11486" y="59"/>
                  </a:lnTo>
                  <a:lnTo>
                    <a:pt x="10903" y="117"/>
                  </a:lnTo>
                  <a:lnTo>
                    <a:pt x="10349" y="176"/>
                  </a:lnTo>
                  <a:lnTo>
                    <a:pt x="9737" y="292"/>
                  </a:lnTo>
                  <a:lnTo>
                    <a:pt x="9125" y="409"/>
                  </a:lnTo>
                  <a:lnTo>
                    <a:pt x="8513" y="555"/>
                  </a:lnTo>
                  <a:lnTo>
                    <a:pt x="7872" y="730"/>
                  </a:lnTo>
                  <a:lnTo>
                    <a:pt x="7201" y="934"/>
                  </a:lnTo>
                  <a:lnTo>
                    <a:pt x="6560" y="1138"/>
                  </a:lnTo>
                  <a:lnTo>
                    <a:pt x="5860" y="1400"/>
                  </a:lnTo>
                  <a:lnTo>
                    <a:pt x="5160" y="1692"/>
                  </a:lnTo>
                  <a:lnTo>
                    <a:pt x="4461" y="1983"/>
                  </a:lnTo>
                  <a:lnTo>
                    <a:pt x="3761" y="2333"/>
                  </a:lnTo>
                  <a:lnTo>
                    <a:pt x="3032" y="2712"/>
                  </a:lnTo>
                  <a:lnTo>
                    <a:pt x="2274" y="3120"/>
                  </a:lnTo>
                  <a:lnTo>
                    <a:pt x="1546" y="3557"/>
                  </a:lnTo>
                  <a:lnTo>
                    <a:pt x="788" y="4024"/>
                  </a:lnTo>
                  <a:lnTo>
                    <a:pt x="0" y="4519"/>
                  </a:lnTo>
                  <a:lnTo>
                    <a:pt x="467" y="5481"/>
                  </a:lnTo>
                  <a:lnTo>
                    <a:pt x="992" y="6414"/>
                  </a:lnTo>
                  <a:lnTo>
                    <a:pt x="1575" y="7318"/>
                  </a:lnTo>
                  <a:lnTo>
                    <a:pt x="2187" y="8163"/>
                  </a:lnTo>
                  <a:lnTo>
                    <a:pt x="2828" y="8980"/>
                  </a:lnTo>
                  <a:lnTo>
                    <a:pt x="3528" y="9767"/>
                  </a:lnTo>
                  <a:lnTo>
                    <a:pt x="4257" y="10525"/>
                  </a:lnTo>
                  <a:lnTo>
                    <a:pt x="5044" y="11224"/>
                  </a:lnTo>
                  <a:lnTo>
                    <a:pt x="5860" y="11895"/>
                  </a:lnTo>
                  <a:lnTo>
                    <a:pt x="6705" y="12507"/>
                  </a:lnTo>
                  <a:lnTo>
                    <a:pt x="7580" y="13090"/>
                  </a:lnTo>
                  <a:lnTo>
                    <a:pt x="8484" y="13615"/>
                  </a:lnTo>
                  <a:lnTo>
                    <a:pt x="9417" y="14081"/>
                  </a:lnTo>
                  <a:lnTo>
                    <a:pt x="10408" y="14519"/>
                  </a:lnTo>
                  <a:lnTo>
                    <a:pt x="11399" y="14897"/>
                  </a:lnTo>
                  <a:lnTo>
                    <a:pt x="12419" y="15218"/>
                  </a:lnTo>
                  <a:lnTo>
                    <a:pt x="12711" y="14693"/>
                  </a:lnTo>
                  <a:lnTo>
                    <a:pt x="13498" y="13236"/>
                  </a:lnTo>
                  <a:lnTo>
                    <a:pt x="14577" y="11195"/>
                  </a:lnTo>
                  <a:lnTo>
                    <a:pt x="15160" y="10029"/>
                  </a:lnTo>
                  <a:lnTo>
                    <a:pt x="15743" y="8776"/>
                  </a:lnTo>
                  <a:lnTo>
                    <a:pt x="16297" y="7551"/>
                  </a:lnTo>
                  <a:lnTo>
                    <a:pt x="16821" y="6298"/>
                  </a:lnTo>
                  <a:lnTo>
                    <a:pt x="17229" y="5132"/>
                  </a:lnTo>
                  <a:lnTo>
                    <a:pt x="17404" y="4548"/>
                  </a:lnTo>
                  <a:lnTo>
                    <a:pt x="17550" y="4024"/>
                  </a:lnTo>
                  <a:lnTo>
                    <a:pt x="17696" y="3499"/>
                  </a:lnTo>
                  <a:lnTo>
                    <a:pt x="17754" y="3033"/>
                  </a:lnTo>
                  <a:lnTo>
                    <a:pt x="17812" y="2595"/>
                  </a:lnTo>
                  <a:lnTo>
                    <a:pt x="17812" y="2216"/>
                  </a:lnTo>
                  <a:lnTo>
                    <a:pt x="17783" y="1866"/>
                  </a:lnTo>
                  <a:lnTo>
                    <a:pt x="17696" y="1546"/>
                  </a:lnTo>
                  <a:lnTo>
                    <a:pt x="17638" y="1429"/>
                  </a:lnTo>
                  <a:lnTo>
                    <a:pt x="17550" y="1313"/>
                  </a:lnTo>
                  <a:lnTo>
                    <a:pt x="17492" y="1225"/>
                  </a:lnTo>
                  <a:lnTo>
                    <a:pt x="17375" y="1138"/>
                  </a:lnTo>
                  <a:lnTo>
                    <a:pt x="17142" y="992"/>
                  </a:lnTo>
                  <a:lnTo>
                    <a:pt x="16909" y="846"/>
                  </a:lnTo>
                  <a:lnTo>
                    <a:pt x="16617" y="700"/>
                  </a:lnTo>
                  <a:lnTo>
                    <a:pt x="16326" y="584"/>
                  </a:lnTo>
                  <a:lnTo>
                    <a:pt x="15976" y="467"/>
                  </a:lnTo>
                  <a:lnTo>
                    <a:pt x="15626" y="351"/>
                  </a:lnTo>
                  <a:lnTo>
                    <a:pt x="15247" y="263"/>
                  </a:lnTo>
                  <a:lnTo>
                    <a:pt x="14868" y="176"/>
                  </a:lnTo>
                  <a:lnTo>
                    <a:pt x="14431" y="117"/>
                  </a:lnTo>
                  <a:lnTo>
                    <a:pt x="13994" y="59"/>
                  </a:lnTo>
                  <a:lnTo>
                    <a:pt x="13527" y="30"/>
                  </a:lnTo>
                  <a:lnTo>
                    <a:pt x="1303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57;p55">
              <a:extLst>
                <a:ext uri="{FF2B5EF4-FFF2-40B4-BE49-F238E27FC236}">
                  <a16:creationId xmlns:a16="http://schemas.microsoft.com/office/drawing/2014/main" id="{8E650713-14FE-00EB-7210-A69FD3975A1D}"/>
                </a:ext>
              </a:extLst>
            </p:cNvPr>
            <p:cNvSpPr/>
            <p:nvPr/>
          </p:nvSpPr>
          <p:spPr>
            <a:xfrm>
              <a:off x="7006578" y="2265285"/>
              <a:ext cx="299347" cy="255755"/>
            </a:xfrm>
            <a:custGeom>
              <a:avLst/>
              <a:gdLst/>
              <a:ahLst/>
              <a:cxnLst/>
              <a:rect l="l" t="t" r="r" b="b"/>
              <a:pathLst>
                <a:path w="17813" h="15219" fill="none" extrusionOk="0">
                  <a:moveTo>
                    <a:pt x="0" y="4519"/>
                  </a:moveTo>
                  <a:lnTo>
                    <a:pt x="0" y="4519"/>
                  </a:lnTo>
                  <a:lnTo>
                    <a:pt x="788" y="4024"/>
                  </a:lnTo>
                  <a:lnTo>
                    <a:pt x="1546" y="3557"/>
                  </a:lnTo>
                  <a:lnTo>
                    <a:pt x="2274" y="3120"/>
                  </a:lnTo>
                  <a:lnTo>
                    <a:pt x="3032" y="2712"/>
                  </a:lnTo>
                  <a:lnTo>
                    <a:pt x="3761" y="2333"/>
                  </a:lnTo>
                  <a:lnTo>
                    <a:pt x="4461" y="1983"/>
                  </a:lnTo>
                  <a:lnTo>
                    <a:pt x="5160" y="1692"/>
                  </a:lnTo>
                  <a:lnTo>
                    <a:pt x="5860" y="1400"/>
                  </a:lnTo>
                  <a:lnTo>
                    <a:pt x="6560" y="1138"/>
                  </a:lnTo>
                  <a:lnTo>
                    <a:pt x="7201" y="934"/>
                  </a:lnTo>
                  <a:lnTo>
                    <a:pt x="7872" y="730"/>
                  </a:lnTo>
                  <a:lnTo>
                    <a:pt x="8513" y="555"/>
                  </a:lnTo>
                  <a:lnTo>
                    <a:pt x="9125" y="409"/>
                  </a:lnTo>
                  <a:lnTo>
                    <a:pt x="9737" y="292"/>
                  </a:lnTo>
                  <a:lnTo>
                    <a:pt x="10349" y="176"/>
                  </a:lnTo>
                  <a:lnTo>
                    <a:pt x="10903" y="117"/>
                  </a:lnTo>
                  <a:lnTo>
                    <a:pt x="11486" y="59"/>
                  </a:lnTo>
                  <a:lnTo>
                    <a:pt x="12011" y="30"/>
                  </a:lnTo>
                  <a:lnTo>
                    <a:pt x="12536" y="1"/>
                  </a:lnTo>
                  <a:lnTo>
                    <a:pt x="13032" y="1"/>
                  </a:lnTo>
                  <a:lnTo>
                    <a:pt x="13527" y="30"/>
                  </a:lnTo>
                  <a:lnTo>
                    <a:pt x="13994" y="59"/>
                  </a:lnTo>
                  <a:lnTo>
                    <a:pt x="14431" y="117"/>
                  </a:lnTo>
                  <a:lnTo>
                    <a:pt x="14868" y="176"/>
                  </a:lnTo>
                  <a:lnTo>
                    <a:pt x="15247" y="263"/>
                  </a:lnTo>
                  <a:lnTo>
                    <a:pt x="15626" y="351"/>
                  </a:lnTo>
                  <a:lnTo>
                    <a:pt x="15976" y="467"/>
                  </a:lnTo>
                  <a:lnTo>
                    <a:pt x="16326" y="584"/>
                  </a:lnTo>
                  <a:lnTo>
                    <a:pt x="16617" y="700"/>
                  </a:lnTo>
                  <a:lnTo>
                    <a:pt x="16909" y="846"/>
                  </a:lnTo>
                  <a:lnTo>
                    <a:pt x="17142" y="992"/>
                  </a:lnTo>
                  <a:lnTo>
                    <a:pt x="17375" y="1138"/>
                  </a:lnTo>
                  <a:lnTo>
                    <a:pt x="17375" y="1138"/>
                  </a:lnTo>
                  <a:lnTo>
                    <a:pt x="17492" y="1225"/>
                  </a:lnTo>
                  <a:lnTo>
                    <a:pt x="17550" y="1313"/>
                  </a:lnTo>
                  <a:lnTo>
                    <a:pt x="17638" y="1429"/>
                  </a:lnTo>
                  <a:lnTo>
                    <a:pt x="17696" y="1546"/>
                  </a:lnTo>
                  <a:lnTo>
                    <a:pt x="17783" y="1866"/>
                  </a:lnTo>
                  <a:lnTo>
                    <a:pt x="17812" y="2216"/>
                  </a:lnTo>
                  <a:lnTo>
                    <a:pt x="17812" y="2595"/>
                  </a:lnTo>
                  <a:lnTo>
                    <a:pt x="17754" y="3033"/>
                  </a:lnTo>
                  <a:lnTo>
                    <a:pt x="17696" y="3499"/>
                  </a:lnTo>
                  <a:lnTo>
                    <a:pt x="17550" y="4024"/>
                  </a:lnTo>
                  <a:lnTo>
                    <a:pt x="17404" y="4548"/>
                  </a:lnTo>
                  <a:lnTo>
                    <a:pt x="17229" y="5132"/>
                  </a:lnTo>
                  <a:lnTo>
                    <a:pt x="16821" y="6298"/>
                  </a:lnTo>
                  <a:lnTo>
                    <a:pt x="16297" y="7551"/>
                  </a:lnTo>
                  <a:lnTo>
                    <a:pt x="15743" y="8776"/>
                  </a:lnTo>
                  <a:lnTo>
                    <a:pt x="15160" y="10029"/>
                  </a:lnTo>
                  <a:lnTo>
                    <a:pt x="14577" y="11195"/>
                  </a:lnTo>
                  <a:lnTo>
                    <a:pt x="13498" y="13236"/>
                  </a:lnTo>
                  <a:lnTo>
                    <a:pt x="12711" y="14693"/>
                  </a:lnTo>
                  <a:lnTo>
                    <a:pt x="12419" y="15218"/>
                  </a:lnTo>
                  <a:lnTo>
                    <a:pt x="12419" y="15218"/>
                  </a:lnTo>
                  <a:lnTo>
                    <a:pt x="11399" y="14897"/>
                  </a:lnTo>
                  <a:lnTo>
                    <a:pt x="10408" y="14519"/>
                  </a:lnTo>
                  <a:lnTo>
                    <a:pt x="9417" y="14081"/>
                  </a:lnTo>
                  <a:lnTo>
                    <a:pt x="8484" y="13615"/>
                  </a:lnTo>
                  <a:lnTo>
                    <a:pt x="7580" y="13090"/>
                  </a:lnTo>
                  <a:lnTo>
                    <a:pt x="6705" y="12507"/>
                  </a:lnTo>
                  <a:lnTo>
                    <a:pt x="5860" y="11895"/>
                  </a:lnTo>
                  <a:lnTo>
                    <a:pt x="5044" y="11224"/>
                  </a:lnTo>
                  <a:lnTo>
                    <a:pt x="4257" y="10525"/>
                  </a:lnTo>
                  <a:lnTo>
                    <a:pt x="3528" y="9767"/>
                  </a:lnTo>
                  <a:lnTo>
                    <a:pt x="2828" y="8980"/>
                  </a:lnTo>
                  <a:lnTo>
                    <a:pt x="2187" y="8163"/>
                  </a:lnTo>
                  <a:lnTo>
                    <a:pt x="1575" y="7318"/>
                  </a:lnTo>
                  <a:lnTo>
                    <a:pt x="992" y="6414"/>
                  </a:lnTo>
                  <a:lnTo>
                    <a:pt x="467" y="5481"/>
                  </a:lnTo>
                  <a:lnTo>
                    <a:pt x="0" y="451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58;p55">
              <a:extLst>
                <a:ext uri="{FF2B5EF4-FFF2-40B4-BE49-F238E27FC236}">
                  <a16:creationId xmlns:a16="http://schemas.microsoft.com/office/drawing/2014/main" id="{82B1FB25-DA9B-F23B-5F0C-71BB55A670D3}"/>
                </a:ext>
              </a:extLst>
            </p:cNvPr>
            <p:cNvSpPr/>
            <p:nvPr/>
          </p:nvSpPr>
          <p:spPr>
            <a:xfrm>
              <a:off x="7120718" y="2345142"/>
              <a:ext cx="134255" cy="146506"/>
            </a:xfrm>
            <a:custGeom>
              <a:avLst/>
              <a:gdLst/>
              <a:ahLst/>
              <a:cxnLst/>
              <a:rect l="l" t="t" r="r" b="b"/>
              <a:pathLst>
                <a:path w="7989" h="8718" extrusionOk="0">
                  <a:moveTo>
                    <a:pt x="6560" y="1"/>
                  </a:moveTo>
                  <a:lnTo>
                    <a:pt x="6240" y="30"/>
                  </a:lnTo>
                  <a:lnTo>
                    <a:pt x="5919" y="88"/>
                  </a:lnTo>
                  <a:lnTo>
                    <a:pt x="5540" y="175"/>
                  </a:lnTo>
                  <a:lnTo>
                    <a:pt x="4782" y="409"/>
                  </a:lnTo>
                  <a:lnTo>
                    <a:pt x="3936" y="729"/>
                  </a:lnTo>
                  <a:lnTo>
                    <a:pt x="3004" y="1137"/>
                  </a:lnTo>
                  <a:lnTo>
                    <a:pt x="2042" y="1633"/>
                  </a:lnTo>
                  <a:lnTo>
                    <a:pt x="1021" y="2274"/>
                  </a:lnTo>
                  <a:lnTo>
                    <a:pt x="526" y="2595"/>
                  </a:lnTo>
                  <a:lnTo>
                    <a:pt x="1" y="2974"/>
                  </a:lnTo>
                  <a:lnTo>
                    <a:pt x="730" y="3645"/>
                  </a:lnTo>
                  <a:lnTo>
                    <a:pt x="1429" y="4315"/>
                  </a:lnTo>
                  <a:lnTo>
                    <a:pt x="2129" y="5015"/>
                  </a:lnTo>
                  <a:lnTo>
                    <a:pt x="2800" y="5744"/>
                  </a:lnTo>
                  <a:lnTo>
                    <a:pt x="3470" y="6443"/>
                  </a:lnTo>
                  <a:lnTo>
                    <a:pt x="4111" y="7201"/>
                  </a:lnTo>
                  <a:lnTo>
                    <a:pt x="4753" y="7959"/>
                  </a:lnTo>
                  <a:lnTo>
                    <a:pt x="5365" y="8717"/>
                  </a:lnTo>
                  <a:lnTo>
                    <a:pt x="5802" y="7697"/>
                  </a:lnTo>
                  <a:lnTo>
                    <a:pt x="6298" y="6501"/>
                  </a:lnTo>
                  <a:lnTo>
                    <a:pt x="6823" y="5160"/>
                  </a:lnTo>
                  <a:lnTo>
                    <a:pt x="7318" y="3819"/>
                  </a:lnTo>
                  <a:lnTo>
                    <a:pt x="7522" y="3149"/>
                  </a:lnTo>
                  <a:lnTo>
                    <a:pt x="7697" y="2537"/>
                  </a:lnTo>
                  <a:lnTo>
                    <a:pt x="7843" y="1954"/>
                  </a:lnTo>
                  <a:lnTo>
                    <a:pt x="7930" y="1458"/>
                  </a:lnTo>
                  <a:lnTo>
                    <a:pt x="7989" y="992"/>
                  </a:lnTo>
                  <a:lnTo>
                    <a:pt x="7959" y="642"/>
                  </a:lnTo>
                  <a:lnTo>
                    <a:pt x="7930" y="496"/>
                  </a:lnTo>
                  <a:lnTo>
                    <a:pt x="7901" y="350"/>
                  </a:lnTo>
                  <a:lnTo>
                    <a:pt x="7814" y="263"/>
                  </a:lnTo>
                  <a:lnTo>
                    <a:pt x="7726" y="175"/>
                  </a:lnTo>
                  <a:lnTo>
                    <a:pt x="7551" y="117"/>
                  </a:lnTo>
                  <a:lnTo>
                    <a:pt x="7347" y="30"/>
                  </a:lnTo>
                  <a:lnTo>
                    <a:pt x="711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59;p55">
              <a:extLst>
                <a:ext uri="{FF2B5EF4-FFF2-40B4-BE49-F238E27FC236}">
                  <a16:creationId xmlns:a16="http://schemas.microsoft.com/office/drawing/2014/main" id="{BADA8E5A-1E04-68EE-1EC8-C545F0C3F15F}"/>
                </a:ext>
              </a:extLst>
            </p:cNvPr>
            <p:cNvSpPr/>
            <p:nvPr/>
          </p:nvSpPr>
          <p:spPr>
            <a:xfrm>
              <a:off x="7120718" y="2345142"/>
              <a:ext cx="134255" cy="146506"/>
            </a:xfrm>
            <a:custGeom>
              <a:avLst/>
              <a:gdLst/>
              <a:ahLst/>
              <a:cxnLst/>
              <a:rect l="l" t="t" r="r" b="b"/>
              <a:pathLst>
                <a:path w="7989" h="8718" fill="none" extrusionOk="0">
                  <a:moveTo>
                    <a:pt x="6823" y="1"/>
                  </a:moveTo>
                  <a:lnTo>
                    <a:pt x="6823" y="1"/>
                  </a:lnTo>
                  <a:lnTo>
                    <a:pt x="6560" y="1"/>
                  </a:lnTo>
                  <a:lnTo>
                    <a:pt x="6240" y="30"/>
                  </a:lnTo>
                  <a:lnTo>
                    <a:pt x="5919" y="88"/>
                  </a:lnTo>
                  <a:lnTo>
                    <a:pt x="5540" y="175"/>
                  </a:lnTo>
                  <a:lnTo>
                    <a:pt x="4782" y="409"/>
                  </a:lnTo>
                  <a:lnTo>
                    <a:pt x="3936" y="729"/>
                  </a:lnTo>
                  <a:lnTo>
                    <a:pt x="3004" y="1137"/>
                  </a:lnTo>
                  <a:lnTo>
                    <a:pt x="2042" y="1633"/>
                  </a:lnTo>
                  <a:lnTo>
                    <a:pt x="1021" y="2274"/>
                  </a:lnTo>
                  <a:lnTo>
                    <a:pt x="526" y="2595"/>
                  </a:lnTo>
                  <a:lnTo>
                    <a:pt x="1" y="2974"/>
                  </a:lnTo>
                  <a:lnTo>
                    <a:pt x="1" y="2974"/>
                  </a:lnTo>
                  <a:lnTo>
                    <a:pt x="730" y="3645"/>
                  </a:lnTo>
                  <a:lnTo>
                    <a:pt x="1429" y="4315"/>
                  </a:lnTo>
                  <a:lnTo>
                    <a:pt x="2129" y="5015"/>
                  </a:lnTo>
                  <a:lnTo>
                    <a:pt x="2800" y="5744"/>
                  </a:lnTo>
                  <a:lnTo>
                    <a:pt x="3470" y="6443"/>
                  </a:lnTo>
                  <a:lnTo>
                    <a:pt x="4111" y="7201"/>
                  </a:lnTo>
                  <a:lnTo>
                    <a:pt x="4753" y="7959"/>
                  </a:lnTo>
                  <a:lnTo>
                    <a:pt x="5365" y="8717"/>
                  </a:lnTo>
                  <a:lnTo>
                    <a:pt x="5365" y="8717"/>
                  </a:lnTo>
                  <a:lnTo>
                    <a:pt x="5802" y="7697"/>
                  </a:lnTo>
                  <a:lnTo>
                    <a:pt x="6298" y="6501"/>
                  </a:lnTo>
                  <a:lnTo>
                    <a:pt x="6823" y="5160"/>
                  </a:lnTo>
                  <a:lnTo>
                    <a:pt x="7318" y="3819"/>
                  </a:lnTo>
                  <a:lnTo>
                    <a:pt x="7522" y="3149"/>
                  </a:lnTo>
                  <a:lnTo>
                    <a:pt x="7697" y="2537"/>
                  </a:lnTo>
                  <a:lnTo>
                    <a:pt x="7843" y="1954"/>
                  </a:lnTo>
                  <a:lnTo>
                    <a:pt x="7930" y="1458"/>
                  </a:lnTo>
                  <a:lnTo>
                    <a:pt x="7989" y="992"/>
                  </a:lnTo>
                  <a:lnTo>
                    <a:pt x="7959" y="642"/>
                  </a:lnTo>
                  <a:lnTo>
                    <a:pt x="7930" y="496"/>
                  </a:lnTo>
                  <a:lnTo>
                    <a:pt x="7901" y="350"/>
                  </a:lnTo>
                  <a:lnTo>
                    <a:pt x="7814" y="263"/>
                  </a:lnTo>
                  <a:lnTo>
                    <a:pt x="7726" y="175"/>
                  </a:lnTo>
                  <a:lnTo>
                    <a:pt x="7726" y="175"/>
                  </a:lnTo>
                  <a:lnTo>
                    <a:pt x="7551" y="117"/>
                  </a:lnTo>
                  <a:lnTo>
                    <a:pt x="7347" y="30"/>
                  </a:lnTo>
                  <a:lnTo>
                    <a:pt x="7114" y="1"/>
                  </a:lnTo>
                  <a:lnTo>
                    <a:pt x="682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60;p55">
              <a:extLst>
                <a:ext uri="{FF2B5EF4-FFF2-40B4-BE49-F238E27FC236}">
                  <a16:creationId xmlns:a16="http://schemas.microsoft.com/office/drawing/2014/main" id="{DE2A3775-4B90-5530-67A5-08BD237D95DC}"/>
                </a:ext>
              </a:extLst>
            </p:cNvPr>
            <p:cNvSpPr/>
            <p:nvPr/>
          </p:nvSpPr>
          <p:spPr>
            <a:xfrm>
              <a:off x="5749480" y="2201107"/>
              <a:ext cx="1623077" cy="1543220"/>
            </a:xfrm>
            <a:custGeom>
              <a:avLst/>
              <a:gdLst/>
              <a:ahLst/>
              <a:cxnLst/>
              <a:rect l="l" t="t" r="r" b="b"/>
              <a:pathLst>
                <a:path w="96583" h="91831" extrusionOk="0">
                  <a:moveTo>
                    <a:pt x="48627" y="1"/>
                  </a:moveTo>
                  <a:lnTo>
                    <a:pt x="47344" y="59"/>
                  </a:lnTo>
                  <a:lnTo>
                    <a:pt x="46061" y="117"/>
                  </a:lnTo>
                  <a:lnTo>
                    <a:pt x="44808" y="234"/>
                  </a:lnTo>
                  <a:lnTo>
                    <a:pt x="43554" y="351"/>
                  </a:lnTo>
                  <a:lnTo>
                    <a:pt x="42301" y="526"/>
                  </a:lnTo>
                  <a:lnTo>
                    <a:pt x="41076" y="700"/>
                  </a:lnTo>
                  <a:lnTo>
                    <a:pt x="39852" y="934"/>
                  </a:lnTo>
                  <a:lnTo>
                    <a:pt x="38628" y="1167"/>
                  </a:lnTo>
                  <a:lnTo>
                    <a:pt x="37432" y="1429"/>
                  </a:lnTo>
                  <a:lnTo>
                    <a:pt x="36237" y="1721"/>
                  </a:lnTo>
                  <a:lnTo>
                    <a:pt x="35071" y="2071"/>
                  </a:lnTo>
                  <a:lnTo>
                    <a:pt x="33905" y="2391"/>
                  </a:lnTo>
                  <a:lnTo>
                    <a:pt x="32739" y="2770"/>
                  </a:lnTo>
                  <a:lnTo>
                    <a:pt x="31602" y="3178"/>
                  </a:lnTo>
                  <a:lnTo>
                    <a:pt x="30494" y="3587"/>
                  </a:lnTo>
                  <a:lnTo>
                    <a:pt x="29386" y="4053"/>
                  </a:lnTo>
                  <a:lnTo>
                    <a:pt x="28279" y="4519"/>
                  </a:lnTo>
                  <a:lnTo>
                    <a:pt x="27200" y="5015"/>
                  </a:lnTo>
                  <a:lnTo>
                    <a:pt x="26121" y="5540"/>
                  </a:lnTo>
                  <a:lnTo>
                    <a:pt x="25072" y="6064"/>
                  </a:lnTo>
                  <a:lnTo>
                    <a:pt x="24022" y="6647"/>
                  </a:lnTo>
                  <a:lnTo>
                    <a:pt x="23002" y="7231"/>
                  </a:lnTo>
                  <a:lnTo>
                    <a:pt x="22011" y="7843"/>
                  </a:lnTo>
                  <a:lnTo>
                    <a:pt x="21020" y="8455"/>
                  </a:lnTo>
                  <a:lnTo>
                    <a:pt x="20058" y="9125"/>
                  </a:lnTo>
                  <a:lnTo>
                    <a:pt x="19096" y="9796"/>
                  </a:lnTo>
                  <a:lnTo>
                    <a:pt x="18163" y="10466"/>
                  </a:lnTo>
                  <a:lnTo>
                    <a:pt x="17259" y="11195"/>
                  </a:lnTo>
                  <a:lnTo>
                    <a:pt x="16355" y="11924"/>
                  </a:lnTo>
                  <a:lnTo>
                    <a:pt x="15481" y="12682"/>
                  </a:lnTo>
                  <a:lnTo>
                    <a:pt x="14606" y="13440"/>
                  </a:lnTo>
                  <a:lnTo>
                    <a:pt x="13790" y="14227"/>
                  </a:lnTo>
                  <a:lnTo>
                    <a:pt x="12974" y="15043"/>
                  </a:lnTo>
                  <a:lnTo>
                    <a:pt x="12187" y="15860"/>
                  </a:lnTo>
                  <a:lnTo>
                    <a:pt x="11399" y="16705"/>
                  </a:lnTo>
                  <a:lnTo>
                    <a:pt x="10641" y="17550"/>
                  </a:lnTo>
                  <a:lnTo>
                    <a:pt x="9913" y="18425"/>
                  </a:lnTo>
                  <a:lnTo>
                    <a:pt x="9213" y="19329"/>
                  </a:lnTo>
                  <a:lnTo>
                    <a:pt x="8513" y="20232"/>
                  </a:lnTo>
                  <a:lnTo>
                    <a:pt x="7872" y="21165"/>
                  </a:lnTo>
                  <a:lnTo>
                    <a:pt x="7231" y="22098"/>
                  </a:lnTo>
                  <a:lnTo>
                    <a:pt x="6618" y="23060"/>
                  </a:lnTo>
                  <a:lnTo>
                    <a:pt x="6035" y="24022"/>
                  </a:lnTo>
                  <a:lnTo>
                    <a:pt x="5452" y="25013"/>
                  </a:lnTo>
                  <a:lnTo>
                    <a:pt x="4928" y="26005"/>
                  </a:lnTo>
                  <a:lnTo>
                    <a:pt x="4403" y="27025"/>
                  </a:lnTo>
                  <a:lnTo>
                    <a:pt x="3936" y="28045"/>
                  </a:lnTo>
                  <a:lnTo>
                    <a:pt x="3470" y="29066"/>
                  </a:lnTo>
                  <a:lnTo>
                    <a:pt x="3033" y="30115"/>
                  </a:lnTo>
                  <a:lnTo>
                    <a:pt x="2625" y="31194"/>
                  </a:lnTo>
                  <a:lnTo>
                    <a:pt x="2246" y="32243"/>
                  </a:lnTo>
                  <a:lnTo>
                    <a:pt x="1896" y="33351"/>
                  </a:lnTo>
                  <a:lnTo>
                    <a:pt x="1575" y="34430"/>
                  </a:lnTo>
                  <a:lnTo>
                    <a:pt x="1284" y="35537"/>
                  </a:lnTo>
                  <a:lnTo>
                    <a:pt x="1021" y="36645"/>
                  </a:lnTo>
                  <a:lnTo>
                    <a:pt x="788" y="37782"/>
                  </a:lnTo>
                  <a:lnTo>
                    <a:pt x="584" y="38919"/>
                  </a:lnTo>
                  <a:lnTo>
                    <a:pt x="409" y="40056"/>
                  </a:lnTo>
                  <a:lnTo>
                    <a:pt x="263" y="41222"/>
                  </a:lnTo>
                  <a:lnTo>
                    <a:pt x="147" y="42388"/>
                  </a:lnTo>
                  <a:lnTo>
                    <a:pt x="59" y="43554"/>
                  </a:lnTo>
                  <a:lnTo>
                    <a:pt x="30" y="44720"/>
                  </a:lnTo>
                  <a:lnTo>
                    <a:pt x="1" y="45915"/>
                  </a:lnTo>
                  <a:lnTo>
                    <a:pt x="30" y="47082"/>
                  </a:lnTo>
                  <a:lnTo>
                    <a:pt x="59" y="48277"/>
                  </a:lnTo>
                  <a:lnTo>
                    <a:pt x="147" y="49443"/>
                  </a:lnTo>
                  <a:lnTo>
                    <a:pt x="263" y="50609"/>
                  </a:lnTo>
                  <a:lnTo>
                    <a:pt x="409" y="51746"/>
                  </a:lnTo>
                  <a:lnTo>
                    <a:pt x="584" y="52912"/>
                  </a:lnTo>
                  <a:lnTo>
                    <a:pt x="788" y="54049"/>
                  </a:lnTo>
                  <a:lnTo>
                    <a:pt x="1021" y="55157"/>
                  </a:lnTo>
                  <a:lnTo>
                    <a:pt x="1284" y="56294"/>
                  </a:lnTo>
                  <a:lnTo>
                    <a:pt x="1575" y="57401"/>
                  </a:lnTo>
                  <a:lnTo>
                    <a:pt x="1896" y="58480"/>
                  </a:lnTo>
                  <a:lnTo>
                    <a:pt x="2246" y="59559"/>
                  </a:lnTo>
                  <a:lnTo>
                    <a:pt x="2625" y="60637"/>
                  </a:lnTo>
                  <a:lnTo>
                    <a:pt x="3033" y="61687"/>
                  </a:lnTo>
                  <a:lnTo>
                    <a:pt x="3470" y="62736"/>
                  </a:lnTo>
                  <a:lnTo>
                    <a:pt x="3936" y="63786"/>
                  </a:lnTo>
                  <a:lnTo>
                    <a:pt x="4403" y="64806"/>
                  </a:lnTo>
                  <a:lnTo>
                    <a:pt x="4928" y="65826"/>
                  </a:lnTo>
                  <a:lnTo>
                    <a:pt x="5452" y="66818"/>
                  </a:lnTo>
                  <a:lnTo>
                    <a:pt x="6035" y="67809"/>
                  </a:lnTo>
                  <a:lnTo>
                    <a:pt x="6618" y="68771"/>
                  </a:lnTo>
                  <a:lnTo>
                    <a:pt x="7231" y="69733"/>
                  </a:lnTo>
                  <a:lnTo>
                    <a:pt x="7872" y="70666"/>
                  </a:lnTo>
                  <a:lnTo>
                    <a:pt x="8513" y="71599"/>
                  </a:lnTo>
                  <a:lnTo>
                    <a:pt x="9213" y="72502"/>
                  </a:lnTo>
                  <a:lnTo>
                    <a:pt x="9913" y="73377"/>
                  </a:lnTo>
                  <a:lnTo>
                    <a:pt x="10641" y="74251"/>
                  </a:lnTo>
                  <a:lnTo>
                    <a:pt x="11399" y="75126"/>
                  </a:lnTo>
                  <a:lnTo>
                    <a:pt x="12187" y="75971"/>
                  </a:lnTo>
                  <a:lnTo>
                    <a:pt x="12974" y="76788"/>
                  </a:lnTo>
                  <a:lnTo>
                    <a:pt x="13790" y="77604"/>
                  </a:lnTo>
                  <a:lnTo>
                    <a:pt x="14606" y="78391"/>
                  </a:lnTo>
                  <a:lnTo>
                    <a:pt x="15481" y="79149"/>
                  </a:lnTo>
                  <a:lnTo>
                    <a:pt x="16355" y="79907"/>
                  </a:lnTo>
                  <a:lnTo>
                    <a:pt x="17259" y="80636"/>
                  </a:lnTo>
                  <a:lnTo>
                    <a:pt x="18163" y="81335"/>
                  </a:lnTo>
                  <a:lnTo>
                    <a:pt x="19096" y="82035"/>
                  </a:lnTo>
                  <a:lnTo>
                    <a:pt x="20058" y="82706"/>
                  </a:lnTo>
                  <a:lnTo>
                    <a:pt x="21020" y="83347"/>
                  </a:lnTo>
                  <a:lnTo>
                    <a:pt x="22011" y="83988"/>
                  </a:lnTo>
                  <a:lnTo>
                    <a:pt x="23002" y="84600"/>
                  </a:lnTo>
                  <a:lnTo>
                    <a:pt x="24022" y="85183"/>
                  </a:lnTo>
                  <a:lnTo>
                    <a:pt x="25072" y="85737"/>
                  </a:lnTo>
                  <a:lnTo>
                    <a:pt x="26121" y="86291"/>
                  </a:lnTo>
                  <a:lnTo>
                    <a:pt x="27200" y="86816"/>
                  </a:lnTo>
                  <a:lnTo>
                    <a:pt x="28279" y="87312"/>
                  </a:lnTo>
                  <a:lnTo>
                    <a:pt x="29386" y="87778"/>
                  </a:lnTo>
                  <a:lnTo>
                    <a:pt x="30494" y="88215"/>
                  </a:lnTo>
                  <a:lnTo>
                    <a:pt x="31602" y="88653"/>
                  </a:lnTo>
                  <a:lnTo>
                    <a:pt x="32739" y="89032"/>
                  </a:lnTo>
                  <a:lnTo>
                    <a:pt x="33905" y="89411"/>
                  </a:lnTo>
                  <a:lnTo>
                    <a:pt x="35071" y="89760"/>
                  </a:lnTo>
                  <a:lnTo>
                    <a:pt x="36237" y="90081"/>
                  </a:lnTo>
                  <a:lnTo>
                    <a:pt x="37432" y="90373"/>
                  </a:lnTo>
                  <a:lnTo>
                    <a:pt x="38628" y="90664"/>
                  </a:lnTo>
                  <a:lnTo>
                    <a:pt x="39852" y="90897"/>
                  </a:lnTo>
                  <a:lnTo>
                    <a:pt x="41076" y="91101"/>
                  </a:lnTo>
                  <a:lnTo>
                    <a:pt x="42301" y="91305"/>
                  </a:lnTo>
                  <a:lnTo>
                    <a:pt x="43554" y="91451"/>
                  </a:lnTo>
                  <a:lnTo>
                    <a:pt x="44808" y="91597"/>
                  </a:lnTo>
                  <a:lnTo>
                    <a:pt x="46061" y="91684"/>
                  </a:lnTo>
                  <a:lnTo>
                    <a:pt x="47344" y="91772"/>
                  </a:lnTo>
                  <a:lnTo>
                    <a:pt x="48627" y="91801"/>
                  </a:lnTo>
                  <a:lnTo>
                    <a:pt x="49909" y="91830"/>
                  </a:lnTo>
                  <a:lnTo>
                    <a:pt x="51192" y="91801"/>
                  </a:lnTo>
                  <a:lnTo>
                    <a:pt x="52475" y="91772"/>
                  </a:lnTo>
                  <a:lnTo>
                    <a:pt x="53728" y="91684"/>
                  </a:lnTo>
                  <a:lnTo>
                    <a:pt x="54982" y="91597"/>
                  </a:lnTo>
                  <a:lnTo>
                    <a:pt x="56206" y="91451"/>
                  </a:lnTo>
                  <a:lnTo>
                    <a:pt x="57431" y="91305"/>
                  </a:lnTo>
                  <a:lnTo>
                    <a:pt x="58626" y="91101"/>
                  </a:lnTo>
                  <a:lnTo>
                    <a:pt x="59821" y="90897"/>
                  </a:lnTo>
                  <a:lnTo>
                    <a:pt x="61016" y="90664"/>
                  </a:lnTo>
                  <a:lnTo>
                    <a:pt x="62183" y="90373"/>
                  </a:lnTo>
                  <a:lnTo>
                    <a:pt x="63319" y="90081"/>
                  </a:lnTo>
                  <a:lnTo>
                    <a:pt x="64456" y="89760"/>
                  </a:lnTo>
                  <a:lnTo>
                    <a:pt x="65564" y="89411"/>
                  </a:lnTo>
                  <a:lnTo>
                    <a:pt x="66672" y="89032"/>
                  </a:lnTo>
                  <a:lnTo>
                    <a:pt x="67751" y="88653"/>
                  </a:lnTo>
                  <a:lnTo>
                    <a:pt x="68829" y="88215"/>
                  </a:lnTo>
                  <a:lnTo>
                    <a:pt x="69879" y="87778"/>
                  </a:lnTo>
                  <a:lnTo>
                    <a:pt x="70928" y="87312"/>
                  </a:lnTo>
                  <a:lnTo>
                    <a:pt x="71949" y="86816"/>
                  </a:lnTo>
                  <a:lnTo>
                    <a:pt x="72940" y="86291"/>
                  </a:lnTo>
                  <a:lnTo>
                    <a:pt x="73931" y="85737"/>
                  </a:lnTo>
                  <a:lnTo>
                    <a:pt x="74893" y="85183"/>
                  </a:lnTo>
                  <a:lnTo>
                    <a:pt x="75855" y="84600"/>
                  </a:lnTo>
                  <a:lnTo>
                    <a:pt x="76788" y="83988"/>
                  </a:lnTo>
                  <a:lnTo>
                    <a:pt x="77692" y="83347"/>
                  </a:lnTo>
                  <a:lnTo>
                    <a:pt x="78595" y="82706"/>
                  </a:lnTo>
                  <a:lnTo>
                    <a:pt x="79470" y="82035"/>
                  </a:lnTo>
                  <a:lnTo>
                    <a:pt x="80344" y="81335"/>
                  </a:lnTo>
                  <a:lnTo>
                    <a:pt x="81190" y="80636"/>
                  </a:lnTo>
                  <a:lnTo>
                    <a:pt x="82006" y="79907"/>
                  </a:lnTo>
                  <a:lnTo>
                    <a:pt x="82793" y="79149"/>
                  </a:lnTo>
                  <a:lnTo>
                    <a:pt x="83580" y="78391"/>
                  </a:lnTo>
                  <a:lnTo>
                    <a:pt x="84338" y="77604"/>
                  </a:lnTo>
                  <a:lnTo>
                    <a:pt x="85067" y="76788"/>
                  </a:lnTo>
                  <a:lnTo>
                    <a:pt x="85796" y="75971"/>
                  </a:lnTo>
                  <a:lnTo>
                    <a:pt x="86495" y="75126"/>
                  </a:lnTo>
                  <a:lnTo>
                    <a:pt x="87166" y="74251"/>
                  </a:lnTo>
                  <a:lnTo>
                    <a:pt x="87837" y="73377"/>
                  </a:lnTo>
                  <a:lnTo>
                    <a:pt x="88449" y="72502"/>
                  </a:lnTo>
                  <a:lnTo>
                    <a:pt x="89061" y="71599"/>
                  </a:lnTo>
                  <a:lnTo>
                    <a:pt x="89673" y="70666"/>
                  </a:lnTo>
                  <a:lnTo>
                    <a:pt x="90227" y="69733"/>
                  </a:lnTo>
                  <a:lnTo>
                    <a:pt x="90781" y="68771"/>
                  </a:lnTo>
                  <a:lnTo>
                    <a:pt x="91306" y="67809"/>
                  </a:lnTo>
                  <a:lnTo>
                    <a:pt x="91801" y="66818"/>
                  </a:lnTo>
                  <a:lnTo>
                    <a:pt x="92268" y="65826"/>
                  </a:lnTo>
                  <a:lnTo>
                    <a:pt x="92734" y="64806"/>
                  </a:lnTo>
                  <a:lnTo>
                    <a:pt x="93142" y="63786"/>
                  </a:lnTo>
                  <a:lnTo>
                    <a:pt x="93550" y="62736"/>
                  </a:lnTo>
                  <a:lnTo>
                    <a:pt x="93929" y="61687"/>
                  </a:lnTo>
                  <a:lnTo>
                    <a:pt x="94308" y="60637"/>
                  </a:lnTo>
                  <a:lnTo>
                    <a:pt x="94629" y="59559"/>
                  </a:lnTo>
                  <a:lnTo>
                    <a:pt x="94920" y="58480"/>
                  </a:lnTo>
                  <a:lnTo>
                    <a:pt x="95212" y="57401"/>
                  </a:lnTo>
                  <a:lnTo>
                    <a:pt x="95474" y="56294"/>
                  </a:lnTo>
                  <a:lnTo>
                    <a:pt x="95708" y="55157"/>
                  </a:lnTo>
                  <a:lnTo>
                    <a:pt x="95912" y="54049"/>
                  </a:lnTo>
                  <a:lnTo>
                    <a:pt x="96087" y="52912"/>
                  </a:lnTo>
                  <a:lnTo>
                    <a:pt x="96232" y="51746"/>
                  </a:lnTo>
                  <a:lnTo>
                    <a:pt x="96349" y="50609"/>
                  </a:lnTo>
                  <a:lnTo>
                    <a:pt x="96436" y="49443"/>
                  </a:lnTo>
                  <a:lnTo>
                    <a:pt x="96524" y="48277"/>
                  </a:lnTo>
                  <a:lnTo>
                    <a:pt x="96553" y="47082"/>
                  </a:lnTo>
                  <a:lnTo>
                    <a:pt x="96582" y="45915"/>
                  </a:lnTo>
                  <a:lnTo>
                    <a:pt x="96553" y="44720"/>
                  </a:lnTo>
                  <a:lnTo>
                    <a:pt x="96524" y="43554"/>
                  </a:lnTo>
                  <a:lnTo>
                    <a:pt x="96436" y="42388"/>
                  </a:lnTo>
                  <a:lnTo>
                    <a:pt x="96349" y="41222"/>
                  </a:lnTo>
                  <a:lnTo>
                    <a:pt x="96232" y="40056"/>
                  </a:lnTo>
                  <a:lnTo>
                    <a:pt x="96087" y="38919"/>
                  </a:lnTo>
                  <a:lnTo>
                    <a:pt x="95912" y="37782"/>
                  </a:lnTo>
                  <a:lnTo>
                    <a:pt x="95708" y="36645"/>
                  </a:lnTo>
                  <a:lnTo>
                    <a:pt x="95474" y="35537"/>
                  </a:lnTo>
                  <a:lnTo>
                    <a:pt x="95212" y="34430"/>
                  </a:lnTo>
                  <a:lnTo>
                    <a:pt x="94920" y="33351"/>
                  </a:lnTo>
                  <a:lnTo>
                    <a:pt x="94629" y="32243"/>
                  </a:lnTo>
                  <a:lnTo>
                    <a:pt x="94308" y="31194"/>
                  </a:lnTo>
                  <a:lnTo>
                    <a:pt x="93929" y="30115"/>
                  </a:lnTo>
                  <a:lnTo>
                    <a:pt x="93550" y="29066"/>
                  </a:lnTo>
                  <a:lnTo>
                    <a:pt x="93142" y="28045"/>
                  </a:lnTo>
                  <a:lnTo>
                    <a:pt x="92734" y="27025"/>
                  </a:lnTo>
                  <a:lnTo>
                    <a:pt x="92268" y="26005"/>
                  </a:lnTo>
                  <a:lnTo>
                    <a:pt x="91801" y="25013"/>
                  </a:lnTo>
                  <a:lnTo>
                    <a:pt x="91306" y="24022"/>
                  </a:lnTo>
                  <a:lnTo>
                    <a:pt x="90781" y="23060"/>
                  </a:lnTo>
                  <a:lnTo>
                    <a:pt x="90227" y="22098"/>
                  </a:lnTo>
                  <a:lnTo>
                    <a:pt x="89673" y="21165"/>
                  </a:lnTo>
                  <a:lnTo>
                    <a:pt x="89061" y="20232"/>
                  </a:lnTo>
                  <a:lnTo>
                    <a:pt x="88449" y="19329"/>
                  </a:lnTo>
                  <a:lnTo>
                    <a:pt x="87837" y="18425"/>
                  </a:lnTo>
                  <a:lnTo>
                    <a:pt x="87166" y="17550"/>
                  </a:lnTo>
                  <a:lnTo>
                    <a:pt x="86495" y="16705"/>
                  </a:lnTo>
                  <a:lnTo>
                    <a:pt x="85796" y="15860"/>
                  </a:lnTo>
                  <a:lnTo>
                    <a:pt x="85067" y="15043"/>
                  </a:lnTo>
                  <a:lnTo>
                    <a:pt x="84338" y="14227"/>
                  </a:lnTo>
                  <a:lnTo>
                    <a:pt x="83580" y="13440"/>
                  </a:lnTo>
                  <a:lnTo>
                    <a:pt x="82793" y="12682"/>
                  </a:lnTo>
                  <a:lnTo>
                    <a:pt x="82006" y="11924"/>
                  </a:lnTo>
                  <a:lnTo>
                    <a:pt x="81190" y="11195"/>
                  </a:lnTo>
                  <a:lnTo>
                    <a:pt x="80344" y="10466"/>
                  </a:lnTo>
                  <a:lnTo>
                    <a:pt x="79470" y="9796"/>
                  </a:lnTo>
                  <a:lnTo>
                    <a:pt x="78595" y="9125"/>
                  </a:lnTo>
                  <a:lnTo>
                    <a:pt x="77692" y="8455"/>
                  </a:lnTo>
                  <a:lnTo>
                    <a:pt x="76788" y="7843"/>
                  </a:lnTo>
                  <a:lnTo>
                    <a:pt x="75855" y="7231"/>
                  </a:lnTo>
                  <a:lnTo>
                    <a:pt x="74893" y="6647"/>
                  </a:lnTo>
                  <a:lnTo>
                    <a:pt x="73931" y="6064"/>
                  </a:lnTo>
                  <a:lnTo>
                    <a:pt x="72940" y="5540"/>
                  </a:lnTo>
                  <a:lnTo>
                    <a:pt x="71949" y="5015"/>
                  </a:lnTo>
                  <a:lnTo>
                    <a:pt x="70928" y="4519"/>
                  </a:lnTo>
                  <a:lnTo>
                    <a:pt x="69879" y="4053"/>
                  </a:lnTo>
                  <a:lnTo>
                    <a:pt x="68829" y="3587"/>
                  </a:lnTo>
                  <a:lnTo>
                    <a:pt x="67751" y="3178"/>
                  </a:lnTo>
                  <a:lnTo>
                    <a:pt x="66672" y="2770"/>
                  </a:lnTo>
                  <a:lnTo>
                    <a:pt x="65564" y="2391"/>
                  </a:lnTo>
                  <a:lnTo>
                    <a:pt x="64456" y="2071"/>
                  </a:lnTo>
                  <a:lnTo>
                    <a:pt x="63319" y="1721"/>
                  </a:lnTo>
                  <a:lnTo>
                    <a:pt x="62183" y="1429"/>
                  </a:lnTo>
                  <a:lnTo>
                    <a:pt x="61016" y="1167"/>
                  </a:lnTo>
                  <a:lnTo>
                    <a:pt x="59821" y="934"/>
                  </a:lnTo>
                  <a:lnTo>
                    <a:pt x="58626" y="700"/>
                  </a:lnTo>
                  <a:lnTo>
                    <a:pt x="57431" y="526"/>
                  </a:lnTo>
                  <a:lnTo>
                    <a:pt x="56206" y="351"/>
                  </a:lnTo>
                  <a:lnTo>
                    <a:pt x="54982" y="234"/>
                  </a:lnTo>
                  <a:lnTo>
                    <a:pt x="53728" y="117"/>
                  </a:lnTo>
                  <a:lnTo>
                    <a:pt x="52475" y="59"/>
                  </a:lnTo>
                  <a:lnTo>
                    <a:pt x="51192" y="1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61;p55">
              <a:extLst>
                <a:ext uri="{FF2B5EF4-FFF2-40B4-BE49-F238E27FC236}">
                  <a16:creationId xmlns:a16="http://schemas.microsoft.com/office/drawing/2014/main" id="{C2780737-42EC-125A-7D67-F4862E5BE76E}"/>
                </a:ext>
              </a:extLst>
            </p:cNvPr>
            <p:cNvSpPr/>
            <p:nvPr/>
          </p:nvSpPr>
          <p:spPr>
            <a:xfrm>
              <a:off x="5749480" y="2201107"/>
              <a:ext cx="1623077" cy="1543220"/>
            </a:xfrm>
            <a:custGeom>
              <a:avLst/>
              <a:gdLst/>
              <a:ahLst/>
              <a:cxnLst/>
              <a:rect l="l" t="t" r="r" b="b"/>
              <a:pathLst>
                <a:path w="96583" h="91831" fill="none" extrusionOk="0">
                  <a:moveTo>
                    <a:pt x="96582" y="45915"/>
                  </a:moveTo>
                  <a:lnTo>
                    <a:pt x="96582" y="45915"/>
                  </a:lnTo>
                  <a:lnTo>
                    <a:pt x="96553" y="47082"/>
                  </a:lnTo>
                  <a:lnTo>
                    <a:pt x="96524" y="48277"/>
                  </a:lnTo>
                  <a:lnTo>
                    <a:pt x="96436" y="49443"/>
                  </a:lnTo>
                  <a:lnTo>
                    <a:pt x="96349" y="50609"/>
                  </a:lnTo>
                  <a:lnTo>
                    <a:pt x="96232" y="51746"/>
                  </a:lnTo>
                  <a:lnTo>
                    <a:pt x="96087" y="52912"/>
                  </a:lnTo>
                  <a:lnTo>
                    <a:pt x="95912" y="54049"/>
                  </a:lnTo>
                  <a:lnTo>
                    <a:pt x="95708" y="55157"/>
                  </a:lnTo>
                  <a:lnTo>
                    <a:pt x="95474" y="56294"/>
                  </a:lnTo>
                  <a:lnTo>
                    <a:pt x="95212" y="57401"/>
                  </a:lnTo>
                  <a:lnTo>
                    <a:pt x="94920" y="58480"/>
                  </a:lnTo>
                  <a:lnTo>
                    <a:pt x="94629" y="59559"/>
                  </a:lnTo>
                  <a:lnTo>
                    <a:pt x="94308" y="60637"/>
                  </a:lnTo>
                  <a:lnTo>
                    <a:pt x="93929" y="61687"/>
                  </a:lnTo>
                  <a:lnTo>
                    <a:pt x="93550" y="62736"/>
                  </a:lnTo>
                  <a:lnTo>
                    <a:pt x="93142" y="63786"/>
                  </a:lnTo>
                  <a:lnTo>
                    <a:pt x="92734" y="64806"/>
                  </a:lnTo>
                  <a:lnTo>
                    <a:pt x="92268" y="65826"/>
                  </a:lnTo>
                  <a:lnTo>
                    <a:pt x="91801" y="66818"/>
                  </a:lnTo>
                  <a:lnTo>
                    <a:pt x="91306" y="67809"/>
                  </a:lnTo>
                  <a:lnTo>
                    <a:pt x="90781" y="68771"/>
                  </a:lnTo>
                  <a:lnTo>
                    <a:pt x="90227" y="69733"/>
                  </a:lnTo>
                  <a:lnTo>
                    <a:pt x="89673" y="70666"/>
                  </a:lnTo>
                  <a:lnTo>
                    <a:pt x="89061" y="71599"/>
                  </a:lnTo>
                  <a:lnTo>
                    <a:pt x="88449" y="72502"/>
                  </a:lnTo>
                  <a:lnTo>
                    <a:pt x="87837" y="73377"/>
                  </a:lnTo>
                  <a:lnTo>
                    <a:pt x="87166" y="74251"/>
                  </a:lnTo>
                  <a:lnTo>
                    <a:pt x="86495" y="75126"/>
                  </a:lnTo>
                  <a:lnTo>
                    <a:pt x="85796" y="75971"/>
                  </a:lnTo>
                  <a:lnTo>
                    <a:pt x="85067" y="76788"/>
                  </a:lnTo>
                  <a:lnTo>
                    <a:pt x="84338" y="77604"/>
                  </a:lnTo>
                  <a:lnTo>
                    <a:pt x="83580" y="78391"/>
                  </a:lnTo>
                  <a:lnTo>
                    <a:pt x="82793" y="79149"/>
                  </a:lnTo>
                  <a:lnTo>
                    <a:pt x="82006" y="79907"/>
                  </a:lnTo>
                  <a:lnTo>
                    <a:pt x="81190" y="80636"/>
                  </a:lnTo>
                  <a:lnTo>
                    <a:pt x="80344" y="81335"/>
                  </a:lnTo>
                  <a:lnTo>
                    <a:pt x="79470" y="82035"/>
                  </a:lnTo>
                  <a:lnTo>
                    <a:pt x="78595" y="82706"/>
                  </a:lnTo>
                  <a:lnTo>
                    <a:pt x="77692" y="83347"/>
                  </a:lnTo>
                  <a:lnTo>
                    <a:pt x="76788" y="83988"/>
                  </a:lnTo>
                  <a:lnTo>
                    <a:pt x="75855" y="84600"/>
                  </a:lnTo>
                  <a:lnTo>
                    <a:pt x="74893" y="85183"/>
                  </a:lnTo>
                  <a:lnTo>
                    <a:pt x="73931" y="85737"/>
                  </a:lnTo>
                  <a:lnTo>
                    <a:pt x="72940" y="86291"/>
                  </a:lnTo>
                  <a:lnTo>
                    <a:pt x="71949" y="86816"/>
                  </a:lnTo>
                  <a:lnTo>
                    <a:pt x="70928" y="87312"/>
                  </a:lnTo>
                  <a:lnTo>
                    <a:pt x="69879" y="87778"/>
                  </a:lnTo>
                  <a:lnTo>
                    <a:pt x="68829" y="88215"/>
                  </a:lnTo>
                  <a:lnTo>
                    <a:pt x="67751" y="88653"/>
                  </a:lnTo>
                  <a:lnTo>
                    <a:pt x="66672" y="89032"/>
                  </a:lnTo>
                  <a:lnTo>
                    <a:pt x="65564" y="89411"/>
                  </a:lnTo>
                  <a:lnTo>
                    <a:pt x="64456" y="89760"/>
                  </a:lnTo>
                  <a:lnTo>
                    <a:pt x="63319" y="90081"/>
                  </a:lnTo>
                  <a:lnTo>
                    <a:pt x="62183" y="90373"/>
                  </a:lnTo>
                  <a:lnTo>
                    <a:pt x="61016" y="90664"/>
                  </a:lnTo>
                  <a:lnTo>
                    <a:pt x="59821" y="90897"/>
                  </a:lnTo>
                  <a:lnTo>
                    <a:pt x="58626" y="91101"/>
                  </a:lnTo>
                  <a:lnTo>
                    <a:pt x="57431" y="91305"/>
                  </a:lnTo>
                  <a:lnTo>
                    <a:pt x="56206" y="91451"/>
                  </a:lnTo>
                  <a:lnTo>
                    <a:pt x="54982" y="91597"/>
                  </a:lnTo>
                  <a:lnTo>
                    <a:pt x="53728" y="91684"/>
                  </a:lnTo>
                  <a:lnTo>
                    <a:pt x="52475" y="91772"/>
                  </a:lnTo>
                  <a:lnTo>
                    <a:pt x="51192" y="91801"/>
                  </a:lnTo>
                  <a:lnTo>
                    <a:pt x="49909" y="91830"/>
                  </a:lnTo>
                  <a:lnTo>
                    <a:pt x="49909" y="91830"/>
                  </a:lnTo>
                  <a:lnTo>
                    <a:pt x="48627" y="91801"/>
                  </a:lnTo>
                  <a:lnTo>
                    <a:pt x="47344" y="91772"/>
                  </a:lnTo>
                  <a:lnTo>
                    <a:pt x="46061" y="91684"/>
                  </a:lnTo>
                  <a:lnTo>
                    <a:pt x="44808" y="91597"/>
                  </a:lnTo>
                  <a:lnTo>
                    <a:pt x="43554" y="91451"/>
                  </a:lnTo>
                  <a:lnTo>
                    <a:pt x="42301" y="91305"/>
                  </a:lnTo>
                  <a:lnTo>
                    <a:pt x="41076" y="91101"/>
                  </a:lnTo>
                  <a:lnTo>
                    <a:pt x="39852" y="90897"/>
                  </a:lnTo>
                  <a:lnTo>
                    <a:pt x="38628" y="90664"/>
                  </a:lnTo>
                  <a:lnTo>
                    <a:pt x="37432" y="90373"/>
                  </a:lnTo>
                  <a:lnTo>
                    <a:pt x="36237" y="90081"/>
                  </a:lnTo>
                  <a:lnTo>
                    <a:pt x="35071" y="89760"/>
                  </a:lnTo>
                  <a:lnTo>
                    <a:pt x="33905" y="89411"/>
                  </a:lnTo>
                  <a:lnTo>
                    <a:pt x="32739" y="89032"/>
                  </a:lnTo>
                  <a:lnTo>
                    <a:pt x="31602" y="88653"/>
                  </a:lnTo>
                  <a:lnTo>
                    <a:pt x="30494" y="88215"/>
                  </a:lnTo>
                  <a:lnTo>
                    <a:pt x="29386" y="87778"/>
                  </a:lnTo>
                  <a:lnTo>
                    <a:pt x="28279" y="87312"/>
                  </a:lnTo>
                  <a:lnTo>
                    <a:pt x="27200" y="86816"/>
                  </a:lnTo>
                  <a:lnTo>
                    <a:pt x="26121" y="86291"/>
                  </a:lnTo>
                  <a:lnTo>
                    <a:pt x="25072" y="85737"/>
                  </a:lnTo>
                  <a:lnTo>
                    <a:pt x="24022" y="85183"/>
                  </a:lnTo>
                  <a:lnTo>
                    <a:pt x="23002" y="84600"/>
                  </a:lnTo>
                  <a:lnTo>
                    <a:pt x="22011" y="83988"/>
                  </a:lnTo>
                  <a:lnTo>
                    <a:pt x="21020" y="83347"/>
                  </a:lnTo>
                  <a:lnTo>
                    <a:pt x="20058" y="82706"/>
                  </a:lnTo>
                  <a:lnTo>
                    <a:pt x="19096" y="82035"/>
                  </a:lnTo>
                  <a:lnTo>
                    <a:pt x="18163" y="81335"/>
                  </a:lnTo>
                  <a:lnTo>
                    <a:pt x="17259" y="80636"/>
                  </a:lnTo>
                  <a:lnTo>
                    <a:pt x="16355" y="79907"/>
                  </a:lnTo>
                  <a:lnTo>
                    <a:pt x="15481" y="79149"/>
                  </a:lnTo>
                  <a:lnTo>
                    <a:pt x="14606" y="78391"/>
                  </a:lnTo>
                  <a:lnTo>
                    <a:pt x="13790" y="77604"/>
                  </a:lnTo>
                  <a:lnTo>
                    <a:pt x="12974" y="76788"/>
                  </a:lnTo>
                  <a:lnTo>
                    <a:pt x="12187" y="75971"/>
                  </a:lnTo>
                  <a:lnTo>
                    <a:pt x="11399" y="75126"/>
                  </a:lnTo>
                  <a:lnTo>
                    <a:pt x="10641" y="74251"/>
                  </a:lnTo>
                  <a:lnTo>
                    <a:pt x="9913" y="73377"/>
                  </a:lnTo>
                  <a:lnTo>
                    <a:pt x="9213" y="72502"/>
                  </a:lnTo>
                  <a:lnTo>
                    <a:pt x="8513" y="71599"/>
                  </a:lnTo>
                  <a:lnTo>
                    <a:pt x="7872" y="70666"/>
                  </a:lnTo>
                  <a:lnTo>
                    <a:pt x="7231" y="69733"/>
                  </a:lnTo>
                  <a:lnTo>
                    <a:pt x="6618" y="68771"/>
                  </a:lnTo>
                  <a:lnTo>
                    <a:pt x="6035" y="67809"/>
                  </a:lnTo>
                  <a:lnTo>
                    <a:pt x="5452" y="66818"/>
                  </a:lnTo>
                  <a:lnTo>
                    <a:pt x="4928" y="65826"/>
                  </a:lnTo>
                  <a:lnTo>
                    <a:pt x="4403" y="64806"/>
                  </a:lnTo>
                  <a:lnTo>
                    <a:pt x="3936" y="63786"/>
                  </a:lnTo>
                  <a:lnTo>
                    <a:pt x="3470" y="62736"/>
                  </a:lnTo>
                  <a:lnTo>
                    <a:pt x="3033" y="61687"/>
                  </a:lnTo>
                  <a:lnTo>
                    <a:pt x="2625" y="60637"/>
                  </a:lnTo>
                  <a:lnTo>
                    <a:pt x="2246" y="59559"/>
                  </a:lnTo>
                  <a:lnTo>
                    <a:pt x="1896" y="58480"/>
                  </a:lnTo>
                  <a:lnTo>
                    <a:pt x="1575" y="57401"/>
                  </a:lnTo>
                  <a:lnTo>
                    <a:pt x="1284" y="56294"/>
                  </a:lnTo>
                  <a:lnTo>
                    <a:pt x="1021" y="55157"/>
                  </a:lnTo>
                  <a:lnTo>
                    <a:pt x="788" y="54049"/>
                  </a:lnTo>
                  <a:lnTo>
                    <a:pt x="584" y="52912"/>
                  </a:lnTo>
                  <a:lnTo>
                    <a:pt x="409" y="51746"/>
                  </a:lnTo>
                  <a:lnTo>
                    <a:pt x="263" y="50609"/>
                  </a:lnTo>
                  <a:lnTo>
                    <a:pt x="147" y="49443"/>
                  </a:lnTo>
                  <a:lnTo>
                    <a:pt x="59" y="48277"/>
                  </a:lnTo>
                  <a:lnTo>
                    <a:pt x="30" y="47082"/>
                  </a:lnTo>
                  <a:lnTo>
                    <a:pt x="1" y="45915"/>
                  </a:lnTo>
                  <a:lnTo>
                    <a:pt x="1" y="45915"/>
                  </a:lnTo>
                  <a:lnTo>
                    <a:pt x="30" y="44720"/>
                  </a:lnTo>
                  <a:lnTo>
                    <a:pt x="59" y="43554"/>
                  </a:lnTo>
                  <a:lnTo>
                    <a:pt x="147" y="42388"/>
                  </a:lnTo>
                  <a:lnTo>
                    <a:pt x="263" y="41222"/>
                  </a:lnTo>
                  <a:lnTo>
                    <a:pt x="409" y="40056"/>
                  </a:lnTo>
                  <a:lnTo>
                    <a:pt x="584" y="38919"/>
                  </a:lnTo>
                  <a:lnTo>
                    <a:pt x="788" y="37782"/>
                  </a:lnTo>
                  <a:lnTo>
                    <a:pt x="1021" y="36645"/>
                  </a:lnTo>
                  <a:lnTo>
                    <a:pt x="1284" y="35537"/>
                  </a:lnTo>
                  <a:lnTo>
                    <a:pt x="1575" y="34430"/>
                  </a:lnTo>
                  <a:lnTo>
                    <a:pt x="1896" y="33351"/>
                  </a:lnTo>
                  <a:lnTo>
                    <a:pt x="2246" y="32243"/>
                  </a:lnTo>
                  <a:lnTo>
                    <a:pt x="2625" y="31194"/>
                  </a:lnTo>
                  <a:lnTo>
                    <a:pt x="3033" y="30115"/>
                  </a:lnTo>
                  <a:lnTo>
                    <a:pt x="3470" y="29066"/>
                  </a:lnTo>
                  <a:lnTo>
                    <a:pt x="3936" y="28045"/>
                  </a:lnTo>
                  <a:lnTo>
                    <a:pt x="4403" y="27025"/>
                  </a:lnTo>
                  <a:lnTo>
                    <a:pt x="4928" y="26005"/>
                  </a:lnTo>
                  <a:lnTo>
                    <a:pt x="5452" y="25013"/>
                  </a:lnTo>
                  <a:lnTo>
                    <a:pt x="6035" y="24022"/>
                  </a:lnTo>
                  <a:lnTo>
                    <a:pt x="6618" y="23060"/>
                  </a:lnTo>
                  <a:lnTo>
                    <a:pt x="7231" y="22098"/>
                  </a:lnTo>
                  <a:lnTo>
                    <a:pt x="7872" y="21165"/>
                  </a:lnTo>
                  <a:lnTo>
                    <a:pt x="8513" y="20232"/>
                  </a:lnTo>
                  <a:lnTo>
                    <a:pt x="9213" y="19329"/>
                  </a:lnTo>
                  <a:lnTo>
                    <a:pt x="9913" y="18425"/>
                  </a:lnTo>
                  <a:lnTo>
                    <a:pt x="10641" y="17550"/>
                  </a:lnTo>
                  <a:lnTo>
                    <a:pt x="11399" y="16705"/>
                  </a:lnTo>
                  <a:lnTo>
                    <a:pt x="12187" y="15860"/>
                  </a:lnTo>
                  <a:lnTo>
                    <a:pt x="12974" y="15043"/>
                  </a:lnTo>
                  <a:lnTo>
                    <a:pt x="13790" y="14227"/>
                  </a:lnTo>
                  <a:lnTo>
                    <a:pt x="14606" y="13440"/>
                  </a:lnTo>
                  <a:lnTo>
                    <a:pt x="15481" y="12682"/>
                  </a:lnTo>
                  <a:lnTo>
                    <a:pt x="16355" y="11924"/>
                  </a:lnTo>
                  <a:lnTo>
                    <a:pt x="17259" y="11195"/>
                  </a:lnTo>
                  <a:lnTo>
                    <a:pt x="18163" y="10466"/>
                  </a:lnTo>
                  <a:lnTo>
                    <a:pt x="19096" y="9796"/>
                  </a:lnTo>
                  <a:lnTo>
                    <a:pt x="20058" y="9125"/>
                  </a:lnTo>
                  <a:lnTo>
                    <a:pt x="21020" y="8455"/>
                  </a:lnTo>
                  <a:lnTo>
                    <a:pt x="22011" y="7843"/>
                  </a:lnTo>
                  <a:lnTo>
                    <a:pt x="23002" y="7231"/>
                  </a:lnTo>
                  <a:lnTo>
                    <a:pt x="24022" y="6647"/>
                  </a:lnTo>
                  <a:lnTo>
                    <a:pt x="25072" y="6064"/>
                  </a:lnTo>
                  <a:lnTo>
                    <a:pt x="26121" y="5540"/>
                  </a:lnTo>
                  <a:lnTo>
                    <a:pt x="27200" y="5015"/>
                  </a:lnTo>
                  <a:lnTo>
                    <a:pt x="28279" y="4519"/>
                  </a:lnTo>
                  <a:lnTo>
                    <a:pt x="29386" y="4053"/>
                  </a:lnTo>
                  <a:lnTo>
                    <a:pt x="30494" y="3587"/>
                  </a:lnTo>
                  <a:lnTo>
                    <a:pt x="31602" y="3178"/>
                  </a:lnTo>
                  <a:lnTo>
                    <a:pt x="32739" y="2770"/>
                  </a:lnTo>
                  <a:lnTo>
                    <a:pt x="33905" y="2391"/>
                  </a:lnTo>
                  <a:lnTo>
                    <a:pt x="35071" y="2071"/>
                  </a:lnTo>
                  <a:lnTo>
                    <a:pt x="36237" y="1721"/>
                  </a:lnTo>
                  <a:lnTo>
                    <a:pt x="37432" y="1429"/>
                  </a:lnTo>
                  <a:lnTo>
                    <a:pt x="38628" y="1167"/>
                  </a:lnTo>
                  <a:lnTo>
                    <a:pt x="39852" y="934"/>
                  </a:lnTo>
                  <a:lnTo>
                    <a:pt x="41076" y="700"/>
                  </a:lnTo>
                  <a:lnTo>
                    <a:pt x="42301" y="526"/>
                  </a:lnTo>
                  <a:lnTo>
                    <a:pt x="43554" y="351"/>
                  </a:lnTo>
                  <a:lnTo>
                    <a:pt x="44808" y="234"/>
                  </a:lnTo>
                  <a:lnTo>
                    <a:pt x="46061" y="117"/>
                  </a:lnTo>
                  <a:lnTo>
                    <a:pt x="47344" y="59"/>
                  </a:lnTo>
                  <a:lnTo>
                    <a:pt x="48627" y="1"/>
                  </a:lnTo>
                  <a:lnTo>
                    <a:pt x="49909" y="1"/>
                  </a:lnTo>
                  <a:lnTo>
                    <a:pt x="49909" y="1"/>
                  </a:lnTo>
                  <a:lnTo>
                    <a:pt x="51192" y="1"/>
                  </a:lnTo>
                  <a:lnTo>
                    <a:pt x="52475" y="59"/>
                  </a:lnTo>
                  <a:lnTo>
                    <a:pt x="53728" y="117"/>
                  </a:lnTo>
                  <a:lnTo>
                    <a:pt x="54982" y="234"/>
                  </a:lnTo>
                  <a:lnTo>
                    <a:pt x="56206" y="351"/>
                  </a:lnTo>
                  <a:lnTo>
                    <a:pt x="57431" y="526"/>
                  </a:lnTo>
                  <a:lnTo>
                    <a:pt x="58626" y="700"/>
                  </a:lnTo>
                  <a:lnTo>
                    <a:pt x="59821" y="934"/>
                  </a:lnTo>
                  <a:lnTo>
                    <a:pt x="61016" y="1167"/>
                  </a:lnTo>
                  <a:lnTo>
                    <a:pt x="62183" y="1429"/>
                  </a:lnTo>
                  <a:lnTo>
                    <a:pt x="63319" y="1721"/>
                  </a:lnTo>
                  <a:lnTo>
                    <a:pt x="64456" y="2071"/>
                  </a:lnTo>
                  <a:lnTo>
                    <a:pt x="65564" y="2391"/>
                  </a:lnTo>
                  <a:lnTo>
                    <a:pt x="66672" y="2770"/>
                  </a:lnTo>
                  <a:lnTo>
                    <a:pt x="67751" y="3178"/>
                  </a:lnTo>
                  <a:lnTo>
                    <a:pt x="68829" y="3587"/>
                  </a:lnTo>
                  <a:lnTo>
                    <a:pt x="69879" y="4053"/>
                  </a:lnTo>
                  <a:lnTo>
                    <a:pt x="70928" y="4519"/>
                  </a:lnTo>
                  <a:lnTo>
                    <a:pt x="71949" y="5015"/>
                  </a:lnTo>
                  <a:lnTo>
                    <a:pt x="72940" y="5540"/>
                  </a:lnTo>
                  <a:lnTo>
                    <a:pt x="73931" y="6064"/>
                  </a:lnTo>
                  <a:lnTo>
                    <a:pt x="74893" y="6647"/>
                  </a:lnTo>
                  <a:lnTo>
                    <a:pt x="75855" y="7231"/>
                  </a:lnTo>
                  <a:lnTo>
                    <a:pt x="76788" y="7843"/>
                  </a:lnTo>
                  <a:lnTo>
                    <a:pt x="77692" y="8455"/>
                  </a:lnTo>
                  <a:lnTo>
                    <a:pt x="78595" y="9125"/>
                  </a:lnTo>
                  <a:lnTo>
                    <a:pt x="79470" y="9796"/>
                  </a:lnTo>
                  <a:lnTo>
                    <a:pt x="80344" y="10466"/>
                  </a:lnTo>
                  <a:lnTo>
                    <a:pt x="81190" y="11195"/>
                  </a:lnTo>
                  <a:lnTo>
                    <a:pt x="82006" y="11924"/>
                  </a:lnTo>
                  <a:lnTo>
                    <a:pt x="82793" y="12682"/>
                  </a:lnTo>
                  <a:lnTo>
                    <a:pt x="83580" y="13440"/>
                  </a:lnTo>
                  <a:lnTo>
                    <a:pt x="84338" y="14227"/>
                  </a:lnTo>
                  <a:lnTo>
                    <a:pt x="85067" y="15043"/>
                  </a:lnTo>
                  <a:lnTo>
                    <a:pt x="85796" y="15860"/>
                  </a:lnTo>
                  <a:lnTo>
                    <a:pt x="86495" y="16705"/>
                  </a:lnTo>
                  <a:lnTo>
                    <a:pt x="87166" y="17550"/>
                  </a:lnTo>
                  <a:lnTo>
                    <a:pt x="87837" y="18425"/>
                  </a:lnTo>
                  <a:lnTo>
                    <a:pt x="88449" y="19329"/>
                  </a:lnTo>
                  <a:lnTo>
                    <a:pt x="89061" y="20232"/>
                  </a:lnTo>
                  <a:lnTo>
                    <a:pt x="89673" y="21165"/>
                  </a:lnTo>
                  <a:lnTo>
                    <a:pt x="90227" y="22098"/>
                  </a:lnTo>
                  <a:lnTo>
                    <a:pt x="90781" y="23060"/>
                  </a:lnTo>
                  <a:lnTo>
                    <a:pt x="91306" y="24022"/>
                  </a:lnTo>
                  <a:lnTo>
                    <a:pt x="91801" y="25013"/>
                  </a:lnTo>
                  <a:lnTo>
                    <a:pt x="92268" y="26005"/>
                  </a:lnTo>
                  <a:lnTo>
                    <a:pt x="92734" y="27025"/>
                  </a:lnTo>
                  <a:lnTo>
                    <a:pt x="93142" y="28045"/>
                  </a:lnTo>
                  <a:lnTo>
                    <a:pt x="93550" y="29066"/>
                  </a:lnTo>
                  <a:lnTo>
                    <a:pt x="93929" y="30115"/>
                  </a:lnTo>
                  <a:lnTo>
                    <a:pt x="94308" y="31194"/>
                  </a:lnTo>
                  <a:lnTo>
                    <a:pt x="94629" y="32243"/>
                  </a:lnTo>
                  <a:lnTo>
                    <a:pt x="94920" y="33351"/>
                  </a:lnTo>
                  <a:lnTo>
                    <a:pt x="95212" y="34430"/>
                  </a:lnTo>
                  <a:lnTo>
                    <a:pt x="95474" y="35537"/>
                  </a:lnTo>
                  <a:lnTo>
                    <a:pt x="95708" y="36645"/>
                  </a:lnTo>
                  <a:lnTo>
                    <a:pt x="95912" y="37782"/>
                  </a:lnTo>
                  <a:lnTo>
                    <a:pt x="96087" y="38919"/>
                  </a:lnTo>
                  <a:lnTo>
                    <a:pt x="96232" y="40056"/>
                  </a:lnTo>
                  <a:lnTo>
                    <a:pt x="96349" y="41222"/>
                  </a:lnTo>
                  <a:lnTo>
                    <a:pt x="96436" y="42388"/>
                  </a:lnTo>
                  <a:lnTo>
                    <a:pt x="96524" y="43554"/>
                  </a:lnTo>
                  <a:lnTo>
                    <a:pt x="96553" y="44720"/>
                  </a:lnTo>
                  <a:lnTo>
                    <a:pt x="96582" y="4591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62;p55">
              <a:extLst>
                <a:ext uri="{FF2B5EF4-FFF2-40B4-BE49-F238E27FC236}">
                  <a16:creationId xmlns:a16="http://schemas.microsoft.com/office/drawing/2014/main" id="{BED98100-FB5E-1E21-0BF6-03E847A36DBA}"/>
                </a:ext>
              </a:extLst>
            </p:cNvPr>
            <p:cNvSpPr/>
            <p:nvPr/>
          </p:nvSpPr>
          <p:spPr>
            <a:xfrm>
              <a:off x="6442703" y="3732546"/>
              <a:ext cx="20586" cy="3445"/>
            </a:xfrm>
            <a:custGeom>
              <a:avLst/>
              <a:gdLst/>
              <a:ahLst/>
              <a:cxnLst/>
              <a:rect l="l" t="t" r="r" b="b"/>
              <a:pathLst>
                <a:path w="1225" h="205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225" y="205"/>
                  </a:lnTo>
                  <a:lnTo>
                    <a:pt x="1225" y="205"/>
                  </a:lnTo>
                  <a:lnTo>
                    <a:pt x="1225" y="205"/>
                  </a:lnTo>
                  <a:lnTo>
                    <a:pt x="1225" y="2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63;p55">
              <a:extLst>
                <a:ext uri="{FF2B5EF4-FFF2-40B4-BE49-F238E27FC236}">
                  <a16:creationId xmlns:a16="http://schemas.microsoft.com/office/drawing/2014/main" id="{95427CE7-C0DB-E3C5-E1FC-E9FD170DB94C}"/>
                </a:ext>
              </a:extLst>
            </p:cNvPr>
            <p:cNvSpPr/>
            <p:nvPr/>
          </p:nvSpPr>
          <p:spPr>
            <a:xfrm>
              <a:off x="6442703" y="3732546"/>
              <a:ext cx="20586" cy="3445"/>
            </a:xfrm>
            <a:custGeom>
              <a:avLst/>
              <a:gdLst/>
              <a:ahLst/>
              <a:cxnLst/>
              <a:rect l="l" t="t" r="r" b="b"/>
              <a:pathLst>
                <a:path w="1225" h="205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225" y="205"/>
                  </a:lnTo>
                  <a:lnTo>
                    <a:pt x="1225" y="205"/>
                  </a:lnTo>
                  <a:lnTo>
                    <a:pt x="1225" y="205"/>
                  </a:lnTo>
                  <a:lnTo>
                    <a:pt x="1225" y="205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64;p55">
              <a:extLst>
                <a:ext uri="{FF2B5EF4-FFF2-40B4-BE49-F238E27FC236}">
                  <a16:creationId xmlns:a16="http://schemas.microsoft.com/office/drawing/2014/main" id="{25547A24-3C39-03EB-3FF9-754A83737335}"/>
                </a:ext>
              </a:extLst>
            </p:cNvPr>
            <p:cNvSpPr/>
            <p:nvPr/>
          </p:nvSpPr>
          <p:spPr>
            <a:xfrm>
              <a:off x="6463273" y="3735975"/>
              <a:ext cx="22552" cy="2470"/>
            </a:xfrm>
            <a:custGeom>
              <a:avLst/>
              <a:gdLst/>
              <a:ahLst/>
              <a:cxnLst/>
              <a:rect l="l" t="t" r="r" b="b"/>
              <a:pathLst>
                <a:path w="1342" h="147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342" y="146"/>
                  </a:lnTo>
                  <a:lnTo>
                    <a:pt x="1342" y="1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65;p55">
              <a:extLst>
                <a:ext uri="{FF2B5EF4-FFF2-40B4-BE49-F238E27FC236}">
                  <a16:creationId xmlns:a16="http://schemas.microsoft.com/office/drawing/2014/main" id="{53F4171A-DA72-EA33-9FB5-78826E1BB9CA}"/>
                </a:ext>
              </a:extLst>
            </p:cNvPr>
            <p:cNvSpPr/>
            <p:nvPr/>
          </p:nvSpPr>
          <p:spPr>
            <a:xfrm>
              <a:off x="6463273" y="3735975"/>
              <a:ext cx="22552" cy="2470"/>
            </a:xfrm>
            <a:custGeom>
              <a:avLst/>
              <a:gdLst/>
              <a:ahLst/>
              <a:cxnLst/>
              <a:rect l="l" t="t" r="r" b="b"/>
              <a:pathLst>
                <a:path w="1342" h="147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342" y="146"/>
                  </a:lnTo>
                  <a:lnTo>
                    <a:pt x="1342" y="146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66;p55">
              <a:extLst>
                <a:ext uri="{FF2B5EF4-FFF2-40B4-BE49-F238E27FC236}">
                  <a16:creationId xmlns:a16="http://schemas.microsoft.com/office/drawing/2014/main" id="{B9523386-BD93-8A22-DD7F-99A260EF5038}"/>
                </a:ext>
              </a:extLst>
            </p:cNvPr>
            <p:cNvSpPr/>
            <p:nvPr/>
          </p:nvSpPr>
          <p:spPr>
            <a:xfrm>
              <a:off x="6442703" y="3662486"/>
              <a:ext cx="73992" cy="78899"/>
            </a:xfrm>
            <a:custGeom>
              <a:avLst/>
              <a:gdLst/>
              <a:ahLst/>
              <a:cxnLst/>
              <a:rect l="l" t="t" r="r" b="b"/>
              <a:pathLst>
                <a:path w="4403" h="4695" extrusionOk="0">
                  <a:moveTo>
                    <a:pt x="2012" y="1"/>
                  </a:moveTo>
                  <a:lnTo>
                    <a:pt x="0" y="4170"/>
                  </a:lnTo>
                  <a:lnTo>
                    <a:pt x="1225" y="4374"/>
                  </a:lnTo>
                  <a:lnTo>
                    <a:pt x="2566" y="4519"/>
                  </a:lnTo>
                  <a:lnTo>
                    <a:pt x="4402" y="4694"/>
                  </a:lnTo>
                  <a:lnTo>
                    <a:pt x="2012" y="1"/>
                  </a:lnTo>
                  <a:close/>
                </a:path>
              </a:pathLst>
            </a:custGeom>
            <a:solidFill>
              <a:srgbClr val="DA9A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67;p55">
              <a:extLst>
                <a:ext uri="{FF2B5EF4-FFF2-40B4-BE49-F238E27FC236}">
                  <a16:creationId xmlns:a16="http://schemas.microsoft.com/office/drawing/2014/main" id="{249FD95B-7BAF-8E40-EFF8-8FBA44A9CA84}"/>
                </a:ext>
              </a:extLst>
            </p:cNvPr>
            <p:cNvSpPr/>
            <p:nvPr/>
          </p:nvSpPr>
          <p:spPr>
            <a:xfrm>
              <a:off x="6442703" y="3662486"/>
              <a:ext cx="73992" cy="78899"/>
            </a:xfrm>
            <a:custGeom>
              <a:avLst/>
              <a:gdLst/>
              <a:ahLst/>
              <a:cxnLst/>
              <a:rect l="l" t="t" r="r" b="b"/>
              <a:pathLst>
                <a:path w="4403" h="4695" fill="none" extrusionOk="0">
                  <a:moveTo>
                    <a:pt x="2012" y="1"/>
                  </a:moveTo>
                  <a:lnTo>
                    <a:pt x="0" y="4170"/>
                  </a:lnTo>
                  <a:lnTo>
                    <a:pt x="0" y="4170"/>
                  </a:lnTo>
                  <a:lnTo>
                    <a:pt x="1225" y="4374"/>
                  </a:lnTo>
                  <a:lnTo>
                    <a:pt x="1225" y="4374"/>
                  </a:lnTo>
                  <a:lnTo>
                    <a:pt x="2566" y="4519"/>
                  </a:lnTo>
                  <a:lnTo>
                    <a:pt x="2566" y="4519"/>
                  </a:lnTo>
                  <a:lnTo>
                    <a:pt x="4402" y="4694"/>
                  </a:lnTo>
                  <a:lnTo>
                    <a:pt x="201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68;p55">
              <a:extLst>
                <a:ext uri="{FF2B5EF4-FFF2-40B4-BE49-F238E27FC236}">
                  <a16:creationId xmlns:a16="http://schemas.microsoft.com/office/drawing/2014/main" id="{EF3E5CCD-2734-3C53-11AE-092908BCBE8C}"/>
                </a:ext>
              </a:extLst>
            </p:cNvPr>
            <p:cNvSpPr/>
            <p:nvPr/>
          </p:nvSpPr>
          <p:spPr>
            <a:xfrm>
              <a:off x="6174227" y="3540499"/>
              <a:ext cx="347847" cy="286122"/>
            </a:xfrm>
            <a:custGeom>
              <a:avLst/>
              <a:gdLst/>
              <a:ahLst/>
              <a:cxnLst/>
              <a:rect l="l" t="t" r="r" b="b"/>
              <a:pathLst>
                <a:path w="20699" h="17026" extrusionOk="0">
                  <a:moveTo>
                    <a:pt x="2333" y="1"/>
                  </a:moveTo>
                  <a:lnTo>
                    <a:pt x="1" y="17026"/>
                  </a:lnTo>
                  <a:lnTo>
                    <a:pt x="14956" y="17026"/>
                  </a:lnTo>
                  <a:lnTo>
                    <a:pt x="20699" y="6706"/>
                  </a:lnTo>
                  <a:lnTo>
                    <a:pt x="23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69;p55">
              <a:extLst>
                <a:ext uri="{FF2B5EF4-FFF2-40B4-BE49-F238E27FC236}">
                  <a16:creationId xmlns:a16="http://schemas.microsoft.com/office/drawing/2014/main" id="{3921A19F-FA40-B467-C594-7F54D88D8A78}"/>
                </a:ext>
              </a:extLst>
            </p:cNvPr>
            <p:cNvSpPr/>
            <p:nvPr/>
          </p:nvSpPr>
          <p:spPr>
            <a:xfrm>
              <a:off x="6791508" y="3540499"/>
              <a:ext cx="313564" cy="286122"/>
            </a:xfrm>
            <a:custGeom>
              <a:avLst/>
              <a:gdLst/>
              <a:ahLst/>
              <a:cxnLst/>
              <a:rect l="l" t="t" r="r" b="b"/>
              <a:pathLst>
                <a:path w="18659" h="17026" extrusionOk="0">
                  <a:moveTo>
                    <a:pt x="17492" y="1"/>
                  </a:moveTo>
                  <a:lnTo>
                    <a:pt x="1" y="6706"/>
                  </a:lnTo>
                  <a:lnTo>
                    <a:pt x="4986" y="17026"/>
                  </a:lnTo>
                  <a:lnTo>
                    <a:pt x="18658" y="17026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70;p55">
              <a:extLst>
                <a:ext uri="{FF2B5EF4-FFF2-40B4-BE49-F238E27FC236}">
                  <a16:creationId xmlns:a16="http://schemas.microsoft.com/office/drawing/2014/main" id="{6900CA6B-5B90-8FDD-A5AF-38C483DFF849}"/>
                </a:ext>
              </a:extLst>
            </p:cNvPr>
            <p:cNvSpPr/>
            <p:nvPr/>
          </p:nvSpPr>
          <p:spPr>
            <a:xfrm>
              <a:off x="6631810" y="2875223"/>
              <a:ext cx="454642" cy="417890"/>
            </a:xfrm>
            <a:custGeom>
              <a:avLst/>
              <a:gdLst/>
              <a:ahLst/>
              <a:cxnLst/>
              <a:rect l="l" t="t" r="r" b="b"/>
              <a:pathLst>
                <a:path w="27054" h="24867" extrusionOk="0">
                  <a:moveTo>
                    <a:pt x="9037" y="7959"/>
                  </a:moveTo>
                  <a:lnTo>
                    <a:pt x="9270" y="7988"/>
                  </a:lnTo>
                  <a:lnTo>
                    <a:pt x="9474" y="8046"/>
                  </a:lnTo>
                  <a:lnTo>
                    <a:pt x="9708" y="8163"/>
                  </a:lnTo>
                  <a:lnTo>
                    <a:pt x="9912" y="8279"/>
                  </a:lnTo>
                  <a:lnTo>
                    <a:pt x="10116" y="8483"/>
                  </a:lnTo>
                  <a:lnTo>
                    <a:pt x="10320" y="8688"/>
                  </a:lnTo>
                  <a:lnTo>
                    <a:pt x="10495" y="8921"/>
                  </a:lnTo>
                  <a:lnTo>
                    <a:pt x="10641" y="9212"/>
                  </a:lnTo>
                  <a:lnTo>
                    <a:pt x="10786" y="9504"/>
                  </a:lnTo>
                  <a:lnTo>
                    <a:pt x="10932" y="9854"/>
                  </a:lnTo>
                  <a:lnTo>
                    <a:pt x="11049" y="10203"/>
                  </a:lnTo>
                  <a:lnTo>
                    <a:pt x="11136" y="10553"/>
                  </a:lnTo>
                  <a:lnTo>
                    <a:pt x="11224" y="10961"/>
                  </a:lnTo>
                  <a:lnTo>
                    <a:pt x="11282" y="11370"/>
                  </a:lnTo>
                  <a:lnTo>
                    <a:pt x="11311" y="11778"/>
                  </a:lnTo>
                  <a:lnTo>
                    <a:pt x="11311" y="12215"/>
                  </a:lnTo>
                  <a:lnTo>
                    <a:pt x="11311" y="12652"/>
                  </a:lnTo>
                  <a:lnTo>
                    <a:pt x="11282" y="13090"/>
                  </a:lnTo>
                  <a:lnTo>
                    <a:pt x="11224" y="13498"/>
                  </a:lnTo>
                  <a:lnTo>
                    <a:pt x="11136" y="13877"/>
                  </a:lnTo>
                  <a:lnTo>
                    <a:pt x="11049" y="14256"/>
                  </a:lnTo>
                  <a:lnTo>
                    <a:pt x="10932" y="14605"/>
                  </a:lnTo>
                  <a:lnTo>
                    <a:pt x="10786" y="14955"/>
                  </a:lnTo>
                  <a:lnTo>
                    <a:pt x="10641" y="15247"/>
                  </a:lnTo>
                  <a:lnTo>
                    <a:pt x="10495" y="15509"/>
                  </a:lnTo>
                  <a:lnTo>
                    <a:pt x="10320" y="15772"/>
                  </a:lnTo>
                  <a:lnTo>
                    <a:pt x="10116" y="15976"/>
                  </a:lnTo>
                  <a:lnTo>
                    <a:pt x="9912" y="16151"/>
                  </a:lnTo>
                  <a:lnTo>
                    <a:pt x="9708" y="16296"/>
                  </a:lnTo>
                  <a:lnTo>
                    <a:pt x="9474" y="16413"/>
                  </a:lnTo>
                  <a:lnTo>
                    <a:pt x="9270" y="16471"/>
                  </a:lnTo>
                  <a:lnTo>
                    <a:pt x="9037" y="16500"/>
                  </a:lnTo>
                  <a:lnTo>
                    <a:pt x="8775" y="16471"/>
                  </a:lnTo>
                  <a:lnTo>
                    <a:pt x="8571" y="16413"/>
                  </a:lnTo>
                  <a:lnTo>
                    <a:pt x="8338" y="16296"/>
                  </a:lnTo>
                  <a:lnTo>
                    <a:pt x="8133" y="16151"/>
                  </a:lnTo>
                  <a:lnTo>
                    <a:pt x="7929" y="15976"/>
                  </a:lnTo>
                  <a:lnTo>
                    <a:pt x="7755" y="15772"/>
                  </a:lnTo>
                  <a:lnTo>
                    <a:pt x="7550" y="15509"/>
                  </a:lnTo>
                  <a:lnTo>
                    <a:pt x="7405" y="15247"/>
                  </a:lnTo>
                  <a:lnTo>
                    <a:pt x="7259" y="14955"/>
                  </a:lnTo>
                  <a:lnTo>
                    <a:pt x="7113" y="14605"/>
                  </a:lnTo>
                  <a:lnTo>
                    <a:pt x="6997" y="14256"/>
                  </a:lnTo>
                  <a:lnTo>
                    <a:pt x="6909" y="13877"/>
                  </a:lnTo>
                  <a:lnTo>
                    <a:pt x="6822" y="13498"/>
                  </a:lnTo>
                  <a:lnTo>
                    <a:pt x="6763" y="13090"/>
                  </a:lnTo>
                  <a:lnTo>
                    <a:pt x="6734" y="12652"/>
                  </a:lnTo>
                  <a:lnTo>
                    <a:pt x="6734" y="12215"/>
                  </a:lnTo>
                  <a:lnTo>
                    <a:pt x="6734" y="11778"/>
                  </a:lnTo>
                  <a:lnTo>
                    <a:pt x="6763" y="11370"/>
                  </a:lnTo>
                  <a:lnTo>
                    <a:pt x="6822" y="10961"/>
                  </a:lnTo>
                  <a:lnTo>
                    <a:pt x="6909" y="10553"/>
                  </a:lnTo>
                  <a:lnTo>
                    <a:pt x="6997" y="10203"/>
                  </a:lnTo>
                  <a:lnTo>
                    <a:pt x="7113" y="9854"/>
                  </a:lnTo>
                  <a:lnTo>
                    <a:pt x="7259" y="9504"/>
                  </a:lnTo>
                  <a:lnTo>
                    <a:pt x="7405" y="9212"/>
                  </a:lnTo>
                  <a:lnTo>
                    <a:pt x="7550" y="8921"/>
                  </a:lnTo>
                  <a:lnTo>
                    <a:pt x="7755" y="8688"/>
                  </a:lnTo>
                  <a:lnTo>
                    <a:pt x="7929" y="8483"/>
                  </a:lnTo>
                  <a:lnTo>
                    <a:pt x="8133" y="8279"/>
                  </a:lnTo>
                  <a:lnTo>
                    <a:pt x="8338" y="8163"/>
                  </a:lnTo>
                  <a:lnTo>
                    <a:pt x="8571" y="8046"/>
                  </a:lnTo>
                  <a:lnTo>
                    <a:pt x="8775" y="7988"/>
                  </a:lnTo>
                  <a:lnTo>
                    <a:pt x="9037" y="7959"/>
                  </a:lnTo>
                  <a:close/>
                  <a:moveTo>
                    <a:pt x="21223" y="7959"/>
                  </a:moveTo>
                  <a:lnTo>
                    <a:pt x="21456" y="7988"/>
                  </a:lnTo>
                  <a:lnTo>
                    <a:pt x="21689" y="8046"/>
                  </a:lnTo>
                  <a:lnTo>
                    <a:pt x="21922" y="8163"/>
                  </a:lnTo>
                  <a:lnTo>
                    <a:pt x="22127" y="8279"/>
                  </a:lnTo>
                  <a:lnTo>
                    <a:pt x="22331" y="8483"/>
                  </a:lnTo>
                  <a:lnTo>
                    <a:pt x="22506" y="8688"/>
                  </a:lnTo>
                  <a:lnTo>
                    <a:pt x="22680" y="8921"/>
                  </a:lnTo>
                  <a:lnTo>
                    <a:pt x="22855" y="9212"/>
                  </a:lnTo>
                  <a:lnTo>
                    <a:pt x="23001" y="9504"/>
                  </a:lnTo>
                  <a:lnTo>
                    <a:pt x="23118" y="9854"/>
                  </a:lnTo>
                  <a:lnTo>
                    <a:pt x="23234" y="10203"/>
                  </a:lnTo>
                  <a:lnTo>
                    <a:pt x="23351" y="10553"/>
                  </a:lnTo>
                  <a:lnTo>
                    <a:pt x="23409" y="10961"/>
                  </a:lnTo>
                  <a:lnTo>
                    <a:pt x="23468" y="11370"/>
                  </a:lnTo>
                  <a:lnTo>
                    <a:pt x="23497" y="11778"/>
                  </a:lnTo>
                  <a:lnTo>
                    <a:pt x="23526" y="12215"/>
                  </a:lnTo>
                  <a:lnTo>
                    <a:pt x="23497" y="12652"/>
                  </a:lnTo>
                  <a:lnTo>
                    <a:pt x="23468" y="13090"/>
                  </a:lnTo>
                  <a:lnTo>
                    <a:pt x="23409" y="13498"/>
                  </a:lnTo>
                  <a:lnTo>
                    <a:pt x="23351" y="13877"/>
                  </a:lnTo>
                  <a:lnTo>
                    <a:pt x="23234" y="14256"/>
                  </a:lnTo>
                  <a:lnTo>
                    <a:pt x="23118" y="14605"/>
                  </a:lnTo>
                  <a:lnTo>
                    <a:pt x="23001" y="14955"/>
                  </a:lnTo>
                  <a:lnTo>
                    <a:pt x="22855" y="15247"/>
                  </a:lnTo>
                  <a:lnTo>
                    <a:pt x="22680" y="15509"/>
                  </a:lnTo>
                  <a:lnTo>
                    <a:pt x="22506" y="15772"/>
                  </a:lnTo>
                  <a:lnTo>
                    <a:pt x="22331" y="15976"/>
                  </a:lnTo>
                  <a:lnTo>
                    <a:pt x="22127" y="16151"/>
                  </a:lnTo>
                  <a:lnTo>
                    <a:pt x="21922" y="16296"/>
                  </a:lnTo>
                  <a:lnTo>
                    <a:pt x="21689" y="16413"/>
                  </a:lnTo>
                  <a:lnTo>
                    <a:pt x="21456" y="16471"/>
                  </a:lnTo>
                  <a:lnTo>
                    <a:pt x="21223" y="16500"/>
                  </a:lnTo>
                  <a:lnTo>
                    <a:pt x="20990" y="16471"/>
                  </a:lnTo>
                  <a:lnTo>
                    <a:pt x="20756" y="16413"/>
                  </a:lnTo>
                  <a:lnTo>
                    <a:pt x="20552" y="16296"/>
                  </a:lnTo>
                  <a:lnTo>
                    <a:pt x="20348" y="16151"/>
                  </a:lnTo>
                  <a:lnTo>
                    <a:pt x="20144" y="15976"/>
                  </a:lnTo>
                  <a:lnTo>
                    <a:pt x="19940" y="15772"/>
                  </a:lnTo>
                  <a:lnTo>
                    <a:pt x="19765" y="15509"/>
                  </a:lnTo>
                  <a:lnTo>
                    <a:pt x="19619" y="15247"/>
                  </a:lnTo>
                  <a:lnTo>
                    <a:pt x="19445" y="14955"/>
                  </a:lnTo>
                  <a:lnTo>
                    <a:pt x="19328" y="14605"/>
                  </a:lnTo>
                  <a:lnTo>
                    <a:pt x="19211" y="14256"/>
                  </a:lnTo>
                  <a:lnTo>
                    <a:pt x="19124" y="13877"/>
                  </a:lnTo>
                  <a:lnTo>
                    <a:pt x="19036" y="13498"/>
                  </a:lnTo>
                  <a:lnTo>
                    <a:pt x="18978" y="13090"/>
                  </a:lnTo>
                  <a:lnTo>
                    <a:pt x="18949" y="12652"/>
                  </a:lnTo>
                  <a:lnTo>
                    <a:pt x="18920" y="12215"/>
                  </a:lnTo>
                  <a:lnTo>
                    <a:pt x="18949" y="11778"/>
                  </a:lnTo>
                  <a:lnTo>
                    <a:pt x="18978" y="11370"/>
                  </a:lnTo>
                  <a:lnTo>
                    <a:pt x="19036" y="10961"/>
                  </a:lnTo>
                  <a:lnTo>
                    <a:pt x="19124" y="10553"/>
                  </a:lnTo>
                  <a:lnTo>
                    <a:pt x="19211" y="10203"/>
                  </a:lnTo>
                  <a:lnTo>
                    <a:pt x="19328" y="9854"/>
                  </a:lnTo>
                  <a:lnTo>
                    <a:pt x="19445" y="9504"/>
                  </a:lnTo>
                  <a:lnTo>
                    <a:pt x="19619" y="9212"/>
                  </a:lnTo>
                  <a:lnTo>
                    <a:pt x="19765" y="8921"/>
                  </a:lnTo>
                  <a:lnTo>
                    <a:pt x="19940" y="8688"/>
                  </a:lnTo>
                  <a:lnTo>
                    <a:pt x="20144" y="8483"/>
                  </a:lnTo>
                  <a:lnTo>
                    <a:pt x="20348" y="8279"/>
                  </a:lnTo>
                  <a:lnTo>
                    <a:pt x="20552" y="8163"/>
                  </a:lnTo>
                  <a:lnTo>
                    <a:pt x="20756" y="8046"/>
                  </a:lnTo>
                  <a:lnTo>
                    <a:pt x="20990" y="7988"/>
                  </a:lnTo>
                  <a:lnTo>
                    <a:pt x="21223" y="7959"/>
                  </a:lnTo>
                  <a:close/>
                  <a:moveTo>
                    <a:pt x="13497" y="0"/>
                  </a:moveTo>
                  <a:lnTo>
                    <a:pt x="12827" y="29"/>
                  </a:lnTo>
                  <a:lnTo>
                    <a:pt x="12127" y="59"/>
                  </a:lnTo>
                  <a:lnTo>
                    <a:pt x="11457" y="146"/>
                  </a:lnTo>
                  <a:lnTo>
                    <a:pt x="10786" y="263"/>
                  </a:lnTo>
                  <a:lnTo>
                    <a:pt x="10145" y="408"/>
                  </a:lnTo>
                  <a:lnTo>
                    <a:pt x="9504" y="554"/>
                  </a:lnTo>
                  <a:lnTo>
                    <a:pt x="8862" y="758"/>
                  </a:lnTo>
                  <a:lnTo>
                    <a:pt x="8250" y="991"/>
                  </a:lnTo>
                  <a:lnTo>
                    <a:pt x="7667" y="1225"/>
                  </a:lnTo>
                  <a:lnTo>
                    <a:pt x="7084" y="1516"/>
                  </a:lnTo>
                  <a:lnTo>
                    <a:pt x="6501" y="1808"/>
                  </a:lnTo>
                  <a:lnTo>
                    <a:pt x="5947" y="2128"/>
                  </a:lnTo>
                  <a:lnTo>
                    <a:pt x="5422" y="2478"/>
                  </a:lnTo>
                  <a:lnTo>
                    <a:pt x="4927" y="2828"/>
                  </a:lnTo>
                  <a:lnTo>
                    <a:pt x="4431" y="3236"/>
                  </a:lnTo>
                  <a:lnTo>
                    <a:pt x="3965" y="3644"/>
                  </a:lnTo>
                  <a:lnTo>
                    <a:pt x="3498" y="4082"/>
                  </a:lnTo>
                  <a:lnTo>
                    <a:pt x="3090" y="4519"/>
                  </a:lnTo>
                  <a:lnTo>
                    <a:pt x="2682" y="4985"/>
                  </a:lnTo>
                  <a:lnTo>
                    <a:pt x="2303" y="5481"/>
                  </a:lnTo>
                  <a:lnTo>
                    <a:pt x="1953" y="5976"/>
                  </a:lnTo>
                  <a:lnTo>
                    <a:pt x="1633" y="6501"/>
                  </a:lnTo>
                  <a:lnTo>
                    <a:pt x="1341" y="7055"/>
                  </a:lnTo>
                  <a:lnTo>
                    <a:pt x="1049" y="7580"/>
                  </a:lnTo>
                  <a:lnTo>
                    <a:pt x="816" y="8163"/>
                  </a:lnTo>
                  <a:lnTo>
                    <a:pt x="612" y="8746"/>
                  </a:lnTo>
                  <a:lnTo>
                    <a:pt x="437" y="9329"/>
                  </a:lnTo>
                  <a:lnTo>
                    <a:pt x="262" y="9941"/>
                  </a:lnTo>
                  <a:lnTo>
                    <a:pt x="146" y="10553"/>
                  </a:lnTo>
                  <a:lnTo>
                    <a:pt x="58" y="11165"/>
                  </a:lnTo>
                  <a:lnTo>
                    <a:pt x="29" y="11807"/>
                  </a:lnTo>
                  <a:lnTo>
                    <a:pt x="0" y="12419"/>
                  </a:lnTo>
                  <a:lnTo>
                    <a:pt x="29" y="13060"/>
                  </a:lnTo>
                  <a:lnTo>
                    <a:pt x="58" y="13702"/>
                  </a:lnTo>
                  <a:lnTo>
                    <a:pt x="146" y="14314"/>
                  </a:lnTo>
                  <a:lnTo>
                    <a:pt x="262" y="14926"/>
                  </a:lnTo>
                  <a:lnTo>
                    <a:pt x="437" y="15538"/>
                  </a:lnTo>
                  <a:lnTo>
                    <a:pt x="612" y="16121"/>
                  </a:lnTo>
                  <a:lnTo>
                    <a:pt x="816" y="16704"/>
                  </a:lnTo>
                  <a:lnTo>
                    <a:pt x="1049" y="17258"/>
                  </a:lnTo>
                  <a:lnTo>
                    <a:pt x="1341" y="17812"/>
                  </a:lnTo>
                  <a:lnTo>
                    <a:pt x="1633" y="18366"/>
                  </a:lnTo>
                  <a:lnTo>
                    <a:pt x="1953" y="18891"/>
                  </a:lnTo>
                  <a:lnTo>
                    <a:pt x="2303" y="19386"/>
                  </a:lnTo>
                  <a:lnTo>
                    <a:pt x="2682" y="19882"/>
                  </a:lnTo>
                  <a:lnTo>
                    <a:pt x="3090" y="20348"/>
                  </a:lnTo>
                  <a:lnTo>
                    <a:pt x="3498" y="20786"/>
                  </a:lnTo>
                  <a:lnTo>
                    <a:pt x="3965" y="21223"/>
                  </a:lnTo>
                  <a:lnTo>
                    <a:pt x="4431" y="21631"/>
                  </a:lnTo>
                  <a:lnTo>
                    <a:pt x="4927" y="22010"/>
                  </a:lnTo>
                  <a:lnTo>
                    <a:pt x="5422" y="22389"/>
                  </a:lnTo>
                  <a:lnTo>
                    <a:pt x="5947" y="22739"/>
                  </a:lnTo>
                  <a:lnTo>
                    <a:pt x="6501" y="23060"/>
                  </a:lnTo>
                  <a:lnTo>
                    <a:pt x="7055" y="23351"/>
                  </a:lnTo>
                  <a:lnTo>
                    <a:pt x="7638" y="23643"/>
                  </a:lnTo>
                  <a:lnTo>
                    <a:pt x="8250" y="23876"/>
                  </a:lnTo>
                  <a:lnTo>
                    <a:pt x="8862" y="24109"/>
                  </a:lnTo>
                  <a:lnTo>
                    <a:pt x="9504" y="24313"/>
                  </a:lnTo>
                  <a:lnTo>
                    <a:pt x="10145" y="24459"/>
                  </a:lnTo>
                  <a:lnTo>
                    <a:pt x="10786" y="24605"/>
                  </a:lnTo>
                  <a:lnTo>
                    <a:pt x="11457" y="24721"/>
                  </a:lnTo>
                  <a:lnTo>
                    <a:pt x="12127" y="24809"/>
                  </a:lnTo>
                  <a:lnTo>
                    <a:pt x="12827" y="24838"/>
                  </a:lnTo>
                  <a:lnTo>
                    <a:pt x="13497" y="24867"/>
                  </a:lnTo>
                  <a:lnTo>
                    <a:pt x="14197" y="24838"/>
                  </a:lnTo>
                  <a:lnTo>
                    <a:pt x="14897" y="24809"/>
                  </a:lnTo>
                  <a:lnTo>
                    <a:pt x="15567" y="24721"/>
                  </a:lnTo>
                  <a:lnTo>
                    <a:pt x="16238" y="24605"/>
                  </a:lnTo>
                  <a:lnTo>
                    <a:pt x="16879" y="24459"/>
                  </a:lnTo>
                  <a:lnTo>
                    <a:pt x="17520" y="24313"/>
                  </a:lnTo>
                  <a:lnTo>
                    <a:pt x="18162" y="24109"/>
                  </a:lnTo>
                  <a:lnTo>
                    <a:pt x="18774" y="23876"/>
                  </a:lnTo>
                  <a:lnTo>
                    <a:pt x="19357" y="23643"/>
                  </a:lnTo>
                  <a:lnTo>
                    <a:pt x="19940" y="23351"/>
                  </a:lnTo>
                  <a:lnTo>
                    <a:pt x="20523" y="23060"/>
                  </a:lnTo>
                  <a:lnTo>
                    <a:pt x="21077" y="22739"/>
                  </a:lnTo>
                  <a:lnTo>
                    <a:pt x="21602" y="22389"/>
                  </a:lnTo>
                  <a:lnTo>
                    <a:pt x="22097" y="22010"/>
                  </a:lnTo>
                  <a:lnTo>
                    <a:pt x="22593" y="21631"/>
                  </a:lnTo>
                  <a:lnTo>
                    <a:pt x="23059" y="21223"/>
                  </a:lnTo>
                  <a:lnTo>
                    <a:pt x="23526" y="20786"/>
                  </a:lnTo>
                  <a:lnTo>
                    <a:pt x="23934" y="20348"/>
                  </a:lnTo>
                  <a:lnTo>
                    <a:pt x="24342" y="19882"/>
                  </a:lnTo>
                  <a:lnTo>
                    <a:pt x="24721" y="19386"/>
                  </a:lnTo>
                  <a:lnTo>
                    <a:pt x="25071" y="18891"/>
                  </a:lnTo>
                  <a:lnTo>
                    <a:pt x="25392" y="18366"/>
                  </a:lnTo>
                  <a:lnTo>
                    <a:pt x="25712" y="17812"/>
                  </a:lnTo>
                  <a:lnTo>
                    <a:pt x="25975" y="17258"/>
                  </a:lnTo>
                  <a:lnTo>
                    <a:pt x="26208" y="16704"/>
                  </a:lnTo>
                  <a:lnTo>
                    <a:pt x="26441" y="16121"/>
                  </a:lnTo>
                  <a:lnTo>
                    <a:pt x="26616" y="15538"/>
                  </a:lnTo>
                  <a:lnTo>
                    <a:pt x="26762" y="14926"/>
                  </a:lnTo>
                  <a:lnTo>
                    <a:pt x="26878" y="14314"/>
                  </a:lnTo>
                  <a:lnTo>
                    <a:pt x="26966" y="13702"/>
                  </a:lnTo>
                  <a:lnTo>
                    <a:pt x="27024" y="13060"/>
                  </a:lnTo>
                  <a:lnTo>
                    <a:pt x="27053" y="12419"/>
                  </a:lnTo>
                  <a:lnTo>
                    <a:pt x="27024" y="11807"/>
                  </a:lnTo>
                  <a:lnTo>
                    <a:pt x="26966" y="11165"/>
                  </a:lnTo>
                  <a:lnTo>
                    <a:pt x="26878" y="10553"/>
                  </a:lnTo>
                  <a:lnTo>
                    <a:pt x="26762" y="9941"/>
                  </a:lnTo>
                  <a:lnTo>
                    <a:pt x="26616" y="9329"/>
                  </a:lnTo>
                  <a:lnTo>
                    <a:pt x="26441" y="8746"/>
                  </a:lnTo>
                  <a:lnTo>
                    <a:pt x="26208" y="8163"/>
                  </a:lnTo>
                  <a:lnTo>
                    <a:pt x="25975" y="7580"/>
                  </a:lnTo>
                  <a:lnTo>
                    <a:pt x="25712" y="7055"/>
                  </a:lnTo>
                  <a:lnTo>
                    <a:pt x="25392" y="6501"/>
                  </a:lnTo>
                  <a:lnTo>
                    <a:pt x="25071" y="5976"/>
                  </a:lnTo>
                  <a:lnTo>
                    <a:pt x="24721" y="5481"/>
                  </a:lnTo>
                  <a:lnTo>
                    <a:pt x="24342" y="4985"/>
                  </a:lnTo>
                  <a:lnTo>
                    <a:pt x="23934" y="4519"/>
                  </a:lnTo>
                  <a:lnTo>
                    <a:pt x="23526" y="4082"/>
                  </a:lnTo>
                  <a:lnTo>
                    <a:pt x="23059" y="3644"/>
                  </a:lnTo>
                  <a:lnTo>
                    <a:pt x="22593" y="3236"/>
                  </a:lnTo>
                  <a:lnTo>
                    <a:pt x="22097" y="2828"/>
                  </a:lnTo>
                  <a:lnTo>
                    <a:pt x="21602" y="2478"/>
                  </a:lnTo>
                  <a:lnTo>
                    <a:pt x="21077" y="2128"/>
                  </a:lnTo>
                  <a:lnTo>
                    <a:pt x="20523" y="1808"/>
                  </a:lnTo>
                  <a:lnTo>
                    <a:pt x="19940" y="1516"/>
                  </a:lnTo>
                  <a:lnTo>
                    <a:pt x="19357" y="1225"/>
                  </a:lnTo>
                  <a:lnTo>
                    <a:pt x="18774" y="991"/>
                  </a:lnTo>
                  <a:lnTo>
                    <a:pt x="18162" y="758"/>
                  </a:lnTo>
                  <a:lnTo>
                    <a:pt x="17520" y="554"/>
                  </a:lnTo>
                  <a:lnTo>
                    <a:pt x="16879" y="408"/>
                  </a:lnTo>
                  <a:lnTo>
                    <a:pt x="16238" y="263"/>
                  </a:lnTo>
                  <a:lnTo>
                    <a:pt x="15567" y="146"/>
                  </a:lnTo>
                  <a:lnTo>
                    <a:pt x="14897" y="59"/>
                  </a:lnTo>
                  <a:lnTo>
                    <a:pt x="14197" y="2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71;p55">
              <a:extLst>
                <a:ext uri="{FF2B5EF4-FFF2-40B4-BE49-F238E27FC236}">
                  <a16:creationId xmlns:a16="http://schemas.microsoft.com/office/drawing/2014/main" id="{EEC9826C-21FF-B051-07E7-17030086495D}"/>
                </a:ext>
              </a:extLst>
            </p:cNvPr>
            <p:cNvSpPr/>
            <p:nvPr/>
          </p:nvSpPr>
          <p:spPr>
            <a:xfrm>
              <a:off x="6744975" y="3008957"/>
              <a:ext cx="76933" cy="143565"/>
            </a:xfrm>
            <a:custGeom>
              <a:avLst/>
              <a:gdLst/>
              <a:ahLst/>
              <a:cxnLst/>
              <a:rect l="l" t="t" r="r" b="b"/>
              <a:pathLst>
                <a:path w="4578" h="8543" fill="none" extrusionOk="0">
                  <a:moveTo>
                    <a:pt x="2303" y="8542"/>
                  </a:moveTo>
                  <a:lnTo>
                    <a:pt x="2303" y="8542"/>
                  </a:lnTo>
                  <a:lnTo>
                    <a:pt x="2041" y="8513"/>
                  </a:lnTo>
                  <a:lnTo>
                    <a:pt x="1837" y="8455"/>
                  </a:lnTo>
                  <a:lnTo>
                    <a:pt x="1604" y="8338"/>
                  </a:lnTo>
                  <a:lnTo>
                    <a:pt x="1399" y="8193"/>
                  </a:lnTo>
                  <a:lnTo>
                    <a:pt x="1195" y="8018"/>
                  </a:lnTo>
                  <a:lnTo>
                    <a:pt x="1021" y="7814"/>
                  </a:lnTo>
                  <a:lnTo>
                    <a:pt x="816" y="7551"/>
                  </a:lnTo>
                  <a:lnTo>
                    <a:pt x="671" y="7289"/>
                  </a:lnTo>
                  <a:lnTo>
                    <a:pt x="525" y="6997"/>
                  </a:lnTo>
                  <a:lnTo>
                    <a:pt x="379" y="6647"/>
                  </a:lnTo>
                  <a:lnTo>
                    <a:pt x="263" y="6298"/>
                  </a:lnTo>
                  <a:lnTo>
                    <a:pt x="175" y="5919"/>
                  </a:lnTo>
                  <a:lnTo>
                    <a:pt x="88" y="5540"/>
                  </a:lnTo>
                  <a:lnTo>
                    <a:pt x="29" y="5132"/>
                  </a:lnTo>
                  <a:lnTo>
                    <a:pt x="0" y="4694"/>
                  </a:lnTo>
                  <a:lnTo>
                    <a:pt x="0" y="4257"/>
                  </a:lnTo>
                  <a:lnTo>
                    <a:pt x="0" y="4257"/>
                  </a:lnTo>
                  <a:lnTo>
                    <a:pt x="0" y="3820"/>
                  </a:lnTo>
                  <a:lnTo>
                    <a:pt x="29" y="3412"/>
                  </a:lnTo>
                  <a:lnTo>
                    <a:pt x="88" y="3003"/>
                  </a:lnTo>
                  <a:lnTo>
                    <a:pt x="175" y="2595"/>
                  </a:lnTo>
                  <a:lnTo>
                    <a:pt x="263" y="2245"/>
                  </a:lnTo>
                  <a:lnTo>
                    <a:pt x="379" y="1896"/>
                  </a:lnTo>
                  <a:lnTo>
                    <a:pt x="525" y="1546"/>
                  </a:lnTo>
                  <a:lnTo>
                    <a:pt x="671" y="1254"/>
                  </a:lnTo>
                  <a:lnTo>
                    <a:pt x="816" y="963"/>
                  </a:lnTo>
                  <a:lnTo>
                    <a:pt x="1021" y="730"/>
                  </a:lnTo>
                  <a:lnTo>
                    <a:pt x="1195" y="525"/>
                  </a:lnTo>
                  <a:lnTo>
                    <a:pt x="1399" y="321"/>
                  </a:lnTo>
                  <a:lnTo>
                    <a:pt x="1604" y="205"/>
                  </a:lnTo>
                  <a:lnTo>
                    <a:pt x="1837" y="88"/>
                  </a:lnTo>
                  <a:lnTo>
                    <a:pt x="2041" y="30"/>
                  </a:lnTo>
                  <a:lnTo>
                    <a:pt x="2303" y="1"/>
                  </a:lnTo>
                  <a:lnTo>
                    <a:pt x="2303" y="1"/>
                  </a:lnTo>
                  <a:lnTo>
                    <a:pt x="2536" y="30"/>
                  </a:lnTo>
                  <a:lnTo>
                    <a:pt x="2740" y="88"/>
                  </a:lnTo>
                  <a:lnTo>
                    <a:pt x="2974" y="205"/>
                  </a:lnTo>
                  <a:lnTo>
                    <a:pt x="3178" y="321"/>
                  </a:lnTo>
                  <a:lnTo>
                    <a:pt x="3382" y="525"/>
                  </a:lnTo>
                  <a:lnTo>
                    <a:pt x="3586" y="730"/>
                  </a:lnTo>
                  <a:lnTo>
                    <a:pt x="3761" y="963"/>
                  </a:lnTo>
                  <a:lnTo>
                    <a:pt x="3907" y="1254"/>
                  </a:lnTo>
                  <a:lnTo>
                    <a:pt x="4052" y="1546"/>
                  </a:lnTo>
                  <a:lnTo>
                    <a:pt x="4198" y="1896"/>
                  </a:lnTo>
                  <a:lnTo>
                    <a:pt x="4315" y="2245"/>
                  </a:lnTo>
                  <a:lnTo>
                    <a:pt x="4402" y="2595"/>
                  </a:lnTo>
                  <a:lnTo>
                    <a:pt x="4490" y="3003"/>
                  </a:lnTo>
                  <a:lnTo>
                    <a:pt x="4548" y="3412"/>
                  </a:lnTo>
                  <a:lnTo>
                    <a:pt x="4577" y="3820"/>
                  </a:lnTo>
                  <a:lnTo>
                    <a:pt x="4577" y="4257"/>
                  </a:lnTo>
                  <a:lnTo>
                    <a:pt x="4577" y="4257"/>
                  </a:lnTo>
                  <a:lnTo>
                    <a:pt x="4577" y="4694"/>
                  </a:lnTo>
                  <a:lnTo>
                    <a:pt x="4548" y="5132"/>
                  </a:lnTo>
                  <a:lnTo>
                    <a:pt x="4490" y="5540"/>
                  </a:lnTo>
                  <a:lnTo>
                    <a:pt x="4402" y="5919"/>
                  </a:lnTo>
                  <a:lnTo>
                    <a:pt x="4315" y="6298"/>
                  </a:lnTo>
                  <a:lnTo>
                    <a:pt x="4198" y="6647"/>
                  </a:lnTo>
                  <a:lnTo>
                    <a:pt x="4052" y="6997"/>
                  </a:lnTo>
                  <a:lnTo>
                    <a:pt x="3907" y="7289"/>
                  </a:lnTo>
                  <a:lnTo>
                    <a:pt x="3761" y="7551"/>
                  </a:lnTo>
                  <a:lnTo>
                    <a:pt x="3586" y="7814"/>
                  </a:lnTo>
                  <a:lnTo>
                    <a:pt x="3382" y="8018"/>
                  </a:lnTo>
                  <a:lnTo>
                    <a:pt x="3178" y="8193"/>
                  </a:lnTo>
                  <a:lnTo>
                    <a:pt x="2974" y="8338"/>
                  </a:lnTo>
                  <a:lnTo>
                    <a:pt x="2740" y="8455"/>
                  </a:lnTo>
                  <a:lnTo>
                    <a:pt x="2536" y="8513"/>
                  </a:lnTo>
                  <a:lnTo>
                    <a:pt x="2303" y="854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72;p55">
              <a:extLst>
                <a:ext uri="{FF2B5EF4-FFF2-40B4-BE49-F238E27FC236}">
                  <a16:creationId xmlns:a16="http://schemas.microsoft.com/office/drawing/2014/main" id="{D2B38385-20E0-D93F-348D-7E87E3E688A2}"/>
                </a:ext>
              </a:extLst>
            </p:cNvPr>
            <p:cNvSpPr/>
            <p:nvPr/>
          </p:nvSpPr>
          <p:spPr>
            <a:xfrm>
              <a:off x="6949744" y="3008957"/>
              <a:ext cx="77421" cy="143565"/>
            </a:xfrm>
            <a:custGeom>
              <a:avLst/>
              <a:gdLst/>
              <a:ahLst/>
              <a:cxnLst/>
              <a:rect l="l" t="t" r="r" b="b"/>
              <a:pathLst>
                <a:path w="4607" h="8543" fill="none" extrusionOk="0">
                  <a:moveTo>
                    <a:pt x="2304" y="8542"/>
                  </a:moveTo>
                  <a:lnTo>
                    <a:pt x="2304" y="8542"/>
                  </a:lnTo>
                  <a:lnTo>
                    <a:pt x="2071" y="8513"/>
                  </a:lnTo>
                  <a:lnTo>
                    <a:pt x="1837" y="8455"/>
                  </a:lnTo>
                  <a:lnTo>
                    <a:pt x="1633" y="8338"/>
                  </a:lnTo>
                  <a:lnTo>
                    <a:pt x="1429" y="8193"/>
                  </a:lnTo>
                  <a:lnTo>
                    <a:pt x="1225" y="8018"/>
                  </a:lnTo>
                  <a:lnTo>
                    <a:pt x="1021" y="7814"/>
                  </a:lnTo>
                  <a:lnTo>
                    <a:pt x="846" y="7551"/>
                  </a:lnTo>
                  <a:lnTo>
                    <a:pt x="700" y="7289"/>
                  </a:lnTo>
                  <a:lnTo>
                    <a:pt x="526" y="6997"/>
                  </a:lnTo>
                  <a:lnTo>
                    <a:pt x="409" y="6647"/>
                  </a:lnTo>
                  <a:lnTo>
                    <a:pt x="292" y="6298"/>
                  </a:lnTo>
                  <a:lnTo>
                    <a:pt x="205" y="5919"/>
                  </a:lnTo>
                  <a:lnTo>
                    <a:pt x="117" y="5540"/>
                  </a:lnTo>
                  <a:lnTo>
                    <a:pt x="59" y="5132"/>
                  </a:lnTo>
                  <a:lnTo>
                    <a:pt x="30" y="4694"/>
                  </a:lnTo>
                  <a:lnTo>
                    <a:pt x="1" y="4257"/>
                  </a:lnTo>
                  <a:lnTo>
                    <a:pt x="1" y="4257"/>
                  </a:lnTo>
                  <a:lnTo>
                    <a:pt x="30" y="3820"/>
                  </a:lnTo>
                  <a:lnTo>
                    <a:pt x="59" y="3412"/>
                  </a:lnTo>
                  <a:lnTo>
                    <a:pt x="117" y="3003"/>
                  </a:lnTo>
                  <a:lnTo>
                    <a:pt x="205" y="2595"/>
                  </a:lnTo>
                  <a:lnTo>
                    <a:pt x="292" y="2245"/>
                  </a:lnTo>
                  <a:lnTo>
                    <a:pt x="409" y="1896"/>
                  </a:lnTo>
                  <a:lnTo>
                    <a:pt x="526" y="1546"/>
                  </a:lnTo>
                  <a:lnTo>
                    <a:pt x="700" y="1254"/>
                  </a:lnTo>
                  <a:lnTo>
                    <a:pt x="846" y="963"/>
                  </a:lnTo>
                  <a:lnTo>
                    <a:pt x="1021" y="730"/>
                  </a:lnTo>
                  <a:lnTo>
                    <a:pt x="1225" y="525"/>
                  </a:lnTo>
                  <a:lnTo>
                    <a:pt x="1429" y="321"/>
                  </a:lnTo>
                  <a:lnTo>
                    <a:pt x="1633" y="205"/>
                  </a:lnTo>
                  <a:lnTo>
                    <a:pt x="1837" y="88"/>
                  </a:lnTo>
                  <a:lnTo>
                    <a:pt x="2071" y="30"/>
                  </a:lnTo>
                  <a:lnTo>
                    <a:pt x="2304" y="1"/>
                  </a:lnTo>
                  <a:lnTo>
                    <a:pt x="2304" y="1"/>
                  </a:lnTo>
                  <a:lnTo>
                    <a:pt x="2537" y="30"/>
                  </a:lnTo>
                  <a:lnTo>
                    <a:pt x="2770" y="88"/>
                  </a:lnTo>
                  <a:lnTo>
                    <a:pt x="3003" y="205"/>
                  </a:lnTo>
                  <a:lnTo>
                    <a:pt x="3208" y="321"/>
                  </a:lnTo>
                  <a:lnTo>
                    <a:pt x="3412" y="525"/>
                  </a:lnTo>
                  <a:lnTo>
                    <a:pt x="3587" y="730"/>
                  </a:lnTo>
                  <a:lnTo>
                    <a:pt x="3761" y="963"/>
                  </a:lnTo>
                  <a:lnTo>
                    <a:pt x="3936" y="1254"/>
                  </a:lnTo>
                  <a:lnTo>
                    <a:pt x="4082" y="1546"/>
                  </a:lnTo>
                  <a:lnTo>
                    <a:pt x="4199" y="1896"/>
                  </a:lnTo>
                  <a:lnTo>
                    <a:pt x="4315" y="2245"/>
                  </a:lnTo>
                  <a:lnTo>
                    <a:pt x="4432" y="2595"/>
                  </a:lnTo>
                  <a:lnTo>
                    <a:pt x="4490" y="3003"/>
                  </a:lnTo>
                  <a:lnTo>
                    <a:pt x="4549" y="3412"/>
                  </a:lnTo>
                  <a:lnTo>
                    <a:pt x="4578" y="3820"/>
                  </a:lnTo>
                  <a:lnTo>
                    <a:pt x="4607" y="4257"/>
                  </a:lnTo>
                  <a:lnTo>
                    <a:pt x="4607" y="4257"/>
                  </a:lnTo>
                  <a:lnTo>
                    <a:pt x="4578" y="4694"/>
                  </a:lnTo>
                  <a:lnTo>
                    <a:pt x="4549" y="5132"/>
                  </a:lnTo>
                  <a:lnTo>
                    <a:pt x="4490" y="5540"/>
                  </a:lnTo>
                  <a:lnTo>
                    <a:pt x="4432" y="5919"/>
                  </a:lnTo>
                  <a:lnTo>
                    <a:pt x="4315" y="6298"/>
                  </a:lnTo>
                  <a:lnTo>
                    <a:pt x="4199" y="6647"/>
                  </a:lnTo>
                  <a:lnTo>
                    <a:pt x="4082" y="6997"/>
                  </a:lnTo>
                  <a:lnTo>
                    <a:pt x="3936" y="7289"/>
                  </a:lnTo>
                  <a:lnTo>
                    <a:pt x="3761" y="7551"/>
                  </a:lnTo>
                  <a:lnTo>
                    <a:pt x="3587" y="7814"/>
                  </a:lnTo>
                  <a:lnTo>
                    <a:pt x="3412" y="8018"/>
                  </a:lnTo>
                  <a:lnTo>
                    <a:pt x="3208" y="8193"/>
                  </a:lnTo>
                  <a:lnTo>
                    <a:pt x="3003" y="8338"/>
                  </a:lnTo>
                  <a:lnTo>
                    <a:pt x="2770" y="8455"/>
                  </a:lnTo>
                  <a:lnTo>
                    <a:pt x="2537" y="8513"/>
                  </a:lnTo>
                  <a:lnTo>
                    <a:pt x="2304" y="854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73;p55">
              <a:extLst>
                <a:ext uri="{FF2B5EF4-FFF2-40B4-BE49-F238E27FC236}">
                  <a16:creationId xmlns:a16="http://schemas.microsoft.com/office/drawing/2014/main" id="{C94BBF09-3BAE-5C1E-91B9-0641A4719C26}"/>
                </a:ext>
              </a:extLst>
            </p:cNvPr>
            <p:cNvSpPr/>
            <p:nvPr/>
          </p:nvSpPr>
          <p:spPr>
            <a:xfrm>
              <a:off x="6631810" y="2875223"/>
              <a:ext cx="454642" cy="417890"/>
            </a:xfrm>
            <a:custGeom>
              <a:avLst/>
              <a:gdLst/>
              <a:ahLst/>
              <a:cxnLst/>
              <a:rect l="l" t="t" r="r" b="b"/>
              <a:pathLst>
                <a:path w="27054" h="24867" fill="none" extrusionOk="0">
                  <a:moveTo>
                    <a:pt x="13497" y="0"/>
                  </a:moveTo>
                  <a:lnTo>
                    <a:pt x="13497" y="0"/>
                  </a:lnTo>
                  <a:lnTo>
                    <a:pt x="12827" y="29"/>
                  </a:lnTo>
                  <a:lnTo>
                    <a:pt x="12127" y="59"/>
                  </a:lnTo>
                  <a:lnTo>
                    <a:pt x="11457" y="146"/>
                  </a:lnTo>
                  <a:lnTo>
                    <a:pt x="10786" y="263"/>
                  </a:lnTo>
                  <a:lnTo>
                    <a:pt x="10145" y="408"/>
                  </a:lnTo>
                  <a:lnTo>
                    <a:pt x="9504" y="554"/>
                  </a:lnTo>
                  <a:lnTo>
                    <a:pt x="8862" y="758"/>
                  </a:lnTo>
                  <a:lnTo>
                    <a:pt x="8250" y="991"/>
                  </a:lnTo>
                  <a:lnTo>
                    <a:pt x="7667" y="1225"/>
                  </a:lnTo>
                  <a:lnTo>
                    <a:pt x="7084" y="1516"/>
                  </a:lnTo>
                  <a:lnTo>
                    <a:pt x="6501" y="1808"/>
                  </a:lnTo>
                  <a:lnTo>
                    <a:pt x="5947" y="2128"/>
                  </a:lnTo>
                  <a:lnTo>
                    <a:pt x="5422" y="2478"/>
                  </a:lnTo>
                  <a:lnTo>
                    <a:pt x="4927" y="2828"/>
                  </a:lnTo>
                  <a:lnTo>
                    <a:pt x="4431" y="3236"/>
                  </a:lnTo>
                  <a:lnTo>
                    <a:pt x="3965" y="3644"/>
                  </a:lnTo>
                  <a:lnTo>
                    <a:pt x="3498" y="4082"/>
                  </a:lnTo>
                  <a:lnTo>
                    <a:pt x="3090" y="4519"/>
                  </a:lnTo>
                  <a:lnTo>
                    <a:pt x="2682" y="4985"/>
                  </a:lnTo>
                  <a:lnTo>
                    <a:pt x="2303" y="5481"/>
                  </a:lnTo>
                  <a:lnTo>
                    <a:pt x="1953" y="5976"/>
                  </a:lnTo>
                  <a:lnTo>
                    <a:pt x="1633" y="6501"/>
                  </a:lnTo>
                  <a:lnTo>
                    <a:pt x="1341" y="7055"/>
                  </a:lnTo>
                  <a:lnTo>
                    <a:pt x="1049" y="7580"/>
                  </a:lnTo>
                  <a:lnTo>
                    <a:pt x="816" y="8163"/>
                  </a:lnTo>
                  <a:lnTo>
                    <a:pt x="612" y="8746"/>
                  </a:lnTo>
                  <a:lnTo>
                    <a:pt x="437" y="9329"/>
                  </a:lnTo>
                  <a:lnTo>
                    <a:pt x="262" y="9941"/>
                  </a:lnTo>
                  <a:lnTo>
                    <a:pt x="146" y="10553"/>
                  </a:lnTo>
                  <a:lnTo>
                    <a:pt x="58" y="11165"/>
                  </a:lnTo>
                  <a:lnTo>
                    <a:pt x="29" y="11807"/>
                  </a:lnTo>
                  <a:lnTo>
                    <a:pt x="0" y="12419"/>
                  </a:lnTo>
                  <a:lnTo>
                    <a:pt x="0" y="12419"/>
                  </a:lnTo>
                  <a:lnTo>
                    <a:pt x="29" y="13060"/>
                  </a:lnTo>
                  <a:lnTo>
                    <a:pt x="58" y="13702"/>
                  </a:lnTo>
                  <a:lnTo>
                    <a:pt x="146" y="14314"/>
                  </a:lnTo>
                  <a:lnTo>
                    <a:pt x="262" y="14926"/>
                  </a:lnTo>
                  <a:lnTo>
                    <a:pt x="437" y="15538"/>
                  </a:lnTo>
                  <a:lnTo>
                    <a:pt x="612" y="16121"/>
                  </a:lnTo>
                  <a:lnTo>
                    <a:pt x="816" y="16704"/>
                  </a:lnTo>
                  <a:lnTo>
                    <a:pt x="1049" y="17258"/>
                  </a:lnTo>
                  <a:lnTo>
                    <a:pt x="1341" y="17812"/>
                  </a:lnTo>
                  <a:lnTo>
                    <a:pt x="1633" y="18366"/>
                  </a:lnTo>
                  <a:lnTo>
                    <a:pt x="1953" y="18891"/>
                  </a:lnTo>
                  <a:lnTo>
                    <a:pt x="2303" y="19386"/>
                  </a:lnTo>
                  <a:lnTo>
                    <a:pt x="2682" y="19882"/>
                  </a:lnTo>
                  <a:lnTo>
                    <a:pt x="3090" y="20348"/>
                  </a:lnTo>
                  <a:lnTo>
                    <a:pt x="3498" y="20786"/>
                  </a:lnTo>
                  <a:lnTo>
                    <a:pt x="3965" y="21223"/>
                  </a:lnTo>
                  <a:lnTo>
                    <a:pt x="4431" y="21631"/>
                  </a:lnTo>
                  <a:lnTo>
                    <a:pt x="4927" y="22010"/>
                  </a:lnTo>
                  <a:lnTo>
                    <a:pt x="5422" y="22389"/>
                  </a:lnTo>
                  <a:lnTo>
                    <a:pt x="5947" y="22739"/>
                  </a:lnTo>
                  <a:lnTo>
                    <a:pt x="6501" y="23060"/>
                  </a:lnTo>
                  <a:lnTo>
                    <a:pt x="7055" y="23351"/>
                  </a:lnTo>
                  <a:lnTo>
                    <a:pt x="7638" y="23643"/>
                  </a:lnTo>
                  <a:lnTo>
                    <a:pt x="8250" y="23876"/>
                  </a:lnTo>
                  <a:lnTo>
                    <a:pt x="8862" y="24109"/>
                  </a:lnTo>
                  <a:lnTo>
                    <a:pt x="9504" y="24313"/>
                  </a:lnTo>
                  <a:lnTo>
                    <a:pt x="10145" y="24459"/>
                  </a:lnTo>
                  <a:lnTo>
                    <a:pt x="10786" y="24605"/>
                  </a:lnTo>
                  <a:lnTo>
                    <a:pt x="11457" y="24721"/>
                  </a:lnTo>
                  <a:lnTo>
                    <a:pt x="12127" y="24809"/>
                  </a:lnTo>
                  <a:lnTo>
                    <a:pt x="12827" y="24838"/>
                  </a:lnTo>
                  <a:lnTo>
                    <a:pt x="13497" y="24867"/>
                  </a:lnTo>
                  <a:lnTo>
                    <a:pt x="13497" y="24867"/>
                  </a:lnTo>
                  <a:lnTo>
                    <a:pt x="14197" y="24838"/>
                  </a:lnTo>
                  <a:lnTo>
                    <a:pt x="14897" y="24809"/>
                  </a:lnTo>
                  <a:lnTo>
                    <a:pt x="15567" y="24721"/>
                  </a:lnTo>
                  <a:lnTo>
                    <a:pt x="16238" y="24605"/>
                  </a:lnTo>
                  <a:lnTo>
                    <a:pt x="16879" y="24459"/>
                  </a:lnTo>
                  <a:lnTo>
                    <a:pt x="17520" y="24313"/>
                  </a:lnTo>
                  <a:lnTo>
                    <a:pt x="18162" y="24109"/>
                  </a:lnTo>
                  <a:lnTo>
                    <a:pt x="18774" y="23876"/>
                  </a:lnTo>
                  <a:lnTo>
                    <a:pt x="19357" y="23643"/>
                  </a:lnTo>
                  <a:lnTo>
                    <a:pt x="19940" y="23351"/>
                  </a:lnTo>
                  <a:lnTo>
                    <a:pt x="20523" y="23060"/>
                  </a:lnTo>
                  <a:lnTo>
                    <a:pt x="21077" y="22739"/>
                  </a:lnTo>
                  <a:lnTo>
                    <a:pt x="21602" y="22389"/>
                  </a:lnTo>
                  <a:lnTo>
                    <a:pt x="22097" y="22010"/>
                  </a:lnTo>
                  <a:lnTo>
                    <a:pt x="22593" y="21631"/>
                  </a:lnTo>
                  <a:lnTo>
                    <a:pt x="23059" y="21223"/>
                  </a:lnTo>
                  <a:lnTo>
                    <a:pt x="23526" y="20786"/>
                  </a:lnTo>
                  <a:lnTo>
                    <a:pt x="23934" y="20348"/>
                  </a:lnTo>
                  <a:lnTo>
                    <a:pt x="24342" y="19882"/>
                  </a:lnTo>
                  <a:lnTo>
                    <a:pt x="24721" y="19386"/>
                  </a:lnTo>
                  <a:lnTo>
                    <a:pt x="25071" y="18891"/>
                  </a:lnTo>
                  <a:lnTo>
                    <a:pt x="25392" y="18366"/>
                  </a:lnTo>
                  <a:lnTo>
                    <a:pt x="25712" y="17812"/>
                  </a:lnTo>
                  <a:lnTo>
                    <a:pt x="25975" y="17258"/>
                  </a:lnTo>
                  <a:lnTo>
                    <a:pt x="26208" y="16704"/>
                  </a:lnTo>
                  <a:lnTo>
                    <a:pt x="26441" y="16121"/>
                  </a:lnTo>
                  <a:lnTo>
                    <a:pt x="26616" y="15538"/>
                  </a:lnTo>
                  <a:lnTo>
                    <a:pt x="26762" y="14926"/>
                  </a:lnTo>
                  <a:lnTo>
                    <a:pt x="26878" y="14314"/>
                  </a:lnTo>
                  <a:lnTo>
                    <a:pt x="26966" y="13702"/>
                  </a:lnTo>
                  <a:lnTo>
                    <a:pt x="27024" y="13060"/>
                  </a:lnTo>
                  <a:lnTo>
                    <a:pt x="27053" y="12419"/>
                  </a:lnTo>
                  <a:lnTo>
                    <a:pt x="27053" y="12419"/>
                  </a:lnTo>
                  <a:lnTo>
                    <a:pt x="27024" y="11807"/>
                  </a:lnTo>
                  <a:lnTo>
                    <a:pt x="26966" y="11165"/>
                  </a:lnTo>
                  <a:lnTo>
                    <a:pt x="26878" y="10553"/>
                  </a:lnTo>
                  <a:lnTo>
                    <a:pt x="26762" y="9941"/>
                  </a:lnTo>
                  <a:lnTo>
                    <a:pt x="26616" y="9329"/>
                  </a:lnTo>
                  <a:lnTo>
                    <a:pt x="26441" y="8746"/>
                  </a:lnTo>
                  <a:lnTo>
                    <a:pt x="26208" y="8163"/>
                  </a:lnTo>
                  <a:lnTo>
                    <a:pt x="25975" y="7580"/>
                  </a:lnTo>
                  <a:lnTo>
                    <a:pt x="25712" y="7055"/>
                  </a:lnTo>
                  <a:lnTo>
                    <a:pt x="25392" y="6501"/>
                  </a:lnTo>
                  <a:lnTo>
                    <a:pt x="25071" y="5976"/>
                  </a:lnTo>
                  <a:lnTo>
                    <a:pt x="24721" y="5481"/>
                  </a:lnTo>
                  <a:lnTo>
                    <a:pt x="24342" y="4985"/>
                  </a:lnTo>
                  <a:lnTo>
                    <a:pt x="23934" y="4519"/>
                  </a:lnTo>
                  <a:lnTo>
                    <a:pt x="23526" y="4082"/>
                  </a:lnTo>
                  <a:lnTo>
                    <a:pt x="23059" y="3644"/>
                  </a:lnTo>
                  <a:lnTo>
                    <a:pt x="22593" y="3236"/>
                  </a:lnTo>
                  <a:lnTo>
                    <a:pt x="22097" y="2828"/>
                  </a:lnTo>
                  <a:lnTo>
                    <a:pt x="21602" y="2478"/>
                  </a:lnTo>
                  <a:lnTo>
                    <a:pt x="21077" y="2128"/>
                  </a:lnTo>
                  <a:lnTo>
                    <a:pt x="20523" y="1808"/>
                  </a:lnTo>
                  <a:lnTo>
                    <a:pt x="19940" y="1516"/>
                  </a:lnTo>
                  <a:lnTo>
                    <a:pt x="19357" y="1225"/>
                  </a:lnTo>
                  <a:lnTo>
                    <a:pt x="18774" y="991"/>
                  </a:lnTo>
                  <a:lnTo>
                    <a:pt x="18162" y="758"/>
                  </a:lnTo>
                  <a:lnTo>
                    <a:pt x="17520" y="554"/>
                  </a:lnTo>
                  <a:lnTo>
                    <a:pt x="16879" y="408"/>
                  </a:lnTo>
                  <a:lnTo>
                    <a:pt x="16238" y="263"/>
                  </a:lnTo>
                  <a:lnTo>
                    <a:pt x="15567" y="146"/>
                  </a:lnTo>
                  <a:lnTo>
                    <a:pt x="14897" y="59"/>
                  </a:lnTo>
                  <a:lnTo>
                    <a:pt x="14197" y="29"/>
                  </a:lnTo>
                  <a:lnTo>
                    <a:pt x="1349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74;p55">
              <a:extLst>
                <a:ext uri="{FF2B5EF4-FFF2-40B4-BE49-F238E27FC236}">
                  <a16:creationId xmlns:a16="http://schemas.microsoft.com/office/drawing/2014/main" id="{64CBF176-C29C-DB40-6ED8-2DFA1B2C27EF}"/>
                </a:ext>
              </a:extLst>
            </p:cNvPr>
            <p:cNvSpPr/>
            <p:nvPr/>
          </p:nvSpPr>
          <p:spPr>
            <a:xfrm>
              <a:off x="6744975" y="3008957"/>
              <a:ext cx="76933" cy="143565"/>
            </a:xfrm>
            <a:custGeom>
              <a:avLst/>
              <a:gdLst/>
              <a:ahLst/>
              <a:cxnLst/>
              <a:rect l="l" t="t" r="r" b="b"/>
              <a:pathLst>
                <a:path w="4578" h="8543" extrusionOk="0">
                  <a:moveTo>
                    <a:pt x="2303" y="1"/>
                  </a:moveTo>
                  <a:lnTo>
                    <a:pt x="2041" y="30"/>
                  </a:lnTo>
                  <a:lnTo>
                    <a:pt x="1837" y="88"/>
                  </a:lnTo>
                  <a:lnTo>
                    <a:pt x="1604" y="205"/>
                  </a:lnTo>
                  <a:lnTo>
                    <a:pt x="1399" y="321"/>
                  </a:lnTo>
                  <a:lnTo>
                    <a:pt x="1195" y="525"/>
                  </a:lnTo>
                  <a:lnTo>
                    <a:pt x="1021" y="730"/>
                  </a:lnTo>
                  <a:lnTo>
                    <a:pt x="816" y="963"/>
                  </a:lnTo>
                  <a:lnTo>
                    <a:pt x="671" y="1254"/>
                  </a:lnTo>
                  <a:lnTo>
                    <a:pt x="525" y="1546"/>
                  </a:lnTo>
                  <a:lnTo>
                    <a:pt x="379" y="1896"/>
                  </a:lnTo>
                  <a:lnTo>
                    <a:pt x="263" y="2245"/>
                  </a:lnTo>
                  <a:lnTo>
                    <a:pt x="175" y="2595"/>
                  </a:lnTo>
                  <a:lnTo>
                    <a:pt x="88" y="3003"/>
                  </a:lnTo>
                  <a:lnTo>
                    <a:pt x="29" y="3412"/>
                  </a:lnTo>
                  <a:lnTo>
                    <a:pt x="0" y="3820"/>
                  </a:lnTo>
                  <a:lnTo>
                    <a:pt x="0" y="4257"/>
                  </a:lnTo>
                  <a:lnTo>
                    <a:pt x="0" y="4694"/>
                  </a:lnTo>
                  <a:lnTo>
                    <a:pt x="29" y="5132"/>
                  </a:lnTo>
                  <a:lnTo>
                    <a:pt x="88" y="5540"/>
                  </a:lnTo>
                  <a:lnTo>
                    <a:pt x="175" y="5919"/>
                  </a:lnTo>
                  <a:lnTo>
                    <a:pt x="263" y="6298"/>
                  </a:lnTo>
                  <a:lnTo>
                    <a:pt x="379" y="6647"/>
                  </a:lnTo>
                  <a:lnTo>
                    <a:pt x="525" y="6997"/>
                  </a:lnTo>
                  <a:lnTo>
                    <a:pt x="671" y="7289"/>
                  </a:lnTo>
                  <a:lnTo>
                    <a:pt x="816" y="7551"/>
                  </a:lnTo>
                  <a:lnTo>
                    <a:pt x="1021" y="7814"/>
                  </a:lnTo>
                  <a:lnTo>
                    <a:pt x="1195" y="8018"/>
                  </a:lnTo>
                  <a:lnTo>
                    <a:pt x="1399" y="8193"/>
                  </a:lnTo>
                  <a:lnTo>
                    <a:pt x="1604" y="8338"/>
                  </a:lnTo>
                  <a:lnTo>
                    <a:pt x="1837" y="8455"/>
                  </a:lnTo>
                  <a:lnTo>
                    <a:pt x="2041" y="8513"/>
                  </a:lnTo>
                  <a:lnTo>
                    <a:pt x="2303" y="8542"/>
                  </a:lnTo>
                  <a:lnTo>
                    <a:pt x="2536" y="8513"/>
                  </a:lnTo>
                  <a:lnTo>
                    <a:pt x="2740" y="8455"/>
                  </a:lnTo>
                  <a:lnTo>
                    <a:pt x="2974" y="8338"/>
                  </a:lnTo>
                  <a:lnTo>
                    <a:pt x="3178" y="8193"/>
                  </a:lnTo>
                  <a:lnTo>
                    <a:pt x="3382" y="8018"/>
                  </a:lnTo>
                  <a:lnTo>
                    <a:pt x="3586" y="7814"/>
                  </a:lnTo>
                  <a:lnTo>
                    <a:pt x="3761" y="7551"/>
                  </a:lnTo>
                  <a:lnTo>
                    <a:pt x="3907" y="7289"/>
                  </a:lnTo>
                  <a:lnTo>
                    <a:pt x="4052" y="6997"/>
                  </a:lnTo>
                  <a:lnTo>
                    <a:pt x="4198" y="6647"/>
                  </a:lnTo>
                  <a:lnTo>
                    <a:pt x="4315" y="6298"/>
                  </a:lnTo>
                  <a:lnTo>
                    <a:pt x="4402" y="5919"/>
                  </a:lnTo>
                  <a:lnTo>
                    <a:pt x="4490" y="5540"/>
                  </a:lnTo>
                  <a:lnTo>
                    <a:pt x="4548" y="5132"/>
                  </a:lnTo>
                  <a:lnTo>
                    <a:pt x="4577" y="4694"/>
                  </a:lnTo>
                  <a:lnTo>
                    <a:pt x="4577" y="4257"/>
                  </a:lnTo>
                  <a:lnTo>
                    <a:pt x="4577" y="3820"/>
                  </a:lnTo>
                  <a:lnTo>
                    <a:pt x="4548" y="3412"/>
                  </a:lnTo>
                  <a:lnTo>
                    <a:pt x="4490" y="3003"/>
                  </a:lnTo>
                  <a:lnTo>
                    <a:pt x="4402" y="2595"/>
                  </a:lnTo>
                  <a:lnTo>
                    <a:pt x="4315" y="2245"/>
                  </a:lnTo>
                  <a:lnTo>
                    <a:pt x="4198" y="1896"/>
                  </a:lnTo>
                  <a:lnTo>
                    <a:pt x="4052" y="1546"/>
                  </a:lnTo>
                  <a:lnTo>
                    <a:pt x="3907" y="1254"/>
                  </a:lnTo>
                  <a:lnTo>
                    <a:pt x="3761" y="963"/>
                  </a:lnTo>
                  <a:lnTo>
                    <a:pt x="3586" y="730"/>
                  </a:lnTo>
                  <a:lnTo>
                    <a:pt x="3382" y="525"/>
                  </a:lnTo>
                  <a:lnTo>
                    <a:pt x="3178" y="321"/>
                  </a:lnTo>
                  <a:lnTo>
                    <a:pt x="2974" y="205"/>
                  </a:lnTo>
                  <a:lnTo>
                    <a:pt x="2740" y="88"/>
                  </a:lnTo>
                  <a:lnTo>
                    <a:pt x="2536" y="30"/>
                  </a:lnTo>
                  <a:lnTo>
                    <a:pt x="23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75;p55">
              <a:extLst>
                <a:ext uri="{FF2B5EF4-FFF2-40B4-BE49-F238E27FC236}">
                  <a16:creationId xmlns:a16="http://schemas.microsoft.com/office/drawing/2014/main" id="{E365E621-9436-C814-C169-E11E9C1C2DED}"/>
                </a:ext>
              </a:extLst>
            </p:cNvPr>
            <p:cNvSpPr/>
            <p:nvPr/>
          </p:nvSpPr>
          <p:spPr>
            <a:xfrm>
              <a:off x="6744975" y="3008957"/>
              <a:ext cx="76933" cy="143565"/>
            </a:xfrm>
            <a:custGeom>
              <a:avLst/>
              <a:gdLst/>
              <a:ahLst/>
              <a:cxnLst/>
              <a:rect l="l" t="t" r="r" b="b"/>
              <a:pathLst>
                <a:path w="4578" h="8543" fill="none" extrusionOk="0">
                  <a:moveTo>
                    <a:pt x="2303" y="1"/>
                  </a:moveTo>
                  <a:lnTo>
                    <a:pt x="2303" y="1"/>
                  </a:lnTo>
                  <a:lnTo>
                    <a:pt x="2041" y="30"/>
                  </a:lnTo>
                  <a:lnTo>
                    <a:pt x="1837" y="88"/>
                  </a:lnTo>
                  <a:lnTo>
                    <a:pt x="1604" y="205"/>
                  </a:lnTo>
                  <a:lnTo>
                    <a:pt x="1399" y="321"/>
                  </a:lnTo>
                  <a:lnTo>
                    <a:pt x="1195" y="525"/>
                  </a:lnTo>
                  <a:lnTo>
                    <a:pt x="1021" y="730"/>
                  </a:lnTo>
                  <a:lnTo>
                    <a:pt x="816" y="963"/>
                  </a:lnTo>
                  <a:lnTo>
                    <a:pt x="671" y="1254"/>
                  </a:lnTo>
                  <a:lnTo>
                    <a:pt x="525" y="1546"/>
                  </a:lnTo>
                  <a:lnTo>
                    <a:pt x="379" y="1896"/>
                  </a:lnTo>
                  <a:lnTo>
                    <a:pt x="263" y="2245"/>
                  </a:lnTo>
                  <a:lnTo>
                    <a:pt x="175" y="2595"/>
                  </a:lnTo>
                  <a:lnTo>
                    <a:pt x="88" y="3003"/>
                  </a:lnTo>
                  <a:lnTo>
                    <a:pt x="29" y="3412"/>
                  </a:lnTo>
                  <a:lnTo>
                    <a:pt x="0" y="3820"/>
                  </a:lnTo>
                  <a:lnTo>
                    <a:pt x="0" y="4257"/>
                  </a:lnTo>
                  <a:lnTo>
                    <a:pt x="0" y="4257"/>
                  </a:lnTo>
                  <a:lnTo>
                    <a:pt x="0" y="4694"/>
                  </a:lnTo>
                  <a:lnTo>
                    <a:pt x="29" y="5132"/>
                  </a:lnTo>
                  <a:lnTo>
                    <a:pt x="88" y="5540"/>
                  </a:lnTo>
                  <a:lnTo>
                    <a:pt x="175" y="5919"/>
                  </a:lnTo>
                  <a:lnTo>
                    <a:pt x="263" y="6298"/>
                  </a:lnTo>
                  <a:lnTo>
                    <a:pt x="379" y="6647"/>
                  </a:lnTo>
                  <a:lnTo>
                    <a:pt x="525" y="6997"/>
                  </a:lnTo>
                  <a:lnTo>
                    <a:pt x="671" y="7289"/>
                  </a:lnTo>
                  <a:lnTo>
                    <a:pt x="816" y="7551"/>
                  </a:lnTo>
                  <a:lnTo>
                    <a:pt x="1021" y="7814"/>
                  </a:lnTo>
                  <a:lnTo>
                    <a:pt x="1195" y="8018"/>
                  </a:lnTo>
                  <a:lnTo>
                    <a:pt x="1399" y="8193"/>
                  </a:lnTo>
                  <a:lnTo>
                    <a:pt x="1604" y="8338"/>
                  </a:lnTo>
                  <a:lnTo>
                    <a:pt x="1837" y="8455"/>
                  </a:lnTo>
                  <a:lnTo>
                    <a:pt x="2041" y="8513"/>
                  </a:lnTo>
                  <a:lnTo>
                    <a:pt x="2303" y="8542"/>
                  </a:lnTo>
                  <a:lnTo>
                    <a:pt x="2303" y="8542"/>
                  </a:lnTo>
                  <a:lnTo>
                    <a:pt x="2536" y="8513"/>
                  </a:lnTo>
                  <a:lnTo>
                    <a:pt x="2740" y="8455"/>
                  </a:lnTo>
                  <a:lnTo>
                    <a:pt x="2974" y="8338"/>
                  </a:lnTo>
                  <a:lnTo>
                    <a:pt x="3178" y="8193"/>
                  </a:lnTo>
                  <a:lnTo>
                    <a:pt x="3382" y="8018"/>
                  </a:lnTo>
                  <a:lnTo>
                    <a:pt x="3586" y="7814"/>
                  </a:lnTo>
                  <a:lnTo>
                    <a:pt x="3761" y="7551"/>
                  </a:lnTo>
                  <a:lnTo>
                    <a:pt x="3907" y="7289"/>
                  </a:lnTo>
                  <a:lnTo>
                    <a:pt x="4052" y="6997"/>
                  </a:lnTo>
                  <a:lnTo>
                    <a:pt x="4198" y="6647"/>
                  </a:lnTo>
                  <a:lnTo>
                    <a:pt x="4315" y="6298"/>
                  </a:lnTo>
                  <a:lnTo>
                    <a:pt x="4402" y="5919"/>
                  </a:lnTo>
                  <a:lnTo>
                    <a:pt x="4490" y="5540"/>
                  </a:lnTo>
                  <a:lnTo>
                    <a:pt x="4548" y="5132"/>
                  </a:lnTo>
                  <a:lnTo>
                    <a:pt x="4577" y="4694"/>
                  </a:lnTo>
                  <a:lnTo>
                    <a:pt x="4577" y="4257"/>
                  </a:lnTo>
                  <a:lnTo>
                    <a:pt x="4577" y="4257"/>
                  </a:lnTo>
                  <a:lnTo>
                    <a:pt x="4577" y="3820"/>
                  </a:lnTo>
                  <a:lnTo>
                    <a:pt x="4548" y="3412"/>
                  </a:lnTo>
                  <a:lnTo>
                    <a:pt x="4490" y="3003"/>
                  </a:lnTo>
                  <a:lnTo>
                    <a:pt x="4402" y="2595"/>
                  </a:lnTo>
                  <a:lnTo>
                    <a:pt x="4315" y="2245"/>
                  </a:lnTo>
                  <a:lnTo>
                    <a:pt x="4198" y="1896"/>
                  </a:lnTo>
                  <a:lnTo>
                    <a:pt x="4052" y="1546"/>
                  </a:lnTo>
                  <a:lnTo>
                    <a:pt x="3907" y="1254"/>
                  </a:lnTo>
                  <a:lnTo>
                    <a:pt x="3761" y="963"/>
                  </a:lnTo>
                  <a:lnTo>
                    <a:pt x="3586" y="730"/>
                  </a:lnTo>
                  <a:lnTo>
                    <a:pt x="3382" y="525"/>
                  </a:lnTo>
                  <a:lnTo>
                    <a:pt x="3178" y="321"/>
                  </a:lnTo>
                  <a:lnTo>
                    <a:pt x="2974" y="205"/>
                  </a:lnTo>
                  <a:lnTo>
                    <a:pt x="2740" y="88"/>
                  </a:lnTo>
                  <a:lnTo>
                    <a:pt x="2536" y="30"/>
                  </a:lnTo>
                  <a:lnTo>
                    <a:pt x="2303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76;p55">
              <a:extLst>
                <a:ext uri="{FF2B5EF4-FFF2-40B4-BE49-F238E27FC236}">
                  <a16:creationId xmlns:a16="http://schemas.microsoft.com/office/drawing/2014/main" id="{850E9C8B-D9DC-9504-3884-8D3FF0E1DF3C}"/>
                </a:ext>
              </a:extLst>
            </p:cNvPr>
            <p:cNvSpPr/>
            <p:nvPr/>
          </p:nvSpPr>
          <p:spPr>
            <a:xfrm>
              <a:off x="6417714" y="2650842"/>
              <a:ext cx="94562" cy="129348"/>
            </a:xfrm>
            <a:custGeom>
              <a:avLst/>
              <a:gdLst/>
              <a:ahLst/>
              <a:cxnLst/>
              <a:rect l="l" t="t" r="r" b="b"/>
              <a:pathLst>
                <a:path w="5627" h="7697" extrusionOk="0">
                  <a:moveTo>
                    <a:pt x="2508" y="0"/>
                  </a:moveTo>
                  <a:lnTo>
                    <a:pt x="2274" y="30"/>
                  </a:lnTo>
                  <a:lnTo>
                    <a:pt x="2070" y="59"/>
                  </a:lnTo>
                  <a:lnTo>
                    <a:pt x="1837" y="117"/>
                  </a:lnTo>
                  <a:lnTo>
                    <a:pt x="1604" y="205"/>
                  </a:lnTo>
                  <a:lnTo>
                    <a:pt x="1371" y="350"/>
                  </a:lnTo>
                  <a:lnTo>
                    <a:pt x="1137" y="525"/>
                  </a:lnTo>
                  <a:lnTo>
                    <a:pt x="904" y="758"/>
                  </a:lnTo>
                  <a:lnTo>
                    <a:pt x="729" y="992"/>
                  </a:lnTo>
                  <a:lnTo>
                    <a:pt x="554" y="1254"/>
                  </a:lnTo>
                  <a:lnTo>
                    <a:pt x="409" y="1546"/>
                  </a:lnTo>
                  <a:lnTo>
                    <a:pt x="263" y="1837"/>
                  </a:lnTo>
                  <a:lnTo>
                    <a:pt x="175" y="2158"/>
                  </a:lnTo>
                  <a:lnTo>
                    <a:pt x="88" y="2508"/>
                  </a:lnTo>
                  <a:lnTo>
                    <a:pt x="30" y="2857"/>
                  </a:lnTo>
                  <a:lnTo>
                    <a:pt x="1" y="3207"/>
                  </a:lnTo>
                  <a:lnTo>
                    <a:pt x="1" y="3586"/>
                  </a:lnTo>
                  <a:lnTo>
                    <a:pt x="30" y="3965"/>
                  </a:lnTo>
                  <a:lnTo>
                    <a:pt x="88" y="4344"/>
                  </a:lnTo>
                  <a:lnTo>
                    <a:pt x="146" y="4723"/>
                  </a:lnTo>
                  <a:lnTo>
                    <a:pt x="263" y="5102"/>
                  </a:lnTo>
                  <a:lnTo>
                    <a:pt x="379" y="5394"/>
                  </a:lnTo>
                  <a:lnTo>
                    <a:pt x="496" y="5656"/>
                  </a:lnTo>
                  <a:lnTo>
                    <a:pt x="642" y="5918"/>
                  </a:lnTo>
                  <a:lnTo>
                    <a:pt x="788" y="6181"/>
                  </a:lnTo>
                  <a:lnTo>
                    <a:pt x="933" y="6414"/>
                  </a:lnTo>
                  <a:lnTo>
                    <a:pt x="1108" y="6618"/>
                  </a:lnTo>
                  <a:lnTo>
                    <a:pt x="1283" y="6822"/>
                  </a:lnTo>
                  <a:lnTo>
                    <a:pt x="1458" y="6997"/>
                  </a:lnTo>
                  <a:lnTo>
                    <a:pt x="1662" y="7172"/>
                  </a:lnTo>
                  <a:lnTo>
                    <a:pt x="1837" y="7289"/>
                  </a:lnTo>
                  <a:lnTo>
                    <a:pt x="2041" y="7405"/>
                  </a:lnTo>
                  <a:lnTo>
                    <a:pt x="2274" y="7522"/>
                  </a:lnTo>
                  <a:lnTo>
                    <a:pt x="2478" y="7609"/>
                  </a:lnTo>
                  <a:lnTo>
                    <a:pt x="2683" y="7668"/>
                  </a:lnTo>
                  <a:lnTo>
                    <a:pt x="2916" y="7697"/>
                  </a:lnTo>
                  <a:lnTo>
                    <a:pt x="3353" y="7697"/>
                  </a:lnTo>
                  <a:lnTo>
                    <a:pt x="3557" y="7638"/>
                  </a:lnTo>
                  <a:lnTo>
                    <a:pt x="3790" y="7580"/>
                  </a:lnTo>
                  <a:lnTo>
                    <a:pt x="3994" y="7493"/>
                  </a:lnTo>
                  <a:lnTo>
                    <a:pt x="4257" y="7347"/>
                  </a:lnTo>
                  <a:lnTo>
                    <a:pt x="4490" y="7172"/>
                  </a:lnTo>
                  <a:lnTo>
                    <a:pt x="4723" y="6968"/>
                  </a:lnTo>
                  <a:lnTo>
                    <a:pt x="4898" y="6705"/>
                  </a:lnTo>
                  <a:lnTo>
                    <a:pt x="5073" y="6443"/>
                  </a:lnTo>
                  <a:lnTo>
                    <a:pt x="5219" y="6181"/>
                  </a:lnTo>
                  <a:lnTo>
                    <a:pt x="5365" y="5860"/>
                  </a:lnTo>
                  <a:lnTo>
                    <a:pt x="5452" y="5539"/>
                  </a:lnTo>
                  <a:lnTo>
                    <a:pt x="5539" y="5190"/>
                  </a:lnTo>
                  <a:lnTo>
                    <a:pt x="5598" y="4840"/>
                  </a:lnTo>
                  <a:lnTo>
                    <a:pt x="5627" y="4490"/>
                  </a:lnTo>
                  <a:lnTo>
                    <a:pt x="5627" y="4111"/>
                  </a:lnTo>
                  <a:lnTo>
                    <a:pt x="5598" y="3732"/>
                  </a:lnTo>
                  <a:lnTo>
                    <a:pt x="5539" y="3353"/>
                  </a:lnTo>
                  <a:lnTo>
                    <a:pt x="5481" y="2974"/>
                  </a:lnTo>
                  <a:lnTo>
                    <a:pt x="5365" y="2595"/>
                  </a:lnTo>
                  <a:lnTo>
                    <a:pt x="5248" y="2304"/>
                  </a:lnTo>
                  <a:lnTo>
                    <a:pt x="5131" y="2041"/>
                  </a:lnTo>
                  <a:lnTo>
                    <a:pt x="5015" y="1779"/>
                  </a:lnTo>
                  <a:lnTo>
                    <a:pt x="4869" y="1516"/>
                  </a:lnTo>
                  <a:lnTo>
                    <a:pt x="4694" y="1283"/>
                  </a:lnTo>
                  <a:lnTo>
                    <a:pt x="4548" y="1079"/>
                  </a:lnTo>
                  <a:lnTo>
                    <a:pt x="4344" y="875"/>
                  </a:lnTo>
                  <a:lnTo>
                    <a:pt x="4169" y="700"/>
                  </a:lnTo>
                  <a:lnTo>
                    <a:pt x="3994" y="554"/>
                  </a:lnTo>
                  <a:lnTo>
                    <a:pt x="3790" y="409"/>
                  </a:lnTo>
                  <a:lnTo>
                    <a:pt x="3586" y="292"/>
                  </a:lnTo>
                  <a:lnTo>
                    <a:pt x="3382" y="175"/>
                  </a:lnTo>
                  <a:lnTo>
                    <a:pt x="3149" y="117"/>
                  </a:lnTo>
                  <a:lnTo>
                    <a:pt x="2945" y="59"/>
                  </a:lnTo>
                  <a:lnTo>
                    <a:pt x="274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77;p55">
              <a:extLst>
                <a:ext uri="{FF2B5EF4-FFF2-40B4-BE49-F238E27FC236}">
                  <a16:creationId xmlns:a16="http://schemas.microsoft.com/office/drawing/2014/main" id="{6E51C366-7894-62B7-AD96-8FF2E7E61C54}"/>
                </a:ext>
              </a:extLst>
            </p:cNvPr>
            <p:cNvSpPr/>
            <p:nvPr/>
          </p:nvSpPr>
          <p:spPr>
            <a:xfrm>
              <a:off x="6417714" y="2650842"/>
              <a:ext cx="94562" cy="129348"/>
            </a:xfrm>
            <a:custGeom>
              <a:avLst/>
              <a:gdLst/>
              <a:ahLst/>
              <a:cxnLst/>
              <a:rect l="l" t="t" r="r" b="b"/>
              <a:pathLst>
                <a:path w="5627" h="7697" fill="none" extrusionOk="0">
                  <a:moveTo>
                    <a:pt x="2508" y="0"/>
                  </a:moveTo>
                  <a:lnTo>
                    <a:pt x="2508" y="0"/>
                  </a:lnTo>
                  <a:lnTo>
                    <a:pt x="2274" y="30"/>
                  </a:lnTo>
                  <a:lnTo>
                    <a:pt x="2070" y="59"/>
                  </a:lnTo>
                  <a:lnTo>
                    <a:pt x="1837" y="117"/>
                  </a:lnTo>
                  <a:lnTo>
                    <a:pt x="1604" y="205"/>
                  </a:lnTo>
                  <a:lnTo>
                    <a:pt x="1604" y="205"/>
                  </a:lnTo>
                  <a:lnTo>
                    <a:pt x="1371" y="350"/>
                  </a:lnTo>
                  <a:lnTo>
                    <a:pt x="1137" y="525"/>
                  </a:lnTo>
                  <a:lnTo>
                    <a:pt x="904" y="758"/>
                  </a:lnTo>
                  <a:lnTo>
                    <a:pt x="729" y="992"/>
                  </a:lnTo>
                  <a:lnTo>
                    <a:pt x="554" y="1254"/>
                  </a:lnTo>
                  <a:lnTo>
                    <a:pt x="409" y="1546"/>
                  </a:lnTo>
                  <a:lnTo>
                    <a:pt x="263" y="1837"/>
                  </a:lnTo>
                  <a:lnTo>
                    <a:pt x="175" y="2158"/>
                  </a:lnTo>
                  <a:lnTo>
                    <a:pt x="88" y="2508"/>
                  </a:lnTo>
                  <a:lnTo>
                    <a:pt x="30" y="2857"/>
                  </a:lnTo>
                  <a:lnTo>
                    <a:pt x="1" y="3207"/>
                  </a:lnTo>
                  <a:lnTo>
                    <a:pt x="1" y="3586"/>
                  </a:lnTo>
                  <a:lnTo>
                    <a:pt x="30" y="3965"/>
                  </a:lnTo>
                  <a:lnTo>
                    <a:pt x="88" y="4344"/>
                  </a:lnTo>
                  <a:lnTo>
                    <a:pt x="146" y="4723"/>
                  </a:lnTo>
                  <a:lnTo>
                    <a:pt x="263" y="5102"/>
                  </a:lnTo>
                  <a:lnTo>
                    <a:pt x="263" y="5102"/>
                  </a:lnTo>
                  <a:lnTo>
                    <a:pt x="379" y="5394"/>
                  </a:lnTo>
                  <a:lnTo>
                    <a:pt x="496" y="5656"/>
                  </a:lnTo>
                  <a:lnTo>
                    <a:pt x="642" y="5918"/>
                  </a:lnTo>
                  <a:lnTo>
                    <a:pt x="788" y="6181"/>
                  </a:lnTo>
                  <a:lnTo>
                    <a:pt x="933" y="6414"/>
                  </a:lnTo>
                  <a:lnTo>
                    <a:pt x="1108" y="6618"/>
                  </a:lnTo>
                  <a:lnTo>
                    <a:pt x="1283" y="6822"/>
                  </a:lnTo>
                  <a:lnTo>
                    <a:pt x="1458" y="6997"/>
                  </a:lnTo>
                  <a:lnTo>
                    <a:pt x="1662" y="7172"/>
                  </a:lnTo>
                  <a:lnTo>
                    <a:pt x="1837" y="7289"/>
                  </a:lnTo>
                  <a:lnTo>
                    <a:pt x="2041" y="7405"/>
                  </a:lnTo>
                  <a:lnTo>
                    <a:pt x="2274" y="7522"/>
                  </a:lnTo>
                  <a:lnTo>
                    <a:pt x="2478" y="7609"/>
                  </a:lnTo>
                  <a:lnTo>
                    <a:pt x="2683" y="7668"/>
                  </a:lnTo>
                  <a:lnTo>
                    <a:pt x="2916" y="7697"/>
                  </a:lnTo>
                  <a:lnTo>
                    <a:pt x="3120" y="7697"/>
                  </a:lnTo>
                  <a:lnTo>
                    <a:pt x="3120" y="7697"/>
                  </a:lnTo>
                  <a:lnTo>
                    <a:pt x="3353" y="7697"/>
                  </a:lnTo>
                  <a:lnTo>
                    <a:pt x="3557" y="7638"/>
                  </a:lnTo>
                  <a:lnTo>
                    <a:pt x="3790" y="7580"/>
                  </a:lnTo>
                  <a:lnTo>
                    <a:pt x="3994" y="7493"/>
                  </a:lnTo>
                  <a:lnTo>
                    <a:pt x="3994" y="7493"/>
                  </a:lnTo>
                  <a:lnTo>
                    <a:pt x="4257" y="7347"/>
                  </a:lnTo>
                  <a:lnTo>
                    <a:pt x="4490" y="7172"/>
                  </a:lnTo>
                  <a:lnTo>
                    <a:pt x="4723" y="6968"/>
                  </a:lnTo>
                  <a:lnTo>
                    <a:pt x="4898" y="6705"/>
                  </a:lnTo>
                  <a:lnTo>
                    <a:pt x="5073" y="6443"/>
                  </a:lnTo>
                  <a:lnTo>
                    <a:pt x="5219" y="6181"/>
                  </a:lnTo>
                  <a:lnTo>
                    <a:pt x="5365" y="5860"/>
                  </a:lnTo>
                  <a:lnTo>
                    <a:pt x="5452" y="5539"/>
                  </a:lnTo>
                  <a:lnTo>
                    <a:pt x="5539" y="5190"/>
                  </a:lnTo>
                  <a:lnTo>
                    <a:pt x="5598" y="4840"/>
                  </a:lnTo>
                  <a:lnTo>
                    <a:pt x="5627" y="4490"/>
                  </a:lnTo>
                  <a:lnTo>
                    <a:pt x="5627" y="4111"/>
                  </a:lnTo>
                  <a:lnTo>
                    <a:pt x="5598" y="3732"/>
                  </a:lnTo>
                  <a:lnTo>
                    <a:pt x="5539" y="3353"/>
                  </a:lnTo>
                  <a:lnTo>
                    <a:pt x="5481" y="2974"/>
                  </a:lnTo>
                  <a:lnTo>
                    <a:pt x="5365" y="2595"/>
                  </a:lnTo>
                  <a:lnTo>
                    <a:pt x="5365" y="2595"/>
                  </a:lnTo>
                  <a:lnTo>
                    <a:pt x="5248" y="2304"/>
                  </a:lnTo>
                  <a:lnTo>
                    <a:pt x="5131" y="2041"/>
                  </a:lnTo>
                  <a:lnTo>
                    <a:pt x="5015" y="1779"/>
                  </a:lnTo>
                  <a:lnTo>
                    <a:pt x="4869" y="1516"/>
                  </a:lnTo>
                  <a:lnTo>
                    <a:pt x="4694" y="1283"/>
                  </a:lnTo>
                  <a:lnTo>
                    <a:pt x="4548" y="1079"/>
                  </a:lnTo>
                  <a:lnTo>
                    <a:pt x="4344" y="875"/>
                  </a:lnTo>
                  <a:lnTo>
                    <a:pt x="4169" y="700"/>
                  </a:lnTo>
                  <a:lnTo>
                    <a:pt x="3994" y="554"/>
                  </a:lnTo>
                  <a:lnTo>
                    <a:pt x="3790" y="409"/>
                  </a:lnTo>
                  <a:lnTo>
                    <a:pt x="3586" y="292"/>
                  </a:lnTo>
                  <a:lnTo>
                    <a:pt x="3382" y="175"/>
                  </a:lnTo>
                  <a:lnTo>
                    <a:pt x="3149" y="117"/>
                  </a:lnTo>
                  <a:lnTo>
                    <a:pt x="2945" y="59"/>
                  </a:lnTo>
                  <a:lnTo>
                    <a:pt x="2741" y="0"/>
                  </a:lnTo>
                  <a:lnTo>
                    <a:pt x="2508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78;p55">
              <a:extLst>
                <a:ext uri="{FF2B5EF4-FFF2-40B4-BE49-F238E27FC236}">
                  <a16:creationId xmlns:a16="http://schemas.microsoft.com/office/drawing/2014/main" id="{BB929B46-68F3-CE66-3EDD-9A8E00510BAA}"/>
                </a:ext>
              </a:extLst>
            </p:cNvPr>
            <p:cNvSpPr/>
            <p:nvPr/>
          </p:nvSpPr>
          <p:spPr>
            <a:xfrm>
              <a:off x="7102115" y="2651817"/>
              <a:ext cx="83302" cy="128861"/>
            </a:xfrm>
            <a:custGeom>
              <a:avLst/>
              <a:gdLst/>
              <a:ahLst/>
              <a:cxnLst/>
              <a:rect l="l" t="t" r="r" b="b"/>
              <a:pathLst>
                <a:path w="4957" h="7668" extrusionOk="0">
                  <a:moveTo>
                    <a:pt x="2420" y="1"/>
                  </a:moveTo>
                  <a:lnTo>
                    <a:pt x="2245" y="59"/>
                  </a:lnTo>
                  <a:lnTo>
                    <a:pt x="2041" y="117"/>
                  </a:lnTo>
                  <a:lnTo>
                    <a:pt x="1866" y="176"/>
                  </a:lnTo>
                  <a:lnTo>
                    <a:pt x="1691" y="292"/>
                  </a:lnTo>
                  <a:lnTo>
                    <a:pt x="1516" y="409"/>
                  </a:lnTo>
                  <a:lnTo>
                    <a:pt x="1341" y="555"/>
                  </a:lnTo>
                  <a:lnTo>
                    <a:pt x="1166" y="700"/>
                  </a:lnTo>
                  <a:lnTo>
                    <a:pt x="1020" y="905"/>
                  </a:lnTo>
                  <a:lnTo>
                    <a:pt x="875" y="1079"/>
                  </a:lnTo>
                  <a:lnTo>
                    <a:pt x="583" y="1546"/>
                  </a:lnTo>
                  <a:lnTo>
                    <a:pt x="379" y="2071"/>
                  </a:lnTo>
                  <a:lnTo>
                    <a:pt x="175" y="2624"/>
                  </a:lnTo>
                  <a:lnTo>
                    <a:pt x="117" y="3003"/>
                  </a:lnTo>
                  <a:lnTo>
                    <a:pt x="58" y="3382"/>
                  </a:lnTo>
                  <a:lnTo>
                    <a:pt x="29" y="3761"/>
                  </a:lnTo>
                  <a:lnTo>
                    <a:pt x="0" y="4140"/>
                  </a:lnTo>
                  <a:lnTo>
                    <a:pt x="29" y="4519"/>
                  </a:lnTo>
                  <a:lnTo>
                    <a:pt x="58" y="4869"/>
                  </a:lnTo>
                  <a:lnTo>
                    <a:pt x="117" y="5219"/>
                  </a:lnTo>
                  <a:lnTo>
                    <a:pt x="204" y="5569"/>
                  </a:lnTo>
                  <a:lnTo>
                    <a:pt x="321" y="5890"/>
                  </a:lnTo>
                  <a:lnTo>
                    <a:pt x="437" y="6181"/>
                  </a:lnTo>
                  <a:lnTo>
                    <a:pt x="583" y="6473"/>
                  </a:lnTo>
                  <a:lnTo>
                    <a:pt x="758" y="6706"/>
                  </a:lnTo>
                  <a:lnTo>
                    <a:pt x="933" y="6939"/>
                  </a:lnTo>
                  <a:lnTo>
                    <a:pt x="1137" y="7143"/>
                  </a:lnTo>
                  <a:lnTo>
                    <a:pt x="1341" y="7318"/>
                  </a:lnTo>
                  <a:lnTo>
                    <a:pt x="1574" y="7464"/>
                  </a:lnTo>
                  <a:lnTo>
                    <a:pt x="1749" y="7551"/>
                  </a:lnTo>
                  <a:lnTo>
                    <a:pt x="1953" y="7610"/>
                  </a:lnTo>
                  <a:lnTo>
                    <a:pt x="2128" y="7639"/>
                  </a:lnTo>
                  <a:lnTo>
                    <a:pt x="2332" y="7668"/>
                  </a:lnTo>
                  <a:lnTo>
                    <a:pt x="2536" y="7639"/>
                  </a:lnTo>
                  <a:lnTo>
                    <a:pt x="2711" y="7610"/>
                  </a:lnTo>
                  <a:lnTo>
                    <a:pt x="2915" y="7551"/>
                  </a:lnTo>
                  <a:lnTo>
                    <a:pt x="3090" y="7464"/>
                  </a:lnTo>
                  <a:lnTo>
                    <a:pt x="3265" y="7376"/>
                  </a:lnTo>
                  <a:lnTo>
                    <a:pt x="3440" y="7260"/>
                  </a:lnTo>
                  <a:lnTo>
                    <a:pt x="3615" y="7114"/>
                  </a:lnTo>
                  <a:lnTo>
                    <a:pt x="3790" y="6939"/>
                  </a:lnTo>
                  <a:lnTo>
                    <a:pt x="3936" y="6764"/>
                  </a:lnTo>
                  <a:lnTo>
                    <a:pt x="4081" y="6560"/>
                  </a:lnTo>
                  <a:lnTo>
                    <a:pt x="4373" y="6123"/>
                  </a:lnTo>
                  <a:lnTo>
                    <a:pt x="4606" y="5598"/>
                  </a:lnTo>
                  <a:lnTo>
                    <a:pt x="4781" y="5015"/>
                  </a:lnTo>
                  <a:lnTo>
                    <a:pt x="4839" y="4636"/>
                  </a:lnTo>
                  <a:lnTo>
                    <a:pt x="4898" y="4257"/>
                  </a:lnTo>
                  <a:lnTo>
                    <a:pt x="4927" y="3878"/>
                  </a:lnTo>
                  <a:lnTo>
                    <a:pt x="4956" y="3499"/>
                  </a:lnTo>
                  <a:lnTo>
                    <a:pt x="4927" y="3149"/>
                  </a:lnTo>
                  <a:lnTo>
                    <a:pt x="4898" y="2770"/>
                  </a:lnTo>
                  <a:lnTo>
                    <a:pt x="4810" y="2420"/>
                  </a:lnTo>
                  <a:lnTo>
                    <a:pt x="4752" y="2100"/>
                  </a:lnTo>
                  <a:lnTo>
                    <a:pt x="4635" y="1779"/>
                  </a:lnTo>
                  <a:lnTo>
                    <a:pt x="4519" y="1488"/>
                  </a:lnTo>
                  <a:lnTo>
                    <a:pt x="4373" y="1196"/>
                  </a:lnTo>
                  <a:lnTo>
                    <a:pt x="4198" y="934"/>
                  </a:lnTo>
                  <a:lnTo>
                    <a:pt x="4023" y="700"/>
                  </a:lnTo>
                  <a:lnTo>
                    <a:pt x="3819" y="496"/>
                  </a:lnTo>
                  <a:lnTo>
                    <a:pt x="3615" y="321"/>
                  </a:lnTo>
                  <a:lnTo>
                    <a:pt x="3382" y="176"/>
                  </a:lnTo>
                  <a:lnTo>
                    <a:pt x="3207" y="117"/>
                  </a:lnTo>
                  <a:lnTo>
                    <a:pt x="3003" y="59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79;p55">
              <a:extLst>
                <a:ext uri="{FF2B5EF4-FFF2-40B4-BE49-F238E27FC236}">
                  <a16:creationId xmlns:a16="http://schemas.microsoft.com/office/drawing/2014/main" id="{803858B7-7E4A-3D3F-653D-587C7D91F3B8}"/>
                </a:ext>
              </a:extLst>
            </p:cNvPr>
            <p:cNvSpPr/>
            <p:nvPr/>
          </p:nvSpPr>
          <p:spPr>
            <a:xfrm>
              <a:off x="7102115" y="2651817"/>
              <a:ext cx="83302" cy="128861"/>
            </a:xfrm>
            <a:custGeom>
              <a:avLst/>
              <a:gdLst/>
              <a:ahLst/>
              <a:cxnLst/>
              <a:rect l="l" t="t" r="r" b="b"/>
              <a:pathLst>
                <a:path w="4957" h="7668" fill="none" extrusionOk="0">
                  <a:moveTo>
                    <a:pt x="2624" y="1"/>
                  </a:moveTo>
                  <a:lnTo>
                    <a:pt x="2624" y="1"/>
                  </a:lnTo>
                  <a:lnTo>
                    <a:pt x="2420" y="1"/>
                  </a:lnTo>
                  <a:lnTo>
                    <a:pt x="2245" y="59"/>
                  </a:lnTo>
                  <a:lnTo>
                    <a:pt x="2041" y="117"/>
                  </a:lnTo>
                  <a:lnTo>
                    <a:pt x="1866" y="176"/>
                  </a:lnTo>
                  <a:lnTo>
                    <a:pt x="1691" y="292"/>
                  </a:lnTo>
                  <a:lnTo>
                    <a:pt x="1516" y="409"/>
                  </a:lnTo>
                  <a:lnTo>
                    <a:pt x="1341" y="555"/>
                  </a:lnTo>
                  <a:lnTo>
                    <a:pt x="1166" y="700"/>
                  </a:lnTo>
                  <a:lnTo>
                    <a:pt x="1020" y="905"/>
                  </a:lnTo>
                  <a:lnTo>
                    <a:pt x="875" y="1079"/>
                  </a:lnTo>
                  <a:lnTo>
                    <a:pt x="583" y="1546"/>
                  </a:lnTo>
                  <a:lnTo>
                    <a:pt x="379" y="2071"/>
                  </a:lnTo>
                  <a:lnTo>
                    <a:pt x="175" y="2624"/>
                  </a:lnTo>
                  <a:lnTo>
                    <a:pt x="175" y="2624"/>
                  </a:lnTo>
                  <a:lnTo>
                    <a:pt x="117" y="3003"/>
                  </a:lnTo>
                  <a:lnTo>
                    <a:pt x="58" y="3382"/>
                  </a:lnTo>
                  <a:lnTo>
                    <a:pt x="29" y="3761"/>
                  </a:lnTo>
                  <a:lnTo>
                    <a:pt x="0" y="4140"/>
                  </a:lnTo>
                  <a:lnTo>
                    <a:pt x="29" y="4519"/>
                  </a:lnTo>
                  <a:lnTo>
                    <a:pt x="58" y="4869"/>
                  </a:lnTo>
                  <a:lnTo>
                    <a:pt x="117" y="5219"/>
                  </a:lnTo>
                  <a:lnTo>
                    <a:pt x="204" y="5569"/>
                  </a:lnTo>
                  <a:lnTo>
                    <a:pt x="321" y="5890"/>
                  </a:lnTo>
                  <a:lnTo>
                    <a:pt x="437" y="6181"/>
                  </a:lnTo>
                  <a:lnTo>
                    <a:pt x="583" y="6473"/>
                  </a:lnTo>
                  <a:lnTo>
                    <a:pt x="758" y="6706"/>
                  </a:lnTo>
                  <a:lnTo>
                    <a:pt x="933" y="6939"/>
                  </a:lnTo>
                  <a:lnTo>
                    <a:pt x="1137" y="7143"/>
                  </a:lnTo>
                  <a:lnTo>
                    <a:pt x="1341" y="7318"/>
                  </a:lnTo>
                  <a:lnTo>
                    <a:pt x="1574" y="7464"/>
                  </a:lnTo>
                  <a:lnTo>
                    <a:pt x="1574" y="7464"/>
                  </a:lnTo>
                  <a:lnTo>
                    <a:pt x="1749" y="7551"/>
                  </a:lnTo>
                  <a:lnTo>
                    <a:pt x="1953" y="7610"/>
                  </a:lnTo>
                  <a:lnTo>
                    <a:pt x="2128" y="7639"/>
                  </a:lnTo>
                  <a:lnTo>
                    <a:pt x="2332" y="7668"/>
                  </a:lnTo>
                  <a:lnTo>
                    <a:pt x="2332" y="7668"/>
                  </a:lnTo>
                  <a:lnTo>
                    <a:pt x="2536" y="7639"/>
                  </a:lnTo>
                  <a:lnTo>
                    <a:pt x="2711" y="7610"/>
                  </a:lnTo>
                  <a:lnTo>
                    <a:pt x="2915" y="7551"/>
                  </a:lnTo>
                  <a:lnTo>
                    <a:pt x="3090" y="7464"/>
                  </a:lnTo>
                  <a:lnTo>
                    <a:pt x="3265" y="7376"/>
                  </a:lnTo>
                  <a:lnTo>
                    <a:pt x="3440" y="7260"/>
                  </a:lnTo>
                  <a:lnTo>
                    <a:pt x="3615" y="7114"/>
                  </a:lnTo>
                  <a:lnTo>
                    <a:pt x="3790" y="6939"/>
                  </a:lnTo>
                  <a:lnTo>
                    <a:pt x="3936" y="6764"/>
                  </a:lnTo>
                  <a:lnTo>
                    <a:pt x="4081" y="6560"/>
                  </a:lnTo>
                  <a:lnTo>
                    <a:pt x="4373" y="6123"/>
                  </a:lnTo>
                  <a:lnTo>
                    <a:pt x="4606" y="5598"/>
                  </a:lnTo>
                  <a:lnTo>
                    <a:pt x="4781" y="5015"/>
                  </a:lnTo>
                  <a:lnTo>
                    <a:pt x="4781" y="5015"/>
                  </a:lnTo>
                  <a:lnTo>
                    <a:pt x="4839" y="4636"/>
                  </a:lnTo>
                  <a:lnTo>
                    <a:pt x="4898" y="4257"/>
                  </a:lnTo>
                  <a:lnTo>
                    <a:pt x="4927" y="3878"/>
                  </a:lnTo>
                  <a:lnTo>
                    <a:pt x="4956" y="3499"/>
                  </a:lnTo>
                  <a:lnTo>
                    <a:pt x="4927" y="3149"/>
                  </a:lnTo>
                  <a:lnTo>
                    <a:pt x="4898" y="2770"/>
                  </a:lnTo>
                  <a:lnTo>
                    <a:pt x="4810" y="2420"/>
                  </a:lnTo>
                  <a:lnTo>
                    <a:pt x="4752" y="2100"/>
                  </a:lnTo>
                  <a:lnTo>
                    <a:pt x="4635" y="1779"/>
                  </a:lnTo>
                  <a:lnTo>
                    <a:pt x="4519" y="1488"/>
                  </a:lnTo>
                  <a:lnTo>
                    <a:pt x="4373" y="1196"/>
                  </a:lnTo>
                  <a:lnTo>
                    <a:pt x="4198" y="934"/>
                  </a:lnTo>
                  <a:lnTo>
                    <a:pt x="4023" y="700"/>
                  </a:lnTo>
                  <a:lnTo>
                    <a:pt x="3819" y="496"/>
                  </a:lnTo>
                  <a:lnTo>
                    <a:pt x="3615" y="321"/>
                  </a:lnTo>
                  <a:lnTo>
                    <a:pt x="3382" y="176"/>
                  </a:lnTo>
                  <a:lnTo>
                    <a:pt x="3382" y="176"/>
                  </a:lnTo>
                  <a:lnTo>
                    <a:pt x="3207" y="117"/>
                  </a:lnTo>
                  <a:lnTo>
                    <a:pt x="3003" y="59"/>
                  </a:lnTo>
                  <a:lnTo>
                    <a:pt x="2828" y="1"/>
                  </a:lnTo>
                  <a:lnTo>
                    <a:pt x="262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80;p55">
              <a:extLst>
                <a:ext uri="{FF2B5EF4-FFF2-40B4-BE49-F238E27FC236}">
                  <a16:creationId xmlns:a16="http://schemas.microsoft.com/office/drawing/2014/main" id="{BC81EA43-0027-9EC8-9615-DC347F16A906}"/>
                </a:ext>
              </a:extLst>
            </p:cNvPr>
            <p:cNvSpPr/>
            <p:nvPr/>
          </p:nvSpPr>
          <p:spPr>
            <a:xfrm>
              <a:off x="6949744" y="3008957"/>
              <a:ext cx="77421" cy="143565"/>
            </a:xfrm>
            <a:custGeom>
              <a:avLst/>
              <a:gdLst/>
              <a:ahLst/>
              <a:cxnLst/>
              <a:rect l="l" t="t" r="r" b="b"/>
              <a:pathLst>
                <a:path w="4607" h="8543" extrusionOk="0">
                  <a:moveTo>
                    <a:pt x="2304" y="1"/>
                  </a:moveTo>
                  <a:lnTo>
                    <a:pt x="2071" y="30"/>
                  </a:lnTo>
                  <a:lnTo>
                    <a:pt x="1837" y="88"/>
                  </a:lnTo>
                  <a:lnTo>
                    <a:pt x="1633" y="205"/>
                  </a:lnTo>
                  <a:lnTo>
                    <a:pt x="1429" y="321"/>
                  </a:lnTo>
                  <a:lnTo>
                    <a:pt x="1225" y="525"/>
                  </a:lnTo>
                  <a:lnTo>
                    <a:pt x="1021" y="730"/>
                  </a:lnTo>
                  <a:lnTo>
                    <a:pt x="846" y="963"/>
                  </a:lnTo>
                  <a:lnTo>
                    <a:pt x="700" y="1254"/>
                  </a:lnTo>
                  <a:lnTo>
                    <a:pt x="526" y="1546"/>
                  </a:lnTo>
                  <a:lnTo>
                    <a:pt x="409" y="1896"/>
                  </a:lnTo>
                  <a:lnTo>
                    <a:pt x="292" y="2245"/>
                  </a:lnTo>
                  <a:lnTo>
                    <a:pt x="205" y="2595"/>
                  </a:lnTo>
                  <a:lnTo>
                    <a:pt x="117" y="3003"/>
                  </a:lnTo>
                  <a:lnTo>
                    <a:pt x="59" y="3412"/>
                  </a:lnTo>
                  <a:lnTo>
                    <a:pt x="30" y="3820"/>
                  </a:lnTo>
                  <a:lnTo>
                    <a:pt x="1" y="4257"/>
                  </a:lnTo>
                  <a:lnTo>
                    <a:pt x="30" y="4694"/>
                  </a:lnTo>
                  <a:lnTo>
                    <a:pt x="59" y="5132"/>
                  </a:lnTo>
                  <a:lnTo>
                    <a:pt x="117" y="5540"/>
                  </a:lnTo>
                  <a:lnTo>
                    <a:pt x="205" y="5919"/>
                  </a:lnTo>
                  <a:lnTo>
                    <a:pt x="292" y="6298"/>
                  </a:lnTo>
                  <a:lnTo>
                    <a:pt x="409" y="6647"/>
                  </a:lnTo>
                  <a:lnTo>
                    <a:pt x="526" y="6997"/>
                  </a:lnTo>
                  <a:lnTo>
                    <a:pt x="700" y="7289"/>
                  </a:lnTo>
                  <a:lnTo>
                    <a:pt x="846" y="7551"/>
                  </a:lnTo>
                  <a:lnTo>
                    <a:pt x="1021" y="7814"/>
                  </a:lnTo>
                  <a:lnTo>
                    <a:pt x="1225" y="8018"/>
                  </a:lnTo>
                  <a:lnTo>
                    <a:pt x="1429" y="8193"/>
                  </a:lnTo>
                  <a:lnTo>
                    <a:pt x="1633" y="8338"/>
                  </a:lnTo>
                  <a:lnTo>
                    <a:pt x="1837" y="8455"/>
                  </a:lnTo>
                  <a:lnTo>
                    <a:pt x="2071" y="8513"/>
                  </a:lnTo>
                  <a:lnTo>
                    <a:pt x="2304" y="8542"/>
                  </a:lnTo>
                  <a:lnTo>
                    <a:pt x="2537" y="8513"/>
                  </a:lnTo>
                  <a:lnTo>
                    <a:pt x="2770" y="8455"/>
                  </a:lnTo>
                  <a:lnTo>
                    <a:pt x="3003" y="8338"/>
                  </a:lnTo>
                  <a:lnTo>
                    <a:pt x="3208" y="8193"/>
                  </a:lnTo>
                  <a:lnTo>
                    <a:pt x="3412" y="8018"/>
                  </a:lnTo>
                  <a:lnTo>
                    <a:pt x="3587" y="7814"/>
                  </a:lnTo>
                  <a:lnTo>
                    <a:pt x="3761" y="7551"/>
                  </a:lnTo>
                  <a:lnTo>
                    <a:pt x="3936" y="7289"/>
                  </a:lnTo>
                  <a:lnTo>
                    <a:pt x="4082" y="6997"/>
                  </a:lnTo>
                  <a:lnTo>
                    <a:pt x="4199" y="6647"/>
                  </a:lnTo>
                  <a:lnTo>
                    <a:pt x="4315" y="6298"/>
                  </a:lnTo>
                  <a:lnTo>
                    <a:pt x="4432" y="5919"/>
                  </a:lnTo>
                  <a:lnTo>
                    <a:pt x="4490" y="5540"/>
                  </a:lnTo>
                  <a:lnTo>
                    <a:pt x="4549" y="5132"/>
                  </a:lnTo>
                  <a:lnTo>
                    <a:pt x="4578" y="4694"/>
                  </a:lnTo>
                  <a:lnTo>
                    <a:pt x="4607" y="4257"/>
                  </a:lnTo>
                  <a:lnTo>
                    <a:pt x="4578" y="3820"/>
                  </a:lnTo>
                  <a:lnTo>
                    <a:pt x="4549" y="3412"/>
                  </a:lnTo>
                  <a:lnTo>
                    <a:pt x="4490" y="3003"/>
                  </a:lnTo>
                  <a:lnTo>
                    <a:pt x="4432" y="2595"/>
                  </a:lnTo>
                  <a:lnTo>
                    <a:pt x="4315" y="2245"/>
                  </a:lnTo>
                  <a:lnTo>
                    <a:pt x="4199" y="1896"/>
                  </a:lnTo>
                  <a:lnTo>
                    <a:pt x="4082" y="1546"/>
                  </a:lnTo>
                  <a:lnTo>
                    <a:pt x="3936" y="1254"/>
                  </a:lnTo>
                  <a:lnTo>
                    <a:pt x="3761" y="963"/>
                  </a:lnTo>
                  <a:lnTo>
                    <a:pt x="3587" y="730"/>
                  </a:lnTo>
                  <a:lnTo>
                    <a:pt x="3412" y="525"/>
                  </a:lnTo>
                  <a:lnTo>
                    <a:pt x="3208" y="321"/>
                  </a:lnTo>
                  <a:lnTo>
                    <a:pt x="3003" y="205"/>
                  </a:lnTo>
                  <a:lnTo>
                    <a:pt x="2770" y="88"/>
                  </a:lnTo>
                  <a:lnTo>
                    <a:pt x="2537" y="30"/>
                  </a:lnTo>
                  <a:lnTo>
                    <a:pt x="23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81;p55">
              <a:extLst>
                <a:ext uri="{FF2B5EF4-FFF2-40B4-BE49-F238E27FC236}">
                  <a16:creationId xmlns:a16="http://schemas.microsoft.com/office/drawing/2014/main" id="{8F8267DA-4779-4332-FC53-7C0B4731F142}"/>
                </a:ext>
              </a:extLst>
            </p:cNvPr>
            <p:cNvSpPr/>
            <p:nvPr/>
          </p:nvSpPr>
          <p:spPr>
            <a:xfrm>
              <a:off x="6949744" y="3008957"/>
              <a:ext cx="77421" cy="143565"/>
            </a:xfrm>
            <a:custGeom>
              <a:avLst/>
              <a:gdLst/>
              <a:ahLst/>
              <a:cxnLst/>
              <a:rect l="l" t="t" r="r" b="b"/>
              <a:pathLst>
                <a:path w="4607" h="8543" fill="none" extrusionOk="0">
                  <a:moveTo>
                    <a:pt x="2304" y="1"/>
                  </a:moveTo>
                  <a:lnTo>
                    <a:pt x="2304" y="1"/>
                  </a:lnTo>
                  <a:lnTo>
                    <a:pt x="2071" y="30"/>
                  </a:lnTo>
                  <a:lnTo>
                    <a:pt x="1837" y="88"/>
                  </a:lnTo>
                  <a:lnTo>
                    <a:pt x="1633" y="205"/>
                  </a:lnTo>
                  <a:lnTo>
                    <a:pt x="1429" y="321"/>
                  </a:lnTo>
                  <a:lnTo>
                    <a:pt x="1225" y="525"/>
                  </a:lnTo>
                  <a:lnTo>
                    <a:pt x="1021" y="730"/>
                  </a:lnTo>
                  <a:lnTo>
                    <a:pt x="846" y="963"/>
                  </a:lnTo>
                  <a:lnTo>
                    <a:pt x="700" y="1254"/>
                  </a:lnTo>
                  <a:lnTo>
                    <a:pt x="526" y="1546"/>
                  </a:lnTo>
                  <a:lnTo>
                    <a:pt x="409" y="1896"/>
                  </a:lnTo>
                  <a:lnTo>
                    <a:pt x="292" y="2245"/>
                  </a:lnTo>
                  <a:lnTo>
                    <a:pt x="205" y="2595"/>
                  </a:lnTo>
                  <a:lnTo>
                    <a:pt x="117" y="3003"/>
                  </a:lnTo>
                  <a:lnTo>
                    <a:pt x="59" y="3412"/>
                  </a:lnTo>
                  <a:lnTo>
                    <a:pt x="30" y="3820"/>
                  </a:lnTo>
                  <a:lnTo>
                    <a:pt x="1" y="4257"/>
                  </a:lnTo>
                  <a:lnTo>
                    <a:pt x="1" y="4257"/>
                  </a:lnTo>
                  <a:lnTo>
                    <a:pt x="30" y="4694"/>
                  </a:lnTo>
                  <a:lnTo>
                    <a:pt x="59" y="5132"/>
                  </a:lnTo>
                  <a:lnTo>
                    <a:pt x="117" y="5540"/>
                  </a:lnTo>
                  <a:lnTo>
                    <a:pt x="205" y="5919"/>
                  </a:lnTo>
                  <a:lnTo>
                    <a:pt x="292" y="6298"/>
                  </a:lnTo>
                  <a:lnTo>
                    <a:pt x="409" y="6647"/>
                  </a:lnTo>
                  <a:lnTo>
                    <a:pt x="526" y="6997"/>
                  </a:lnTo>
                  <a:lnTo>
                    <a:pt x="700" y="7289"/>
                  </a:lnTo>
                  <a:lnTo>
                    <a:pt x="846" y="7551"/>
                  </a:lnTo>
                  <a:lnTo>
                    <a:pt x="1021" y="7814"/>
                  </a:lnTo>
                  <a:lnTo>
                    <a:pt x="1225" y="8018"/>
                  </a:lnTo>
                  <a:lnTo>
                    <a:pt x="1429" y="8193"/>
                  </a:lnTo>
                  <a:lnTo>
                    <a:pt x="1633" y="8338"/>
                  </a:lnTo>
                  <a:lnTo>
                    <a:pt x="1837" y="8455"/>
                  </a:lnTo>
                  <a:lnTo>
                    <a:pt x="2071" y="8513"/>
                  </a:lnTo>
                  <a:lnTo>
                    <a:pt x="2304" y="8542"/>
                  </a:lnTo>
                  <a:lnTo>
                    <a:pt x="2304" y="8542"/>
                  </a:lnTo>
                  <a:lnTo>
                    <a:pt x="2537" y="8513"/>
                  </a:lnTo>
                  <a:lnTo>
                    <a:pt x="2770" y="8455"/>
                  </a:lnTo>
                  <a:lnTo>
                    <a:pt x="3003" y="8338"/>
                  </a:lnTo>
                  <a:lnTo>
                    <a:pt x="3208" y="8193"/>
                  </a:lnTo>
                  <a:lnTo>
                    <a:pt x="3412" y="8018"/>
                  </a:lnTo>
                  <a:lnTo>
                    <a:pt x="3587" y="7814"/>
                  </a:lnTo>
                  <a:lnTo>
                    <a:pt x="3761" y="7551"/>
                  </a:lnTo>
                  <a:lnTo>
                    <a:pt x="3936" y="7289"/>
                  </a:lnTo>
                  <a:lnTo>
                    <a:pt x="4082" y="6997"/>
                  </a:lnTo>
                  <a:lnTo>
                    <a:pt x="4199" y="6647"/>
                  </a:lnTo>
                  <a:lnTo>
                    <a:pt x="4315" y="6298"/>
                  </a:lnTo>
                  <a:lnTo>
                    <a:pt x="4432" y="5919"/>
                  </a:lnTo>
                  <a:lnTo>
                    <a:pt x="4490" y="5540"/>
                  </a:lnTo>
                  <a:lnTo>
                    <a:pt x="4549" y="5132"/>
                  </a:lnTo>
                  <a:lnTo>
                    <a:pt x="4578" y="4694"/>
                  </a:lnTo>
                  <a:lnTo>
                    <a:pt x="4607" y="4257"/>
                  </a:lnTo>
                  <a:lnTo>
                    <a:pt x="4607" y="4257"/>
                  </a:lnTo>
                  <a:lnTo>
                    <a:pt x="4578" y="3820"/>
                  </a:lnTo>
                  <a:lnTo>
                    <a:pt x="4549" y="3412"/>
                  </a:lnTo>
                  <a:lnTo>
                    <a:pt x="4490" y="3003"/>
                  </a:lnTo>
                  <a:lnTo>
                    <a:pt x="4432" y="2595"/>
                  </a:lnTo>
                  <a:lnTo>
                    <a:pt x="4315" y="2245"/>
                  </a:lnTo>
                  <a:lnTo>
                    <a:pt x="4199" y="1896"/>
                  </a:lnTo>
                  <a:lnTo>
                    <a:pt x="4082" y="1546"/>
                  </a:lnTo>
                  <a:lnTo>
                    <a:pt x="3936" y="1254"/>
                  </a:lnTo>
                  <a:lnTo>
                    <a:pt x="3761" y="963"/>
                  </a:lnTo>
                  <a:lnTo>
                    <a:pt x="3587" y="730"/>
                  </a:lnTo>
                  <a:lnTo>
                    <a:pt x="3412" y="525"/>
                  </a:lnTo>
                  <a:lnTo>
                    <a:pt x="3208" y="321"/>
                  </a:lnTo>
                  <a:lnTo>
                    <a:pt x="3003" y="205"/>
                  </a:lnTo>
                  <a:lnTo>
                    <a:pt x="2770" y="88"/>
                  </a:lnTo>
                  <a:lnTo>
                    <a:pt x="2537" y="30"/>
                  </a:lnTo>
                  <a:lnTo>
                    <a:pt x="230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82;p55">
              <a:extLst>
                <a:ext uri="{FF2B5EF4-FFF2-40B4-BE49-F238E27FC236}">
                  <a16:creationId xmlns:a16="http://schemas.microsoft.com/office/drawing/2014/main" id="{C06FF901-69A9-EFB4-5CBF-0EA9A0430EF8}"/>
                </a:ext>
              </a:extLst>
            </p:cNvPr>
            <p:cNvSpPr/>
            <p:nvPr/>
          </p:nvSpPr>
          <p:spPr>
            <a:xfrm>
              <a:off x="6003253" y="2213845"/>
              <a:ext cx="340016" cy="274863"/>
            </a:xfrm>
            <a:custGeom>
              <a:avLst/>
              <a:gdLst/>
              <a:ahLst/>
              <a:cxnLst/>
              <a:rect l="l" t="t" r="r" b="b"/>
              <a:pathLst>
                <a:path w="20233" h="16356" extrusionOk="0">
                  <a:moveTo>
                    <a:pt x="3586" y="1"/>
                  </a:moveTo>
                  <a:lnTo>
                    <a:pt x="3120" y="30"/>
                  </a:lnTo>
                  <a:lnTo>
                    <a:pt x="2683" y="59"/>
                  </a:lnTo>
                  <a:lnTo>
                    <a:pt x="2275" y="117"/>
                  </a:lnTo>
                  <a:lnTo>
                    <a:pt x="1896" y="176"/>
                  </a:lnTo>
                  <a:lnTo>
                    <a:pt x="1517" y="263"/>
                  </a:lnTo>
                  <a:lnTo>
                    <a:pt x="1196" y="351"/>
                  </a:lnTo>
                  <a:lnTo>
                    <a:pt x="875" y="467"/>
                  </a:lnTo>
                  <a:lnTo>
                    <a:pt x="613" y="584"/>
                  </a:lnTo>
                  <a:lnTo>
                    <a:pt x="496" y="642"/>
                  </a:lnTo>
                  <a:lnTo>
                    <a:pt x="380" y="730"/>
                  </a:lnTo>
                  <a:lnTo>
                    <a:pt x="292" y="846"/>
                  </a:lnTo>
                  <a:lnTo>
                    <a:pt x="205" y="963"/>
                  </a:lnTo>
                  <a:lnTo>
                    <a:pt x="146" y="1109"/>
                  </a:lnTo>
                  <a:lnTo>
                    <a:pt x="88" y="1283"/>
                  </a:lnTo>
                  <a:lnTo>
                    <a:pt x="30" y="1633"/>
                  </a:lnTo>
                  <a:lnTo>
                    <a:pt x="1" y="2041"/>
                  </a:lnTo>
                  <a:lnTo>
                    <a:pt x="1" y="2537"/>
                  </a:lnTo>
                  <a:lnTo>
                    <a:pt x="59" y="3033"/>
                  </a:lnTo>
                  <a:lnTo>
                    <a:pt x="146" y="3616"/>
                  </a:lnTo>
                  <a:lnTo>
                    <a:pt x="263" y="4199"/>
                  </a:lnTo>
                  <a:lnTo>
                    <a:pt x="409" y="4811"/>
                  </a:lnTo>
                  <a:lnTo>
                    <a:pt x="788" y="6152"/>
                  </a:lnTo>
                  <a:lnTo>
                    <a:pt x="1254" y="7551"/>
                  </a:lnTo>
                  <a:lnTo>
                    <a:pt x="1779" y="8950"/>
                  </a:lnTo>
                  <a:lnTo>
                    <a:pt x="2333" y="10379"/>
                  </a:lnTo>
                  <a:lnTo>
                    <a:pt x="2887" y="11720"/>
                  </a:lnTo>
                  <a:lnTo>
                    <a:pt x="3441" y="12973"/>
                  </a:lnTo>
                  <a:lnTo>
                    <a:pt x="3936" y="14081"/>
                  </a:lnTo>
                  <a:lnTo>
                    <a:pt x="4723" y="15743"/>
                  </a:lnTo>
                  <a:lnTo>
                    <a:pt x="5015" y="16355"/>
                  </a:lnTo>
                  <a:lnTo>
                    <a:pt x="5452" y="16297"/>
                  </a:lnTo>
                  <a:lnTo>
                    <a:pt x="5948" y="16239"/>
                  </a:lnTo>
                  <a:lnTo>
                    <a:pt x="6618" y="16122"/>
                  </a:lnTo>
                  <a:lnTo>
                    <a:pt x="7435" y="15947"/>
                  </a:lnTo>
                  <a:lnTo>
                    <a:pt x="8397" y="15714"/>
                  </a:lnTo>
                  <a:lnTo>
                    <a:pt x="9446" y="15393"/>
                  </a:lnTo>
                  <a:lnTo>
                    <a:pt x="10583" y="14985"/>
                  </a:lnTo>
                  <a:lnTo>
                    <a:pt x="11166" y="14752"/>
                  </a:lnTo>
                  <a:lnTo>
                    <a:pt x="11778" y="14489"/>
                  </a:lnTo>
                  <a:lnTo>
                    <a:pt x="12390" y="14198"/>
                  </a:lnTo>
                  <a:lnTo>
                    <a:pt x="13003" y="13848"/>
                  </a:lnTo>
                  <a:lnTo>
                    <a:pt x="13644" y="13498"/>
                  </a:lnTo>
                  <a:lnTo>
                    <a:pt x="14285" y="13119"/>
                  </a:lnTo>
                  <a:lnTo>
                    <a:pt x="14927" y="12682"/>
                  </a:lnTo>
                  <a:lnTo>
                    <a:pt x="15539" y="12245"/>
                  </a:lnTo>
                  <a:lnTo>
                    <a:pt x="16180" y="11749"/>
                  </a:lnTo>
                  <a:lnTo>
                    <a:pt x="16792" y="11224"/>
                  </a:lnTo>
                  <a:lnTo>
                    <a:pt x="17405" y="10641"/>
                  </a:lnTo>
                  <a:lnTo>
                    <a:pt x="18017" y="10029"/>
                  </a:lnTo>
                  <a:lnTo>
                    <a:pt x="18600" y="9388"/>
                  </a:lnTo>
                  <a:lnTo>
                    <a:pt x="19154" y="8688"/>
                  </a:lnTo>
                  <a:lnTo>
                    <a:pt x="19708" y="7959"/>
                  </a:lnTo>
                  <a:lnTo>
                    <a:pt x="20232" y="7172"/>
                  </a:lnTo>
                  <a:lnTo>
                    <a:pt x="19387" y="6502"/>
                  </a:lnTo>
                  <a:lnTo>
                    <a:pt x="18571" y="5860"/>
                  </a:lnTo>
                  <a:lnTo>
                    <a:pt x="17754" y="5277"/>
                  </a:lnTo>
                  <a:lnTo>
                    <a:pt x="16938" y="4723"/>
                  </a:lnTo>
                  <a:lnTo>
                    <a:pt x="16151" y="4199"/>
                  </a:lnTo>
                  <a:lnTo>
                    <a:pt x="15335" y="3703"/>
                  </a:lnTo>
                  <a:lnTo>
                    <a:pt x="14577" y="3266"/>
                  </a:lnTo>
                  <a:lnTo>
                    <a:pt x="13790" y="2858"/>
                  </a:lnTo>
                  <a:lnTo>
                    <a:pt x="13032" y="2450"/>
                  </a:lnTo>
                  <a:lnTo>
                    <a:pt x="12274" y="2100"/>
                  </a:lnTo>
                  <a:lnTo>
                    <a:pt x="11545" y="1779"/>
                  </a:lnTo>
                  <a:lnTo>
                    <a:pt x="10845" y="1488"/>
                  </a:lnTo>
                  <a:lnTo>
                    <a:pt x="10117" y="1225"/>
                  </a:lnTo>
                  <a:lnTo>
                    <a:pt x="9446" y="992"/>
                  </a:lnTo>
                  <a:lnTo>
                    <a:pt x="8776" y="788"/>
                  </a:lnTo>
                  <a:lnTo>
                    <a:pt x="8105" y="613"/>
                  </a:lnTo>
                  <a:lnTo>
                    <a:pt x="7464" y="467"/>
                  </a:lnTo>
                  <a:lnTo>
                    <a:pt x="6851" y="321"/>
                  </a:lnTo>
                  <a:lnTo>
                    <a:pt x="6268" y="205"/>
                  </a:lnTo>
                  <a:lnTo>
                    <a:pt x="5685" y="117"/>
                  </a:lnTo>
                  <a:lnTo>
                    <a:pt x="5132" y="59"/>
                  </a:lnTo>
                  <a:lnTo>
                    <a:pt x="4578" y="30"/>
                  </a:lnTo>
                  <a:lnTo>
                    <a:pt x="40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83;p55">
              <a:extLst>
                <a:ext uri="{FF2B5EF4-FFF2-40B4-BE49-F238E27FC236}">
                  <a16:creationId xmlns:a16="http://schemas.microsoft.com/office/drawing/2014/main" id="{DB22BF69-8268-4C4F-8BBF-4900BD21B47F}"/>
                </a:ext>
              </a:extLst>
            </p:cNvPr>
            <p:cNvSpPr/>
            <p:nvPr/>
          </p:nvSpPr>
          <p:spPr>
            <a:xfrm>
              <a:off x="6003253" y="2213845"/>
              <a:ext cx="340016" cy="274863"/>
            </a:xfrm>
            <a:custGeom>
              <a:avLst/>
              <a:gdLst/>
              <a:ahLst/>
              <a:cxnLst/>
              <a:rect l="l" t="t" r="r" b="b"/>
              <a:pathLst>
                <a:path w="20233" h="16356" fill="none" extrusionOk="0">
                  <a:moveTo>
                    <a:pt x="20232" y="7172"/>
                  </a:moveTo>
                  <a:lnTo>
                    <a:pt x="20232" y="7172"/>
                  </a:lnTo>
                  <a:lnTo>
                    <a:pt x="19387" y="6502"/>
                  </a:lnTo>
                  <a:lnTo>
                    <a:pt x="18571" y="5860"/>
                  </a:lnTo>
                  <a:lnTo>
                    <a:pt x="17754" y="5277"/>
                  </a:lnTo>
                  <a:lnTo>
                    <a:pt x="16938" y="4723"/>
                  </a:lnTo>
                  <a:lnTo>
                    <a:pt x="16151" y="4199"/>
                  </a:lnTo>
                  <a:lnTo>
                    <a:pt x="15335" y="3703"/>
                  </a:lnTo>
                  <a:lnTo>
                    <a:pt x="14577" y="3266"/>
                  </a:lnTo>
                  <a:lnTo>
                    <a:pt x="13790" y="2858"/>
                  </a:lnTo>
                  <a:lnTo>
                    <a:pt x="13032" y="2450"/>
                  </a:lnTo>
                  <a:lnTo>
                    <a:pt x="12274" y="2100"/>
                  </a:lnTo>
                  <a:lnTo>
                    <a:pt x="11545" y="1779"/>
                  </a:lnTo>
                  <a:lnTo>
                    <a:pt x="10845" y="1488"/>
                  </a:lnTo>
                  <a:lnTo>
                    <a:pt x="10117" y="1225"/>
                  </a:lnTo>
                  <a:lnTo>
                    <a:pt x="9446" y="992"/>
                  </a:lnTo>
                  <a:lnTo>
                    <a:pt x="8776" y="788"/>
                  </a:lnTo>
                  <a:lnTo>
                    <a:pt x="8105" y="613"/>
                  </a:lnTo>
                  <a:lnTo>
                    <a:pt x="7464" y="467"/>
                  </a:lnTo>
                  <a:lnTo>
                    <a:pt x="6851" y="321"/>
                  </a:lnTo>
                  <a:lnTo>
                    <a:pt x="6268" y="205"/>
                  </a:lnTo>
                  <a:lnTo>
                    <a:pt x="5685" y="117"/>
                  </a:lnTo>
                  <a:lnTo>
                    <a:pt x="5132" y="59"/>
                  </a:lnTo>
                  <a:lnTo>
                    <a:pt x="4578" y="30"/>
                  </a:lnTo>
                  <a:lnTo>
                    <a:pt x="4082" y="1"/>
                  </a:lnTo>
                  <a:lnTo>
                    <a:pt x="3586" y="1"/>
                  </a:lnTo>
                  <a:lnTo>
                    <a:pt x="3120" y="30"/>
                  </a:lnTo>
                  <a:lnTo>
                    <a:pt x="2683" y="59"/>
                  </a:lnTo>
                  <a:lnTo>
                    <a:pt x="2275" y="117"/>
                  </a:lnTo>
                  <a:lnTo>
                    <a:pt x="1896" y="176"/>
                  </a:lnTo>
                  <a:lnTo>
                    <a:pt x="1517" y="263"/>
                  </a:lnTo>
                  <a:lnTo>
                    <a:pt x="1196" y="351"/>
                  </a:lnTo>
                  <a:lnTo>
                    <a:pt x="875" y="467"/>
                  </a:lnTo>
                  <a:lnTo>
                    <a:pt x="613" y="584"/>
                  </a:lnTo>
                  <a:lnTo>
                    <a:pt x="613" y="584"/>
                  </a:lnTo>
                  <a:lnTo>
                    <a:pt x="496" y="642"/>
                  </a:lnTo>
                  <a:lnTo>
                    <a:pt x="380" y="730"/>
                  </a:lnTo>
                  <a:lnTo>
                    <a:pt x="292" y="846"/>
                  </a:lnTo>
                  <a:lnTo>
                    <a:pt x="205" y="963"/>
                  </a:lnTo>
                  <a:lnTo>
                    <a:pt x="146" y="1109"/>
                  </a:lnTo>
                  <a:lnTo>
                    <a:pt x="88" y="1283"/>
                  </a:lnTo>
                  <a:lnTo>
                    <a:pt x="30" y="1633"/>
                  </a:lnTo>
                  <a:lnTo>
                    <a:pt x="1" y="2041"/>
                  </a:lnTo>
                  <a:lnTo>
                    <a:pt x="1" y="2537"/>
                  </a:lnTo>
                  <a:lnTo>
                    <a:pt x="59" y="3033"/>
                  </a:lnTo>
                  <a:lnTo>
                    <a:pt x="146" y="3616"/>
                  </a:lnTo>
                  <a:lnTo>
                    <a:pt x="263" y="4199"/>
                  </a:lnTo>
                  <a:lnTo>
                    <a:pt x="409" y="4811"/>
                  </a:lnTo>
                  <a:lnTo>
                    <a:pt x="788" y="6152"/>
                  </a:lnTo>
                  <a:lnTo>
                    <a:pt x="1254" y="7551"/>
                  </a:lnTo>
                  <a:lnTo>
                    <a:pt x="1779" y="8950"/>
                  </a:lnTo>
                  <a:lnTo>
                    <a:pt x="2333" y="10379"/>
                  </a:lnTo>
                  <a:lnTo>
                    <a:pt x="2887" y="11720"/>
                  </a:lnTo>
                  <a:lnTo>
                    <a:pt x="3441" y="12973"/>
                  </a:lnTo>
                  <a:lnTo>
                    <a:pt x="3936" y="14081"/>
                  </a:lnTo>
                  <a:lnTo>
                    <a:pt x="4723" y="15743"/>
                  </a:lnTo>
                  <a:lnTo>
                    <a:pt x="5015" y="16355"/>
                  </a:lnTo>
                  <a:lnTo>
                    <a:pt x="5015" y="16355"/>
                  </a:lnTo>
                  <a:lnTo>
                    <a:pt x="5452" y="16297"/>
                  </a:lnTo>
                  <a:lnTo>
                    <a:pt x="5948" y="16239"/>
                  </a:lnTo>
                  <a:lnTo>
                    <a:pt x="6618" y="16122"/>
                  </a:lnTo>
                  <a:lnTo>
                    <a:pt x="7435" y="15947"/>
                  </a:lnTo>
                  <a:lnTo>
                    <a:pt x="8397" y="15714"/>
                  </a:lnTo>
                  <a:lnTo>
                    <a:pt x="9446" y="15393"/>
                  </a:lnTo>
                  <a:lnTo>
                    <a:pt x="10583" y="14985"/>
                  </a:lnTo>
                  <a:lnTo>
                    <a:pt x="11166" y="14752"/>
                  </a:lnTo>
                  <a:lnTo>
                    <a:pt x="11778" y="14489"/>
                  </a:lnTo>
                  <a:lnTo>
                    <a:pt x="12390" y="14198"/>
                  </a:lnTo>
                  <a:lnTo>
                    <a:pt x="13003" y="13848"/>
                  </a:lnTo>
                  <a:lnTo>
                    <a:pt x="13644" y="13498"/>
                  </a:lnTo>
                  <a:lnTo>
                    <a:pt x="14285" y="13119"/>
                  </a:lnTo>
                  <a:lnTo>
                    <a:pt x="14927" y="12682"/>
                  </a:lnTo>
                  <a:lnTo>
                    <a:pt x="15539" y="12245"/>
                  </a:lnTo>
                  <a:lnTo>
                    <a:pt x="16180" y="11749"/>
                  </a:lnTo>
                  <a:lnTo>
                    <a:pt x="16792" y="11224"/>
                  </a:lnTo>
                  <a:lnTo>
                    <a:pt x="17405" y="10641"/>
                  </a:lnTo>
                  <a:lnTo>
                    <a:pt x="18017" y="10029"/>
                  </a:lnTo>
                  <a:lnTo>
                    <a:pt x="18600" y="9388"/>
                  </a:lnTo>
                  <a:lnTo>
                    <a:pt x="19154" y="8688"/>
                  </a:lnTo>
                  <a:lnTo>
                    <a:pt x="19708" y="7959"/>
                  </a:lnTo>
                  <a:lnTo>
                    <a:pt x="20232" y="717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84;p55">
              <a:extLst>
                <a:ext uri="{FF2B5EF4-FFF2-40B4-BE49-F238E27FC236}">
                  <a16:creationId xmlns:a16="http://schemas.microsoft.com/office/drawing/2014/main" id="{953D3651-8552-A6A5-8FD6-62987793656A}"/>
                </a:ext>
              </a:extLst>
            </p:cNvPr>
            <p:cNvSpPr/>
            <p:nvPr/>
          </p:nvSpPr>
          <p:spPr>
            <a:xfrm>
              <a:off x="6130147" y="2423521"/>
              <a:ext cx="128861" cy="58817"/>
            </a:xfrm>
            <a:custGeom>
              <a:avLst/>
              <a:gdLst/>
              <a:ahLst/>
              <a:cxnLst/>
              <a:rect l="l" t="t" r="r" b="b"/>
              <a:pathLst>
                <a:path w="7668" h="3500" extrusionOk="0">
                  <a:moveTo>
                    <a:pt x="7667" y="1"/>
                  </a:moveTo>
                  <a:lnTo>
                    <a:pt x="7142" y="380"/>
                  </a:lnTo>
                  <a:lnTo>
                    <a:pt x="6618" y="701"/>
                  </a:lnTo>
                  <a:lnTo>
                    <a:pt x="6093" y="1021"/>
                  </a:lnTo>
                  <a:lnTo>
                    <a:pt x="5568" y="1313"/>
                  </a:lnTo>
                  <a:lnTo>
                    <a:pt x="4548" y="1867"/>
                  </a:lnTo>
                  <a:lnTo>
                    <a:pt x="3528" y="2304"/>
                  </a:lnTo>
                  <a:lnTo>
                    <a:pt x="2566" y="2683"/>
                  </a:lnTo>
                  <a:lnTo>
                    <a:pt x="1633" y="3004"/>
                  </a:lnTo>
                  <a:lnTo>
                    <a:pt x="787" y="3266"/>
                  </a:lnTo>
                  <a:lnTo>
                    <a:pt x="0" y="3441"/>
                  </a:lnTo>
                  <a:lnTo>
                    <a:pt x="467" y="3470"/>
                  </a:lnTo>
                  <a:lnTo>
                    <a:pt x="962" y="3499"/>
                  </a:lnTo>
                  <a:lnTo>
                    <a:pt x="1778" y="3470"/>
                  </a:lnTo>
                  <a:lnTo>
                    <a:pt x="2187" y="3412"/>
                  </a:lnTo>
                  <a:lnTo>
                    <a:pt x="2624" y="3353"/>
                  </a:lnTo>
                  <a:lnTo>
                    <a:pt x="3090" y="3266"/>
                  </a:lnTo>
                  <a:lnTo>
                    <a:pt x="3528" y="3149"/>
                  </a:lnTo>
                  <a:lnTo>
                    <a:pt x="3965" y="3004"/>
                  </a:lnTo>
                  <a:lnTo>
                    <a:pt x="4431" y="2829"/>
                  </a:lnTo>
                  <a:lnTo>
                    <a:pt x="4869" y="2625"/>
                  </a:lnTo>
                  <a:lnTo>
                    <a:pt x="5306" y="2391"/>
                  </a:lnTo>
                  <a:lnTo>
                    <a:pt x="5743" y="2100"/>
                  </a:lnTo>
                  <a:lnTo>
                    <a:pt x="6151" y="1779"/>
                  </a:lnTo>
                  <a:lnTo>
                    <a:pt x="6559" y="1400"/>
                  </a:lnTo>
                  <a:lnTo>
                    <a:pt x="6938" y="992"/>
                  </a:lnTo>
                  <a:lnTo>
                    <a:pt x="7317" y="526"/>
                  </a:lnTo>
                  <a:lnTo>
                    <a:pt x="766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85;p55">
              <a:extLst>
                <a:ext uri="{FF2B5EF4-FFF2-40B4-BE49-F238E27FC236}">
                  <a16:creationId xmlns:a16="http://schemas.microsoft.com/office/drawing/2014/main" id="{7606A1FF-7FA9-7A50-AC20-395887FE9E06}"/>
                </a:ext>
              </a:extLst>
            </p:cNvPr>
            <p:cNvSpPr/>
            <p:nvPr/>
          </p:nvSpPr>
          <p:spPr>
            <a:xfrm>
              <a:off x="6056659" y="2298105"/>
              <a:ext cx="202349" cy="183242"/>
            </a:xfrm>
            <a:custGeom>
              <a:avLst/>
              <a:gdLst/>
              <a:ahLst/>
              <a:cxnLst/>
              <a:rect l="l" t="t" r="r" b="b"/>
              <a:pathLst>
                <a:path w="12041" h="10904" extrusionOk="0">
                  <a:moveTo>
                    <a:pt x="904" y="1"/>
                  </a:moveTo>
                  <a:lnTo>
                    <a:pt x="613" y="30"/>
                  </a:lnTo>
                  <a:lnTo>
                    <a:pt x="350" y="88"/>
                  </a:lnTo>
                  <a:lnTo>
                    <a:pt x="234" y="176"/>
                  </a:lnTo>
                  <a:lnTo>
                    <a:pt x="117" y="292"/>
                  </a:lnTo>
                  <a:lnTo>
                    <a:pt x="59" y="467"/>
                  </a:lnTo>
                  <a:lnTo>
                    <a:pt x="0" y="701"/>
                  </a:lnTo>
                  <a:lnTo>
                    <a:pt x="0" y="963"/>
                  </a:lnTo>
                  <a:lnTo>
                    <a:pt x="0" y="1284"/>
                  </a:lnTo>
                  <a:lnTo>
                    <a:pt x="59" y="1983"/>
                  </a:lnTo>
                  <a:lnTo>
                    <a:pt x="204" y="2800"/>
                  </a:lnTo>
                  <a:lnTo>
                    <a:pt x="408" y="3674"/>
                  </a:lnTo>
                  <a:lnTo>
                    <a:pt x="671" y="4607"/>
                  </a:lnTo>
                  <a:lnTo>
                    <a:pt x="962" y="5569"/>
                  </a:lnTo>
                  <a:lnTo>
                    <a:pt x="1545" y="7464"/>
                  </a:lnTo>
                  <a:lnTo>
                    <a:pt x="2128" y="9067"/>
                  </a:lnTo>
                  <a:lnTo>
                    <a:pt x="2711" y="10641"/>
                  </a:lnTo>
                  <a:lnTo>
                    <a:pt x="3178" y="10758"/>
                  </a:lnTo>
                  <a:lnTo>
                    <a:pt x="3703" y="10846"/>
                  </a:lnTo>
                  <a:lnTo>
                    <a:pt x="4373" y="10904"/>
                  </a:lnTo>
                  <a:lnTo>
                    <a:pt x="5160" y="10729"/>
                  </a:lnTo>
                  <a:lnTo>
                    <a:pt x="6006" y="10467"/>
                  </a:lnTo>
                  <a:lnTo>
                    <a:pt x="6939" y="10146"/>
                  </a:lnTo>
                  <a:lnTo>
                    <a:pt x="7901" y="9767"/>
                  </a:lnTo>
                  <a:lnTo>
                    <a:pt x="8921" y="9330"/>
                  </a:lnTo>
                  <a:lnTo>
                    <a:pt x="9941" y="8776"/>
                  </a:lnTo>
                  <a:lnTo>
                    <a:pt x="10466" y="8484"/>
                  </a:lnTo>
                  <a:lnTo>
                    <a:pt x="10991" y="8164"/>
                  </a:lnTo>
                  <a:lnTo>
                    <a:pt x="11515" y="7843"/>
                  </a:lnTo>
                  <a:lnTo>
                    <a:pt x="12040" y="7464"/>
                  </a:lnTo>
                  <a:lnTo>
                    <a:pt x="11224" y="6531"/>
                  </a:lnTo>
                  <a:lnTo>
                    <a:pt x="10379" y="5686"/>
                  </a:lnTo>
                  <a:lnTo>
                    <a:pt x="9562" y="4898"/>
                  </a:lnTo>
                  <a:lnTo>
                    <a:pt x="8717" y="4170"/>
                  </a:lnTo>
                  <a:lnTo>
                    <a:pt x="7901" y="3499"/>
                  </a:lnTo>
                  <a:lnTo>
                    <a:pt x="7113" y="2887"/>
                  </a:lnTo>
                  <a:lnTo>
                    <a:pt x="6326" y="2333"/>
                  </a:lnTo>
                  <a:lnTo>
                    <a:pt x="5568" y="1838"/>
                  </a:lnTo>
                  <a:lnTo>
                    <a:pt x="4840" y="1400"/>
                  </a:lnTo>
                  <a:lnTo>
                    <a:pt x="4169" y="1021"/>
                  </a:lnTo>
                  <a:lnTo>
                    <a:pt x="3499" y="701"/>
                  </a:lnTo>
                  <a:lnTo>
                    <a:pt x="2886" y="438"/>
                  </a:lnTo>
                  <a:lnTo>
                    <a:pt x="2303" y="263"/>
                  </a:lnTo>
                  <a:lnTo>
                    <a:pt x="1779" y="118"/>
                  </a:lnTo>
                  <a:lnTo>
                    <a:pt x="1312" y="30"/>
                  </a:lnTo>
                  <a:lnTo>
                    <a:pt x="90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86;p55">
              <a:extLst>
                <a:ext uri="{FF2B5EF4-FFF2-40B4-BE49-F238E27FC236}">
                  <a16:creationId xmlns:a16="http://schemas.microsoft.com/office/drawing/2014/main" id="{1F76F0F7-0D76-BD24-E051-1657D7B5E7D1}"/>
                </a:ext>
              </a:extLst>
            </p:cNvPr>
            <p:cNvSpPr/>
            <p:nvPr/>
          </p:nvSpPr>
          <p:spPr>
            <a:xfrm>
              <a:off x="6492665" y="2226583"/>
              <a:ext cx="278291" cy="41660"/>
            </a:xfrm>
            <a:custGeom>
              <a:avLst/>
              <a:gdLst/>
              <a:ahLst/>
              <a:cxnLst/>
              <a:rect l="l" t="t" r="r" b="b"/>
              <a:pathLst>
                <a:path w="16560" h="2479" extrusionOk="0">
                  <a:moveTo>
                    <a:pt x="6560" y="1"/>
                  </a:moveTo>
                  <a:lnTo>
                    <a:pt x="5744" y="30"/>
                  </a:lnTo>
                  <a:lnTo>
                    <a:pt x="4928" y="59"/>
                  </a:lnTo>
                  <a:lnTo>
                    <a:pt x="4082" y="88"/>
                  </a:lnTo>
                  <a:lnTo>
                    <a:pt x="3266" y="176"/>
                  </a:lnTo>
                  <a:lnTo>
                    <a:pt x="2450" y="263"/>
                  </a:lnTo>
                  <a:lnTo>
                    <a:pt x="1633" y="351"/>
                  </a:lnTo>
                  <a:lnTo>
                    <a:pt x="817" y="496"/>
                  </a:lnTo>
                  <a:lnTo>
                    <a:pt x="1" y="642"/>
                  </a:lnTo>
                  <a:lnTo>
                    <a:pt x="875" y="642"/>
                  </a:lnTo>
                  <a:lnTo>
                    <a:pt x="1779" y="671"/>
                  </a:lnTo>
                  <a:lnTo>
                    <a:pt x="2916" y="759"/>
                  </a:lnTo>
                  <a:lnTo>
                    <a:pt x="4170" y="904"/>
                  </a:lnTo>
                  <a:lnTo>
                    <a:pt x="4811" y="992"/>
                  </a:lnTo>
                  <a:lnTo>
                    <a:pt x="5481" y="1138"/>
                  </a:lnTo>
                  <a:lnTo>
                    <a:pt x="6152" y="1283"/>
                  </a:lnTo>
                  <a:lnTo>
                    <a:pt x="6793" y="1458"/>
                  </a:lnTo>
                  <a:lnTo>
                    <a:pt x="7405" y="1662"/>
                  </a:lnTo>
                  <a:lnTo>
                    <a:pt x="8018" y="1896"/>
                  </a:lnTo>
                  <a:lnTo>
                    <a:pt x="8572" y="2158"/>
                  </a:lnTo>
                  <a:lnTo>
                    <a:pt x="9067" y="2479"/>
                  </a:lnTo>
                  <a:lnTo>
                    <a:pt x="16559" y="2479"/>
                  </a:lnTo>
                  <a:lnTo>
                    <a:pt x="16501" y="2391"/>
                  </a:lnTo>
                  <a:lnTo>
                    <a:pt x="16239" y="2187"/>
                  </a:lnTo>
                  <a:lnTo>
                    <a:pt x="15772" y="1866"/>
                  </a:lnTo>
                  <a:lnTo>
                    <a:pt x="15451" y="1692"/>
                  </a:lnTo>
                  <a:lnTo>
                    <a:pt x="15072" y="1517"/>
                  </a:lnTo>
                  <a:lnTo>
                    <a:pt x="14606" y="1313"/>
                  </a:lnTo>
                  <a:lnTo>
                    <a:pt x="14110" y="1108"/>
                  </a:lnTo>
                  <a:lnTo>
                    <a:pt x="13527" y="904"/>
                  </a:lnTo>
                  <a:lnTo>
                    <a:pt x="12857" y="730"/>
                  </a:lnTo>
                  <a:lnTo>
                    <a:pt x="12128" y="555"/>
                  </a:lnTo>
                  <a:lnTo>
                    <a:pt x="11283" y="380"/>
                  </a:lnTo>
                  <a:lnTo>
                    <a:pt x="10379" y="234"/>
                  </a:lnTo>
                  <a:lnTo>
                    <a:pt x="9388" y="117"/>
                  </a:lnTo>
                  <a:lnTo>
                    <a:pt x="7988" y="30"/>
                  </a:lnTo>
                  <a:lnTo>
                    <a:pt x="656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9" name="Google Shape;1868;p60">
            <a:extLst>
              <a:ext uri="{FF2B5EF4-FFF2-40B4-BE49-F238E27FC236}">
                <a16:creationId xmlns:a16="http://schemas.microsoft.com/office/drawing/2014/main" id="{E5060505-C730-5FE8-AC16-78D92EF88D86}"/>
              </a:ext>
            </a:extLst>
          </p:cNvPr>
          <p:cNvSpPr/>
          <p:nvPr/>
        </p:nvSpPr>
        <p:spPr>
          <a:xfrm>
            <a:off x="0" y="1342237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868;p60">
            <a:extLst>
              <a:ext uri="{FF2B5EF4-FFF2-40B4-BE49-F238E27FC236}">
                <a16:creationId xmlns:a16="http://schemas.microsoft.com/office/drawing/2014/main" id="{1D0A2A8F-06C7-EC6E-0992-765D5BFB1787}"/>
              </a:ext>
            </a:extLst>
          </p:cNvPr>
          <p:cNvSpPr/>
          <p:nvPr/>
        </p:nvSpPr>
        <p:spPr>
          <a:xfrm>
            <a:off x="0" y="1915405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868;p60">
            <a:extLst>
              <a:ext uri="{FF2B5EF4-FFF2-40B4-BE49-F238E27FC236}">
                <a16:creationId xmlns:a16="http://schemas.microsoft.com/office/drawing/2014/main" id="{0C5AB5A3-1F34-1F8B-75B0-6C35D268EC8B}"/>
              </a:ext>
            </a:extLst>
          </p:cNvPr>
          <p:cNvSpPr/>
          <p:nvPr/>
        </p:nvSpPr>
        <p:spPr>
          <a:xfrm>
            <a:off x="-7605" y="2459070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869;p60">
            <a:extLst>
              <a:ext uri="{FF2B5EF4-FFF2-40B4-BE49-F238E27FC236}">
                <a16:creationId xmlns:a16="http://schemas.microsoft.com/office/drawing/2014/main" id="{099A04DE-5940-58D0-1994-2FF06432C6FD}"/>
              </a:ext>
            </a:extLst>
          </p:cNvPr>
          <p:cNvSpPr/>
          <p:nvPr/>
        </p:nvSpPr>
        <p:spPr>
          <a:xfrm rot="19571044">
            <a:off x="131480" y="1421487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869;p60">
            <a:extLst>
              <a:ext uri="{FF2B5EF4-FFF2-40B4-BE49-F238E27FC236}">
                <a16:creationId xmlns:a16="http://schemas.microsoft.com/office/drawing/2014/main" id="{2797CD6B-3A7E-462A-04C2-98D153E67143}"/>
              </a:ext>
            </a:extLst>
          </p:cNvPr>
          <p:cNvSpPr/>
          <p:nvPr/>
        </p:nvSpPr>
        <p:spPr>
          <a:xfrm rot="19571044">
            <a:off x="125123" y="1976899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869;p60">
            <a:extLst>
              <a:ext uri="{FF2B5EF4-FFF2-40B4-BE49-F238E27FC236}">
                <a16:creationId xmlns:a16="http://schemas.microsoft.com/office/drawing/2014/main" id="{230F4E48-63C7-A7E5-A6B2-A0DFBF278DB6}"/>
              </a:ext>
            </a:extLst>
          </p:cNvPr>
          <p:cNvSpPr/>
          <p:nvPr/>
        </p:nvSpPr>
        <p:spPr>
          <a:xfrm rot="19571044">
            <a:off x="125124" y="2534138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74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>
            <a:extLst>
              <a:ext uri="{FF2B5EF4-FFF2-40B4-BE49-F238E27FC236}">
                <a16:creationId xmlns:a16="http://schemas.microsoft.com/office/drawing/2014/main" id="{9C5A2977-4514-C3E7-33E1-365FA9CBB22F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159040" y="1004455"/>
            <a:ext cx="6054724" cy="3256477"/>
          </a:xfrm>
        </p:spPr>
        <p:txBody>
          <a:bodyPr/>
          <a:lstStyle/>
          <a:p>
            <a:b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16241370-08F9-76A6-6862-3CFB93336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600" y="344450"/>
            <a:ext cx="5800500" cy="482700"/>
          </a:xfrm>
        </p:spPr>
        <p:txBody>
          <a:bodyPr/>
          <a:lstStyle/>
          <a:p>
            <a:r>
              <a:rPr lang="de-D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/>
              <a:t>Ursachen</a:t>
            </a:r>
            <a:r>
              <a:rPr lang="de-D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/>
              <a:t>der</a:t>
            </a:r>
            <a:r>
              <a:rPr lang="de-D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/>
              <a:t>Inflation</a:t>
            </a:r>
            <a:endParaRPr lang="pl-PL" dirty="0"/>
          </a:p>
        </p:txBody>
      </p:sp>
      <p:grpSp>
        <p:nvGrpSpPr>
          <p:cNvPr id="7" name="Google Shape;735;p55">
            <a:extLst>
              <a:ext uri="{FF2B5EF4-FFF2-40B4-BE49-F238E27FC236}">
                <a16:creationId xmlns:a16="http://schemas.microsoft.com/office/drawing/2014/main" id="{A752EDCB-E6B6-D7BD-A326-8541D94A3FBF}"/>
              </a:ext>
            </a:extLst>
          </p:cNvPr>
          <p:cNvGrpSpPr/>
          <p:nvPr/>
        </p:nvGrpSpPr>
        <p:grpSpPr>
          <a:xfrm>
            <a:off x="5051186" y="1534951"/>
            <a:ext cx="2633828" cy="2981050"/>
            <a:chOff x="5694223" y="943051"/>
            <a:chExt cx="2633828" cy="2981050"/>
          </a:xfrm>
        </p:grpSpPr>
        <p:sp>
          <p:nvSpPr>
            <p:cNvPr id="8" name="Google Shape;736;p55">
              <a:extLst>
                <a:ext uri="{FF2B5EF4-FFF2-40B4-BE49-F238E27FC236}">
                  <a16:creationId xmlns:a16="http://schemas.microsoft.com/office/drawing/2014/main" id="{210044B1-694F-68C1-0CC6-7CBABB14A1B0}"/>
                </a:ext>
              </a:extLst>
            </p:cNvPr>
            <p:cNvSpPr/>
            <p:nvPr/>
          </p:nvSpPr>
          <p:spPr>
            <a:xfrm>
              <a:off x="5694223" y="3729600"/>
              <a:ext cx="2633828" cy="194501"/>
            </a:xfrm>
            <a:custGeom>
              <a:avLst/>
              <a:gdLst/>
              <a:ahLst/>
              <a:cxnLst/>
              <a:rect l="l" t="t" r="r" b="b"/>
              <a:pathLst>
                <a:path w="198090" h="11574" extrusionOk="0">
                  <a:moveTo>
                    <a:pt x="99030" y="1"/>
                  </a:moveTo>
                  <a:lnTo>
                    <a:pt x="88914" y="30"/>
                  </a:lnTo>
                  <a:lnTo>
                    <a:pt x="79090" y="117"/>
                  </a:lnTo>
                  <a:lnTo>
                    <a:pt x="69586" y="263"/>
                  </a:lnTo>
                  <a:lnTo>
                    <a:pt x="60491" y="438"/>
                  </a:lnTo>
                  <a:lnTo>
                    <a:pt x="51833" y="700"/>
                  </a:lnTo>
                  <a:lnTo>
                    <a:pt x="43670" y="992"/>
                  </a:lnTo>
                  <a:lnTo>
                    <a:pt x="36032" y="1312"/>
                  </a:lnTo>
                  <a:lnTo>
                    <a:pt x="32446" y="1487"/>
                  </a:lnTo>
                  <a:lnTo>
                    <a:pt x="29006" y="1691"/>
                  </a:lnTo>
                  <a:lnTo>
                    <a:pt x="25712" y="1895"/>
                  </a:lnTo>
                  <a:lnTo>
                    <a:pt x="22622" y="2100"/>
                  </a:lnTo>
                  <a:lnTo>
                    <a:pt x="19678" y="2304"/>
                  </a:lnTo>
                  <a:lnTo>
                    <a:pt x="16908" y="2537"/>
                  </a:lnTo>
                  <a:lnTo>
                    <a:pt x="14343" y="2770"/>
                  </a:lnTo>
                  <a:lnTo>
                    <a:pt x="11952" y="3032"/>
                  </a:lnTo>
                  <a:lnTo>
                    <a:pt x="9766" y="3266"/>
                  </a:lnTo>
                  <a:lnTo>
                    <a:pt x="7784" y="3528"/>
                  </a:lnTo>
                  <a:lnTo>
                    <a:pt x="6005" y="3790"/>
                  </a:lnTo>
                  <a:lnTo>
                    <a:pt x="4460" y="4053"/>
                  </a:lnTo>
                  <a:lnTo>
                    <a:pt x="3119" y="4344"/>
                  </a:lnTo>
                  <a:lnTo>
                    <a:pt x="2012" y="4607"/>
                  </a:lnTo>
                  <a:lnTo>
                    <a:pt x="1545" y="4752"/>
                  </a:lnTo>
                  <a:lnTo>
                    <a:pt x="1137" y="4898"/>
                  </a:lnTo>
                  <a:lnTo>
                    <a:pt x="787" y="5044"/>
                  </a:lnTo>
                  <a:lnTo>
                    <a:pt x="496" y="5190"/>
                  </a:lnTo>
                  <a:lnTo>
                    <a:pt x="292" y="5335"/>
                  </a:lnTo>
                  <a:lnTo>
                    <a:pt x="117" y="5481"/>
                  </a:lnTo>
                  <a:lnTo>
                    <a:pt x="29" y="5627"/>
                  </a:lnTo>
                  <a:lnTo>
                    <a:pt x="0" y="5773"/>
                  </a:lnTo>
                  <a:lnTo>
                    <a:pt x="29" y="5918"/>
                  </a:lnTo>
                  <a:lnTo>
                    <a:pt x="117" y="6064"/>
                  </a:lnTo>
                  <a:lnTo>
                    <a:pt x="292" y="6210"/>
                  </a:lnTo>
                  <a:lnTo>
                    <a:pt x="496" y="6356"/>
                  </a:lnTo>
                  <a:lnTo>
                    <a:pt x="787" y="6502"/>
                  </a:lnTo>
                  <a:lnTo>
                    <a:pt x="1137" y="6647"/>
                  </a:lnTo>
                  <a:lnTo>
                    <a:pt x="1545" y="6793"/>
                  </a:lnTo>
                  <a:lnTo>
                    <a:pt x="2012" y="6939"/>
                  </a:lnTo>
                  <a:lnTo>
                    <a:pt x="3119" y="7230"/>
                  </a:lnTo>
                  <a:lnTo>
                    <a:pt x="4460" y="7493"/>
                  </a:lnTo>
                  <a:lnTo>
                    <a:pt x="6005" y="7755"/>
                  </a:lnTo>
                  <a:lnTo>
                    <a:pt x="7784" y="8017"/>
                  </a:lnTo>
                  <a:lnTo>
                    <a:pt x="9766" y="8280"/>
                  </a:lnTo>
                  <a:lnTo>
                    <a:pt x="11952" y="8542"/>
                  </a:lnTo>
                  <a:lnTo>
                    <a:pt x="14343" y="8775"/>
                  </a:lnTo>
                  <a:lnTo>
                    <a:pt x="16908" y="9009"/>
                  </a:lnTo>
                  <a:lnTo>
                    <a:pt x="19678" y="9242"/>
                  </a:lnTo>
                  <a:lnTo>
                    <a:pt x="22622" y="9446"/>
                  </a:lnTo>
                  <a:lnTo>
                    <a:pt x="25712" y="9679"/>
                  </a:lnTo>
                  <a:lnTo>
                    <a:pt x="29006" y="9854"/>
                  </a:lnTo>
                  <a:lnTo>
                    <a:pt x="32446" y="10058"/>
                  </a:lnTo>
                  <a:lnTo>
                    <a:pt x="36032" y="10233"/>
                  </a:lnTo>
                  <a:lnTo>
                    <a:pt x="43670" y="10583"/>
                  </a:lnTo>
                  <a:lnTo>
                    <a:pt x="51833" y="10874"/>
                  </a:lnTo>
                  <a:lnTo>
                    <a:pt x="60491" y="11108"/>
                  </a:lnTo>
                  <a:lnTo>
                    <a:pt x="69586" y="11312"/>
                  </a:lnTo>
                  <a:lnTo>
                    <a:pt x="79090" y="11428"/>
                  </a:lnTo>
                  <a:lnTo>
                    <a:pt x="88914" y="11516"/>
                  </a:lnTo>
                  <a:lnTo>
                    <a:pt x="99030" y="11574"/>
                  </a:lnTo>
                  <a:lnTo>
                    <a:pt x="109175" y="11516"/>
                  </a:lnTo>
                  <a:lnTo>
                    <a:pt x="118999" y="11428"/>
                  </a:lnTo>
                  <a:lnTo>
                    <a:pt x="128503" y="11312"/>
                  </a:lnTo>
                  <a:lnTo>
                    <a:pt x="137598" y="11108"/>
                  </a:lnTo>
                  <a:lnTo>
                    <a:pt x="146257" y="10874"/>
                  </a:lnTo>
                  <a:lnTo>
                    <a:pt x="154419" y="10583"/>
                  </a:lnTo>
                  <a:lnTo>
                    <a:pt x="162028" y="10233"/>
                  </a:lnTo>
                  <a:lnTo>
                    <a:pt x="165643" y="10058"/>
                  </a:lnTo>
                  <a:lnTo>
                    <a:pt x="169083" y="9854"/>
                  </a:lnTo>
                  <a:lnTo>
                    <a:pt x="172348" y="9679"/>
                  </a:lnTo>
                  <a:lnTo>
                    <a:pt x="175467" y="9446"/>
                  </a:lnTo>
                  <a:lnTo>
                    <a:pt x="178412" y="9242"/>
                  </a:lnTo>
                  <a:lnTo>
                    <a:pt x="181181" y="9009"/>
                  </a:lnTo>
                  <a:lnTo>
                    <a:pt x="183746" y="8775"/>
                  </a:lnTo>
                  <a:lnTo>
                    <a:pt x="186137" y="8542"/>
                  </a:lnTo>
                  <a:lnTo>
                    <a:pt x="188323" y="8280"/>
                  </a:lnTo>
                  <a:lnTo>
                    <a:pt x="190306" y="8017"/>
                  </a:lnTo>
                  <a:lnTo>
                    <a:pt x="192084" y="7755"/>
                  </a:lnTo>
                  <a:lnTo>
                    <a:pt x="193629" y="7493"/>
                  </a:lnTo>
                  <a:lnTo>
                    <a:pt x="194970" y="7230"/>
                  </a:lnTo>
                  <a:lnTo>
                    <a:pt x="196078" y="6939"/>
                  </a:lnTo>
                  <a:lnTo>
                    <a:pt x="196544" y="6793"/>
                  </a:lnTo>
                  <a:lnTo>
                    <a:pt x="196952" y="6647"/>
                  </a:lnTo>
                  <a:lnTo>
                    <a:pt x="197302" y="6502"/>
                  </a:lnTo>
                  <a:lnTo>
                    <a:pt x="197565" y="6356"/>
                  </a:lnTo>
                  <a:lnTo>
                    <a:pt x="197798" y="6210"/>
                  </a:lnTo>
                  <a:lnTo>
                    <a:pt x="197944" y="6064"/>
                  </a:lnTo>
                  <a:lnTo>
                    <a:pt x="198060" y="5918"/>
                  </a:lnTo>
                  <a:lnTo>
                    <a:pt x="198089" y="5773"/>
                  </a:lnTo>
                  <a:lnTo>
                    <a:pt x="198060" y="5627"/>
                  </a:lnTo>
                  <a:lnTo>
                    <a:pt x="197944" y="5481"/>
                  </a:lnTo>
                  <a:lnTo>
                    <a:pt x="197798" y="5335"/>
                  </a:lnTo>
                  <a:lnTo>
                    <a:pt x="197565" y="5190"/>
                  </a:lnTo>
                  <a:lnTo>
                    <a:pt x="197302" y="5044"/>
                  </a:lnTo>
                  <a:lnTo>
                    <a:pt x="196952" y="4898"/>
                  </a:lnTo>
                  <a:lnTo>
                    <a:pt x="196544" y="4752"/>
                  </a:lnTo>
                  <a:lnTo>
                    <a:pt x="196078" y="4607"/>
                  </a:lnTo>
                  <a:lnTo>
                    <a:pt x="194970" y="4344"/>
                  </a:lnTo>
                  <a:lnTo>
                    <a:pt x="193629" y="4053"/>
                  </a:lnTo>
                  <a:lnTo>
                    <a:pt x="192084" y="3790"/>
                  </a:lnTo>
                  <a:lnTo>
                    <a:pt x="190306" y="3528"/>
                  </a:lnTo>
                  <a:lnTo>
                    <a:pt x="188323" y="3266"/>
                  </a:lnTo>
                  <a:lnTo>
                    <a:pt x="186137" y="3032"/>
                  </a:lnTo>
                  <a:lnTo>
                    <a:pt x="183746" y="2770"/>
                  </a:lnTo>
                  <a:lnTo>
                    <a:pt x="181181" y="2537"/>
                  </a:lnTo>
                  <a:lnTo>
                    <a:pt x="178412" y="2304"/>
                  </a:lnTo>
                  <a:lnTo>
                    <a:pt x="175467" y="2100"/>
                  </a:lnTo>
                  <a:lnTo>
                    <a:pt x="172348" y="1895"/>
                  </a:lnTo>
                  <a:lnTo>
                    <a:pt x="169083" y="1691"/>
                  </a:lnTo>
                  <a:lnTo>
                    <a:pt x="165643" y="1487"/>
                  </a:lnTo>
                  <a:lnTo>
                    <a:pt x="162028" y="1312"/>
                  </a:lnTo>
                  <a:lnTo>
                    <a:pt x="154419" y="992"/>
                  </a:lnTo>
                  <a:lnTo>
                    <a:pt x="146257" y="700"/>
                  </a:lnTo>
                  <a:lnTo>
                    <a:pt x="137598" y="438"/>
                  </a:lnTo>
                  <a:lnTo>
                    <a:pt x="128503" y="263"/>
                  </a:lnTo>
                  <a:lnTo>
                    <a:pt x="118999" y="117"/>
                  </a:lnTo>
                  <a:lnTo>
                    <a:pt x="109175" y="30"/>
                  </a:lnTo>
                  <a:lnTo>
                    <a:pt x="99030" y="1"/>
                  </a:lnTo>
                  <a:close/>
                </a:path>
              </a:pathLst>
            </a:custGeom>
            <a:solidFill>
              <a:schemeClr val="dk1">
                <a:alpha val="329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737;p55">
              <a:extLst>
                <a:ext uri="{FF2B5EF4-FFF2-40B4-BE49-F238E27FC236}">
                  <a16:creationId xmlns:a16="http://schemas.microsoft.com/office/drawing/2014/main" id="{D4C0A65B-6505-2570-ACC9-9EABFC799920}"/>
                </a:ext>
              </a:extLst>
            </p:cNvPr>
            <p:cNvSpPr/>
            <p:nvPr/>
          </p:nvSpPr>
          <p:spPr>
            <a:xfrm>
              <a:off x="7316681" y="1053762"/>
              <a:ext cx="283181" cy="281702"/>
            </a:xfrm>
            <a:custGeom>
              <a:avLst/>
              <a:gdLst/>
              <a:ahLst/>
              <a:cxnLst/>
              <a:rect l="l" t="t" r="r" b="b"/>
              <a:pathLst>
                <a:path w="16851" h="16763" extrusionOk="0">
                  <a:moveTo>
                    <a:pt x="8134" y="0"/>
                  </a:moveTo>
                  <a:lnTo>
                    <a:pt x="7405" y="59"/>
                  </a:lnTo>
                  <a:lnTo>
                    <a:pt x="6677" y="146"/>
                  </a:lnTo>
                  <a:lnTo>
                    <a:pt x="5948" y="321"/>
                  </a:lnTo>
                  <a:lnTo>
                    <a:pt x="5219" y="525"/>
                  </a:lnTo>
                  <a:lnTo>
                    <a:pt x="4549" y="817"/>
                  </a:lnTo>
                  <a:lnTo>
                    <a:pt x="4199" y="992"/>
                  </a:lnTo>
                  <a:lnTo>
                    <a:pt x="3878" y="1196"/>
                  </a:lnTo>
                  <a:lnTo>
                    <a:pt x="3528" y="1400"/>
                  </a:lnTo>
                  <a:lnTo>
                    <a:pt x="3208" y="1604"/>
                  </a:lnTo>
                  <a:lnTo>
                    <a:pt x="2916" y="1866"/>
                  </a:lnTo>
                  <a:lnTo>
                    <a:pt x="2625" y="2099"/>
                  </a:lnTo>
                  <a:lnTo>
                    <a:pt x="2333" y="2391"/>
                  </a:lnTo>
                  <a:lnTo>
                    <a:pt x="2041" y="2682"/>
                  </a:lnTo>
                  <a:lnTo>
                    <a:pt x="1604" y="3178"/>
                  </a:lnTo>
                  <a:lnTo>
                    <a:pt x="1225" y="3703"/>
                  </a:lnTo>
                  <a:lnTo>
                    <a:pt x="905" y="4257"/>
                  </a:lnTo>
                  <a:lnTo>
                    <a:pt x="613" y="4811"/>
                  </a:lnTo>
                  <a:lnTo>
                    <a:pt x="380" y="5423"/>
                  </a:lnTo>
                  <a:lnTo>
                    <a:pt x="205" y="6006"/>
                  </a:lnTo>
                  <a:lnTo>
                    <a:pt x="59" y="6647"/>
                  </a:lnTo>
                  <a:lnTo>
                    <a:pt x="1" y="7288"/>
                  </a:lnTo>
                  <a:lnTo>
                    <a:pt x="1" y="7959"/>
                  </a:lnTo>
                  <a:lnTo>
                    <a:pt x="59" y="8629"/>
                  </a:lnTo>
                  <a:lnTo>
                    <a:pt x="205" y="9329"/>
                  </a:lnTo>
                  <a:lnTo>
                    <a:pt x="409" y="10058"/>
                  </a:lnTo>
                  <a:lnTo>
                    <a:pt x="700" y="10787"/>
                  </a:lnTo>
                  <a:lnTo>
                    <a:pt x="1050" y="11545"/>
                  </a:lnTo>
                  <a:lnTo>
                    <a:pt x="1517" y="12303"/>
                  </a:lnTo>
                  <a:lnTo>
                    <a:pt x="2041" y="13061"/>
                  </a:lnTo>
                  <a:lnTo>
                    <a:pt x="3091" y="13585"/>
                  </a:lnTo>
                  <a:lnTo>
                    <a:pt x="4140" y="14110"/>
                  </a:lnTo>
                  <a:lnTo>
                    <a:pt x="5219" y="14606"/>
                  </a:lnTo>
                  <a:lnTo>
                    <a:pt x="6298" y="15072"/>
                  </a:lnTo>
                  <a:lnTo>
                    <a:pt x="7376" y="15509"/>
                  </a:lnTo>
                  <a:lnTo>
                    <a:pt x="8484" y="15947"/>
                  </a:lnTo>
                  <a:lnTo>
                    <a:pt x="9592" y="16384"/>
                  </a:lnTo>
                  <a:lnTo>
                    <a:pt x="10700" y="16763"/>
                  </a:lnTo>
                  <a:lnTo>
                    <a:pt x="11458" y="16588"/>
                  </a:lnTo>
                  <a:lnTo>
                    <a:pt x="12157" y="16355"/>
                  </a:lnTo>
                  <a:lnTo>
                    <a:pt x="12799" y="16063"/>
                  </a:lnTo>
                  <a:lnTo>
                    <a:pt x="13411" y="15743"/>
                  </a:lnTo>
                  <a:lnTo>
                    <a:pt x="13936" y="15364"/>
                  </a:lnTo>
                  <a:lnTo>
                    <a:pt x="14431" y="14955"/>
                  </a:lnTo>
                  <a:lnTo>
                    <a:pt x="14898" y="14489"/>
                  </a:lnTo>
                  <a:lnTo>
                    <a:pt x="15277" y="14023"/>
                  </a:lnTo>
                  <a:lnTo>
                    <a:pt x="15626" y="13498"/>
                  </a:lnTo>
                  <a:lnTo>
                    <a:pt x="15947" y="12944"/>
                  </a:lnTo>
                  <a:lnTo>
                    <a:pt x="16180" y="12390"/>
                  </a:lnTo>
                  <a:lnTo>
                    <a:pt x="16414" y="11807"/>
                  </a:lnTo>
                  <a:lnTo>
                    <a:pt x="16588" y="11195"/>
                  </a:lnTo>
                  <a:lnTo>
                    <a:pt x="16705" y="10583"/>
                  </a:lnTo>
                  <a:lnTo>
                    <a:pt x="16792" y="9941"/>
                  </a:lnTo>
                  <a:lnTo>
                    <a:pt x="16851" y="9329"/>
                  </a:lnTo>
                  <a:lnTo>
                    <a:pt x="16851" y="8688"/>
                  </a:lnTo>
                  <a:lnTo>
                    <a:pt x="16822" y="8046"/>
                  </a:lnTo>
                  <a:lnTo>
                    <a:pt x="16763" y="7405"/>
                  </a:lnTo>
                  <a:lnTo>
                    <a:pt x="16647" y="6793"/>
                  </a:lnTo>
                  <a:lnTo>
                    <a:pt x="16530" y="6181"/>
                  </a:lnTo>
                  <a:lnTo>
                    <a:pt x="16355" y="5568"/>
                  </a:lnTo>
                  <a:lnTo>
                    <a:pt x="16151" y="4985"/>
                  </a:lnTo>
                  <a:lnTo>
                    <a:pt x="15918" y="4432"/>
                  </a:lnTo>
                  <a:lnTo>
                    <a:pt x="15626" y="3907"/>
                  </a:lnTo>
                  <a:lnTo>
                    <a:pt x="15335" y="3382"/>
                  </a:lnTo>
                  <a:lnTo>
                    <a:pt x="15014" y="2916"/>
                  </a:lnTo>
                  <a:lnTo>
                    <a:pt x="14664" y="2478"/>
                  </a:lnTo>
                  <a:lnTo>
                    <a:pt x="14285" y="2070"/>
                  </a:lnTo>
                  <a:lnTo>
                    <a:pt x="13877" y="1691"/>
                  </a:lnTo>
                  <a:lnTo>
                    <a:pt x="13440" y="1371"/>
                  </a:lnTo>
                  <a:lnTo>
                    <a:pt x="12974" y="1108"/>
                  </a:lnTo>
                  <a:lnTo>
                    <a:pt x="12361" y="817"/>
                  </a:lnTo>
                  <a:lnTo>
                    <a:pt x="11691" y="554"/>
                  </a:lnTo>
                  <a:lnTo>
                    <a:pt x="11020" y="350"/>
                  </a:lnTo>
                  <a:lnTo>
                    <a:pt x="10321" y="204"/>
                  </a:lnTo>
                  <a:lnTo>
                    <a:pt x="9621" y="88"/>
                  </a:lnTo>
                  <a:lnTo>
                    <a:pt x="889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738;p55">
              <a:extLst>
                <a:ext uri="{FF2B5EF4-FFF2-40B4-BE49-F238E27FC236}">
                  <a16:creationId xmlns:a16="http://schemas.microsoft.com/office/drawing/2014/main" id="{38A3541E-A49D-565D-AE08-ABD09F0B1F94}"/>
                </a:ext>
              </a:extLst>
            </p:cNvPr>
            <p:cNvSpPr/>
            <p:nvPr/>
          </p:nvSpPr>
          <p:spPr>
            <a:xfrm>
              <a:off x="7316681" y="1053762"/>
              <a:ext cx="283181" cy="281702"/>
            </a:xfrm>
            <a:custGeom>
              <a:avLst/>
              <a:gdLst/>
              <a:ahLst/>
              <a:cxnLst/>
              <a:rect l="l" t="t" r="r" b="b"/>
              <a:pathLst>
                <a:path w="16851" h="16763" fill="none" extrusionOk="0">
                  <a:moveTo>
                    <a:pt x="2041" y="13061"/>
                  </a:moveTo>
                  <a:lnTo>
                    <a:pt x="2041" y="13061"/>
                  </a:lnTo>
                  <a:lnTo>
                    <a:pt x="1517" y="12303"/>
                  </a:lnTo>
                  <a:lnTo>
                    <a:pt x="1050" y="11545"/>
                  </a:lnTo>
                  <a:lnTo>
                    <a:pt x="700" y="10787"/>
                  </a:lnTo>
                  <a:lnTo>
                    <a:pt x="409" y="10058"/>
                  </a:lnTo>
                  <a:lnTo>
                    <a:pt x="205" y="9329"/>
                  </a:lnTo>
                  <a:lnTo>
                    <a:pt x="59" y="8629"/>
                  </a:lnTo>
                  <a:lnTo>
                    <a:pt x="1" y="7959"/>
                  </a:lnTo>
                  <a:lnTo>
                    <a:pt x="1" y="7288"/>
                  </a:lnTo>
                  <a:lnTo>
                    <a:pt x="59" y="6647"/>
                  </a:lnTo>
                  <a:lnTo>
                    <a:pt x="205" y="6006"/>
                  </a:lnTo>
                  <a:lnTo>
                    <a:pt x="380" y="5423"/>
                  </a:lnTo>
                  <a:lnTo>
                    <a:pt x="613" y="4811"/>
                  </a:lnTo>
                  <a:lnTo>
                    <a:pt x="905" y="4257"/>
                  </a:lnTo>
                  <a:lnTo>
                    <a:pt x="1225" y="3703"/>
                  </a:lnTo>
                  <a:lnTo>
                    <a:pt x="1604" y="3178"/>
                  </a:lnTo>
                  <a:lnTo>
                    <a:pt x="2041" y="2682"/>
                  </a:lnTo>
                  <a:lnTo>
                    <a:pt x="2041" y="2682"/>
                  </a:lnTo>
                  <a:lnTo>
                    <a:pt x="2333" y="2391"/>
                  </a:lnTo>
                  <a:lnTo>
                    <a:pt x="2625" y="2099"/>
                  </a:lnTo>
                  <a:lnTo>
                    <a:pt x="2916" y="1866"/>
                  </a:lnTo>
                  <a:lnTo>
                    <a:pt x="3208" y="1604"/>
                  </a:lnTo>
                  <a:lnTo>
                    <a:pt x="3528" y="1400"/>
                  </a:lnTo>
                  <a:lnTo>
                    <a:pt x="3878" y="1196"/>
                  </a:lnTo>
                  <a:lnTo>
                    <a:pt x="4199" y="992"/>
                  </a:lnTo>
                  <a:lnTo>
                    <a:pt x="4549" y="817"/>
                  </a:lnTo>
                  <a:lnTo>
                    <a:pt x="5219" y="525"/>
                  </a:lnTo>
                  <a:lnTo>
                    <a:pt x="5948" y="321"/>
                  </a:lnTo>
                  <a:lnTo>
                    <a:pt x="6677" y="146"/>
                  </a:lnTo>
                  <a:lnTo>
                    <a:pt x="7405" y="59"/>
                  </a:lnTo>
                  <a:lnTo>
                    <a:pt x="8134" y="0"/>
                  </a:lnTo>
                  <a:lnTo>
                    <a:pt x="8892" y="0"/>
                  </a:lnTo>
                  <a:lnTo>
                    <a:pt x="9621" y="88"/>
                  </a:lnTo>
                  <a:lnTo>
                    <a:pt x="10321" y="204"/>
                  </a:lnTo>
                  <a:lnTo>
                    <a:pt x="11020" y="350"/>
                  </a:lnTo>
                  <a:lnTo>
                    <a:pt x="11691" y="554"/>
                  </a:lnTo>
                  <a:lnTo>
                    <a:pt x="12361" y="817"/>
                  </a:lnTo>
                  <a:lnTo>
                    <a:pt x="12974" y="1108"/>
                  </a:lnTo>
                  <a:lnTo>
                    <a:pt x="12974" y="1108"/>
                  </a:lnTo>
                  <a:lnTo>
                    <a:pt x="13440" y="1371"/>
                  </a:lnTo>
                  <a:lnTo>
                    <a:pt x="13877" y="1691"/>
                  </a:lnTo>
                  <a:lnTo>
                    <a:pt x="14285" y="2070"/>
                  </a:lnTo>
                  <a:lnTo>
                    <a:pt x="14664" y="2478"/>
                  </a:lnTo>
                  <a:lnTo>
                    <a:pt x="15014" y="2916"/>
                  </a:lnTo>
                  <a:lnTo>
                    <a:pt x="15335" y="3382"/>
                  </a:lnTo>
                  <a:lnTo>
                    <a:pt x="15626" y="3907"/>
                  </a:lnTo>
                  <a:lnTo>
                    <a:pt x="15918" y="4432"/>
                  </a:lnTo>
                  <a:lnTo>
                    <a:pt x="16151" y="4985"/>
                  </a:lnTo>
                  <a:lnTo>
                    <a:pt x="16355" y="5568"/>
                  </a:lnTo>
                  <a:lnTo>
                    <a:pt x="16530" y="6181"/>
                  </a:lnTo>
                  <a:lnTo>
                    <a:pt x="16647" y="6793"/>
                  </a:lnTo>
                  <a:lnTo>
                    <a:pt x="16763" y="7405"/>
                  </a:lnTo>
                  <a:lnTo>
                    <a:pt x="16822" y="8046"/>
                  </a:lnTo>
                  <a:lnTo>
                    <a:pt x="16851" y="8688"/>
                  </a:lnTo>
                  <a:lnTo>
                    <a:pt x="16851" y="9329"/>
                  </a:lnTo>
                  <a:lnTo>
                    <a:pt x="16792" y="9941"/>
                  </a:lnTo>
                  <a:lnTo>
                    <a:pt x="16705" y="10583"/>
                  </a:lnTo>
                  <a:lnTo>
                    <a:pt x="16588" y="11195"/>
                  </a:lnTo>
                  <a:lnTo>
                    <a:pt x="16414" y="11807"/>
                  </a:lnTo>
                  <a:lnTo>
                    <a:pt x="16180" y="12390"/>
                  </a:lnTo>
                  <a:lnTo>
                    <a:pt x="15947" y="12944"/>
                  </a:lnTo>
                  <a:lnTo>
                    <a:pt x="15626" y="13498"/>
                  </a:lnTo>
                  <a:lnTo>
                    <a:pt x="15277" y="14023"/>
                  </a:lnTo>
                  <a:lnTo>
                    <a:pt x="14898" y="14489"/>
                  </a:lnTo>
                  <a:lnTo>
                    <a:pt x="14431" y="14955"/>
                  </a:lnTo>
                  <a:lnTo>
                    <a:pt x="13936" y="15364"/>
                  </a:lnTo>
                  <a:lnTo>
                    <a:pt x="13411" y="15743"/>
                  </a:lnTo>
                  <a:lnTo>
                    <a:pt x="12799" y="16063"/>
                  </a:lnTo>
                  <a:lnTo>
                    <a:pt x="12157" y="16355"/>
                  </a:lnTo>
                  <a:lnTo>
                    <a:pt x="11458" y="16588"/>
                  </a:lnTo>
                  <a:lnTo>
                    <a:pt x="10700" y="16763"/>
                  </a:lnTo>
                  <a:lnTo>
                    <a:pt x="10700" y="16763"/>
                  </a:lnTo>
                  <a:lnTo>
                    <a:pt x="9592" y="16384"/>
                  </a:lnTo>
                  <a:lnTo>
                    <a:pt x="8484" y="15947"/>
                  </a:lnTo>
                  <a:lnTo>
                    <a:pt x="7376" y="15509"/>
                  </a:lnTo>
                  <a:lnTo>
                    <a:pt x="6298" y="15072"/>
                  </a:lnTo>
                  <a:lnTo>
                    <a:pt x="5219" y="14606"/>
                  </a:lnTo>
                  <a:lnTo>
                    <a:pt x="4140" y="14110"/>
                  </a:lnTo>
                  <a:lnTo>
                    <a:pt x="3091" y="13585"/>
                  </a:lnTo>
                  <a:lnTo>
                    <a:pt x="2041" y="1306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39;p55">
              <a:extLst>
                <a:ext uri="{FF2B5EF4-FFF2-40B4-BE49-F238E27FC236}">
                  <a16:creationId xmlns:a16="http://schemas.microsoft.com/office/drawing/2014/main" id="{A59D7F47-7300-E29E-EBE1-52D6EB7C47DE}"/>
                </a:ext>
              </a:extLst>
            </p:cNvPr>
            <p:cNvSpPr/>
            <p:nvPr/>
          </p:nvSpPr>
          <p:spPr>
            <a:xfrm>
              <a:off x="7518038" y="943051"/>
              <a:ext cx="319429" cy="433082"/>
            </a:xfrm>
            <a:custGeom>
              <a:avLst/>
              <a:gdLst/>
              <a:ahLst/>
              <a:cxnLst/>
              <a:rect l="l" t="t" r="r" b="b"/>
              <a:pathLst>
                <a:path w="19008" h="25771" extrusionOk="0">
                  <a:moveTo>
                    <a:pt x="9446" y="0"/>
                  </a:moveTo>
                  <a:lnTo>
                    <a:pt x="8950" y="29"/>
                  </a:lnTo>
                  <a:lnTo>
                    <a:pt x="8484" y="58"/>
                  </a:lnTo>
                  <a:lnTo>
                    <a:pt x="7988" y="146"/>
                  </a:lnTo>
                  <a:lnTo>
                    <a:pt x="7522" y="233"/>
                  </a:lnTo>
                  <a:lnTo>
                    <a:pt x="7055" y="350"/>
                  </a:lnTo>
                  <a:lnTo>
                    <a:pt x="6618" y="496"/>
                  </a:lnTo>
                  <a:lnTo>
                    <a:pt x="6181" y="641"/>
                  </a:lnTo>
                  <a:lnTo>
                    <a:pt x="5773" y="845"/>
                  </a:lnTo>
                  <a:lnTo>
                    <a:pt x="5364" y="1049"/>
                  </a:lnTo>
                  <a:lnTo>
                    <a:pt x="4985" y="1283"/>
                  </a:lnTo>
                  <a:lnTo>
                    <a:pt x="4752" y="1458"/>
                  </a:lnTo>
                  <a:lnTo>
                    <a:pt x="4519" y="1633"/>
                  </a:lnTo>
                  <a:lnTo>
                    <a:pt x="4315" y="1837"/>
                  </a:lnTo>
                  <a:lnTo>
                    <a:pt x="4111" y="2041"/>
                  </a:lnTo>
                  <a:lnTo>
                    <a:pt x="3761" y="2449"/>
                  </a:lnTo>
                  <a:lnTo>
                    <a:pt x="3469" y="2915"/>
                  </a:lnTo>
                  <a:lnTo>
                    <a:pt x="3236" y="3382"/>
                  </a:lnTo>
                  <a:lnTo>
                    <a:pt x="3003" y="3877"/>
                  </a:lnTo>
                  <a:lnTo>
                    <a:pt x="2624" y="4868"/>
                  </a:lnTo>
                  <a:lnTo>
                    <a:pt x="2420" y="5364"/>
                  </a:lnTo>
                  <a:lnTo>
                    <a:pt x="2216" y="5860"/>
                  </a:lnTo>
                  <a:lnTo>
                    <a:pt x="1983" y="6326"/>
                  </a:lnTo>
                  <a:lnTo>
                    <a:pt x="1691" y="6792"/>
                  </a:lnTo>
                  <a:lnTo>
                    <a:pt x="1371" y="7259"/>
                  </a:lnTo>
                  <a:lnTo>
                    <a:pt x="992" y="7667"/>
                  </a:lnTo>
                  <a:lnTo>
                    <a:pt x="787" y="7871"/>
                  </a:lnTo>
                  <a:lnTo>
                    <a:pt x="554" y="8075"/>
                  </a:lnTo>
                  <a:lnTo>
                    <a:pt x="292" y="8250"/>
                  </a:lnTo>
                  <a:lnTo>
                    <a:pt x="0" y="8425"/>
                  </a:lnTo>
                  <a:lnTo>
                    <a:pt x="1487" y="9416"/>
                  </a:lnTo>
                  <a:lnTo>
                    <a:pt x="1545" y="9270"/>
                  </a:lnTo>
                  <a:lnTo>
                    <a:pt x="1720" y="8891"/>
                  </a:lnTo>
                  <a:lnTo>
                    <a:pt x="2012" y="8338"/>
                  </a:lnTo>
                  <a:lnTo>
                    <a:pt x="2187" y="8017"/>
                  </a:lnTo>
                  <a:lnTo>
                    <a:pt x="2420" y="7667"/>
                  </a:lnTo>
                  <a:lnTo>
                    <a:pt x="2712" y="7346"/>
                  </a:lnTo>
                  <a:lnTo>
                    <a:pt x="3003" y="6997"/>
                  </a:lnTo>
                  <a:lnTo>
                    <a:pt x="3353" y="6676"/>
                  </a:lnTo>
                  <a:lnTo>
                    <a:pt x="3761" y="6384"/>
                  </a:lnTo>
                  <a:lnTo>
                    <a:pt x="4169" y="6093"/>
                  </a:lnTo>
                  <a:lnTo>
                    <a:pt x="4665" y="5860"/>
                  </a:lnTo>
                  <a:lnTo>
                    <a:pt x="5189" y="5656"/>
                  </a:lnTo>
                  <a:lnTo>
                    <a:pt x="5481" y="5568"/>
                  </a:lnTo>
                  <a:lnTo>
                    <a:pt x="5773" y="5510"/>
                  </a:lnTo>
                  <a:lnTo>
                    <a:pt x="6210" y="5451"/>
                  </a:lnTo>
                  <a:lnTo>
                    <a:pt x="6589" y="5451"/>
                  </a:lnTo>
                  <a:lnTo>
                    <a:pt x="6909" y="5510"/>
                  </a:lnTo>
                  <a:lnTo>
                    <a:pt x="7201" y="5597"/>
                  </a:lnTo>
                  <a:lnTo>
                    <a:pt x="7405" y="5743"/>
                  </a:lnTo>
                  <a:lnTo>
                    <a:pt x="7580" y="5947"/>
                  </a:lnTo>
                  <a:lnTo>
                    <a:pt x="7697" y="6180"/>
                  </a:lnTo>
                  <a:lnTo>
                    <a:pt x="7755" y="6443"/>
                  </a:lnTo>
                  <a:lnTo>
                    <a:pt x="7813" y="6792"/>
                  </a:lnTo>
                  <a:lnTo>
                    <a:pt x="7813" y="7142"/>
                  </a:lnTo>
                  <a:lnTo>
                    <a:pt x="7784" y="7521"/>
                  </a:lnTo>
                  <a:lnTo>
                    <a:pt x="7726" y="7959"/>
                  </a:lnTo>
                  <a:lnTo>
                    <a:pt x="7522" y="8921"/>
                  </a:lnTo>
                  <a:lnTo>
                    <a:pt x="7259" y="9970"/>
                  </a:lnTo>
                  <a:lnTo>
                    <a:pt x="6647" y="12361"/>
                  </a:lnTo>
                  <a:lnTo>
                    <a:pt x="6356" y="13643"/>
                  </a:lnTo>
                  <a:lnTo>
                    <a:pt x="6093" y="14984"/>
                  </a:lnTo>
                  <a:lnTo>
                    <a:pt x="5977" y="15655"/>
                  </a:lnTo>
                  <a:lnTo>
                    <a:pt x="5889" y="16325"/>
                  </a:lnTo>
                  <a:lnTo>
                    <a:pt x="5831" y="16996"/>
                  </a:lnTo>
                  <a:lnTo>
                    <a:pt x="5802" y="17666"/>
                  </a:lnTo>
                  <a:lnTo>
                    <a:pt x="5802" y="18337"/>
                  </a:lnTo>
                  <a:lnTo>
                    <a:pt x="5831" y="19007"/>
                  </a:lnTo>
                  <a:lnTo>
                    <a:pt x="5918" y="19678"/>
                  </a:lnTo>
                  <a:lnTo>
                    <a:pt x="6035" y="20319"/>
                  </a:lnTo>
                  <a:lnTo>
                    <a:pt x="6239" y="21164"/>
                  </a:lnTo>
                  <a:lnTo>
                    <a:pt x="6472" y="21893"/>
                  </a:lnTo>
                  <a:lnTo>
                    <a:pt x="6735" y="22593"/>
                  </a:lnTo>
                  <a:lnTo>
                    <a:pt x="7026" y="23176"/>
                  </a:lnTo>
                  <a:lnTo>
                    <a:pt x="7347" y="23730"/>
                  </a:lnTo>
                  <a:lnTo>
                    <a:pt x="7697" y="24196"/>
                  </a:lnTo>
                  <a:lnTo>
                    <a:pt x="8076" y="24604"/>
                  </a:lnTo>
                  <a:lnTo>
                    <a:pt x="8455" y="24954"/>
                  </a:lnTo>
                  <a:lnTo>
                    <a:pt x="8863" y="25217"/>
                  </a:lnTo>
                  <a:lnTo>
                    <a:pt x="9271" y="25450"/>
                  </a:lnTo>
                  <a:lnTo>
                    <a:pt x="9708" y="25596"/>
                  </a:lnTo>
                  <a:lnTo>
                    <a:pt x="10145" y="25712"/>
                  </a:lnTo>
                  <a:lnTo>
                    <a:pt x="10612" y="25771"/>
                  </a:lnTo>
                  <a:lnTo>
                    <a:pt x="11078" y="25771"/>
                  </a:lnTo>
                  <a:lnTo>
                    <a:pt x="11545" y="25741"/>
                  </a:lnTo>
                  <a:lnTo>
                    <a:pt x="12011" y="25654"/>
                  </a:lnTo>
                  <a:lnTo>
                    <a:pt x="12507" y="25508"/>
                  </a:lnTo>
                  <a:lnTo>
                    <a:pt x="12973" y="25333"/>
                  </a:lnTo>
                  <a:lnTo>
                    <a:pt x="13440" y="25100"/>
                  </a:lnTo>
                  <a:lnTo>
                    <a:pt x="13906" y="24838"/>
                  </a:lnTo>
                  <a:lnTo>
                    <a:pt x="14372" y="24546"/>
                  </a:lnTo>
                  <a:lnTo>
                    <a:pt x="14839" y="24196"/>
                  </a:lnTo>
                  <a:lnTo>
                    <a:pt x="15276" y="23846"/>
                  </a:lnTo>
                  <a:lnTo>
                    <a:pt x="15713" y="23438"/>
                  </a:lnTo>
                  <a:lnTo>
                    <a:pt x="16122" y="23001"/>
                  </a:lnTo>
                  <a:lnTo>
                    <a:pt x="16530" y="22535"/>
                  </a:lnTo>
                  <a:lnTo>
                    <a:pt x="16909" y="22068"/>
                  </a:lnTo>
                  <a:lnTo>
                    <a:pt x="17288" y="21543"/>
                  </a:lnTo>
                  <a:lnTo>
                    <a:pt x="17637" y="21019"/>
                  </a:lnTo>
                  <a:lnTo>
                    <a:pt x="17958" y="20465"/>
                  </a:lnTo>
                  <a:lnTo>
                    <a:pt x="18250" y="19882"/>
                  </a:lnTo>
                  <a:lnTo>
                    <a:pt x="18512" y="19299"/>
                  </a:lnTo>
                  <a:lnTo>
                    <a:pt x="18716" y="18716"/>
                  </a:lnTo>
                  <a:lnTo>
                    <a:pt x="18891" y="18191"/>
                  </a:lnTo>
                  <a:lnTo>
                    <a:pt x="18978" y="17666"/>
                  </a:lnTo>
                  <a:lnTo>
                    <a:pt x="19008" y="17171"/>
                  </a:lnTo>
                  <a:lnTo>
                    <a:pt x="18978" y="16733"/>
                  </a:lnTo>
                  <a:lnTo>
                    <a:pt x="18920" y="16296"/>
                  </a:lnTo>
                  <a:lnTo>
                    <a:pt x="18804" y="15888"/>
                  </a:lnTo>
                  <a:lnTo>
                    <a:pt x="18658" y="15480"/>
                  </a:lnTo>
                  <a:lnTo>
                    <a:pt x="18483" y="15101"/>
                  </a:lnTo>
                  <a:lnTo>
                    <a:pt x="18250" y="14751"/>
                  </a:lnTo>
                  <a:lnTo>
                    <a:pt x="18016" y="14401"/>
                  </a:lnTo>
                  <a:lnTo>
                    <a:pt x="17754" y="14051"/>
                  </a:lnTo>
                  <a:lnTo>
                    <a:pt x="17171" y="13410"/>
                  </a:lnTo>
                  <a:lnTo>
                    <a:pt x="16559" y="12769"/>
                  </a:lnTo>
                  <a:lnTo>
                    <a:pt x="15947" y="12127"/>
                  </a:lnTo>
                  <a:lnTo>
                    <a:pt x="15364" y="11486"/>
                  </a:lnTo>
                  <a:lnTo>
                    <a:pt x="15101" y="11136"/>
                  </a:lnTo>
                  <a:lnTo>
                    <a:pt x="14868" y="10786"/>
                  </a:lnTo>
                  <a:lnTo>
                    <a:pt x="14635" y="10436"/>
                  </a:lnTo>
                  <a:lnTo>
                    <a:pt x="14460" y="10058"/>
                  </a:lnTo>
                  <a:lnTo>
                    <a:pt x="14285" y="9649"/>
                  </a:lnTo>
                  <a:lnTo>
                    <a:pt x="14198" y="9241"/>
                  </a:lnTo>
                  <a:lnTo>
                    <a:pt x="14110" y="8804"/>
                  </a:lnTo>
                  <a:lnTo>
                    <a:pt x="14081" y="8338"/>
                  </a:lnTo>
                  <a:lnTo>
                    <a:pt x="14110" y="7842"/>
                  </a:lnTo>
                  <a:lnTo>
                    <a:pt x="14198" y="7346"/>
                  </a:lnTo>
                  <a:lnTo>
                    <a:pt x="14343" y="6792"/>
                  </a:lnTo>
                  <a:lnTo>
                    <a:pt x="14547" y="6209"/>
                  </a:lnTo>
                  <a:lnTo>
                    <a:pt x="14751" y="5626"/>
                  </a:lnTo>
                  <a:lnTo>
                    <a:pt x="14926" y="5072"/>
                  </a:lnTo>
                  <a:lnTo>
                    <a:pt x="15014" y="4548"/>
                  </a:lnTo>
                  <a:lnTo>
                    <a:pt x="15043" y="4052"/>
                  </a:lnTo>
                  <a:lnTo>
                    <a:pt x="15043" y="3586"/>
                  </a:lnTo>
                  <a:lnTo>
                    <a:pt x="14955" y="3178"/>
                  </a:lnTo>
                  <a:lnTo>
                    <a:pt x="14839" y="2769"/>
                  </a:lnTo>
                  <a:lnTo>
                    <a:pt x="14693" y="2390"/>
                  </a:lnTo>
                  <a:lnTo>
                    <a:pt x="14489" y="2041"/>
                  </a:lnTo>
                  <a:lnTo>
                    <a:pt x="14256" y="1720"/>
                  </a:lnTo>
                  <a:lnTo>
                    <a:pt x="13993" y="1428"/>
                  </a:lnTo>
                  <a:lnTo>
                    <a:pt x="13673" y="1166"/>
                  </a:lnTo>
                  <a:lnTo>
                    <a:pt x="13352" y="933"/>
                  </a:lnTo>
                  <a:lnTo>
                    <a:pt x="12973" y="729"/>
                  </a:lnTo>
                  <a:lnTo>
                    <a:pt x="12594" y="554"/>
                  </a:lnTo>
                  <a:lnTo>
                    <a:pt x="12186" y="379"/>
                  </a:lnTo>
                  <a:lnTo>
                    <a:pt x="11778" y="262"/>
                  </a:lnTo>
                  <a:lnTo>
                    <a:pt x="11311" y="146"/>
                  </a:lnTo>
                  <a:lnTo>
                    <a:pt x="10874" y="87"/>
                  </a:lnTo>
                  <a:lnTo>
                    <a:pt x="10408" y="29"/>
                  </a:lnTo>
                  <a:lnTo>
                    <a:pt x="99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40;p55">
              <a:extLst>
                <a:ext uri="{FF2B5EF4-FFF2-40B4-BE49-F238E27FC236}">
                  <a16:creationId xmlns:a16="http://schemas.microsoft.com/office/drawing/2014/main" id="{EAFE3261-F4B0-8605-E5B8-D39279B26C37}"/>
                </a:ext>
              </a:extLst>
            </p:cNvPr>
            <p:cNvSpPr/>
            <p:nvPr/>
          </p:nvSpPr>
          <p:spPr>
            <a:xfrm>
              <a:off x="7015888" y="1489281"/>
              <a:ext cx="376264" cy="333646"/>
            </a:xfrm>
            <a:custGeom>
              <a:avLst/>
              <a:gdLst/>
              <a:ahLst/>
              <a:cxnLst/>
              <a:rect l="l" t="t" r="r" b="b"/>
              <a:pathLst>
                <a:path w="22390" h="19854" extrusionOk="0">
                  <a:moveTo>
                    <a:pt x="20086" y="1"/>
                  </a:moveTo>
                  <a:lnTo>
                    <a:pt x="19882" y="30"/>
                  </a:lnTo>
                  <a:lnTo>
                    <a:pt x="19649" y="59"/>
                  </a:lnTo>
                  <a:lnTo>
                    <a:pt x="19445" y="117"/>
                  </a:lnTo>
                  <a:lnTo>
                    <a:pt x="19270" y="205"/>
                  </a:lnTo>
                  <a:lnTo>
                    <a:pt x="19066" y="292"/>
                  </a:lnTo>
                  <a:lnTo>
                    <a:pt x="18891" y="409"/>
                  </a:lnTo>
                  <a:lnTo>
                    <a:pt x="18716" y="525"/>
                  </a:lnTo>
                  <a:lnTo>
                    <a:pt x="18570" y="700"/>
                  </a:lnTo>
                  <a:lnTo>
                    <a:pt x="18425" y="846"/>
                  </a:lnTo>
                  <a:lnTo>
                    <a:pt x="18279" y="1021"/>
                  </a:lnTo>
                  <a:lnTo>
                    <a:pt x="18191" y="1225"/>
                  </a:lnTo>
                  <a:lnTo>
                    <a:pt x="18104" y="1429"/>
                  </a:lnTo>
                  <a:lnTo>
                    <a:pt x="18104" y="1458"/>
                  </a:lnTo>
                  <a:lnTo>
                    <a:pt x="17463" y="2974"/>
                  </a:lnTo>
                  <a:lnTo>
                    <a:pt x="16821" y="4461"/>
                  </a:lnTo>
                  <a:lnTo>
                    <a:pt x="16122" y="5977"/>
                  </a:lnTo>
                  <a:lnTo>
                    <a:pt x="15422" y="7434"/>
                  </a:lnTo>
                  <a:lnTo>
                    <a:pt x="15043" y="8163"/>
                  </a:lnTo>
                  <a:lnTo>
                    <a:pt x="14635" y="8863"/>
                  </a:lnTo>
                  <a:lnTo>
                    <a:pt x="13848" y="10262"/>
                  </a:lnTo>
                  <a:lnTo>
                    <a:pt x="13440" y="10904"/>
                  </a:lnTo>
                  <a:lnTo>
                    <a:pt x="13002" y="11545"/>
                  </a:lnTo>
                  <a:lnTo>
                    <a:pt x="12536" y="12157"/>
                  </a:lnTo>
                  <a:lnTo>
                    <a:pt x="12069" y="12740"/>
                  </a:lnTo>
                  <a:lnTo>
                    <a:pt x="11603" y="13236"/>
                  </a:lnTo>
                  <a:lnTo>
                    <a:pt x="11107" y="13702"/>
                  </a:lnTo>
                  <a:lnTo>
                    <a:pt x="10553" y="14110"/>
                  </a:lnTo>
                  <a:lnTo>
                    <a:pt x="9970" y="14460"/>
                  </a:lnTo>
                  <a:lnTo>
                    <a:pt x="9300" y="14839"/>
                  </a:lnTo>
                  <a:lnTo>
                    <a:pt x="8600" y="15189"/>
                  </a:lnTo>
                  <a:lnTo>
                    <a:pt x="7901" y="15510"/>
                  </a:lnTo>
                  <a:lnTo>
                    <a:pt x="7172" y="15772"/>
                  </a:lnTo>
                  <a:lnTo>
                    <a:pt x="5627" y="16326"/>
                  </a:lnTo>
                  <a:lnTo>
                    <a:pt x="4053" y="16821"/>
                  </a:lnTo>
                  <a:lnTo>
                    <a:pt x="2478" y="17288"/>
                  </a:lnTo>
                  <a:lnTo>
                    <a:pt x="875" y="17667"/>
                  </a:lnTo>
                  <a:lnTo>
                    <a:pt x="817" y="17667"/>
                  </a:lnTo>
                  <a:lnTo>
                    <a:pt x="642" y="17725"/>
                  </a:lnTo>
                  <a:lnTo>
                    <a:pt x="496" y="17813"/>
                  </a:lnTo>
                  <a:lnTo>
                    <a:pt x="350" y="17929"/>
                  </a:lnTo>
                  <a:lnTo>
                    <a:pt x="234" y="18075"/>
                  </a:lnTo>
                  <a:lnTo>
                    <a:pt x="146" y="18221"/>
                  </a:lnTo>
                  <a:lnTo>
                    <a:pt x="59" y="18367"/>
                  </a:lnTo>
                  <a:lnTo>
                    <a:pt x="30" y="18541"/>
                  </a:lnTo>
                  <a:lnTo>
                    <a:pt x="0" y="18746"/>
                  </a:lnTo>
                  <a:lnTo>
                    <a:pt x="30" y="18950"/>
                  </a:lnTo>
                  <a:lnTo>
                    <a:pt x="88" y="19154"/>
                  </a:lnTo>
                  <a:lnTo>
                    <a:pt x="175" y="19358"/>
                  </a:lnTo>
                  <a:lnTo>
                    <a:pt x="321" y="19533"/>
                  </a:lnTo>
                  <a:lnTo>
                    <a:pt x="467" y="19649"/>
                  </a:lnTo>
                  <a:lnTo>
                    <a:pt x="671" y="19766"/>
                  </a:lnTo>
                  <a:lnTo>
                    <a:pt x="875" y="19824"/>
                  </a:lnTo>
                  <a:lnTo>
                    <a:pt x="1079" y="19853"/>
                  </a:lnTo>
                  <a:lnTo>
                    <a:pt x="1983" y="19853"/>
                  </a:lnTo>
                  <a:lnTo>
                    <a:pt x="2886" y="19824"/>
                  </a:lnTo>
                  <a:lnTo>
                    <a:pt x="3761" y="19766"/>
                  </a:lnTo>
                  <a:lnTo>
                    <a:pt x="4665" y="19678"/>
                  </a:lnTo>
                  <a:lnTo>
                    <a:pt x="5539" y="19562"/>
                  </a:lnTo>
                  <a:lnTo>
                    <a:pt x="6443" y="19445"/>
                  </a:lnTo>
                  <a:lnTo>
                    <a:pt x="7318" y="19270"/>
                  </a:lnTo>
                  <a:lnTo>
                    <a:pt x="8192" y="19095"/>
                  </a:lnTo>
                  <a:lnTo>
                    <a:pt x="9096" y="18862"/>
                  </a:lnTo>
                  <a:lnTo>
                    <a:pt x="10000" y="18571"/>
                  </a:lnTo>
                  <a:lnTo>
                    <a:pt x="10903" y="18279"/>
                  </a:lnTo>
                  <a:lnTo>
                    <a:pt x="11778" y="17900"/>
                  </a:lnTo>
                  <a:lnTo>
                    <a:pt x="12215" y="17667"/>
                  </a:lnTo>
                  <a:lnTo>
                    <a:pt x="12682" y="17434"/>
                  </a:lnTo>
                  <a:lnTo>
                    <a:pt x="13119" y="17171"/>
                  </a:lnTo>
                  <a:lnTo>
                    <a:pt x="13556" y="16880"/>
                  </a:lnTo>
                  <a:lnTo>
                    <a:pt x="13964" y="16559"/>
                  </a:lnTo>
                  <a:lnTo>
                    <a:pt x="14372" y="16238"/>
                  </a:lnTo>
                  <a:lnTo>
                    <a:pt x="14751" y="15859"/>
                  </a:lnTo>
                  <a:lnTo>
                    <a:pt x="15101" y="15510"/>
                  </a:lnTo>
                  <a:lnTo>
                    <a:pt x="15713" y="14810"/>
                  </a:lnTo>
                  <a:lnTo>
                    <a:pt x="16326" y="14081"/>
                  </a:lnTo>
                  <a:lnTo>
                    <a:pt x="16879" y="13352"/>
                  </a:lnTo>
                  <a:lnTo>
                    <a:pt x="17433" y="12624"/>
                  </a:lnTo>
                  <a:lnTo>
                    <a:pt x="17958" y="11836"/>
                  </a:lnTo>
                  <a:lnTo>
                    <a:pt x="18425" y="11049"/>
                  </a:lnTo>
                  <a:lnTo>
                    <a:pt x="18891" y="10262"/>
                  </a:lnTo>
                  <a:lnTo>
                    <a:pt x="19328" y="9446"/>
                  </a:lnTo>
                  <a:lnTo>
                    <a:pt x="20145" y="7872"/>
                  </a:lnTo>
                  <a:lnTo>
                    <a:pt x="20553" y="7056"/>
                  </a:lnTo>
                  <a:lnTo>
                    <a:pt x="20932" y="6268"/>
                  </a:lnTo>
                  <a:lnTo>
                    <a:pt x="21631" y="4636"/>
                  </a:lnTo>
                  <a:lnTo>
                    <a:pt x="21952" y="3820"/>
                  </a:lnTo>
                  <a:lnTo>
                    <a:pt x="22273" y="2974"/>
                  </a:lnTo>
                  <a:lnTo>
                    <a:pt x="22243" y="3003"/>
                  </a:lnTo>
                  <a:lnTo>
                    <a:pt x="22302" y="2799"/>
                  </a:lnTo>
                  <a:lnTo>
                    <a:pt x="22360" y="2595"/>
                  </a:lnTo>
                  <a:lnTo>
                    <a:pt x="22389" y="2362"/>
                  </a:lnTo>
                  <a:lnTo>
                    <a:pt x="22389" y="2158"/>
                  </a:lnTo>
                  <a:lnTo>
                    <a:pt x="22360" y="1925"/>
                  </a:lnTo>
                  <a:lnTo>
                    <a:pt x="22331" y="1721"/>
                  </a:lnTo>
                  <a:lnTo>
                    <a:pt x="22273" y="1517"/>
                  </a:lnTo>
                  <a:lnTo>
                    <a:pt x="22185" y="1313"/>
                  </a:lnTo>
                  <a:lnTo>
                    <a:pt x="22098" y="1138"/>
                  </a:lnTo>
                  <a:lnTo>
                    <a:pt x="21981" y="934"/>
                  </a:lnTo>
                  <a:lnTo>
                    <a:pt x="21865" y="788"/>
                  </a:lnTo>
                  <a:lnTo>
                    <a:pt x="21719" y="613"/>
                  </a:lnTo>
                  <a:lnTo>
                    <a:pt x="21544" y="467"/>
                  </a:lnTo>
                  <a:lnTo>
                    <a:pt x="21369" y="351"/>
                  </a:lnTo>
                  <a:lnTo>
                    <a:pt x="21165" y="234"/>
                  </a:lnTo>
                  <a:lnTo>
                    <a:pt x="20961" y="146"/>
                  </a:lnTo>
                  <a:lnTo>
                    <a:pt x="20728" y="88"/>
                  </a:lnTo>
                  <a:lnTo>
                    <a:pt x="20524" y="30"/>
                  </a:lnTo>
                  <a:lnTo>
                    <a:pt x="20319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41;p55">
              <a:extLst>
                <a:ext uri="{FF2B5EF4-FFF2-40B4-BE49-F238E27FC236}">
                  <a16:creationId xmlns:a16="http://schemas.microsoft.com/office/drawing/2014/main" id="{AE2327F6-5357-8017-05D9-CFB70A425EA7}"/>
                </a:ext>
              </a:extLst>
            </p:cNvPr>
            <p:cNvSpPr/>
            <p:nvPr/>
          </p:nvSpPr>
          <p:spPr>
            <a:xfrm>
              <a:off x="7015888" y="1489281"/>
              <a:ext cx="376264" cy="333646"/>
            </a:xfrm>
            <a:custGeom>
              <a:avLst/>
              <a:gdLst/>
              <a:ahLst/>
              <a:cxnLst/>
              <a:rect l="l" t="t" r="r" b="b"/>
              <a:pathLst>
                <a:path w="22390" h="19854" fill="none" extrusionOk="0">
                  <a:moveTo>
                    <a:pt x="22273" y="2974"/>
                  </a:moveTo>
                  <a:lnTo>
                    <a:pt x="22273" y="2974"/>
                  </a:lnTo>
                  <a:lnTo>
                    <a:pt x="21952" y="3820"/>
                  </a:lnTo>
                  <a:lnTo>
                    <a:pt x="21631" y="4636"/>
                  </a:lnTo>
                  <a:lnTo>
                    <a:pt x="20932" y="6268"/>
                  </a:lnTo>
                  <a:lnTo>
                    <a:pt x="20932" y="6268"/>
                  </a:lnTo>
                  <a:lnTo>
                    <a:pt x="20553" y="7056"/>
                  </a:lnTo>
                  <a:lnTo>
                    <a:pt x="20145" y="7872"/>
                  </a:lnTo>
                  <a:lnTo>
                    <a:pt x="19328" y="9446"/>
                  </a:lnTo>
                  <a:lnTo>
                    <a:pt x="19328" y="9446"/>
                  </a:lnTo>
                  <a:lnTo>
                    <a:pt x="18891" y="10262"/>
                  </a:lnTo>
                  <a:lnTo>
                    <a:pt x="18425" y="11049"/>
                  </a:lnTo>
                  <a:lnTo>
                    <a:pt x="17958" y="11836"/>
                  </a:lnTo>
                  <a:lnTo>
                    <a:pt x="17433" y="12624"/>
                  </a:lnTo>
                  <a:lnTo>
                    <a:pt x="16879" y="13352"/>
                  </a:lnTo>
                  <a:lnTo>
                    <a:pt x="16326" y="14081"/>
                  </a:lnTo>
                  <a:lnTo>
                    <a:pt x="15713" y="14810"/>
                  </a:lnTo>
                  <a:lnTo>
                    <a:pt x="15101" y="15510"/>
                  </a:lnTo>
                  <a:lnTo>
                    <a:pt x="15101" y="15510"/>
                  </a:lnTo>
                  <a:lnTo>
                    <a:pt x="14751" y="15859"/>
                  </a:lnTo>
                  <a:lnTo>
                    <a:pt x="14372" y="16238"/>
                  </a:lnTo>
                  <a:lnTo>
                    <a:pt x="13964" y="16559"/>
                  </a:lnTo>
                  <a:lnTo>
                    <a:pt x="13556" y="16880"/>
                  </a:lnTo>
                  <a:lnTo>
                    <a:pt x="13556" y="16880"/>
                  </a:lnTo>
                  <a:lnTo>
                    <a:pt x="13119" y="17171"/>
                  </a:lnTo>
                  <a:lnTo>
                    <a:pt x="12682" y="17434"/>
                  </a:lnTo>
                  <a:lnTo>
                    <a:pt x="12215" y="17667"/>
                  </a:lnTo>
                  <a:lnTo>
                    <a:pt x="11778" y="17900"/>
                  </a:lnTo>
                  <a:lnTo>
                    <a:pt x="11778" y="17900"/>
                  </a:lnTo>
                  <a:lnTo>
                    <a:pt x="10903" y="18279"/>
                  </a:lnTo>
                  <a:lnTo>
                    <a:pt x="10000" y="18571"/>
                  </a:lnTo>
                  <a:lnTo>
                    <a:pt x="9096" y="18862"/>
                  </a:lnTo>
                  <a:lnTo>
                    <a:pt x="8192" y="19095"/>
                  </a:lnTo>
                  <a:lnTo>
                    <a:pt x="8192" y="19095"/>
                  </a:lnTo>
                  <a:lnTo>
                    <a:pt x="7318" y="19270"/>
                  </a:lnTo>
                  <a:lnTo>
                    <a:pt x="6443" y="19445"/>
                  </a:lnTo>
                  <a:lnTo>
                    <a:pt x="5539" y="19562"/>
                  </a:lnTo>
                  <a:lnTo>
                    <a:pt x="4665" y="19678"/>
                  </a:lnTo>
                  <a:lnTo>
                    <a:pt x="3761" y="19766"/>
                  </a:lnTo>
                  <a:lnTo>
                    <a:pt x="2886" y="19824"/>
                  </a:lnTo>
                  <a:lnTo>
                    <a:pt x="1983" y="19853"/>
                  </a:lnTo>
                  <a:lnTo>
                    <a:pt x="1079" y="19853"/>
                  </a:lnTo>
                  <a:lnTo>
                    <a:pt x="1079" y="19853"/>
                  </a:lnTo>
                  <a:lnTo>
                    <a:pt x="875" y="19824"/>
                  </a:lnTo>
                  <a:lnTo>
                    <a:pt x="671" y="19766"/>
                  </a:lnTo>
                  <a:lnTo>
                    <a:pt x="467" y="19649"/>
                  </a:lnTo>
                  <a:lnTo>
                    <a:pt x="321" y="19533"/>
                  </a:lnTo>
                  <a:lnTo>
                    <a:pt x="175" y="19358"/>
                  </a:lnTo>
                  <a:lnTo>
                    <a:pt x="88" y="19154"/>
                  </a:lnTo>
                  <a:lnTo>
                    <a:pt x="30" y="18950"/>
                  </a:lnTo>
                  <a:lnTo>
                    <a:pt x="0" y="18746"/>
                  </a:lnTo>
                  <a:lnTo>
                    <a:pt x="0" y="18746"/>
                  </a:lnTo>
                  <a:lnTo>
                    <a:pt x="30" y="18541"/>
                  </a:lnTo>
                  <a:lnTo>
                    <a:pt x="59" y="18367"/>
                  </a:lnTo>
                  <a:lnTo>
                    <a:pt x="146" y="18221"/>
                  </a:lnTo>
                  <a:lnTo>
                    <a:pt x="234" y="18075"/>
                  </a:lnTo>
                  <a:lnTo>
                    <a:pt x="350" y="17929"/>
                  </a:lnTo>
                  <a:lnTo>
                    <a:pt x="496" y="17813"/>
                  </a:lnTo>
                  <a:lnTo>
                    <a:pt x="642" y="17725"/>
                  </a:lnTo>
                  <a:lnTo>
                    <a:pt x="817" y="17667"/>
                  </a:lnTo>
                  <a:lnTo>
                    <a:pt x="875" y="17667"/>
                  </a:lnTo>
                  <a:lnTo>
                    <a:pt x="875" y="17667"/>
                  </a:lnTo>
                  <a:lnTo>
                    <a:pt x="2478" y="17288"/>
                  </a:lnTo>
                  <a:lnTo>
                    <a:pt x="4053" y="16821"/>
                  </a:lnTo>
                  <a:lnTo>
                    <a:pt x="5627" y="16326"/>
                  </a:lnTo>
                  <a:lnTo>
                    <a:pt x="7172" y="15772"/>
                  </a:lnTo>
                  <a:lnTo>
                    <a:pt x="7172" y="15772"/>
                  </a:lnTo>
                  <a:lnTo>
                    <a:pt x="7901" y="15510"/>
                  </a:lnTo>
                  <a:lnTo>
                    <a:pt x="8600" y="15189"/>
                  </a:lnTo>
                  <a:lnTo>
                    <a:pt x="9300" y="14839"/>
                  </a:lnTo>
                  <a:lnTo>
                    <a:pt x="9970" y="14460"/>
                  </a:lnTo>
                  <a:lnTo>
                    <a:pt x="9970" y="14460"/>
                  </a:lnTo>
                  <a:lnTo>
                    <a:pt x="10553" y="14110"/>
                  </a:lnTo>
                  <a:lnTo>
                    <a:pt x="11107" y="13702"/>
                  </a:lnTo>
                  <a:lnTo>
                    <a:pt x="11107" y="13702"/>
                  </a:lnTo>
                  <a:lnTo>
                    <a:pt x="11603" y="13236"/>
                  </a:lnTo>
                  <a:lnTo>
                    <a:pt x="12069" y="12740"/>
                  </a:lnTo>
                  <a:lnTo>
                    <a:pt x="12069" y="12740"/>
                  </a:lnTo>
                  <a:lnTo>
                    <a:pt x="12536" y="12157"/>
                  </a:lnTo>
                  <a:lnTo>
                    <a:pt x="13002" y="11545"/>
                  </a:lnTo>
                  <a:lnTo>
                    <a:pt x="13440" y="10904"/>
                  </a:lnTo>
                  <a:lnTo>
                    <a:pt x="13848" y="10262"/>
                  </a:lnTo>
                  <a:lnTo>
                    <a:pt x="13848" y="10262"/>
                  </a:lnTo>
                  <a:lnTo>
                    <a:pt x="14635" y="8863"/>
                  </a:lnTo>
                  <a:lnTo>
                    <a:pt x="15043" y="8163"/>
                  </a:lnTo>
                  <a:lnTo>
                    <a:pt x="15422" y="7434"/>
                  </a:lnTo>
                  <a:lnTo>
                    <a:pt x="15422" y="7434"/>
                  </a:lnTo>
                  <a:lnTo>
                    <a:pt x="16122" y="5977"/>
                  </a:lnTo>
                  <a:lnTo>
                    <a:pt x="16821" y="4461"/>
                  </a:lnTo>
                  <a:lnTo>
                    <a:pt x="17463" y="2974"/>
                  </a:lnTo>
                  <a:lnTo>
                    <a:pt x="18104" y="1458"/>
                  </a:lnTo>
                  <a:lnTo>
                    <a:pt x="18104" y="1429"/>
                  </a:lnTo>
                  <a:lnTo>
                    <a:pt x="18104" y="1429"/>
                  </a:lnTo>
                  <a:lnTo>
                    <a:pt x="18191" y="1225"/>
                  </a:lnTo>
                  <a:lnTo>
                    <a:pt x="18279" y="1021"/>
                  </a:lnTo>
                  <a:lnTo>
                    <a:pt x="18425" y="846"/>
                  </a:lnTo>
                  <a:lnTo>
                    <a:pt x="18570" y="700"/>
                  </a:lnTo>
                  <a:lnTo>
                    <a:pt x="18716" y="525"/>
                  </a:lnTo>
                  <a:lnTo>
                    <a:pt x="18891" y="409"/>
                  </a:lnTo>
                  <a:lnTo>
                    <a:pt x="19066" y="292"/>
                  </a:lnTo>
                  <a:lnTo>
                    <a:pt x="19270" y="205"/>
                  </a:lnTo>
                  <a:lnTo>
                    <a:pt x="19445" y="117"/>
                  </a:lnTo>
                  <a:lnTo>
                    <a:pt x="19649" y="59"/>
                  </a:lnTo>
                  <a:lnTo>
                    <a:pt x="19882" y="30"/>
                  </a:lnTo>
                  <a:lnTo>
                    <a:pt x="20086" y="1"/>
                  </a:lnTo>
                  <a:lnTo>
                    <a:pt x="20319" y="1"/>
                  </a:lnTo>
                  <a:lnTo>
                    <a:pt x="20524" y="30"/>
                  </a:lnTo>
                  <a:lnTo>
                    <a:pt x="20728" y="88"/>
                  </a:lnTo>
                  <a:lnTo>
                    <a:pt x="20961" y="146"/>
                  </a:lnTo>
                  <a:lnTo>
                    <a:pt x="20961" y="146"/>
                  </a:lnTo>
                  <a:lnTo>
                    <a:pt x="21165" y="234"/>
                  </a:lnTo>
                  <a:lnTo>
                    <a:pt x="21369" y="351"/>
                  </a:lnTo>
                  <a:lnTo>
                    <a:pt x="21544" y="467"/>
                  </a:lnTo>
                  <a:lnTo>
                    <a:pt x="21719" y="613"/>
                  </a:lnTo>
                  <a:lnTo>
                    <a:pt x="21865" y="788"/>
                  </a:lnTo>
                  <a:lnTo>
                    <a:pt x="21981" y="934"/>
                  </a:lnTo>
                  <a:lnTo>
                    <a:pt x="22098" y="1138"/>
                  </a:lnTo>
                  <a:lnTo>
                    <a:pt x="22185" y="1313"/>
                  </a:lnTo>
                  <a:lnTo>
                    <a:pt x="22273" y="1517"/>
                  </a:lnTo>
                  <a:lnTo>
                    <a:pt x="22331" y="1721"/>
                  </a:lnTo>
                  <a:lnTo>
                    <a:pt x="22360" y="1925"/>
                  </a:lnTo>
                  <a:lnTo>
                    <a:pt x="22389" y="2158"/>
                  </a:lnTo>
                  <a:lnTo>
                    <a:pt x="22389" y="2362"/>
                  </a:lnTo>
                  <a:lnTo>
                    <a:pt x="22360" y="2595"/>
                  </a:lnTo>
                  <a:lnTo>
                    <a:pt x="22302" y="2799"/>
                  </a:lnTo>
                  <a:lnTo>
                    <a:pt x="22243" y="3003"/>
                  </a:lnTo>
                  <a:lnTo>
                    <a:pt x="22273" y="297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42;p55">
              <a:extLst>
                <a:ext uri="{FF2B5EF4-FFF2-40B4-BE49-F238E27FC236}">
                  <a16:creationId xmlns:a16="http://schemas.microsoft.com/office/drawing/2014/main" id="{455BBD21-0F5D-5619-EB49-2306DBB80123}"/>
                </a:ext>
              </a:extLst>
            </p:cNvPr>
            <p:cNvSpPr/>
            <p:nvPr/>
          </p:nvSpPr>
          <p:spPr>
            <a:xfrm>
              <a:off x="7269173" y="1475080"/>
              <a:ext cx="168050" cy="217037"/>
            </a:xfrm>
            <a:custGeom>
              <a:avLst/>
              <a:gdLst/>
              <a:ahLst/>
              <a:cxnLst/>
              <a:rect l="l" t="t" r="r" b="b"/>
              <a:pathLst>
                <a:path w="10000" h="12915" extrusionOk="0">
                  <a:moveTo>
                    <a:pt x="7084" y="0"/>
                  </a:moveTo>
                  <a:lnTo>
                    <a:pt x="6530" y="29"/>
                  </a:lnTo>
                  <a:lnTo>
                    <a:pt x="6151" y="88"/>
                  </a:lnTo>
                  <a:lnTo>
                    <a:pt x="5772" y="175"/>
                  </a:lnTo>
                  <a:lnTo>
                    <a:pt x="5393" y="292"/>
                  </a:lnTo>
                  <a:lnTo>
                    <a:pt x="5043" y="467"/>
                  </a:lnTo>
                  <a:lnTo>
                    <a:pt x="4694" y="642"/>
                  </a:lnTo>
                  <a:lnTo>
                    <a:pt x="4373" y="846"/>
                  </a:lnTo>
                  <a:lnTo>
                    <a:pt x="4052" y="1050"/>
                  </a:lnTo>
                  <a:lnTo>
                    <a:pt x="3732" y="1283"/>
                  </a:lnTo>
                  <a:lnTo>
                    <a:pt x="3440" y="1545"/>
                  </a:lnTo>
                  <a:lnTo>
                    <a:pt x="3148" y="1808"/>
                  </a:lnTo>
                  <a:lnTo>
                    <a:pt x="2624" y="2391"/>
                  </a:lnTo>
                  <a:lnTo>
                    <a:pt x="2128" y="3003"/>
                  </a:lnTo>
                  <a:lnTo>
                    <a:pt x="1691" y="3615"/>
                  </a:lnTo>
                  <a:lnTo>
                    <a:pt x="1312" y="4227"/>
                  </a:lnTo>
                  <a:lnTo>
                    <a:pt x="962" y="4810"/>
                  </a:lnTo>
                  <a:lnTo>
                    <a:pt x="671" y="5364"/>
                  </a:lnTo>
                  <a:lnTo>
                    <a:pt x="437" y="5831"/>
                  </a:lnTo>
                  <a:lnTo>
                    <a:pt x="117" y="6560"/>
                  </a:lnTo>
                  <a:lnTo>
                    <a:pt x="0" y="6822"/>
                  </a:lnTo>
                  <a:lnTo>
                    <a:pt x="4315" y="12915"/>
                  </a:lnTo>
                  <a:lnTo>
                    <a:pt x="5131" y="11982"/>
                  </a:lnTo>
                  <a:lnTo>
                    <a:pt x="5947" y="10961"/>
                  </a:lnTo>
                  <a:lnTo>
                    <a:pt x="6938" y="9708"/>
                  </a:lnTo>
                  <a:lnTo>
                    <a:pt x="7434" y="9037"/>
                  </a:lnTo>
                  <a:lnTo>
                    <a:pt x="7929" y="8338"/>
                  </a:lnTo>
                  <a:lnTo>
                    <a:pt x="8396" y="7638"/>
                  </a:lnTo>
                  <a:lnTo>
                    <a:pt x="8804" y="6938"/>
                  </a:lnTo>
                  <a:lnTo>
                    <a:pt x="9183" y="6297"/>
                  </a:lnTo>
                  <a:lnTo>
                    <a:pt x="9504" y="5656"/>
                  </a:lnTo>
                  <a:lnTo>
                    <a:pt x="9737" y="5073"/>
                  </a:lnTo>
                  <a:lnTo>
                    <a:pt x="9824" y="4810"/>
                  </a:lnTo>
                  <a:lnTo>
                    <a:pt x="9883" y="4548"/>
                  </a:lnTo>
                  <a:lnTo>
                    <a:pt x="9941" y="4052"/>
                  </a:lnTo>
                  <a:lnTo>
                    <a:pt x="9999" y="3586"/>
                  </a:lnTo>
                  <a:lnTo>
                    <a:pt x="9999" y="3120"/>
                  </a:lnTo>
                  <a:lnTo>
                    <a:pt x="9970" y="2682"/>
                  </a:lnTo>
                  <a:lnTo>
                    <a:pt x="9912" y="2245"/>
                  </a:lnTo>
                  <a:lnTo>
                    <a:pt x="9824" y="1866"/>
                  </a:lnTo>
                  <a:lnTo>
                    <a:pt x="9708" y="1487"/>
                  </a:lnTo>
                  <a:lnTo>
                    <a:pt x="9533" y="1166"/>
                  </a:lnTo>
                  <a:lnTo>
                    <a:pt x="9329" y="846"/>
                  </a:lnTo>
                  <a:lnTo>
                    <a:pt x="9096" y="583"/>
                  </a:lnTo>
                  <a:lnTo>
                    <a:pt x="8775" y="379"/>
                  </a:lnTo>
                  <a:lnTo>
                    <a:pt x="8454" y="204"/>
                  </a:lnTo>
                  <a:lnTo>
                    <a:pt x="8046" y="88"/>
                  </a:lnTo>
                  <a:lnTo>
                    <a:pt x="76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743;p55">
              <a:extLst>
                <a:ext uri="{FF2B5EF4-FFF2-40B4-BE49-F238E27FC236}">
                  <a16:creationId xmlns:a16="http://schemas.microsoft.com/office/drawing/2014/main" id="{63BF0889-CAE9-0FB4-33D1-5127DBE0DFAC}"/>
                </a:ext>
              </a:extLst>
            </p:cNvPr>
            <p:cNvSpPr/>
            <p:nvPr/>
          </p:nvSpPr>
          <p:spPr>
            <a:xfrm>
              <a:off x="7269173" y="1475080"/>
              <a:ext cx="168050" cy="217037"/>
            </a:xfrm>
            <a:custGeom>
              <a:avLst/>
              <a:gdLst/>
              <a:ahLst/>
              <a:cxnLst/>
              <a:rect l="l" t="t" r="r" b="b"/>
              <a:pathLst>
                <a:path w="10000" h="12915" fill="none" extrusionOk="0">
                  <a:moveTo>
                    <a:pt x="6530" y="29"/>
                  </a:moveTo>
                  <a:lnTo>
                    <a:pt x="6530" y="29"/>
                  </a:lnTo>
                  <a:lnTo>
                    <a:pt x="6151" y="88"/>
                  </a:lnTo>
                  <a:lnTo>
                    <a:pt x="5772" y="175"/>
                  </a:lnTo>
                  <a:lnTo>
                    <a:pt x="5393" y="292"/>
                  </a:lnTo>
                  <a:lnTo>
                    <a:pt x="5043" y="467"/>
                  </a:lnTo>
                  <a:lnTo>
                    <a:pt x="4694" y="642"/>
                  </a:lnTo>
                  <a:lnTo>
                    <a:pt x="4373" y="846"/>
                  </a:lnTo>
                  <a:lnTo>
                    <a:pt x="4052" y="1050"/>
                  </a:lnTo>
                  <a:lnTo>
                    <a:pt x="3732" y="1283"/>
                  </a:lnTo>
                  <a:lnTo>
                    <a:pt x="3440" y="1545"/>
                  </a:lnTo>
                  <a:lnTo>
                    <a:pt x="3148" y="1808"/>
                  </a:lnTo>
                  <a:lnTo>
                    <a:pt x="2624" y="2391"/>
                  </a:lnTo>
                  <a:lnTo>
                    <a:pt x="2128" y="3003"/>
                  </a:lnTo>
                  <a:lnTo>
                    <a:pt x="1691" y="3615"/>
                  </a:lnTo>
                  <a:lnTo>
                    <a:pt x="1312" y="4227"/>
                  </a:lnTo>
                  <a:lnTo>
                    <a:pt x="962" y="4810"/>
                  </a:lnTo>
                  <a:lnTo>
                    <a:pt x="671" y="5364"/>
                  </a:lnTo>
                  <a:lnTo>
                    <a:pt x="437" y="5831"/>
                  </a:lnTo>
                  <a:lnTo>
                    <a:pt x="117" y="6560"/>
                  </a:lnTo>
                  <a:lnTo>
                    <a:pt x="0" y="6822"/>
                  </a:lnTo>
                  <a:lnTo>
                    <a:pt x="4315" y="12915"/>
                  </a:lnTo>
                  <a:lnTo>
                    <a:pt x="4315" y="12915"/>
                  </a:lnTo>
                  <a:lnTo>
                    <a:pt x="5131" y="11982"/>
                  </a:lnTo>
                  <a:lnTo>
                    <a:pt x="5947" y="10961"/>
                  </a:lnTo>
                  <a:lnTo>
                    <a:pt x="6938" y="9708"/>
                  </a:lnTo>
                  <a:lnTo>
                    <a:pt x="7434" y="9037"/>
                  </a:lnTo>
                  <a:lnTo>
                    <a:pt x="7929" y="8338"/>
                  </a:lnTo>
                  <a:lnTo>
                    <a:pt x="8396" y="7638"/>
                  </a:lnTo>
                  <a:lnTo>
                    <a:pt x="8804" y="6938"/>
                  </a:lnTo>
                  <a:lnTo>
                    <a:pt x="9183" y="6297"/>
                  </a:lnTo>
                  <a:lnTo>
                    <a:pt x="9504" y="5656"/>
                  </a:lnTo>
                  <a:lnTo>
                    <a:pt x="9737" y="5073"/>
                  </a:lnTo>
                  <a:lnTo>
                    <a:pt x="9824" y="4810"/>
                  </a:lnTo>
                  <a:lnTo>
                    <a:pt x="9883" y="4548"/>
                  </a:lnTo>
                  <a:lnTo>
                    <a:pt x="9883" y="4548"/>
                  </a:lnTo>
                  <a:lnTo>
                    <a:pt x="9941" y="4052"/>
                  </a:lnTo>
                  <a:lnTo>
                    <a:pt x="9999" y="3586"/>
                  </a:lnTo>
                  <a:lnTo>
                    <a:pt x="9999" y="3120"/>
                  </a:lnTo>
                  <a:lnTo>
                    <a:pt x="9970" y="2682"/>
                  </a:lnTo>
                  <a:lnTo>
                    <a:pt x="9912" y="2245"/>
                  </a:lnTo>
                  <a:lnTo>
                    <a:pt x="9824" y="1866"/>
                  </a:lnTo>
                  <a:lnTo>
                    <a:pt x="9708" y="1487"/>
                  </a:lnTo>
                  <a:lnTo>
                    <a:pt x="9533" y="1166"/>
                  </a:lnTo>
                  <a:lnTo>
                    <a:pt x="9329" y="846"/>
                  </a:lnTo>
                  <a:lnTo>
                    <a:pt x="9096" y="583"/>
                  </a:lnTo>
                  <a:lnTo>
                    <a:pt x="8775" y="379"/>
                  </a:lnTo>
                  <a:lnTo>
                    <a:pt x="8454" y="204"/>
                  </a:lnTo>
                  <a:lnTo>
                    <a:pt x="8046" y="88"/>
                  </a:lnTo>
                  <a:lnTo>
                    <a:pt x="7609" y="0"/>
                  </a:lnTo>
                  <a:lnTo>
                    <a:pt x="7084" y="0"/>
                  </a:lnTo>
                  <a:lnTo>
                    <a:pt x="6530" y="2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44;p55">
              <a:extLst>
                <a:ext uri="{FF2B5EF4-FFF2-40B4-BE49-F238E27FC236}">
                  <a16:creationId xmlns:a16="http://schemas.microsoft.com/office/drawing/2014/main" id="{C2436D16-AF0D-033B-1046-9DA01EDBFE05}"/>
                </a:ext>
              </a:extLst>
            </p:cNvPr>
            <p:cNvSpPr/>
            <p:nvPr/>
          </p:nvSpPr>
          <p:spPr>
            <a:xfrm>
              <a:off x="7363718" y="1585792"/>
              <a:ext cx="57339" cy="80849"/>
            </a:xfrm>
            <a:custGeom>
              <a:avLst/>
              <a:gdLst/>
              <a:ahLst/>
              <a:cxnLst/>
              <a:rect l="l" t="t" r="r" b="b"/>
              <a:pathLst>
                <a:path w="3412" h="4811" extrusionOk="0">
                  <a:moveTo>
                    <a:pt x="3411" y="1"/>
                  </a:moveTo>
                  <a:lnTo>
                    <a:pt x="3032" y="613"/>
                  </a:lnTo>
                  <a:lnTo>
                    <a:pt x="2624" y="1254"/>
                  </a:lnTo>
                  <a:lnTo>
                    <a:pt x="2187" y="1896"/>
                  </a:lnTo>
                  <a:lnTo>
                    <a:pt x="1750" y="2537"/>
                  </a:lnTo>
                  <a:lnTo>
                    <a:pt x="1271" y="3170"/>
                  </a:lnTo>
                  <a:lnTo>
                    <a:pt x="1271" y="3170"/>
                  </a:lnTo>
                  <a:lnTo>
                    <a:pt x="1837" y="2449"/>
                  </a:lnTo>
                  <a:lnTo>
                    <a:pt x="2274" y="1837"/>
                  </a:lnTo>
                  <a:lnTo>
                    <a:pt x="2712" y="1225"/>
                  </a:lnTo>
                  <a:lnTo>
                    <a:pt x="3091" y="642"/>
                  </a:lnTo>
                  <a:lnTo>
                    <a:pt x="3411" y="88"/>
                  </a:lnTo>
                  <a:lnTo>
                    <a:pt x="3411" y="1"/>
                  </a:lnTo>
                  <a:close/>
                  <a:moveTo>
                    <a:pt x="1271" y="3170"/>
                  </a:moveTo>
                  <a:lnTo>
                    <a:pt x="875" y="3674"/>
                  </a:lnTo>
                  <a:lnTo>
                    <a:pt x="0" y="4811"/>
                  </a:lnTo>
                  <a:lnTo>
                    <a:pt x="846" y="3732"/>
                  </a:lnTo>
                  <a:lnTo>
                    <a:pt x="1271" y="317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45;p55">
              <a:extLst>
                <a:ext uri="{FF2B5EF4-FFF2-40B4-BE49-F238E27FC236}">
                  <a16:creationId xmlns:a16="http://schemas.microsoft.com/office/drawing/2014/main" id="{4DA504FA-DDEA-0EA7-DD23-CE3263B3218C}"/>
                </a:ext>
              </a:extLst>
            </p:cNvPr>
            <p:cNvSpPr/>
            <p:nvPr/>
          </p:nvSpPr>
          <p:spPr>
            <a:xfrm>
              <a:off x="7327470" y="1672018"/>
              <a:ext cx="14217" cy="20099"/>
            </a:xfrm>
            <a:custGeom>
              <a:avLst/>
              <a:gdLst/>
              <a:ahLst/>
              <a:cxnLst/>
              <a:rect l="l" t="t" r="r" b="b"/>
              <a:pathLst>
                <a:path w="846" h="1196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46" y="1196"/>
                  </a:lnTo>
                  <a:lnTo>
                    <a:pt x="846" y="1196"/>
                  </a:lnTo>
                  <a:lnTo>
                    <a:pt x="846" y="119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746;p55">
              <a:extLst>
                <a:ext uri="{FF2B5EF4-FFF2-40B4-BE49-F238E27FC236}">
                  <a16:creationId xmlns:a16="http://schemas.microsoft.com/office/drawing/2014/main" id="{25CA92B3-E42A-09B1-8E88-8CD912CBC0FF}"/>
                </a:ext>
              </a:extLst>
            </p:cNvPr>
            <p:cNvSpPr/>
            <p:nvPr/>
          </p:nvSpPr>
          <p:spPr>
            <a:xfrm>
              <a:off x="7363718" y="1585792"/>
              <a:ext cx="57339" cy="80849"/>
            </a:xfrm>
            <a:custGeom>
              <a:avLst/>
              <a:gdLst/>
              <a:ahLst/>
              <a:cxnLst/>
              <a:rect l="l" t="t" r="r" b="b"/>
              <a:pathLst>
                <a:path w="3412" h="4811" fill="none" extrusionOk="0">
                  <a:moveTo>
                    <a:pt x="3411" y="1"/>
                  </a:moveTo>
                  <a:lnTo>
                    <a:pt x="3411" y="1"/>
                  </a:lnTo>
                  <a:lnTo>
                    <a:pt x="3032" y="613"/>
                  </a:lnTo>
                  <a:lnTo>
                    <a:pt x="2624" y="1254"/>
                  </a:lnTo>
                  <a:lnTo>
                    <a:pt x="2187" y="1896"/>
                  </a:lnTo>
                  <a:lnTo>
                    <a:pt x="1750" y="2537"/>
                  </a:lnTo>
                  <a:lnTo>
                    <a:pt x="846" y="3732"/>
                  </a:lnTo>
                  <a:lnTo>
                    <a:pt x="0" y="4811"/>
                  </a:lnTo>
                  <a:lnTo>
                    <a:pt x="0" y="4811"/>
                  </a:lnTo>
                  <a:lnTo>
                    <a:pt x="875" y="3674"/>
                  </a:lnTo>
                  <a:lnTo>
                    <a:pt x="1837" y="2449"/>
                  </a:lnTo>
                  <a:lnTo>
                    <a:pt x="2274" y="1837"/>
                  </a:lnTo>
                  <a:lnTo>
                    <a:pt x="2712" y="1225"/>
                  </a:lnTo>
                  <a:lnTo>
                    <a:pt x="3091" y="642"/>
                  </a:lnTo>
                  <a:lnTo>
                    <a:pt x="3411" y="88"/>
                  </a:lnTo>
                  <a:lnTo>
                    <a:pt x="3411" y="88"/>
                  </a:lnTo>
                  <a:lnTo>
                    <a:pt x="341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747;p55">
              <a:extLst>
                <a:ext uri="{FF2B5EF4-FFF2-40B4-BE49-F238E27FC236}">
                  <a16:creationId xmlns:a16="http://schemas.microsoft.com/office/drawing/2014/main" id="{17C55595-3C85-1237-8EFD-DD36A5972B2A}"/>
                </a:ext>
              </a:extLst>
            </p:cNvPr>
            <p:cNvSpPr/>
            <p:nvPr/>
          </p:nvSpPr>
          <p:spPr>
            <a:xfrm>
              <a:off x="7308363" y="1645080"/>
              <a:ext cx="19124" cy="26955"/>
            </a:xfrm>
            <a:custGeom>
              <a:avLst/>
              <a:gdLst/>
              <a:ahLst/>
              <a:cxnLst/>
              <a:rect l="l" t="t" r="r" b="b"/>
              <a:pathLst>
                <a:path w="1138" h="1604" extrusionOk="0">
                  <a:moveTo>
                    <a:pt x="0" y="0"/>
                  </a:moveTo>
                  <a:lnTo>
                    <a:pt x="0" y="29"/>
                  </a:lnTo>
                  <a:lnTo>
                    <a:pt x="1137" y="1603"/>
                  </a:lnTo>
                  <a:lnTo>
                    <a:pt x="1137" y="16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49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48;p55">
              <a:extLst>
                <a:ext uri="{FF2B5EF4-FFF2-40B4-BE49-F238E27FC236}">
                  <a16:creationId xmlns:a16="http://schemas.microsoft.com/office/drawing/2014/main" id="{2E43CDD6-199A-0BAA-FD2D-65975BF175B5}"/>
                </a:ext>
              </a:extLst>
            </p:cNvPr>
            <p:cNvSpPr/>
            <p:nvPr/>
          </p:nvSpPr>
          <p:spPr>
            <a:xfrm>
              <a:off x="7308363" y="1645080"/>
              <a:ext cx="19124" cy="26955"/>
            </a:xfrm>
            <a:custGeom>
              <a:avLst/>
              <a:gdLst/>
              <a:ahLst/>
              <a:cxnLst/>
              <a:rect l="l" t="t" r="r" b="b"/>
              <a:pathLst>
                <a:path w="1138" h="1604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29"/>
                  </a:lnTo>
                  <a:lnTo>
                    <a:pt x="1137" y="1603"/>
                  </a:lnTo>
                  <a:lnTo>
                    <a:pt x="1137" y="1603"/>
                  </a:lnTo>
                  <a:lnTo>
                    <a:pt x="1137" y="160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49;p55">
              <a:extLst>
                <a:ext uri="{FF2B5EF4-FFF2-40B4-BE49-F238E27FC236}">
                  <a16:creationId xmlns:a16="http://schemas.microsoft.com/office/drawing/2014/main" id="{9DCCAD98-164B-FBB3-9B35-C8C87D36FBA3}"/>
                </a:ext>
              </a:extLst>
            </p:cNvPr>
            <p:cNvSpPr/>
            <p:nvPr/>
          </p:nvSpPr>
          <p:spPr>
            <a:xfrm>
              <a:off x="7308363" y="1533377"/>
              <a:ext cx="112694" cy="158740"/>
            </a:xfrm>
            <a:custGeom>
              <a:avLst/>
              <a:gdLst/>
              <a:ahLst/>
              <a:cxnLst/>
              <a:rect l="l" t="t" r="r" b="b"/>
              <a:pathLst>
                <a:path w="6706" h="9446" extrusionOk="0">
                  <a:moveTo>
                    <a:pt x="3324" y="0"/>
                  </a:moveTo>
                  <a:lnTo>
                    <a:pt x="2974" y="30"/>
                  </a:lnTo>
                  <a:lnTo>
                    <a:pt x="2624" y="88"/>
                  </a:lnTo>
                  <a:lnTo>
                    <a:pt x="2245" y="234"/>
                  </a:lnTo>
                  <a:lnTo>
                    <a:pt x="1895" y="438"/>
                  </a:lnTo>
                  <a:lnTo>
                    <a:pt x="1720" y="583"/>
                  </a:lnTo>
                  <a:lnTo>
                    <a:pt x="1545" y="787"/>
                  </a:lnTo>
                  <a:lnTo>
                    <a:pt x="1370" y="1079"/>
                  </a:lnTo>
                  <a:lnTo>
                    <a:pt x="1195" y="1400"/>
                  </a:lnTo>
                  <a:lnTo>
                    <a:pt x="1021" y="1779"/>
                  </a:lnTo>
                  <a:lnTo>
                    <a:pt x="875" y="2216"/>
                  </a:lnTo>
                  <a:lnTo>
                    <a:pt x="554" y="3120"/>
                  </a:lnTo>
                  <a:lnTo>
                    <a:pt x="292" y="4111"/>
                  </a:lnTo>
                  <a:lnTo>
                    <a:pt x="117" y="5073"/>
                  </a:lnTo>
                  <a:lnTo>
                    <a:pt x="59" y="5510"/>
                  </a:lnTo>
                  <a:lnTo>
                    <a:pt x="0" y="5947"/>
                  </a:lnTo>
                  <a:lnTo>
                    <a:pt x="0" y="6326"/>
                  </a:lnTo>
                  <a:lnTo>
                    <a:pt x="0" y="6647"/>
                  </a:lnTo>
                  <a:lnTo>
                    <a:pt x="1137" y="8250"/>
                  </a:lnTo>
                  <a:lnTo>
                    <a:pt x="1983" y="9446"/>
                  </a:lnTo>
                  <a:lnTo>
                    <a:pt x="2362" y="9008"/>
                  </a:lnTo>
                  <a:lnTo>
                    <a:pt x="3294" y="7930"/>
                  </a:lnTo>
                  <a:lnTo>
                    <a:pt x="4140" y="6851"/>
                  </a:lnTo>
                  <a:lnTo>
                    <a:pt x="5044" y="5656"/>
                  </a:lnTo>
                  <a:lnTo>
                    <a:pt x="5481" y="5015"/>
                  </a:lnTo>
                  <a:lnTo>
                    <a:pt x="5918" y="4373"/>
                  </a:lnTo>
                  <a:lnTo>
                    <a:pt x="6326" y="3732"/>
                  </a:lnTo>
                  <a:lnTo>
                    <a:pt x="6705" y="3120"/>
                  </a:lnTo>
                  <a:lnTo>
                    <a:pt x="6618" y="2741"/>
                  </a:lnTo>
                  <a:lnTo>
                    <a:pt x="6501" y="2391"/>
                  </a:lnTo>
                  <a:lnTo>
                    <a:pt x="6355" y="2012"/>
                  </a:lnTo>
                  <a:lnTo>
                    <a:pt x="6180" y="1691"/>
                  </a:lnTo>
                  <a:lnTo>
                    <a:pt x="5831" y="1283"/>
                  </a:lnTo>
                  <a:lnTo>
                    <a:pt x="5510" y="962"/>
                  </a:lnTo>
                  <a:lnTo>
                    <a:pt x="5160" y="671"/>
                  </a:lnTo>
                  <a:lnTo>
                    <a:pt x="4781" y="409"/>
                  </a:lnTo>
                  <a:lnTo>
                    <a:pt x="4431" y="234"/>
                  </a:lnTo>
                  <a:lnTo>
                    <a:pt x="4082" y="88"/>
                  </a:lnTo>
                  <a:lnTo>
                    <a:pt x="3703" y="30"/>
                  </a:lnTo>
                  <a:lnTo>
                    <a:pt x="33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50;p55">
              <a:extLst>
                <a:ext uri="{FF2B5EF4-FFF2-40B4-BE49-F238E27FC236}">
                  <a16:creationId xmlns:a16="http://schemas.microsoft.com/office/drawing/2014/main" id="{11C73B4E-9029-3EA8-BEA7-70F46C6DB2D3}"/>
                </a:ext>
              </a:extLst>
            </p:cNvPr>
            <p:cNvSpPr/>
            <p:nvPr/>
          </p:nvSpPr>
          <p:spPr>
            <a:xfrm>
              <a:off x="7308363" y="1533377"/>
              <a:ext cx="112694" cy="158740"/>
            </a:xfrm>
            <a:custGeom>
              <a:avLst/>
              <a:gdLst/>
              <a:ahLst/>
              <a:cxnLst/>
              <a:rect l="l" t="t" r="r" b="b"/>
              <a:pathLst>
                <a:path w="6706" h="9446" fill="none" extrusionOk="0">
                  <a:moveTo>
                    <a:pt x="3324" y="0"/>
                  </a:moveTo>
                  <a:lnTo>
                    <a:pt x="3324" y="0"/>
                  </a:lnTo>
                  <a:lnTo>
                    <a:pt x="2974" y="30"/>
                  </a:lnTo>
                  <a:lnTo>
                    <a:pt x="2624" y="88"/>
                  </a:lnTo>
                  <a:lnTo>
                    <a:pt x="2245" y="234"/>
                  </a:lnTo>
                  <a:lnTo>
                    <a:pt x="1895" y="438"/>
                  </a:lnTo>
                  <a:lnTo>
                    <a:pt x="1895" y="438"/>
                  </a:lnTo>
                  <a:lnTo>
                    <a:pt x="1720" y="583"/>
                  </a:lnTo>
                  <a:lnTo>
                    <a:pt x="1545" y="787"/>
                  </a:lnTo>
                  <a:lnTo>
                    <a:pt x="1370" y="1079"/>
                  </a:lnTo>
                  <a:lnTo>
                    <a:pt x="1195" y="1400"/>
                  </a:lnTo>
                  <a:lnTo>
                    <a:pt x="1021" y="1779"/>
                  </a:lnTo>
                  <a:lnTo>
                    <a:pt x="875" y="2216"/>
                  </a:lnTo>
                  <a:lnTo>
                    <a:pt x="554" y="3120"/>
                  </a:lnTo>
                  <a:lnTo>
                    <a:pt x="292" y="4111"/>
                  </a:lnTo>
                  <a:lnTo>
                    <a:pt x="117" y="5073"/>
                  </a:lnTo>
                  <a:lnTo>
                    <a:pt x="59" y="5510"/>
                  </a:lnTo>
                  <a:lnTo>
                    <a:pt x="0" y="5947"/>
                  </a:lnTo>
                  <a:lnTo>
                    <a:pt x="0" y="6326"/>
                  </a:lnTo>
                  <a:lnTo>
                    <a:pt x="0" y="6647"/>
                  </a:lnTo>
                  <a:lnTo>
                    <a:pt x="1137" y="8250"/>
                  </a:lnTo>
                  <a:lnTo>
                    <a:pt x="1983" y="9446"/>
                  </a:lnTo>
                  <a:lnTo>
                    <a:pt x="1983" y="9446"/>
                  </a:lnTo>
                  <a:lnTo>
                    <a:pt x="2362" y="9008"/>
                  </a:lnTo>
                  <a:lnTo>
                    <a:pt x="3294" y="7930"/>
                  </a:lnTo>
                  <a:lnTo>
                    <a:pt x="3294" y="7930"/>
                  </a:lnTo>
                  <a:lnTo>
                    <a:pt x="4140" y="6851"/>
                  </a:lnTo>
                  <a:lnTo>
                    <a:pt x="5044" y="5656"/>
                  </a:lnTo>
                  <a:lnTo>
                    <a:pt x="5481" y="5015"/>
                  </a:lnTo>
                  <a:lnTo>
                    <a:pt x="5918" y="4373"/>
                  </a:lnTo>
                  <a:lnTo>
                    <a:pt x="6326" y="3732"/>
                  </a:lnTo>
                  <a:lnTo>
                    <a:pt x="6705" y="3120"/>
                  </a:lnTo>
                  <a:lnTo>
                    <a:pt x="6705" y="3120"/>
                  </a:lnTo>
                  <a:lnTo>
                    <a:pt x="6618" y="2741"/>
                  </a:lnTo>
                  <a:lnTo>
                    <a:pt x="6501" y="2391"/>
                  </a:lnTo>
                  <a:lnTo>
                    <a:pt x="6355" y="2012"/>
                  </a:lnTo>
                  <a:lnTo>
                    <a:pt x="6180" y="1691"/>
                  </a:lnTo>
                  <a:lnTo>
                    <a:pt x="6180" y="1691"/>
                  </a:lnTo>
                  <a:lnTo>
                    <a:pt x="5831" y="1283"/>
                  </a:lnTo>
                  <a:lnTo>
                    <a:pt x="5510" y="962"/>
                  </a:lnTo>
                  <a:lnTo>
                    <a:pt x="5160" y="671"/>
                  </a:lnTo>
                  <a:lnTo>
                    <a:pt x="4781" y="409"/>
                  </a:lnTo>
                  <a:lnTo>
                    <a:pt x="4431" y="234"/>
                  </a:lnTo>
                  <a:lnTo>
                    <a:pt x="4082" y="88"/>
                  </a:lnTo>
                  <a:lnTo>
                    <a:pt x="3703" y="30"/>
                  </a:lnTo>
                  <a:lnTo>
                    <a:pt x="332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751;p55">
              <a:extLst>
                <a:ext uri="{FF2B5EF4-FFF2-40B4-BE49-F238E27FC236}">
                  <a16:creationId xmlns:a16="http://schemas.microsoft.com/office/drawing/2014/main" id="{EC9F6043-4CAD-9094-D56D-E4E26CB2D771}"/>
                </a:ext>
              </a:extLst>
            </p:cNvPr>
            <p:cNvSpPr/>
            <p:nvPr/>
          </p:nvSpPr>
          <p:spPr>
            <a:xfrm>
              <a:off x="6992378" y="1761186"/>
              <a:ext cx="59288" cy="71052"/>
            </a:xfrm>
            <a:custGeom>
              <a:avLst/>
              <a:gdLst/>
              <a:ahLst/>
              <a:cxnLst/>
              <a:rect l="l" t="t" r="r" b="b"/>
              <a:pathLst>
                <a:path w="3528" h="4228" extrusionOk="0">
                  <a:moveTo>
                    <a:pt x="88" y="0"/>
                  </a:moveTo>
                  <a:lnTo>
                    <a:pt x="0" y="4140"/>
                  </a:lnTo>
                  <a:lnTo>
                    <a:pt x="350" y="4198"/>
                  </a:lnTo>
                  <a:lnTo>
                    <a:pt x="729" y="4227"/>
                  </a:lnTo>
                  <a:lnTo>
                    <a:pt x="1224" y="4227"/>
                  </a:lnTo>
                  <a:lnTo>
                    <a:pt x="1778" y="4198"/>
                  </a:lnTo>
                  <a:lnTo>
                    <a:pt x="2070" y="4140"/>
                  </a:lnTo>
                  <a:lnTo>
                    <a:pt x="2391" y="4052"/>
                  </a:lnTo>
                  <a:lnTo>
                    <a:pt x="2682" y="3965"/>
                  </a:lnTo>
                  <a:lnTo>
                    <a:pt x="2974" y="3848"/>
                  </a:lnTo>
                  <a:lnTo>
                    <a:pt x="3236" y="3673"/>
                  </a:lnTo>
                  <a:lnTo>
                    <a:pt x="3527" y="3469"/>
                  </a:lnTo>
                  <a:lnTo>
                    <a:pt x="3265" y="172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55B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752;p55">
              <a:extLst>
                <a:ext uri="{FF2B5EF4-FFF2-40B4-BE49-F238E27FC236}">
                  <a16:creationId xmlns:a16="http://schemas.microsoft.com/office/drawing/2014/main" id="{605F123D-5D62-24EB-3FFE-81334D7EE3AD}"/>
                </a:ext>
              </a:extLst>
            </p:cNvPr>
            <p:cNvSpPr/>
            <p:nvPr/>
          </p:nvSpPr>
          <p:spPr>
            <a:xfrm>
              <a:off x="6992378" y="1761186"/>
              <a:ext cx="59288" cy="71052"/>
            </a:xfrm>
            <a:custGeom>
              <a:avLst/>
              <a:gdLst/>
              <a:ahLst/>
              <a:cxnLst/>
              <a:rect l="l" t="t" r="r" b="b"/>
              <a:pathLst>
                <a:path w="3528" h="4228" fill="none" extrusionOk="0">
                  <a:moveTo>
                    <a:pt x="3265" y="1720"/>
                  </a:moveTo>
                  <a:lnTo>
                    <a:pt x="88" y="0"/>
                  </a:lnTo>
                  <a:lnTo>
                    <a:pt x="0" y="4140"/>
                  </a:lnTo>
                  <a:lnTo>
                    <a:pt x="0" y="4140"/>
                  </a:lnTo>
                  <a:lnTo>
                    <a:pt x="350" y="4198"/>
                  </a:lnTo>
                  <a:lnTo>
                    <a:pt x="729" y="4227"/>
                  </a:lnTo>
                  <a:lnTo>
                    <a:pt x="1224" y="4227"/>
                  </a:lnTo>
                  <a:lnTo>
                    <a:pt x="1778" y="4198"/>
                  </a:lnTo>
                  <a:lnTo>
                    <a:pt x="2070" y="4140"/>
                  </a:lnTo>
                  <a:lnTo>
                    <a:pt x="2391" y="4052"/>
                  </a:lnTo>
                  <a:lnTo>
                    <a:pt x="2682" y="3965"/>
                  </a:lnTo>
                  <a:lnTo>
                    <a:pt x="2974" y="3848"/>
                  </a:lnTo>
                  <a:lnTo>
                    <a:pt x="3236" y="3673"/>
                  </a:lnTo>
                  <a:lnTo>
                    <a:pt x="3527" y="3469"/>
                  </a:lnTo>
                  <a:lnTo>
                    <a:pt x="3265" y="17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753;p55">
              <a:extLst>
                <a:ext uri="{FF2B5EF4-FFF2-40B4-BE49-F238E27FC236}">
                  <a16:creationId xmlns:a16="http://schemas.microsoft.com/office/drawing/2014/main" id="{E5283DA9-BA2D-7BB1-088E-CD4444D6EBA9}"/>
                </a:ext>
              </a:extLst>
            </p:cNvPr>
            <p:cNvSpPr/>
            <p:nvPr/>
          </p:nvSpPr>
          <p:spPr>
            <a:xfrm>
              <a:off x="6939946" y="1761186"/>
              <a:ext cx="53910" cy="69573"/>
            </a:xfrm>
            <a:custGeom>
              <a:avLst/>
              <a:gdLst/>
              <a:ahLst/>
              <a:cxnLst/>
              <a:rect l="l" t="t" r="r" b="b"/>
              <a:pathLst>
                <a:path w="3208" h="4140" extrusionOk="0">
                  <a:moveTo>
                    <a:pt x="3208" y="0"/>
                  </a:moveTo>
                  <a:lnTo>
                    <a:pt x="1" y="146"/>
                  </a:lnTo>
                  <a:lnTo>
                    <a:pt x="555" y="3528"/>
                  </a:lnTo>
                  <a:lnTo>
                    <a:pt x="3120" y="4140"/>
                  </a:lnTo>
                  <a:lnTo>
                    <a:pt x="3208" y="0"/>
                  </a:lnTo>
                  <a:close/>
                </a:path>
              </a:pathLst>
            </a:custGeom>
            <a:solidFill>
              <a:srgbClr val="B55B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754;p55">
              <a:extLst>
                <a:ext uri="{FF2B5EF4-FFF2-40B4-BE49-F238E27FC236}">
                  <a16:creationId xmlns:a16="http://schemas.microsoft.com/office/drawing/2014/main" id="{C8D471B2-4C23-039F-2CF5-AEB8BEBACE85}"/>
                </a:ext>
              </a:extLst>
            </p:cNvPr>
            <p:cNvSpPr/>
            <p:nvPr/>
          </p:nvSpPr>
          <p:spPr>
            <a:xfrm>
              <a:off x="6939946" y="1761186"/>
              <a:ext cx="53910" cy="69573"/>
            </a:xfrm>
            <a:custGeom>
              <a:avLst/>
              <a:gdLst/>
              <a:ahLst/>
              <a:cxnLst/>
              <a:rect l="l" t="t" r="r" b="b"/>
              <a:pathLst>
                <a:path w="3208" h="4140" fill="none" extrusionOk="0">
                  <a:moveTo>
                    <a:pt x="1" y="146"/>
                  </a:moveTo>
                  <a:lnTo>
                    <a:pt x="555" y="3528"/>
                  </a:lnTo>
                  <a:lnTo>
                    <a:pt x="3120" y="4140"/>
                  </a:lnTo>
                  <a:lnTo>
                    <a:pt x="3208" y="0"/>
                  </a:lnTo>
                  <a:lnTo>
                    <a:pt x="1" y="14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755;p55">
              <a:extLst>
                <a:ext uri="{FF2B5EF4-FFF2-40B4-BE49-F238E27FC236}">
                  <a16:creationId xmlns:a16="http://schemas.microsoft.com/office/drawing/2014/main" id="{3BE9FF95-18C6-370E-D481-69579793BD80}"/>
                </a:ext>
              </a:extLst>
            </p:cNvPr>
            <p:cNvSpPr/>
            <p:nvPr/>
          </p:nvSpPr>
          <p:spPr>
            <a:xfrm>
              <a:off x="6843435" y="1600009"/>
              <a:ext cx="393909" cy="531072"/>
            </a:xfrm>
            <a:custGeom>
              <a:avLst/>
              <a:gdLst/>
              <a:ahLst/>
              <a:cxnLst/>
              <a:rect l="l" t="t" r="r" b="b"/>
              <a:pathLst>
                <a:path w="23440" h="31602" extrusionOk="0">
                  <a:moveTo>
                    <a:pt x="19008" y="0"/>
                  </a:moveTo>
                  <a:lnTo>
                    <a:pt x="1" y="28540"/>
                  </a:lnTo>
                  <a:lnTo>
                    <a:pt x="2799" y="30814"/>
                  </a:lnTo>
                  <a:lnTo>
                    <a:pt x="3120" y="31047"/>
                  </a:lnTo>
                  <a:lnTo>
                    <a:pt x="3441" y="31251"/>
                  </a:lnTo>
                  <a:lnTo>
                    <a:pt x="3791" y="31397"/>
                  </a:lnTo>
                  <a:lnTo>
                    <a:pt x="4170" y="31484"/>
                  </a:lnTo>
                  <a:lnTo>
                    <a:pt x="4549" y="31572"/>
                  </a:lnTo>
                  <a:lnTo>
                    <a:pt x="4957" y="31601"/>
                  </a:lnTo>
                  <a:lnTo>
                    <a:pt x="5394" y="31601"/>
                  </a:lnTo>
                  <a:lnTo>
                    <a:pt x="5831" y="31543"/>
                  </a:lnTo>
                  <a:lnTo>
                    <a:pt x="6269" y="31484"/>
                  </a:lnTo>
                  <a:lnTo>
                    <a:pt x="6735" y="31368"/>
                  </a:lnTo>
                  <a:lnTo>
                    <a:pt x="7201" y="31222"/>
                  </a:lnTo>
                  <a:lnTo>
                    <a:pt x="7668" y="31047"/>
                  </a:lnTo>
                  <a:lnTo>
                    <a:pt x="8163" y="30843"/>
                  </a:lnTo>
                  <a:lnTo>
                    <a:pt x="8688" y="30581"/>
                  </a:lnTo>
                  <a:lnTo>
                    <a:pt x="9184" y="30318"/>
                  </a:lnTo>
                  <a:lnTo>
                    <a:pt x="9708" y="29998"/>
                  </a:lnTo>
                  <a:lnTo>
                    <a:pt x="10233" y="29677"/>
                  </a:lnTo>
                  <a:lnTo>
                    <a:pt x="10758" y="29298"/>
                  </a:lnTo>
                  <a:lnTo>
                    <a:pt x="11283" y="28890"/>
                  </a:lnTo>
                  <a:lnTo>
                    <a:pt x="11807" y="28482"/>
                  </a:lnTo>
                  <a:lnTo>
                    <a:pt x="12361" y="28015"/>
                  </a:lnTo>
                  <a:lnTo>
                    <a:pt x="12886" y="27549"/>
                  </a:lnTo>
                  <a:lnTo>
                    <a:pt x="13440" y="27024"/>
                  </a:lnTo>
                  <a:lnTo>
                    <a:pt x="13965" y="26499"/>
                  </a:lnTo>
                  <a:lnTo>
                    <a:pt x="14519" y="25916"/>
                  </a:lnTo>
                  <a:lnTo>
                    <a:pt x="15043" y="25333"/>
                  </a:lnTo>
                  <a:lnTo>
                    <a:pt x="15568" y="24721"/>
                  </a:lnTo>
                  <a:lnTo>
                    <a:pt x="16093" y="24080"/>
                  </a:lnTo>
                  <a:lnTo>
                    <a:pt x="16618" y="23438"/>
                  </a:lnTo>
                  <a:lnTo>
                    <a:pt x="17142" y="22739"/>
                  </a:lnTo>
                  <a:lnTo>
                    <a:pt x="17638" y="22039"/>
                  </a:lnTo>
                  <a:lnTo>
                    <a:pt x="18133" y="21310"/>
                  </a:lnTo>
                  <a:lnTo>
                    <a:pt x="18629" y="20552"/>
                  </a:lnTo>
                  <a:lnTo>
                    <a:pt x="19066" y="19824"/>
                  </a:lnTo>
                  <a:lnTo>
                    <a:pt x="19533" y="19066"/>
                  </a:lnTo>
                  <a:lnTo>
                    <a:pt x="19941" y="18337"/>
                  </a:lnTo>
                  <a:lnTo>
                    <a:pt x="20320" y="17579"/>
                  </a:lnTo>
                  <a:lnTo>
                    <a:pt x="20699" y="16850"/>
                  </a:lnTo>
                  <a:lnTo>
                    <a:pt x="21049" y="16121"/>
                  </a:lnTo>
                  <a:lnTo>
                    <a:pt x="21369" y="15363"/>
                  </a:lnTo>
                  <a:lnTo>
                    <a:pt x="21690" y="14634"/>
                  </a:lnTo>
                  <a:lnTo>
                    <a:pt x="21952" y="13935"/>
                  </a:lnTo>
                  <a:lnTo>
                    <a:pt x="22215" y="13206"/>
                  </a:lnTo>
                  <a:lnTo>
                    <a:pt x="22448" y="12506"/>
                  </a:lnTo>
                  <a:lnTo>
                    <a:pt x="22652" y="11807"/>
                  </a:lnTo>
                  <a:lnTo>
                    <a:pt x="22856" y="11136"/>
                  </a:lnTo>
                  <a:lnTo>
                    <a:pt x="23002" y="10466"/>
                  </a:lnTo>
                  <a:lnTo>
                    <a:pt x="23148" y="9824"/>
                  </a:lnTo>
                  <a:lnTo>
                    <a:pt x="23264" y="9183"/>
                  </a:lnTo>
                  <a:lnTo>
                    <a:pt x="23323" y="8571"/>
                  </a:lnTo>
                  <a:lnTo>
                    <a:pt x="23410" y="7959"/>
                  </a:lnTo>
                  <a:lnTo>
                    <a:pt x="23439" y="7376"/>
                  </a:lnTo>
                  <a:lnTo>
                    <a:pt x="23439" y="6822"/>
                  </a:lnTo>
                  <a:lnTo>
                    <a:pt x="23410" y="6268"/>
                  </a:lnTo>
                  <a:lnTo>
                    <a:pt x="23381" y="5743"/>
                  </a:lnTo>
                  <a:lnTo>
                    <a:pt x="23323" y="5247"/>
                  </a:lnTo>
                  <a:lnTo>
                    <a:pt x="23206" y="4781"/>
                  </a:lnTo>
                  <a:lnTo>
                    <a:pt x="23089" y="4344"/>
                  </a:lnTo>
                  <a:lnTo>
                    <a:pt x="22944" y="3906"/>
                  </a:lnTo>
                  <a:lnTo>
                    <a:pt x="22769" y="3527"/>
                  </a:lnTo>
                  <a:lnTo>
                    <a:pt x="22565" y="3178"/>
                  </a:lnTo>
                  <a:lnTo>
                    <a:pt x="22331" y="2828"/>
                  </a:lnTo>
                  <a:lnTo>
                    <a:pt x="22069" y="2536"/>
                  </a:lnTo>
                  <a:lnTo>
                    <a:pt x="21777" y="2274"/>
                  </a:lnTo>
                  <a:lnTo>
                    <a:pt x="190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756;p55">
              <a:extLst>
                <a:ext uri="{FF2B5EF4-FFF2-40B4-BE49-F238E27FC236}">
                  <a16:creationId xmlns:a16="http://schemas.microsoft.com/office/drawing/2014/main" id="{DA48CC3A-C561-23E4-7000-C46441FDB314}"/>
                </a:ext>
              </a:extLst>
            </p:cNvPr>
            <p:cNvSpPr/>
            <p:nvPr/>
          </p:nvSpPr>
          <p:spPr>
            <a:xfrm>
              <a:off x="6843435" y="1600009"/>
              <a:ext cx="393909" cy="531072"/>
            </a:xfrm>
            <a:custGeom>
              <a:avLst/>
              <a:gdLst/>
              <a:ahLst/>
              <a:cxnLst/>
              <a:rect l="l" t="t" r="r" b="b"/>
              <a:pathLst>
                <a:path w="23440" h="31602" fill="none" extrusionOk="0">
                  <a:moveTo>
                    <a:pt x="21777" y="2274"/>
                  </a:moveTo>
                  <a:lnTo>
                    <a:pt x="19008" y="0"/>
                  </a:lnTo>
                  <a:lnTo>
                    <a:pt x="1" y="28540"/>
                  </a:lnTo>
                  <a:lnTo>
                    <a:pt x="2799" y="30814"/>
                  </a:lnTo>
                  <a:lnTo>
                    <a:pt x="2799" y="30814"/>
                  </a:lnTo>
                  <a:lnTo>
                    <a:pt x="3120" y="31047"/>
                  </a:lnTo>
                  <a:lnTo>
                    <a:pt x="3441" y="31251"/>
                  </a:lnTo>
                  <a:lnTo>
                    <a:pt x="3791" y="31397"/>
                  </a:lnTo>
                  <a:lnTo>
                    <a:pt x="4170" y="31484"/>
                  </a:lnTo>
                  <a:lnTo>
                    <a:pt x="4549" y="31572"/>
                  </a:lnTo>
                  <a:lnTo>
                    <a:pt x="4957" y="31601"/>
                  </a:lnTo>
                  <a:lnTo>
                    <a:pt x="5394" y="31601"/>
                  </a:lnTo>
                  <a:lnTo>
                    <a:pt x="5831" y="31543"/>
                  </a:lnTo>
                  <a:lnTo>
                    <a:pt x="6269" y="31484"/>
                  </a:lnTo>
                  <a:lnTo>
                    <a:pt x="6735" y="31368"/>
                  </a:lnTo>
                  <a:lnTo>
                    <a:pt x="7201" y="31222"/>
                  </a:lnTo>
                  <a:lnTo>
                    <a:pt x="7668" y="31047"/>
                  </a:lnTo>
                  <a:lnTo>
                    <a:pt x="8163" y="30843"/>
                  </a:lnTo>
                  <a:lnTo>
                    <a:pt x="8688" y="30581"/>
                  </a:lnTo>
                  <a:lnTo>
                    <a:pt x="9184" y="30318"/>
                  </a:lnTo>
                  <a:lnTo>
                    <a:pt x="9708" y="29998"/>
                  </a:lnTo>
                  <a:lnTo>
                    <a:pt x="10233" y="29677"/>
                  </a:lnTo>
                  <a:lnTo>
                    <a:pt x="10758" y="29298"/>
                  </a:lnTo>
                  <a:lnTo>
                    <a:pt x="11283" y="28890"/>
                  </a:lnTo>
                  <a:lnTo>
                    <a:pt x="11807" y="28482"/>
                  </a:lnTo>
                  <a:lnTo>
                    <a:pt x="12361" y="28015"/>
                  </a:lnTo>
                  <a:lnTo>
                    <a:pt x="12886" y="27549"/>
                  </a:lnTo>
                  <a:lnTo>
                    <a:pt x="13440" y="27024"/>
                  </a:lnTo>
                  <a:lnTo>
                    <a:pt x="13965" y="26499"/>
                  </a:lnTo>
                  <a:lnTo>
                    <a:pt x="14519" y="25916"/>
                  </a:lnTo>
                  <a:lnTo>
                    <a:pt x="15043" y="25333"/>
                  </a:lnTo>
                  <a:lnTo>
                    <a:pt x="15568" y="24721"/>
                  </a:lnTo>
                  <a:lnTo>
                    <a:pt x="16093" y="24080"/>
                  </a:lnTo>
                  <a:lnTo>
                    <a:pt x="16618" y="23438"/>
                  </a:lnTo>
                  <a:lnTo>
                    <a:pt x="17142" y="22739"/>
                  </a:lnTo>
                  <a:lnTo>
                    <a:pt x="17638" y="22039"/>
                  </a:lnTo>
                  <a:lnTo>
                    <a:pt x="18133" y="21310"/>
                  </a:lnTo>
                  <a:lnTo>
                    <a:pt x="18133" y="21310"/>
                  </a:lnTo>
                  <a:lnTo>
                    <a:pt x="18629" y="20552"/>
                  </a:lnTo>
                  <a:lnTo>
                    <a:pt x="19066" y="19824"/>
                  </a:lnTo>
                  <a:lnTo>
                    <a:pt x="19533" y="19066"/>
                  </a:lnTo>
                  <a:lnTo>
                    <a:pt x="19941" y="18337"/>
                  </a:lnTo>
                  <a:lnTo>
                    <a:pt x="20320" y="17579"/>
                  </a:lnTo>
                  <a:lnTo>
                    <a:pt x="20699" y="16850"/>
                  </a:lnTo>
                  <a:lnTo>
                    <a:pt x="21049" y="16121"/>
                  </a:lnTo>
                  <a:lnTo>
                    <a:pt x="21369" y="15363"/>
                  </a:lnTo>
                  <a:lnTo>
                    <a:pt x="21690" y="14634"/>
                  </a:lnTo>
                  <a:lnTo>
                    <a:pt x="21952" y="13935"/>
                  </a:lnTo>
                  <a:lnTo>
                    <a:pt x="22215" y="13206"/>
                  </a:lnTo>
                  <a:lnTo>
                    <a:pt x="22448" y="12506"/>
                  </a:lnTo>
                  <a:lnTo>
                    <a:pt x="22652" y="11807"/>
                  </a:lnTo>
                  <a:lnTo>
                    <a:pt x="22856" y="11136"/>
                  </a:lnTo>
                  <a:lnTo>
                    <a:pt x="23002" y="10466"/>
                  </a:lnTo>
                  <a:lnTo>
                    <a:pt x="23148" y="9824"/>
                  </a:lnTo>
                  <a:lnTo>
                    <a:pt x="23264" y="9183"/>
                  </a:lnTo>
                  <a:lnTo>
                    <a:pt x="23323" y="8571"/>
                  </a:lnTo>
                  <a:lnTo>
                    <a:pt x="23410" y="7959"/>
                  </a:lnTo>
                  <a:lnTo>
                    <a:pt x="23439" y="7376"/>
                  </a:lnTo>
                  <a:lnTo>
                    <a:pt x="23439" y="6822"/>
                  </a:lnTo>
                  <a:lnTo>
                    <a:pt x="23410" y="6268"/>
                  </a:lnTo>
                  <a:lnTo>
                    <a:pt x="23381" y="5743"/>
                  </a:lnTo>
                  <a:lnTo>
                    <a:pt x="23323" y="5247"/>
                  </a:lnTo>
                  <a:lnTo>
                    <a:pt x="23206" y="4781"/>
                  </a:lnTo>
                  <a:lnTo>
                    <a:pt x="23089" y="4344"/>
                  </a:lnTo>
                  <a:lnTo>
                    <a:pt x="22944" y="3906"/>
                  </a:lnTo>
                  <a:lnTo>
                    <a:pt x="22769" y="3527"/>
                  </a:lnTo>
                  <a:lnTo>
                    <a:pt x="22565" y="3178"/>
                  </a:lnTo>
                  <a:lnTo>
                    <a:pt x="22331" y="2828"/>
                  </a:lnTo>
                  <a:lnTo>
                    <a:pt x="22069" y="2536"/>
                  </a:lnTo>
                  <a:lnTo>
                    <a:pt x="21777" y="227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757;p55">
              <a:extLst>
                <a:ext uri="{FF2B5EF4-FFF2-40B4-BE49-F238E27FC236}">
                  <a16:creationId xmlns:a16="http://schemas.microsoft.com/office/drawing/2014/main" id="{6B9CA318-29F8-EE0F-E934-49DB0B636C68}"/>
                </a:ext>
              </a:extLst>
            </p:cNvPr>
            <p:cNvSpPr/>
            <p:nvPr/>
          </p:nvSpPr>
          <p:spPr>
            <a:xfrm>
              <a:off x="6844427" y="1600983"/>
              <a:ext cx="392918" cy="530097"/>
            </a:xfrm>
            <a:custGeom>
              <a:avLst/>
              <a:gdLst/>
              <a:ahLst/>
              <a:cxnLst/>
              <a:rect l="l" t="t" r="r" b="b"/>
              <a:pathLst>
                <a:path w="23381" h="31544" extrusionOk="0">
                  <a:moveTo>
                    <a:pt x="19036" y="0"/>
                  </a:moveTo>
                  <a:lnTo>
                    <a:pt x="19299" y="263"/>
                  </a:lnTo>
                  <a:lnTo>
                    <a:pt x="19532" y="554"/>
                  </a:lnTo>
                  <a:lnTo>
                    <a:pt x="19765" y="875"/>
                  </a:lnTo>
                  <a:lnTo>
                    <a:pt x="19940" y="1225"/>
                  </a:lnTo>
                  <a:lnTo>
                    <a:pt x="20115" y="1604"/>
                  </a:lnTo>
                  <a:lnTo>
                    <a:pt x="20232" y="2012"/>
                  </a:lnTo>
                  <a:lnTo>
                    <a:pt x="20348" y="2420"/>
                  </a:lnTo>
                  <a:lnTo>
                    <a:pt x="20436" y="2857"/>
                  </a:lnTo>
                  <a:lnTo>
                    <a:pt x="20523" y="3353"/>
                  </a:lnTo>
                  <a:lnTo>
                    <a:pt x="20552" y="3848"/>
                  </a:lnTo>
                  <a:lnTo>
                    <a:pt x="20582" y="4344"/>
                  </a:lnTo>
                  <a:lnTo>
                    <a:pt x="20582" y="4898"/>
                  </a:lnTo>
                  <a:lnTo>
                    <a:pt x="20552" y="5452"/>
                  </a:lnTo>
                  <a:lnTo>
                    <a:pt x="20494" y="6006"/>
                  </a:lnTo>
                  <a:lnTo>
                    <a:pt x="20407" y="6589"/>
                  </a:lnTo>
                  <a:lnTo>
                    <a:pt x="20319" y="7201"/>
                  </a:lnTo>
                  <a:lnTo>
                    <a:pt x="20203" y="7813"/>
                  </a:lnTo>
                  <a:lnTo>
                    <a:pt x="20057" y="8455"/>
                  </a:lnTo>
                  <a:lnTo>
                    <a:pt x="19882" y="9096"/>
                  </a:lnTo>
                  <a:lnTo>
                    <a:pt x="19707" y="9766"/>
                  </a:lnTo>
                  <a:lnTo>
                    <a:pt x="19474" y="10437"/>
                  </a:lnTo>
                  <a:lnTo>
                    <a:pt x="19241" y="11107"/>
                  </a:lnTo>
                  <a:lnTo>
                    <a:pt x="19007" y="11778"/>
                  </a:lnTo>
                  <a:lnTo>
                    <a:pt x="18716" y="12478"/>
                  </a:lnTo>
                  <a:lnTo>
                    <a:pt x="18104" y="13877"/>
                  </a:lnTo>
                  <a:lnTo>
                    <a:pt x="17404" y="15305"/>
                  </a:lnTo>
                  <a:lnTo>
                    <a:pt x="17025" y="16034"/>
                  </a:lnTo>
                  <a:lnTo>
                    <a:pt x="16617" y="16763"/>
                  </a:lnTo>
                  <a:lnTo>
                    <a:pt x="16180" y="17463"/>
                  </a:lnTo>
                  <a:lnTo>
                    <a:pt x="15742" y="18191"/>
                  </a:lnTo>
                  <a:lnTo>
                    <a:pt x="14926" y="19416"/>
                  </a:lnTo>
                  <a:lnTo>
                    <a:pt x="14110" y="20582"/>
                  </a:lnTo>
                  <a:lnTo>
                    <a:pt x="13264" y="21690"/>
                  </a:lnTo>
                  <a:lnTo>
                    <a:pt x="12390" y="22739"/>
                  </a:lnTo>
                  <a:lnTo>
                    <a:pt x="11486" y="23730"/>
                  </a:lnTo>
                  <a:lnTo>
                    <a:pt x="10611" y="24634"/>
                  </a:lnTo>
                  <a:lnTo>
                    <a:pt x="9708" y="25479"/>
                  </a:lnTo>
                  <a:lnTo>
                    <a:pt x="8833" y="26237"/>
                  </a:lnTo>
                  <a:lnTo>
                    <a:pt x="7929" y="26908"/>
                  </a:lnTo>
                  <a:lnTo>
                    <a:pt x="7055" y="27520"/>
                  </a:lnTo>
                  <a:lnTo>
                    <a:pt x="6180" y="28045"/>
                  </a:lnTo>
                  <a:lnTo>
                    <a:pt x="5364" y="28482"/>
                  </a:lnTo>
                  <a:lnTo>
                    <a:pt x="4927" y="28657"/>
                  </a:lnTo>
                  <a:lnTo>
                    <a:pt x="4519" y="28803"/>
                  </a:lnTo>
                  <a:lnTo>
                    <a:pt x="4140" y="28948"/>
                  </a:lnTo>
                  <a:lnTo>
                    <a:pt x="3732" y="29065"/>
                  </a:lnTo>
                  <a:lnTo>
                    <a:pt x="3353" y="29153"/>
                  </a:lnTo>
                  <a:lnTo>
                    <a:pt x="2974" y="29211"/>
                  </a:lnTo>
                  <a:lnTo>
                    <a:pt x="2624" y="29240"/>
                  </a:lnTo>
                  <a:lnTo>
                    <a:pt x="2274" y="29269"/>
                  </a:lnTo>
                  <a:lnTo>
                    <a:pt x="1720" y="29211"/>
                  </a:lnTo>
                  <a:lnTo>
                    <a:pt x="1458" y="29182"/>
                  </a:lnTo>
                  <a:lnTo>
                    <a:pt x="1195" y="29123"/>
                  </a:lnTo>
                  <a:lnTo>
                    <a:pt x="962" y="29036"/>
                  </a:lnTo>
                  <a:lnTo>
                    <a:pt x="700" y="28948"/>
                  </a:lnTo>
                  <a:lnTo>
                    <a:pt x="496" y="28832"/>
                  </a:lnTo>
                  <a:lnTo>
                    <a:pt x="262" y="28715"/>
                  </a:lnTo>
                  <a:lnTo>
                    <a:pt x="0" y="28540"/>
                  </a:lnTo>
                  <a:lnTo>
                    <a:pt x="0" y="28540"/>
                  </a:lnTo>
                  <a:lnTo>
                    <a:pt x="2740" y="30756"/>
                  </a:lnTo>
                  <a:lnTo>
                    <a:pt x="3003" y="30960"/>
                  </a:lnTo>
                  <a:lnTo>
                    <a:pt x="3265" y="31106"/>
                  </a:lnTo>
                  <a:lnTo>
                    <a:pt x="3527" y="31252"/>
                  </a:lnTo>
                  <a:lnTo>
                    <a:pt x="3819" y="31339"/>
                  </a:lnTo>
                  <a:lnTo>
                    <a:pt x="4111" y="31426"/>
                  </a:lnTo>
                  <a:lnTo>
                    <a:pt x="4431" y="31485"/>
                  </a:lnTo>
                  <a:lnTo>
                    <a:pt x="4752" y="31543"/>
                  </a:lnTo>
                  <a:lnTo>
                    <a:pt x="5422" y="31543"/>
                  </a:lnTo>
                  <a:lnTo>
                    <a:pt x="5772" y="31485"/>
                  </a:lnTo>
                  <a:lnTo>
                    <a:pt x="6122" y="31426"/>
                  </a:lnTo>
                  <a:lnTo>
                    <a:pt x="6472" y="31368"/>
                  </a:lnTo>
                  <a:lnTo>
                    <a:pt x="6851" y="31252"/>
                  </a:lnTo>
                  <a:lnTo>
                    <a:pt x="7230" y="31135"/>
                  </a:lnTo>
                  <a:lnTo>
                    <a:pt x="8017" y="30814"/>
                  </a:lnTo>
                  <a:lnTo>
                    <a:pt x="8833" y="30435"/>
                  </a:lnTo>
                  <a:lnTo>
                    <a:pt x="9649" y="29940"/>
                  </a:lnTo>
                  <a:lnTo>
                    <a:pt x="10495" y="29386"/>
                  </a:lnTo>
                  <a:lnTo>
                    <a:pt x="11340" y="28774"/>
                  </a:lnTo>
                  <a:lnTo>
                    <a:pt x="12186" y="28045"/>
                  </a:lnTo>
                  <a:lnTo>
                    <a:pt x="13060" y="27287"/>
                  </a:lnTo>
                  <a:lnTo>
                    <a:pt x="13906" y="26441"/>
                  </a:lnTo>
                  <a:lnTo>
                    <a:pt x="14780" y="25509"/>
                  </a:lnTo>
                  <a:lnTo>
                    <a:pt x="15626" y="24547"/>
                  </a:lnTo>
                  <a:lnTo>
                    <a:pt x="16442" y="23497"/>
                  </a:lnTo>
                  <a:lnTo>
                    <a:pt x="17287" y="22389"/>
                  </a:lnTo>
                  <a:lnTo>
                    <a:pt x="18074" y="21252"/>
                  </a:lnTo>
                  <a:lnTo>
                    <a:pt x="18716" y="20290"/>
                  </a:lnTo>
                  <a:lnTo>
                    <a:pt x="19299" y="19299"/>
                  </a:lnTo>
                  <a:lnTo>
                    <a:pt x="19853" y="18337"/>
                  </a:lnTo>
                  <a:lnTo>
                    <a:pt x="20348" y="17375"/>
                  </a:lnTo>
                  <a:lnTo>
                    <a:pt x="20815" y="16413"/>
                  </a:lnTo>
                  <a:lnTo>
                    <a:pt x="21252" y="15451"/>
                  </a:lnTo>
                  <a:lnTo>
                    <a:pt x="21660" y="14489"/>
                  </a:lnTo>
                  <a:lnTo>
                    <a:pt x="22010" y="13556"/>
                  </a:lnTo>
                  <a:lnTo>
                    <a:pt x="22331" y="12652"/>
                  </a:lnTo>
                  <a:lnTo>
                    <a:pt x="22593" y="11749"/>
                  </a:lnTo>
                  <a:lnTo>
                    <a:pt x="22855" y="10845"/>
                  </a:lnTo>
                  <a:lnTo>
                    <a:pt x="23030" y="10000"/>
                  </a:lnTo>
                  <a:lnTo>
                    <a:pt x="23176" y="9154"/>
                  </a:lnTo>
                  <a:lnTo>
                    <a:pt x="23293" y="8367"/>
                  </a:lnTo>
                  <a:lnTo>
                    <a:pt x="23351" y="7580"/>
                  </a:lnTo>
                  <a:lnTo>
                    <a:pt x="23380" y="6822"/>
                  </a:lnTo>
                  <a:lnTo>
                    <a:pt x="23380" y="6326"/>
                  </a:lnTo>
                  <a:lnTo>
                    <a:pt x="23322" y="5831"/>
                  </a:lnTo>
                  <a:lnTo>
                    <a:pt x="23264" y="5335"/>
                  </a:lnTo>
                  <a:lnTo>
                    <a:pt x="23205" y="4898"/>
                  </a:lnTo>
                  <a:lnTo>
                    <a:pt x="23089" y="4461"/>
                  </a:lnTo>
                  <a:lnTo>
                    <a:pt x="22972" y="4082"/>
                  </a:lnTo>
                  <a:lnTo>
                    <a:pt x="22826" y="3703"/>
                  </a:lnTo>
                  <a:lnTo>
                    <a:pt x="22651" y="3353"/>
                  </a:lnTo>
                  <a:lnTo>
                    <a:pt x="22447" y="3032"/>
                  </a:lnTo>
                  <a:lnTo>
                    <a:pt x="22243" y="2741"/>
                  </a:lnTo>
                  <a:lnTo>
                    <a:pt x="21981" y="2449"/>
                  </a:lnTo>
                  <a:lnTo>
                    <a:pt x="21718" y="2216"/>
                  </a:lnTo>
                  <a:lnTo>
                    <a:pt x="19036" y="0"/>
                  </a:lnTo>
                  <a:close/>
                </a:path>
              </a:pathLst>
            </a:custGeom>
            <a:solidFill>
              <a:srgbClr val="DA9A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758;p55">
              <a:extLst>
                <a:ext uri="{FF2B5EF4-FFF2-40B4-BE49-F238E27FC236}">
                  <a16:creationId xmlns:a16="http://schemas.microsoft.com/office/drawing/2014/main" id="{C2D25658-1A9E-F62C-E3B1-DDC41AC43273}"/>
                </a:ext>
              </a:extLst>
            </p:cNvPr>
            <p:cNvSpPr/>
            <p:nvPr/>
          </p:nvSpPr>
          <p:spPr>
            <a:xfrm>
              <a:off x="6844427" y="1600983"/>
              <a:ext cx="392918" cy="530097"/>
            </a:xfrm>
            <a:custGeom>
              <a:avLst/>
              <a:gdLst/>
              <a:ahLst/>
              <a:cxnLst/>
              <a:rect l="l" t="t" r="r" b="b"/>
              <a:pathLst>
                <a:path w="23381" h="31544" fill="none" extrusionOk="0">
                  <a:moveTo>
                    <a:pt x="19036" y="0"/>
                  </a:moveTo>
                  <a:lnTo>
                    <a:pt x="19036" y="0"/>
                  </a:lnTo>
                  <a:lnTo>
                    <a:pt x="19299" y="263"/>
                  </a:lnTo>
                  <a:lnTo>
                    <a:pt x="19532" y="554"/>
                  </a:lnTo>
                  <a:lnTo>
                    <a:pt x="19765" y="875"/>
                  </a:lnTo>
                  <a:lnTo>
                    <a:pt x="19940" y="1225"/>
                  </a:lnTo>
                  <a:lnTo>
                    <a:pt x="20115" y="1604"/>
                  </a:lnTo>
                  <a:lnTo>
                    <a:pt x="20232" y="2012"/>
                  </a:lnTo>
                  <a:lnTo>
                    <a:pt x="20348" y="2420"/>
                  </a:lnTo>
                  <a:lnTo>
                    <a:pt x="20436" y="2857"/>
                  </a:lnTo>
                  <a:lnTo>
                    <a:pt x="20523" y="3353"/>
                  </a:lnTo>
                  <a:lnTo>
                    <a:pt x="20552" y="3848"/>
                  </a:lnTo>
                  <a:lnTo>
                    <a:pt x="20582" y="4344"/>
                  </a:lnTo>
                  <a:lnTo>
                    <a:pt x="20582" y="4898"/>
                  </a:lnTo>
                  <a:lnTo>
                    <a:pt x="20552" y="5452"/>
                  </a:lnTo>
                  <a:lnTo>
                    <a:pt x="20494" y="6006"/>
                  </a:lnTo>
                  <a:lnTo>
                    <a:pt x="20407" y="6589"/>
                  </a:lnTo>
                  <a:lnTo>
                    <a:pt x="20319" y="7201"/>
                  </a:lnTo>
                  <a:lnTo>
                    <a:pt x="20203" y="7813"/>
                  </a:lnTo>
                  <a:lnTo>
                    <a:pt x="20057" y="8455"/>
                  </a:lnTo>
                  <a:lnTo>
                    <a:pt x="19882" y="9096"/>
                  </a:lnTo>
                  <a:lnTo>
                    <a:pt x="19707" y="9766"/>
                  </a:lnTo>
                  <a:lnTo>
                    <a:pt x="19474" y="10437"/>
                  </a:lnTo>
                  <a:lnTo>
                    <a:pt x="19241" y="11107"/>
                  </a:lnTo>
                  <a:lnTo>
                    <a:pt x="19007" y="11778"/>
                  </a:lnTo>
                  <a:lnTo>
                    <a:pt x="18716" y="12478"/>
                  </a:lnTo>
                  <a:lnTo>
                    <a:pt x="18104" y="13877"/>
                  </a:lnTo>
                  <a:lnTo>
                    <a:pt x="17404" y="15305"/>
                  </a:lnTo>
                  <a:lnTo>
                    <a:pt x="17025" y="16034"/>
                  </a:lnTo>
                  <a:lnTo>
                    <a:pt x="16617" y="16763"/>
                  </a:lnTo>
                  <a:lnTo>
                    <a:pt x="16180" y="17463"/>
                  </a:lnTo>
                  <a:lnTo>
                    <a:pt x="15742" y="18191"/>
                  </a:lnTo>
                  <a:lnTo>
                    <a:pt x="15742" y="18191"/>
                  </a:lnTo>
                  <a:lnTo>
                    <a:pt x="14926" y="19416"/>
                  </a:lnTo>
                  <a:lnTo>
                    <a:pt x="14110" y="20582"/>
                  </a:lnTo>
                  <a:lnTo>
                    <a:pt x="13264" y="21690"/>
                  </a:lnTo>
                  <a:lnTo>
                    <a:pt x="12390" y="22739"/>
                  </a:lnTo>
                  <a:lnTo>
                    <a:pt x="11486" y="23730"/>
                  </a:lnTo>
                  <a:lnTo>
                    <a:pt x="10611" y="24634"/>
                  </a:lnTo>
                  <a:lnTo>
                    <a:pt x="9708" y="25479"/>
                  </a:lnTo>
                  <a:lnTo>
                    <a:pt x="8833" y="26237"/>
                  </a:lnTo>
                  <a:lnTo>
                    <a:pt x="7929" y="26908"/>
                  </a:lnTo>
                  <a:lnTo>
                    <a:pt x="7055" y="27520"/>
                  </a:lnTo>
                  <a:lnTo>
                    <a:pt x="6180" y="28045"/>
                  </a:lnTo>
                  <a:lnTo>
                    <a:pt x="5364" y="28482"/>
                  </a:lnTo>
                  <a:lnTo>
                    <a:pt x="4927" y="28657"/>
                  </a:lnTo>
                  <a:lnTo>
                    <a:pt x="4519" y="28803"/>
                  </a:lnTo>
                  <a:lnTo>
                    <a:pt x="4140" y="28948"/>
                  </a:lnTo>
                  <a:lnTo>
                    <a:pt x="3732" y="29065"/>
                  </a:lnTo>
                  <a:lnTo>
                    <a:pt x="3353" y="29153"/>
                  </a:lnTo>
                  <a:lnTo>
                    <a:pt x="2974" y="29211"/>
                  </a:lnTo>
                  <a:lnTo>
                    <a:pt x="2624" y="29240"/>
                  </a:lnTo>
                  <a:lnTo>
                    <a:pt x="2274" y="29269"/>
                  </a:lnTo>
                  <a:lnTo>
                    <a:pt x="2274" y="29269"/>
                  </a:lnTo>
                  <a:lnTo>
                    <a:pt x="1720" y="29211"/>
                  </a:lnTo>
                  <a:lnTo>
                    <a:pt x="1458" y="29182"/>
                  </a:lnTo>
                  <a:lnTo>
                    <a:pt x="1195" y="29123"/>
                  </a:lnTo>
                  <a:lnTo>
                    <a:pt x="962" y="29036"/>
                  </a:lnTo>
                  <a:lnTo>
                    <a:pt x="700" y="28948"/>
                  </a:lnTo>
                  <a:lnTo>
                    <a:pt x="496" y="28832"/>
                  </a:lnTo>
                  <a:lnTo>
                    <a:pt x="262" y="28715"/>
                  </a:lnTo>
                  <a:lnTo>
                    <a:pt x="262" y="28715"/>
                  </a:lnTo>
                  <a:lnTo>
                    <a:pt x="0" y="28540"/>
                  </a:lnTo>
                  <a:lnTo>
                    <a:pt x="2740" y="30756"/>
                  </a:lnTo>
                  <a:lnTo>
                    <a:pt x="2740" y="30756"/>
                  </a:lnTo>
                  <a:lnTo>
                    <a:pt x="3003" y="30960"/>
                  </a:lnTo>
                  <a:lnTo>
                    <a:pt x="3265" y="31106"/>
                  </a:lnTo>
                  <a:lnTo>
                    <a:pt x="3527" y="31252"/>
                  </a:lnTo>
                  <a:lnTo>
                    <a:pt x="3819" y="31339"/>
                  </a:lnTo>
                  <a:lnTo>
                    <a:pt x="4111" y="31426"/>
                  </a:lnTo>
                  <a:lnTo>
                    <a:pt x="4431" y="31485"/>
                  </a:lnTo>
                  <a:lnTo>
                    <a:pt x="4752" y="31543"/>
                  </a:lnTo>
                  <a:lnTo>
                    <a:pt x="5073" y="31543"/>
                  </a:lnTo>
                  <a:lnTo>
                    <a:pt x="5073" y="31543"/>
                  </a:lnTo>
                  <a:lnTo>
                    <a:pt x="5422" y="31543"/>
                  </a:lnTo>
                  <a:lnTo>
                    <a:pt x="5772" y="31485"/>
                  </a:lnTo>
                  <a:lnTo>
                    <a:pt x="6122" y="31426"/>
                  </a:lnTo>
                  <a:lnTo>
                    <a:pt x="6472" y="31368"/>
                  </a:lnTo>
                  <a:lnTo>
                    <a:pt x="6851" y="31252"/>
                  </a:lnTo>
                  <a:lnTo>
                    <a:pt x="7230" y="31135"/>
                  </a:lnTo>
                  <a:lnTo>
                    <a:pt x="8017" y="30814"/>
                  </a:lnTo>
                  <a:lnTo>
                    <a:pt x="8833" y="30435"/>
                  </a:lnTo>
                  <a:lnTo>
                    <a:pt x="9649" y="29940"/>
                  </a:lnTo>
                  <a:lnTo>
                    <a:pt x="10495" y="29386"/>
                  </a:lnTo>
                  <a:lnTo>
                    <a:pt x="11340" y="28774"/>
                  </a:lnTo>
                  <a:lnTo>
                    <a:pt x="12186" y="28045"/>
                  </a:lnTo>
                  <a:lnTo>
                    <a:pt x="13060" y="27287"/>
                  </a:lnTo>
                  <a:lnTo>
                    <a:pt x="13906" y="26441"/>
                  </a:lnTo>
                  <a:lnTo>
                    <a:pt x="14780" y="25509"/>
                  </a:lnTo>
                  <a:lnTo>
                    <a:pt x="15626" y="24547"/>
                  </a:lnTo>
                  <a:lnTo>
                    <a:pt x="16442" y="23497"/>
                  </a:lnTo>
                  <a:lnTo>
                    <a:pt x="17287" y="22389"/>
                  </a:lnTo>
                  <a:lnTo>
                    <a:pt x="18074" y="21252"/>
                  </a:lnTo>
                  <a:lnTo>
                    <a:pt x="18074" y="21252"/>
                  </a:lnTo>
                  <a:lnTo>
                    <a:pt x="18716" y="20290"/>
                  </a:lnTo>
                  <a:lnTo>
                    <a:pt x="19299" y="19299"/>
                  </a:lnTo>
                  <a:lnTo>
                    <a:pt x="19853" y="18337"/>
                  </a:lnTo>
                  <a:lnTo>
                    <a:pt x="20348" y="17375"/>
                  </a:lnTo>
                  <a:lnTo>
                    <a:pt x="20815" y="16413"/>
                  </a:lnTo>
                  <a:lnTo>
                    <a:pt x="21252" y="15451"/>
                  </a:lnTo>
                  <a:lnTo>
                    <a:pt x="21660" y="14489"/>
                  </a:lnTo>
                  <a:lnTo>
                    <a:pt x="22010" y="13556"/>
                  </a:lnTo>
                  <a:lnTo>
                    <a:pt x="22331" y="12652"/>
                  </a:lnTo>
                  <a:lnTo>
                    <a:pt x="22593" y="11749"/>
                  </a:lnTo>
                  <a:lnTo>
                    <a:pt x="22855" y="10845"/>
                  </a:lnTo>
                  <a:lnTo>
                    <a:pt x="23030" y="10000"/>
                  </a:lnTo>
                  <a:lnTo>
                    <a:pt x="23176" y="9154"/>
                  </a:lnTo>
                  <a:lnTo>
                    <a:pt x="23293" y="8367"/>
                  </a:lnTo>
                  <a:lnTo>
                    <a:pt x="23351" y="7580"/>
                  </a:lnTo>
                  <a:lnTo>
                    <a:pt x="23380" y="6822"/>
                  </a:lnTo>
                  <a:lnTo>
                    <a:pt x="23380" y="6822"/>
                  </a:lnTo>
                  <a:lnTo>
                    <a:pt x="23380" y="6326"/>
                  </a:lnTo>
                  <a:lnTo>
                    <a:pt x="23322" y="5831"/>
                  </a:lnTo>
                  <a:lnTo>
                    <a:pt x="23264" y="5335"/>
                  </a:lnTo>
                  <a:lnTo>
                    <a:pt x="23205" y="4898"/>
                  </a:lnTo>
                  <a:lnTo>
                    <a:pt x="23205" y="4898"/>
                  </a:lnTo>
                  <a:lnTo>
                    <a:pt x="23089" y="4461"/>
                  </a:lnTo>
                  <a:lnTo>
                    <a:pt x="22972" y="4082"/>
                  </a:lnTo>
                  <a:lnTo>
                    <a:pt x="22826" y="3703"/>
                  </a:lnTo>
                  <a:lnTo>
                    <a:pt x="22651" y="3353"/>
                  </a:lnTo>
                  <a:lnTo>
                    <a:pt x="22447" y="3032"/>
                  </a:lnTo>
                  <a:lnTo>
                    <a:pt x="22243" y="2741"/>
                  </a:lnTo>
                  <a:lnTo>
                    <a:pt x="21981" y="2449"/>
                  </a:lnTo>
                  <a:lnTo>
                    <a:pt x="21718" y="2216"/>
                  </a:lnTo>
                  <a:lnTo>
                    <a:pt x="1903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759;p55">
              <a:extLst>
                <a:ext uri="{FF2B5EF4-FFF2-40B4-BE49-F238E27FC236}">
                  <a16:creationId xmlns:a16="http://schemas.microsoft.com/office/drawing/2014/main" id="{3A942909-BDB6-5A60-EB5D-51BF88BFD4BE}"/>
                </a:ext>
              </a:extLst>
            </p:cNvPr>
            <p:cNvSpPr/>
            <p:nvPr/>
          </p:nvSpPr>
          <p:spPr>
            <a:xfrm>
              <a:off x="6816010" y="1586766"/>
              <a:ext cx="374298" cy="506099"/>
            </a:xfrm>
            <a:custGeom>
              <a:avLst/>
              <a:gdLst/>
              <a:ahLst/>
              <a:cxnLst/>
              <a:rect l="l" t="t" r="r" b="b"/>
              <a:pathLst>
                <a:path w="22273" h="30116" extrusionOk="0">
                  <a:moveTo>
                    <a:pt x="18016" y="1"/>
                  </a:moveTo>
                  <a:lnTo>
                    <a:pt x="17579" y="59"/>
                  </a:lnTo>
                  <a:lnTo>
                    <a:pt x="17142" y="118"/>
                  </a:lnTo>
                  <a:lnTo>
                    <a:pt x="16675" y="234"/>
                  </a:lnTo>
                  <a:lnTo>
                    <a:pt x="16209" y="380"/>
                  </a:lnTo>
                  <a:lnTo>
                    <a:pt x="15713" y="584"/>
                  </a:lnTo>
                  <a:lnTo>
                    <a:pt x="15218" y="788"/>
                  </a:lnTo>
                  <a:lnTo>
                    <a:pt x="14722" y="1050"/>
                  </a:lnTo>
                  <a:lnTo>
                    <a:pt x="14197" y="1313"/>
                  </a:lnTo>
                  <a:lnTo>
                    <a:pt x="13702" y="1633"/>
                  </a:lnTo>
                  <a:lnTo>
                    <a:pt x="13177" y="1983"/>
                  </a:lnTo>
                  <a:lnTo>
                    <a:pt x="12652" y="2333"/>
                  </a:lnTo>
                  <a:lnTo>
                    <a:pt x="12098" y="2741"/>
                  </a:lnTo>
                  <a:lnTo>
                    <a:pt x="11574" y="3179"/>
                  </a:lnTo>
                  <a:lnTo>
                    <a:pt x="11049" y="3645"/>
                  </a:lnTo>
                  <a:lnTo>
                    <a:pt x="10495" y="4111"/>
                  </a:lnTo>
                  <a:lnTo>
                    <a:pt x="9970" y="4636"/>
                  </a:lnTo>
                  <a:lnTo>
                    <a:pt x="9416" y="5161"/>
                  </a:lnTo>
                  <a:lnTo>
                    <a:pt x="8892" y="5744"/>
                  </a:lnTo>
                  <a:lnTo>
                    <a:pt x="8367" y="6327"/>
                  </a:lnTo>
                  <a:lnTo>
                    <a:pt x="7842" y="6939"/>
                  </a:lnTo>
                  <a:lnTo>
                    <a:pt x="7317" y="7551"/>
                  </a:lnTo>
                  <a:lnTo>
                    <a:pt x="6822" y="8222"/>
                  </a:lnTo>
                  <a:lnTo>
                    <a:pt x="6297" y="8892"/>
                  </a:lnTo>
                  <a:lnTo>
                    <a:pt x="5802" y="9592"/>
                  </a:lnTo>
                  <a:lnTo>
                    <a:pt x="5306" y="10321"/>
                  </a:lnTo>
                  <a:lnTo>
                    <a:pt x="4840" y="11079"/>
                  </a:lnTo>
                  <a:lnTo>
                    <a:pt x="4373" y="11808"/>
                  </a:lnTo>
                  <a:lnTo>
                    <a:pt x="3936" y="12566"/>
                  </a:lnTo>
                  <a:lnTo>
                    <a:pt x="3499" y="13324"/>
                  </a:lnTo>
                  <a:lnTo>
                    <a:pt x="3120" y="14081"/>
                  </a:lnTo>
                  <a:lnTo>
                    <a:pt x="2741" y="14810"/>
                  </a:lnTo>
                  <a:lnTo>
                    <a:pt x="2391" y="15568"/>
                  </a:lnTo>
                  <a:lnTo>
                    <a:pt x="2070" y="16297"/>
                  </a:lnTo>
                  <a:lnTo>
                    <a:pt x="1749" y="17026"/>
                  </a:lnTo>
                  <a:lnTo>
                    <a:pt x="1458" y="17755"/>
                  </a:lnTo>
                  <a:lnTo>
                    <a:pt x="1225" y="18454"/>
                  </a:lnTo>
                  <a:lnTo>
                    <a:pt x="991" y="19154"/>
                  </a:lnTo>
                  <a:lnTo>
                    <a:pt x="787" y="19854"/>
                  </a:lnTo>
                  <a:lnTo>
                    <a:pt x="583" y="20524"/>
                  </a:lnTo>
                  <a:lnTo>
                    <a:pt x="438" y="21195"/>
                  </a:lnTo>
                  <a:lnTo>
                    <a:pt x="292" y="21865"/>
                  </a:lnTo>
                  <a:lnTo>
                    <a:pt x="175" y="22506"/>
                  </a:lnTo>
                  <a:lnTo>
                    <a:pt x="88" y="23119"/>
                  </a:lnTo>
                  <a:lnTo>
                    <a:pt x="29" y="23702"/>
                  </a:lnTo>
                  <a:lnTo>
                    <a:pt x="0" y="24285"/>
                  </a:lnTo>
                  <a:lnTo>
                    <a:pt x="0" y="24868"/>
                  </a:lnTo>
                  <a:lnTo>
                    <a:pt x="0" y="25393"/>
                  </a:lnTo>
                  <a:lnTo>
                    <a:pt x="59" y="25917"/>
                  </a:lnTo>
                  <a:lnTo>
                    <a:pt x="117" y="26413"/>
                  </a:lnTo>
                  <a:lnTo>
                    <a:pt x="233" y="26879"/>
                  </a:lnTo>
                  <a:lnTo>
                    <a:pt x="350" y="27317"/>
                  </a:lnTo>
                  <a:lnTo>
                    <a:pt x="496" y="27725"/>
                  </a:lnTo>
                  <a:lnTo>
                    <a:pt x="671" y="28104"/>
                  </a:lnTo>
                  <a:lnTo>
                    <a:pt x="875" y="28453"/>
                  </a:lnTo>
                  <a:lnTo>
                    <a:pt x="1108" y="28774"/>
                  </a:lnTo>
                  <a:lnTo>
                    <a:pt x="1341" y="29066"/>
                  </a:lnTo>
                  <a:lnTo>
                    <a:pt x="1633" y="29328"/>
                  </a:lnTo>
                  <a:lnTo>
                    <a:pt x="1953" y="29561"/>
                  </a:lnTo>
                  <a:lnTo>
                    <a:pt x="2303" y="29736"/>
                  </a:lnTo>
                  <a:lnTo>
                    <a:pt x="2653" y="29882"/>
                  </a:lnTo>
                  <a:lnTo>
                    <a:pt x="3032" y="29999"/>
                  </a:lnTo>
                  <a:lnTo>
                    <a:pt x="3411" y="30057"/>
                  </a:lnTo>
                  <a:lnTo>
                    <a:pt x="3819" y="30115"/>
                  </a:lnTo>
                  <a:lnTo>
                    <a:pt x="4227" y="30086"/>
                  </a:lnTo>
                  <a:lnTo>
                    <a:pt x="4665" y="30057"/>
                  </a:lnTo>
                  <a:lnTo>
                    <a:pt x="5131" y="29969"/>
                  </a:lnTo>
                  <a:lnTo>
                    <a:pt x="5597" y="29853"/>
                  </a:lnTo>
                  <a:lnTo>
                    <a:pt x="6064" y="29707"/>
                  </a:lnTo>
                  <a:lnTo>
                    <a:pt x="6559" y="29532"/>
                  </a:lnTo>
                  <a:lnTo>
                    <a:pt x="7055" y="29299"/>
                  </a:lnTo>
                  <a:lnTo>
                    <a:pt x="7551" y="29066"/>
                  </a:lnTo>
                  <a:lnTo>
                    <a:pt x="8046" y="28774"/>
                  </a:lnTo>
                  <a:lnTo>
                    <a:pt x="8571" y="28483"/>
                  </a:lnTo>
                  <a:lnTo>
                    <a:pt x="9096" y="28133"/>
                  </a:lnTo>
                  <a:lnTo>
                    <a:pt x="9620" y="27754"/>
                  </a:lnTo>
                  <a:lnTo>
                    <a:pt x="10145" y="27346"/>
                  </a:lnTo>
                  <a:lnTo>
                    <a:pt x="10699" y="26938"/>
                  </a:lnTo>
                  <a:lnTo>
                    <a:pt x="11224" y="26471"/>
                  </a:lnTo>
                  <a:lnTo>
                    <a:pt x="11749" y="25976"/>
                  </a:lnTo>
                  <a:lnTo>
                    <a:pt x="12302" y="25480"/>
                  </a:lnTo>
                  <a:lnTo>
                    <a:pt x="12827" y="24926"/>
                  </a:lnTo>
                  <a:lnTo>
                    <a:pt x="13352" y="24372"/>
                  </a:lnTo>
                  <a:lnTo>
                    <a:pt x="13906" y="23789"/>
                  </a:lnTo>
                  <a:lnTo>
                    <a:pt x="14431" y="23177"/>
                  </a:lnTo>
                  <a:lnTo>
                    <a:pt x="14955" y="22536"/>
                  </a:lnTo>
                  <a:lnTo>
                    <a:pt x="15451" y="21894"/>
                  </a:lnTo>
                  <a:lnTo>
                    <a:pt x="15976" y="21195"/>
                  </a:lnTo>
                  <a:lnTo>
                    <a:pt x="16471" y="20495"/>
                  </a:lnTo>
                  <a:lnTo>
                    <a:pt x="16967" y="19795"/>
                  </a:lnTo>
                  <a:lnTo>
                    <a:pt x="17433" y="19037"/>
                  </a:lnTo>
                  <a:lnTo>
                    <a:pt x="17900" y="18279"/>
                  </a:lnTo>
                  <a:lnTo>
                    <a:pt x="18337" y="17521"/>
                  </a:lnTo>
                  <a:lnTo>
                    <a:pt x="18774" y="16793"/>
                  </a:lnTo>
                  <a:lnTo>
                    <a:pt x="19153" y="16035"/>
                  </a:lnTo>
                  <a:lnTo>
                    <a:pt x="19532" y="15277"/>
                  </a:lnTo>
                  <a:lnTo>
                    <a:pt x="19882" y="14548"/>
                  </a:lnTo>
                  <a:lnTo>
                    <a:pt x="20203" y="13819"/>
                  </a:lnTo>
                  <a:lnTo>
                    <a:pt x="20523" y="13090"/>
                  </a:lnTo>
                  <a:lnTo>
                    <a:pt x="20786" y="12361"/>
                  </a:lnTo>
                  <a:lnTo>
                    <a:pt x="21048" y="11633"/>
                  </a:lnTo>
                  <a:lnTo>
                    <a:pt x="21281" y="10933"/>
                  </a:lnTo>
                  <a:lnTo>
                    <a:pt x="21485" y="10233"/>
                  </a:lnTo>
                  <a:lnTo>
                    <a:pt x="21660" y="9563"/>
                  </a:lnTo>
                  <a:lnTo>
                    <a:pt x="21835" y="8892"/>
                  </a:lnTo>
                  <a:lnTo>
                    <a:pt x="21981" y="8251"/>
                  </a:lnTo>
                  <a:lnTo>
                    <a:pt x="22068" y="7610"/>
                  </a:lnTo>
                  <a:lnTo>
                    <a:pt x="22156" y="6997"/>
                  </a:lnTo>
                  <a:lnTo>
                    <a:pt x="22214" y="6385"/>
                  </a:lnTo>
                  <a:lnTo>
                    <a:pt x="22273" y="5802"/>
                  </a:lnTo>
                  <a:lnTo>
                    <a:pt x="22273" y="5248"/>
                  </a:lnTo>
                  <a:lnTo>
                    <a:pt x="22243" y="4724"/>
                  </a:lnTo>
                  <a:lnTo>
                    <a:pt x="22214" y="4199"/>
                  </a:lnTo>
                  <a:lnTo>
                    <a:pt x="22127" y="3703"/>
                  </a:lnTo>
                  <a:lnTo>
                    <a:pt x="22039" y="3237"/>
                  </a:lnTo>
                  <a:lnTo>
                    <a:pt x="21923" y="2800"/>
                  </a:lnTo>
                  <a:lnTo>
                    <a:pt x="21777" y="2391"/>
                  </a:lnTo>
                  <a:lnTo>
                    <a:pt x="21602" y="1983"/>
                  </a:lnTo>
                  <a:lnTo>
                    <a:pt x="21398" y="1633"/>
                  </a:lnTo>
                  <a:lnTo>
                    <a:pt x="21165" y="1313"/>
                  </a:lnTo>
                  <a:lnTo>
                    <a:pt x="20902" y="1021"/>
                  </a:lnTo>
                  <a:lnTo>
                    <a:pt x="20611" y="759"/>
                  </a:lnTo>
                  <a:lnTo>
                    <a:pt x="20319" y="555"/>
                  </a:lnTo>
                  <a:lnTo>
                    <a:pt x="19970" y="351"/>
                  </a:lnTo>
                  <a:lnTo>
                    <a:pt x="19620" y="205"/>
                  </a:lnTo>
                  <a:lnTo>
                    <a:pt x="19241" y="118"/>
                  </a:lnTo>
                  <a:lnTo>
                    <a:pt x="18862" y="30"/>
                  </a:lnTo>
                  <a:lnTo>
                    <a:pt x="1845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760;p55">
              <a:extLst>
                <a:ext uri="{FF2B5EF4-FFF2-40B4-BE49-F238E27FC236}">
                  <a16:creationId xmlns:a16="http://schemas.microsoft.com/office/drawing/2014/main" id="{3AE4DDC3-A819-1C57-5543-967A9EB1C31D}"/>
                </a:ext>
              </a:extLst>
            </p:cNvPr>
            <p:cNvSpPr/>
            <p:nvPr/>
          </p:nvSpPr>
          <p:spPr>
            <a:xfrm>
              <a:off x="6816010" y="1586766"/>
              <a:ext cx="374298" cy="506099"/>
            </a:xfrm>
            <a:custGeom>
              <a:avLst/>
              <a:gdLst/>
              <a:ahLst/>
              <a:cxnLst/>
              <a:rect l="l" t="t" r="r" b="b"/>
              <a:pathLst>
                <a:path w="22273" h="30116" fill="none" extrusionOk="0">
                  <a:moveTo>
                    <a:pt x="4840" y="11079"/>
                  </a:moveTo>
                  <a:lnTo>
                    <a:pt x="4840" y="11079"/>
                  </a:lnTo>
                  <a:lnTo>
                    <a:pt x="5306" y="10321"/>
                  </a:lnTo>
                  <a:lnTo>
                    <a:pt x="5802" y="9592"/>
                  </a:lnTo>
                  <a:lnTo>
                    <a:pt x="6297" y="8892"/>
                  </a:lnTo>
                  <a:lnTo>
                    <a:pt x="6822" y="8222"/>
                  </a:lnTo>
                  <a:lnTo>
                    <a:pt x="7317" y="7551"/>
                  </a:lnTo>
                  <a:lnTo>
                    <a:pt x="7842" y="6939"/>
                  </a:lnTo>
                  <a:lnTo>
                    <a:pt x="8367" y="6327"/>
                  </a:lnTo>
                  <a:lnTo>
                    <a:pt x="8892" y="5744"/>
                  </a:lnTo>
                  <a:lnTo>
                    <a:pt x="9416" y="5161"/>
                  </a:lnTo>
                  <a:lnTo>
                    <a:pt x="9970" y="4636"/>
                  </a:lnTo>
                  <a:lnTo>
                    <a:pt x="10495" y="4111"/>
                  </a:lnTo>
                  <a:lnTo>
                    <a:pt x="11049" y="3645"/>
                  </a:lnTo>
                  <a:lnTo>
                    <a:pt x="11574" y="3179"/>
                  </a:lnTo>
                  <a:lnTo>
                    <a:pt x="12098" y="2741"/>
                  </a:lnTo>
                  <a:lnTo>
                    <a:pt x="12652" y="2333"/>
                  </a:lnTo>
                  <a:lnTo>
                    <a:pt x="13177" y="1983"/>
                  </a:lnTo>
                  <a:lnTo>
                    <a:pt x="13702" y="1633"/>
                  </a:lnTo>
                  <a:lnTo>
                    <a:pt x="14197" y="1313"/>
                  </a:lnTo>
                  <a:lnTo>
                    <a:pt x="14722" y="1050"/>
                  </a:lnTo>
                  <a:lnTo>
                    <a:pt x="15218" y="788"/>
                  </a:lnTo>
                  <a:lnTo>
                    <a:pt x="15713" y="584"/>
                  </a:lnTo>
                  <a:lnTo>
                    <a:pt x="16209" y="380"/>
                  </a:lnTo>
                  <a:lnTo>
                    <a:pt x="16675" y="234"/>
                  </a:lnTo>
                  <a:lnTo>
                    <a:pt x="17142" y="118"/>
                  </a:lnTo>
                  <a:lnTo>
                    <a:pt x="17579" y="59"/>
                  </a:lnTo>
                  <a:lnTo>
                    <a:pt x="18016" y="1"/>
                  </a:lnTo>
                  <a:lnTo>
                    <a:pt x="18454" y="1"/>
                  </a:lnTo>
                  <a:lnTo>
                    <a:pt x="18862" y="30"/>
                  </a:lnTo>
                  <a:lnTo>
                    <a:pt x="19241" y="118"/>
                  </a:lnTo>
                  <a:lnTo>
                    <a:pt x="19620" y="205"/>
                  </a:lnTo>
                  <a:lnTo>
                    <a:pt x="19970" y="351"/>
                  </a:lnTo>
                  <a:lnTo>
                    <a:pt x="20319" y="555"/>
                  </a:lnTo>
                  <a:lnTo>
                    <a:pt x="20319" y="555"/>
                  </a:lnTo>
                  <a:lnTo>
                    <a:pt x="20611" y="759"/>
                  </a:lnTo>
                  <a:lnTo>
                    <a:pt x="20902" y="1021"/>
                  </a:lnTo>
                  <a:lnTo>
                    <a:pt x="21165" y="1313"/>
                  </a:lnTo>
                  <a:lnTo>
                    <a:pt x="21398" y="1633"/>
                  </a:lnTo>
                  <a:lnTo>
                    <a:pt x="21602" y="1983"/>
                  </a:lnTo>
                  <a:lnTo>
                    <a:pt x="21777" y="2391"/>
                  </a:lnTo>
                  <a:lnTo>
                    <a:pt x="21923" y="2800"/>
                  </a:lnTo>
                  <a:lnTo>
                    <a:pt x="22039" y="3237"/>
                  </a:lnTo>
                  <a:lnTo>
                    <a:pt x="22127" y="3703"/>
                  </a:lnTo>
                  <a:lnTo>
                    <a:pt x="22214" y="4199"/>
                  </a:lnTo>
                  <a:lnTo>
                    <a:pt x="22243" y="4724"/>
                  </a:lnTo>
                  <a:lnTo>
                    <a:pt x="22273" y="5248"/>
                  </a:lnTo>
                  <a:lnTo>
                    <a:pt x="22273" y="5802"/>
                  </a:lnTo>
                  <a:lnTo>
                    <a:pt x="22214" y="6385"/>
                  </a:lnTo>
                  <a:lnTo>
                    <a:pt x="22156" y="6997"/>
                  </a:lnTo>
                  <a:lnTo>
                    <a:pt x="22068" y="7610"/>
                  </a:lnTo>
                  <a:lnTo>
                    <a:pt x="21981" y="8251"/>
                  </a:lnTo>
                  <a:lnTo>
                    <a:pt x="21835" y="8892"/>
                  </a:lnTo>
                  <a:lnTo>
                    <a:pt x="21660" y="9563"/>
                  </a:lnTo>
                  <a:lnTo>
                    <a:pt x="21485" y="10233"/>
                  </a:lnTo>
                  <a:lnTo>
                    <a:pt x="21281" y="10933"/>
                  </a:lnTo>
                  <a:lnTo>
                    <a:pt x="21048" y="11633"/>
                  </a:lnTo>
                  <a:lnTo>
                    <a:pt x="20786" y="12361"/>
                  </a:lnTo>
                  <a:lnTo>
                    <a:pt x="20523" y="13090"/>
                  </a:lnTo>
                  <a:lnTo>
                    <a:pt x="20203" y="13819"/>
                  </a:lnTo>
                  <a:lnTo>
                    <a:pt x="19882" y="14548"/>
                  </a:lnTo>
                  <a:lnTo>
                    <a:pt x="19532" y="15277"/>
                  </a:lnTo>
                  <a:lnTo>
                    <a:pt x="19153" y="16035"/>
                  </a:lnTo>
                  <a:lnTo>
                    <a:pt x="18774" y="16793"/>
                  </a:lnTo>
                  <a:lnTo>
                    <a:pt x="18337" y="17521"/>
                  </a:lnTo>
                  <a:lnTo>
                    <a:pt x="17900" y="18279"/>
                  </a:lnTo>
                  <a:lnTo>
                    <a:pt x="17433" y="19037"/>
                  </a:lnTo>
                  <a:lnTo>
                    <a:pt x="17433" y="19037"/>
                  </a:lnTo>
                  <a:lnTo>
                    <a:pt x="16967" y="19795"/>
                  </a:lnTo>
                  <a:lnTo>
                    <a:pt x="16471" y="20495"/>
                  </a:lnTo>
                  <a:lnTo>
                    <a:pt x="15976" y="21195"/>
                  </a:lnTo>
                  <a:lnTo>
                    <a:pt x="15451" y="21894"/>
                  </a:lnTo>
                  <a:lnTo>
                    <a:pt x="14955" y="22536"/>
                  </a:lnTo>
                  <a:lnTo>
                    <a:pt x="14431" y="23177"/>
                  </a:lnTo>
                  <a:lnTo>
                    <a:pt x="13906" y="23789"/>
                  </a:lnTo>
                  <a:lnTo>
                    <a:pt x="13352" y="24372"/>
                  </a:lnTo>
                  <a:lnTo>
                    <a:pt x="12827" y="24926"/>
                  </a:lnTo>
                  <a:lnTo>
                    <a:pt x="12302" y="25480"/>
                  </a:lnTo>
                  <a:lnTo>
                    <a:pt x="11749" y="25976"/>
                  </a:lnTo>
                  <a:lnTo>
                    <a:pt x="11224" y="26471"/>
                  </a:lnTo>
                  <a:lnTo>
                    <a:pt x="10699" y="26938"/>
                  </a:lnTo>
                  <a:lnTo>
                    <a:pt x="10145" y="27346"/>
                  </a:lnTo>
                  <a:lnTo>
                    <a:pt x="9620" y="27754"/>
                  </a:lnTo>
                  <a:lnTo>
                    <a:pt x="9096" y="28133"/>
                  </a:lnTo>
                  <a:lnTo>
                    <a:pt x="8571" y="28483"/>
                  </a:lnTo>
                  <a:lnTo>
                    <a:pt x="8046" y="28774"/>
                  </a:lnTo>
                  <a:lnTo>
                    <a:pt x="7551" y="29066"/>
                  </a:lnTo>
                  <a:lnTo>
                    <a:pt x="7055" y="29299"/>
                  </a:lnTo>
                  <a:lnTo>
                    <a:pt x="6559" y="29532"/>
                  </a:lnTo>
                  <a:lnTo>
                    <a:pt x="6064" y="29707"/>
                  </a:lnTo>
                  <a:lnTo>
                    <a:pt x="5597" y="29853"/>
                  </a:lnTo>
                  <a:lnTo>
                    <a:pt x="5131" y="29969"/>
                  </a:lnTo>
                  <a:lnTo>
                    <a:pt x="4665" y="30057"/>
                  </a:lnTo>
                  <a:lnTo>
                    <a:pt x="4227" y="30086"/>
                  </a:lnTo>
                  <a:lnTo>
                    <a:pt x="3819" y="30115"/>
                  </a:lnTo>
                  <a:lnTo>
                    <a:pt x="3411" y="30057"/>
                  </a:lnTo>
                  <a:lnTo>
                    <a:pt x="3032" y="29999"/>
                  </a:lnTo>
                  <a:lnTo>
                    <a:pt x="2653" y="29882"/>
                  </a:lnTo>
                  <a:lnTo>
                    <a:pt x="2303" y="29736"/>
                  </a:lnTo>
                  <a:lnTo>
                    <a:pt x="1953" y="29561"/>
                  </a:lnTo>
                  <a:lnTo>
                    <a:pt x="1953" y="29561"/>
                  </a:lnTo>
                  <a:lnTo>
                    <a:pt x="1633" y="29328"/>
                  </a:lnTo>
                  <a:lnTo>
                    <a:pt x="1341" y="29066"/>
                  </a:lnTo>
                  <a:lnTo>
                    <a:pt x="1108" y="28774"/>
                  </a:lnTo>
                  <a:lnTo>
                    <a:pt x="875" y="28453"/>
                  </a:lnTo>
                  <a:lnTo>
                    <a:pt x="671" y="28104"/>
                  </a:lnTo>
                  <a:lnTo>
                    <a:pt x="496" y="27725"/>
                  </a:lnTo>
                  <a:lnTo>
                    <a:pt x="350" y="27317"/>
                  </a:lnTo>
                  <a:lnTo>
                    <a:pt x="233" y="26879"/>
                  </a:lnTo>
                  <a:lnTo>
                    <a:pt x="117" y="26413"/>
                  </a:lnTo>
                  <a:lnTo>
                    <a:pt x="59" y="25917"/>
                  </a:lnTo>
                  <a:lnTo>
                    <a:pt x="0" y="25393"/>
                  </a:lnTo>
                  <a:lnTo>
                    <a:pt x="0" y="24868"/>
                  </a:lnTo>
                  <a:lnTo>
                    <a:pt x="0" y="24285"/>
                  </a:lnTo>
                  <a:lnTo>
                    <a:pt x="29" y="23702"/>
                  </a:lnTo>
                  <a:lnTo>
                    <a:pt x="88" y="23119"/>
                  </a:lnTo>
                  <a:lnTo>
                    <a:pt x="175" y="22506"/>
                  </a:lnTo>
                  <a:lnTo>
                    <a:pt x="292" y="21865"/>
                  </a:lnTo>
                  <a:lnTo>
                    <a:pt x="438" y="21195"/>
                  </a:lnTo>
                  <a:lnTo>
                    <a:pt x="583" y="20524"/>
                  </a:lnTo>
                  <a:lnTo>
                    <a:pt x="787" y="19854"/>
                  </a:lnTo>
                  <a:lnTo>
                    <a:pt x="991" y="19154"/>
                  </a:lnTo>
                  <a:lnTo>
                    <a:pt x="1225" y="18454"/>
                  </a:lnTo>
                  <a:lnTo>
                    <a:pt x="1458" y="17755"/>
                  </a:lnTo>
                  <a:lnTo>
                    <a:pt x="1749" y="17026"/>
                  </a:lnTo>
                  <a:lnTo>
                    <a:pt x="2070" y="16297"/>
                  </a:lnTo>
                  <a:lnTo>
                    <a:pt x="2391" y="15568"/>
                  </a:lnTo>
                  <a:lnTo>
                    <a:pt x="2741" y="14810"/>
                  </a:lnTo>
                  <a:lnTo>
                    <a:pt x="3120" y="14081"/>
                  </a:lnTo>
                  <a:lnTo>
                    <a:pt x="3499" y="13324"/>
                  </a:lnTo>
                  <a:lnTo>
                    <a:pt x="3936" y="12566"/>
                  </a:lnTo>
                  <a:lnTo>
                    <a:pt x="4373" y="11808"/>
                  </a:lnTo>
                  <a:lnTo>
                    <a:pt x="4840" y="1107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761;p55">
              <a:extLst>
                <a:ext uri="{FF2B5EF4-FFF2-40B4-BE49-F238E27FC236}">
                  <a16:creationId xmlns:a16="http://schemas.microsoft.com/office/drawing/2014/main" id="{14C87F6F-CBEB-D4E9-67B5-90E4BA169A31}"/>
                </a:ext>
              </a:extLst>
            </p:cNvPr>
            <p:cNvSpPr/>
            <p:nvPr/>
          </p:nvSpPr>
          <p:spPr>
            <a:xfrm>
              <a:off x="6909093" y="1706805"/>
              <a:ext cx="184704" cy="270443"/>
            </a:xfrm>
            <a:custGeom>
              <a:avLst/>
              <a:gdLst/>
              <a:ahLst/>
              <a:cxnLst/>
              <a:rect l="l" t="t" r="r" b="b"/>
              <a:pathLst>
                <a:path w="10991" h="16093" extrusionOk="0">
                  <a:moveTo>
                    <a:pt x="8483" y="2915"/>
                  </a:moveTo>
                  <a:lnTo>
                    <a:pt x="6385" y="6093"/>
                  </a:lnTo>
                  <a:lnTo>
                    <a:pt x="6355" y="5860"/>
                  </a:lnTo>
                  <a:lnTo>
                    <a:pt x="6355" y="5597"/>
                  </a:lnTo>
                  <a:lnTo>
                    <a:pt x="6385" y="5364"/>
                  </a:lnTo>
                  <a:lnTo>
                    <a:pt x="6472" y="5131"/>
                  </a:lnTo>
                  <a:lnTo>
                    <a:pt x="6559" y="4869"/>
                  </a:lnTo>
                  <a:lnTo>
                    <a:pt x="6676" y="4606"/>
                  </a:lnTo>
                  <a:lnTo>
                    <a:pt x="6822" y="4344"/>
                  </a:lnTo>
                  <a:lnTo>
                    <a:pt x="6968" y="4111"/>
                  </a:lnTo>
                  <a:lnTo>
                    <a:pt x="7113" y="3877"/>
                  </a:lnTo>
                  <a:lnTo>
                    <a:pt x="7317" y="3644"/>
                  </a:lnTo>
                  <a:lnTo>
                    <a:pt x="7521" y="3440"/>
                  </a:lnTo>
                  <a:lnTo>
                    <a:pt x="7726" y="3265"/>
                  </a:lnTo>
                  <a:lnTo>
                    <a:pt x="7900" y="3120"/>
                  </a:lnTo>
                  <a:lnTo>
                    <a:pt x="8075" y="3032"/>
                  </a:lnTo>
                  <a:lnTo>
                    <a:pt x="8279" y="2945"/>
                  </a:lnTo>
                  <a:lnTo>
                    <a:pt x="8483" y="2915"/>
                  </a:lnTo>
                  <a:close/>
                  <a:moveTo>
                    <a:pt x="4898" y="9533"/>
                  </a:moveTo>
                  <a:lnTo>
                    <a:pt x="4985" y="9825"/>
                  </a:lnTo>
                  <a:lnTo>
                    <a:pt x="5014" y="10087"/>
                  </a:lnTo>
                  <a:lnTo>
                    <a:pt x="4985" y="10349"/>
                  </a:lnTo>
                  <a:lnTo>
                    <a:pt x="4927" y="10641"/>
                  </a:lnTo>
                  <a:lnTo>
                    <a:pt x="4810" y="10961"/>
                  </a:lnTo>
                  <a:lnTo>
                    <a:pt x="4694" y="11282"/>
                  </a:lnTo>
                  <a:lnTo>
                    <a:pt x="4519" y="11574"/>
                  </a:lnTo>
                  <a:lnTo>
                    <a:pt x="4344" y="11865"/>
                  </a:lnTo>
                  <a:lnTo>
                    <a:pt x="4140" y="12128"/>
                  </a:lnTo>
                  <a:lnTo>
                    <a:pt x="3907" y="12390"/>
                  </a:lnTo>
                  <a:lnTo>
                    <a:pt x="3673" y="12652"/>
                  </a:lnTo>
                  <a:lnTo>
                    <a:pt x="3411" y="12856"/>
                  </a:lnTo>
                  <a:lnTo>
                    <a:pt x="3207" y="13002"/>
                  </a:lnTo>
                  <a:lnTo>
                    <a:pt x="3003" y="13090"/>
                  </a:lnTo>
                  <a:lnTo>
                    <a:pt x="2770" y="13148"/>
                  </a:lnTo>
                  <a:lnTo>
                    <a:pt x="2536" y="13119"/>
                  </a:lnTo>
                  <a:lnTo>
                    <a:pt x="4898" y="9533"/>
                  </a:lnTo>
                  <a:close/>
                  <a:moveTo>
                    <a:pt x="10437" y="0"/>
                  </a:moveTo>
                  <a:lnTo>
                    <a:pt x="9824" y="933"/>
                  </a:lnTo>
                  <a:lnTo>
                    <a:pt x="9620" y="846"/>
                  </a:lnTo>
                  <a:lnTo>
                    <a:pt x="9416" y="817"/>
                  </a:lnTo>
                  <a:lnTo>
                    <a:pt x="9212" y="817"/>
                  </a:lnTo>
                  <a:lnTo>
                    <a:pt x="8979" y="846"/>
                  </a:lnTo>
                  <a:lnTo>
                    <a:pt x="8746" y="904"/>
                  </a:lnTo>
                  <a:lnTo>
                    <a:pt x="8513" y="991"/>
                  </a:lnTo>
                  <a:lnTo>
                    <a:pt x="8250" y="1108"/>
                  </a:lnTo>
                  <a:lnTo>
                    <a:pt x="7988" y="1283"/>
                  </a:lnTo>
                  <a:lnTo>
                    <a:pt x="7696" y="1487"/>
                  </a:lnTo>
                  <a:lnTo>
                    <a:pt x="7405" y="1749"/>
                  </a:lnTo>
                  <a:lnTo>
                    <a:pt x="7113" y="2012"/>
                  </a:lnTo>
                  <a:lnTo>
                    <a:pt x="6851" y="2274"/>
                  </a:lnTo>
                  <a:lnTo>
                    <a:pt x="6589" y="2566"/>
                  </a:lnTo>
                  <a:lnTo>
                    <a:pt x="6355" y="2857"/>
                  </a:lnTo>
                  <a:lnTo>
                    <a:pt x="6151" y="3178"/>
                  </a:lnTo>
                  <a:lnTo>
                    <a:pt x="5918" y="3499"/>
                  </a:lnTo>
                  <a:lnTo>
                    <a:pt x="5510" y="4140"/>
                  </a:lnTo>
                  <a:lnTo>
                    <a:pt x="5131" y="4840"/>
                  </a:lnTo>
                  <a:lnTo>
                    <a:pt x="4839" y="5568"/>
                  </a:lnTo>
                  <a:lnTo>
                    <a:pt x="4577" y="6297"/>
                  </a:lnTo>
                  <a:lnTo>
                    <a:pt x="4519" y="6589"/>
                  </a:lnTo>
                  <a:lnTo>
                    <a:pt x="4460" y="6909"/>
                  </a:lnTo>
                  <a:lnTo>
                    <a:pt x="4431" y="7201"/>
                  </a:lnTo>
                  <a:lnTo>
                    <a:pt x="4402" y="7522"/>
                  </a:lnTo>
                  <a:lnTo>
                    <a:pt x="4431" y="7842"/>
                  </a:lnTo>
                  <a:lnTo>
                    <a:pt x="4460" y="8134"/>
                  </a:lnTo>
                  <a:lnTo>
                    <a:pt x="4548" y="8425"/>
                  </a:lnTo>
                  <a:lnTo>
                    <a:pt x="4606" y="8746"/>
                  </a:lnTo>
                  <a:lnTo>
                    <a:pt x="2070" y="12594"/>
                  </a:lnTo>
                  <a:lnTo>
                    <a:pt x="2070" y="12332"/>
                  </a:lnTo>
                  <a:lnTo>
                    <a:pt x="2099" y="12040"/>
                  </a:lnTo>
                  <a:lnTo>
                    <a:pt x="2128" y="11778"/>
                  </a:lnTo>
                  <a:lnTo>
                    <a:pt x="2216" y="11515"/>
                  </a:lnTo>
                  <a:lnTo>
                    <a:pt x="2332" y="11136"/>
                  </a:lnTo>
                  <a:lnTo>
                    <a:pt x="2478" y="10787"/>
                  </a:lnTo>
                  <a:lnTo>
                    <a:pt x="2653" y="10408"/>
                  </a:lnTo>
                  <a:lnTo>
                    <a:pt x="2828" y="10058"/>
                  </a:lnTo>
                  <a:lnTo>
                    <a:pt x="1662" y="9504"/>
                  </a:lnTo>
                  <a:lnTo>
                    <a:pt x="1225" y="10262"/>
                  </a:lnTo>
                  <a:lnTo>
                    <a:pt x="846" y="11049"/>
                  </a:lnTo>
                  <a:lnTo>
                    <a:pt x="554" y="11894"/>
                  </a:lnTo>
                  <a:lnTo>
                    <a:pt x="321" y="12740"/>
                  </a:lnTo>
                  <a:lnTo>
                    <a:pt x="263" y="13002"/>
                  </a:lnTo>
                  <a:lnTo>
                    <a:pt x="204" y="13264"/>
                  </a:lnTo>
                  <a:lnTo>
                    <a:pt x="204" y="13527"/>
                  </a:lnTo>
                  <a:lnTo>
                    <a:pt x="233" y="13789"/>
                  </a:lnTo>
                  <a:lnTo>
                    <a:pt x="263" y="14022"/>
                  </a:lnTo>
                  <a:lnTo>
                    <a:pt x="350" y="14285"/>
                  </a:lnTo>
                  <a:lnTo>
                    <a:pt x="437" y="14547"/>
                  </a:lnTo>
                  <a:lnTo>
                    <a:pt x="583" y="14780"/>
                  </a:lnTo>
                  <a:lnTo>
                    <a:pt x="0" y="15655"/>
                  </a:lnTo>
                  <a:lnTo>
                    <a:pt x="525" y="16092"/>
                  </a:lnTo>
                  <a:lnTo>
                    <a:pt x="1137" y="15159"/>
                  </a:lnTo>
                  <a:lnTo>
                    <a:pt x="1370" y="15247"/>
                  </a:lnTo>
                  <a:lnTo>
                    <a:pt x="1604" y="15276"/>
                  </a:lnTo>
                  <a:lnTo>
                    <a:pt x="1866" y="15276"/>
                  </a:lnTo>
                  <a:lnTo>
                    <a:pt x="2128" y="15218"/>
                  </a:lnTo>
                  <a:lnTo>
                    <a:pt x="2391" y="15159"/>
                  </a:lnTo>
                  <a:lnTo>
                    <a:pt x="2653" y="15043"/>
                  </a:lnTo>
                  <a:lnTo>
                    <a:pt x="2915" y="14897"/>
                  </a:lnTo>
                  <a:lnTo>
                    <a:pt x="3207" y="14693"/>
                  </a:lnTo>
                  <a:lnTo>
                    <a:pt x="3819" y="14197"/>
                  </a:lnTo>
                  <a:lnTo>
                    <a:pt x="4402" y="13614"/>
                  </a:lnTo>
                  <a:lnTo>
                    <a:pt x="4927" y="13031"/>
                  </a:lnTo>
                  <a:lnTo>
                    <a:pt x="5393" y="12390"/>
                  </a:lnTo>
                  <a:lnTo>
                    <a:pt x="5831" y="11719"/>
                  </a:lnTo>
                  <a:lnTo>
                    <a:pt x="6180" y="11020"/>
                  </a:lnTo>
                  <a:lnTo>
                    <a:pt x="6530" y="10291"/>
                  </a:lnTo>
                  <a:lnTo>
                    <a:pt x="6793" y="9533"/>
                  </a:lnTo>
                  <a:lnTo>
                    <a:pt x="6851" y="9212"/>
                  </a:lnTo>
                  <a:lnTo>
                    <a:pt x="6880" y="8892"/>
                  </a:lnTo>
                  <a:lnTo>
                    <a:pt x="6909" y="8571"/>
                  </a:lnTo>
                  <a:lnTo>
                    <a:pt x="6880" y="8250"/>
                  </a:lnTo>
                  <a:lnTo>
                    <a:pt x="6851" y="7930"/>
                  </a:lnTo>
                  <a:lnTo>
                    <a:pt x="6793" y="7609"/>
                  </a:lnTo>
                  <a:lnTo>
                    <a:pt x="6705" y="7288"/>
                  </a:lnTo>
                  <a:lnTo>
                    <a:pt x="6589" y="6968"/>
                  </a:lnTo>
                  <a:lnTo>
                    <a:pt x="8979" y="3411"/>
                  </a:lnTo>
                  <a:lnTo>
                    <a:pt x="8979" y="3644"/>
                  </a:lnTo>
                  <a:lnTo>
                    <a:pt x="8979" y="3877"/>
                  </a:lnTo>
                  <a:lnTo>
                    <a:pt x="8950" y="4111"/>
                  </a:lnTo>
                  <a:lnTo>
                    <a:pt x="8892" y="4373"/>
                  </a:lnTo>
                  <a:lnTo>
                    <a:pt x="8804" y="4577"/>
                  </a:lnTo>
                  <a:lnTo>
                    <a:pt x="8717" y="4810"/>
                  </a:lnTo>
                  <a:lnTo>
                    <a:pt x="8600" y="5044"/>
                  </a:lnTo>
                  <a:lnTo>
                    <a:pt x="8483" y="5248"/>
                  </a:lnTo>
                  <a:lnTo>
                    <a:pt x="9620" y="5714"/>
                  </a:lnTo>
                  <a:lnTo>
                    <a:pt x="9970" y="5102"/>
                  </a:lnTo>
                  <a:lnTo>
                    <a:pt x="10233" y="4461"/>
                  </a:lnTo>
                  <a:lnTo>
                    <a:pt x="10466" y="3819"/>
                  </a:lnTo>
                  <a:lnTo>
                    <a:pt x="10641" y="3149"/>
                  </a:lnTo>
                  <a:lnTo>
                    <a:pt x="10699" y="2915"/>
                  </a:lnTo>
                  <a:lnTo>
                    <a:pt x="10728" y="2682"/>
                  </a:lnTo>
                  <a:lnTo>
                    <a:pt x="10728" y="2478"/>
                  </a:lnTo>
                  <a:lnTo>
                    <a:pt x="10699" y="2245"/>
                  </a:lnTo>
                  <a:lnTo>
                    <a:pt x="10641" y="2012"/>
                  </a:lnTo>
                  <a:lnTo>
                    <a:pt x="10582" y="1808"/>
                  </a:lnTo>
                  <a:lnTo>
                    <a:pt x="10495" y="1574"/>
                  </a:lnTo>
                  <a:lnTo>
                    <a:pt x="10378" y="1370"/>
                  </a:lnTo>
                  <a:lnTo>
                    <a:pt x="10991" y="438"/>
                  </a:lnTo>
                  <a:lnTo>
                    <a:pt x="104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762;p55">
              <a:extLst>
                <a:ext uri="{FF2B5EF4-FFF2-40B4-BE49-F238E27FC236}">
                  <a16:creationId xmlns:a16="http://schemas.microsoft.com/office/drawing/2014/main" id="{9D609F2A-E86D-94ED-AC64-D59F57A93968}"/>
                </a:ext>
              </a:extLst>
            </p:cNvPr>
            <p:cNvSpPr/>
            <p:nvPr/>
          </p:nvSpPr>
          <p:spPr>
            <a:xfrm>
              <a:off x="6852745" y="1633804"/>
              <a:ext cx="302776" cy="309145"/>
            </a:xfrm>
            <a:custGeom>
              <a:avLst/>
              <a:gdLst/>
              <a:ahLst/>
              <a:cxnLst/>
              <a:rect l="l" t="t" r="r" b="b"/>
              <a:pathLst>
                <a:path w="18017" h="18396" extrusionOk="0">
                  <a:moveTo>
                    <a:pt x="14518" y="1"/>
                  </a:moveTo>
                  <a:lnTo>
                    <a:pt x="14227" y="30"/>
                  </a:lnTo>
                  <a:lnTo>
                    <a:pt x="13644" y="146"/>
                  </a:lnTo>
                  <a:lnTo>
                    <a:pt x="13032" y="321"/>
                  </a:lnTo>
                  <a:lnTo>
                    <a:pt x="12390" y="584"/>
                  </a:lnTo>
                  <a:lnTo>
                    <a:pt x="11749" y="904"/>
                  </a:lnTo>
                  <a:lnTo>
                    <a:pt x="11079" y="1283"/>
                  </a:lnTo>
                  <a:lnTo>
                    <a:pt x="10379" y="1750"/>
                  </a:lnTo>
                  <a:lnTo>
                    <a:pt x="9708" y="2274"/>
                  </a:lnTo>
                  <a:lnTo>
                    <a:pt x="9009" y="2828"/>
                  </a:lnTo>
                  <a:lnTo>
                    <a:pt x="8309" y="3470"/>
                  </a:lnTo>
                  <a:lnTo>
                    <a:pt x="7609" y="4169"/>
                  </a:lnTo>
                  <a:lnTo>
                    <a:pt x="6910" y="4898"/>
                  </a:lnTo>
                  <a:lnTo>
                    <a:pt x="6210" y="5714"/>
                  </a:lnTo>
                  <a:lnTo>
                    <a:pt x="5540" y="6560"/>
                  </a:lnTo>
                  <a:lnTo>
                    <a:pt x="4869" y="7434"/>
                  </a:lnTo>
                  <a:lnTo>
                    <a:pt x="4199" y="8396"/>
                  </a:lnTo>
                  <a:lnTo>
                    <a:pt x="3790" y="9038"/>
                  </a:lnTo>
                  <a:lnTo>
                    <a:pt x="3382" y="9679"/>
                  </a:lnTo>
                  <a:lnTo>
                    <a:pt x="3003" y="10350"/>
                  </a:lnTo>
                  <a:lnTo>
                    <a:pt x="2654" y="10991"/>
                  </a:lnTo>
                  <a:lnTo>
                    <a:pt x="2304" y="11661"/>
                  </a:lnTo>
                  <a:lnTo>
                    <a:pt x="1983" y="12303"/>
                  </a:lnTo>
                  <a:lnTo>
                    <a:pt x="1691" y="12944"/>
                  </a:lnTo>
                  <a:lnTo>
                    <a:pt x="1400" y="13585"/>
                  </a:lnTo>
                  <a:lnTo>
                    <a:pt x="1167" y="14227"/>
                  </a:lnTo>
                  <a:lnTo>
                    <a:pt x="934" y="14839"/>
                  </a:lnTo>
                  <a:lnTo>
                    <a:pt x="729" y="15480"/>
                  </a:lnTo>
                  <a:lnTo>
                    <a:pt x="525" y="16093"/>
                  </a:lnTo>
                  <a:lnTo>
                    <a:pt x="380" y="16676"/>
                  </a:lnTo>
                  <a:lnTo>
                    <a:pt x="234" y="17259"/>
                  </a:lnTo>
                  <a:lnTo>
                    <a:pt x="117" y="17842"/>
                  </a:lnTo>
                  <a:lnTo>
                    <a:pt x="1" y="18396"/>
                  </a:lnTo>
                  <a:lnTo>
                    <a:pt x="350" y="17230"/>
                  </a:lnTo>
                  <a:lnTo>
                    <a:pt x="700" y="16093"/>
                  </a:lnTo>
                  <a:lnTo>
                    <a:pt x="1138" y="14985"/>
                  </a:lnTo>
                  <a:lnTo>
                    <a:pt x="1604" y="13877"/>
                  </a:lnTo>
                  <a:lnTo>
                    <a:pt x="2129" y="12798"/>
                  </a:lnTo>
                  <a:lnTo>
                    <a:pt x="2683" y="11749"/>
                  </a:lnTo>
                  <a:lnTo>
                    <a:pt x="3295" y="10729"/>
                  </a:lnTo>
                  <a:lnTo>
                    <a:pt x="3965" y="9708"/>
                  </a:lnTo>
                  <a:lnTo>
                    <a:pt x="4607" y="8775"/>
                  </a:lnTo>
                  <a:lnTo>
                    <a:pt x="5277" y="7872"/>
                  </a:lnTo>
                  <a:lnTo>
                    <a:pt x="5948" y="7026"/>
                  </a:lnTo>
                  <a:lnTo>
                    <a:pt x="6647" y="6239"/>
                  </a:lnTo>
                  <a:lnTo>
                    <a:pt x="7347" y="5481"/>
                  </a:lnTo>
                  <a:lnTo>
                    <a:pt x="8047" y="4811"/>
                  </a:lnTo>
                  <a:lnTo>
                    <a:pt x="8746" y="4169"/>
                  </a:lnTo>
                  <a:lnTo>
                    <a:pt x="9446" y="3586"/>
                  </a:lnTo>
                  <a:lnTo>
                    <a:pt x="10146" y="3091"/>
                  </a:lnTo>
                  <a:lnTo>
                    <a:pt x="10816" y="2624"/>
                  </a:lnTo>
                  <a:lnTo>
                    <a:pt x="11487" y="2245"/>
                  </a:lnTo>
                  <a:lnTo>
                    <a:pt x="12128" y="1925"/>
                  </a:lnTo>
                  <a:lnTo>
                    <a:pt x="12769" y="1662"/>
                  </a:lnTo>
                  <a:lnTo>
                    <a:pt x="13382" y="1487"/>
                  </a:lnTo>
                  <a:lnTo>
                    <a:pt x="13965" y="1371"/>
                  </a:lnTo>
                  <a:lnTo>
                    <a:pt x="14256" y="1342"/>
                  </a:lnTo>
                  <a:lnTo>
                    <a:pt x="14548" y="1312"/>
                  </a:lnTo>
                  <a:lnTo>
                    <a:pt x="14810" y="1342"/>
                  </a:lnTo>
                  <a:lnTo>
                    <a:pt x="15072" y="1371"/>
                  </a:lnTo>
                  <a:lnTo>
                    <a:pt x="15306" y="1400"/>
                  </a:lnTo>
                  <a:lnTo>
                    <a:pt x="15568" y="1487"/>
                  </a:lnTo>
                  <a:lnTo>
                    <a:pt x="15772" y="1575"/>
                  </a:lnTo>
                  <a:lnTo>
                    <a:pt x="16005" y="1691"/>
                  </a:lnTo>
                  <a:lnTo>
                    <a:pt x="16209" y="1808"/>
                  </a:lnTo>
                  <a:lnTo>
                    <a:pt x="16413" y="1954"/>
                  </a:lnTo>
                  <a:lnTo>
                    <a:pt x="16647" y="2158"/>
                  </a:lnTo>
                  <a:lnTo>
                    <a:pt x="16821" y="2362"/>
                  </a:lnTo>
                  <a:lnTo>
                    <a:pt x="16996" y="2624"/>
                  </a:lnTo>
                  <a:lnTo>
                    <a:pt x="17171" y="2887"/>
                  </a:lnTo>
                  <a:lnTo>
                    <a:pt x="17288" y="3178"/>
                  </a:lnTo>
                  <a:lnTo>
                    <a:pt x="17405" y="3470"/>
                  </a:lnTo>
                  <a:lnTo>
                    <a:pt x="17521" y="3790"/>
                  </a:lnTo>
                  <a:lnTo>
                    <a:pt x="17609" y="4140"/>
                  </a:lnTo>
                  <a:lnTo>
                    <a:pt x="17667" y="4490"/>
                  </a:lnTo>
                  <a:lnTo>
                    <a:pt x="17725" y="4869"/>
                  </a:lnTo>
                  <a:lnTo>
                    <a:pt x="17725" y="5277"/>
                  </a:lnTo>
                  <a:lnTo>
                    <a:pt x="17754" y="5685"/>
                  </a:lnTo>
                  <a:lnTo>
                    <a:pt x="17725" y="6531"/>
                  </a:lnTo>
                  <a:lnTo>
                    <a:pt x="17609" y="7464"/>
                  </a:lnTo>
                  <a:lnTo>
                    <a:pt x="17609" y="7464"/>
                  </a:lnTo>
                  <a:lnTo>
                    <a:pt x="17725" y="6880"/>
                  </a:lnTo>
                  <a:lnTo>
                    <a:pt x="17842" y="6327"/>
                  </a:lnTo>
                  <a:lnTo>
                    <a:pt x="17929" y="5773"/>
                  </a:lnTo>
                  <a:lnTo>
                    <a:pt x="17988" y="5248"/>
                  </a:lnTo>
                  <a:lnTo>
                    <a:pt x="18017" y="4723"/>
                  </a:lnTo>
                  <a:lnTo>
                    <a:pt x="18017" y="4228"/>
                  </a:lnTo>
                  <a:lnTo>
                    <a:pt x="17988" y="3761"/>
                  </a:lnTo>
                  <a:lnTo>
                    <a:pt x="17958" y="3295"/>
                  </a:lnTo>
                  <a:lnTo>
                    <a:pt x="17871" y="2887"/>
                  </a:lnTo>
                  <a:lnTo>
                    <a:pt x="17784" y="2479"/>
                  </a:lnTo>
                  <a:lnTo>
                    <a:pt x="17667" y="2100"/>
                  </a:lnTo>
                  <a:lnTo>
                    <a:pt x="17521" y="1750"/>
                  </a:lnTo>
                  <a:lnTo>
                    <a:pt x="17346" y="1429"/>
                  </a:lnTo>
                  <a:lnTo>
                    <a:pt x="17171" y="1138"/>
                  </a:lnTo>
                  <a:lnTo>
                    <a:pt x="16938" y="846"/>
                  </a:lnTo>
                  <a:lnTo>
                    <a:pt x="16676" y="642"/>
                  </a:lnTo>
                  <a:lnTo>
                    <a:pt x="16472" y="467"/>
                  </a:lnTo>
                  <a:lnTo>
                    <a:pt x="16268" y="350"/>
                  </a:lnTo>
                  <a:lnTo>
                    <a:pt x="16034" y="234"/>
                  </a:lnTo>
                  <a:lnTo>
                    <a:pt x="15801" y="146"/>
                  </a:lnTo>
                  <a:lnTo>
                    <a:pt x="15568" y="88"/>
                  </a:lnTo>
                  <a:lnTo>
                    <a:pt x="15335" y="30"/>
                  </a:lnTo>
                  <a:lnTo>
                    <a:pt x="15072" y="1"/>
                  </a:lnTo>
                  <a:close/>
                </a:path>
              </a:pathLst>
            </a:custGeom>
            <a:solidFill>
              <a:srgbClr val="DA9A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763;p55">
              <a:extLst>
                <a:ext uri="{FF2B5EF4-FFF2-40B4-BE49-F238E27FC236}">
                  <a16:creationId xmlns:a16="http://schemas.microsoft.com/office/drawing/2014/main" id="{0061E37C-9783-6BE2-288B-3DE3123BD69C}"/>
                </a:ext>
              </a:extLst>
            </p:cNvPr>
            <p:cNvSpPr/>
            <p:nvPr/>
          </p:nvSpPr>
          <p:spPr>
            <a:xfrm>
              <a:off x="6852745" y="1633804"/>
              <a:ext cx="302776" cy="309145"/>
            </a:xfrm>
            <a:custGeom>
              <a:avLst/>
              <a:gdLst/>
              <a:ahLst/>
              <a:cxnLst/>
              <a:rect l="l" t="t" r="r" b="b"/>
              <a:pathLst>
                <a:path w="18017" h="18396" fill="none" extrusionOk="0">
                  <a:moveTo>
                    <a:pt x="14781" y="1"/>
                  </a:moveTo>
                  <a:lnTo>
                    <a:pt x="14781" y="1"/>
                  </a:lnTo>
                  <a:lnTo>
                    <a:pt x="14518" y="1"/>
                  </a:lnTo>
                  <a:lnTo>
                    <a:pt x="14227" y="30"/>
                  </a:lnTo>
                  <a:lnTo>
                    <a:pt x="13644" y="146"/>
                  </a:lnTo>
                  <a:lnTo>
                    <a:pt x="13032" y="321"/>
                  </a:lnTo>
                  <a:lnTo>
                    <a:pt x="12390" y="584"/>
                  </a:lnTo>
                  <a:lnTo>
                    <a:pt x="11749" y="904"/>
                  </a:lnTo>
                  <a:lnTo>
                    <a:pt x="11079" y="1283"/>
                  </a:lnTo>
                  <a:lnTo>
                    <a:pt x="10379" y="1750"/>
                  </a:lnTo>
                  <a:lnTo>
                    <a:pt x="9708" y="2274"/>
                  </a:lnTo>
                  <a:lnTo>
                    <a:pt x="9009" y="2828"/>
                  </a:lnTo>
                  <a:lnTo>
                    <a:pt x="8309" y="3470"/>
                  </a:lnTo>
                  <a:lnTo>
                    <a:pt x="7609" y="4169"/>
                  </a:lnTo>
                  <a:lnTo>
                    <a:pt x="6910" y="4898"/>
                  </a:lnTo>
                  <a:lnTo>
                    <a:pt x="6210" y="5714"/>
                  </a:lnTo>
                  <a:lnTo>
                    <a:pt x="5540" y="6560"/>
                  </a:lnTo>
                  <a:lnTo>
                    <a:pt x="4869" y="7434"/>
                  </a:lnTo>
                  <a:lnTo>
                    <a:pt x="4199" y="8396"/>
                  </a:lnTo>
                  <a:lnTo>
                    <a:pt x="4199" y="8396"/>
                  </a:lnTo>
                  <a:lnTo>
                    <a:pt x="3790" y="9038"/>
                  </a:lnTo>
                  <a:lnTo>
                    <a:pt x="3382" y="9679"/>
                  </a:lnTo>
                  <a:lnTo>
                    <a:pt x="3003" y="10350"/>
                  </a:lnTo>
                  <a:lnTo>
                    <a:pt x="2654" y="10991"/>
                  </a:lnTo>
                  <a:lnTo>
                    <a:pt x="2304" y="11661"/>
                  </a:lnTo>
                  <a:lnTo>
                    <a:pt x="1983" y="12303"/>
                  </a:lnTo>
                  <a:lnTo>
                    <a:pt x="1691" y="12944"/>
                  </a:lnTo>
                  <a:lnTo>
                    <a:pt x="1400" y="13585"/>
                  </a:lnTo>
                  <a:lnTo>
                    <a:pt x="1167" y="14227"/>
                  </a:lnTo>
                  <a:lnTo>
                    <a:pt x="934" y="14839"/>
                  </a:lnTo>
                  <a:lnTo>
                    <a:pt x="729" y="15480"/>
                  </a:lnTo>
                  <a:lnTo>
                    <a:pt x="525" y="16093"/>
                  </a:lnTo>
                  <a:lnTo>
                    <a:pt x="380" y="16676"/>
                  </a:lnTo>
                  <a:lnTo>
                    <a:pt x="234" y="17259"/>
                  </a:lnTo>
                  <a:lnTo>
                    <a:pt x="117" y="17842"/>
                  </a:lnTo>
                  <a:lnTo>
                    <a:pt x="1" y="18396"/>
                  </a:lnTo>
                  <a:lnTo>
                    <a:pt x="1" y="18396"/>
                  </a:lnTo>
                  <a:lnTo>
                    <a:pt x="350" y="17230"/>
                  </a:lnTo>
                  <a:lnTo>
                    <a:pt x="700" y="16093"/>
                  </a:lnTo>
                  <a:lnTo>
                    <a:pt x="1138" y="14985"/>
                  </a:lnTo>
                  <a:lnTo>
                    <a:pt x="1604" y="13877"/>
                  </a:lnTo>
                  <a:lnTo>
                    <a:pt x="2129" y="12798"/>
                  </a:lnTo>
                  <a:lnTo>
                    <a:pt x="2683" y="11749"/>
                  </a:lnTo>
                  <a:lnTo>
                    <a:pt x="3295" y="10729"/>
                  </a:lnTo>
                  <a:lnTo>
                    <a:pt x="3965" y="9708"/>
                  </a:lnTo>
                  <a:lnTo>
                    <a:pt x="3965" y="9708"/>
                  </a:lnTo>
                  <a:lnTo>
                    <a:pt x="4607" y="8775"/>
                  </a:lnTo>
                  <a:lnTo>
                    <a:pt x="5277" y="7872"/>
                  </a:lnTo>
                  <a:lnTo>
                    <a:pt x="5948" y="7026"/>
                  </a:lnTo>
                  <a:lnTo>
                    <a:pt x="6647" y="6239"/>
                  </a:lnTo>
                  <a:lnTo>
                    <a:pt x="7347" y="5481"/>
                  </a:lnTo>
                  <a:lnTo>
                    <a:pt x="8047" y="4811"/>
                  </a:lnTo>
                  <a:lnTo>
                    <a:pt x="8746" y="4169"/>
                  </a:lnTo>
                  <a:lnTo>
                    <a:pt x="9446" y="3586"/>
                  </a:lnTo>
                  <a:lnTo>
                    <a:pt x="10146" y="3091"/>
                  </a:lnTo>
                  <a:lnTo>
                    <a:pt x="10816" y="2624"/>
                  </a:lnTo>
                  <a:lnTo>
                    <a:pt x="11487" y="2245"/>
                  </a:lnTo>
                  <a:lnTo>
                    <a:pt x="12128" y="1925"/>
                  </a:lnTo>
                  <a:lnTo>
                    <a:pt x="12769" y="1662"/>
                  </a:lnTo>
                  <a:lnTo>
                    <a:pt x="13382" y="1487"/>
                  </a:lnTo>
                  <a:lnTo>
                    <a:pt x="13965" y="1371"/>
                  </a:lnTo>
                  <a:lnTo>
                    <a:pt x="14256" y="1342"/>
                  </a:lnTo>
                  <a:lnTo>
                    <a:pt x="14548" y="1312"/>
                  </a:lnTo>
                  <a:lnTo>
                    <a:pt x="14548" y="1312"/>
                  </a:lnTo>
                  <a:lnTo>
                    <a:pt x="14810" y="1342"/>
                  </a:lnTo>
                  <a:lnTo>
                    <a:pt x="15072" y="1371"/>
                  </a:lnTo>
                  <a:lnTo>
                    <a:pt x="15306" y="1400"/>
                  </a:lnTo>
                  <a:lnTo>
                    <a:pt x="15568" y="1487"/>
                  </a:lnTo>
                  <a:lnTo>
                    <a:pt x="15772" y="1575"/>
                  </a:lnTo>
                  <a:lnTo>
                    <a:pt x="16005" y="1691"/>
                  </a:lnTo>
                  <a:lnTo>
                    <a:pt x="16209" y="1808"/>
                  </a:lnTo>
                  <a:lnTo>
                    <a:pt x="16413" y="1954"/>
                  </a:lnTo>
                  <a:lnTo>
                    <a:pt x="16413" y="1954"/>
                  </a:lnTo>
                  <a:lnTo>
                    <a:pt x="16647" y="2158"/>
                  </a:lnTo>
                  <a:lnTo>
                    <a:pt x="16821" y="2362"/>
                  </a:lnTo>
                  <a:lnTo>
                    <a:pt x="16996" y="2624"/>
                  </a:lnTo>
                  <a:lnTo>
                    <a:pt x="17171" y="2887"/>
                  </a:lnTo>
                  <a:lnTo>
                    <a:pt x="17288" y="3178"/>
                  </a:lnTo>
                  <a:lnTo>
                    <a:pt x="17405" y="3470"/>
                  </a:lnTo>
                  <a:lnTo>
                    <a:pt x="17521" y="3790"/>
                  </a:lnTo>
                  <a:lnTo>
                    <a:pt x="17609" y="4140"/>
                  </a:lnTo>
                  <a:lnTo>
                    <a:pt x="17667" y="4490"/>
                  </a:lnTo>
                  <a:lnTo>
                    <a:pt x="17725" y="4869"/>
                  </a:lnTo>
                  <a:lnTo>
                    <a:pt x="17725" y="5277"/>
                  </a:lnTo>
                  <a:lnTo>
                    <a:pt x="17754" y="5685"/>
                  </a:lnTo>
                  <a:lnTo>
                    <a:pt x="17725" y="6531"/>
                  </a:lnTo>
                  <a:lnTo>
                    <a:pt x="17609" y="7464"/>
                  </a:lnTo>
                  <a:lnTo>
                    <a:pt x="17609" y="7464"/>
                  </a:lnTo>
                  <a:lnTo>
                    <a:pt x="17725" y="6880"/>
                  </a:lnTo>
                  <a:lnTo>
                    <a:pt x="17842" y="6327"/>
                  </a:lnTo>
                  <a:lnTo>
                    <a:pt x="17929" y="5773"/>
                  </a:lnTo>
                  <a:lnTo>
                    <a:pt x="17988" y="5248"/>
                  </a:lnTo>
                  <a:lnTo>
                    <a:pt x="18017" y="4723"/>
                  </a:lnTo>
                  <a:lnTo>
                    <a:pt x="18017" y="4228"/>
                  </a:lnTo>
                  <a:lnTo>
                    <a:pt x="17988" y="3761"/>
                  </a:lnTo>
                  <a:lnTo>
                    <a:pt x="17958" y="3295"/>
                  </a:lnTo>
                  <a:lnTo>
                    <a:pt x="17871" y="2887"/>
                  </a:lnTo>
                  <a:lnTo>
                    <a:pt x="17784" y="2479"/>
                  </a:lnTo>
                  <a:lnTo>
                    <a:pt x="17667" y="2100"/>
                  </a:lnTo>
                  <a:lnTo>
                    <a:pt x="17521" y="1750"/>
                  </a:lnTo>
                  <a:lnTo>
                    <a:pt x="17346" y="1429"/>
                  </a:lnTo>
                  <a:lnTo>
                    <a:pt x="17171" y="1138"/>
                  </a:lnTo>
                  <a:lnTo>
                    <a:pt x="16938" y="846"/>
                  </a:lnTo>
                  <a:lnTo>
                    <a:pt x="16676" y="642"/>
                  </a:lnTo>
                  <a:lnTo>
                    <a:pt x="16676" y="642"/>
                  </a:lnTo>
                  <a:lnTo>
                    <a:pt x="16472" y="467"/>
                  </a:lnTo>
                  <a:lnTo>
                    <a:pt x="16268" y="350"/>
                  </a:lnTo>
                  <a:lnTo>
                    <a:pt x="16034" y="234"/>
                  </a:lnTo>
                  <a:lnTo>
                    <a:pt x="15801" y="146"/>
                  </a:lnTo>
                  <a:lnTo>
                    <a:pt x="15568" y="88"/>
                  </a:lnTo>
                  <a:lnTo>
                    <a:pt x="15335" y="30"/>
                  </a:lnTo>
                  <a:lnTo>
                    <a:pt x="15072" y="1"/>
                  </a:lnTo>
                  <a:lnTo>
                    <a:pt x="1478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764;p55">
              <a:extLst>
                <a:ext uri="{FF2B5EF4-FFF2-40B4-BE49-F238E27FC236}">
                  <a16:creationId xmlns:a16="http://schemas.microsoft.com/office/drawing/2014/main" id="{B1ED70FA-5F62-14BF-8F4C-DA7115A3784F}"/>
                </a:ext>
              </a:extLst>
            </p:cNvPr>
            <p:cNvSpPr/>
            <p:nvPr/>
          </p:nvSpPr>
          <p:spPr>
            <a:xfrm>
              <a:off x="7662074" y="3191207"/>
              <a:ext cx="108762" cy="174906"/>
            </a:xfrm>
            <a:custGeom>
              <a:avLst/>
              <a:gdLst/>
              <a:ahLst/>
              <a:cxnLst/>
              <a:rect l="l" t="t" r="r" b="b"/>
              <a:pathLst>
                <a:path w="6472" h="10408" extrusionOk="0">
                  <a:moveTo>
                    <a:pt x="4286" y="0"/>
                  </a:moveTo>
                  <a:lnTo>
                    <a:pt x="0" y="408"/>
                  </a:lnTo>
                  <a:lnTo>
                    <a:pt x="2187" y="10408"/>
                  </a:lnTo>
                  <a:lnTo>
                    <a:pt x="6472" y="10000"/>
                  </a:lnTo>
                  <a:lnTo>
                    <a:pt x="4286" y="0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765;p55">
              <a:extLst>
                <a:ext uri="{FF2B5EF4-FFF2-40B4-BE49-F238E27FC236}">
                  <a16:creationId xmlns:a16="http://schemas.microsoft.com/office/drawing/2014/main" id="{C0BB03B5-F2BD-A275-6D17-7845E0B2A161}"/>
                </a:ext>
              </a:extLst>
            </p:cNvPr>
            <p:cNvSpPr/>
            <p:nvPr/>
          </p:nvSpPr>
          <p:spPr>
            <a:xfrm>
              <a:off x="7662074" y="3191207"/>
              <a:ext cx="108762" cy="174906"/>
            </a:xfrm>
            <a:custGeom>
              <a:avLst/>
              <a:gdLst/>
              <a:ahLst/>
              <a:cxnLst/>
              <a:rect l="l" t="t" r="r" b="b"/>
              <a:pathLst>
                <a:path w="6472" h="10408" fill="none" extrusionOk="0">
                  <a:moveTo>
                    <a:pt x="6472" y="10000"/>
                  </a:moveTo>
                  <a:lnTo>
                    <a:pt x="2187" y="10408"/>
                  </a:lnTo>
                  <a:lnTo>
                    <a:pt x="0" y="408"/>
                  </a:lnTo>
                  <a:lnTo>
                    <a:pt x="4286" y="0"/>
                  </a:lnTo>
                  <a:lnTo>
                    <a:pt x="6472" y="1000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766;p55">
              <a:extLst>
                <a:ext uri="{FF2B5EF4-FFF2-40B4-BE49-F238E27FC236}">
                  <a16:creationId xmlns:a16="http://schemas.microsoft.com/office/drawing/2014/main" id="{7DC731C5-1F27-8335-892B-37E0279682A0}"/>
                </a:ext>
              </a:extLst>
            </p:cNvPr>
            <p:cNvSpPr/>
            <p:nvPr/>
          </p:nvSpPr>
          <p:spPr>
            <a:xfrm>
              <a:off x="8040758" y="3096158"/>
              <a:ext cx="131802" cy="185695"/>
            </a:xfrm>
            <a:custGeom>
              <a:avLst/>
              <a:gdLst/>
              <a:ahLst/>
              <a:cxnLst/>
              <a:rect l="l" t="t" r="r" b="b"/>
              <a:pathLst>
                <a:path w="7843" h="11050" extrusionOk="0">
                  <a:moveTo>
                    <a:pt x="3995" y="1"/>
                  </a:moveTo>
                  <a:lnTo>
                    <a:pt x="1" y="1575"/>
                  </a:lnTo>
                  <a:lnTo>
                    <a:pt x="3849" y="11050"/>
                  </a:lnTo>
                  <a:lnTo>
                    <a:pt x="7843" y="9475"/>
                  </a:lnTo>
                  <a:lnTo>
                    <a:pt x="3995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767;p55">
              <a:extLst>
                <a:ext uri="{FF2B5EF4-FFF2-40B4-BE49-F238E27FC236}">
                  <a16:creationId xmlns:a16="http://schemas.microsoft.com/office/drawing/2014/main" id="{29B744A7-6467-2D25-47BD-11A637F8EDFC}"/>
                </a:ext>
              </a:extLst>
            </p:cNvPr>
            <p:cNvSpPr/>
            <p:nvPr/>
          </p:nvSpPr>
          <p:spPr>
            <a:xfrm>
              <a:off x="8040758" y="3096158"/>
              <a:ext cx="131802" cy="185695"/>
            </a:xfrm>
            <a:custGeom>
              <a:avLst/>
              <a:gdLst/>
              <a:ahLst/>
              <a:cxnLst/>
              <a:rect l="l" t="t" r="r" b="b"/>
              <a:pathLst>
                <a:path w="7843" h="11050" fill="none" extrusionOk="0">
                  <a:moveTo>
                    <a:pt x="7843" y="9475"/>
                  </a:moveTo>
                  <a:lnTo>
                    <a:pt x="3849" y="11050"/>
                  </a:lnTo>
                  <a:lnTo>
                    <a:pt x="1" y="1575"/>
                  </a:lnTo>
                  <a:lnTo>
                    <a:pt x="3995" y="1"/>
                  </a:lnTo>
                  <a:lnTo>
                    <a:pt x="7843" y="947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768;p55">
              <a:extLst>
                <a:ext uri="{FF2B5EF4-FFF2-40B4-BE49-F238E27FC236}">
                  <a16:creationId xmlns:a16="http://schemas.microsoft.com/office/drawing/2014/main" id="{044F4627-7A75-D4F2-8623-3A9D1400DFDA}"/>
                </a:ext>
              </a:extLst>
            </p:cNvPr>
            <p:cNvSpPr/>
            <p:nvPr/>
          </p:nvSpPr>
          <p:spPr>
            <a:xfrm>
              <a:off x="8003048" y="3211776"/>
              <a:ext cx="203324" cy="158757"/>
            </a:xfrm>
            <a:custGeom>
              <a:avLst/>
              <a:gdLst/>
              <a:ahLst/>
              <a:cxnLst/>
              <a:rect l="l" t="t" r="r" b="b"/>
              <a:pathLst>
                <a:path w="12099" h="9447" extrusionOk="0">
                  <a:moveTo>
                    <a:pt x="9445" y="1"/>
                  </a:moveTo>
                  <a:lnTo>
                    <a:pt x="9329" y="30"/>
                  </a:lnTo>
                  <a:lnTo>
                    <a:pt x="4956" y="2216"/>
                  </a:lnTo>
                  <a:lnTo>
                    <a:pt x="4781" y="2304"/>
                  </a:lnTo>
                  <a:lnTo>
                    <a:pt x="4635" y="2450"/>
                  </a:lnTo>
                  <a:lnTo>
                    <a:pt x="4519" y="2595"/>
                  </a:lnTo>
                  <a:lnTo>
                    <a:pt x="4402" y="2770"/>
                  </a:lnTo>
                  <a:lnTo>
                    <a:pt x="4169" y="3295"/>
                  </a:lnTo>
                  <a:lnTo>
                    <a:pt x="3877" y="3849"/>
                  </a:lnTo>
                  <a:lnTo>
                    <a:pt x="3527" y="4461"/>
                  </a:lnTo>
                  <a:lnTo>
                    <a:pt x="3090" y="5073"/>
                  </a:lnTo>
                  <a:lnTo>
                    <a:pt x="2565" y="5715"/>
                  </a:lnTo>
                  <a:lnTo>
                    <a:pt x="1924" y="6414"/>
                  </a:lnTo>
                  <a:lnTo>
                    <a:pt x="1137" y="7172"/>
                  </a:lnTo>
                  <a:lnTo>
                    <a:pt x="204" y="7959"/>
                  </a:lnTo>
                  <a:lnTo>
                    <a:pt x="88" y="8076"/>
                  </a:lnTo>
                  <a:lnTo>
                    <a:pt x="29" y="8193"/>
                  </a:lnTo>
                  <a:lnTo>
                    <a:pt x="0" y="8338"/>
                  </a:lnTo>
                  <a:lnTo>
                    <a:pt x="0" y="8484"/>
                  </a:lnTo>
                  <a:lnTo>
                    <a:pt x="29" y="8630"/>
                  </a:lnTo>
                  <a:lnTo>
                    <a:pt x="88" y="8776"/>
                  </a:lnTo>
                  <a:lnTo>
                    <a:pt x="204" y="8921"/>
                  </a:lnTo>
                  <a:lnTo>
                    <a:pt x="321" y="9067"/>
                  </a:lnTo>
                  <a:lnTo>
                    <a:pt x="467" y="9184"/>
                  </a:lnTo>
                  <a:lnTo>
                    <a:pt x="612" y="9300"/>
                  </a:lnTo>
                  <a:lnTo>
                    <a:pt x="816" y="9388"/>
                  </a:lnTo>
                  <a:lnTo>
                    <a:pt x="1050" y="9417"/>
                  </a:lnTo>
                  <a:lnTo>
                    <a:pt x="1283" y="9446"/>
                  </a:lnTo>
                  <a:lnTo>
                    <a:pt x="1545" y="9417"/>
                  </a:lnTo>
                  <a:lnTo>
                    <a:pt x="1808" y="9329"/>
                  </a:lnTo>
                  <a:lnTo>
                    <a:pt x="2099" y="9213"/>
                  </a:lnTo>
                  <a:lnTo>
                    <a:pt x="5014" y="7726"/>
                  </a:lnTo>
                  <a:lnTo>
                    <a:pt x="7580" y="6414"/>
                  </a:lnTo>
                  <a:lnTo>
                    <a:pt x="9795" y="5336"/>
                  </a:lnTo>
                  <a:lnTo>
                    <a:pt x="11690" y="4374"/>
                  </a:lnTo>
                  <a:lnTo>
                    <a:pt x="11778" y="4315"/>
                  </a:lnTo>
                  <a:lnTo>
                    <a:pt x="11894" y="4228"/>
                  </a:lnTo>
                  <a:lnTo>
                    <a:pt x="11982" y="4140"/>
                  </a:lnTo>
                  <a:lnTo>
                    <a:pt x="12040" y="4024"/>
                  </a:lnTo>
                  <a:lnTo>
                    <a:pt x="12098" y="3878"/>
                  </a:lnTo>
                  <a:lnTo>
                    <a:pt x="12098" y="3761"/>
                  </a:lnTo>
                  <a:lnTo>
                    <a:pt x="12098" y="3616"/>
                  </a:lnTo>
                  <a:lnTo>
                    <a:pt x="12040" y="3470"/>
                  </a:lnTo>
                  <a:lnTo>
                    <a:pt x="11982" y="3353"/>
                  </a:lnTo>
                  <a:lnTo>
                    <a:pt x="9766" y="147"/>
                  </a:lnTo>
                  <a:lnTo>
                    <a:pt x="9679" y="59"/>
                  </a:lnTo>
                  <a:lnTo>
                    <a:pt x="95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769;p55">
              <a:extLst>
                <a:ext uri="{FF2B5EF4-FFF2-40B4-BE49-F238E27FC236}">
                  <a16:creationId xmlns:a16="http://schemas.microsoft.com/office/drawing/2014/main" id="{C250F793-FD71-4701-5F60-A51C8038EE82}"/>
                </a:ext>
              </a:extLst>
            </p:cNvPr>
            <p:cNvSpPr/>
            <p:nvPr/>
          </p:nvSpPr>
          <p:spPr>
            <a:xfrm>
              <a:off x="7555262" y="3328874"/>
              <a:ext cx="242530" cy="87705"/>
            </a:xfrm>
            <a:custGeom>
              <a:avLst/>
              <a:gdLst/>
              <a:ahLst/>
              <a:cxnLst/>
              <a:rect l="l" t="t" r="r" b="b"/>
              <a:pathLst>
                <a:path w="14432" h="5219" extrusionOk="0">
                  <a:moveTo>
                    <a:pt x="7493" y="0"/>
                  </a:moveTo>
                  <a:lnTo>
                    <a:pt x="7318" y="58"/>
                  </a:lnTo>
                  <a:lnTo>
                    <a:pt x="7143" y="146"/>
                  </a:lnTo>
                  <a:lnTo>
                    <a:pt x="6968" y="262"/>
                  </a:lnTo>
                  <a:lnTo>
                    <a:pt x="6531" y="671"/>
                  </a:lnTo>
                  <a:lnTo>
                    <a:pt x="5977" y="1050"/>
                  </a:lnTo>
                  <a:lnTo>
                    <a:pt x="5336" y="1429"/>
                  </a:lnTo>
                  <a:lnTo>
                    <a:pt x="4578" y="1808"/>
                  </a:lnTo>
                  <a:lnTo>
                    <a:pt x="3703" y="2157"/>
                  </a:lnTo>
                  <a:lnTo>
                    <a:pt x="2741" y="2507"/>
                  </a:lnTo>
                  <a:lnTo>
                    <a:pt x="1604" y="2828"/>
                  </a:lnTo>
                  <a:lnTo>
                    <a:pt x="380" y="3149"/>
                  </a:lnTo>
                  <a:lnTo>
                    <a:pt x="234" y="3178"/>
                  </a:lnTo>
                  <a:lnTo>
                    <a:pt x="147" y="3265"/>
                  </a:lnTo>
                  <a:lnTo>
                    <a:pt x="59" y="3382"/>
                  </a:lnTo>
                  <a:lnTo>
                    <a:pt x="30" y="3528"/>
                  </a:lnTo>
                  <a:lnTo>
                    <a:pt x="1" y="3702"/>
                  </a:lnTo>
                  <a:lnTo>
                    <a:pt x="30" y="3877"/>
                  </a:lnTo>
                  <a:lnTo>
                    <a:pt x="59" y="4052"/>
                  </a:lnTo>
                  <a:lnTo>
                    <a:pt x="147" y="4227"/>
                  </a:lnTo>
                  <a:lnTo>
                    <a:pt x="263" y="4431"/>
                  </a:lnTo>
                  <a:lnTo>
                    <a:pt x="380" y="4606"/>
                  </a:lnTo>
                  <a:lnTo>
                    <a:pt x="555" y="4781"/>
                  </a:lnTo>
                  <a:lnTo>
                    <a:pt x="759" y="4927"/>
                  </a:lnTo>
                  <a:lnTo>
                    <a:pt x="992" y="5043"/>
                  </a:lnTo>
                  <a:lnTo>
                    <a:pt x="1254" y="5131"/>
                  </a:lnTo>
                  <a:lnTo>
                    <a:pt x="1575" y="5189"/>
                  </a:lnTo>
                  <a:lnTo>
                    <a:pt x="1896" y="5218"/>
                  </a:lnTo>
                  <a:lnTo>
                    <a:pt x="13761" y="5218"/>
                  </a:lnTo>
                  <a:lnTo>
                    <a:pt x="13965" y="5189"/>
                  </a:lnTo>
                  <a:lnTo>
                    <a:pt x="14081" y="5131"/>
                  </a:lnTo>
                  <a:lnTo>
                    <a:pt x="14198" y="5073"/>
                  </a:lnTo>
                  <a:lnTo>
                    <a:pt x="14286" y="4985"/>
                  </a:lnTo>
                  <a:lnTo>
                    <a:pt x="14344" y="4898"/>
                  </a:lnTo>
                  <a:lnTo>
                    <a:pt x="14402" y="4781"/>
                  </a:lnTo>
                  <a:lnTo>
                    <a:pt x="14431" y="4664"/>
                  </a:lnTo>
                  <a:lnTo>
                    <a:pt x="14431" y="4519"/>
                  </a:lnTo>
                  <a:lnTo>
                    <a:pt x="14402" y="4402"/>
                  </a:lnTo>
                  <a:lnTo>
                    <a:pt x="13265" y="321"/>
                  </a:lnTo>
                  <a:lnTo>
                    <a:pt x="13207" y="175"/>
                  </a:lnTo>
                  <a:lnTo>
                    <a:pt x="13119" y="88"/>
                  </a:lnTo>
                  <a:lnTo>
                    <a:pt x="13003" y="29"/>
                  </a:lnTo>
                  <a:lnTo>
                    <a:pt x="1285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770;p55">
              <a:extLst>
                <a:ext uri="{FF2B5EF4-FFF2-40B4-BE49-F238E27FC236}">
                  <a16:creationId xmlns:a16="http://schemas.microsoft.com/office/drawing/2014/main" id="{919AF708-3F39-77EB-5001-66FE70BF4A53}"/>
                </a:ext>
              </a:extLst>
            </p:cNvPr>
            <p:cNvSpPr/>
            <p:nvPr/>
          </p:nvSpPr>
          <p:spPr>
            <a:xfrm>
              <a:off x="7555262" y="3328874"/>
              <a:ext cx="242530" cy="87705"/>
            </a:xfrm>
            <a:custGeom>
              <a:avLst/>
              <a:gdLst/>
              <a:ahLst/>
              <a:cxnLst/>
              <a:rect l="l" t="t" r="r" b="b"/>
              <a:pathLst>
                <a:path w="14432" h="5219" fill="none" extrusionOk="0">
                  <a:moveTo>
                    <a:pt x="7697" y="0"/>
                  </a:moveTo>
                  <a:lnTo>
                    <a:pt x="12857" y="0"/>
                  </a:lnTo>
                  <a:lnTo>
                    <a:pt x="12857" y="0"/>
                  </a:lnTo>
                  <a:lnTo>
                    <a:pt x="13003" y="29"/>
                  </a:lnTo>
                  <a:lnTo>
                    <a:pt x="13119" y="88"/>
                  </a:lnTo>
                  <a:lnTo>
                    <a:pt x="13207" y="175"/>
                  </a:lnTo>
                  <a:lnTo>
                    <a:pt x="13265" y="321"/>
                  </a:lnTo>
                  <a:lnTo>
                    <a:pt x="14402" y="4402"/>
                  </a:lnTo>
                  <a:lnTo>
                    <a:pt x="14402" y="4402"/>
                  </a:lnTo>
                  <a:lnTo>
                    <a:pt x="14431" y="4519"/>
                  </a:lnTo>
                  <a:lnTo>
                    <a:pt x="14431" y="4664"/>
                  </a:lnTo>
                  <a:lnTo>
                    <a:pt x="14402" y="4781"/>
                  </a:lnTo>
                  <a:lnTo>
                    <a:pt x="14344" y="4898"/>
                  </a:lnTo>
                  <a:lnTo>
                    <a:pt x="14286" y="4985"/>
                  </a:lnTo>
                  <a:lnTo>
                    <a:pt x="14198" y="5073"/>
                  </a:lnTo>
                  <a:lnTo>
                    <a:pt x="14081" y="5131"/>
                  </a:lnTo>
                  <a:lnTo>
                    <a:pt x="13965" y="5189"/>
                  </a:lnTo>
                  <a:lnTo>
                    <a:pt x="13965" y="5189"/>
                  </a:lnTo>
                  <a:lnTo>
                    <a:pt x="13761" y="5218"/>
                  </a:lnTo>
                  <a:lnTo>
                    <a:pt x="13761" y="5218"/>
                  </a:lnTo>
                  <a:lnTo>
                    <a:pt x="11487" y="5218"/>
                  </a:lnTo>
                  <a:lnTo>
                    <a:pt x="8834" y="5218"/>
                  </a:lnTo>
                  <a:lnTo>
                    <a:pt x="1896" y="5218"/>
                  </a:lnTo>
                  <a:lnTo>
                    <a:pt x="1896" y="5218"/>
                  </a:lnTo>
                  <a:lnTo>
                    <a:pt x="1575" y="5189"/>
                  </a:lnTo>
                  <a:lnTo>
                    <a:pt x="1254" y="5131"/>
                  </a:lnTo>
                  <a:lnTo>
                    <a:pt x="992" y="5043"/>
                  </a:lnTo>
                  <a:lnTo>
                    <a:pt x="759" y="4927"/>
                  </a:lnTo>
                  <a:lnTo>
                    <a:pt x="555" y="4781"/>
                  </a:lnTo>
                  <a:lnTo>
                    <a:pt x="380" y="4606"/>
                  </a:lnTo>
                  <a:lnTo>
                    <a:pt x="263" y="4431"/>
                  </a:lnTo>
                  <a:lnTo>
                    <a:pt x="147" y="4227"/>
                  </a:lnTo>
                  <a:lnTo>
                    <a:pt x="59" y="4052"/>
                  </a:lnTo>
                  <a:lnTo>
                    <a:pt x="30" y="3877"/>
                  </a:lnTo>
                  <a:lnTo>
                    <a:pt x="1" y="3702"/>
                  </a:lnTo>
                  <a:lnTo>
                    <a:pt x="30" y="3528"/>
                  </a:lnTo>
                  <a:lnTo>
                    <a:pt x="59" y="3382"/>
                  </a:lnTo>
                  <a:lnTo>
                    <a:pt x="147" y="3265"/>
                  </a:lnTo>
                  <a:lnTo>
                    <a:pt x="234" y="3178"/>
                  </a:lnTo>
                  <a:lnTo>
                    <a:pt x="380" y="3149"/>
                  </a:lnTo>
                  <a:lnTo>
                    <a:pt x="380" y="3149"/>
                  </a:lnTo>
                  <a:lnTo>
                    <a:pt x="1604" y="2828"/>
                  </a:lnTo>
                  <a:lnTo>
                    <a:pt x="2741" y="2507"/>
                  </a:lnTo>
                  <a:lnTo>
                    <a:pt x="3703" y="2157"/>
                  </a:lnTo>
                  <a:lnTo>
                    <a:pt x="4578" y="1808"/>
                  </a:lnTo>
                  <a:lnTo>
                    <a:pt x="5336" y="1429"/>
                  </a:lnTo>
                  <a:lnTo>
                    <a:pt x="5977" y="1050"/>
                  </a:lnTo>
                  <a:lnTo>
                    <a:pt x="6531" y="671"/>
                  </a:lnTo>
                  <a:lnTo>
                    <a:pt x="6968" y="262"/>
                  </a:lnTo>
                  <a:lnTo>
                    <a:pt x="6968" y="262"/>
                  </a:lnTo>
                  <a:lnTo>
                    <a:pt x="7143" y="146"/>
                  </a:lnTo>
                  <a:lnTo>
                    <a:pt x="7318" y="58"/>
                  </a:lnTo>
                  <a:lnTo>
                    <a:pt x="7493" y="0"/>
                  </a:lnTo>
                  <a:lnTo>
                    <a:pt x="769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771;p55">
              <a:extLst>
                <a:ext uri="{FF2B5EF4-FFF2-40B4-BE49-F238E27FC236}">
                  <a16:creationId xmlns:a16="http://schemas.microsoft.com/office/drawing/2014/main" id="{DDD1F97B-E792-7C60-8F1F-9C6A33077903}"/>
                </a:ext>
              </a:extLst>
            </p:cNvPr>
            <p:cNvSpPr/>
            <p:nvPr/>
          </p:nvSpPr>
          <p:spPr>
            <a:xfrm>
              <a:off x="7747796" y="3253906"/>
              <a:ext cx="6873" cy="30888"/>
            </a:xfrm>
            <a:custGeom>
              <a:avLst/>
              <a:gdLst/>
              <a:ahLst/>
              <a:cxnLst/>
              <a:rect l="l" t="t" r="r" b="b"/>
              <a:pathLst>
                <a:path w="409" h="1838" extrusionOk="0">
                  <a:moveTo>
                    <a:pt x="1" y="1"/>
                  </a:moveTo>
                  <a:lnTo>
                    <a:pt x="1" y="1"/>
                  </a:lnTo>
                  <a:lnTo>
                    <a:pt x="409" y="1837"/>
                  </a:lnTo>
                  <a:lnTo>
                    <a:pt x="409" y="183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772;p55">
              <a:extLst>
                <a:ext uri="{FF2B5EF4-FFF2-40B4-BE49-F238E27FC236}">
                  <a16:creationId xmlns:a16="http://schemas.microsoft.com/office/drawing/2014/main" id="{5E8D45B3-F134-F08F-DA09-0BD96FCE28D9}"/>
                </a:ext>
              </a:extLst>
            </p:cNvPr>
            <p:cNvSpPr/>
            <p:nvPr/>
          </p:nvSpPr>
          <p:spPr>
            <a:xfrm>
              <a:off x="7747796" y="3253906"/>
              <a:ext cx="6873" cy="30888"/>
            </a:xfrm>
            <a:custGeom>
              <a:avLst/>
              <a:gdLst/>
              <a:ahLst/>
              <a:cxnLst/>
              <a:rect l="l" t="t" r="r" b="b"/>
              <a:pathLst>
                <a:path w="409" h="1838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409" y="1837"/>
                  </a:lnTo>
                  <a:lnTo>
                    <a:pt x="409" y="1837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773;p55">
              <a:extLst>
                <a:ext uri="{FF2B5EF4-FFF2-40B4-BE49-F238E27FC236}">
                  <a16:creationId xmlns:a16="http://schemas.microsoft.com/office/drawing/2014/main" id="{CBDA224D-C9C5-17E8-1F5A-A9444E34E609}"/>
                </a:ext>
              </a:extLst>
            </p:cNvPr>
            <p:cNvSpPr/>
            <p:nvPr/>
          </p:nvSpPr>
          <p:spPr>
            <a:xfrm>
              <a:off x="7675300" y="3253906"/>
              <a:ext cx="79370" cy="30888"/>
            </a:xfrm>
            <a:custGeom>
              <a:avLst/>
              <a:gdLst/>
              <a:ahLst/>
              <a:cxnLst/>
              <a:rect l="l" t="t" r="r" b="b"/>
              <a:pathLst>
                <a:path w="4723" h="1838" extrusionOk="0">
                  <a:moveTo>
                    <a:pt x="4315" y="1"/>
                  </a:moveTo>
                  <a:lnTo>
                    <a:pt x="0" y="292"/>
                  </a:lnTo>
                  <a:lnTo>
                    <a:pt x="350" y="1837"/>
                  </a:lnTo>
                  <a:lnTo>
                    <a:pt x="4723" y="1837"/>
                  </a:lnTo>
                  <a:lnTo>
                    <a:pt x="4315" y="1"/>
                  </a:lnTo>
                  <a:close/>
                </a:path>
              </a:pathLst>
            </a:custGeom>
            <a:solidFill>
              <a:schemeClr val="dk1">
                <a:alpha val="145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774;p55">
              <a:extLst>
                <a:ext uri="{FF2B5EF4-FFF2-40B4-BE49-F238E27FC236}">
                  <a16:creationId xmlns:a16="http://schemas.microsoft.com/office/drawing/2014/main" id="{D9B99E93-FC4D-1D82-BB33-042B60183930}"/>
                </a:ext>
              </a:extLst>
            </p:cNvPr>
            <p:cNvSpPr/>
            <p:nvPr/>
          </p:nvSpPr>
          <p:spPr>
            <a:xfrm>
              <a:off x="7675300" y="3253906"/>
              <a:ext cx="79370" cy="30888"/>
            </a:xfrm>
            <a:custGeom>
              <a:avLst/>
              <a:gdLst/>
              <a:ahLst/>
              <a:cxnLst/>
              <a:rect l="l" t="t" r="r" b="b"/>
              <a:pathLst>
                <a:path w="4723" h="1838" fill="none" extrusionOk="0">
                  <a:moveTo>
                    <a:pt x="4315" y="1"/>
                  </a:moveTo>
                  <a:lnTo>
                    <a:pt x="0" y="292"/>
                  </a:lnTo>
                  <a:lnTo>
                    <a:pt x="350" y="1837"/>
                  </a:lnTo>
                  <a:lnTo>
                    <a:pt x="4723" y="1837"/>
                  </a:lnTo>
                  <a:lnTo>
                    <a:pt x="4315" y="1"/>
                  </a:lnTo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775;p55">
              <a:extLst>
                <a:ext uri="{FF2B5EF4-FFF2-40B4-BE49-F238E27FC236}">
                  <a16:creationId xmlns:a16="http://schemas.microsoft.com/office/drawing/2014/main" id="{FBB40D20-95F9-C70E-9BC9-EF96D72A6737}"/>
                </a:ext>
              </a:extLst>
            </p:cNvPr>
            <p:cNvSpPr/>
            <p:nvPr/>
          </p:nvSpPr>
          <p:spPr>
            <a:xfrm>
              <a:off x="8040758" y="3122626"/>
              <a:ext cx="12268" cy="28921"/>
            </a:xfrm>
            <a:custGeom>
              <a:avLst/>
              <a:gdLst/>
              <a:ahLst/>
              <a:cxnLst/>
              <a:rect l="l" t="t" r="r" b="b"/>
              <a:pathLst>
                <a:path w="730" h="1721" extrusionOk="0">
                  <a:moveTo>
                    <a:pt x="1" y="0"/>
                  </a:moveTo>
                  <a:lnTo>
                    <a:pt x="1" y="0"/>
                  </a:lnTo>
                  <a:lnTo>
                    <a:pt x="730" y="17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776;p55">
              <a:extLst>
                <a:ext uri="{FF2B5EF4-FFF2-40B4-BE49-F238E27FC236}">
                  <a16:creationId xmlns:a16="http://schemas.microsoft.com/office/drawing/2014/main" id="{D34A2855-308E-245B-B2FB-7244D896B68A}"/>
                </a:ext>
              </a:extLst>
            </p:cNvPr>
            <p:cNvSpPr/>
            <p:nvPr/>
          </p:nvSpPr>
          <p:spPr>
            <a:xfrm>
              <a:off x="8040758" y="3122626"/>
              <a:ext cx="12268" cy="28921"/>
            </a:xfrm>
            <a:custGeom>
              <a:avLst/>
              <a:gdLst/>
              <a:ahLst/>
              <a:cxnLst/>
              <a:rect l="l" t="t" r="r" b="b"/>
              <a:pathLst>
                <a:path w="730" h="172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730" y="172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777;p55">
              <a:extLst>
                <a:ext uri="{FF2B5EF4-FFF2-40B4-BE49-F238E27FC236}">
                  <a16:creationId xmlns:a16="http://schemas.microsoft.com/office/drawing/2014/main" id="{CBD17D4A-F067-989B-EE3C-0C35418DE2C5}"/>
                </a:ext>
              </a:extLst>
            </p:cNvPr>
            <p:cNvSpPr/>
            <p:nvPr/>
          </p:nvSpPr>
          <p:spPr>
            <a:xfrm>
              <a:off x="8040758" y="3096158"/>
              <a:ext cx="100443" cy="108291"/>
            </a:xfrm>
            <a:custGeom>
              <a:avLst/>
              <a:gdLst/>
              <a:ahLst/>
              <a:cxnLst/>
              <a:rect l="l" t="t" r="r" b="b"/>
              <a:pathLst>
                <a:path w="5977" h="6444" extrusionOk="0">
                  <a:moveTo>
                    <a:pt x="3995" y="1"/>
                  </a:moveTo>
                  <a:lnTo>
                    <a:pt x="1" y="1575"/>
                  </a:lnTo>
                  <a:lnTo>
                    <a:pt x="730" y="3295"/>
                  </a:lnTo>
                  <a:lnTo>
                    <a:pt x="2012" y="6443"/>
                  </a:lnTo>
                  <a:lnTo>
                    <a:pt x="5977" y="4898"/>
                  </a:lnTo>
                  <a:lnTo>
                    <a:pt x="3995" y="1"/>
                  </a:lnTo>
                  <a:close/>
                </a:path>
              </a:pathLst>
            </a:custGeom>
            <a:solidFill>
              <a:schemeClr val="dk1">
                <a:alpha val="145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778;p55">
              <a:extLst>
                <a:ext uri="{FF2B5EF4-FFF2-40B4-BE49-F238E27FC236}">
                  <a16:creationId xmlns:a16="http://schemas.microsoft.com/office/drawing/2014/main" id="{D174B859-A997-661C-F065-65F5251094C3}"/>
                </a:ext>
              </a:extLst>
            </p:cNvPr>
            <p:cNvSpPr/>
            <p:nvPr/>
          </p:nvSpPr>
          <p:spPr>
            <a:xfrm>
              <a:off x="8040758" y="3096158"/>
              <a:ext cx="100443" cy="108291"/>
            </a:xfrm>
            <a:custGeom>
              <a:avLst/>
              <a:gdLst/>
              <a:ahLst/>
              <a:cxnLst/>
              <a:rect l="l" t="t" r="r" b="b"/>
              <a:pathLst>
                <a:path w="5977" h="6444" fill="none" extrusionOk="0">
                  <a:moveTo>
                    <a:pt x="3995" y="1"/>
                  </a:moveTo>
                  <a:lnTo>
                    <a:pt x="1" y="1575"/>
                  </a:lnTo>
                  <a:lnTo>
                    <a:pt x="730" y="3295"/>
                  </a:lnTo>
                  <a:lnTo>
                    <a:pt x="2012" y="6443"/>
                  </a:lnTo>
                  <a:lnTo>
                    <a:pt x="5977" y="4898"/>
                  </a:lnTo>
                  <a:lnTo>
                    <a:pt x="3995" y="1"/>
                  </a:lnTo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779;p55">
              <a:extLst>
                <a:ext uri="{FF2B5EF4-FFF2-40B4-BE49-F238E27FC236}">
                  <a16:creationId xmlns:a16="http://schemas.microsoft.com/office/drawing/2014/main" id="{7E8E8555-E892-0B0E-AF05-53BC5822A597}"/>
                </a:ext>
              </a:extLst>
            </p:cNvPr>
            <p:cNvSpPr/>
            <p:nvPr/>
          </p:nvSpPr>
          <p:spPr>
            <a:xfrm>
              <a:off x="7324042" y="1402079"/>
              <a:ext cx="436023" cy="510990"/>
            </a:xfrm>
            <a:custGeom>
              <a:avLst/>
              <a:gdLst/>
              <a:ahLst/>
              <a:cxnLst/>
              <a:rect l="l" t="t" r="r" b="b"/>
              <a:pathLst>
                <a:path w="25946" h="30407" extrusionOk="0">
                  <a:moveTo>
                    <a:pt x="16996" y="1"/>
                  </a:moveTo>
                  <a:lnTo>
                    <a:pt x="16384" y="59"/>
                  </a:lnTo>
                  <a:lnTo>
                    <a:pt x="15422" y="176"/>
                  </a:lnTo>
                  <a:lnTo>
                    <a:pt x="14460" y="321"/>
                  </a:lnTo>
                  <a:lnTo>
                    <a:pt x="13498" y="496"/>
                  </a:lnTo>
                  <a:lnTo>
                    <a:pt x="12536" y="700"/>
                  </a:lnTo>
                  <a:lnTo>
                    <a:pt x="11603" y="904"/>
                  </a:lnTo>
                  <a:lnTo>
                    <a:pt x="10670" y="1138"/>
                  </a:lnTo>
                  <a:lnTo>
                    <a:pt x="9737" y="1400"/>
                  </a:lnTo>
                  <a:lnTo>
                    <a:pt x="8804" y="1691"/>
                  </a:lnTo>
                  <a:lnTo>
                    <a:pt x="7900" y="2012"/>
                  </a:lnTo>
                  <a:lnTo>
                    <a:pt x="6997" y="2333"/>
                  </a:lnTo>
                  <a:lnTo>
                    <a:pt x="6093" y="2683"/>
                  </a:lnTo>
                  <a:lnTo>
                    <a:pt x="5189" y="3062"/>
                  </a:lnTo>
                  <a:lnTo>
                    <a:pt x="4315" y="3470"/>
                  </a:lnTo>
                  <a:lnTo>
                    <a:pt x="3440" y="3878"/>
                  </a:lnTo>
                  <a:lnTo>
                    <a:pt x="2565" y="4315"/>
                  </a:lnTo>
                  <a:lnTo>
                    <a:pt x="1720" y="4782"/>
                  </a:lnTo>
                  <a:lnTo>
                    <a:pt x="1487" y="4927"/>
                  </a:lnTo>
                  <a:lnTo>
                    <a:pt x="1283" y="5073"/>
                  </a:lnTo>
                  <a:lnTo>
                    <a:pt x="1079" y="5219"/>
                  </a:lnTo>
                  <a:lnTo>
                    <a:pt x="875" y="5394"/>
                  </a:lnTo>
                  <a:lnTo>
                    <a:pt x="729" y="5598"/>
                  </a:lnTo>
                  <a:lnTo>
                    <a:pt x="554" y="5802"/>
                  </a:lnTo>
                  <a:lnTo>
                    <a:pt x="437" y="6006"/>
                  </a:lnTo>
                  <a:lnTo>
                    <a:pt x="321" y="6239"/>
                  </a:lnTo>
                  <a:lnTo>
                    <a:pt x="204" y="6472"/>
                  </a:lnTo>
                  <a:lnTo>
                    <a:pt x="117" y="6706"/>
                  </a:lnTo>
                  <a:lnTo>
                    <a:pt x="58" y="6939"/>
                  </a:lnTo>
                  <a:lnTo>
                    <a:pt x="29" y="7201"/>
                  </a:lnTo>
                  <a:lnTo>
                    <a:pt x="0" y="7464"/>
                  </a:lnTo>
                  <a:lnTo>
                    <a:pt x="0" y="7697"/>
                  </a:lnTo>
                  <a:lnTo>
                    <a:pt x="29" y="7959"/>
                  </a:lnTo>
                  <a:lnTo>
                    <a:pt x="58" y="8222"/>
                  </a:lnTo>
                  <a:lnTo>
                    <a:pt x="408" y="9475"/>
                  </a:lnTo>
                  <a:lnTo>
                    <a:pt x="875" y="11078"/>
                  </a:lnTo>
                  <a:lnTo>
                    <a:pt x="1574" y="13061"/>
                  </a:lnTo>
                  <a:lnTo>
                    <a:pt x="2478" y="15510"/>
                  </a:lnTo>
                  <a:lnTo>
                    <a:pt x="3644" y="18396"/>
                  </a:lnTo>
                  <a:lnTo>
                    <a:pt x="5073" y="21836"/>
                  </a:lnTo>
                  <a:lnTo>
                    <a:pt x="6822" y="25829"/>
                  </a:lnTo>
                  <a:lnTo>
                    <a:pt x="8921" y="30406"/>
                  </a:lnTo>
                  <a:lnTo>
                    <a:pt x="25946" y="25684"/>
                  </a:lnTo>
                  <a:lnTo>
                    <a:pt x="25217" y="23497"/>
                  </a:lnTo>
                  <a:lnTo>
                    <a:pt x="24546" y="21457"/>
                  </a:lnTo>
                  <a:lnTo>
                    <a:pt x="24255" y="20465"/>
                  </a:lnTo>
                  <a:lnTo>
                    <a:pt x="23963" y="19474"/>
                  </a:lnTo>
                  <a:lnTo>
                    <a:pt x="23701" y="18454"/>
                  </a:lnTo>
                  <a:lnTo>
                    <a:pt x="23468" y="17346"/>
                  </a:lnTo>
                  <a:lnTo>
                    <a:pt x="23234" y="16209"/>
                  </a:lnTo>
                  <a:lnTo>
                    <a:pt x="23001" y="14985"/>
                  </a:lnTo>
                  <a:lnTo>
                    <a:pt x="22826" y="13615"/>
                  </a:lnTo>
                  <a:lnTo>
                    <a:pt x="22651" y="12157"/>
                  </a:lnTo>
                  <a:lnTo>
                    <a:pt x="22506" y="10554"/>
                  </a:lnTo>
                  <a:lnTo>
                    <a:pt x="22360" y="8775"/>
                  </a:lnTo>
                  <a:lnTo>
                    <a:pt x="22243" y="6851"/>
                  </a:lnTo>
                  <a:lnTo>
                    <a:pt x="22156" y="4694"/>
                  </a:lnTo>
                  <a:lnTo>
                    <a:pt x="22097" y="4082"/>
                  </a:lnTo>
                  <a:lnTo>
                    <a:pt x="22010" y="3499"/>
                  </a:lnTo>
                  <a:lnTo>
                    <a:pt x="21864" y="2974"/>
                  </a:lnTo>
                  <a:lnTo>
                    <a:pt x="21660" y="2479"/>
                  </a:lnTo>
                  <a:lnTo>
                    <a:pt x="21427" y="2012"/>
                  </a:lnTo>
                  <a:lnTo>
                    <a:pt x="21165" y="1633"/>
                  </a:lnTo>
                  <a:lnTo>
                    <a:pt x="20844" y="1254"/>
                  </a:lnTo>
                  <a:lnTo>
                    <a:pt x="20494" y="933"/>
                  </a:lnTo>
                  <a:lnTo>
                    <a:pt x="20086" y="671"/>
                  </a:lnTo>
                  <a:lnTo>
                    <a:pt x="19649" y="438"/>
                  </a:lnTo>
                  <a:lnTo>
                    <a:pt x="19182" y="263"/>
                  </a:lnTo>
                  <a:lnTo>
                    <a:pt x="18687" y="146"/>
                  </a:lnTo>
                  <a:lnTo>
                    <a:pt x="18162" y="30"/>
                  </a:lnTo>
                  <a:lnTo>
                    <a:pt x="1760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780;p55">
              <a:extLst>
                <a:ext uri="{FF2B5EF4-FFF2-40B4-BE49-F238E27FC236}">
                  <a16:creationId xmlns:a16="http://schemas.microsoft.com/office/drawing/2014/main" id="{01746C36-1F08-EA5E-FC69-12DDA6DB93D0}"/>
                </a:ext>
              </a:extLst>
            </p:cNvPr>
            <p:cNvSpPr/>
            <p:nvPr/>
          </p:nvSpPr>
          <p:spPr>
            <a:xfrm>
              <a:off x="7427409" y="1267841"/>
              <a:ext cx="136205" cy="258209"/>
            </a:xfrm>
            <a:custGeom>
              <a:avLst/>
              <a:gdLst/>
              <a:ahLst/>
              <a:cxnLst/>
              <a:rect l="l" t="t" r="r" b="b"/>
              <a:pathLst>
                <a:path w="8105" h="15365" extrusionOk="0">
                  <a:moveTo>
                    <a:pt x="5044" y="1"/>
                  </a:moveTo>
                  <a:lnTo>
                    <a:pt x="1400" y="5365"/>
                  </a:lnTo>
                  <a:lnTo>
                    <a:pt x="1779" y="6035"/>
                  </a:lnTo>
                  <a:lnTo>
                    <a:pt x="1924" y="6385"/>
                  </a:lnTo>
                  <a:lnTo>
                    <a:pt x="2070" y="6706"/>
                  </a:lnTo>
                  <a:lnTo>
                    <a:pt x="2157" y="7056"/>
                  </a:lnTo>
                  <a:lnTo>
                    <a:pt x="2245" y="7376"/>
                  </a:lnTo>
                  <a:lnTo>
                    <a:pt x="2274" y="7726"/>
                  </a:lnTo>
                  <a:lnTo>
                    <a:pt x="2274" y="8047"/>
                  </a:lnTo>
                  <a:lnTo>
                    <a:pt x="2245" y="8368"/>
                  </a:lnTo>
                  <a:lnTo>
                    <a:pt x="2157" y="8688"/>
                  </a:lnTo>
                  <a:lnTo>
                    <a:pt x="2041" y="9009"/>
                  </a:lnTo>
                  <a:lnTo>
                    <a:pt x="1837" y="9300"/>
                  </a:lnTo>
                  <a:lnTo>
                    <a:pt x="1604" y="9621"/>
                  </a:lnTo>
                  <a:lnTo>
                    <a:pt x="1283" y="9913"/>
                  </a:lnTo>
                  <a:lnTo>
                    <a:pt x="904" y="10175"/>
                  </a:lnTo>
                  <a:lnTo>
                    <a:pt x="467" y="10467"/>
                  </a:lnTo>
                  <a:lnTo>
                    <a:pt x="379" y="10554"/>
                  </a:lnTo>
                  <a:lnTo>
                    <a:pt x="233" y="10816"/>
                  </a:lnTo>
                  <a:lnTo>
                    <a:pt x="146" y="11020"/>
                  </a:lnTo>
                  <a:lnTo>
                    <a:pt x="88" y="11224"/>
                  </a:lnTo>
                  <a:lnTo>
                    <a:pt x="29" y="11516"/>
                  </a:lnTo>
                  <a:lnTo>
                    <a:pt x="0" y="11808"/>
                  </a:lnTo>
                  <a:lnTo>
                    <a:pt x="29" y="12157"/>
                  </a:lnTo>
                  <a:lnTo>
                    <a:pt x="88" y="12536"/>
                  </a:lnTo>
                  <a:lnTo>
                    <a:pt x="204" y="12915"/>
                  </a:lnTo>
                  <a:lnTo>
                    <a:pt x="408" y="13353"/>
                  </a:lnTo>
                  <a:lnTo>
                    <a:pt x="700" y="13819"/>
                  </a:lnTo>
                  <a:lnTo>
                    <a:pt x="1079" y="14315"/>
                  </a:lnTo>
                  <a:lnTo>
                    <a:pt x="1574" y="14810"/>
                  </a:lnTo>
                  <a:lnTo>
                    <a:pt x="2157" y="15364"/>
                  </a:lnTo>
                  <a:lnTo>
                    <a:pt x="3149" y="14402"/>
                  </a:lnTo>
                  <a:lnTo>
                    <a:pt x="4023" y="13498"/>
                  </a:lnTo>
                  <a:lnTo>
                    <a:pt x="4810" y="12711"/>
                  </a:lnTo>
                  <a:lnTo>
                    <a:pt x="5452" y="11982"/>
                  </a:lnTo>
                  <a:lnTo>
                    <a:pt x="6035" y="11341"/>
                  </a:lnTo>
                  <a:lnTo>
                    <a:pt x="6530" y="10758"/>
                  </a:lnTo>
                  <a:lnTo>
                    <a:pt x="6909" y="10262"/>
                  </a:lnTo>
                  <a:lnTo>
                    <a:pt x="7259" y="9825"/>
                  </a:lnTo>
                  <a:lnTo>
                    <a:pt x="7726" y="9126"/>
                  </a:lnTo>
                  <a:lnTo>
                    <a:pt x="7988" y="8688"/>
                  </a:lnTo>
                  <a:lnTo>
                    <a:pt x="8075" y="8426"/>
                  </a:lnTo>
                  <a:lnTo>
                    <a:pt x="8105" y="8338"/>
                  </a:lnTo>
                  <a:lnTo>
                    <a:pt x="7900" y="8222"/>
                  </a:lnTo>
                  <a:lnTo>
                    <a:pt x="7726" y="8076"/>
                  </a:lnTo>
                  <a:lnTo>
                    <a:pt x="7551" y="7930"/>
                  </a:lnTo>
                  <a:lnTo>
                    <a:pt x="7376" y="7755"/>
                  </a:lnTo>
                  <a:lnTo>
                    <a:pt x="7026" y="7347"/>
                  </a:lnTo>
                  <a:lnTo>
                    <a:pt x="6734" y="6910"/>
                  </a:lnTo>
                  <a:lnTo>
                    <a:pt x="6472" y="6414"/>
                  </a:lnTo>
                  <a:lnTo>
                    <a:pt x="6239" y="5860"/>
                  </a:lnTo>
                  <a:lnTo>
                    <a:pt x="6035" y="5307"/>
                  </a:lnTo>
                  <a:lnTo>
                    <a:pt x="5831" y="4694"/>
                  </a:lnTo>
                  <a:lnTo>
                    <a:pt x="5685" y="4082"/>
                  </a:lnTo>
                  <a:lnTo>
                    <a:pt x="5539" y="3470"/>
                  </a:lnTo>
                  <a:lnTo>
                    <a:pt x="5423" y="2858"/>
                  </a:lnTo>
                  <a:lnTo>
                    <a:pt x="5306" y="2246"/>
                  </a:lnTo>
                  <a:lnTo>
                    <a:pt x="5160" y="1050"/>
                  </a:lnTo>
                  <a:lnTo>
                    <a:pt x="5044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781;p55">
              <a:extLst>
                <a:ext uri="{FF2B5EF4-FFF2-40B4-BE49-F238E27FC236}">
                  <a16:creationId xmlns:a16="http://schemas.microsoft.com/office/drawing/2014/main" id="{D48FD37D-67D9-D7F3-4382-39834E91D11F}"/>
                </a:ext>
              </a:extLst>
            </p:cNvPr>
            <p:cNvSpPr/>
            <p:nvPr/>
          </p:nvSpPr>
          <p:spPr>
            <a:xfrm>
              <a:off x="7427409" y="1267841"/>
              <a:ext cx="136205" cy="258209"/>
            </a:xfrm>
            <a:custGeom>
              <a:avLst/>
              <a:gdLst/>
              <a:ahLst/>
              <a:cxnLst/>
              <a:rect l="l" t="t" r="r" b="b"/>
              <a:pathLst>
                <a:path w="8105" h="15365" fill="none" extrusionOk="0">
                  <a:moveTo>
                    <a:pt x="5044" y="1"/>
                  </a:moveTo>
                  <a:lnTo>
                    <a:pt x="5044" y="1"/>
                  </a:lnTo>
                  <a:lnTo>
                    <a:pt x="5160" y="1050"/>
                  </a:lnTo>
                  <a:lnTo>
                    <a:pt x="5306" y="2246"/>
                  </a:lnTo>
                  <a:lnTo>
                    <a:pt x="5423" y="2858"/>
                  </a:lnTo>
                  <a:lnTo>
                    <a:pt x="5539" y="3470"/>
                  </a:lnTo>
                  <a:lnTo>
                    <a:pt x="5685" y="4082"/>
                  </a:lnTo>
                  <a:lnTo>
                    <a:pt x="5831" y="4694"/>
                  </a:lnTo>
                  <a:lnTo>
                    <a:pt x="6035" y="5307"/>
                  </a:lnTo>
                  <a:lnTo>
                    <a:pt x="6239" y="5860"/>
                  </a:lnTo>
                  <a:lnTo>
                    <a:pt x="6472" y="6414"/>
                  </a:lnTo>
                  <a:lnTo>
                    <a:pt x="6734" y="6910"/>
                  </a:lnTo>
                  <a:lnTo>
                    <a:pt x="7026" y="7347"/>
                  </a:lnTo>
                  <a:lnTo>
                    <a:pt x="7376" y="7755"/>
                  </a:lnTo>
                  <a:lnTo>
                    <a:pt x="7551" y="7930"/>
                  </a:lnTo>
                  <a:lnTo>
                    <a:pt x="7726" y="8076"/>
                  </a:lnTo>
                  <a:lnTo>
                    <a:pt x="7900" y="8222"/>
                  </a:lnTo>
                  <a:lnTo>
                    <a:pt x="8105" y="8338"/>
                  </a:lnTo>
                  <a:lnTo>
                    <a:pt x="8105" y="8338"/>
                  </a:lnTo>
                  <a:lnTo>
                    <a:pt x="8075" y="8426"/>
                  </a:lnTo>
                  <a:lnTo>
                    <a:pt x="7988" y="8688"/>
                  </a:lnTo>
                  <a:lnTo>
                    <a:pt x="7726" y="9126"/>
                  </a:lnTo>
                  <a:lnTo>
                    <a:pt x="7259" y="9825"/>
                  </a:lnTo>
                  <a:lnTo>
                    <a:pt x="6909" y="10262"/>
                  </a:lnTo>
                  <a:lnTo>
                    <a:pt x="6530" y="10758"/>
                  </a:lnTo>
                  <a:lnTo>
                    <a:pt x="6035" y="11341"/>
                  </a:lnTo>
                  <a:lnTo>
                    <a:pt x="5452" y="11982"/>
                  </a:lnTo>
                  <a:lnTo>
                    <a:pt x="4810" y="12711"/>
                  </a:lnTo>
                  <a:lnTo>
                    <a:pt x="4023" y="13498"/>
                  </a:lnTo>
                  <a:lnTo>
                    <a:pt x="3149" y="14402"/>
                  </a:lnTo>
                  <a:lnTo>
                    <a:pt x="2157" y="15364"/>
                  </a:lnTo>
                  <a:lnTo>
                    <a:pt x="2157" y="15364"/>
                  </a:lnTo>
                  <a:lnTo>
                    <a:pt x="1574" y="14810"/>
                  </a:lnTo>
                  <a:lnTo>
                    <a:pt x="1079" y="14315"/>
                  </a:lnTo>
                  <a:lnTo>
                    <a:pt x="700" y="13819"/>
                  </a:lnTo>
                  <a:lnTo>
                    <a:pt x="408" y="13353"/>
                  </a:lnTo>
                  <a:lnTo>
                    <a:pt x="204" y="12915"/>
                  </a:lnTo>
                  <a:lnTo>
                    <a:pt x="88" y="12536"/>
                  </a:lnTo>
                  <a:lnTo>
                    <a:pt x="29" y="12157"/>
                  </a:lnTo>
                  <a:lnTo>
                    <a:pt x="0" y="11808"/>
                  </a:lnTo>
                  <a:lnTo>
                    <a:pt x="29" y="11516"/>
                  </a:lnTo>
                  <a:lnTo>
                    <a:pt x="88" y="11224"/>
                  </a:lnTo>
                  <a:lnTo>
                    <a:pt x="146" y="11020"/>
                  </a:lnTo>
                  <a:lnTo>
                    <a:pt x="233" y="10816"/>
                  </a:lnTo>
                  <a:lnTo>
                    <a:pt x="379" y="10554"/>
                  </a:lnTo>
                  <a:lnTo>
                    <a:pt x="467" y="10467"/>
                  </a:lnTo>
                  <a:lnTo>
                    <a:pt x="467" y="10467"/>
                  </a:lnTo>
                  <a:lnTo>
                    <a:pt x="904" y="10175"/>
                  </a:lnTo>
                  <a:lnTo>
                    <a:pt x="1283" y="9913"/>
                  </a:lnTo>
                  <a:lnTo>
                    <a:pt x="1604" y="9621"/>
                  </a:lnTo>
                  <a:lnTo>
                    <a:pt x="1837" y="9300"/>
                  </a:lnTo>
                  <a:lnTo>
                    <a:pt x="2041" y="9009"/>
                  </a:lnTo>
                  <a:lnTo>
                    <a:pt x="2157" y="8688"/>
                  </a:lnTo>
                  <a:lnTo>
                    <a:pt x="2245" y="8368"/>
                  </a:lnTo>
                  <a:lnTo>
                    <a:pt x="2274" y="8047"/>
                  </a:lnTo>
                  <a:lnTo>
                    <a:pt x="2274" y="7726"/>
                  </a:lnTo>
                  <a:lnTo>
                    <a:pt x="2245" y="7376"/>
                  </a:lnTo>
                  <a:lnTo>
                    <a:pt x="2157" y="7056"/>
                  </a:lnTo>
                  <a:lnTo>
                    <a:pt x="2070" y="6706"/>
                  </a:lnTo>
                  <a:lnTo>
                    <a:pt x="1924" y="6385"/>
                  </a:lnTo>
                  <a:lnTo>
                    <a:pt x="1779" y="6035"/>
                  </a:lnTo>
                  <a:lnTo>
                    <a:pt x="1400" y="5365"/>
                  </a:lnTo>
                  <a:lnTo>
                    <a:pt x="504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782;p55">
              <a:extLst>
                <a:ext uri="{FF2B5EF4-FFF2-40B4-BE49-F238E27FC236}">
                  <a16:creationId xmlns:a16="http://schemas.microsoft.com/office/drawing/2014/main" id="{40484D9C-D1EA-18A0-2C77-BAD0C82E0EE1}"/>
                </a:ext>
              </a:extLst>
            </p:cNvPr>
            <p:cNvSpPr/>
            <p:nvPr/>
          </p:nvSpPr>
          <p:spPr>
            <a:xfrm>
              <a:off x="7451407" y="1277638"/>
              <a:ext cx="59792" cy="114173"/>
            </a:xfrm>
            <a:custGeom>
              <a:avLst/>
              <a:gdLst/>
              <a:ahLst/>
              <a:cxnLst/>
              <a:rect l="l" t="t" r="r" b="b"/>
              <a:pathLst>
                <a:path w="3558" h="6794" extrusionOk="0">
                  <a:moveTo>
                    <a:pt x="3237" y="1"/>
                  </a:moveTo>
                  <a:lnTo>
                    <a:pt x="1" y="4782"/>
                  </a:lnTo>
                  <a:lnTo>
                    <a:pt x="263" y="5248"/>
                  </a:lnTo>
                  <a:lnTo>
                    <a:pt x="496" y="5744"/>
                  </a:lnTo>
                  <a:lnTo>
                    <a:pt x="671" y="6269"/>
                  </a:lnTo>
                  <a:lnTo>
                    <a:pt x="817" y="6793"/>
                  </a:lnTo>
                  <a:lnTo>
                    <a:pt x="1283" y="6618"/>
                  </a:lnTo>
                  <a:lnTo>
                    <a:pt x="1721" y="6385"/>
                  </a:lnTo>
                  <a:lnTo>
                    <a:pt x="2129" y="6152"/>
                  </a:lnTo>
                  <a:lnTo>
                    <a:pt x="2508" y="5890"/>
                  </a:lnTo>
                  <a:lnTo>
                    <a:pt x="2828" y="5598"/>
                  </a:lnTo>
                  <a:lnTo>
                    <a:pt x="3062" y="5277"/>
                  </a:lnTo>
                  <a:lnTo>
                    <a:pt x="3178" y="5103"/>
                  </a:lnTo>
                  <a:lnTo>
                    <a:pt x="3266" y="4928"/>
                  </a:lnTo>
                  <a:lnTo>
                    <a:pt x="3324" y="4724"/>
                  </a:lnTo>
                  <a:lnTo>
                    <a:pt x="3382" y="4549"/>
                  </a:lnTo>
                  <a:lnTo>
                    <a:pt x="3470" y="3966"/>
                  </a:lnTo>
                  <a:lnTo>
                    <a:pt x="3528" y="3412"/>
                  </a:lnTo>
                  <a:lnTo>
                    <a:pt x="3557" y="2829"/>
                  </a:lnTo>
                  <a:lnTo>
                    <a:pt x="3557" y="2275"/>
                  </a:lnTo>
                  <a:lnTo>
                    <a:pt x="3499" y="1692"/>
                  </a:lnTo>
                  <a:lnTo>
                    <a:pt x="3441" y="1109"/>
                  </a:lnTo>
                  <a:lnTo>
                    <a:pt x="3353" y="555"/>
                  </a:lnTo>
                  <a:lnTo>
                    <a:pt x="3237" y="1"/>
                  </a:lnTo>
                  <a:close/>
                </a:path>
              </a:pathLst>
            </a:custGeom>
            <a:solidFill>
              <a:srgbClr val="9149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783;p55">
              <a:extLst>
                <a:ext uri="{FF2B5EF4-FFF2-40B4-BE49-F238E27FC236}">
                  <a16:creationId xmlns:a16="http://schemas.microsoft.com/office/drawing/2014/main" id="{D8A47F98-5E66-E34F-5CB0-BBF6FA707E40}"/>
                </a:ext>
              </a:extLst>
            </p:cNvPr>
            <p:cNvSpPr/>
            <p:nvPr/>
          </p:nvSpPr>
          <p:spPr>
            <a:xfrm>
              <a:off x="7451407" y="1277638"/>
              <a:ext cx="59792" cy="114173"/>
            </a:xfrm>
            <a:custGeom>
              <a:avLst/>
              <a:gdLst/>
              <a:ahLst/>
              <a:cxnLst/>
              <a:rect l="l" t="t" r="r" b="b"/>
              <a:pathLst>
                <a:path w="3558" h="6794" fill="none" extrusionOk="0">
                  <a:moveTo>
                    <a:pt x="3237" y="1"/>
                  </a:moveTo>
                  <a:lnTo>
                    <a:pt x="1" y="4782"/>
                  </a:lnTo>
                  <a:lnTo>
                    <a:pt x="1" y="4782"/>
                  </a:lnTo>
                  <a:lnTo>
                    <a:pt x="263" y="5248"/>
                  </a:lnTo>
                  <a:lnTo>
                    <a:pt x="496" y="5744"/>
                  </a:lnTo>
                  <a:lnTo>
                    <a:pt x="671" y="6269"/>
                  </a:lnTo>
                  <a:lnTo>
                    <a:pt x="817" y="6793"/>
                  </a:lnTo>
                  <a:lnTo>
                    <a:pt x="817" y="6793"/>
                  </a:lnTo>
                  <a:lnTo>
                    <a:pt x="1283" y="6618"/>
                  </a:lnTo>
                  <a:lnTo>
                    <a:pt x="1721" y="6385"/>
                  </a:lnTo>
                  <a:lnTo>
                    <a:pt x="2129" y="6152"/>
                  </a:lnTo>
                  <a:lnTo>
                    <a:pt x="2508" y="5890"/>
                  </a:lnTo>
                  <a:lnTo>
                    <a:pt x="2828" y="5598"/>
                  </a:lnTo>
                  <a:lnTo>
                    <a:pt x="3062" y="5277"/>
                  </a:lnTo>
                  <a:lnTo>
                    <a:pt x="3178" y="5103"/>
                  </a:lnTo>
                  <a:lnTo>
                    <a:pt x="3266" y="4928"/>
                  </a:lnTo>
                  <a:lnTo>
                    <a:pt x="3324" y="4724"/>
                  </a:lnTo>
                  <a:lnTo>
                    <a:pt x="3382" y="4549"/>
                  </a:lnTo>
                  <a:lnTo>
                    <a:pt x="3382" y="4549"/>
                  </a:lnTo>
                  <a:lnTo>
                    <a:pt x="3470" y="3966"/>
                  </a:lnTo>
                  <a:lnTo>
                    <a:pt x="3528" y="3412"/>
                  </a:lnTo>
                  <a:lnTo>
                    <a:pt x="3557" y="2829"/>
                  </a:lnTo>
                  <a:lnTo>
                    <a:pt x="3557" y="2275"/>
                  </a:lnTo>
                  <a:lnTo>
                    <a:pt x="3499" y="1692"/>
                  </a:lnTo>
                  <a:lnTo>
                    <a:pt x="3441" y="1109"/>
                  </a:lnTo>
                  <a:lnTo>
                    <a:pt x="3353" y="555"/>
                  </a:lnTo>
                  <a:lnTo>
                    <a:pt x="323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784;p55">
              <a:extLst>
                <a:ext uri="{FF2B5EF4-FFF2-40B4-BE49-F238E27FC236}">
                  <a16:creationId xmlns:a16="http://schemas.microsoft.com/office/drawing/2014/main" id="{06544553-A54E-7BD9-1EA6-BD8B1EBE4980}"/>
                </a:ext>
              </a:extLst>
            </p:cNvPr>
            <p:cNvSpPr/>
            <p:nvPr/>
          </p:nvSpPr>
          <p:spPr>
            <a:xfrm>
              <a:off x="7331385" y="1103236"/>
              <a:ext cx="210667" cy="279265"/>
            </a:xfrm>
            <a:custGeom>
              <a:avLst/>
              <a:gdLst/>
              <a:ahLst/>
              <a:cxnLst/>
              <a:rect l="l" t="t" r="r" b="b"/>
              <a:pathLst>
                <a:path w="12536" h="16618" extrusionOk="0">
                  <a:moveTo>
                    <a:pt x="5656" y="1"/>
                  </a:moveTo>
                  <a:lnTo>
                    <a:pt x="5102" y="59"/>
                  </a:lnTo>
                  <a:lnTo>
                    <a:pt x="4548" y="176"/>
                  </a:lnTo>
                  <a:lnTo>
                    <a:pt x="3994" y="351"/>
                  </a:lnTo>
                  <a:lnTo>
                    <a:pt x="3440" y="584"/>
                  </a:lnTo>
                  <a:lnTo>
                    <a:pt x="2916" y="846"/>
                  </a:lnTo>
                  <a:lnTo>
                    <a:pt x="2420" y="1196"/>
                  </a:lnTo>
                  <a:lnTo>
                    <a:pt x="2099" y="1458"/>
                  </a:lnTo>
                  <a:lnTo>
                    <a:pt x="1808" y="1750"/>
                  </a:lnTo>
                  <a:lnTo>
                    <a:pt x="1516" y="2041"/>
                  </a:lnTo>
                  <a:lnTo>
                    <a:pt x="1283" y="2362"/>
                  </a:lnTo>
                  <a:lnTo>
                    <a:pt x="1050" y="2712"/>
                  </a:lnTo>
                  <a:lnTo>
                    <a:pt x="846" y="3062"/>
                  </a:lnTo>
                  <a:lnTo>
                    <a:pt x="671" y="3441"/>
                  </a:lnTo>
                  <a:lnTo>
                    <a:pt x="525" y="3820"/>
                  </a:lnTo>
                  <a:lnTo>
                    <a:pt x="379" y="4199"/>
                  </a:lnTo>
                  <a:lnTo>
                    <a:pt x="263" y="4607"/>
                  </a:lnTo>
                  <a:lnTo>
                    <a:pt x="175" y="5015"/>
                  </a:lnTo>
                  <a:lnTo>
                    <a:pt x="88" y="5452"/>
                  </a:lnTo>
                  <a:lnTo>
                    <a:pt x="59" y="5860"/>
                  </a:lnTo>
                  <a:lnTo>
                    <a:pt x="0" y="6298"/>
                  </a:lnTo>
                  <a:lnTo>
                    <a:pt x="0" y="7172"/>
                  </a:lnTo>
                  <a:lnTo>
                    <a:pt x="30" y="8076"/>
                  </a:lnTo>
                  <a:lnTo>
                    <a:pt x="146" y="8950"/>
                  </a:lnTo>
                  <a:lnTo>
                    <a:pt x="321" y="9854"/>
                  </a:lnTo>
                  <a:lnTo>
                    <a:pt x="525" y="10700"/>
                  </a:lnTo>
                  <a:lnTo>
                    <a:pt x="758" y="11545"/>
                  </a:lnTo>
                  <a:lnTo>
                    <a:pt x="1050" y="12332"/>
                  </a:lnTo>
                  <a:lnTo>
                    <a:pt x="1371" y="13061"/>
                  </a:lnTo>
                  <a:lnTo>
                    <a:pt x="1720" y="13761"/>
                  </a:lnTo>
                  <a:lnTo>
                    <a:pt x="1924" y="14110"/>
                  </a:lnTo>
                  <a:lnTo>
                    <a:pt x="2128" y="14460"/>
                  </a:lnTo>
                  <a:lnTo>
                    <a:pt x="2362" y="14752"/>
                  </a:lnTo>
                  <a:lnTo>
                    <a:pt x="2624" y="15043"/>
                  </a:lnTo>
                  <a:lnTo>
                    <a:pt x="2916" y="15306"/>
                  </a:lnTo>
                  <a:lnTo>
                    <a:pt x="3178" y="15539"/>
                  </a:lnTo>
                  <a:lnTo>
                    <a:pt x="3469" y="15743"/>
                  </a:lnTo>
                  <a:lnTo>
                    <a:pt x="3790" y="15947"/>
                  </a:lnTo>
                  <a:lnTo>
                    <a:pt x="4111" y="16122"/>
                  </a:lnTo>
                  <a:lnTo>
                    <a:pt x="4432" y="16239"/>
                  </a:lnTo>
                  <a:lnTo>
                    <a:pt x="4781" y="16384"/>
                  </a:lnTo>
                  <a:lnTo>
                    <a:pt x="5102" y="16472"/>
                  </a:lnTo>
                  <a:lnTo>
                    <a:pt x="5452" y="16530"/>
                  </a:lnTo>
                  <a:lnTo>
                    <a:pt x="5802" y="16588"/>
                  </a:lnTo>
                  <a:lnTo>
                    <a:pt x="6152" y="16618"/>
                  </a:lnTo>
                  <a:lnTo>
                    <a:pt x="6501" y="16618"/>
                  </a:lnTo>
                  <a:lnTo>
                    <a:pt x="6880" y="16588"/>
                  </a:lnTo>
                  <a:lnTo>
                    <a:pt x="7230" y="16559"/>
                  </a:lnTo>
                  <a:lnTo>
                    <a:pt x="7580" y="16501"/>
                  </a:lnTo>
                  <a:lnTo>
                    <a:pt x="7930" y="16413"/>
                  </a:lnTo>
                  <a:lnTo>
                    <a:pt x="8280" y="16297"/>
                  </a:lnTo>
                  <a:lnTo>
                    <a:pt x="8629" y="16151"/>
                  </a:lnTo>
                  <a:lnTo>
                    <a:pt x="8950" y="16005"/>
                  </a:lnTo>
                  <a:lnTo>
                    <a:pt x="9271" y="15801"/>
                  </a:lnTo>
                  <a:lnTo>
                    <a:pt x="9591" y="15597"/>
                  </a:lnTo>
                  <a:lnTo>
                    <a:pt x="9912" y="15393"/>
                  </a:lnTo>
                  <a:lnTo>
                    <a:pt x="10204" y="15131"/>
                  </a:lnTo>
                  <a:lnTo>
                    <a:pt x="10495" y="14839"/>
                  </a:lnTo>
                  <a:lnTo>
                    <a:pt x="10758" y="14548"/>
                  </a:lnTo>
                  <a:lnTo>
                    <a:pt x="11020" y="14227"/>
                  </a:lnTo>
                  <a:lnTo>
                    <a:pt x="11282" y="13877"/>
                  </a:lnTo>
                  <a:lnTo>
                    <a:pt x="11486" y="13527"/>
                  </a:lnTo>
                  <a:lnTo>
                    <a:pt x="11778" y="13032"/>
                  </a:lnTo>
                  <a:lnTo>
                    <a:pt x="11982" y="12565"/>
                  </a:lnTo>
                  <a:lnTo>
                    <a:pt x="12157" y="12099"/>
                  </a:lnTo>
                  <a:lnTo>
                    <a:pt x="12303" y="11632"/>
                  </a:lnTo>
                  <a:lnTo>
                    <a:pt x="12419" y="11166"/>
                  </a:lnTo>
                  <a:lnTo>
                    <a:pt x="12478" y="10700"/>
                  </a:lnTo>
                  <a:lnTo>
                    <a:pt x="12507" y="10233"/>
                  </a:lnTo>
                  <a:lnTo>
                    <a:pt x="12536" y="9767"/>
                  </a:lnTo>
                  <a:lnTo>
                    <a:pt x="12507" y="9271"/>
                  </a:lnTo>
                  <a:lnTo>
                    <a:pt x="12448" y="8746"/>
                  </a:lnTo>
                  <a:lnTo>
                    <a:pt x="12303" y="7609"/>
                  </a:lnTo>
                  <a:lnTo>
                    <a:pt x="12069" y="6327"/>
                  </a:lnTo>
                  <a:lnTo>
                    <a:pt x="11778" y="4840"/>
                  </a:lnTo>
                  <a:lnTo>
                    <a:pt x="11690" y="4490"/>
                  </a:lnTo>
                  <a:lnTo>
                    <a:pt x="11603" y="4170"/>
                  </a:lnTo>
                  <a:lnTo>
                    <a:pt x="11486" y="3849"/>
                  </a:lnTo>
                  <a:lnTo>
                    <a:pt x="11370" y="3528"/>
                  </a:lnTo>
                  <a:lnTo>
                    <a:pt x="11224" y="3208"/>
                  </a:lnTo>
                  <a:lnTo>
                    <a:pt x="11049" y="2916"/>
                  </a:lnTo>
                  <a:lnTo>
                    <a:pt x="10874" y="2624"/>
                  </a:lnTo>
                  <a:lnTo>
                    <a:pt x="10670" y="2362"/>
                  </a:lnTo>
                  <a:lnTo>
                    <a:pt x="10291" y="1896"/>
                  </a:lnTo>
                  <a:lnTo>
                    <a:pt x="9854" y="1488"/>
                  </a:lnTo>
                  <a:lnTo>
                    <a:pt x="9417" y="1109"/>
                  </a:lnTo>
                  <a:lnTo>
                    <a:pt x="8921" y="788"/>
                  </a:lnTo>
                  <a:lnTo>
                    <a:pt x="8425" y="526"/>
                  </a:lnTo>
                  <a:lnTo>
                    <a:pt x="7901" y="321"/>
                  </a:lnTo>
                  <a:lnTo>
                    <a:pt x="7347" y="176"/>
                  </a:lnTo>
                  <a:lnTo>
                    <a:pt x="6793" y="59"/>
                  </a:lnTo>
                  <a:lnTo>
                    <a:pt x="6239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785;p55">
              <a:extLst>
                <a:ext uri="{FF2B5EF4-FFF2-40B4-BE49-F238E27FC236}">
                  <a16:creationId xmlns:a16="http://schemas.microsoft.com/office/drawing/2014/main" id="{1C175EC7-F072-8B8B-6F49-317F29CC175F}"/>
                </a:ext>
              </a:extLst>
            </p:cNvPr>
            <p:cNvSpPr/>
            <p:nvPr/>
          </p:nvSpPr>
          <p:spPr>
            <a:xfrm>
              <a:off x="7518526" y="1206604"/>
              <a:ext cx="48516" cy="68615"/>
            </a:xfrm>
            <a:custGeom>
              <a:avLst/>
              <a:gdLst/>
              <a:ahLst/>
              <a:cxnLst/>
              <a:rect l="l" t="t" r="r" b="b"/>
              <a:pathLst>
                <a:path w="2887" h="4083" extrusionOk="0">
                  <a:moveTo>
                    <a:pt x="1283" y="1"/>
                  </a:moveTo>
                  <a:lnTo>
                    <a:pt x="1021" y="30"/>
                  </a:lnTo>
                  <a:lnTo>
                    <a:pt x="758" y="147"/>
                  </a:lnTo>
                  <a:lnTo>
                    <a:pt x="584" y="263"/>
                  </a:lnTo>
                  <a:lnTo>
                    <a:pt x="438" y="409"/>
                  </a:lnTo>
                  <a:lnTo>
                    <a:pt x="321" y="555"/>
                  </a:lnTo>
                  <a:lnTo>
                    <a:pt x="234" y="701"/>
                  </a:lnTo>
                  <a:lnTo>
                    <a:pt x="146" y="905"/>
                  </a:lnTo>
                  <a:lnTo>
                    <a:pt x="88" y="1080"/>
                  </a:lnTo>
                  <a:lnTo>
                    <a:pt x="1" y="1488"/>
                  </a:lnTo>
                  <a:lnTo>
                    <a:pt x="1" y="1925"/>
                  </a:lnTo>
                  <a:lnTo>
                    <a:pt x="30" y="2333"/>
                  </a:lnTo>
                  <a:lnTo>
                    <a:pt x="117" y="2741"/>
                  </a:lnTo>
                  <a:lnTo>
                    <a:pt x="205" y="3091"/>
                  </a:lnTo>
                  <a:lnTo>
                    <a:pt x="292" y="3266"/>
                  </a:lnTo>
                  <a:lnTo>
                    <a:pt x="380" y="3412"/>
                  </a:lnTo>
                  <a:lnTo>
                    <a:pt x="496" y="3557"/>
                  </a:lnTo>
                  <a:lnTo>
                    <a:pt x="613" y="3703"/>
                  </a:lnTo>
                  <a:lnTo>
                    <a:pt x="729" y="3820"/>
                  </a:lnTo>
                  <a:lnTo>
                    <a:pt x="846" y="3907"/>
                  </a:lnTo>
                  <a:lnTo>
                    <a:pt x="992" y="3995"/>
                  </a:lnTo>
                  <a:lnTo>
                    <a:pt x="1137" y="4024"/>
                  </a:lnTo>
                  <a:lnTo>
                    <a:pt x="1283" y="4082"/>
                  </a:lnTo>
                  <a:lnTo>
                    <a:pt x="1429" y="4082"/>
                  </a:lnTo>
                  <a:lnTo>
                    <a:pt x="1575" y="4053"/>
                  </a:lnTo>
                  <a:lnTo>
                    <a:pt x="1721" y="4024"/>
                  </a:lnTo>
                  <a:lnTo>
                    <a:pt x="1866" y="3966"/>
                  </a:lnTo>
                  <a:lnTo>
                    <a:pt x="1983" y="3878"/>
                  </a:lnTo>
                  <a:lnTo>
                    <a:pt x="2129" y="3762"/>
                  </a:lnTo>
                  <a:lnTo>
                    <a:pt x="2245" y="3587"/>
                  </a:lnTo>
                  <a:lnTo>
                    <a:pt x="2420" y="3353"/>
                  </a:lnTo>
                  <a:lnTo>
                    <a:pt x="2566" y="3062"/>
                  </a:lnTo>
                  <a:lnTo>
                    <a:pt x="2683" y="2770"/>
                  </a:lnTo>
                  <a:lnTo>
                    <a:pt x="2770" y="2479"/>
                  </a:lnTo>
                  <a:lnTo>
                    <a:pt x="2857" y="2187"/>
                  </a:lnTo>
                  <a:lnTo>
                    <a:pt x="2887" y="1896"/>
                  </a:lnTo>
                  <a:lnTo>
                    <a:pt x="2887" y="1575"/>
                  </a:lnTo>
                  <a:lnTo>
                    <a:pt x="2828" y="1254"/>
                  </a:lnTo>
                  <a:lnTo>
                    <a:pt x="2799" y="992"/>
                  </a:lnTo>
                  <a:lnTo>
                    <a:pt x="2683" y="730"/>
                  </a:lnTo>
                  <a:lnTo>
                    <a:pt x="2508" y="467"/>
                  </a:lnTo>
                  <a:lnTo>
                    <a:pt x="2304" y="292"/>
                  </a:lnTo>
                  <a:lnTo>
                    <a:pt x="2070" y="147"/>
                  </a:lnTo>
                  <a:lnTo>
                    <a:pt x="1837" y="30"/>
                  </a:lnTo>
                  <a:lnTo>
                    <a:pt x="1575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786;p55">
              <a:extLst>
                <a:ext uri="{FF2B5EF4-FFF2-40B4-BE49-F238E27FC236}">
                  <a16:creationId xmlns:a16="http://schemas.microsoft.com/office/drawing/2014/main" id="{93A221BC-E70C-6E54-58E5-6929946B9816}"/>
                </a:ext>
              </a:extLst>
            </p:cNvPr>
            <p:cNvSpPr/>
            <p:nvPr/>
          </p:nvSpPr>
          <p:spPr>
            <a:xfrm>
              <a:off x="7466598" y="1114512"/>
              <a:ext cx="81336" cy="117097"/>
            </a:xfrm>
            <a:custGeom>
              <a:avLst/>
              <a:gdLst/>
              <a:ahLst/>
              <a:cxnLst/>
              <a:rect l="l" t="t" r="r" b="b"/>
              <a:pathLst>
                <a:path w="4840" h="6968" extrusionOk="0">
                  <a:moveTo>
                    <a:pt x="1720" y="0"/>
                  </a:moveTo>
                  <a:lnTo>
                    <a:pt x="1371" y="59"/>
                  </a:lnTo>
                  <a:lnTo>
                    <a:pt x="1050" y="146"/>
                  </a:lnTo>
                  <a:lnTo>
                    <a:pt x="817" y="263"/>
                  </a:lnTo>
                  <a:lnTo>
                    <a:pt x="613" y="408"/>
                  </a:lnTo>
                  <a:lnTo>
                    <a:pt x="438" y="554"/>
                  </a:lnTo>
                  <a:lnTo>
                    <a:pt x="292" y="729"/>
                  </a:lnTo>
                  <a:lnTo>
                    <a:pt x="204" y="933"/>
                  </a:lnTo>
                  <a:lnTo>
                    <a:pt x="117" y="1108"/>
                  </a:lnTo>
                  <a:lnTo>
                    <a:pt x="59" y="1283"/>
                  </a:lnTo>
                  <a:lnTo>
                    <a:pt x="0" y="1604"/>
                  </a:lnTo>
                  <a:lnTo>
                    <a:pt x="0" y="1837"/>
                  </a:lnTo>
                  <a:lnTo>
                    <a:pt x="0" y="1924"/>
                  </a:lnTo>
                  <a:lnTo>
                    <a:pt x="0" y="2245"/>
                  </a:lnTo>
                  <a:lnTo>
                    <a:pt x="0" y="2566"/>
                  </a:lnTo>
                  <a:lnTo>
                    <a:pt x="59" y="2945"/>
                  </a:lnTo>
                  <a:lnTo>
                    <a:pt x="146" y="3294"/>
                  </a:lnTo>
                  <a:lnTo>
                    <a:pt x="263" y="3673"/>
                  </a:lnTo>
                  <a:lnTo>
                    <a:pt x="438" y="4052"/>
                  </a:lnTo>
                  <a:lnTo>
                    <a:pt x="613" y="4431"/>
                  </a:lnTo>
                  <a:lnTo>
                    <a:pt x="817" y="4810"/>
                  </a:lnTo>
                  <a:lnTo>
                    <a:pt x="1050" y="5160"/>
                  </a:lnTo>
                  <a:lnTo>
                    <a:pt x="1341" y="5510"/>
                  </a:lnTo>
                  <a:lnTo>
                    <a:pt x="1633" y="5831"/>
                  </a:lnTo>
                  <a:lnTo>
                    <a:pt x="1983" y="6122"/>
                  </a:lnTo>
                  <a:lnTo>
                    <a:pt x="2333" y="6385"/>
                  </a:lnTo>
                  <a:lnTo>
                    <a:pt x="2712" y="6618"/>
                  </a:lnTo>
                  <a:lnTo>
                    <a:pt x="3149" y="6822"/>
                  </a:lnTo>
                  <a:lnTo>
                    <a:pt x="3586" y="6968"/>
                  </a:lnTo>
                  <a:lnTo>
                    <a:pt x="3819" y="6676"/>
                  </a:lnTo>
                  <a:lnTo>
                    <a:pt x="3994" y="6385"/>
                  </a:lnTo>
                  <a:lnTo>
                    <a:pt x="4169" y="6122"/>
                  </a:lnTo>
                  <a:lnTo>
                    <a:pt x="4344" y="5831"/>
                  </a:lnTo>
                  <a:lnTo>
                    <a:pt x="4461" y="5539"/>
                  </a:lnTo>
                  <a:lnTo>
                    <a:pt x="4577" y="5248"/>
                  </a:lnTo>
                  <a:lnTo>
                    <a:pt x="4665" y="4956"/>
                  </a:lnTo>
                  <a:lnTo>
                    <a:pt x="4752" y="4665"/>
                  </a:lnTo>
                  <a:lnTo>
                    <a:pt x="4781" y="4373"/>
                  </a:lnTo>
                  <a:lnTo>
                    <a:pt x="4840" y="4082"/>
                  </a:lnTo>
                  <a:lnTo>
                    <a:pt x="4840" y="3790"/>
                  </a:lnTo>
                  <a:lnTo>
                    <a:pt x="4840" y="3499"/>
                  </a:lnTo>
                  <a:lnTo>
                    <a:pt x="4781" y="2945"/>
                  </a:lnTo>
                  <a:lnTo>
                    <a:pt x="4665" y="2420"/>
                  </a:lnTo>
                  <a:lnTo>
                    <a:pt x="4490" y="1924"/>
                  </a:lnTo>
                  <a:lnTo>
                    <a:pt x="4257" y="1458"/>
                  </a:lnTo>
                  <a:lnTo>
                    <a:pt x="3994" y="1050"/>
                  </a:lnTo>
                  <a:lnTo>
                    <a:pt x="3674" y="700"/>
                  </a:lnTo>
                  <a:lnTo>
                    <a:pt x="3499" y="554"/>
                  </a:lnTo>
                  <a:lnTo>
                    <a:pt x="3324" y="408"/>
                  </a:lnTo>
                  <a:lnTo>
                    <a:pt x="3149" y="292"/>
                  </a:lnTo>
                  <a:lnTo>
                    <a:pt x="2945" y="204"/>
                  </a:lnTo>
                  <a:lnTo>
                    <a:pt x="2741" y="117"/>
                  </a:lnTo>
                  <a:lnTo>
                    <a:pt x="2537" y="59"/>
                  </a:lnTo>
                  <a:lnTo>
                    <a:pt x="233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787;p55">
              <a:extLst>
                <a:ext uri="{FF2B5EF4-FFF2-40B4-BE49-F238E27FC236}">
                  <a16:creationId xmlns:a16="http://schemas.microsoft.com/office/drawing/2014/main" id="{5DB25253-F89D-6A67-DD23-6FEEF39BB9D1}"/>
                </a:ext>
              </a:extLst>
            </p:cNvPr>
            <p:cNvSpPr/>
            <p:nvPr/>
          </p:nvSpPr>
          <p:spPr>
            <a:xfrm>
              <a:off x="7298565" y="1072382"/>
              <a:ext cx="222918" cy="128861"/>
            </a:xfrm>
            <a:custGeom>
              <a:avLst/>
              <a:gdLst/>
              <a:ahLst/>
              <a:cxnLst/>
              <a:rect l="l" t="t" r="r" b="b"/>
              <a:pathLst>
                <a:path w="13265" h="7668" extrusionOk="0">
                  <a:moveTo>
                    <a:pt x="7055" y="0"/>
                  </a:moveTo>
                  <a:lnTo>
                    <a:pt x="6589" y="29"/>
                  </a:lnTo>
                  <a:lnTo>
                    <a:pt x="5889" y="58"/>
                  </a:lnTo>
                  <a:lnTo>
                    <a:pt x="5218" y="146"/>
                  </a:lnTo>
                  <a:lnTo>
                    <a:pt x="4519" y="292"/>
                  </a:lnTo>
                  <a:lnTo>
                    <a:pt x="3848" y="467"/>
                  </a:lnTo>
                  <a:lnTo>
                    <a:pt x="3207" y="700"/>
                  </a:lnTo>
                  <a:lnTo>
                    <a:pt x="2595" y="962"/>
                  </a:lnTo>
                  <a:lnTo>
                    <a:pt x="2303" y="1137"/>
                  </a:lnTo>
                  <a:lnTo>
                    <a:pt x="2041" y="1312"/>
                  </a:lnTo>
                  <a:lnTo>
                    <a:pt x="1778" y="1516"/>
                  </a:lnTo>
                  <a:lnTo>
                    <a:pt x="1516" y="1720"/>
                  </a:lnTo>
                  <a:lnTo>
                    <a:pt x="1283" y="1953"/>
                  </a:lnTo>
                  <a:lnTo>
                    <a:pt x="1079" y="2187"/>
                  </a:lnTo>
                  <a:lnTo>
                    <a:pt x="875" y="2449"/>
                  </a:lnTo>
                  <a:lnTo>
                    <a:pt x="671" y="2740"/>
                  </a:lnTo>
                  <a:lnTo>
                    <a:pt x="525" y="3032"/>
                  </a:lnTo>
                  <a:lnTo>
                    <a:pt x="379" y="3353"/>
                  </a:lnTo>
                  <a:lnTo>
                    <a:pt x="263" y="3673"/>
                  </a:lnTo>
                  <a:lnTo>
                    <a:pt x="146" y="4052"/>
                  </a:lnTo>
                  <a:lnTo>
                    <a:pt x="58" y="4431"/>
                  </a:lnTo>
                  <a:lnTo>
                    <a:pt x="29" y="4810"/>
                  </a:lnTo>
                  <a:lnTo>
                    <a:pt x="0" y="5248"/>
                  </a:lnTo>
                  <a:lnTo>
                    <a:pt x="0" y="5685"/>
                  </a:lnTo>
                  <a:lnTo>
                    <a:pt x="29" y="6151"/>
                  </a:lnTo>
                  <a:lnTo>
                    <a:pt x="58" y="6618"/>
                  </a:lnTo>
                  <a:lnTo>
                    <a:pt x="146" y="7142"/>
                  </a:lnTo>
                  <a:lnTo>
                    <a:pt x="263" y="7667"/>
                  </a:lnTo>
                  <a:lnTo>
                    <a:pt x="1720" y="7405"/>
                  </a:lnTo>
                  <a:lnTo>
                    <a:pt x="3557" y="7084"/>
                  </a:lnTo>
                  <a:lnTo>
                    <a:pt x="5627" y="6734"/>
                  </a:lnTo>
                  <a:lnTo>
                    <a:pt x="6676" y="6501"/>
                  </a:lnTo>
                  <a:lnTo>
                    <a:pt x="7726" y="6297"/>
                  </a:lnTo>
                  <a:lnTo>
                    <a:pt x="8746" y="6035"/>
                  </a:lnTo>
                  <a:lnTo>
                    <a:pt x="9708" y="5772"/>
                  </a:lnTo>
                  <a:lnTo>
                    <a:pt x="10582" y="5481"/>
                  </a:lnTo>
                  <a:lnTo>
                    <a:pt x="11399" y="5189"/>
                  </a:lnTo>
                  <a:lnTo>
                    <a:pt x="11749" y="5014"/>
                  </a:lnTo>
                  <a:lnTo>
                    <a:pt x="12069" y="4839"/>
                  </a:lnTo>
                  <a:lnTo>
                    <a:pt x="12361" y="4665"/>
                  </a:lnTo>
                  <a:lnTo>
                    <a:pt x="12623" y="4490"/>
                  </a:lnTo>
                  <a:lnTo>
                    <a:pt x="12856" y="4286"/>
                  </a:lnTo>
                  <a:lnTo>
                    <a:pt x="13031" y="4081"/>
                  </a:lnTo>
                  <a:lnTo>
                    <a:pt x="13177" y="3877"/>
                  </a:lnTo>
                  <a:lnTo>
                    <a:pt x="13264" y="3673"/>
                  </a:lnTo>
                  <a:lnTo>
                    <a:pt x="13060" y="3149"/>
                  </a:lnTo>
                  <a:lnTo>
                    <a:pt x="12798" y="2653"/>
                  </a:lnTo>
                  <a:lnTo>
                    <a:pt x="12506" y="2216"/>
                  </a:lnTo>
                  <a:lnTo>
                    <a:pt x="12186" y="1837"/>
                  </a:lnTo>
                  <a:lnTo>
                    <a:pt x="11807" y="1487"/>
                  </a:lnTo>
                  <a:lnTo>
                    <a:pt x="11399" y="1166"/>
                  </a:lnTo>
                  <a:lnTo>
                    <a:pt x="10961" y="904"/>
                  </a:lnTo>
                  <a:lnTo>
                    <a:pt x="10495" y="671"/>
                  </a:lnTo>
                  <a:lnTo>
                    <a:pt x="10029" y="496"/>
                  </a:lnTo>
                  <a:lnTo>
                    <a:pt x="9533" y="350"/>
                  </a:lnTo>
                  <a:lnTo>
                    <a:pt x="9037" y="204"/>
                  </a:lnTo>
                  <a:lnTo>
                    <a:pt x="8542" y="117"/>
                  </a:lnTo>
                  <a:lnTo>
                    <a:pt x="8046" y="58"/>
                  </a:lnTo>
                  <a:lnTo>
                    <a:pt x="7551" y="29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788;p55">
              <a:extLst>
                <a:ext uri="{FF2B5EF4-FFF2-40B4-BE49-F238E27FC236}">
                  <a16:creationId xmlns:a16="http://schemas.microsoft.com/office/drawing/2014/main" id="{5E42AFF9-2DD7-6607-0DE3-27E98E4459D6}"/>
                </a:ext>
              </a:extLst>
            </p:cNvPr>
            <p:cNvSpPr/>
            <p:nvPr/>
          </p:nvSpPr>
          <p:spPr>
            <a:xfrm>
              <a:off x="7471001" y="1854756"/>
              <a:ext cx="292004" cy="1405049"/>
            </a:xfrm>
            <a:custGeom>
              <a:avLst/>
              <a:gdLst/>
              <a:ahLst/>
              <a:cxnLst/>
              <a:rect l="l" t="t" r="r" b="b"/>
              <a:pathLst>
                <a:path w="17376" h="83609" extrusionOk="0">
                  <a:moveTo>
                    <a:pt x="12653" y="0"/>
                  </a:moveTo>
                  <a:lnTo>
                    <a:pt x="176" y="3469"/>
                  </a:lnTo>
                  <a:lnTo>
                    <a:pt x="147" y="4985"/>
                  </a:lnTo>
                  <a:lnTo>
                    <a:pt x="59" y="9037"/>
                  </a:lnTo>
                  <a:lnTo>
                    <a:pt x="1" y="15043"/>
                  </a:lnTo>
                  <a:lnTo>
                    <a:pt x="1" y="18541"/>
                  </a:lnTo>
                  <a:lnTo>
                    <a:pt x="30" y="22272"/>
                  </a:lnTo>
                  <a:lnTo>
                    <a:pt x="88" y="26179"/>
                  </a:lnTo>
                  <a:lnTo>
                    <a:pt x="176" y="30144"/>
                  </a:lnTo>
                  <a:lnTo>
                    <a:pt x="321" y="34079"/>
                  </a:lnTo>
                  <a:lnTo>
                    <a:pt x="496" y="37956"/>
                  </a:lnTo>
                  <a:lnTo>
                    <a:pt x="613" y="39822"/>
                  </a:lnTo>
                  <a:lnTo>
                    <a:pt x="759" y="41630"/>
                  </a:lnTo>
                  <a:lnTo>
                    <a:pt x="904" y="43379"/>
                  </a:lnTo>
                  <a:lnTo>
                    <a:pt x="1079" y="45040"/>
                  </a:lnTo>
                  <a:lnTo>
                    <a:pt x="1254" y="46644"/>
                  </a:lnTo>
                  <a:lnTo>
                    <a:pt x="1458" y="48130"/>
                  </a:lnTo>
                  <a:lnTo>
                    <a:pt x="1692" y="49530"/>
                  </a:lnTo>
                  <a:lnTo>
                    <a:pt x="1954" y="50812"/>
                  </a:lnTo>
                  <a:lnTo>
                    <a:pt x="2508" y="53407"/>
                  </a:lnTo>
                  <a:lnTo>
                    <a:pt x="3178" y="56089"/>
                  </a:lnTo>
                  <a:lnTo>
                    <a:pt x="3878" y="58858"/>
                  </a:lnTo>
                  <a:lnTo>
                    <a:pt x="4607" y="61628"/>
                  </a:lnTo>
                  <a:lnTo>
                    <a:pt x="5394" y="64397"/>
                  </a:lnTo>
                  <a:lnTo>
                    <a:pt x="6152" y="67109"/>
                  </a:lnTo>
                  <a:lnTo>
                    <a:pt x="6939" y="69761"/>
                  </a:lnTo>
                  <a:lnTo>
                    <a:pt x="7697" y="72268"/>
                  </a:lnTo>
                  <a:lnTo>
                    <a:pt x="9096" y="76787"/>
                  </a:lnTo>
                  <a:lnTo>
                    <a:pt x="10233" y="80373"/>
                  </a:lnTo>
                  <a:lnTo>
                    <a:pt x="11283" y="83609"/>
                  </a:lnTo>
                  <a:lnTo>
                    <a:pt x="17375" y="83201"/>
                  </a:lnTo>
                  <a:lnTo>
                    <a:pt x="16734" y="79090"/>
                  </a:lnTo>
                  <a:lnTo>
                    <a:pt x="15247" y="69295"/>
                  </a:lnTo>
                  <a:lnTo>
                    <a:pt x="14402" y="63435"/>
                  </a:lnTo>
                  <a:lnTo>
                    <a:pt x="13557" y="57547"/>
                  </a:lnTo>
                  <a:lnTo>
                    <a:pt x="12799" y="52095"/>
                  </a:lnTo>
                  <a:lnTo>
                    <a:pt x="12507" y="49705"/>
                  </a:lnTo>
                  <a:lnTo>
                    <a:pt x="12245" y="47577"/>
                  </a:lnTo>
                  <a:lnTo>
                    <a:pt x="12099" y="46177"/>
                  </a:lnTo>
                  <a:lnTo>
                    <a:pt x="11982" y="44690"/>
                  </a:lnTo>
                  <a:lnTo>
                    <a:pt x="11866" y="43087"/>
                  </a:lnTo>
                  <a:lnTo>
                    <a:pt x="11778" y="41425"/>
                  </a:lnTo>
                  <a:lnTo>
                    <a:pt x="11720" y="39676"/>
                  </a:lnTo>
                  <a:lnTo>
                    <a:pt x="11662" y="37869"/>
                  </a:lnTo>
                  <a:lnTo>
                    <a:pt x="11603" y="34079"/>
                  </a:lnTo>
                  <a:lnTo>
                    <a:pt x="11603" y="30173"/>
                  </a:lnTo>
                  <a:lnTo>
                    <a:pt x="11662" y="26208"/>
                  </a:lnTo>
                  <a:lnTo>
                    <a:pt x="11720" y="22272"/>
                  </a:lnTo>
                  <a:lnTo>
                    <a:pt x="11837" y="18395"/>
                  </a:lnTo>
                  <a:lnTo>
                    <a:pt x="11953" y="14722"/>
                  </a:lnTo>
                  <a:lnTo>
                    <a:pt x="12099" y="11282"/>
                  </a:lnTo>
                  <a:lnTo>
                    <a:pt x="12361" y="5423"/>
                  </a:lnTo>
                  <a:lnTo>
                    <a:pt x="12565" y="1458"/>
                  </a:lnTo>
                  <a:lnTo>
                    <a:pt x="1265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789;p55">
              <a:extLst>
                <a:ext uri="{FF2B5EF4-FFF2-40B4-BE49-F238E27FC236}">
                  <a16:creationId xmlns:a16="http://schemas.microsoft.com/office/drawing/2014/main" id="{60B1825B-E5EF-100E-8440-98ED27C5F4FA}"/>
                </a:ext>
              </a:extLst>
            </p:cNvPr>
            <p:cNvSpPr/>
            <p:nvPr/>
          </p:nvSpPr>
          <p:spPr>
            <a:xfrm>
              <a:off x="7471001" y="1854756"/>
              <a:ext cx="292004" cy="1405049"/>
            </a:xfrm>
            <a:custGeom>
              <a:avLst/>
              <a:gdLst/>
              <a:ahLst/>
              <a:cxnLst/>
              <a:rect l="l" t="t" r="r" b="b"/>
              <a:pathLst>
                <a:path w="17376" h="83609" fill="none" extrusionOk="0">
                  <a:moveTo>
                    <a:pt x="176" y="3469"/>
                  </a:moveTo>
                  <a:lnTo>
                    <a:pt x="176" y="3469"/>
                  </a:lnTo>
                  <a:lnTo>
                    <a:pt x="147" y="4985"/>
                  </a:lnTo>
                  <a:lnTo>
                    <a:pt x="59" y="9037"/>
                  </a:lnTo>
                  <a:lnTo>
                    <a:pt x="1" y="15043"/>
                  </a:lnTo>
                  <a:lnTo>
                    <a:pt x="1" y="18541"/>
                  </a:lnTo>
                  <a:lnTo>
                    <a:pt x="30" y="22272"/>
                  </a:lnTo>
                  <a:lnTo>
                    <a:pt x="88" y="26179"/>
                  </a:lnTo>
                  <a:lnTo>
                    <a:pt x="176" y="30144"/>
                  </a:lnTo>
                  <a:lnTo>
                    <a:pt x="321" y="34079"/>
                  </a:lnTo>
                  <a:lnTo>
                    <a:pt x="496" y="37956"/>
                  </a:lnTo>
                  <a:lnTo>
                    <a:pt x="613" y="39822"/>
                  </a:lnTo>
                  <a:lnTo>
                    <a:pt x="759" y="41630"/>
                  </a:lnTo>
                  <a:lnTo>
                    <a:pt x="904" y="43379"/>
                  </a:lnTo>
                  <a:lnTo>
                    <a:pt x="1079" y="45040"/>
                  </a:lnTo>
                  <a:lnTo>
                    <a:pt x="1254" y="46644"/>
                  </a:lnTo>
                  <a:lnTo>
                    <a:pt x="1458" y="48130"/>
                  </a:lnTo>
                  <a:lnTo>
                    <a:pt x="1692" y="49530"/>
                  </a:lnTo>
                  <a:lnTo>
                    <a:pt x="1954" y="50812"/>
                  </a:lnTo>
                  <a:lnTo>
                    <a:pt x="1954" y="50812"/>
                  </a:lnTo>
                  <a:lnTo>
                    <a:pt x="2508" y="53407"/>
                  </a:lnTo>
                  <a:lnTo>
                    <a:pt x="3178" y="56089"/>
                  </a:lnTo>
                  <a:lnTo>
                    <a:pt x="3878" y="58858"/>
                  </a:lnTo>
                  <a:lnTo>
                    <a:pt x="4607" y="61628"/>
                  </a:lnTo>
                  <a:lnTo>
                    <a:pt x="5394" y="64397"/>
                  </a:lnTo>
                  <a:lnTo>
                    <a:pt x="6152" y="67109"/>
                  </a:lnTo>
                  <a:lnTo>
                    <a:pt x="6939" y="69761"/>
                  </a:lnTo>
                  <a:lnTo>
                    <a:pt x="7697" y="72268"/>
                  </a:lnTo>
                  <a:lnTo>
                    <a:pt x="9096" y="76787"/>
                  </a:lnTo>
                  <a:lnTo>
                    <a:pt x="10233" y="80373"/>
                  </a:lnTo>
                  <a:lnTo>
                    <a:pt x="11283" y="83609"/>
                  </a:lnTo>
                  <a:lnTo>
                    <a:pt x="17375" y="83201"/>
                  </a:lnTo>
                  <a:lnTo>
                    <a:pt x="17375" y="83201"/>
                  </a:lnTo>
                  <a:lnTo>
                    <a:pt x="16734" y="79090"/>
                  </a:lnTo>
                  <a:lnTo>
                    <a:pt x="15247" y="69295"/>
                  </a:lnTo>
                  <a:lnTo>
                    <a:pt x="14402" y="63435"/>
                  </a:lnTo>
                  <a:lnTo>
                    <a:pt x="13557" y="57547"/>
                  </a:lnTo>
                  <a:lnTo>
                    <a:pt x="12799" y="52095"/>
                  </a:lnTo>
                  <a:lnTo>
                    <a:pt x="12507" y="49705"/>
                  </a:lnTo>
                  <a:lnTo>
                    <a:pt x="12245" y="47577"/>
                  </a:lnTo>
                  <a:lnTo>
                    <a:pt x="12245" y="47577"/>
                  </a:lnTo>
                  <a:lnTo>
                    <a:pt x="12099" y="46177"/>
                  </a:lnTo>
                  <a:lnTo>
                    <a:pt x="11982" y="44690"/>
                  </a:lnTo>
                  <a:lnTo>
                    <a:pt x="11866" y="43087"/>
                  </a:lnTo>
                  <a:lnTo>
                    <a:pt x="11778" y="41425"/>
                  </a:lnTo>
                  <a:lnTo>
                    <a:pt x="11720" y="39676"/>
                  </a:lnTo>
                  <a:lnTo>
                    <a:pt x="11662" y="37869"/>
                  </a:lnTo>
                  <a:lnTo>
                    <a:pt x="11603" y="34079"/>
                  </a:lnTo>
                  <a:lnTo>
                    <a:pt x="11603" y="30173"/>
                  </a:lnTo>
                  <a:lnTo>
                    <a:pt x="11662" y="26208"/>
                  </a:lnTo>
                  <a:lnTo>
                    <a:pt x="11720" y="22272"/>
                  </a:lnTo>
                  <a:lnTo>
                    <a:pt x="11837" y="18395"/>
                  </a:lnTo>
                  <a:lnTo>
                    <a:pt x="11953" y="14722"/>
                  </a:lnTo>
                  <a:lnTo>
                    <a:pt x="12099" y="11282"/>
                  </a:lnTo>
                  <a:lnTo>
                    <a:pt x="12361" y="5423"/>
                  </a:lnTo>
                  <a:lnTo>
                    <a:pt x="12565" y="1458"/>
                  </a:lnTo>
                  <a:lnTo>
                    <a:pt x="12653" y="0"/>
                  </a:lnTo>
                  <a:lnTo>
                    <a:pt x="176" y="346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790;p55">
              <a:extLst>
                <a:ext uri="{FF2B5EF4-FFF2-40B4-BE49-F238E27FC236}">
                  <a16:creationId xmlns:a16="http://schemas.microsoft.com/office/drawing/2014/main" id="{DF540569-550D-DE31-28E1-51130C442440}"/>
                </a:ext>
              </a:extLst>
            </p:cNvPr>
            <p:cNvSpPr/>
            <p:nvPr/>
          </p:nvSpPr>
          <p:spPr>
            <a:xfrm>
              <a:off x="7614550" y="2060516"/>
              <a:ext cx="56347" cy="416428"/>
            </a:xfrm>
            <a:custGeom>
              <a:avLst/>
              <a:gdLst/>
              <a:ahLst/>
              <a:cxnLst/>
              <a:rect l="l" t="t" r="r" b="b"/>
              <a:pathLst>
                <a:path w="3353" h="24780" extrusionOk="0">
                  <a:moveTo>
                    <a:pt x="1341" y="0"/>
                  </a:moveTo>
                  <a:lnTo>
                    <a:pt x="1137" y="29"/>
                  </a:lnTo>
                  <a:lnTo>
                    <a:pt x="962" y="146"/>
                  </a:lnTo>
                  <a:lnTo>
                    <a:pt x="758" y="292"/>
                  </a:lnTo>
                  <a:lnTo>
                    <a:pt x="613" y="496"/>
                  </a:lnTo>
                  <a:lnTo>
                    <a:pt x="467" y="787"/>
                  </a:lnTo>
                  <a:lnTo>
                    <a:pt x="350" y="1108"/>
                  </a:lnTo>
                  <a:lnTo>
                    <a:pt x="263" y="1516"/>
                  </a:lnTo>
                  <a:lnTo>
                    <a:pt x="204" y="1982"/>
                  </a:lnTo>
                  <a:lnTo>
                    <a:pt x="88" y="3353"/>
                  </a:lnTo>
                  <a:lnTo>
                    <a:pt x="30" y="4781"/>
                  </a:lnTo>
                  <a:lnTo>
                    <a:pt x="0" y="6297"/>
                  </a:lnTo>
                  <a:lnTo>
                    <a:pt x="30" y="7842"/>
                  </a:lnTo>
                  <a:lnTo>
                    <a:pt x="88" y="9416"/>
                  </a:lnTo>
                  <a:lnTo>
                    <a:pt x="175" y="10990"/>
                  </a:lnTo>
                  <a:lnTo>
                    <a:pt x="292" y="12594"/>
                  </a:lnTo>
                  <a:lnTo>
                    <a:pt x="438" y="14168"/>
                  </a:lnTo>
                  <a:lnTo>
                    <a:pt x="642" y="15742"/>
                  </a:lnTo>
                  <a:lnTo>
                    <a:pt x="875" y="17258"/>
                  </a:lnTo>
                  <a:lnTo>
                    <a:pt x="1166" y="18716"/>
                  </a:lnTo>
                  <a:lnTo>
                    <a:pt x="1487" y="20115"/>
                  </a:lnTo>
                  <a:lnTo>
                    <a:pt x="1808" y="21456"/>
                  </a:lnTo>
                  <a:lnTo>
                    <a:pt x="2216" y="22681"/>
                  </a:lnTo>
                  <a:lnTo>
                    <a:pt x="2420" y="23234"/>
                  </a:lnTo>
                  <a:lnTo>
                    <a:pt x="2624" y="23788"/>
                  </a:lnTo>
                  <a:lnTo>
                    <a:pt x="2857" y="24284"/>
                  </a:lnTo>
                  <a:lnTo>
                    <a:pt x="3090" y="24779"/>
                  </a:lnTo>
                  <a:lnTo>
                    <a:pt x="3032" y="22214"/>
                  </a:lnTo>
                  <a:lnTo>
                    <a:pt x="3032" y="19561"/>
                  </a:lnTo>
                  <a:lnTo>
                    <a:pt x="3032" y="16879"/>
                  </a:lnTo>
                  <a:lnTo>
                    <a:pt x="3090" y="14197"/>
                  </a:lnTo>
                  <a:lnTo>
                    <a:pt x="3178" y="8833"/>
                  </a:lnTo>
                  <a:lnTo>
                    <a:pt x="3353" y="3673"/>
                  </a:lnTo>
                  <a:lnTo>
                    <a:pt x="3265" y="3236"/>
                  </a:lnTo>
                  <a:lnTo>
                    <a:pt x="3207" y="2828"/>
                  </a:lnTo>
                  <a:lnTo>
                    <a:pt x="3120" y="2420"/>
                  </a:lnTo>
                  <a:lnTo>
                    <a:pt x="3003" y="2070"/>
                  </a:lnTo>
                  <a:lnTo>
                    <a:pt x="2916" y="1749"/>
                  </a:lnTo>
                  <a:lnTo>
                    <a:pt x="2770" y="1458"/>
                  </a:lnTo>
                  <a:lnTo>
                    <a:pt x="2653" y="1166"/>
                  </a:lnTo>
                  <a:lnTo>
                    <a:pt x="2537" y="933"/>
                  </a:lnTo>
                  <a:lnTo>
                    <a:pt x="2391" y="700"/>
                  </a:lnTo>
                  <a:lnTo>
                    <a:pt x="2245" y="525"/>
                  </a:lnTo>
                  <a:lnTo>
                    <a:pt x="2099" y="379"/>
                  </a:lnTo>
                  <a:lnTo>
                    <a:pt x="1954" y="233"/>
                  </a:lnTo>
                  <a:lnTo>
                    <a:pt x="1808" y="146"/>
                  </a:lnTo>
                  <a:lnTo>
                    <a:pt x="1662" y="58"/>
                  </a:lnTo>
                  <a:lnTo>
                    <a:pt x="1487" y="29"/>
                  </a:lnTo>
                  <a:lnTo>
                    <a:pt x="1341" y="0"/>
                  </a:lnTo>
                  <a:close/>
                  <a:moveTo>
                    <a:pt x="3090" y="24779"/>
                  </a:moveTo>
                  <a:lnTo>
                    <a:pt x="3090" y="24779"/>
                  </a:lnTo>
                  <a:lnTo>
                    <a:pt x="3090" y="24779"/>
                  </a:lnTo>
                  <a:close/>
                </a:path>
              </a:pathLst>
            </a:custGeom>
            <a:solidFill>
              <a:srgbClr val="C28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791;p55">
              <a:extLst>
                <a:ext uri="{FF2B5EF4-FFF2-40B4-BE49-F238E27FC236}">
                  <a16:creationId xmlns:a16="http://schemas.microsoft.com/office/drawing/2014/main" id="{DFAE42A5-FE22-510A-DD23-C676F652DBF0}"/>
                </a:ext>
              </a:extLst>
            </p:cNvPr>
            <p:cNvSpPr/>
            <p:nvPr/>
          </p:nvSpPr>
          <p:spPr>
            <a:xfrm>
              <a:off x="7614550" y="2060516"/>
              <a:ext cx="56347" cy="416428"/>
            </a:xfrm>
            <a:custGeom>
              <a:avLst/>
              <a:gdLst/>
              <a:ahLst/>
              <a:cxnLst/>
              <a:rect l="l" t="t" r="r" b="b"/>
              <a:pathLst>
                <a:path w="3353" h="24780" fill="none" extrusionOk="0">
                  <a:moveTo>
                    <a:pt x="1341" y="0"/>
                  </a:moveTo>
                  <a:lnTo>
                    <a:pt x="1341" y="0"/>
                  </a:lnTo>
                  <a:lnTo>
                    <a:pt x="1137" y="29"/>
                  </a:lnTo>
                  <a:lnTo>
                    <a:pt x="962" y="146"/>
                  </a:lnTo>
                  <a:lnTo>
                    <a:pt x="758" y="292"/>
                  </a:lnTo>
                  <a:lnTo>
                    <a:pt x="613" y="496"/>
                  </a:lnTo>
                  <a:lnTo>
                    <a:pt x="467" y="787"/>
                  </a:lnTo>
                  <a:lnTo>
                    <a:pt x="350" y="1108"/>
                  </a:lnTo>
                  <a:lnTo>
                    <a:pt x="263" y="1516"/>
                  </a:lnTo>
                  <a:lnTo>
                    <a:pt x="204" y="1982"/>
                  </a:lnTo>
                  <a:lnTo>
                    <a:pt x="204" y="1982"/>
                  </a:lnTo>
                  <a:lnTo>
                    <a:pt x="88" y="3353"/>
                  </a:lnTo>
                  <a:lnTo>
                    <a:pt x="30" y="4781"/>
                  </a:lnTo>
                  <a:lnTo>
                    <a:pt x="0" y="6297"/>
                  </a:lnTo>
                  <a:lnTo>
                    <a:pt x="30" y="7842"/>
                  </a:lnTo>
                  <a:lnTo>
                    <a:pt x="88" y="9416"/>
                  </a:lnTo>
                  <a:lnTo>
                    <a:pt x="175" y="10990"/>
                  </a:lnTo>
                  <a:lnTo>
                    <a:pt x="292" y="12594"/>
                  </a:lnTo>
                  <a:lnTo>
                    <a:pt x="438" y="14168"/>
                  </a:lnTo>
                  <a:lnTo>
                    <a:pt x="642" y="15742"/>
                  </a:lnTo>
                  <a:lnTo>
                    <a:pt x="875" y="17258"/>
                  </a:lnTo>
                  <a:lnTo>
                    <a:pt x="1166" y="18716"/>
                  </a:lnTo>
                  <a:lnTo>
                    <a:pt x="1487" y="20115"/>
                  </a:lnTo>
                  <a:lnTo>
                    <a:pt x="1808" y="21456"/>
                  </a:lnTo>
                  <a:lnTo>
                    <a:pt x="2216" y="22681"/>
                  </a:lnTo>
                  <a:lnTo>
                    <a:pt x="2420" y="23234"/>
                  </a:lnTo>
                  <a:lnTo>
                    <a:pt x="2624" y="23788"/>
                  </a:lnTo>
                  <a:lnTo>
                    <a:pt x="2857" y="24284"/>
                  </a:lnTo>
                  <a:lnTo>
                    <a:pt x="3090" y="24779"/>
                  </a:lnTo>
                  <a:lnTo>
                    <a:pt x="3090" y="24779"/>
                  </a:lnTo>
                  <a:lnTo>
                    <a:pt x="3032" y="22214"/>
                  </a:lnTo>
                  <a:lnTo>
                    <a:pt x="3032" y="19561"/>
                  </a:lnTo>
                  <a:lnTo>
                    <a:pt x="3032" y="16879"/>
                  </a:lnTo>
                  <a:lnTo>
                    <a:pt x="3090" y="14197"/>
                  </a:lnTo>
                  <a:lnTo>
                    <a:pt x="3178" y="8833"/>
                  </a:lnTo>
                  <a:lnTo>
                    <a:pt x="3353" y="3673"/>
                  </a:lnTo>
                  <a:lnTo>
                    <a:pt x="3353" y="3673"/>
                  </a:lnTo>
                  <a:lnTo>
                    <a:pt x="3265" y="3236"/>
                  </a:lnTo>
                  <a:lnTo>
                    <a:pt x="3207" y="2828"/>
                  </a:lnTo>
                  <a:lnTo>
                    <a:pt x="3120" y="2420"/>
                  </a:lnTo>
                  <a:lnTo>
                    <a:pt x="3003" y="2070"/>
                  </a:lnTo>
                  <a:lnTo>
                    <a:pt x="2916" y="1749"/>
                  </a:lnTo>
                  <a:lnTo>
                    <a:pt x="2770" y="1458"/>
                  </a:lnTo>
                  <a:lnTo>
                    <a:pt x="2653" y="1166"/>
                  </a:lnTo>
                  <a:lnTo>
                    <a:pt x="2537" y="933"/>
                  </a:lnTo>
                  <a:lnTo>
                    <a:pt x="2391" y="700"/>
                  </a:lnTo>
                  <a:lnTo>
                    <a:pt x="2245" y="525"/>
                  </a:lnTo>
                  <a:lnTo>
                    <a:pt x="2099" y="379"/>
                  </a:lnTo>
                  <a:lnTo>
                    <a:pt x="1954" y="233"/>
                  </a:lnTo>
                  <a:lnTo>
                    <a:pt x="1808" y="146"/>
                  </a:lnTo>
                  <a:lnTo>
                    <a:pt x="1662" y="58"/>
                  </a:lnTo>
                  <a:lnTo>
                    <a:pt x="1487" y="29"/>
                  </a:lnTo>
                  <a:lnTo>
                    <a:pt x="134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792;p55">
              <a:extLst>
                <a:ext uri="{FF2B5EF4-FFF2-40B4-BE49-F238E27FC236}">
                  <a16:creationId xmlns:a16="http://schemas.microsoft.com/office/drawing/2014/main" id="{55C7326E-4B40-DC83-AA51-6BEBAD196900}"/>
                </a:ext>
              </a:extLst>
            </p:cNvPr>
            <p:cNvSpPr/>
            <p:nvPr/>
          </p:nvSpPr>
          <p:spPr>
            <a:xfrm>
              <a:off x="7635606" y="3196097"/>
              <a:ext cx="140137" cy="72043"/>
            </a:xfrm>
            <a:custGeom>
              <a:avLst/>
              <a:gdLst/>
              <a:ahLst/>
              <a:cxnLst/>
              <a:rect l="l" t="t" r="r" b="b"/>
              <a:pathLst>
                <a:path w="8339" h="4287" extrusionOk="0">
                  <a:moveTo>
                    <a:pt x="7930" y="1"/>
                  </a:moveTo>
                  <a:lnTo>
                    <a:pt x="1" y="846"/>
                  </a:lnTo>
                  <a:lnTo>
                    <a:pt x="1021" y="4286"/>
                  </a:lnTo>
                  <a:lnTo>
                    <a:pt x="8338" y="3791"/>
                  </a:lnTo>
                  <a:lnTo>
                    <a:pt x="793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793;p55">
              <a:extLst>
                <a:ext uri="{FF2B5EF4-FFF2-40B4-BE49-F238E27FC236}">
                  <a16:creationId xmlns:a16="http://schemas.microsoft.com/office/drawing/2014/main" id="{EBA6FDA5-5799-2E86-3222-D4576DC23C35}"/>
                </a:ext>
              </a:extLst>
            </p:cNvPr>
            <p:cNvSpPr/>
            <p:nvPr/>
          </p:nvSpPr>
          <p:spPr>
            <a:xfrm>
              <a:off x="7574873" y="1833682"/>
              <a:ext cx="567320" cy="1345291"/>
            </a:xfrm>
            <a:custGeom>
              <a:avLst/>
              <a:gdLst/>
              <a:ahLst/>
              <a:cxnLst/>
              <a:rect l="l" t="t" r="r" b="b"/>
              <a:pathLst>
                <a:path w="33759" h="80053" extrusionOk="0">
                  <a:moveTo>
                    <a:pt x="11020" y="1"/>
                  </a:moveTo>
                  <a:lnTo>
                    <a:pt x="0" y="3062"/>
                  </a:lnTo>
                  <a:lnTo>
                    <a:pt x="233" y="4315"/>
                  </a:lnTo>
                  <a:lnTo>
                    <a:pt x="904" y="7813"/>
                  </a:lnTo>
                  <a:lnTo>
                    <a:pt x="1399" y="10204"/>
                  </a:lnTo>
                  <a:lnTo>
                    <a:pt x="2012" y="13003"/>
                  </a:lnTo>
                  <a:lnTo>
                    <a:pt x="2682" y="16064"/>
                  </a:lnTo>
                  <a:lnTo>
                    <a:pt x="3469" y="19387"/>
                  </a:lnTo>
                  <a:lnTo>
                    <a:pt x="4315" y="22914"/>
                  </a:lnTo>
                  <a:lnTo>
                    <a:pt x="5247" y="26529"/>
                  </a:lnTo>
                  <a:lnTo>
                    <a:pt x="6268" y="30231"/>
                  </a:lnTo>
                  <a:lnTo>
                    <a:pt x="6792" y="32068"/>
                  </a:lnTo>
                  <a:lnTo>
                    <a:pt x="7317" y="33905"/>
                  </a:lnTo>
                  <a:lnTo>
                    <a:pt x="7900" y="35741"/>
                  </a:lnTo>
                  <a:lnTo>
                    <a:pt x="8454" y="37520"/>
                  </a:lnTo>
                  <a:lnTo>
                    <a:pt x="9066" y="39298"/>
                  </a:lnTo>
                  <a:lnTo>
                    <a:pt x="9649" y="41018"/>
                  </a:lnTo>
                  <a:lnTo>
                    <a:pt x="10291" y="42709"/>
                  </a:lnTo>
                  <a:lnTo>
                    <a:pt x="10903" y="44312"/>
                  </a:lnTo>
                  <a:lnTo>
                    <a:pt x="11544" y="45886"/>
                  </a:lnTo>
                  <a:lnTo>
                    <a:pt x="12215" y="47373"/>
                  </a:lnTo>
                  <a:lnTo>
                    <a:pt x="13323" y="49793"/>
                  </a:lnTo>
                  <a:lnTo>
                    <a:pt x="14518" y="52358"/>
                  </a:lnTo>
                  <a:lnTo>
                    <a:pt x="17112" y="57751"/>
                  </a:lnTo>
                  <a:lnTo>
                    <a:pt x="19765" y="63232"/>
                  </a:lnTo>
                  <a:lnTo>
                    <a:pt x="22331" y="68421"/>
                  </a:lnTo>
                  <a:lnTo>
                    <a:pt x="24634" y="73027"/>
                  </a:lnTo>
                  <a:lnTo>
                    <a:pt x="26470" y="76729"/>
                  </a:lnTo>
                  <a:lnTo>
                    <a:pt x="28190" y="80053"/>
                  </a:lnTo>
                  <a:lnTo>
                    <a:pt x="33758" y="77983"/>
                  </a:lnTo>
                  <a:lnTo>
                    <a:pt x="29006" y="65418"/>
                  </a:lnTo>
                  <a:lnTo>
                    <a:pt x="25071" y="54953"/>
                  </a:lnTo>
                  <a:lnTo>
                    <a:pt x="23293" y="50172"/>
                  </a:lnTo>
                  <a:lnTo>
                    <a:pt x="21864" y="46265"/>
                  </a:lnTo>
                  <a:lnTo>
                    <a:pt x="21165" y="44225"/>
                  </a:lnTo>
                  <a:lnTo>
                    <a:pt x="20552" y="42242"/>
                  </a:lnTo>
                  <a:lnTo>
                    <a:pt x="19969" y="40318"/>
                  </a:lnTo>
                  <a:lnTo>
                    <a:pt x="19445" y="38423"/>
                  </a:lnTo>
                  <a:lnTo>
                    <a:pt x="18978" y="36587"/>
                  </a:lnTo>
                  <a:lnTo>
                    <a:pt x="18570" y="34779"/>
                  </a:lnTo>
                  <a:lnTo>
                    <a:pt x="18220" y="33030"/>
                  </a:lnTo>
                  <a:lnTo>
                    <a:pt x="17899" y="31310"/>
                  </a:lnTo>
                  <a:lnTo>
                    <a:pt x="17608" y="29648"/>
                  </a:lnTo>
                  <a:lnTo>
                    <a:pt x="17346" y="28016"/>
                  </a:lnTo>
                  <a:lnTo>
                    <a:pt x="17112" y="26413"/>
                  </a:lnTo>
                  <a:lnTo>
                    <a:pt x="16908" y="24867"/>
                  </a:lnTo>
                  <a:lnTo>
                    <a:pt x="16558" y="21865"/>
                  </a:lnTo>
                  <a:lnTo>
                    <a:pt x="16238" y="19008"/>
                  </a:lnTo>
                  <a:lnTo>
                    <a:pt x="15917" y="16268"/>
                  </a:lnTo>
                  <a:lnTo>
                    <a:pt x="15567" y="13673"/>
                  </a:lnTo>
                  <a:lnTo>
                    <a:pt x="15392" y="12390"/>
                  </a:lnTo>
                  <a:lnTo>
                    <a:pt x="15188" y="11166"/>
                  </a:lnTo>
                  <a:lnTo>
                    <a:pt x="14955" y="9942"/>
                  </a:lnTo>
                  <a:lnTo>
                    <a:pt x="14664" y="8775"/>
                  </a:lnTo>
                  <a:lnTo>
                    <a:pt x="14372" y="7609"/>
                  </a:lnTo>
                  <a:lnTo>
                    <a:pt x="14051" y="6443"/>
                  </a:lnTo>
                  <a:lnTo>
                    <a:pt x="13672" y="5336"/>
                  </a:lnTo>
                  <a:lnTo>
                    <a:pt x="13235" y="4228"/>
                  </a:lnTo>
                  <a:lnTo>
                    <a:pt x="12769" y="3149"/>
                  </a:lnTo>
                  <a:lnTo>
                    <a:pt x="12244" y="2070"/>
                  </a:lnTo>
                  <a:lnTo>
                    <a:pt x="11661" y="1021"/>
                  </a:lnTo>
                  <a:lnTo>
                    <a:pt x="110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794;p55">
              <a:extLst>
                <a:ext uri="{FF2B5EF4-FFF2-40B4-BE49-F238E27FC236}">
                  <a16:creationId xmlns:a16="http://schemas.microsoft.com/office/drawing/2014/main" id="{9755CFA8-2CA7-7F0A-5B1C-C18A41BA105E}"/>
                </a:ext>
              </a:extLst>
            </p:cNvPr>
            <p:cNvSpPr/>
            <p:nvPr/>
          </p:nvSpPr>
          <p:spPr>
            <a:xfrm>
              <a:off x="8014307" y="3103519"/>
              <a:ext cx="139145" cy="87218"/>
            </a:xfrm>
            <a:custGeom>
              <a:avLst/>
              <a:gdLst/>
              <a:ahLst/>
              <a:cxnLst/>
              <a:rect l="l" t="t" r="r" b="b"/>
              <a:pathLst>
                <a:path w="8280" h="5190" extrusionOk="0">
                  <a:moveTo>
                    <a:pt x="7668" y="0"/>
                  </a:moveTo>
                  <a:lnTo>
                    <a:pt x="1" y="1895"/>
                  </a:lnTo>
                  <a:lnTo>
                    <a:pt x="1837" y="5189"/>
                  </a:lnTo>
                  <a:lnTo>
                    <a:pt x="8280" y="2944"/>
                  </a:lnTo>
                  <a:lnTo>
                    <a:pt x="76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795;p55">
              <a:extLst>
                <a:ext uri="{FF2B5EF4-FFF2-40B4-BE49-F238E27FC236}">
                  <a16:creationId xmlns:a16="http://schemas.microsoft.com/office/drawing/2014/main" id="{CD0278D9-E69A-673D-DF81-A9506F9B88D8}"/>
                </a:ext>
              </a:extLst>
            </p:cNvPr>
            <p:cNvSpPr/>
            <p:nvPr/>
          </p:nvSpPr>
          <p:spPr>
            <a:xfrm>
              <a:off x="7460717" y="1814575"/>
              <a:ext cx="319429" cy="112207"/>
            </a:xfrm>
            <a:custGeom>
              <a:avLst/>
              <a:gdLst/>
              <a:ahLst/>
              <a:cxnLst/>
              <a:rect l="l" t="t" r="r" b="b"/>
              <a:pathLst>
                <a:path w="19008" h="6677" extrusionOk="0">
                  <a:moveTo>
                    <a:pt x="17550" y="1"/>
                  </a:moveTo>
                  <a:lnTo>
                    <a:pt x="17463" y="30"/>
                  </a:lnTo>
                  <a:lnTo>
                    <a:pt x="234" y="4811"/>
                  </a:lnTo>
                  <a:lnTo>
                    <a:pt x="117" y="4869"/>
                  </a:lnTo>
                  <a:lnTo>
                    <a:pt x="30" y="4927"/>
                  </a:lnTo>
                  <a:lnTo>
                    <a:pt x="1" y="5015"/>
                  </a:lnTo>
                  <a:lnTo>
                    <a:pt x="1" y="5102"/>
                  </a:lnTo>
                  <a:lnTo>
                    <a:pt x="584" y="6589"/>
                  </a:lnTo>
                  <a:lnTo>
                    <a:pt x="613" y="6647"/>
                  </a:lnTo>
                  <a:lnTo>
                    <a:pt x="700" y="6677"/>
                  </a:lnTo>
                  <a:lnTo>
                    <a:pt x="904" y="6677"/>
                  </a:lnTo>
                  <a:lnTo>
                    <a:pt x="18745" y="1692"/>
                  </a:lnTo>
                  <a:lnTo>
                    <a:pt x="18891" y="1633"/>
                  </a:lnTo>
                  <a:lnTo>
                    <a:pt x="18979" y="1575"/>
                  </a:lnTo>
                  <a:lnTo>
                    <a:pt x="19008" y="1487"/>
                  </a:lnTo>
                  <a:lnTo>
                    <a:pt x="18979" y="1400"/>
                  </a:lnTo>
                  <a:lnTo>
                    <a:pt x="17783" y="88"/>
                  </a:lnTo>
                  <a:lnTo>
                    <a:pt x="17696" y="30"/>
                  </a:lnTo>
                  <a:lnTo>
                    <a:pt x="1763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796;p55">
              <a:extLst>
                <a:ext uri="{FF2B5EF4-FFF2-40B4-BE49-F238E27FC236}">
                  <a16:creationId xmlns:a16="http://schemas.microsoft.com/office/drawing/2014/main" id="{46BA80C4-FADC-13FF-55B5-B8E0B8E53E47}"/>
                </a:ext>
              </a:extLst>
            </p:cNvPr>
            <p:cNvSpPr/>
            <p:nvPr/>
          </p:nvSpPr>
          <p:spPr>
            <a:xfrm>
              <a:off x="7713010" y="1820944"/>
              <a:ext cx="26485" cy="38231"/>
            </a:xfrm>
            <a:custGeom>
              <a:avLst/>
              <a:gdLst/>
              <a:ahLst/>
              <a:cxnLst/>
              <a:rect l="l" t="t" r="r" b="b"/>
              <a:pathLst>
                <a:path w="1576" h="2275" extrusionOk="0">
                  <a:moveTo>
                    <a:pt x="613" y="1"/>
                  </a:moveTo>
                  <a:lnTo>
                    <a:pt x="147" y="117"/>
                  </a:lnTo>
                  <a:lnTo>
                    <a:pt x="88" y="146"/>
                  </a:lnTo>
                  <a:lnTo>
                    <a:pt x="30" y="176"/>
                  </a:lnTo>
                  <a:lnTo>
                    <a:pt x="1" y="234"/>
                  </a:lnTo>
                  <a:lnTo>
                    <a:pt x="1" y="263"/>
                  </a:lnTo>
                  <a:lnTo>
                    <a:pt x="788" y="2187"/>
                  </a:lnTo>
                  <a:lnTo>
                    <a:pt x="817" y="2245"/>
                  </a:lnTo>
                  <a:lnTo>
                    <a:pt x="846" y="2245"/>
                  </a:lnTo>
                  <a:lnTo>
                    <a:pt x="905" y="2275"/>
                  </a:lnTo>
                  <a:lnTo>
                    <a:pt x="992" y="2245"/>
                  </a:lnTo>
                  <a:lnTo>
                    <a:pt x="1459" y="2129"/>
                  </a:lnTo>
                  <a:lnTo>
                    <a:pt x="1517" y="2100"/>
                  </a:lnTo>
                  <a:lnTo>
                    <a:pt x="1546" y="2071"/>
                  </a:lnTo>
                  <a:lnTo>
                    <a:pt x="1575" y="2012"/>
                  </a:lnTo>
                  <a:lnTo>
                    <a:pt x="1575" y="1983"/>
                  </a:lnTo>
                  <a:lnTo>
                    <a:pt x="817" y="59"/>
                  </a:lnTo>
                  <a:lnTo>
                    <a:pt x="788" y="30"/>
                  </a:lnTo>
                  <a:lnTo>
                    <a:pt x="73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797;p55">
              <a:extLst>
                <a:ext uri="{FF2B5EF4-FFF2-40B4-BE49-F238E27FC236}">
                  <a16:creationId xmlns:a16="http://schemas.microsoft.com/office/drawing/2014/main" id="{4C1FD055-90A1-9D4D-5060-A8F7BFF1D5E0}"/>
                </a:ext>
              </a:extLst>
            </p:cNvPr>
            <p:cNvSpPr/>
            <p:nvPr/>
          </p:nvSpPr>
          <p:spPr>
            <a:xfrm>
              <a:off x="7482277" y="1885122"/>
              <a:ext cx="26468" cy="37744"/>
            </a:xfrm>
            <a:custGeom>
              <a:avLst/>
              <a:gdLst/>
              <a:ahLst/>
              <a:cxnLst/>
              <a:rect l="l" t="t" r="r" b="b"/>
              <a:pathLst>
                <a:path w="1575" h="2246" extrusionOk="0">
                  <a:moveTo>
                    <a:pt x="583" y="1"/>
                  </a:moveTo>
                  <a:lnTo>
                    <a:pt x="117" y="146"/>
                  </a:lnTo>
                  <a:lnTo>
                    <a:pt x="59" y="146"/>
                  </a:lnTo>
                  <a:lnTo>
                    <a:pt x="29" y="176"/>
                  </a:lnTo>
                  <a:lnTo>
                    <a:pt x="0" y="234"/>
                  </a:lnTo>
                  <a:lnTo>
                    <a:pt x="0" y="292"/>
                  </a:lnTo>
                  <a:lnTo>
                    <a:pt x="758" y="2216"/>
                  </a:lnTo>
                  <a:lnTo>
                    <a:pt x="787" y="2245"/>
                  </a:lnTo>
                  <a:lnTo>
                    <a:pt x="962" y="2245"/>
                  </a:lnTo>
                  <a:lnTo>
                    <a:pt x="1429" y="2129"/>
                  </a:lnTo>
                  <a:lnTo>
                    <a:pt x="1487" y="2100"/>
                  </a:lnTo>
                  <a:lnTo>
                    <a:pt x="1545" y="2070"/>
                  </a:lnTo>
                  <a:lnTo>
                    <a:pt x="1574" y="2012"/>
                  </a:lnTo>
                  <a:lnTo>
                    <a:pt x="1574" y="1983"/>
                  </a:lnTo>
                  <a:lnTo>
                    <a:pt x="787" y="59"/>
                  </a:lnTo>
                  <a:lnTo>
                    <a:pt x="787" y="30"/>
                  </a:lnTo>
                  <a:lnTo>
                    <a:pt x="72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98;p55">
              <a:extLst>
                <a:ext uri="{FF2B5EF4-FFF2-40B4-BE49-F238E27FC236}">
                  <a16:creationId xmlns:a16="http://schemas.microsoft.com/office/drawing/2014/main" id="{CF84A7BD-61EE-2F0D-5A2B-A4D8CA1B0EAB}"/>
                </a:ext>
              </a:extLst>
            </p:cNvPr>
            <p:cNvSpPr/>
            <p:nvPr/>
          </p:nvSpPr>
          <p:spPr>
            <a:xfrm>
              <a:off x="7597896" y="1852790"/>
              <a:ext cx="25981" cy="38231"/>
            </a:xfrm>
            <a:custGeom>
              <a:avLst/>
              <a:gdLst/>
              <a:ahLst/>
              <a:cxnLst/>
              <a:rect l="l" t="t" r="r" b="b"/>
              <a:pathLst>
                <a:path w="1546" h="2275" extrusionOk="0">
                  <a:moveTo>
                    <a:pt x="642" y="1"/>
                  </a:moveTo>
                  <a:lnTo>
                    <a:pt x="583" y="30"/>
                  </a:lnTo>
                  <a:lnTo>
                    <a:pt x="117" y="146"/>
                  </a:lnTo>
                  <a:lnTo>
                    <a:pt x="58" y="146"/>
                  </a:lnTo>
                  <a:lnTo>
                    <a:pt x="0" y="205"/>
                  </a:lnTo>
                  <a:lnTo>
                    <a:pt x="0" y="263"/>
                  </a:lnTo>
                  <a:lnTo>
                    <a:pt x="0" y="292"/>
                  </a:lnTo>
                  <a:lnTo>
                    <a:pt x="758" y="2216"/>
                  </a:lnTo>
                  <a:lnTo>
                    <a:pt x="787" y="2245"/>
                  </a:lnTo>
                  <a:lnTo>
                    <a:pt x="846" y="2274"/>
                  </a:lnTo>
                  <a:lnTo>
                    <a:pt x="962" y="2274"/>
                  </a:lnTo>
                  <a:lnTo>
                    <a:pt x="1429" y="2129"/>
                  </a:lnTo>
                  <a:lnTo>
                    <a:pt x="1487" y="2129"/>
                  </a:lnTo>
                  <a:lnTo>
                    <a:pt x="1545" y="2070"/>
                  </a:lnTo>
                  <a:lnTo>
                    <a:pt x="1545" y="2041"/>
                  </a:lnTo>
                  <a:lnTo>
                    <a:pt x="1545" y="1983"/>
                  </a:lnTo>
                  <a:lnTo>
                    <a:pt x="787" y="59"/>
                  </a:lnTo>
                  <a:lnTo>
                    <a:pt x="758" y="30"/>
                  </a:lnTo>
                  <a:lnTo>
                    <a:pt x="70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99;p55">
              <a:extLst>
                <a:ext uri="{FF2B5EF4-FFF2-40B4-BE49-F238E27FC236}">
                  <a16:creationId xmlns:a16="http://schemas.microsoft.com/office/drawing/2014/main" id="{2054F5C8-0380-7C41-5A3E-4E059481BB82}"/>
                </a:ext>
              </a:extLst>
            </p:cNvPr>
            <p:cNvSpPr/>
            <p:nvPr/>
          </p:nvSpPr>
          <p:spPr>
            <a:xfrm>
              <a:off x="7413679" y="1223274"/>
              <a:ext cx="14721" cy="21073"/>
            </a:xfrm>
            <a:custGeom>
              <a:avLst/>
              <a:gdLst/>
              <a:ahLst/>
              <a:cxnLst/>
              <a:rect l="l" t="t" r="r" b="b"/>
              <a:pathLst>
                <a:path w="876" h="1254" extrusionOk="0">
                  <a:moveTo>
                    <a:pt x="380" y="0"/>
                  </a:moveTo>
                  <a:lnTo>
                    <a:pt x="292" y="29"/>
                  </a:lnTo>
                  <a:lnTo>
                    <a:pt x="205" y="58"/>
                  </a:lnTo>
                  <a:lnTo>
                    <a:pt x="147" y="117"/>
                  </a:lnTo>
                  <a:lnTo>
                    <a:pt x="88" y="175"/>
                  </a:lnTo>
                  <a:lnTo>
                    <a:pt x="59" y="262"/>
                  </a:lnTo>
                  <a:lnTo>
                    <a:pt x="1" y="496"/>
                  </a:lnTo>
                  <a:lnTo>
                    <a:pt x="59" y="729"/>
                  </a:lnTo>
                  <a:lnTo>
                    <a:pt x="147" y="962"/>
                  </a:lnTo>
                  <a:lnTo>
                    <a:pt x="263" y="1137"/>
                  </a:lnTo>
                  <a:lnTo>
                    <a:pt x="351" y="1195"/>
                  </a:lnTo>
                  <a:lnTo>
                    <a:pt x="438" y="1254"/>
                  </a:lnTo>
                  <a:lnTo>
                    <a:pt x="613" y="1254"/>
                  </a:lnTo>
                  <a:lnTo>
                    <a:pt x="701" y="1224"/>
                  </a:lnTo>
                  <a:lnTo>
                    <a:pt x="759" y="1166"/>
                  </a:lnTo>
                  <a:lnTo>
                    <a:pt x="817" y="1079"/>
                  </a:lnTo>
                  <a:lnTo>
                    <a:pt x="846" y="991"/>
                  </a:lnTo>
                  <a:lnTo>
                    <a:pt x="876" y="787"/>
                  </a:lnTo>
                  <a:lnTo>
                    <a:pt x="846" y="525"/>
                  </a:lnTo>
                  <a:lnTo>
                    <a:pt x="759" y="292"/>
                  </a:lnTo>
                  <a:lnTo>
                    <a:pt x="701" y="204"/>
                  </a:lnTo>
                  <a:lnTo>
                    <a:pt x="613" y="117"/>
                  </a:lnTo>
                  <a:lnTo>
                    <a:pt x="555" y="58"/>
                  </a:lnTo>
                  <a:lnTo>
                    <a:pt x="467" y="29"/>
                  </a:lnTo>
                  <a:lnTo>
                    <a:pt x="38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800;p55">
              <a:extLst>
                <a:ext uri="{FF2B5EF4-FFF2-40B4-BE49-F238E27FC236}">
                  <a16:creationId xmlns:a16="http://schemas.microsoft.com/office/drawing/2014/main" id="{A3787005-8F08-FCAB-B8F7-6FDB49DCADB7}"/>
                </a:ext>
              </a:extLst>
            </p:cNvPr>
            <p:cNvSpPr/>
            <p:nvPr/>
          </p:nvSpPr>
          <p:spPr>
            <a:xfrm>
              <a:off x="7349518" y="1239928"/>
              <a:ext cx="14704" cy="21073"/>
            </a:xfrm>
            <a:custGeom>
              <a:avLst/>
              <a:gdLst/>
              <a:ahLst/>
              <a:cxnLst/>
              <a:rect l="l" t="t" r="r" b="b"/>
              <a:pathLst>
                <a:path w="875" h="1254" extrusionOk="0">
                  <a:moveTo>
                    <a:pt x="350" y="0"/>
                  </a:moveTo>
                  <a:lnTo>
                    <a:pt x="262" y="29"/>
                  </a:lnTo>
                  <a:lnTo>
                    <a:pt x="175" y="59"/>
                  </a:lnTo>
                  <a:lnTo>
                    <a:pt x="117" y="117"/>
                  </a:lnTo>
                  <a:lnTo>
                    <a:pt x="58" y="175"/>
                  </a:lnTo>
                  <a:lnTo>
                    <a:pt x="29" y="263"/>
                  </a:lnTo>
                  <a:lnTo>
                    <a:pt x="0" y="496"/>
                  </a:lnTo>
                  <a:lnTo>
                    <a:pt x="29" y="729"/>
                  </a:lnTo>
                  <a:lnTo>
                    <a:pt x="117" y="962"/>
                  </a:lnTo>
                  <a:lnTo>
                    <a:pt x="262" y="1137"/>
                  </a:lnTo>
                  <a:lnTo>
                    <a:pt x="321" y="1195"/>
                  </a:lnTo>
                  <a:lnTo>
                    <a:pt x="408" y="1254"/>
                  </a:lnTo>
                  <a:lnTo>
                    <a:pt x="583" y="1254"/>
                  </a:lnTo>
                  <a:lnTo>
                    <a:pt x="671" y="1225"/>
                  </a:lnTo>
                  <a:lnTo>
                    <a:pt x="758" y="1166"/>
                  </a:lnTo>
                  <a:lnTo>
                    <a:pt x="787" y="1079"/>
                  </a:lnTo>
                  <a:lnTo>
                    <a:pt x="845" y="991"/>
                  </a:lnTo>
                  <a:lnTo>
                    <a:pt x="875" y="787"/>
                  </a:lnTo>
                  <a:lnTo>
                    <a:pt x="845" y="525"/>
                  </a:lnTo>
                  <a:lnTo>
                    <a:pt x="729" y="292"/>
                  </a:lnTo>
                  <a:lnTo>
                    <a:pt x="612" y="117"/>
                  </a:lnTo>
                  <a:lnTo>
                    <a:pt x="525" y="59"/>
                  </a:lnTo>
                  <a:lnTo>
                    <a:pt x="437" y="29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801;p55">
              <a:extLst>
                <a:ext uri="{FF2B5EF4-FFF2-40B4-BE49-F238E27FC236}">
                  <a16:creationId xmlns:a16="http://schemas.microsoft.com/office/drawing/2014/main" id="{29CB0863-183B-BE8A-F9F2-1E97A530E57F}"/>
                </a:ext>
              </a:extLst>
            </p:cNvPr>
            <p:cNvSpPr/>
            <p:nvPr/>
          </p:nvSpPr>
          <p:spPr>
            <a:xfrm>
              <a:off x="7341183" y="1239928"/>
              <a:ext cx="14704" cy="3932"/>
            </a:xfrm>
            <a:custGeom>
              <a:avLst/>
              <a:gdLst/>
              <a:ahLst/>
              <a:cxnLst/>
              <a:rect l="l" t="t" r="r" b="b"/>
              <a:pathLst>
                <a:path w="875" h="234" extrusionOk="0">
                  <a:moveTo>
                    <a:pt x="0" y="0"/>
                  </a:moveTo>
                  <a:lnTo>
                    <a:pt x="88" y="59"/>
                  </a:lnTo>
                  <a:lnTo>
                    <a:pt x="204" y="117"/>
                  </a:lnTo>
                  <a:lnTo>
                    <a:pt x="321" y="175"/>
                  </a:lnTo>
                  <a:lnTo>
                    <a:pt x="467" y="233"/>
                  </a:lnTo>
                  <a:lnTo>
                    <a:pt x="613" y="233"/>
                  </a:lnTo>
                  <a:lnTo>
                    <a:pt x="671" y="204"/>
                  </a:lnTo>
                  <a:lnTo>
                    <a:pt x="758" y="146"/>
                  </a:lnTo>
                  <a:lnTo>
                    <a:pt x="817" y="88"/>
                  </a:lnTo>
                  <a:lnTo>
                    <a:pt x="8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802;p55">
              <a:extLst>
                <a:ext uri="{FF2B5EF4-FFF2-40B4-BE49-F238E27FC236}">
                  <a16:creationId xmlns:a16="http://schemas.microsoft.com/office/drawing/2014/main" id="{8428D781-CEE3-5A9E-4A68-C934164E3534}"/>
                </a:ext>
              </a:extLst>
            </p:cNvPr>
            <p:cNvSpPr/>
            <p:nvPr/>
          </p:nvSpPr>
          <p:spPr>
            <a:xfrm>
              <a:off x="7372541" y="1254128"/>
              <a:ext cx="21073" cy="43138"/>
            </a:xfrm>
            <a:custGeom>
              <a:avLst/>
              <a:gdLst/>
              <a:ahLst/>
              <a:cxnLst/>
              <a:rect l="l" t="t" r="r" b="b"/>
              <a:pathLst>
                <a:path w="1254" h="2567" extrusionOk="0">
                  <a:moveTo>
                    <a:pt x="642" y="1"/>
                  </a:moveTo>
                  <a:lnTo>
                    <a:pt x="525" y="642"/>
                  </a:lnTo>
                  <a:lnTo>
                    <a:pt x="408" y="1254"/>
                  </a:lnTo>
                  <a:lnTo>
                    <a:pt x="204" y="1866"/>
                  </a:lnTo>
                  <a:lnTo>
                    <a:pt x="0" y="2479"/>
                  </a:lnTo>
                  <a:lnTo>
                    <a:pt x="146" y="2537"/>
                  </a:lnTo>
                  <a:lnTo>
                    <a:pt x="321" y="2566"/>
                  </a:lnTo>
                  <a:lnTo>
                    <a:pt x="787" y="2566"/>
                  </a:lnTo>
                  <a:lnTo>
                    <a:pt x="962" y="2508"/>
                  </a:lnTo>
                  <a:lnTo>
                    <a:pt x="1108" y="2449"/>
                  </a:lnTo>
                  <a:lnTo>
                    <a:pt x="1254" y="2391"/>
                  </a:lnTo>
                  <a:lnTo>
                    <a:pt x="642" y="1"/>
                  </a:lnTo>
                  <a:close/>
                </a:path>
              </a:pathLst>
            </a:custGeom>
            <a:solidFill>
              <a:srgbClr val="A027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803;p55">
              <a:extLst>
                <a:ext uri="{FF2B5EF4-FFF2-40B4-BE49-F238E27FC236}">
                  <a16:creationId xmlns:a16="http://schemas.microsoft.com/office/drawing/2014/main" id="{76090BC1-47C9-D12B-7755-AD104D3DCE46}"/>
                </a:ext>
              </a:extLst>
            </p:cNvPr>
            <p:cNvSpPr/>
            <p:nvPr/>
          </p:nvSpPr>
          <p:spPr>
            <a:xfrm>
              <a:off x="7417612" y="1279605"/>
              <a:ext cx="36753" cy="31862"/>
            </a:xfrm>
            <a:custGeom>
              <a:avLst/>
              <a:gdLst/>
              <a:ahLst/>
              <a:cxnLst/>
              <a:rect l="l" t="t" r="r" b="b"/>
              <a:pathLst>
                <a:path w="2187" h="1896" extrusionOk="0">
                  <a:moveTo>
                    <a:pt x="2099" y="1"/>
                  </a:moveTo>
                  <a:lnTo>
                    <a:pt x="2041" y="30"/>
                  </a:lnTo>
                  <a:lnTo>
                    <a:pt x="1983" y="88"/>
                  </a:lnTo>
                  <a:lnTo>
                    <a:pt x="1837" y="380"/>
                  </a:lnTo>
                  <a:lnTo>
                    <a:pt x="1662" y="642"/>
                  </a:lnTo>
                  <a:lnTo>
                    <a:pt x="1458" y="904"/>
                  </a:lnTo>
                  <a:lnTo>
                    <a:pt x="1225" y="1108"/>
                  </a:lnTo>
                  <a:lnTo>
                    <a:pt x="962" y="1312"/>
                  </a:lnTo>
                  <a:lnTo>
                    <a:pt x="671" y="1487"/>
                  </a:lnTo>
                  <a:lnTo>
                    <a:pt x="379" y="1604"/>
                  </a:lnTo>
                  <a:lnTo>
                    <a:pt x="58" y="1691"/>
                  </a:lnTo>
                  <a:lnTo>
                    <a:pt x="0" y="1750"/>
                  </a:lnTo>
                  <a:lnTo>
                    <a:pt x="0" y="1837"/>
                  </a:lnTo>
                  <a:lnTo>
                    <a:pt x="29" y="1866"/>
                  </a:lnTo>
                  <a:lnTo>
                    <a:pt x="88" y="1895"/>
                  </a:lnTo>
                  <a:lnTo>
                    <a:pt x="146" y="1895"/>
                  </a:lnTo>
                  <a:lnTo>
                    <a:pt x="467" y="1808"/>
                  </a:lnTo>
                  <a:lnTo>
                    <a:pt x="787" y="1662"/>
                  </a:lnTo>
                  <a:lnTo>
                    <a:pt x="1108" y="1487"/>
                  </a:lnTo>
                  <a:lnTo>
                    <a:pt x="1370" y="1254"/>
                  </a:lnTo>
                  <a:lnTo>
                    <a:pt x="1633" y="1021"/>
                  </a:lnTo>
                  <a:lnTo>
                    <a:pt x="1837" y="759"/>
                  </a:lnTo>
                  <a:lnTo>
                    <a:pt x="2041" y="467"/>
                  </a:lnTo>
                  <a:lnTo>
                    <a:pt x="2187" y="146"/>
                  </a:lnTo>
                  <a:lnTo>
                    <a:pt x="2157" y="59"/>
                  </a:lnTo>
                  <a:lnTo>
                    <a:pt x="209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804;p55">
              <a:extLst>
                <a:ext uri="{FF2B5EF4-FFF2-40B4-BE49-F238E27FC236}">
                  <a16:creationId xmlns:a16="http://schemas.microsoft.com/office/drawing/2014/main" id="{055E5473-F3DF-86D7-0DA7-6163B679C06F}"/>
                </a:ext>
              </a:extLst>
            </p:cNvPr>
            <p:cNvSpPr/>
            <p:nvPr/>
          </p:nvSpPr>
          <p:spPr>
            <a:xfrm>
              <a:off x="7409764" y="1192403"/>
              <a:ext cx="34803" cy="14217"/>
            </a:xfrm>
            <a:custGeom>
              <a:avLst/>
              <a:gdLst/>
              <a:ahLst/>
              <a:cxnLst/>
              <a:rect l="l" t="t" r="r" b="b"/>
              <a:pathLst>
                <a:path w="2071" h="846" extrusionOk="0">
                  <a:moveTo>
                    <a:pt x="642" y="0"/>
                  </a:moveTo>
                  <a:lnTo>
                    <a:pt x="409" y="30"/>
                  </a:lnTo>
                  <a:lnTo>
                    <a:pt x="146" y="59"/>
                  </a:lnTo>
                  <a:lnTo>
                    <a:pt x="88" y="117"/>
                  </a:lnTo>
                  <a:lnTo>
                    <a:pt x="30" y="175"/>
                  </a:lnTo>
                  <a:lnTo>
                    <a:pt x="1" y="234"/>
                  </a:lnTo>
                  <a:lnTo>
                    <a:pt x="30" y="321"/>
                  </a:lnTo>
                  <a:lnTo>
                    <a:pt x="59" y="409"/>
                  </a:lnTo>
                  <a:lnTo>
                    <a:pt x="117" y="438"/>
                  </a:lnTo>
                  <a:lnTo>
                    <a:pt x="205" y="467"/>
                  </a:lnTo>
                  <a:lnTo>
                    <a:pt x="292" y="467"/>
                  </a:lnTo>
                  <a:lnTo>
                    <a:pt x="467" y="409"/>
                  </a:lnTo>
                  <a:lnTo>
                    <a:pt x="875" y="409"/>
                  </a:lnTo>
                  <a:lnTo>
                    <a:pt x="1050" y="438"/>
                  </a:lnTo>
                  <a:lnTo>
                    <a:pt x="1225" y="496"/>
                  </a:lnTo>
                  <a:lnTo>
                    <a:pt x="1400" y="584"/>
                  </a:lnTo>
                  <a:lnTo>
                    <a:pt x="1575" y="671"/>
                  </a:lnTo>
                  <a:lnTo>
                    <a:pt x="1750" y="788"/>
                  </a:lnTo>
                  <a:lnTo>
                    <a:pt x="1837" y="846"/>
                  </a:lnTo>
                  <a:lnTo>
                    <a:pt x="1925" y="817"/>
                  </a:lnTo>
                  <a:lnTo>
                    <a:pt x="2012" y="758"/>
                  </a:lnTo>
                  <a:lnTo>
                    <a:pt x="2071" y="700"/>
                  </a:lnTo>
                  <a:lnTo>
                    <a:pt x="2071" y="613"/>
                  </a:lnTo>
                  <a:lnTo>
                    <a:pt x="2041" y="525"/>
                  </a:lnTo>
                  <a:lnTo>
                    <a:pt x="1983" y="467"/>
                  </a:lnTo>
                  <a:lnTo>
                    <a:pt x="1779" y="321"/>
                  </a:lnTo>
                  <a:lnTo>
                    <a:pt x="1575" y="205"/>
                  </a:lnTo>
                  <a:lnTo>
                    <a:pt x="1342" y="117"/>
                  </a:lnTo>
                  <a:lnTo>
                    <a:pt x="1109" y="30"/>
                  </a:lnTo>
                  <a:lnTo>
                    <a:pt x="8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805;p55">
              <a:extLst>
                <a:ext uri="{FF2B5EF4-FFF2-40B4-BE49-F238E27FC236}">
                  <a16:creationId xmlns:a16="http://schemas.microsoft.com/office/drawing/2014/main" id="{1F34C831-9593-9751-8667-D4025CEB7A29}"/>
                </a:ext>
              </a:extLst>
            </p:cNvPr>
            <p:cNvSpPr/>
            <p:nvPr/>
          </p:nvSpPr>
          <p:spPr>
            <a:xfrm>
              <a:off x="7322075" y="1200235"/>
              <a:ext cx="26955" cy="26485"/>
            </a:xfrm>
            <a:custGeom>
              <a:avLst/>
              <a:gdLst/>
              <a:ahLst/>
              <a:cxnLst/>
              <a:rect l="l" t="t" r="r" b="b"/>
              <a:pathLst>
                <a:path w="1604" h="1576" extrusionOk="0">
                  <a:moveTo>
                    <a:pt x="1341" y="1"/>
                  </a:moveTo>
                  <a:lnTo>
                    <a:pt x="1108" y="88"/>
                  </a:lnTo>
                  <a:lnTo>
                    <a:pt x="904" y="205"/>
                  </a:lnTo>
                  <a:lnTo>
                    <a:pt x="700" y="322"/>
                  </a:lnTo>
                  <a:lnTo>
                    <a:pt x="525" y="496"/>
                  </a:lnTo>
                  <a:lnTo>
                    <a:pt x="350" y="671"/>
                  </a:lnTo>
                  <a:lnTo>
                    <a:pt x="205" y="875"/>
                  </a:lnTo>
                  <a:lnTo>
                    <a:pt x="88" y="1080"/>
                  </a:lnTo>
                  <a:lnTo>
                    <a:pt x="0" y="1313"/>
                  </a:lnTo>
                  <a:lnTo>
                    <a:pt x="0" y="1400"/>
                  </a:lnTo>
                  <a:lnTo>
                    <a:pt x="30" y="1488"/>
                  </a:lnTo>
                  <a:lnTo>
                    <a:pt x="59" y="1546"/>
                  </a:lnTo>
                  <a:lnTo>
                    <a:pt x="146" y="1575"/>
                  </a:lnTo>
                  <a:lnTo>
                    <a:pt x="321" y="1575"/>
                  </a:lnTo>
                  <a:lnTo>
                    <a:pt x="379" y="1517"/>
                  </a:lnTo>
                  <a:lnTo>
                    <a:pt x="409" y="1459"/>
                  </a:lnTo>
                  <a:lnTo>
                    <a:pt x="496" y="1284"/>
                  </a:lnTo>
                  <a:lnTo>
                    <a:pt x="584" y="1109"/>
                  </a:lnTo>
                  <a:lnTo>
                    <a:pt x="671" y="934"/>
                  </a:lnTo>
                  <a:lnTo>
                    <a:pt x="817" y="788"/>
                  </a:lnTo>
                  <a:lnTo>
                    <a:pt x="933" y="671"/>
                  </a:lnTo>
                  <a:lnTo>
                    <a:pt x="1108" y="555"/>
                  </a:lnTo>
                  <a:lnTo>
                    <a:pt x="1254" y="467"/>
                  </a:lnTo>
                  <a:lnTo>
                    <a:pt x="1429" y="380"/>
                  </a:lnTo>
                  <a:lnTo>
                    <a:pt x="1516" y="351"/>
                  </a:lnTo>
                  <a:lnTo>
                    <a:pt x="1575" y="292"/>
                  </a:lnTo>
                  <a:lnTo>
                    <a:pt x="1604" y="234"/>
                  </a:lnTo>
                  <a:lnTo>
                    <a:pt x="1604" y="147"/>
                  </a:lnTo>
                  <a:lnTo>
                    <a:pt x="1575" y="59"/>
                  </a:lnTo>
                  <a:lnTo>
                    <a:pt x="148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806;p55">
              <a:extLst>
                <a:ext uri="{FF2B5EF4-FFF2-40B4-BE49-F238E27FC236}">
                  <a16:creationId xmlns:a16="http://schemas.microsoft.com/office/drawing/2014/main" id="{474EE999-870D-1A0A-0352-596F74DB1B42}"/>
                </a:ext>
              </a:extLst>
            </p:cNvPr>
            <p:cNvSpPr/>
            <p:nvPr/>
          </p:nvSpPr>
          <p:spPr>
            <a:xfrm>
              <a:off x="7204491" y="1504960"/>
              <a:ext cx="456609" cy="410563"/>
            </a:xfrm>
            <a:custGeom>
              <a:avLst/>
              <a:gdLst/>
              <a:ahLst/>
              <a:cxnLst/>
              <a:rect l="l" t="t" r="r" b="b"/>
              <a:pathLst>
                <a:path w="27171" h="24431" extrusionOk="0">
                  <a:moveTo>
                    <a:pt x="23177" y="1"/>
                  </a:moveTo>
                  <a:lnTo>
                    <a:pt x="19096" y="8017"/>
                  </a:lnTo>
                  <a:lnTo>
                    <a:pt x="17026" y="11982"/>
                  </a:lnTo>
                  <a:lnTo>
                    <a:pt x="15976" y="13935"/>
                  </a:lnTo>
                  <a:lnTo>
                    <a:pt x="14898" y="15830"/>
                  </a:lnTo>
                  <a:lnTo>
                    <a:pt x="14606" y="16267"/>
                  </a:lnTo>
                  <a:lnTo>
                    <a:pt x="14344" y="16705"/>
                  </a:lnTo>
                  <a:lnTo>
                    <a:pt x="14227" y="16880"/>
                  </a:lnTo>
                  <a:lnTo>
                    <a:pt x="14169" y="16938"/>
                  </a:lnTo>
                  <a:lnTo>
                    <a:pt x="13965" y="17142"/>
                  </a:lnTo>
                  <a:lnTo>
                    <a:pt x="13615" y="17434"/>
                  </a:lnTo>
                  <a:lnTo>
                    <a:pt x="13236" y="17667"/>
                  </a:lnTo>
                  <a:lnTo>
                    <a:pt x="12857" y="17900"/>
                  </a:lnTo>
                  <a:lnTo>
                    <a:pt x="12449" y="18104"/>
                  </a:lnTo>
                  <a:lnTo>
                    <a:pt x="11487" y="18570"/>
                  </a:lnTo>
                  <a:lnTo>
                    <a:pt x="10525" y="18979"/>
                  </a:lnTo>
                  <a:lnTo>
                    <a:pt x="9534" y="19358"/>
                  </a:lnTo>
                  <a:lnTo>
                    <a:pt x="8543" y="19737"/>
                  </a:lnTo>
                  <a:lnTo>
                    <a:pt x="6444" y="20407"/>
                  </a:lnTo>
                  <a:lnTo>
                    <a:pt x="4315" y="21048"/>
                  </a:lnTo>
                  <a:lnTo>
                    <a:pt x="2158" y="21661"/>
                  </a:lnTo>
                  <a:lnTo>
                    <a:pt x="1" y="22244"/>
                  </a:lnTo>
                  <a:lnTo>
                    <a:pt x="351" y="24430"/>
                  </a:lnTo>
                  <a:lnTo>
                    <a:pt x="1517" y="24313"/>
                  </a:lnTo>
                  <a:lnTo>
                    <a:pt x="2654" y="24197"/>
                  </a:lnTo>
                  <a:lnTo>
                    <a:pt x="3791" y="24051"/>
                  </a:lnTo>
                  <a:lnTo>
                    <a:pt x="4957" y="23876"/>
                  </a:lnTo>
                  <a:lnTo>
                    <a:pt x="6094" y="23701"/>
                  </a:lnTo>
                  <a:lnTo>
                    <a:pt x="7231" y="23468"/>
                  </a:lnTo>
                  <a:lnTo>
                    <a:pt x="8368" y="23264"/>
                  </a:lnTo>
                  <a:lnTo>
                    <a:pt x="9475" y="23002"/>
                  </a:lnTo>
                  <a:lnTo>
                    <a:pt x="10642" y="22710"/>
                  </a:lnTo>
                  <a:lnTo>
                    <a:pt x="11808" y="22360"/>
                  </a:lnTo>
                  <a:lnTo>
                    <a:pt x="12945" y="21981"/>
                  </a:lnTo>
                  <a:lnTo>
                    <a:pt x="14081" y="21573"/>
                  </a:lnTo>
                  <a:lnTo>
                    <a:pt x="14694" y="21282"/>
                  </a:lnTo>
                  <a:lnTo>
                    <a:pt x="15306" y="20961"/>
                  </a:lnTo>
                  <a:lnTo>
                    <a:pt x="15889" y="20611"/>
                  </a:lnTo>
                  <a:lnTo>
                    <a:pt x="16472" y="20232"/>
                  </a:lnTo>
                  <a:lnTo>
                    <a:pt x="16793" y="19970"/>
                  </a:lnTo>
                  <a:lnTo>
                    <a:pt x="17084" y="19678"/>
                  </a:lnTo>
                  <a:lnTo>
                    <a:pt x="17405" y="19328"/>
                  </a:lnTo>
                  <a:lnTo>
                    <a:pt x="17492" y="19241"/>
                  </a:lnTo>
                  <a:lnTo>
                    <a:pt x="17521" y="19183"/>
                  </a:lnTo>
                  <a:lnTo>
                    <a:pt x="17638" y="19037"/>
                  </a:lnTo>
                  <a:lnTo>
                    <a:pt x="17988" y="18541"/>
                  </a:lnTo>
                  <a:lnTo>
                    <a:pt x="18338" y="18017"/>
                  </a:lnTo>
                  <a:lnTo>
                    <a:pt x="19008" y="17025"/>
                  </a:lnTo>
                  <a:lnTo>
                    <a:pt x="19620" y="16034"/>
                  </a:lnTo>
                  <a:lnTo>
                    <a:pt x="20786" y="14052"/>
                  </a:lnTo>
                  <a:lnTo>
                    <a:pt x="21923" y="12070"/>
                  </a:lnTo>
                  <a:lnTo>
                    <a:pt x="23002" y="10058"/>
                  </a:lnTo>
                  <a:lnTo>
                    <a:pt x="24081" y="8047"/>
                  </a:lnTo>
                  <a:lnTo>
                    <a:pt x="25130" y="6035"/>
                  </a:lnTo>
                  <a:lnTo>
                    <a:pt x="26180" y="4024"/>
                  </a:lnTo>
                  <a:lnTo>
                    <a:pt x="27171" y="1983"/>
                  </a:lnTo>
                  <a:lnTo>
                    <a:pt x="23177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807;p55">
              <a:extLst>
                <a:ext uri="{FF2B5EF4-FFF2-40B4-BE49-F238E27FC236}">
                  <a16:creationId xmlns:a16="http://schemas.microsoft.com/office/drawing/2014/main" id="{D0094D51-C316-2F5A-2990-C94E5343B236}"/>
                </a:ext>
              </a:extLst>
            </p:cNvPr>
            <p:cNvSpPr/>
            <p:nvPr/>
          </p:nvSpPr>
          <p:spPr>
            <a:xfrm>
              <a:off x="7177552" y="1859646"/>
              <a:ext cx="62733" cy="71539"/>
            </a:xfrm>
            <a:custGeom>
              <a:avLst/>
              <a:gdLst/>
              <a:ahLst/>
              <a:cxnLst/>
              <a:rect l="l" t="t" r="r" b="b"/>
              <a:pathLst>
                <a:path w="3733" h="4257" extrusionOk="0">
                  <a:moveTo>
                    <a:pt x="1" y="1"/>
                  </a:moveTo>
                  <a:lnTo>
                    <a:pt x="263" y="4257"/>
                  </a:lnTo>
                  <a:lnTo>
                    <a:pt x="642" y="4228"/>
                  </a:lnTo>
                  <a:lnTo>
                    <a:pt x="1079" y="4169"/>
                  </a:lnTo>
                  <a:lnTo>
                    <a:pt x="1575" y="4082"/>
                  </a:lnTo>
                  <a:lnTo>
                    <a:pt x="2158" y="3907"/>
                  </a:lnTo>
                  <a:lnTo>
                    <a:pt x="2420" y="3791"/>
                  </a:lnTo>
                  <a:lnTo>
                    <a:pt x="2712" y="3645"/>
                  </a:lnTo>
                  <a:lnTo>
                    <a:pt x="3003" y="3470"/>
                  </a:lnTo>
                  <a:lnTo>
                    <a:pt x="3266" y="3295"/>
                  </a:lnTo>
                  <a:lnTo>
                    <a:pt x="3499" y="3062"/>
                  </a:lnTo>
                  <a:lnTo>
                    <a:pt x="3732" y="2799"/>
                  </a:lnTo>
                  <a:lnTo>
                    <a:pt x="3003" y="116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8;p55">
              <a:extLst>
                <a:ext uri="{FF2B5EF4-FFF2-40B4-BE49-F238E27FC236}">
                  <a16:creationId xmlns:a16="http://schemas.microsoft.com/office/drawing/2014/main" id="{19AB77B9-D8C6-5FF7-1E1A-C06586E44415}"/>
                </a:ext>
              </a:extLst>
            </p:cNvPr>
            <p:cNvSpPr/>
            <p:nvPr/>
          </p:nvSpPr>
          <p:spPr>
            <a:xfrm>
              <a:off x="7127087" y="1859646"/>
              <a:ext cx="54885" cy="71539"/>
            </a:xfrm>
            <a:custGeom>
              <a:avLst/>
              <a:gdLst/>
              <a:ahLst/>
              <a:cxnLst/>
              <a:rect l="l" t="t" r="r" b="b"/>
              <a:pathLst>
                <a:path w="3266" h="4257" extrusionOk="0">
                  <a:moveTo>
                    <a:pt x="3004" y="1"/>
                  </a:moveTo>
                  <a:lnTo>
                    <a:pt x="642" y="146"/>
                  </a:lnTo>
                  <a:lnTo>
                    <a:pt x="1" y="3266"/>
                  </a:lnTo>
                  <a:lnTo>
                    <a:pt x="3266" y="4257"/>
                  </a:lnTo>
                  <a:lnTo>
                    <a:pt x="3004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09;p55">
              <a:extLst>
                <a:ext uri="{FF2B5EF4-FFF2-40B4-BE49-F238E27FC236}">
                  <a16:creationId xmlns:a16="http://schemas.microsoft.com/office/drawing/2014/main" id="{219C42F1-C324-022F-C429-1034706153FC}"/>
                </a:ext>
              </a:extLst>
            </p:cNvPr>
            <p:cNvSpPr/>
            <p:nvPr/>
          </p:nvSpPr>
          <p:spPr>
            <a:xfrm>
              <a:off x="7537633" y="1435891"/>
              <a:ext cx="142086" cy="148455"/>
            </a:xfrm>
            <a:custGeom>
              <a:avLst/>
              <a:gdLst/>
              <a:ahLst/>
              <a:cxnLst/>
              <a:rect l="l" t="t" r="r" b="b"/>
              <a:pathLst>
                <a:path w="8455" h="8834" extrusionOk="0">
                  <a:moveTo>
                    <a:pt x="4752" y="0"/>
                  </a:moveTo>
                  <a:lnTo>
                    <a:pt x="4373" y="29"/>
                  </a:lnTo>
                  <a:lnTo>
                    <a:pt x="4023" y="88"/>
                  </a:lnTo>
                  <a:lnTo>
                    <a:pt x="3644" y="233"/>
                  </a:lnTo>
                  <a:lnTo>
                    <a:pt x="3499" y="321"/>
                  </a:lnTo>
                  <a:lnTo>
                    <a:pt x="3324" y="437"/>
                  </a:lnTo>
                  <a:lnTo>
                    <a:pt x="3178" y="612"/>
                  </a:lnTo>
                  <a:lnTo>
                    <a:pt x="3003" y="787"/>
                  </a:lnTo>
                  <a:lnTo>
                    <a:pt x="2682" y="1254"/>
                  </a:lnTo>
                  <a:lnTo>
                    <a:pt x="2362" y="1778"/>
                  </a:lnTo>
                  <a:lnTo>
                    <a:pt x="2070" y="2391"/>
                  </a:lnTo>
                  <a:lnTo>
                    <a:pt x="1750" y="3032"/>
                  </a:lnTo>
                  <a:lnTo>
                    <a:pt x="1458" y="3702"/>
                  </a:lnTo>
                  <a:lnTo>
                    <a:pt x="1196" y="4402"/>
                  </a:lnTo>
                  <a:lnTo>
                    <a:pt x="729" y="5743"/>
                  </a:lnTo>
                  <a:lnTo>
                    <a:pt x="350" y="6880"/>
                  </a:lnTo>
                  <a:lnTo>
                    <a:pt x="0" y="7988"/>
                  </a:lnTo>
                  <a:lnTo>
                    <a:pt x="7289" y="8833"/>
                  </a:lnTo>
                  <a:lnTo>
                    <a:pt x="7522" y="8250"/>
                  </a:lnTo>
                  <a:lnTo>
                    <a:pt x="7726" y="7667"/>
                  </a:lnTo>
                  <a:lnTo>
                    <a:pt x="7959" y="6909"/>
                  </a:lnTo>
                  <a:lnTo>
                    <a:pt x="8192" y="6064"/>
                  </a:lnTo>
                  <a:lnTo>
                    <a:pt x="8367" y="5218"/>
                  </a:lnTo>
                  <a:lnTo>
                    <a:pt x="8425" y="4810"/>
                  </a:lnTo>
                  <a:lnTo>
                    <a:pt x="8455" y="4402"/>
                  </a:lnTo>
                  <a:lnTo>
                    <a:pt x="8455" y="4023"/>
                  </a:lnTo>
                  <a:lnTo>
                    <a:pt x="8425" y="3673"/>
                  </a:lnTo>
                  <a:lnTo>
                    <a:pt x="8309" y="3178"/>
                  </a:lnTo>
                  <a:lnTo>
                    <a:pt x="8163" y="2711"/>
                  </a:lnTo>
                  <a:lnTo>
                    <a:pt x="7988" y="2245"/>
                  </a:lnTo>
                  <a:lnTo>
                    <a:pt x="7755" y="1837"/>
                  </a:lnTo>
                  <a:lnTo>
                    <a:pt x="7493" y="1487"/>
                  </a:lnTo>
                  <a:lnTo>
                    <a:pt x="7230" y="1137"/>
                  </a:lnTo>
                  <a:lnTo>
                    <a:pt x="6910" y="846"/>
                  </a:lnTo>
                  <a:lnTo>
                    <a:pt x="6589" y="583"/>
                  </a:lnTo>
                  <a:lnTo>
                    <a:pt x="6239" y="379"/>
                  </a:lnTo>
                  <a:lnTo>
                    <a:pt x="5889" y="204"/>
                  </a:lnTo>
                  <a:lnTo>
                    <a:pt x="5510" y="88"/>
                  </a:lnTo>
                  <a:lnTo>
                    <a:pt x="513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10;p55">
              <a:extLst>
                <a:ext uri="{FF2B5EF4-FFF2-40B4-BE49-F238E27FC236}">
                  <a16:creationId xmlns:a16="http://schemas.microsoft.com/office/drawing/2014/main" id="{B54B6AED-4C61-6E7F-0B45-C0C22104F9D4}"/>
                </a:ext>
              </a:extLst>
            </p:cNvPr>
            <p:cNvSpPr/>
            <p:nvPr/>
          </p:nvSpPr>
          <p:spPr>
            <a:xfrm>
              <a:off x="8048119" y="3256360"/>
              <a:ext cx="37727" cy="18149"/>
            </a:xfrm>
            <a:custGeom>
              <a:avLst/>
              <a:gdLst/>
              <a:ahLst/>
              <a:cxnLst/>
              <a:rect l="l" t="t" r="r" b="b"/>
              <a:pathLst>
                <a:path w="2245" h="1080" extrusionOk="0">
                  <a:moveTo>
                    <a:pt x="1895" y="234"/>
                  </a:moveTo>
                  <a:lnTo>
                    <a:pt x="1458" y="554"/>
                  </a:lnTo>
                  <a:lnTo>
                    <a:pt x="1079" y="759"/>
                  </a:lnTo>
                  <a:lnTo>
                    <a:pt x="904" y="846"/>
                  </a:lnTo>
                  <a:lnTo>
                    <a:pt x="729" y="875"/>
                  </a:lnTo>
                  <a:lnTo>
                    <a:pt x="496" y="875"/>
                  </a:lnTo>
                  <a:lnTo>
                    <a:pt x="408" y="817"/>
                  </a:lnTo>
                  <a:lnTo>
                    <a:pt x="321" y="759"/>
                  </a:lnTo>
                  <a:lnTo>
                    <a:pt x="262" y="671"/>
                  </a:lnTo>
                  <a:lnTo>
                    <a:pt x="233" y="584"/>
                  </a:lnTo>
                  <a:lnTo>
                    <a:pt x="204" y="496"/>
                  </a:lnTo>
                  <a:lnTo>
                    <a:pt x="233" y="438"/>
                  </a:lnTo>
                  <a:lnTo>
                    <a:pt x="321" y="350"/>
                  </a:lnTo>
                  <a:lnTo>
                    <a:pt x="467" y="292"/>
                  </a:lnTo>
                  <a:lnTo>
                    <a:pt x="671" y="263"/>
                  </a:lnTo>
                  <a:lnTo>
                    <a:pt x="904" y="234"/>
                  </a:lnTo>
                  <a:close/>
                  <a:moveTo>
                    <a:pt x="1195" y="1"/>
                  </a:moveTo>
                  <a:lnTo>
                    <a:pt x="845" y="30"/>
                  </a:lnTo>
                  <a:lnTo>
                    <a:pt x="525" y="88"/>
                  </a:lnTo>
                  <a:lnTo>
                    <a:pt x="262" y="176"/>
                  </a:lnTo>
                  <a:lnTo>
                    <a:pt x="146" y="234"/>
                  </a:lnTo>
                  <a:lnTo>
                    <a:pt x="58" y="292"/>
                  </a:lnTo>
                  <a:lnTo>
                    <a:pt x="29" y="380"/>
                  </a:lnTo>
                  <a:lnTo>
                    <a:pt x="0" y="467"/>
                  </a:lnTo>
                  <a:lnTo>
                    <a:pt x="0" y="554"/>
                  </a:lnTo>
                  <a:lnTo>
                    <a:pt x="29" y="642"/>
                  </a:lnTo>
                  <a:lnTo>
                    <a:pt x="88" y="788"/>
                  </a:lnTo>
                  <a:lnTo>
                    <a:pt x="146" y="904"/>
                  </a:lnTo>
                  <a:lnTo>
                    <a:pt x="233" y="963"/>
                  </a:lnTo>
                  <a:lnTo>
                    <a:pt x="321" y="1021"/>
                  </a:lnTo>
                  <a:lnTo>
                    <a:pt x="408" y="1050"/>
                  </a:lnTo>
                  <a:lnTo>
                    <a:pt x="612" y="1079"/>
                  </a:lnTo>
                  <a:lnTo>
                    <a:pt x="845" y="1050"/>
                  </a:lnTo>
                  <a:lnTo>
                    <a:pt x="1108" y="963"/>
                  </a:lnTo>
                  <a:lnTo>
                    <a:pt x="1341" y="846"/>
                  </a:lnTo>
                  <a:lnTo>
                    <a:pt x="1603" y="700"/>
                  </a:lnTo>
                  <a:lnTo>
                    <a:pt x="1808" y="554"/>
                  </a:lnTo>
                  <a:lnTo>
                    <a:pt x="2216" y="234"/>
                  </a:lnTo>
                  <a:lnTo>
                    <a:pt x="2245" y="205"/>
                  </a:lnTo>
                  <a:lnTo>
                    <a:pt x="2245" y="146"/>
                  </a:lnTo>
                  <a:lnTo>
                    <a:pt x="2216" y="88"/>
                  </a:lnTo>
                  <a:lnTo>
                    <a:pt x="2157" y="59"/>
                  </a:lnTo>
                  <a:lnTo>
                    <a:pt x="1808" y="30"/>
                  </a:lnTo>
                  <a:lnTo>
                    <a:pt x="119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11;p55">
              <a:extLst>
                <a:ext uri="{FF2B5EF4-FFF2-40B4-BE49-F238E27FC236}">
                  <a16:creationId xmlns:a16="http://schemas.microsoft.com/office/drawing/2014/main" id="{284909FB-D50D-4D96-C6BA-8DD012B64594}"/>
                </a:ext>
              </a:extLst>
            </p:cNvPr>
            <p:cNvSpPr/>
            <p:nvPr/>
          </p:nvSpPr>
          <p:spPr>
            <a:xfrm>
              <a:off x="8054975" y="3235791"/>
              <a:ext cx="31358" cy="24989"/>
            </a:xfrm>
            <a:custGeom>
              <a:avLst/>
              <a:gdLst/>
              <a:ahLst/>
              <a:cxnLst/>
              <a:rect l="l" t="t" r="r" b="b"/>
              <a:pathLst>
                <a:path w="1866" h="1487" extrusionOk="0">
                  <a:moveTo>
                    <a:pt x="583" y="204"/>
                  </a:moveTo>
                  <a:lnTo>
                    <a:pt x="729" y="263"/>
                  </a:lnTo>
                  <a:lnTo>
                    <a:pt x="875" y="350"/>
                  </a:lnTo>
                  <a:lnTo>
                    <a:pt x="991" y="467"/>
                  </a:lnTo>
                  <a:lnTo>
                    <a:pt x="1137" y="612"/>
                  </a:lnTo>
                  <a:lnTo>
                    <a:pt x="1370" y="933"/>
                  </a:lnTo>
                  <a:lnTo>
                    <a:pt x="1545" y="1225"/>
                  </a:lnTo>
                  <a:lnTo>
                    <a:pt x="1574" y="1254"/>
                  </a:lnTo>
                  <a:lnTo>
                    <a:pt x="1574" y="1254"/>
                  </a:lnTo>
                  <a:lnTo>
                    <a:pt x="1370" y="1195"/>
                  </a:lnTo>
                  <a:lnTo>
                    <a:pt x="1137" y="1137"/>
                  </a:lnTo>
                  <a:lnTo>
                    <a:pt x="729" y="904"/>
                  </a:lnTo>
                  <a:lnTo>
                    <a:pt x="525" y="787"/>
                  </a:lnTo>
                  <a:lnTo>
                    <a:pt x="379" y="671"/>
                  </a:lnTo>
                  <a:lnTo>
                    <a:pt x="263" y="554"/>
                  </a:lnTo>
                  <a:lnTo>
                    <a:pt x="204" y="437"/>
                  </a:lnTo>
                  <a:lnTo>
                    <a:pt x="204" y="408"/>
                  </a:lnTo>
                  <a:lnTo>
                    <a:pt x="204" y="350"/>
                  </a:lnTo>
                  <a:lnTo>
                    <a:pt x="233" y="292"/>
                  </a:lnTo>
                  <a:lnTo>
                    <a:pt x="321" y="263"/>
                  </a:lnTo>
                  <a:lnTo>
                    <a:pt x="437" y="204"/>
                  </a:lnTo>
                  <a:close/>
                  <a:moveTo>
                    <a:pt x="408" y="0"/>
                  </a:moveTo>
                  <a:lnTo>
                    <a:pt x="292" y="29"/>
                  </a:lnTo>
                  <a:lnTo>
                    <a:pt x="204" y="88"/>
                  </a:lnTo>
                  <a:lnTo>
                    <a:pt x="88" y="146"/>
                  </a:lnTo>
                  <a:lnTo>
                    <a:pt x="29" y="263"/>
                  </a:lnTo>
                  <a:lnTo>
                    <a:pt x="0" y="379"/>
                  </a:lnTo>
                  <a:lnTo>
                    <a:pt x="29" y="496"/>
                  </a:lnTo>
                  <a:lnTo>
                    <a:pt x="59" y="612"/>
                  </a:lnTo>
                  <a:lnTo>
                    <a:pt x="233" y="787"/>
                  </a:lnTo>
                  <a:lnTo>
                    <a:pt x="408" y="933"/>
                  </a:lnTo>
                  <a:lnTo>
                    <a:pt x="612" y="1079"/>
                  </a:lnTo>
                  <a:lnTo>
                    <a:pt x="816" y="1195"/>
                  </a:lnTo>
                  <a:lnTo>
                    <a:pt x="1050" y="1312"/>
                  </a:lnTo>
                  <a:lnTo>
                    <a:pt x="1283" y="1400"/>
                  </a:lnTo>
                  <a:lnTo>
                    <a:pt x="1516" y="1458"/>
                  </a:lnTo>
                  <a:lnTo>
                    <a:pt x="1749" y="1487"/>
                  </a:lnTo>
                  <a:lnTo>
                    <a:pt x="1808" y="1487"/>
                  </a:lnTo>
                  <a:lnTo>
                    <a:pt x="1837" y="1458"/>
                  </a:lnTo>
                  <a:lnTo>
                    <a:pt x="1866" y="1400"/>
                  </a:lnTo>
                  <a:lnTo>
                    <a:pt x="1837" y="1341"/>
                  </a:lnTo>
                  <a:lnTo>
                    <a:pt x="1720" y="1137"/>
                  </a:lnTo>
                  <a:lnTo>
                    <a:pt x="1458" y="729"/>
                  </a:lnTo>
                  <a:lnTo>
                    <a:pt x="1283" y="496"/>
                  </a:lnTo>
                  <a:lnTo>
                    <a:pt x="1079" y="292"/>
                  </a:lnTo>
                  <a:lnTo>
                    <a:pt x="875" y="117"/>
                  </a:lnTo>
                  <a:lnTo>
                    <a:pt x="758" y="59"/>
                  </a:lnTo>
                  <a:lnTo>
                    <a:pt x="642" y="29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12;p55">
              <a:extLst>
                <a:ext uri="{FF2B5EF4-FFF2-40B4-BE49-F238E27FC236}">
                  <a16:creationId xmlns:a16="http://schemas.microsoft.com/office/drawing/2014/main" id="{68EB22B0-D15F-3F3B-6AE7-F9CC7B9826F3}"/>
                </a:ext>
              </a:extLst>
            </p:cNvPr>
            <p:cNvSpPr/>
            <p:nvPr/>
          </p:nvSpPr>
          <p:spPr>
            <a:xfrm>
              <a:off x="7624347" y="3324454"/>
              <a:ext cx="46550" cy="18637"/>
            </a:xfrm>
            <a:custGeom>
              <a:avLst/>
              <a:gdLst/>
              <a:ahLst/>
              <a:cxnLst/>
              <a:rect l="l" t="t" r="r" b="b"/>
              <a:pathLst>
                <a:path w="2770" h="1109" extrusionOk="0">
                  <a:moveTo>
                    <a:pt x="496" y="234"/>
                  </a:moveTo>
                  <a:lnTo>
                    <a:pt x="962" y="321"/>
                  </a:lnTo>
                  <a:lnTo>
                    <a:pt x="1429" y="438"/>
                  </a:lnTo>
                  <a:lnTo>
                    <a:pt x="1895" y="613"/>
                  </a:lnTo>
                  <a:lnTo>
                    <a:pt x="2362" y="788"/>
                  </a:lnTo>
                  <a:lnTo>
                    <a:pt x="1691" y="875"/>
                  </a:lnTo>
                  <a:lnTo>
                    <a:pt x="1400" y="904"/>
                  </a:lnTo>
                  <a:lnTo>
                    <a:pt x="1137" y="904"/>
                  </a:lnTo>
                  <a:lnTo>
                    <a:pt x="904" y="875"/>
                  </a:lnTo>
                  <a:lnTo>
                    <a:pt x="700" y="846"/>
                  </a:lnTo>
                  <a:lnTo>
                    <a:pt x="554" y="788"/>
                  </a:lnTo>
                  <a:lnTo>
                    <a:pt x="409" y="700"/>
                  </a:lnTo>
                  <a:lnTo>
                    <a:pt x="350" y="642"/>
                  </a:lnTo>
                  <a:lnTo>
                    <a:pt x="292" y="555"/>
                  </a:lnTo>
                  <a:lnTo>
                    <a:pt x="234" y="467"/>
                  </a:lnTo>
                  <a:lnTo>
                    <a:pt x="234" y="380"/>
                  </a:lnTo>
                  <a:lnTo>
                    <a:pt x="234" y="292"/>
                  </a:lnTo>
                  <a:lnTo>
                    <a:pt x="263" y="263"/>
                  </a:lnTo>
                  <a:lnTo>
                    <a:pt x="379" y="234"/>
                  </a:lnTo>
                  <a:close/>
                  <a:moveTo>
                    <a:pt x="379" y="1"/>
                  </a:moveTo>
                  <a:lnTo>
                    <a:pt x="234" y="30"/>
                  </a:lnTo>
                  <a:lnTo>
                    <a:pt x="146" y="88"/>
                  </a:lnTo>
                  <a:lnTo>
                    <a:pt x="88" y="147"/>
                  </a:lnTo>
                  <a:lnTo>
                    <a:pt x="30" y="205"/>
                  </a:lnTo>
                  <a:lnTo>
                    <a:pt x="0" y="292"/>
                  </a:lnTo>
                  <a:lnTo>
                    <a:pt x="0" y="351"/>
                  </a:lnTo>
                  <a:lnTo>
                    <a:pt x="30" y="496"/>
                  </a:lnTo>
                  <a:lnTo>
                    <a:pt x="88" y="642"/>
                  </a:lnTo>
                  <a:lnTo>
                    <a:pt x="175" y="759"/>
                  </a:lnTo>
                  <a:lnTo>
                    <a:pt x="263" y="875"/>
                  </a:lnTo>
                  <a:lnTo>
                    <a:pt x="525" y="992"/>
                  </a:lnTo>
                  <a:lnTo>
                    <a:pt x="758" y="1079"/>
                  </a:lnTo>
                  <a:lnTo>
                    <a:pt x="1021" y="1109"/>
                  </a:lnTo>
                  <a:lnTo>
                    <a:pt x="1283" y="1109"/>
                  </a:lnTo>
                  <a:lnTo>
                    <a:pt x="1633" y="1079"/>
                  </a:lnTo>
                  <a:lnTo>
                    <a:pt x="1983" y="1050"/>
                  </a:lnTo>
                  <a:lnTo>
                    <a:pt x="2333" y="992"/>
                  </a:lnTo>
                  <a:lnTo>
                    <a:pt x="2682" y="904"/>
                  </a:lnTo>
                  <a:lnTo>
                    <a:pt x="2741" y="875"/>
                  </a:lnTo>
                  <a:lnTo>
                    <a:pt x="2770" y="817"/>
                  </a:lnTo>
                  <a:lnTo>
                    <a:pt x="2741" y="759"/>
                  </a:lnTo>
                  <a:lnTo>
                    <a:pt x="2682" y="730"/>
                  </a:lnTo>
                  <a:lnTo>
                    <a:pt x="2216" y="496"/>
                  </a:lnTo>
                  <a:lnTo>
                    <a:pt x="1866" y="351"/>
                  </a:lnTo>
                  <a:lnTo>
                    <a:pt x="1458" y="234"/>
                  </a:lnTo>
                  <a:lnTo>
                    <a:pt x="1079" y="88"/>
                  </a:lnTo>
                  <a:lnTo>
                    <a:pt x="700" y="30"/>
                  </a:lnTo>
                  <a:lnTo>
                    <a:pt x="5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13;p55">
              <a:extLst>
                <a:ext uri="{FF2B5EF4-FFF2-40B4-BE49-F238E27FC236}">
                  <a16:creationId xmlns:a16="http://schemas.microsoft.com/office/drawing/2014/main" id="{7D74C112-32B9-A3E1-35B0-94C7E6A84777}"/>
                </a:ext>
              </a:extLst>
            </p:cNvPr>
            <p:cNvSpPr/>
            <p:nvPr/>
          </p:nvSpPr>
          <p:spPr>
            <a:xfrm>
              <a:off x="7640513" y="3307800"/>
              <a:ext cx="30888" cy="32350"/>
            </a:xfrm>
            <a:custGeom>
              <a:avLst/>
              <a:gdLst/>
              <a:ahLst/>
              <a:cxnLst/>
              <a:rect l="l" t="t" r="r" b="b"/>
              <a:pathLst>
                <a:path w="1838" h="1925" extrusionOk="0">
                  <a:moveTo>
                    <a:pt x="467" y="175"/>
                  </a:moveTo>
                  <a:lnTo>
                    <a:pt x="554" y="205"/>
                  </a:lnTo>
                  <a:lnTo>
                    <a:pt x="671" y="234"/>
                  </a:lnTo>
                  <a:lnTo>
                    <a:pt x="788" y="263"/>
                  </a:lnTo>
                  <a:lnTo>
                    <a:pt x="875" y="350"/>
                  </a:lnTo>
                  <a:lnTo>
                    <a:pt x="1050" y="525"/>
                  </a:lnTo>
                  <a:lnTo>
                    <a:pt x="1196" y="729"/>
                  </a:lnTo>
                  <a:lnTo>
                    <a:pt x="1312" y="963"/>
                  </a:lnTo>
                  <a:lnTo>
                    <a:pt x="1429" y="1225"/>
                  </a:lnTo>
                  <a:lnTo>
                    <a:pt x="1575" y="1633"/>
                  </a:lnTo>
                  <a:lnTo>
                    <a:pt x="1341" y="1487"/>
                  </a:lnTo>
                  <a:lnTo>
                    <a:pt x="1108" y="1312"/>
                  </a:lnTo>
                  <a:lnTo>
                    <a:pt x="671" y="933"/>
                  </a:lnTo>
                  <a:lnTo>
                    <a:pt x="467" y="729"/>
                  </a:lnTo>
                  <a:lnTo>
                    <a:pt x="321" y="554"/>
                  </a:lnTo>
                  <a:lnTo>
                    <a:pt x="234" y="409"/>
                  </a:lnTo>
                  <a:lnTo>
                    <a:pt x="204" y="292"/>
                  </a:lnTo>
                  <a:lnTo>
                    <a:pt x="234" y="234"/>
                  </a:lnTo>
                  <a:lnTo>
                    <a:pt x="263" y="205"/>
                  </a:lnTo>
                  <a:lnTo>
                    <a:pt x="321" y="175"/>
                  </a:lnTo>
                  <a:close/>
                  <a:moveTo>
                    <a:pt x="350" y="1"/>
                  </a:moveTo>
                  <a:lnTo>
                    <a:pt x="204" y="30"/>
                  </a:lnTo>
                  <a:lnTo>
                    <a:pt x="88" y="88"/>
                  </a:lnTo>
                  <a:lnTo>
                    <a:pt x="30" y="175"/>
                  </a:lnTo>
                  <a:lnTo>
                    <a:pt x="0" y="263"/>
                  </a:lnTo>
                  <a:lnTo>
                    <a:pt x="0" y="350"/>
                  </a:lnTo>
                  <a:lnTo>
                    <a:pt x="30" y="467"/>
                  </a:lnTo>
                  <a:lnTo>
                    <a:pt x="146" y="700"/>
                  </a:lnTo>
                  <a:lnTo>
                    <a:pt x="350" y="933"/>
                  </a:lnTo>
                  <a:lnTo>
                    <a:pt x="613" y="1196"/>
                  </a:lnTo>
                  <a:lnTo>
                    <a:pt x="875" y="1429"/>
                  </a:lnTo>
                  <a:lnTo>
                    <a:pt x="1167" y="1633"/>
                  </a:lnTo>
                  <a:lnTo>
                    <a:pt x="1458" y="1808"/>
                  </a:lnTo>
                  <a:lnTo>
                    <a:pt x="1691" y="1925"/>
                  </a:lnTo>
                  <a:lnTo>
                    <a:pt x="1808" y="1925"/>
                  </a:lnTo>
                  <a:lnTo>
                    <a:pt x="1837" y="1866"/>
                  </a:lnTo>
                  <a:lnTo>
                    <a:pt x="1837" y="1808"/>
                  </a:lnTo>
                  <a:lnTo>
                    <a:pt x="1750" y="1487"/>
                  </a:lnTo>
                  <a:lnTo>
                    <a:pt x="1633" y="1167"/>
                  </a:lnTo>
                  <a:lnTo>
                    <a:pt x="1487" y="817"/>
                  </a:lnTo>
                  <a:lnTo>
                    <a:pt x="1283" y="496"/>
                  </a:lnTo>
                  <a:lnTo>
                    <a:pt x="1137" y="350"/>
                  </a:lnTo>
                  <a:lnTo>
                    <a:pt x="1021" y="205"/>
                  </a:lnTo>
                  <a:lnTo>
                    <a:pt x="875" y="117"/>
                  </a:lnTo>
                  <a:lnTo>
                    <a:pt x="700" y="30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14;p55">
              <a:extLst>
                <a:ext uri="{FF2B5EF4-FFF2-40B4-BE49-F238E27FC236}">
                  <a16:creationId xmlns:a16="http://schemas.microsoft.com/office/drawing/2014/main" id="{1589A425-3669-3C0A-CC86-DE000AEB64F1}"/>
                </a:ext>
              </a:extLst>
            </p:cNvPr>
            <p:cNvSpPr/>
            <p:nvPr/>
          </p:nvSpPr>
          <p:spPr>
            <a:xfrm>
              <a:off x="7405361" y="1223762"/>
              <a:ext cx="14704" cy="3445"/>
            </a:xfrm>
            <a:custGeom>
              <a:avLst/>
              <a:gdLst/>
              <a:ahLst/>
              <a:cxnLst/>
              <a:rect l="l" t="t" r="r" b="b"/>
              <a:pathLst>
                <a:path w="875" h="205" extrusionOk="0">
                  <a:moveTo>
                    <a:pt x="0" y="0"/>
                  </a:moveTo>
                  <a:lnTo>
                    <a:pt x="117" y="59"/>
                  </a:lnTo>
                  <a:lnTo>
                    <a:pt x="204" y="117"/>
                  </a:lnTo>
                  <a:lnTo>
                    <a:pt x="350" y="175"/>
                  </a:lnTo>
                  <a:lnTo>
                    <a:pt x="467" y="204"/>
                  </a:lnTo>
                  <a:lnTo>
                    <a:pt x="613" y="204"/>
                  </a:lnTo>
                  <a:lnTo>
                    <a:pt x="700" y="175"/>
                  </a:lnTo>
                  <a:lnTo>
                    <a:pt x="758" y="146"/>
                  </a:lnTo>
                  <a:lnTo>
                    <a:pt x="817" y="59"/>
                  </a:lnTo>
                  <a:lnTo>
                    <a:pt x="8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15;p55">
              <a:extLst>
                <a:ext uri="{FF2B5EF4-FFF2-40B4-BE49-F238E27FC236}">
                  <a16:creationId xmlns:a16="http://schemas.microsoft.com/office/drawing/2014/main" id="{719CEDFE-6FA2-7FCD-9F8D-CEC805BE8F32}"/>
                </a:ext>
              </a:extLst>
            </p:cNvPr>
            <p:cNvSpPr/>
            <p:nvPr/>
          </p:nvSpPr>
          <p:spPr>
            <a:xfrm>
              <a:off x="7442097" y="3416562"/>
              <a:ext cx="493849" cy="51944"/>
            </a:xfrm>
            <a:custGeom>
              <a:avLst/>
              <a:gdLst/>
              <a:ahLst/>
              <a:cxnLst/>
              <a:rect l="l" t="t" r="r" b="b"/>
              <a:pathLst>
                <a:path w="29387" h="3091" extrusionOk="0">
                  <a:moveTo>
                    <a:pt x="700" y="0"/>
                  </a:moveTo>
                  <a:lnTo>
                    <a:pt x="555" y="30"/>
                  </a:lnTo>
                  <a:lnTo>
                    <a:pt x="438" y="59"/>
                  </a:lnTo>
                  <a:lnTo>
                    <a:pt x="292" y="117"/>
                  </a:lnTo>
                  <a:lnTo>
                    <a:pt x="205" y="204"/>
                  </a:lnTo>
                  <a:lnTo>
                    <a:pt x="117" y="321"/>
                  </a:lnTo>
                  <a:lnTo>
                    <a:pt x="30" y="438"/>
                  </a:lnTo>
                  <a:lnTo>
                    <a:pt x="1" y="583"/>
                  </a:lnTo>
                  <a:lnTo>
                    <a:pt x="1" y="729"/>
                  </a:lnTo>
                  <a:lnTo>
                    <a:pt x="1" y="3090"/>
                  </a:lnTo>
                  <a:lnTo>
                    <a:pt x="29386" y="3090"/>
                  </a:lnTo>
                  <a:lnTo>
                    <a:pt x="29386" y="729"/>
                  </a:lnTo>
                  <a:lnTo>
                    <a:pt x="29357" y="583"/>
                  </a:lnTo>
                  <a:lnTo>
                    <a:pt x="29328" y="438"/>
                  </a:lnTo>
                  <a:lnTo>
                    <a:pt x="29270" y="321"/>
                  </a:lnTo>
                  <a:lnTo>
                    <a:pt x="29182" y="204"/>
                  </a:lnTo>
                  <a:lnTo>
                    <a:pt x="29066" y="117"/>
                  </a:lnTo>
                  <a:lnTo>
                    <a:pt x="28949" y="59"/>
                  </a:lnTo>
                  <a:lnTo>
                    <a:pt x="28803" y="30"/>
                  </a:lnTo>
                  <a:lnTo>
                    <a:pt x="286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16;p55">
              <a:extLst>
                <a:ext uri="{FF2B5EF4-FFF2-40B4-BE49-F238E27FC236}">
                  <a16:creationId xmlns:a16="http://schemas.microsoft.com/office/drawing/2014/main" id="{6B9D74AB-72E1-9FE8-4716-F01DAFDD4190}"/>
                </a:ext>
              </a:extLst>
            </p:cNvPr>
            <p:cNvSpPr/>
            <p:nvPr/>
          </p:nvSpPr>
          <p:spPr>
            <a:xfrm>
              <a:off x="7442097" y="3416562"/>
              <a:ext cx="493849" cy="51944"/>
            </a:xfrm>
            <a:custGeom>
              <a:avLst/>
              <a:gdLst/>
              <a:ahLst/>
              <a:cxnLst/>
              <a:rect l="l" t="t" r="r" b="b"/>
              <a:pathLst>
                <a:path w="29387" h="3091" fill="none" extrusionOk="0">
                  <a:moveTo>
                    <a:pt x="700" y="0"/>
                  </a:moveTo>
                  <a:lnTo>
                    <a:pt x="28657" y="0"/>
                  </a:lnTo>
                  <a:lnTo>
                    <a:pt x="28657" y="0"/>
                  </a:lnTo>
                  <a:lnTo>
                    <a:pt x="28803" y="30"/>
                  </a:lnTo>
                  <a:lnTo>
                    <a:pt x="28949" y="59"/>
                  </a:lnTo>
                  <a:lnTo>
                    <a:pt x="29066" y="117"/>
                  </a:lnTo>
                  <a:lnTo>
                    <a:pt x="29182" y="204"/>
                  </a:lnTo>
                  <a:lnTo>
                    <a:pt x="29270" y="321"/>
                  </a:lnTo>
                  <a:lnTo>
                    <a:pt x="29328" y="438"/>
                  </a:lnTo>
                  <a:lnTo>
                    <a:pt x="29357" y="583"/>
                  </a:lnTo>
                  <a:lnTo>
                    <a:pt x="29386" y="729"/>
                  </a:lnTo>
                  <a:lnTo>
                    <a:pt x="29386" y="3090"/>
                  </a:lnTo>
                  <a:lnTo>
                    <a:pt x="1" y="3090"/>
                  </a:lnTo>
                  <a:lnTo>
                    <a:pt x="1" y="729"/>
                  </a:lnTo>
                  <a:lnTo>
                    <a:pt x="1" y="729"/>
                  </a:lnTo>
                  <a:lnTo>
                    <a:pt x="1" y="583"/>
                  </a:lnTo>
                  <a:lnTo>
                    <a:pt x="30" y="438"/>
                  </a:lnTo>
                  <a:lnTo>
                    <a:pt x="117" y="321"/>
                  </a:lnTo>
                  <a:lnTo>
                    <a:pt x="205" y="204"/>
                  </a:lnTo>
                  <a:lnTo>
                    <a:pt x="292" y="117"/>
                  </a:lnTo>
                  <a:lnTo>
                    <a:pt x="438" y="59"/>
                  </a:lnTo>
                  <a:lnTo>
                    <a:pt x="555" y="30"/>
                  </a:lnTo>
                  <a:lnTo>
                    <a:pt x="70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17;p55">
              <a:extLst>
                <a:ext uri="{FF2B5EF4-FFF2-40B4-BE49-F238E27FC236}">
                  <a16:creationId xmlns:a16="http://schemas.microsoft.com/office/drawing/2014/main" id="{D4F9F852-64F3-8A6F-C81E-8F86A1C7C4D1}"/>
                </a:ext>
              </a:extLst>
            </p:cNvPr>
            <p:cNvSpPr/>
            <p:nvPr/>
          </p:nvSpPr>
          <p:spPr>
            <a:xfrm>
              <a:off x="7446029" y="3599787"/>
              <a:ext cx="494319" cy="51944"/>
            </a:xfrm>
            <a:custGeom>
              <a:avLst/>
              <a:gdLst/>
              <a:ahLst/>
              <a:cxnLst/>
              <a:rect l="l" t="t" r="r" b="b"/>
              <a:pathLst>
                <a:path w="29415" h="3091" extrusionOk="0">
                  <a:moveTo>
                    <a:pt x="0" y="0"/>
                  </a:moveTo>
                  <a:lnTo>
                    <a:pt x="0" y="3090"/>
                  </a:lnTo>
                  <a:lnTo>
                    <a:pt x="29415" y="3090"/>
                  </a:lnTo>
                  <a:lnTo>
                    <a:pt x="2941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818;p55">
              <a:extLst>
                <a:ext uri="{FF2B5EF4-FFF2-40B4-BE49-F238E27FC236}">
                  <a16:creationId xmlns:a16="http://schemas.microsoft.com/office/drawing/2014/main" id="{09B9B556-A828-FA56-8DD2-30AEA3C0D8CA}"/>
                </a:ext>
              </a:extLst>
            </p:cNvPr>
            <p:cNvSpPr/>
            <p:nvPr/>
          </p:nvSpPr>
          <p:spPr>
            <a:xfrm>
              <a:off x="7446029" y="3599787"/>
              <a:ext cx="494319" cy="51944"/>
            </a:xfrm>
            <a:custGeom>
              <a:avLst/>
              <a:gdLst/>
              <a:ahLst/>
              <a:cxnLst/>
              <a:rect l="l" t="t" r="r" b="b"/>
              <a:pathLst>
                <a:path w="29415" h="3091" fill="none" extrusionOk="0">
                  <a:moveTo>
                    <a:pt x="0" y="0"/>
                  </a:moveTo>
                  <a:lnTo>
                    <a:pt x="29415" y="0"/>
                  </a:lnTo>
                  <a:lnTo>
                    <a:pt x="29415" y="3090"/>
                  </a:lnTo>
                  <a:lnTo>
                    <a:pt x="0" y="309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819;p55">
              <a:extLst>
                <a:ext uri="{FF2B5EF4-FFF2-40B4-BE49-F238E27FC236}">
                  <a16:creationId xmlns:a16="http://schemas.microsoft.com/office/drawing/2014/main" id="{50CB7119-CD5A-16DF-5312-EC3C37CA62ED}"/>
                </a:ext>
              </a:extLst>
            </p:cNvPr>
            <p:cNvSpPr/>
            <p:nvPr/>
          </p:nvSpPr>
          <p:spPr>
            <a:xfrm>
              <a:off x="7631691" y="3599787"/>
              <a:ext cx="281719" cy="51944"/>
            </a:xfrm>
            <a:custGeom>
              <a:avLst/>
              <a:gdLst/>
              <a:ahLst/>
              <a:cxnLst/>
              <a:rect l="l" t="t" r="r" b="b"/>
              <a:pathLst>
                <a:path w="16764" h="3091" extrusionOk="0">
                  <a:moveTo>
                    <a:pt x="496" y="0"/>
                  </a:moveTo>
                  <a:lnTo>
                    <a:pt x="1" y="3090"/>
                  </a:lnTo>
                  <a:lnTo>
                    <a:pt x="6822" y="3090"/>
                  </a:lnTo>
                  <a:lnTo>
                    <a:pt x="6327" y="0"/>
                  </a:lnTo>
                  <a:close/>
                  <a:moveTo>
                    <a:pt x="9388" y="0"/>
                  </a:moveTo>
                  <a:lnTo>
                    <a:pt x="9883" y="3090"/>
                  </a:lnTo>
                  <a:lnTo>
                    <a:pt x="16763" y="3090"/>
                  </a:lnTo>
                  <a:lnTo>
                    <a:pt x="1626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820;p55">
              <a:extLst>
                <a:ext uri="{FF2B5EF4-FFF2-40B4-BE49-F238E27FC236}">
                  <a16:creationId xmlns:a16="http://schemas.microsoft.com/office/drawing/2014/main" id="{E0F0CB8F-EEE5-C188-CDB2-EA516FB95B40}"/>
                </a:ext>
              </a:extLst>
            </p:cNvPr>
            <p:cNvSpPr/>
            <p:nvPr/>
          </p:nvSpPr>
          <p:spPr>
            <a:xfrm>
              <a:off x="7631691" y="3599787"/>
              <a:ext cx="114661" cy="51944"/>
            </a:xfrm>
            <a:custGeom>
              <a:avLst/>
              <a:gdLst/>
              <a:ahLst/>
              <a:cxnLst/>
              <a:rect l="l" t="t" r="r" b="b"/>
              <a:pathLst>
                <a:path w="6823" h="3091" fill="none" extrusionOk="0">
                  <a:moveTo>
                    <a:pt x="6327" y="0"/>
                  </a:moveTo>
                  <a:lnTo>
                    <a:pt x="496" y="0"/>
                  </a:lnTo>
                  <a:lnTo>
                    <a:pt x="1" y="3090"/>
                  </a:lnTo>
                  <a:lnTo>
                    <a:pt x="6822" y="3090"/>
                  </a:lnTo>
                  <a:lnTo>
                    <a:pt x="632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821;p55">
              <a:extLst>
                <a:ext uri="{FF2B5EF4-FFF2-40B4-BE49-F238E27FC236}">
                  <a16:creationId xmlns:a16="http://schemas.microsoft.com/office/drawing/2014/main" id="{C9452DA7-2650-3B1D-5301-89468722F47E}"/>
                </a:ext>
              </a:extLst>
            </p:cNvPr>
            <p:cNvSpPr/>
            <p:nvPr/>
          </p:nvSpPr>
          <p:spPr>
            <a:xfrm>
              <a:off x="7789439" y="3599787"/>
              <a:ext cx="123970" cy="51944"/>
            </a:xfrm>
            <a:custGeom>
              <a:avLst/>
              <a:gdLst/>
              <a:ahLst/>
              <a:cxnLst/>
              <a:rect l="l" t="t" r="r" b="b"/>
              <a:pathLst>
                <a:path w="7377" h="3091" fill="none" extrusionOk="0">
                  <a:moveTo>
                    <a:pt x="6881" y="0"/>
                  </a:moveTo>
                  <a:lnTo>
                    <a:pt x="1" y="0"/>
                  </a:lnTo>
                  <a:lnTo>
                    <a:pt x="496" y="3090"/>
                  </a:lnTo>
                  <a:lnTo>
                    <a:pt x="7376" y="3090"/>
                  </a:lnTo>
                  <a:lnTo>
                    <a:pt x="688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822;p55">
              <a:extLst>
                <a:ext uri="{FF2B5EF4-FFF2-40B4-BE49-F238E27FC236}">
                  <a16:creationId xmlns:a16="http://schemas.microsoft.com/office/drawing/2014/main" id="{AD9DEDE9-75DA-B2C9-765F-400EAA29E8A5}"/>
                </a:ext>
              </a:extLst>
            </p:cNvPr>
            <p:cNvSpPr/>
            <p:nvPr/>
          </p:nvSpPr>
          <p:spPr>
            <a:xfrm>
              <a:off x="7554287" y="3468002"/>
              <a:ext cx="106813" cy="358131"/>
            </a:xfrm>
            <a:custGeom>
              <a:avLst/>
              <a:gdLst/>
              <a:ahLst/>
              <a:cxnLst/>
              <a:rect l="l" t="t" r="r" b="b"/>
              <a:pathLst>
                <a:path w="6356" h="21311" extrusionOk="0">
                  <a:moveTo>
                    <a:pt x="3266" y="0"/>
                  </a:moveTo>
                  <a:lnTo>
                    <a:pt x="1" y="20494"/>
                  </a:lnTo>
                  <a:lnTo>
                    <a:pt x="1" y="20611"/>
                  </a:lnTo>
                  <a:lnTo>
                    <a:pt x="1" y="20757"/>
                  </a:lnTo>
                  <a:lnTo>
                    <a:pt x="59" y="20873"/>
                  </a:lnTo>
                  <a:lnTo>
                    <a:pt x="117" y="20990"/>
                  </a:lnTo>
                  <a:lnTo>
                    <a:pt x="205" y="21107"/>
                  </a:lnTo>
                  <a:lnTo>
                    <a:pt x="321" y="21194"/>
                  </a:lnTo>
                  <a:lnTo>
                    <a:pt x="438" y="21252"/>
                  </a:lnTo>
                  <a:lnTo>
                    <a:pt x="555" y="21311"/>
                  </a:lnTo>
                  <a:lnTo>
                    <a:pt x="2449" y="21311"/>
                  </a:lnTo>
                  <a:lnTo>
                    <a:pt x="2595" y="21281"/>
                  </a:lnTo>
                  <a:lnTo>
                    <a:pt x="2712" y="21223"/>
                  </a:lnTo>
                  <a:lnTo>
                    <a:pt x="2799" y="21136"/>
                  </a:lnTo>
                  <a:lnTo>
                    <a:pt x="2887" y="21048"/>
                  </a:lnTo>
                  <a:lnTo>
                    <a:pt x="2974" y="20961"/>
                  </a:lnTo>
                  <a:lnTo>
                    <a:pt x="3003" y="20844"/>
                  </a:lnTo>
                  <a:lnTo>
                    <a:pt x="3062" y="20698"/>
                  </a:lnTo>
                  <a:lnTo>
                    <a:pt x="6356" y="29"/>
                  </a:lnTo>
                  <a:lnTo>
                    <a:pt x="32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823;p55">
              <a:extLst>
                <a:ext uri="{FF2B5EF4-FFF2-40B4-BE49-F238E27FC236}">
                  <a16:creationId xmlns:a16="http://schemas.microsoft.com/office/drawing/2014/main" id="{960D7F65-30BB-C2A3-719B-2AF1EFA0FCF7}"/>
                </a:ext>
              </a:extLst>
            </p:cNvPr>
            <p:cNvSpPr/>
            <p:nvPr/>
          </p:nvSpPr>
          <p:spPr>
            <a:xfrm>
              <a:off x="7554287" y="3468002"/>
              <a:ext cx="106813" cy="358131"/>
            </a:xfrm>
            <a:custGeom>
              <a:avLst/>
              <a:gdLst/>
              <a:ahLst/>
              <a:cxnLst/>
              <a:rect l="l" t="t" r="r" b="b"/>
              <a:pathLst>
                <a:path w="6356" h="21311" fill="none" extrusionOk="0">
                  <a:moveTo>
                    <a:pt x="6356" y="29"/>
                  </a:moveTo>
                  <a:lnTo>
                    <a:pt x="3062" y="20698"/>
                  </a:lnTo>
                  <a:lnTo>
                    <a:pt x="3062" y="20698"/>
                  </a:lnTo>
                  <a:lnTo>
                    <a:pt x="3003" y="20844"/>
                  </a:lnTo>
                  <a:lnTo>
                    <a:pt x="2974" y="20961"/>
                  </a:lnTo>
                  <a:lnTo>
                    <a:pt x="2887" y="21048"/>
                  </a:lnTo>
                  <a:lnTo>
                    <a:pt x="2799" y="21136"/>
                  </a:lnTo>
                  <a:lnTo>
                    <a:pt x="2712" y="21223"/>
                  </a:lnTo>
                  <a:lnTo>
                    <a:pt x="2595" y="21281"/>
                  </a:lnTo>
                  <a:lnTo>
                    <a:pt x="2449" y="21311"/>
                  </a:lnTo>
                  <a:lnTo>
                    <a:pt x="2333" y="21311"/>
                  </a:lnTo>
                  <a:lnTo>
                    <a:pt x="700" y="21311"/>
                  </a:lnTo>
                  <a:lnTo>
                    <a:pt x="700" y="21311"/>
                  </a:lnTo>
                  <a:lnTo>
                    <a:pt x="555" y="21311"/>
                  </a:lnTo>
                  <a:lnTo>
                    <a:pt x="438" y="21252"/>
                  </a:lnTo>
                  <a:lnTo>
                    <a:pt x="321" y="21194"/>
                  </a:lnTo>
                  <a:lnTo>
                    <a:pt x="205" y="21107"/>
                  </a:lnTo>
                  <a:lnTo>
                    <a:pt x="117" y="20990"/>
                  </a:lnTo>
                  <a:lnTo>
                    <a:pt x="59" y="20873"/>
                  </a:lnTo>
                  <a:lnTo>
                    <a:pt x="1" y="20757"/>
                  </a:lnTo>
                  <a:lnTo>
                    <a:pt x="1" y="20611"/>
                  </a:lnTo>
                  <a:lnTo>
                    <a:pt x="1" y="20611"/>
                  </a:lnTo>
                  <a:lnTo>
                    <a:pt x="1" y="20494"/>
                  </a:lnTo>
                  <a:lnTo>
                    <a:pt x="3266" y="0"/>
                  </a:lnTo>
                  <a:lnTo>
                    <a:pt x="6356" y="2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824;p55">
              <a:extLst>
                <a:ext uri="{FF2B5EF4-FFF2-40B4-BE49-F238E27FC236}">
                  <a16:creationId xmlns:a16="http://schemas.microsoft.com/office/drawing/2014/main" id="{6031A06D-2269-6C1F-427B-9BA3293EE2CF}"/>
                </a:ext>
              </a:extLst>
            </p:cNvPr>
            <p:cNvSpPr/>
            <p:nvPr/>
          </p:nvSpPr>
          <p:spPr>
            <a:xfrm>
              <a:off x="7604752" y="3468489"/>
              <a:ext cx="56347" cy="26468"/>
            </a:xfrm>
            <a:custGeom>
              <a:avLst/>
              <a:gdLst/>
              <a:ahLst/>
              <a:cxnLst/>
              <a:rect l="l" t="t" r="r" b="b"/>
              <a:pathLst>
                <a:path w="3353" h="1575" extrusionOk="0">
                  <a:moveTo>
                    <a:pt x="59" y="1283"/>
                  </a:moveTo>
                  <a:lnTo>
                    <a:pt x="0" y="1575"/>
                  </a:lnTo>
                  <a:lnTo>
                    <a:pt x="0" y="1575"/>
                  </a:lnTo>
                  <a:lnTo>
                    <a:pt x="59" y="1283"/>
                  </a:lnTo>
                  <a:close/>
                  <a:moveTo>
                    <a:pt x="3353" y="0"/>
                  </a:moveTo>
                  <a:lnTo>
                    <a:pt x="3353" y="0"/>
                  </a:lnTo>
                  <a:lnTo>
                    <a:pt x="3090" y="1575"/>
                  </a:lnTo>
                  <a:lnTo>
                    <a:pt x="3090" y="1575"/>
                  </a:lnTo>
                  <a:lnTo>
                    <a:pt x="3353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825;p55">
              <a:extLst>
                <a:ext uri="{FF2B5EF4-FFF2-40B4-BE49-F238E27FC236}">
                  <a16:creationId xmlns:a16="http://schemas.microsoft.com/office/drawing/2014/main" id="{00BFF46C-2874-211B-A93A-31C0304386D6}"/>
                </a:ext>
              </a:extLst>
            </p:cNvPr>
            <p:cNvSpPr/>
            <p:nvPr/>
          </p:nvSpPr>
          <p:spPr>
            <a:xfrm>
              <a:off x="7604752" y="3490050"/>
              <a:ext cx="991" cy="4907"/>
            </a:xfrm>
            <a:custGeom>
              <a:avLst/>
              <a:gdLst/>
              <a:ahLst/>
              <a:cxnLst/>
              <a:rect l="l" t="t" r="r" b="b"/>
              <a:pathLst>
                <a:path w="59" h="292" fill="none" extrusionOk="0">
                  <a:moveTo>
                    <a:pt x="59" y="0"/>
                  </a:moveTo>
                  <a:lnTo>
                    <a:pt x="0" y="292"/>
                  </a:lnTo>
                  <a:lnTo>
                    <a:pt x="0" y="292"/>
                  </a:lnTo>
                  <a:lnTo>
                    <a:pt x="5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826;p55">
              <a:extLst>
                <a:ext uri="{FF2B5EF4-FFF2-40B4-BE49-F238E27FC236}">
                  <a16:creationId xmlns:a16="http://schemas.microsoft.com/office/drawing/2014/main" id="{DED085CB-815B-A810-817B-EA53C056DFD5}"/>
                </a:ext>
              </a:extLst>
            </p:cNvPr>
            <p:cNvSpPr/>
            <p:nvPr/>
          </p:nvSpPr>
          <p:spPr>
            <a:xfrm>
              <a:off x="7656680" y="3468489"/>
              <a:ext cx="4420" cy="26468"/>
            </a:xfrm>
            <a:custGeom>
              <a:avLst/>
              <a:gdLst/>
              <a:ahLst/>
              <a:cxnLst/>
              <a:rect l="l" t="t" r="r" b="b"/>
              <a:pathLst>
                <a:path w="263" h="1575" fill="none" extrusionOk="0">
                  <a:moveTo>
                    <a:pt x="263" y="0"/>
                  </a:moveTo>
                  <a:lnTo>
                    <a:pt x="263" y="0"/>
                  </a:lnTo>
                  <a:lnTo>
                    <a:pt x="0" y="1575"/>
                  </a:lnTo>
                  <a:lnTo>
                    <a:pt x="0" y="1575"/>
                  </a:lnTo>
                  <a:lnTo>
                    <a:pt x="26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827;p55">
              <a:extLst>
                <a:ext uri="{FF2B5EF4-FFF2-40B4-BE49-F238E27FC236}">
                  <a16:creationId xmlns:a16="http://schemas.microsoft.com/office/drawing/2014/main" id="{28094F28-3F2B-884F-B881-F54AA3E8B106}"/>
                </a:ext>
              </a:extLst>
            </p:cNvPr>
            <p:cNvSpPr/>
            <p:nvPr/>
          </p:nvSpPr>
          <p:spPr>
            <a:xfrm>
              <a:off x="7604752" y="3468489"/>
              <a:ext cx="56347" cy="26468"/>
            </a:xfrm>
            <a:custGeom>
              <a:avLst/>
              <a:gdLst/>
              <a:ahLst/>
              <a:cxnLst/>
              <a:rect l="l" t="t" r="r" b="b"/>
              <a:pathLst>
                <a:path w="3353" h="1575" extrusionOk="0">
                  <a:moveTo>
                    <a:pt x="263" y="0"/>
                  </a:moveTo>
                  <a:lnTo>
                    <a:pt x="59" y="1283"/>
                  </a:lnTo>
                  <a:lnTo>
                    <a:pt x="0" y="1575"/>
                  </a:lnTo>
                  <a:lnTo>
                    <a:pt x="3090" y="1575"/>
                  </a:lnTo>
                  <a:lnTo>
                    <a:pt x="3353" y="0"/>
                  </a:lnTo>
                  <a:close/>
                </a:path>
              </a:pathLst>
            </a:custGeom>
            <a:solidFill>
              <a:schemeClr val="dk1">
                <a:alpha val="329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828;p55">
              <a:extLst>
                <a:ext uri="{FF2B5EF4-FFF2-40B4-BE49-F238E27FC236}">
                  <a16:creationId xmlns:a16="http://schemas.microsoft.com/office/drawing/2014/main" id="{6D1D1EAC-CDA5-E9F9-B428-E8A5BDA86BD2}"/>
                </a:ext>
              </a:extLst>
            </p:cNvPr>
            <p:cNvSpPr/>
            <p:nvPr/>
          </p:nvSpPr>
          <p:spPr>
            <a:xfrm>
              <a:off x="7604752" y="3468489"/>
              <a:ext cx="56347" cy="26468"/>
            </a:xfrm>
            <a:custGeom>
              <a:avLst/>
              <a:gdLst/>
              <a:ahLst/>
              <a:cxnLst/>
              <a:rect l="l" t="t" r="r" b="b"/>
              <a:pathLst>
                <a:path w="3353" h="1575" fill="none" extrusionOk="0">
                  <a:moveTo>
                    <a:pt x="292" y="0"/>
                  </a:moveTo>
                  <a:lnTo>
                    <a:pt x="263" y="0"/>
                  </a:lnTo>
                  <a:lnTo>
                    <a:pt x="59" y="1283"/>
                  </a:lnTo>
                  <a:lnTo>
                    <a:pt x="0" y="1575"/>
                  </a:lnTo>
                  <a:lnTo>
                    <a:pt x="3090" y="1575"/>
                  </a:lnTo>
                  <a:lnTo>
                    <a:pt x="3353" y="0"/>
                  </a:lnTo>
                  <a:lnTo>
                    <a:pt x="292" y="0"/>
                  </a:lnTo>
                  <a:lnTo>
                    <a:pt x="29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829;p55">
              <a:extLst>
                <a:ext uri="{FF2B5EF4-FFF2-40B4-BE49-F238E27FC236}">
                  <a16:creationId xmlns:a16="http://schemas.microsoft.com/office/drawing/2014/main" id="{878DE150-4B4B-9F27-0DEB-F9DF7C2E23F4}"/>
                </a:ext>
              </a:extLst>
            </p:cNvPr>
            <p:cNvSpPr/>
            <p:nvPr/>
          </p:nvSpPr>
          <p:spPr>
            <a:xfrm>
              <a:off x="7386741" y="3468002"/>
              <a:ext cx="106813" cy="358131"/>
            </a:xfrm>
            <a:custGeom>
              <a:avLst/>
              <a:gdLst/>
              <a:ahLst/>
              <a:cxnLst/>
              <a:rect l="l" t="t" r="r" b="b"/>
              <a:pathLst>
                <a:path w="6356" h="21311" extrusionOk="0">
                  <a:moveTo>
                    <a:pt x="3295" y="0"/>
                  </a:moveTo>
                  <a:lnTo>
                    <a:pt x="1" y="20494"/>
                  </a:lnTo>
                  <a:lnTo>
                    <a:pt x="1" y="20611"/>
                  </a:lnTo>
                  <a:lnTo>
                    <a:pt x="1" y="20757"/>
                  </a:lnTo>
                  <a:lnTo>
                    <a:pt x="59" y="20873"/>
                  </a:lnTo>
                  <a:lnTo>
                    <a:pt x="117" y="20990"/>
                  </a:lnTo>
                  <a:lnTo>
                    <a:pt x="205" y="21107"/>
                  </a:lnTo>
                  <a:lnTo>
                    <a:pt x="321" y="21194"/>
                  </a:lnTo>
                  <a:lnTo>
                    <a:pt x="438" y="21252"/>
                  </a:lnTo>
                  <a:lnTo>
                    <a:pt x="584" y="21311"/>
                  </a:lnTo>
                  <a:lnTo>
                    <a:pt x="2479" y="21311"/>
                  </a:lnTo>
                  <a:lnTo>
                    <a:pt x="2595" y="21281"/>
                  </a:lnTo>
                  <a:lnTo>
                    <a:pt x="2712" y="21223"/>
                  </a:lnTo>
                  <a:lnTo>
                    <a:pt x="2799" y="21136"/>
                  </a:lnTo>
                  <a:lnTo>
                    <a:pt x="2887" y="21048"/>
                  </a:lnTo>
                  <a:lnTo>
                    <a:pt x="2974" y="20961"/>
                  </a:lnTo>
                  <a:lnTo>
                    <a:pt x="3032" y="20844"/>
                  </a:lnTo>
                  <a:lnTo>
                    <a:pt x="3062" y="20698"/>
                  </a:lnTo>
                  <a:lnTo>
                    <a:pt x="6356" y="29"/>
                  </a:lnTo>
                  <a:lnTo>
                    <a:pt x="329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830;p55">
              <a:extLst>
                <a:ext uri="{FF2B5EF4-FFF2-40B4-BE49-F238E27FC236}">
                  <a16:creationId xmlns:a16="http://schemas.microsoft.com/office/drawing/2014/main" id="{061A6C67-BE09-750C-4FF2-E8488FECC110}"/>
                </a:ext>
              </a:extLst>
            </p:cNvPr>
            <p:cNvSpPr/>
            <p:nvPr/>
          </p:nvSpPr>
          <p:spPr>
            <a:xfrm>
              <a:off x="7884488" y="3468489"/>
              <a:ext cx="106325" cy="357644"/>
            </a:xfrm>
            <a:custGeom>
              <a:avLst/>
              <a:gdLst/>
              <a:ahLst/>
              <a:cxnLst/>
              <a:rect l="l" t="t" r="r" b="b"/>
              <a:pathLst>
                <a:path w="6327" h="21282" extrusionOk="0">
                  <a:moveTo>
                    <a:pt x="0" y="0"/>
                  </a:moveTo>
                  <a:lnTo>
                    <a:pt x="3294" y="20669"/>
                  </a:lnTo>
                  <a:lnTo>
                    <a:pt x="3324" y="20815"/>
                  </a:lnTo>
                  <a:lnTo>
                    <a:pt x="3382" y="20932"/>
                  </a:lnTo>
                  <a:lnTo>
                    <a:pt x="3440" y="21019"/>
                  </a:lnTo>
                  <a:lnTo>
                    <a:pt x="3528" y="21107"/>
                  </a:lnTo>
                  <a:lnTo>
                    <a:pt x="3644" y="21194"/>
                  </a:lnTo>
                  <a:lnTo>
                    <a:pt x="3732" y="21252"/>
                  </a:lnTo>
                  <a:lnTo>
                    <a:pt x="3877" y="21282"/>
                  </a:lnTo>
                  <a:lnTo>
                    <a:pt x="5772" y="21282"/>
                  </a:lnTo>
                  <a:lnTo>
                    <a:pt x="5889" y="21223"/>
                  </a:lnTo>
                  <a:lnTo>
                    <a:pt x="6006" y="21165"/>
                  </a:lnTo>
                  <a:lnTo>
                    <a:pt x="6122" y="21078"/>
                  </a:lnTo>
                  <a:lnTo>
                    <a:pt x="6210" y="20961"/>
                  </a:lnTo>
                  <a:lnTo>
                    <a:pt x="6268" y="20844"/>
                  </a:lnTo>
                  <a:lnTo>
                    <a:pt x="6326" y="20699"/>
                  </a:lnTo>
                  <a:lnTo>
                    <a:pt x="6326" y="20553"/>
                  </a:lnTo>
                  <a:lnTo>
                    <a:pt x="6326" y="20465"/>
                  </a:lnTo>
                  <a:lnTo>
                    <a:pt x="306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831;p55">
              <a:extLst>
                <a:ext uri="{FF2B5EF4-FFF2-40B4-BE49-F238E27FC236}">
                  <a16:creationId xmlns:a16="http://schemas.microsoft.com/office/drawing/2014/main" id="{AF81257C-D7D4-A37A-F0D2-98F4C620EC41}"/>
                </a:ext>
              </a:extLst>
            </p:cNvPr>
            <p:cNvSpPr/>
            <p:nvPr/>
          </p:nvSpPr>
          <p:spPr>
            <a:xfrm>
              <a:off x="7884488" y="3468489"/>
              <a:ext cx="106325" cy="357644"/>
            </a:xfrm>
            <a:custGeom>
              <a:avLst/>
              <a:gdLst/>
              <a:ahLst/>
              <a:cxnLst/>
              <a:rect l="l" t="t" r="r" b="b"/>
              <a:pathLst>
                <a:path w="6327" h="21282" fill="none" extrusionOk="0">
                  <a:moveTo>
                    <a:pt x="6326" y="20465"/>
                  </a:moveTo>
                  <a:lnTo>
                    <a:pt x="3061" y="0"/>
                  </a:lnTo>
                  <a:lnTo>
                    <a:pt x="0" y="0"/>
                  </a:lnTo>
                  <a:lnTo>
                    <a:pt x="3294" y="20669"/>
                  </a:lnTo>
                  <a:lnTo>
                    <a:pt x="3294" y="20669"/>
                  </a:lnTo>
                  <a:lnTo>
                    <a:pt x="3324" y="20815"/>
                  </a:lnTo>
                  <a:lnTo>
                    <a:pt x="3382" y="20932"/>
                  </a:lnTo>
                  <a:lnTo>
                    <a:pt x="3440" y="21019"/>
                  </a:lnTo>
                  <a:lnTo>
                    <a:pt x="3528" y="21107"/>
                  </a:lnTo>
                  <a:lnTo>
                    <a:pt x="3644" y="21194"/>
                  </a:lnTo>
                  <a:lnTo>
                    <a:pt x="3732" y="21252"/>
                  </a:lnTo>
                  <a:lnTo>
                    <a:pt x="3877" y="21282"/>
                  </a:lnTo>
                  <a:lnTo>
                    <a:pt x="3994" y="21282"/>
                  </a:lnTo>
                  <a:lnTo>
                    <a:pt x="5627" y="21282"/>
                  </a:lnTo>
                  <a:lnTo>
                    <a:pt x="5627" y="21282"/>
                  </a:lnTo>
                  <a:lnTo>
                    <a:pt x="5772" y="21282"/>
                  </a:lnTo>
                  <a:lnTo>
                    <a:pt x="5889" y="21223"/>
                  </a:lnTo>
                  <a:lnTo>
                    <a:pt x="6006" y="21165"/>
                  </a:lnTo>
                  <a:lnTo>
                    <a:pt x="6122" y="21078"/>
                  </a:lnTo>
                  <a:lnTo>
                    <a:pt x="6210" y="20961"/>
                  </a:lnTo>
                  <a:lnTo>
                    <a:pt x="6268" y="20844"/>
                  </a:lnTo>
                  <a:lnTo>
                    <a:pt x="6326" y="20699"/>
                  </a:lnTo>
                  <a:lnTo>
                    <a:pt x="6326" y="20553"/>
                  </a:lnTo>
                  <a:lnTo>
                    <a:pt x="6326" y="20553"/>
                  </a:lnTo>
                  <a:lnTo>
                    <a:pt x="6326" y="2046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832;p55">
              <a:extLst>
                <a:ext uri="{FF2B5EF4-FFF2-40B4-BE49-F238E27FC236}">
                  <a16:creationId xmlns:a16="http://schemas.microsoft.com/office/drawing/2014/main" id="{453E0C32-7227-AE16-EBFA-46739BB679C2}"/>
                </a:ext>
              </a:extLst>
            </p:cNvPr>
            <p:cNvSpPr/>
            <p:nvPr/>
          </p:nvSpPr>
          <p:spPr>
            <a:xfrm>
              <a:off x="7884001" y="3468489"/>
              <a:ext cx="4420" cy="26468"/>
            </a:xfrm>
            <a:custGeom>
              <a:avLst/>
              <a:gdLst/>
              <a:ahLst/>
              <a:cxnLst/>
              <a:rect l="l" t="t" r="r" b="b"/>
              <a:pathLst>
                <a:path w="263" h="1575" extrusionOk="0">
                  <a:moveTo>
                    <a:pt x="0" y="0"/>
                  </a:moveTo>
                  <a:lnTo>
                    <a:pt x="262" y="157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833;p55">
              <a:extLst>
                <a:ext uri="{FF2B5EF4-FFF2-40B4-BE49-F238E27FC236}">
                  <a16:creationId xmlns:a16="http://schemas.microsoft.com/office/drawing/2014/main" id="{C306D742-C50D-A53E-2D7D-CC07E4094FD8}"/>
                </a:ext>
              </a:extLst>
            </p:cNvPr>
            <p:cNvSpPr/>
            <p:nvPr/>
          </p:nvSpPr>
          <p:spPr>
            <a:xfrm>
              <a:off x="7884001" y="3468489"/>
              <a:ext cx="4420" cy="26468"/>
            </a:xfrm>
            <a:custGeom>
              <a:avLst/>
              <a:gdLst/>
              <a:ahLst/>
              <a:cxnLst/>
              <a:rect l="l" t="t" r="r" b="b"/>
              <a:pathLst>
                <a:path w="263" h="1575" fill="none" extrusionOk="0">
                  <a:moveTo>
                    <a:pt x="29" y="0"/>
                  </a:moveTo>
                  <a:lnTo>
                    <a:pt x="0" y="0"/>
                  </a:lnTo>
                  <a:lnTo>
                    <a:pt x="262" y="1575"/>
                  </a:lnTo>
                  <a:lnTo>
                    <a:pt x="262" y="1575"/>
                  </a:lnTo>
                  <a:lnTo>
                    <a:pt x="2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834;p55">
              <a:extLst>
                <a:ext uri="{FF2B5EF4-FFF2-40B4-BE49-F238E27FC236}">
                  <a16:creationId xmlns:a16="http://schemas.microsoft.com/office/drawing/2014/main" id="{8203F69D-3507-C4EC-9665-9CF2AF11E1DC}"/>
                </a:ext>
              </a:extLst>
            </p:cNvPr>
            <p:cNvSpPr/>
            <p:nvPr/>
          </p:nvSpPr>
          <p:spPr>
            <a:xfrm>
              <a:off x="7884488" y="3468489"/>
              <a:ext cx="55860" cy="26468"/>
            </a:xfrm>
            <a:custGeom>
              <a:avLst/>
              <a:gdLst/>
              <a:ahLst/>
              <a:cxnLst/>
              <a:rect l="l" t="t" r="r" b="b"/>
              <a:pathLst>
                <a:path w="3324" h="1575" extrusionOk="0">
                  <a:moveTo>
                    <a:pt x="0" y="0"/>
                  </a:moveTo>
                  <a:lnTo>
                    <a:pt x="233" y="1575"/>
                  </a:lnTo>
                  <a:lnTo>
                    <a:pt x="3324" y="1575"/>
                  </a:lnTo>
                  <a:lnTo>
                    <a:pt x="3061" y="0"/>
                  </a:lnTo>
                  <a:close/>
                </a:path>
              </a:pathLst>
            </a:custGeom>
            <a:solidFill>
              <a:schemeClr val="dk1">
                <a:alpha val="329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835;p55">
              <a:extLst>
                <a:ext uri="{FF2B5EF4-FFF2-40B4-BE49-F238E27FC236}">
                  <a16:creationId xmlns:a16="http://schemas.microsoft.com/office/drawing/2014/main" id="{A98A0801-FC2C-42D7-1972-73F4BD3C2B7F}"/>
                </a:ext>
              </a:extLst>
            </p:cNvPr>
            <p:cNvSpPr/>
            <p:nvPr/>
          </p:nvSpPr>
          <p:spPr>
            <a:xfrm>
              <a:off x="7884488" y="3468489"/>
              <a:ext cx="55860" cy="26468"/>
            </a:xfrm>
            <a:custGeom>
              <a:avLst/>
              <a:gdLst/>
              <a:ahLst/>
              <a:cxnLst/>
              <a:rect l="l" t="t" r="r" b="b"/>
              <a:pathLst>
                <a:path w="3324" h="1575" fill="none" extrusionOk="0">
                  <a:moveTo>
                    <a:pt x="3061" y="0"/>
                  </a:moveTo>
                  <a:lnTo>
                    <a:pt x="3061" y="0"/>
                  </a:lnTo>
                  <a:lnTo>
                    <a:pt x="0" y="0"/>
                  </a:lnTo>
                  <a:lnTo>
                    <a:pt x="233" y="1575"/>
                  </a:lnTo>
                  <a:lnTo>
                    <a:pt x="3324" y="1575"/>
                  </a:lnTo>
                  <a:lnTo>
                    <a:pt x="30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836;p55">
              <a:extLst>
                <a:ext uri="{FF2B5EF4-FFF2-40B4-BE49-F238E27FC236}">
                  <a16:creationId xmlns:a16="http://schemas.microsoft.com/office/drawing/2014/main" id="{BA01310C-81E5-FE1B-FD57-6A80E28437A5}"/>
                </a:ext>
              </a:extLst>
            </p:cNvPr>
            <p:cNvSpPr/>
            <p:nvPr/>
          </p:nvSpPr>
          <p:spPr>
            <a:xfrm>
              <a:off x="7716942" y="3468489"/>
              <a:ext cx="106813" cy="357644"/>
            </a:xfrm>
            <a:custGeom>
              <a:avLst/>
              <a:gdLst/>
              <a:ahLst/>
              <a:cxnLst/>
              <a:rect l="l" t="t" r="r" b="b"/>
              <a:pathLst>
                <a:path w="6356" h="21282" extrusionOk="0">
                  <a:moveTo>
                    <a:pt x="0" y="0"/>
                  </a:moveTo>
                  <a:lnTo>
                    <a:pt x="3294" y="20669"/>
                  </a:lnTo>
                  <a:lnTo>
                    <a:pt x="3324" y="20815"/>
                  </a:lnTo>
                  <a:lnTo>
                    <a:pt x="3382" y="20932"/>
                  </a:lnTo>
                  <a:lnTo>
                    <a:pt x="3440" y="21019"/>
                  </a:lnTo>
                  <a:lnTo>
                    <a:pt x="3528" y="21107"/>
                  </a:lnTo>
                  <a:lnTo>
                    <a:pt x="3644" y="21194"/>
                  </a:lnTo>
                  <a:lnTo>
                    <a:pt x="3761" y="21252"/>
                  </a:lnTo>
                  <a:lnTo>
                    <a:pt x="3877" y="21282"/>
                  </a:lnTo>
                  <a:lnTo>
                    <a:pt x="5772" y="21282"/>
                  </a:lnTo>
                  <a:lnTo>
                    <a:pt x="5918" y="21223"/>
                  </a:lnTo>
                  <a:lnTo>
                    <a:pt x="6035" y="21165"/>
                  </a:lnTo>
                  <a:lnTo>
                    <a:pt x="6122" y="21078"/>
                  </a:lnTo>
                  <a:lnTo>
                    <a:pt x="6210" y="20961"/>
                  </a:lnTo>
                  <a:lnTo>
                    <a:pt x="6297" y="20844"/>
                  </a:lnTo>
                  <a:lnTo>
                    <a:pt x="6326" y="20699"/>
                  </a:lnTo>
                  <a:lnTo>
                    <a:pt x="6355" y="20553"/>
                  </a:lnTo>
                  <a:lnTo>
                    <a:pt x="6326" y="20465"/>
                  </a:lnTo>
                  <a:lnTo>
                    <a:pt x="30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837;p55">
              <a:extLst>
                <a:ext uri="{FF2B5EF4-FFF2-40B4-BE49-F238E27FC236}">
                  <a16:creationId xmlns:a16="http://schemas.microsoft.com/office/drawing/2014/main" id="{E625B53E-5D29-67D1-B496-A2956999DE66}"/>
                </a:ext>
              </a:extLst>
            </p:cNvPr>
            <p:cNvSpPr/>
            <p:nvPr/>
          </p:nvSpPr>
          <p:spPr>
            <a:xfrm>
              <a:off x="7716942" y="3468489"/>
              <a:ext cx="106813" cy="357644"/>
            </a:xfrm>
            <a:custGeom>
              <a:avLst/>
              <a:gdLst/>
              <a:ahLst/>
              <a:cxnLst/>
              <a:rect l="l" t="t" r="r" b="b"/>
              <a:pathLst>
                <a:path w="6356" h="21282" fill="none" extrusionOk="0">
                  <a:moveTo>
                    <a:pt x="6326" y="20465"/>
                  </a:moveTo>
                  <a:lnTo>
                    <a:pt x="3061" y="0"/>
                  </a:lnTo>
                  <a:lnTo>
                    <a:pt x="0" y="0"/>
                  </a:lnTo>
                  <a:lnTo>
                    <a:pt x="3294" y="20669"/>
                  </a:lnTo>
                  <a:lnTo>
                    <a:pt x="3294" y="20669"/>
                  </a:lnTo>
                  <a:lnTo>
                    <a:pt x="3324" y="20815"/>
                  </a:lnTo>
                  <a:lnTo>
                    <a:pt x="3382" y="20932"/>
                  </a:lnTo>
                  <a:lnTo>
                    <a:pt x="3440" y="21019"/>
                  </a:lnTo>
                  <a:lnTo>
                    <a:pt x="3528" y="21107"/>
                  </a:lnTo>
                  <a:lnTo>
                    <a:pt x="3644" y="21194"/>
                  </a:lnTo>
                  <a:lnTo>
                    <a:pt x="3761" y="21252"/>
                  </a:lnTo>
                  <a:lnTo>
                    <a:pt x="3877" y="21282"/>
                  </a:lnTo>
                  <a:lnTo>
                    <a:pt x="4023" y="21282"/>
                  </a:lnTo>
                  <a:lnTo>
                    <a:pt x="5627" y="21282"/>
                  </a:lnTo>
                  <a:lnTo>
                    <a:pt x="5627" y="21282"/>
                  </a:lnTo>
                  <a:lnTo>
                    <a:pt x="5772" y="21282"/>
                  </a:lnTo>
                  <a:lnTo>
                    <a:pt x="5918" y="21223"/>
                  </a:lnTo>
                  <a:lnTo>
                    <a:pt x="6035" y="21165"/>
                  </a:lnTo>
                  <a:lnTo>
                    <a:pt x="6122" y="21078"/>
                  </a:lnTo>
                  <a:lnTo>
                    <a:pt x="6210" y="20961"/>
                  </a:lnTo>
                  <a:lnTo>
                    <a:pt x="6297" y="20844"/>
                  </a:lnTo>
                  <a:lnTo>
                    <a:pt x="6326" y="20699"/>
                  </a:lnTo>
                  <a:lnTo>
                    <a:pt x="6355" y="20553"/>
                  </a:lnTo>
                  <a:lnTo>
                    <a:pt x="6355" y="20553"/>
                  </a:lnTo>
                  <a:lnTo>
                    <a:pt x="6326" y="2046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838;p55">
              <a:extLst>
                <a:ext uri="{FF2B5EF4-FFF2-40B4-BE49-F238E27FC236}">
                  <a16:creationId xmlns:a16="http://schemas.microsoft.com/office/drawing/2014/main" id="{EF036A8B-067E-EEB9-FF80-44C3CAB4EA8F}"/>
                </a:ext>
              </a:extLst>
            </p:cNvPr>
            <p:cNvSpPr/>
            <p:nvPr/>
          </p:nvSpPr>
          <p:spPr>
            <a:xfrm>
              <a:off x="7716942" y="3468489"/>
              <a:ext cx="106813" cy="357644"/>
            </a:xfrm>
            <a:custGeom>
              <a:avLst/>
              <a:gdLst/>
              <a:ahLst/>
              <a:cxnLst/>
              <a:rect l="l" t="t" r="r" b="b"/>
              <a:pathLst>
                <a:path w="6356" h="21282" extrusionOk="0">
                  <a:moveTo>
                    <a:pt x="0" y="0"/>
                  </a:moveTo>
                  <a:lnTo>
                    <a:pt x="3294" y="20669"/>
                  </a:lnTo>
                  <a:lnTo>
                    <a:pt x="3324" y="20815"/>
                  </a:lnTo>
                  <a:lnTo>
                    <a:pt x="3382" y="20932"/>
                  </a:lnTo>
                  <a:lnTo>
                    <a:pt x="3440" y="21019"/>
                  </a:lnTo>
                  <a:lnTo>
                    <a:pt x="3528" y="21107"/>
                  </a:lnTo>
                  <a:lnTo>
                    <a:pt x="3644" y="21194"/>
                  </a:lnTo>
                  <a:lnTo>
                    <a:pt x="3761" y="21252"/>
                  </a:lnTo>
                  <a:lnTo>
                    <a:pt x="3877" y="21282"/>
                  </a:lnTo>
                  <a:lnTo>
                    <a:pt x="5772" y="21282"/>
                  </a:lnTo>
                  <a:lnTo>
                    <a:pt x="5918" y="21223"/>
                  </a:lnTo>
                  <a:lnTo>
                    <a:pt x="6035" y="21165"/>
                  </a:lnTo>
                  <a:lnTo>
                    <a:pt x="6122" y="21078"/>
                  </a:lnTo>
                  <a:lnTo>
                    <a:pt x="6210" y="20961"/>
                  </a:lnTo>
                  <a:lnTo>
                    <a:pt x="6297" y="20844"/>
                  </a:lnTo>
                  <a:lnTo>
                    <a:pt x="6326" y="20728"/>
                  </a:lnTo>
                  <a:lnTo>
                    <a:pt x="6355" y="20582"/>
                  </a:lnTo>
                  <a:lnTo>
                    <a:pt x="6355" y="20553"/>
                  </a:lnTo>
                  <a:lnTo>
                    <a:pt x="6326" y="20465"/>
                  </a:lnTo>
                  <a:lnTo>
                    <a:pt x="4810" y="10903"/>
                  </a:lnTo>
                  <a:lnTo>
                    <a:pt x="4315" y="7813"/>
                  </a:lnTo>
                  <a:lnTo>
                    <a:pt x="306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839;p55">
              <a:extLst>
                <a:ext uri="{FF2B5EF4-FFF2-40B4-BE49-F238E27FC236}">
                  <a16:creationId xmlns:a16="http://schemas.microsoft.com/office/drawing/2014/main" id="{BF916096-366E-EE6E-946D-29305F785CE3}"/>
                </a:ext>
              </a:extLst>
            </p:cNvPr>
            <p:cNvSpPr/>
            <p:nvPr/>
          </p:nvSpPr>
          <p:spPr>
            <a:xfrm>
              <a:off x="7716942" y="3468489"/>
              <a:ext cx="106813" cy="357644"/>
            </a:xfrm>
            <a:custGeom>
              <a:avLst/>
              <a:gdLst/>
              <a:ahLst/>
              <a:cxnLst/>
              <a:rect l="l" t="t" r="r" b="b"/>
              <a:pathLst>
                <a:path w="6356" h="21282" fill="none" extrusionOk="0">
                  <a:moveTo>
                    <a:pt x="3061" y="0"/>
                  </a:moveTo>
                  <a:lnTo>
                    <a:pt x="0" y="0"/>
                  </a:lnTo>
                  <a:lnTo>
                    <a:pt x="3294" y="20669"/>
                  </a:lnTo>
                  <a:lnTo>
                    <a:pt x="3294" y="20669"/>
                  </a:lnTo>
                  <a:lnTo>
                    <a:pt x="3324" y="20815"/>
                  </a:lnTo>
                  <a:lnTo>
                    <a:pt x="3382" y="20932"/>
                  </a:lnTo>
                  <a:lnTo>
                    <a:pt x="3440" y="21019"/>
                  </a:lnTo>
                  <a:lnTo>
                    <a:pt x="3528" y="21107"/>
                  </a:lnTo>
                  <a:lnTo>
                    <a:pt x="3644" y="21194"/>
                  </a:lnTo>
                  <a:lnTo>
                    <a:pt x="3761" y="21252"/>
                  </a:lnTo>
                  <a:lnTo>
                    <a:pt x="3877" y="21282"/>
                  </a:lnTo>
                  <a:lnTo>
                    <a:pt x="4023" y="21282"/>
                  </a:lnTo>
                  <a:lnTo>
                    <a:pt x="5627" y="21282"/>
                  </a:lnTo>
                  <a:lnTo>
                    <a:pt x="5627" y="21282"/>
                  </a:lnTo>
                  <a:lnTo>
                    <a:pt x="5772" y="21282"/>
                  </a:lnTo>
                  <a:lnTo>
                    <a:pt x="5918" y="21223"/>
                  </a:lnTo>
                  <a:lnTo>
                    <a:pt x="6035" y="21165"/>
                  </a:lnTo>
                  <a:lnTo>
                    <a:pt x="6122" y="21078"/>
                  </a:lnTo>
                  <a:lnTo>
                    <a:pt x="6210" y="20961"/>
                  </a:lnTo>
                  <a:lnTo>
                    <a:pt x="6297" y="20844"/>
                  </a:lnTo>
                  <a:lnTo>
                    <a:pt x="6326" y="20728"/>
                  </a:lnTo>
                  <a:lnTo>
                    <a:pt x="6355" y="20582"/>
                  </a:lnTo>
                  <a:lnTo>
                    <a:pt x="6355" y="20582"/>
                  </a:lnTo>
                  <a:lnTo>
                    <a:pt x="6355" y="20553"/>
                  </a:lnTo>
                  <a:lnTo>
                    <a:pt x="6355" y="20553"/>
                  </a:lnTo>
                  <a:lnTo>
                    <a:pt x="6326" y="20465"/>
                  </a:lnTo>
                  <a:lnTo>
                    <a:pt x="4810" y="10903"/>
                  </a:lnTo>
                  <a:lnTo>
                    <a:pt x="4315" y="7813"/>
                  </a:lnTo>
                  <a:lnTo>
                    <a:pt x="30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840;p55">
              <a:extLst>
                <a:ext uri="{FF2B5EF4-FFF2-40B4-BE49-F238E27FC236}">
                  <a16:creationId xmlns:a16="http://schemas.microsoft.com/office/drawing/2014/main" id="{2A328EAF-EB88-5C62-503A-2E851651FBFF}"/>
                </a:ext>
              </a:extLst>
            </p:cNvPr>
            <p:cNvSpPr/>
            <p:nvPr/>
          </p:nvSpPr>
          <p:spPr>
            <a:xfrm>
              <a:off x="7609155" y="3416562"/>
              <a:ext cx="326790" cy="51944"/>
            </a:xfrm>
            <a:custGeom>
              <a:avLst/>
              <a:gdLst/>
              <a:ahLst/>
              <a:cxnLst/>
              <a:rect l="l" t="t" r="r" b="b"/>
              <a:pathLst>
                <a:path w="19446" h="3091" extrusionOk="0">
                  <a:moveTo>
                    <a:pt x="1" y="0"/>
                  </a:moveTo>
                  <a:lnTo>
                    <a:pt x="30" y="30"/>
                  </a:lnTo>
                  <a:lnTo>
                    <a:pt x="30" y="3061"/>
                  </a:lnTo>
                  <a:lnTo>
                    <a:pt x="3091" y="3090"/>
                  </a:lnTo>
                  <a:lnTo>
                    <a:pt x="19445" y="3090"/>
                  </a:lnTo>
                  <a:lnTo>
                    <a:pt x="19445" y="729"/>
                  </a:lnTo>
                  <a:lnTo>
                    <a:pt x="19416" y="583"/>
                  </a:lnTo>
                  <a:lnTo>
                    <a:pt x="19387" y="438"/>
                  </a:lnTo>
                  <a:lnTo>
                    <a:pt x="19329" y="321"/>
                  </a:lnTo>
                  <a:lnTo>
                    <a:pt x="19241" y="204"/>
                  </a:lnTo>
                  <a:lnTo>
                    <a:pt x="19125" y="117"/>
                  </a:lnTo>
                  <a:lnTo>
                    <a:pt x="19008" y="59"/>
                  </a:lnTo>
                  <a:lnTo>
                    <a:pt x="18862" y="30"/>
                  </a:lnTo>
                  <a:lnTo>
                    <a:pt x="187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841;p55">
              <a:extLst>
                <a:ext uri="{FF2B5EF4-FFF2-40B4-BE49-F238E27FC236}">
                  <a16:creationId xmlns:a16="http://schemas.microsoft.com/office/drawing/2014/main" id="{5A273A91-A522-783D-8CBF-A2EDA904AB8A}"/>
                </a:ext>
              </a:extLst>
            </p:cNvPr>
            <p:cNvSpPr/>
            <p:nvPr/>
          </p:nvSpPr>
          <p:spPr>
            <a:xfrm>
              <a:off x="7609155" y="3416562"/>
              <a:ext cx="326790" cy="51944"/>
            </a:xfrm>
            <a:custGeom>
              <a:avLst/>
              <a:gdLst/>
              <a:ahLst/>
              <a:cxnLst/>
              <a:rect l="l" t="t" r="r" b="b"/>
              <a:pathLst>
                <a:path w="19446" h="3091" fill="none" extrusionOk="0">
                  <a:moveTo>
                    <a:pt x="18716" y="0"/>
                  </a:moveTo>
                  <a:lnTo>
                    <a:pt x="1" y="0"/>
                  </a:lnTo>
                  <a:lnTo>
                    <a:pt x="30" y="30"/>
                  </a:lnTo>
                  <a:lnTo>
                    <a:pt x="30" y="3061"/>
                  </a:lnTo>
                  <a:lnTo>
                    <a:pt x="3091" y="3090"/>
                  </a:lnTo>
                  <a:lnTo>
                    <a:pt x="3091" y="3090"/>
                  </a:lnTo>
                  <a:lnTo>
                    <a:pt x="6414" y="3090"/>
                  </a:lnTo>
                  <a:lnTo>
                    <a:pt x="6414" y="3090"/>
                  </a:lnTo>
                  <a:lnTo>
                    <a:pt x="9475" y="3090"/>
                  </a:lnTo>
                  <a:lnTo>
                    <a:pt x="9475" y="3090"/>
                  </a:lnTo>
                  <a:lnTo>
                    <a:pt x="16355" y="3090"/>
                  </a:lnTo>
                  <a:lnTo>
                    <a:pt x="16355" y="3090"/>
                  </a:lnTo>
                  <a:lnTo>
                    <a:pt x="19445" y="3090"/>
                  </a:lnTo>
                  <a:lnTo>
                    <a:pt x="19445" y="729"/>
                  </a:lnTo>
                  <a:lnTo>
                    <a:pt x="19445" y="729"/>
                  </a:lnTo>
                  <a:lnTo>
                    <a:pt x="19416" y="583"/>
                  </a:lnTo>
                  <a:lnTo>
                    <a:pt x="19387" y="438"/>
                  </a:lnTo>
                  <a:lnTo>
                    <a:pt x="19329" y="321"/>
                  </a:lnTo>
                  <a:lnTo>
                    <a:pt x="19241" y="204"/>
                  </a:lnTo>
                  <a:lnTo>
                    <a:pt x="19125" y="117"/>
                  </a:lnTo>
                  <a:lnTo>
                    <a:pt x="19008" y="59"/>
                  </a:lnTo>
                  <a:lnTo>
                    <a:pt x="18862" y="30"/>
                  </a:lnTo>
                  <a:lnTo>
                    <a:pt x="1871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842;p55">
              <a:extLst>
                <a:ext uri="{FF2B5EF4-FFF2-40B4-BE49-F238E27FC236}">
                  <a16:creationId xmlns:a16="http://schemas.microsoft.com/office/drawing/2014/main" id="{FE5AEAA7-2CCB-E7EE-753A-1EB8707CD21A}"/>
                </a:ext>
              </a:extLst>
            </p:cNvPr>
            <p:cNvSpPr/>
            <p:nvPr/>
          </p:nvSpPr>
          <p:spPr>
            <a:xfrm>
              <a:off x="7609643" y="3468002"/>
              <a:ext cx="51457" cy="504"/>
            </a:xfrm>
            <a:custGeom>
              <a:avLst/>
              <a:gdLst/>
              <a:ahLst/>
              <a:cxnLst/>
              <a:rect l="l" t="t" r="r" b="b"/>
              <a:pathLst>
                <a:path w="3062" h="30" extrusionOk="0">
                  <a:moveTo>
                    <a:pt x="1" y="0"/>
                  </a:moveTo>
                  <a:lnTo>
                    <a:pt x="1" y="29"/>
                  </a:lnTo>
                  <a:lnTo>
                    <a:pt x="3062" y="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843;p55">
              <a:extLst>
                <a:ext uri="{FF2B5EF4-FFF2-40B4-BE49-F238E27FC236}">
                  <a16:creationId xmlns:a16="http://schemas.microsoft.com/office/drawing/2014/main" id="{78FD8180-D865-52E3-BE0B-C95E80341EB2}"/>
                </a:ext>
              </a:extLst>
            </p:cNvPr>
            <p:cNvSpPr/>
            <p:nvPr/>
          </p:nvSpPr>
          <p:spPr>
            <a:xfrm>
              <a:off x="7609643" y="3468002"/>
              <a:ext cx="51457" cy="504"/>
            </a:xfrm>
            <a:custGeom>
              <a:avLst/>
              <a:gdLst/>
              <a:ahLst/>
              <a:cxnLst/>
              <a:rect l="l" t="t" r="r" b="b"/>
              <a:pathLst>
                <a:path w="3062" h="30" fill="none" extrusionOk="0">
                  <a:moveTo>
                    <a:pt x="1" y="0"/>
                  </a:moveTo>
                  <a:lnTo>
                    <a:pt x="1" y="29"/>
                  </a:lnTo>
                  <a:lnTo>
                    <a:pt x="3062" y="29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844;p55">
              <a:extLst>
                <a:ext uri="{FF2B5EF4-FFF2-40B4-BE49-F238E27FC236}">
                  <a16:creationId xmlns:a16="http://schemas.microsoft.com/office/drawing/2014/main" id="{767A1B68-D3F9-56B7-B0A6-BBDE091A6FCA}"/>
                </a:ext>
              </a:extLst>
            </p:cNvPr>
            <p:cNvSpPr/>
            <p:nvPr/>
          </p:nvSpPr>
          <p:spPr>
            <a:xfrm>
              <a:off x="7609643" y="3468489"/>
              <a:ext cx="51457" cy="17"/>
            </a:xfrm>
            <a:custGeom>
              <a:avLst/>
              <a:gdLst/>
              <a:ahLst/>
              <a:cxnLst/>
              <a:rect l="l" t="t" r="r" b="b"/>
              <a:pathLst>
                <a:path w="3062" h="1" extrusionOk="0">
                  <a:moveTo>
                    <a:pt x="3062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062" y="0"/>
                  </a:lnTo>
                  <a:lnTo>
                    <a:pt x="3062" y="0"/>
                  </a:lnTo>
                  <a:close/>
                </a:path>
              </a:pathLst>
            </a:custGeom>
            <a:solidFill>
              <a:srgbClr val="090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845;p55">
              <a:extLst>
                <a:ext uri="{FF2B5EF4-FFF2-40B4-BE49-F238E27FC236}">
                  <a16:creationId xmlns:a16="http://schemas.microsoft.com/office/drawing/2014/main" id="{BDE26556-F2D9-E935-0603-D249FCB19B9F}"/>
                </a:ext>
              </a:extLst>
            </p:cNvPr>
            <p:cNvSpPr/>
            <p:nvPr/>
          </p:nvSpPr>
          <p:spPr>
            <a:xfrm>
              <a:off x="7609643" y="3468489"/>
              <a:ext cx="51457" cy="17"/>
            </a:xfrm>
            <a:custGeom>
              <a:avLst/>
              <a:gdLst/>
              <a:ahLst/>
              <a:cxnLst/>
              <a:rect l="l" t="t" r="r" b="b"/>
              <a:pathLst>
                <a:path w="3062" h="1" fill="none" extrusionOk="0">
                  <a:moveTo>
                    <a:pt x="3062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062" y="0"/>
                  </a:lnTo>
                  <a:lnTo>
                    <a:pt x="306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846;p55">
              <a:extLst>
                <a:ext uri="{FF2B5EF4-FFF2-40B4-BE49-F238E27FC236}">
                  <a16:creationId xmlns:a16="http://schemas.microsoft.com/office/drawing/2014/main" id="{92016A1B-9900-2E1C-4E0C-1FAD985B775C}"/>
                </a:ext>
              </a:extLst>
            </p:cNvPr>
            <p:cNvSpPr/>
            <p:nvPr/>
          </p:nvSpPr>
          <p:spPr>
            <a:xfrm>
              <a:off x="7884001" y="3468489"/>
              <a:ext cx="51944" cy="17"/>
            </a:xfrm>
            <a:custGeom>
              <a:avLst/>
              <a:gdLst/>
              <a:ahLst/>
              <a:cxnLst/>
              <a:rect l="l" t="t" r="r" b="b"/>
              <a:pathLst>
                <a:path w="3091" h="1" extrusionOk="0">
                  <a:moveTo>
                    <a:pt x="309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090" y="0"/>
                  </a:lnTo>
                  <a:close/>
                </a:path>
              </a:pathLst>
            </a:custGeom>
            <a:solidFill>
              <a:srgbClr val="090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847;p55">
              <a:extLst>
                <a:ext uri="{FF2B5EF4-FFF2-40B4-BE49-F238E27FC236}">
                  <a16:creationId xmlns:a16="http://schemas.microsoft.com/office/drawing/2014/main" id="{4D9ADA68-74B8-FBAD-511F-AFDF72D80D9D}"/>
                </a:ext>
              </a:extLst>
            </p:cNvPr>
            <p:cNvSpPr/>
            <p:nvPr/>
          </p:nvSpPr>
          <p:spPr>
            <a:xfrm>
              <a:off x="7884001" y="3468489"/>
              <a:ext cx="51944" cy="17"/>
            </a:xfrm>
            <a:custGeom>
              <a:avLst/>
              <a:gdLst/>
              <a:ahLst/>
              <a:cxnLst/>
              <a:rect l="l" t="t" r="r" b="b"/>
              <a:pathLst>
                <a:path w="3091" h="1" fill="none" extrusionOk="0">
                  <a:moveTo>
                    <a:pt x="309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0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848;p55">
              <a:extLst>
                <a:ext uri="{FF2B5EF4-FFF2-40B4-BE49-F238E27FC236}">
                  <a16:creationId xmlns:a16="http://schemas.microsoft.com/office/drawing/2014/main" id="{325837C9-5399-0668-A652-1176801BD328}"/>
                </a:ext>
              </a:extLst>
            </p:cNvPr>
            <p:cNvSpPr/>
            <p:nvPr/>
          </p:nvSpPr>
          <p:spPr>
            <a:xfrm>
              <a:off x="7884488" y="3468489"/>
              <a:ext cx="51457" cy="17"/>
            </a:xfrm>
            <a:custGeom>
              <a:avLst/>
              <a:gdLst/>
              <a:ahLst/>
              <a:cxnLst/>
              <a:rect l="l" t="t" r="r" b="b"/>
              <a:pathLst>
                <a:path w="3062" h="1" extrusionOk="0">
                  <a:moveTo>
                    <a:pt x="3061" y="0"/>
                  </a:moveTo>
                  <a:lnTo>
                    <a:pt x="306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61" y="0"/>
                  </a:lnTo>
                  <a:lnTo>
                    <a:pt x="3061" y="0"/>
                  </a:lnTo>
                  <a:close/>
                </a:path>
              </a:pathLst>
            </a:custGeom>
            <a:solidFill>
              <a:srgbClr val="090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849;p55">
              <a:extLst>
                <a:ext uri="{FF2B5EF4-FFF2-40B4-BE49-F238E27FC236}">
                  <a16:creationId xmlns:a16="http://schemas.microsoft.com/office/drawing/2014/main" id="{34D60D41-8478-7519-302F-90F9827D10CD}"/>
                </a:ext>
              </a:extLst>
            </p:cNvPr>
            <p:cNvSpPr/>
            <p:nvPr/>
          </p:nvSpPr>
          <p:spPr>
            <a:xfrm>
              <a:off x="7884488" y="3468489"/>
              <a:ext cx="51457" cy="17"/>
            </a:xfrm>
            <a:custGeom>
              <a:avLst/>
              <a:gdLst/>
              <a:ahLst/>
              <a:cxnLst/>
              <a:rect l="l" t="t" r="r" b="b"/>
              <a:pathLst>
                <a:path w="3062" h="1" fill="none" extrusionOk="0">
                  <a:moveTo>
                    <a:pt x="3061" y="0"/>
                  </a:moveTo>
                  <a:lnTo>
                    <a:pt x="306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61" y="0"/>
                  </a:lnTo>
                  <a:lnTo>
                    <a:pt x="30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850;p55">
              <a:extLst>
                <a:ext uri="{FF2B5EF4-FFF2-40B4-BE49-F238E27FC236}">
                  <a16:creationId xmlns:a16="http://schemas.microsoft.com/office/drawing/2014/main" id="{EFBCA62C-AF02-F85C-776A-263D79E69D69}"/>
                </a:ext>
              </a:extLst>
            </p:cNvPr>
            <p:cNvSpPr/>
            <p:nvPr/>
          </p:nvSpPr>
          <p:spPr>
            <a:xfrm>
              <a:off x="7716942" y="3468489"/>
              <a:ext cx="51457" cy="17"/>
            </a:xfrm>
            <a:custGeom>
              <a:avLst/>
              <a:gdLst/>
              <a:ahLst/>
              <a:cxnLst/>
              <a:rect l="l" t="t" r="r" b="b"/>
              <a:pathLst>
                <a:path w="3062" h="1" extrusionOk="0">
                  <a:moveTo>
                    <a:pt x="3061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061" y="0"/>
                  </a:lnTo>
                  <a:lnTo>
                    <a:pt x="3061" y="0"/>
                  </a:lnTo>
                  <a:close/>
                </a:path>
              </a:pathLst>
            </a:custGeom>
            <a:solidFill>
              <a:srgbClr val="090C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851;p55">
              <a:extLst>
                <a:ext uri="{FF2B5EF4-FFF2-40B4-BE49-F238E27FC236}">
                  <a16:creationId xmlns:a16="http://schemas.microsoft.com/office/drawing/2014/main" id="{7BA32A15-301D-143B-0720-99B2A07A8AFC}"/>
                </a:ext>
              </a:extLst>
            </p:cNvPr>
            <p:cNvSpPr/>
            <p:nvPr/>
          </p:nvSpPr>
          <p:spPr>
            <a:xfrm>
              <a:off x="7716942" y="3468489"/>
              <a:ext cx="51457" cy="17"/>
            </a:xfrm>
            <a:custGeom>
              <a:avLst/>
              <a:gdLst/>
              <a:ahLst/>
              <a:cxnLst/>
              <a:rect l="l" t="t" r="r" b="b"/>
              <a:pathLst>
                <a:path w="3062" h="1" fill="none" extrusionOk="0">
                  <a:moveTo>
                    <a:pt x="3061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061" y="0"/>
                  </a:lnTo>
                  <a:lnTo>
                    <a:pt x="30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852;p55">
              <a:extLst>
                <a:ext uri="{FF2B5EF4-FFF2-40B4-BE49-F238E27FC236}">
                  <a16:creationId xmlns:a16="http://schemas.microsoft.com/office/drawing/2014/main" id="{F9AAFFCB-A098-D1D2-686C-D3A959DEA417}"/>
                </a:ext>
              </a:extLst>
            </p:cNvPr>
            <p:cNvSpPr/>
            <p:nvPr/>
          </p:nvSpPr>
          <p:spPr>
            <a:xfrm>
              <a:off x="5962601" y="3437619"/>
              <a:ext cx="265048" cy="341982"/>
            </a:xfrm>
            <a:custGeom>
              <a:avLst/>
              <a:gdLst/>
              <a:ahLst/>
              <a:cxnLst/>
              <a:rect l="l" t="t" r="r" b="b"/>
              <a:pathLst>
                <a:path w="15772" h="20350" extrusionOk="0">
                  <a:moveTo>
                    <a:pt x="1137" y="1"/>
                  </a:moveTo>
                  <a:lnTo>
                    <a:pt x="0" y="20349"/>
                  </a:lnTo>
                  <a:lnTo>
                    <a:pt x="11690" y="20349"/>
                  </a:lnTo>
                  <a:lnTo>
                    <a:pt x="15771" y="12828"/>
                  </a:lnTo>
                  <a:lnTo>
                    <a:pt x="113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853;p55">
              <a:extLst>
                <a:ext uri="{FF2B5EF4-FFF2-40B4-BE49-F238E27FC236}">
                  <a16:creationId xmlns:a16="http://schemas.microsoft.com/office/drawing/2014/main" id="{FC00E71B-B8FE-DF69-30A9-98D0E984F8D5}"/>
                </a:ext>
              </a:extLst>
            </p:cNvPr>
            <p:cNvSpPr/>
            <p:nvPr/>
          </p:nvSpPr>
          <p:spPr>
            <a:xfrm>
              <a:off x="5962601" y="3437619"/>
              <a:ext cx="265048" cy="341982"/>
            </a:xfrm>
            <a:custGeom>
              <a:avLst/>
              <a:gdLst/>
              <a:ahLst/>
              <a:cxnLst/>
              <a:rect l="l" t="t" r="r" b="b"/>
              <a:pathLst>
                <a:path w="15772" h="20350" fill="none" extrusionOk="0">
                  <a:moveTo>
                    <a:pt x="11690" y="20349"/>
                  </a:moveTo>
                  <a:lnTo>
                    <a:pt x="15771" y="12828"/>
                  </a:lnTo>
                  <a:lnTo>
                    <a:pt x="1137" y="1"/>
                  </a:lnTo>
                  <a:lnTo>
                    <a:pt x="0" y="20349"/>
                  </a:lnTo>
                  <a:lnTo>
                    <a:pt x="11690" y="2034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54;p55">
              <a:extLst>
                <a:ext uri="{FF2B5EF4-FFF2-40B4-BE49-F238E27FC236}">
                  <a16:creationId xmlns:a16="http://schemas.microsoft.com/office/drawing/2014/main" id="{B628314D-A1C2-0E57-502D-E0AA1D2A90B2}"/>
                </a:ext>
              </a:extLst>
            </p:cNvPr>
            <p:cNvSpPr/>
            <p:nvPr/>
          </p:nvSpPr>
          <p:spPr>
            <a:xfrm>
              <a:off x="5962601" y="3502284"/>
              <a:ext cx="258192" cy="277316"/>
            </a:xfrm>
            <a:custGeom>
              <a:avLst/>
              <a:gdLst/>
              <a:ahLst/>
              <a:cxnLst/>
              <a:rect l="l" t="t" r="r" b="b"/>
              <a:pathLst>
                <a:path w="15364" h="16502" extrusionOk="0">
                  <a:moveTo>
                    <a:pt x="933" y="1"/>
                  </a:moveTo>
                  <a:lnTo>
                    <a:pt x="0" y="16501"/>
                  </a:lnTo>
                  <a:lnTo>
                    <a:pt x="11690" y="16501"/>
                  </a:lnTo>
                  <a:lnTo>
                    <a:pt x="15363" y="9767"/>
                  </a:lnTo>
                  <a:lnTo>
                    <a:pt x="14343" y="9301"/>
                  </a:lnTo>
                  <a:lnTo>
                    <a:pt x="13352" y="8805"/>
                  </a:lnTo>
                  <a:lnTo>
                    <a:pt x="12361" y="8309"/>
                  </a:lnTo>
                  <a:lnTo>
                    <a:pt x="11399" y="7785"/>
                  </a:lnTo>
                  <a:lnTo>
                    <a:pt x="10437" y="7231"/>
                  </a:lnTo>
                  <a:lnTo>
                    <a:pt x="9475" y="6648"/>
                  </a:lnTo>
                  <a:lnTo>
                    <a:pt x="8571" y="6065"/>
                  </a:lnTo>
                  <a:lnTo>
                    <a:pt x="7638" y="5482"/>
                  </a:lnTo>
                  <a:lnTo>
                    <a:pt x="6763" y="4840"/>
                  </a:lnTo>
                  <a:lnTo>
                    <a:pt x="5860" y="4199"/>
                  </a:lnTo>
                  <a:lnTo>
                    <a:pt x="5014" y="3558"/>
                  </a:lnTo>
                  <a:lnTo>
                    <a:pt x="4169" y="2858"/>
                  </a:lnTo>
                  <a:lnTo>
                    <a:pt x="3323" y="2187"/>
                  </a:lnTo>
                  <a:lnTo>
                    <a:pt x="2507" y="1459"/>
                  </a:lnTo>
                  <a:lnTo>
                    <a:pt x="1720" y="730"/>
                  </a:lnTo>
                  <a:lnTo>
                    <a:pt x="9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55;p55">
              <a:extLst>
                <a:ext uri="{FF2B5EF4-FFF2-40B4-BE49-F238E27FC236}">
                  <a16:creationId xmlns:a16="http://schemas.microsoft.com/office/drawing/2014/main" id="{61EF1636-D9EF-D066-B198-86FE5D7B54FA}"/>
                </a:ext>
              </a:extLst>
            </p:cNvPr>
            <p:cNvSpPr/>
            <p:nvPr/>
          </p:nvSpPr>
          <p:spPr>
            <a:xfrm>
              <a:off x="5962601" y="3502284"/>
              <a:ext cx="258192" cy="277316"/>
            </a:xfrm>
            <a:custGeom>
              <a:avLst/>
              <a:gdLst/>
              <a:ahLst/>
              <a:cxnLst/>
              <a:rect l="l" t="t" r="r" b="b"/>
              <a:pathLst>
                <a:path w="15364" h="16502" fill="none" extrusionOk="0">
                  <a:moveTo>
                    <a:pt x="933" y="1"/>
                  </a:moveTo>
                  <a:lnTo>
                    <a:pt x="0" y="16501"/>
                  </a:lnTo>
                  <a:lnTo>
                    <a:pt x="11690" y="16501"/>
                  </a:lnTo>
                  <a:lnTo>
                    <a:pt x="15363" y="9767"/>
                  </a:lnTo>
                  <a:lnTo>
                    <a:pt x="15363" y="9767"/>
                  </a:lnTo>
                  <a:lnTo>
                    <a:pt x="14343" y="9301"/>
                  </a:lnTo>
                  <a:lnTo>
                    <a:pt x="13352" y="8805"/>
                  </a:lnTo>
                  <a:lnTo>
                    <a:pt x="12361" y="8309"/>
                  </a:lnTo>
                  <a:lnTo>
                    <a:pt x="11399" y="7785"/>
                  </a:lnTo>
                  <a:lnTo>
                    <a:pt x="10437" y="7231"/>
                  </a:lnTo>
                  <a:lnTo>
                    <a:pt x="9475" y="6648"/>
                  </a:lnTo>
                  <a:lnTo>
                    <a:pt x="8571" y="6065"/>
                  </a:lnTo>
                  <a:lnTo>
                    <a:pt x="7638" y="5482"/>
                  </a:lnTo>
                  <a:lnTo>
                    <a:pt x="6763" y="4840"/>
                  </a:lnTo>
                  <a:lnTo>
                    <a:pt x="5860" y="4199"/>
                  </a:lnTo>
                  <a:lnTo>
                    <a:pt x="5014" y="3558"/>
                  </a:lnTo>
                  <a:lnTo>
                    <a:pt x="4169" y="2858"/>
                  </a:lnTo>
                  <a:lnTo>
                    <a:pt x="3323" y="2187"/>
                  </a:lnTo>
                  <a:lnTo>
                    <a:pt x="2507" y="1459"/>
                  </a:lnTo>
                  <a:lnTo>
                    <a:pt x="1720" y="730"/>
                  </a:lnTo>
                  <a:lnTo>
                    <a:pt x="93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56;p55">
              <a:extLst>
                <a:ext uri="{FF2B5EF4-FFF2-40B4-BE49-F238E27FC236}">
                  <a16:creationId xmlns:a16="http://schemas.microsoft.com/office/drawing/2014/main" id="{12D979ED-EC39-320A-F28B-69A2BF51970B}"/>
                </a:ext>
              </a:extLst>
            </p:cNvPr>
            <p:cNvSpPr/>
            <p:nvPr/>
          </p:nvSpPr>
          <p:spPr>
            <a:xfrm>
              <a:off x="7006578" y="2265285"/>
              <a:ext cx="299347" cy="255755"/>
            </a:xfrm>
            <a:custGeom>
              <a:avLst/>
              <a:gdLst/>
              <a:ahLst/>
              <a:cxnLst/>
              <a:rect l="l" t="t" r="r" b="b"/>
              <a:pathLst>
                <a:path w="17813" h="15219" extrusionOk="0">
                  <a:moveTo>
                    <a:pt x="12536" y="1"/>
                  </a:moveTo>
                  <a:lnTo>
                    <a:pt x="12011" y="30"/>
                  </a:lnTo>
                  <a:lnTo>
                    <a:pt x="11486" y="59"/>
                  </a:lnTo>
                  <a:lnTo>
                    <a:pt x="10903" y="117"/>
                  </a:lnTo>
                  <a:lnTo>
                    <a:pt x="10349" y="176"/>
                  </a:lnTo>
                  <a:lnTo>
                    <a:pt x="9737" y="292"/>
                  </a:lnTo>
                  <a:lnTo>
                    <a:pt x="9125" y="409"/>
                  </a:lnTo>
                  <a:lnTo>
                    <a:pt x="8513" y="555"/>
                  </a:lnTo>
                  <a:lnTo>
                    <a:pt x="7872" y="730"/>
                  </a:lnTo>
                  <a:lnTo>
                    <a:pt x="7201" y="934"/>
                  </a:lnTo>
                  <a:lnTo>
                    <a:pt x="6560" y="1138"/>
                  </a:lnTo>
                  <a:lnTo>
                    <a:pt x="5860" y="1400"/>
                  </a:lnTo>
                  <a:lnTo>
                    <a:pt x="5160" y="1692"/>
                  </a:lnTo>
                  <a:lnTo>
                    <a:pt x="4461" y="1983"/>
                  </a:lnTo>
                  <a:lnTo>
                    <a:pt x="3761" y="2333"/>
                  </a:lnTo>
                  <a:lnTo>
                    <a:pt x="3032" y="2712"/>
                  </a:lnTo>
                  <a:lnTo>
                    <a:pt x="2274" y="3120"/>
                  </a:lnTo>
                  <a:lnTo>
                    <a:pt x="1546" y="3557"/>
                  </a:lnTo>
                  <a:lnTo>
                    <a:pt x="788" y="4024"/>
                  </a:lnTo>
                  <a:lnTo>
                    <a:pt x="0" y="4519"/>
                  </a:lnTo>
                  <a:lnTo>
                    <a:pt x="467" y="5481"/>
                  </a:lnTo>
                  <a:lnTo>
                    <a:pt x="992" y="6414"/>
                  </a:lnTo>
                  <a:lnTo>
                    <a:pt x="1575" y="7318"/>
                  </a:lnTo>
                  <a:lnTo>
                    <a:pt x="2187" y="8163"/>
                  </a:lnTo>
                  <a:lnTo>
                    <a:pt x="2828" y="8980"/>
                  </a:lnTo>
                  <a:lnTo>
                    <a:pt x="3528" y="9767"/>
                  </a:lnTo>
                  <a:lnTo>
                    <a:pt x="4257" y="10525"/>
                  </a:lnTo>
                  <a:lnTo>
                    <a:pt x="5044" y="11224"/>
                  </a:lnTo>
                  <a:lnTo>
                    <a:pt x="5860" y="11895"/>
                  </a:lnTo>
                  <a:lnTo>
                    <a:pt x="6705" y="12507"/>
                  </a:lnTo>
                  <a:lnTo>
                    <a:pt x="7580" y="13090"/>
                  </a:lnTo>
                  <a:lnTo>
                    <a:pt x="8484" y="13615"/>
                  </a:lnTo>
                  <a:lnTo>
                    <a:pt x="9417" y="14081"/>
                  </a:lnTo>
                  <a:lnTo>
                    <a:pt x="10408" y="14519"/>
                  </a:lnTo>
                  <a:lnTo>
                    <a:pt x="11399" y="14897"/>
                  </a:lnTo>
                  <a:lnTo>
                    <a:pt x="12419" y="15218"/>
                  </a:lnTo>
                  <a:lnTo>
                    <a:pt x="12711" y="14693"/>
                  </a:lnTo>
                  <a:lnTo>
                    <a:pt x="13498" y="13236"/>
                  </a:lnTo>
                  <a:lnTo>
                    <a:pt x="14577" y="11195"/>
                  </a:lnTo>
                  <a:lnTo>
                    <a:pt x="15160" y="10029"/>
                  </a:lnTo>
                  <a:lnTo>
                    <a:pt x="15743" y="8776"/>
                  </a:lnTo>
                  <a:lnTo>
                    <a:pt x="16297" y="7551"/>
                  </a:lnTo>
                  <a:lnTo>
                    <a:pt x="16821" y="6298"/>
                  </a:lnTo>
                  <a:lnTo>
                    <a:pt x="17229" y="5132"/>
                  </a:lnTo>
                  <a:lnTo>
                    <a:pt x="17404" y="4548"/>
                  </a:lnTo>
                  <a:lnTo>
                    <a:pt x="17550" y="4024"/>
                  </a:lnTo>
                  <a:lnTo>
                    <a:pt x="17696" y="3499"/>
                  </a:lnTo>
                  <a:lnTo>
                    <a:pt x="17754" y="3033"/>
                  </a:lnTo>
                  <a:lnTo>
                    <a:pt x="17812" y="2595"/>
                  </a:lnTo>
                  <a:lnTo>
                    <a:pt x="17812" y="2216"/>
                  </a:lnTo>
                  <a:lnTo>
                    <a:pt x="17783" y="1866"/>
                  </a:lnTo>
                  <a:lnTo>
                    <a:pt x="17696" y="1546"/>
                  </a:lnTo>
                  <a:lnTo>
                    <a:pt x="17638" y="1429"/>
                  </a:lnTo>
                  <a:lnTo>
                    <a:pt x="17550" y="1313"/>
                  </a:lnTo>
                  <a:lnTo>
                    <a:pt x="17492" y="1225"/>
                  </a:lnTo>
                  <a:lnTo>
                    <a:pt x="17375" y="1138"/>
                  </a:lnTo>
                  <a:lnTo>
                    <a:pt x="17142" y="992"/>
                  </a:lnTo>
                  <a:lnTo>
                    <a:pt x="16909" y="846"/>
                  </a:lnTo>
                  <a:lnTo>
                    <a:pt x="16617" y="700"/>
                  </a:lnTo>
                  <a:lnTo>
                    <a:pt x="16326" y="584"/>
                  </a:lnTo>
                  <a:lnTo>
                    <a:pt x="15976" y="467"/>
                  </a:lnTo>
                  <a:lnTo>
                    <a:pt x="15626" y="351"/>
                  </a:lnTo>
                  <a:lnTo>
                    <a:pt x="15247" y="263"/>
                  </a:lnTo>
                  <a:lnTo>
                    <a:pt x="14868" y="176"/>
                  </a:lnTo>
                  <a:lnTo>
                    <a:pt x="14431" y="117"/>
                  </a:lnTo>
                  <a:lnTo>
                    <a:pt x="13994" y="59"/>
                  </a:lnTo>
                  <a:lnTo>
                    <a:pt x="13527" y="30"/>
                  </a:lnTo>
                  <a:lnTo>
                    <a:pt x="1303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57;p55">
              <a:extLst>
                <a:ext uri="{FF2B5EF4-FFF2-40B4-BE49-F238E27FC236}">
                  <a16:creationId xmlns:a16="http://schemas.microsoft.com/office/drawing/2014/main" id="{8E650713-14FE-00EB-7210-A69FD3975A1D}"/>
                </a:ext>
              </a:extLst>
            </p:cNvPr>
            <p:cNvSpPr/>
            <p:nvPr/>
          </p:nvSpPr>
          <p:spPr>
            <a:xfrm>
              <a:off x="7006578" y="2265285"/>
              <a:ext cx="299347" cy="255755"/>
            </a:xfrm>
            <a:custGeom>
              <a:avLst/>
              <a:gdLst/>
              <a:ahLst/>
              <a:cxnLst/>
              <a:rect l="l" t="t" r="r" b="b"/>
              <a:pathLst>
                <a:path w="17813" h="15219" fill="none" extrusionOk="0">
                  <a:moveTo>
                    <a:pt x="0" y="4519"/>
                  </a:moveTo>
                  <a:lnTo>
                    <a:pt x="0" y="4519"/>
                  </a:lnTo>
                  <a:lnTo>
                    <a:pt x="788" y="4024"/>
                  </a:lnTo>
                  <a:lnTo>
                    <a:pt x="1546" y="3557"/>
                  </a:lnTo>
                  <a:lnTo>
                    <a:pt x="2274" y="3120"/>
                  </a:lnTo>
                  <a:lnTo>
                    <a:pt x="3032" y="2712"/>
                  </a:lnTo>
                  <a:lnTo>
                    <a:pt x="3761" y="2333"/>
                  </a:lnTo>
                  <a:lnTo>
                    <a:pt x="4461" y="1983"/>
                  </a:lnTo>
                  <a:lnTo>
                    <a:pt x="5160" y="1692"/>
                  </a:lnTo>
                  <a:lnTo>
                    <a:pt x="5860" y="1400"/>
                  </a:lnTo>
                  <a:lnTo>
                    <a:pt x="6560" y="1138"/>
                  </a:lnTo>
                  <a:lnTo>
                    <a:pt x="7201" y="934"/>
                  </a:lnTo>
                  <a:lnTo>
                    <a:pt x="7872" y="730"/>
                  </a:lnTo>
                  <a:lnTo>
                    <a:pt x="8513" y="555"/>
                  </a:lnTo>
                  <a:lnTo>
                    <a:pt x="9125" y="409"/>
                  </a:lnTo>
                  <a:lnTo>
                    <a:pt x="9737" y="292"/>
                  </a:lnTo>
                  <a:lnTo>
                    <a:pt x="10349" y="176"/>
                  </a:lnTo>
                  <a:lnTo>
                    <a:pt x="10903" y="117"/>
                  </a:lnTo>
                  <a:lnTo>
                    <a:pt x="11486" y="59"/>
                  </a:lnTo>
                  <a:lnTo>
                    <a:pt x="12011" y="30"/>
                  </a:lnTo>
                  <a:lnTo>
                    <a:pt x="12536" y="1"/>
                  </a:lnTo>
                  <a:lnTo>
                    <a:pt x="13032" y="1"/>
                  </a:lnTo>
                  <a:lnTo>
                    <a:pt x="13527" y="30"/>
                  </a:lnTo>
                  <a:lnTo>
                    <a:pt x="13994" y="59"/>
                  </a:lnTo>
                  <a:lnTo>
                    <a:pt x="14431" y="117"/>
                  </a:lnTo>
                  <a:lnTo>
                    <a:pt x="14868" y="176"/>
                  </a:lnTo>
                  <a:lnTo>
                    <a:pt x="15247" y="263"/>
                  </a:lnTo>
                  <a:lnTo>
                    <a:pt x="15626" y="351"/>
                  </a:lnTo>
                  <a:lnTo>
                    <a:pt x="15976" y="467"/>
                  </a:lnTo>
                  <a:lnTo>
                    <a:pt x="16326" y="584"/>
                  </a:lnTo>
                  <a:lnTo>
                    <a:pt x="16617" y="700"/>
                  </a:lnTo>
                  <a:lnTo>
                    <a:pt x="16909" y="846"/>
                  </a:lnTo>
                  <a:lnTo>
                    <a:pt x="17142" y="992"/>
                  </a:lnTo>
                  <a:lnTo>
                    <a:pt x="17375" y="1138"/>
                  </a:lnTo>
                  <a:lnTo>
                    <a:pt x="17375" y="1138"/>
                  </a:lnTo>
                  <a:lnTo>
                    <a:pt x="17492" y="1225"/>
                  </a:lnTo>
                  <a:lnTo>
                    <a:pt x="17550" y="1313"/>
                  </a:lnTo>
                  <a:lnTo>
                    <a:pt x="17638" y="1429"/>
                  </a:lnTo>
                  <a:lnTo>
                    <a:pt x="17696" y="1546"/>
                  </a:lnTo>
                  <a:lnTo>
                    <a:pt x="17783" y="1866"/>
                  </a:lnTo>
                  <a:lnTo>
                    <a:pt x="17812" y="2216"/>
                  </a:lnTo>
                  <a:lnTo>
                    <a:pt x="17812" y="2595"/>
                  </a:lnTo>
                  <a:lnTo>
                    <a:pt x="17754" y="3033"/>
                  </a:lnTo>
                  <a:lnTo>
                    <a:pt x="17696" y="3499"/>
                  </a:lnTo>
                  <a:lnTo>
                    <a:pt x="17550" y="4024"/>
                  </a:lnTo>
                  <a:lnTo>
                    <a:pt x="17404" y="4548"/>
                  </a:lnTo>
                  <a:lnTo>
                    <a:pt x="17229" y="5132"/>
                  </a:lnTo>
                  <a:lnTo>
                    <a:pt x="16821" y="6298"/>
                  </a:lnTo>
                  <a:lnTo>
                    <a:pt x="16297" y="7551"/>
                  </a:lnTo>
                  <a:lnTo>
                    <a:pt x="15743" y="8776"/>
                  </a:lnTo>
                  <a:lnTo>
                    <a:pt x="15160" y="10029"/>
                  </a:lnTo>
                  <a:lnTo>
                    <a:pt x="14577" y="11195"/>
                  </a:lnTo>
                  <a:lnTo>
                    <a:pt x="13498" y="13236"/>
                  </a:lnTo>
                  <a:lnTo>
                    <a:pt x="12711" y="14693"/>
                  </a:lnTo>
                  <a:lnTo>
                    <a:pt x="12419" y="15218"/>
                  </a:lnTo>
                  <a:lnTo>
                    <a:pt x="12419" y="15218"/>
                  </a:lnTo>
                  <a:lnTo>
                    <a:pt x="11399" y="14897"/>
                  </a:lnTo>
                  <a:lnTo>
                    <a:pt x="10408" y="14519"/>
                  </a:lnTo>
                  <a:lnTo>
                    <a:pt x="9417" y="14081"/>
                  </a:lnTo>
                  <a:lnTo>
                    <a:pt x="8484" y="13615"/>
                  </a:lnTo>
                  <a:lnTo>
                    <a:pt x="7580" y="13090"/>
                  </a:lnTo>
                  <a:lnTo>
                    <a:pt x="6705" y="12507"/>
                  </a:lnTo>
                  <a:lnTo>
                    <a:pt x="5860" y="11895"/>
                  </a:lnTo>
                  <a:lnTo>
                    <a:pt x="5044" y="11224"/>
                  </a:lnTo>
                  <a:lnTo>
                    <a:pt x="4257" y="10525"/>
                  </a:lnTo>
                  <a:lnTo>
                    <a:pt x="3528" y="9767"/>
                  </a:lnTo>
                  <a:lnTo>
                    <a:pt x="2828" y="8980"/>
                  </a:lnTo>
                  <a:lnTo>
                    <a:pt x="2187" y="8163"/>
                  </a:lnTo>
                  <a:lnTo>
                    <a:pt x="1575" y="7318"/>
                  </a:lnTo>
                  <a:lnTo>
                    <a:pt x="992" y="6414"/>
                  </a:lnTo>
                  <a:lnTo>
                    <a:pt x="467" y="5481"/>
                  </a:lnTo>
                  <a:lnTo>
                    <a:pt x="0" y="451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58;p55">
              <a:extLst>
                <a:ext uri="{FF2B5EF4-FFF2-40B4-BE49-F238E27FC236}">
                  <a16:creationId xmlns:a16="http://schemas.microsoft.com/office/drawing/2014/main" id="{82B1FB25-DA9B-F23B-5F0C-71BB55A670D3}"/>
                </a:ext>
              </a:extLst>
            </p:cNvPr>
            <p:cNvSpPr/>
            <p:nvPr/>
          </p:nvSpPr>
          <p:spPr>
            <a:xfrm>
              <a:off x="7120718" y="2345142"/>
              <a:ext cx="134255" cy="146506"/>
            </a:xfrm>
            <a:custGeom>
              <a:avLst/>
              <a:gdLst/>
              <a:ahLst/>
              <a:cxnLst/>
              <a:rect l="l" t="t" r="r" b="b"/>
              <a:pathLst>
                <a:path w="7989" h="8718" extrusionOk="0">
                  <a:moveTo>
                    <a:pt x="6560" y="1"/>
                  </a:moveTo>
                  <a:lnTo>
                    <a:pt x="6240" y="30"/>
                  </a:lnTo>
                  <a:lnTo>
                    <a:pt x="5919" y="88"/>
                  </a:lnTo>
                  <a:lnTo>
                    <a:pt x="5540" y="175"/>
                  </a:lnTo>
                  <a:lnTo>
                    <a:pt x="4782" y="409"/>
                  </a:lnTo>
                  <a:lnTo>
                    <a:pt x="3936" y="729"/>
                  </a:lnTo>
                  <a:lnTo>
                    <a:pt x="3004" y="1137"/>
                  </a:lnTo>
                  <a:lnTo>
                    <a:pt x="2042" y="1633"/>
                  </a:lnTo>
                  <a:lnTo>
                    <a:pt x="1021" y="2274"/>
                  </a:lnTo>
                  <a:lnTo>
                    <a:pt x="526" y="2595"/>
                  </a:lnTo>
                  <a:lnTo>
                    <a:pt x="1" y="2974"/>
                  </a:lnTo>
                  <a:lnTo>
                    <a:pt x="730" y="3645"/>
                  </a:lnTo>
                  <a:lnTo>
                    <a:pt x="1429" y="4315"/>
                  </a:lnTo>
                  <a:lnTo>
                    <a:pt x="2129" y="5015"/>
                  </a:lnTo>
                  <a:lnTo>
                    <a:pt x="2800" y="5744"/>
                  </a:lnTo>
                  <a:lnTo>
                    <a:pt x="3470" y="6443"/>
                  </a:lnTo>
                  <a:lnTo>
                    <a:pt x="4111" y="7201"/>
                  </a:lnTo>
                  <a:lnTo>
                    <a:pt x="4753" y="7959"/>
                  </a:lnTo>
                  <a:lnTo>
                    <a:pt x="5365" y="8717"/>
                  </a:lnTo>
                  <a:lnTo>
                    <a:pt x="5802" y="7697"/>
                  </a:lnTo>
                  <a:lnTo>
                    <a:pt x="6298" y="6501"/>
                  </a:lnTo>
                  <a:lnTo>
                    <a:pt x="6823" y="5160"/>
                  </a:lnTo>
                  <a:lnTo>
                    <a:pt x="7318" y="3819"/>
                  </a:lnTo>
                  <a:lnTo>
                    <a:pt x="7522" y="3149"/>
                  </a:lnTo>
                  <a:lnTo>
                    <a:pt x="7697" y="2537"/>
                  </a:lnTo>
                  <a:lnTo>
                    <a:pt x="7843" y="1954"/>
                  </a:lnTo>
                  <a:lnTo>
                    <a:pt x="7930" y="1458"/>
                  </a:lnTo>
                  <a:lnTo>
                    <a:pt x="7989" y="992"/>
                  </a:lnTo>
                  <a:lnTo>
                    <a:pt x="7959" y="642"/>
                  </a:lnTo>
                  <a:lnTo>
                    <a:pt x="7930" y="496"/>
                  </a:lnTo>
                  <a:lnTo>
                    <a:pt x="7901" y="350"/>
                  </a:lnTo>
                  <a:lnTo>
                    <a:pt x="7814" y="263"/>
                  </a:lnTo>
                  <a:lnTo>
                    <a:pt x="7726" y="175"/>
                  </a:lnTo>
                  <a:lnTo>
                    <a:pt x="7551" y="117"/>
                  </a:lnTo>
                  <a:lnTo>
                    <a:pt x="7347" y="30"/>
                  </a:lnTo>
                  <a:lnTo>
                    <a:pt x="711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59;p55">
              <a:extLst>
                <a:ext uri="{FF2B5EF4-FFF2-40B4-BE49-F238E27FC236}">
                  <a16:creationId xmlns:a16="http://schemas.microsoft.com/office/drawing/2014/main" id="{BADA8E5A-1E04-68EE-1EC8-C545F0C3F15F}"/>
                </a:ext>
              </a:extLst>
            </p:cNvPr>
            <p:cNvSpPr/>
            <p:nvPr/>
          </p:nvSpPr>
          <p:spPr>
            <a:xfrm>
              <a:off x="7120718" y="2345142"/>
              <a:ext cx="134255" cy="146506"/>
            </a:xfrm>
            <a:custGeom>
              <a:avLst/>
              <a:gdLst/>
              <a:ahLst/>
              <a:cxnLst/>
              <a:rect l="l" t="t" r="r" b="b"/>
              <a:pathLst>
                <a:path w="7989" h="8718" fill="none" extrusionOk="0">
                  <a:moveTo>
                    <a:pt x="6823" y="1"/>
                  </a:moveTo>
                  <a:lnTo>
                    <a:pt x="6823" y="1"/>
                  </a:lnTo>
                  <a:lnTo>
                    <a:pt x="6560" y="1"/>
                  </a:lnTo>
                  <a:lnTo>
                    <a:pt x="6240" y="30"/>
                  </a:lnTo>
                  <a:lnTo>
                    <a:pt x="5919" y="88"/>
                  </a:lnTo>
                  <a:lnTo>
                    <a:pt x="5540" y="175"/>
                  </a:lnTo>
                  <a:lnTo>
                    <a:pt x="4782" y="409"/>
                  </a:lnTo>
                  <a:lnTo>
                    <a:pt x="3936" y="729"/>
                  </a:lnTo>
                  <a:lnTo>
                    <a:pt x="3004" y="1137"/>
                  </a:lnTo>
                  <a:lnTo>
                    <a:pt x="2042" y="1633"/>
                  </a:lnTo>
                  <a:lnTo>
                    <a:pt x="1021" y="2274"/>
                  </a:lnTo>
                  <a:lnTo>
                    <a:pt x="526" y="2595"/>
                  </a:lnTo>
                  <a:lnTo>
                    <a:pt x="1" y="2974"/>
                  </a:lnTo>
                  <a:lnTo>
                    <a:pt x="1" y="2974"/>
                  </a:lnTo>
                  <a:lnTo>
                    <a:pt x="730" y="3645"/>
                  </a:lnTo>
                  <a:lnTo>
                    <a:pt x="1429" y="4315"/>
                  </a:lnTo>
                  <a:lnTo>
                    <a:pt x="2129" y="5015"/>
                  </a:lnTo>
                  <a:lnTo>
                    <a:pt x="2800" y="5744"/>
                  </a:lnTo>
                  <a:lnTo>
                    <a:pt x="3470" y="6443"/>
                  </a:lnTo>
                  <a:lnTo>
                    <a:pt x="4111" y="7201"/>
                  </a:lnTo>
                  <a:lnTo>
                    <a:pt x="4753" y="7959"/>
                  </a:lnTo>
                  <a:lnTo>
                    <a:pt x="5365" y="8717"/>
                  </a:lnTo>
                  <a:lnTo>
                    <a:pt x="5365" y="8717"/>
                  </a:lnTo>
                  <a:lnTo>
                    <a:pt x="5802" y="7697"/>
                  </a:lnTo>
                  <a:lnTo>
                    <a:pt x="6298" y="6501"/>
                  </a:lnTo>
                  <a:lnTo>
                    <a:pt x="6823" y="5160"/>
                  </a:lnTo>
                  <a:lnTo>
                    <a:pt x="7318" y="3819"/>
                  </a:lnTo>
                  <a:lnTo>
                    <a:pt x="7522" y="3149"/>
                  </a:lnTo>
                  <a:lnTo>
                    <a:pt x="7697" y="2537"/>
                  </a:lnTo>
                  <a:lnTo>
                    <a:pt x="7843" y="1954"/>
                  </a:lnTo>
                  <a:lnTo>
                    <a:pt x="7930" y="1458"/>
                  </a:lnTo>
                  <a:lnTo>
                    <a:pt x="7989" y="992"/>
                  </a:lnTo>
                  <a:lnTo>
                    <a:pt x="7959" y="642"/>
                  </a:lnTo>
                  <a:lnTo>
                    <a:pt x="7930" y="496"/>
                  </a:lnTo>
                  <a:lnTo>
                    <a:pt x="7901" y="350"/>
                  </a:lnTo>
                  <a:lnTo>
                    <a:pt x="7814" y="263"/>
                  </a:lnTo>
                  <a:lnTo>
                    <a:pt x="7726" y="175"/>
                  </a:lnTo>
                  <a:lnTo>
                    <a:pt x="7726" y="175"/>
                  </a:lnTo>
                  <a:lnTo>
                    <a:pt x="7551" y="117"/>
                  </a:lnTo>
                  <a:lnTo>
                    <a:pt x="7347" y="30"/>
                  </a:lnTo>
                  <a:lnTo>
                    <a:pt x="7114" y="1"/>
                  </a:lnTo>
                  <a:lnTo>
                    <a:pt x="682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60;p55">
              <a:extLst>
                <a:ext uri="{FF2B5EF4-FFF2-40B4-BE49-F238E27FC236}">
                  <a16:creationId xmlns:a16="http://schemas.microsoft.com/office/drawing/2014/main" id="{DE2A3775-4B90-5530-67A5-08BD237D95DC}"/>
                </a:ext>
              </a:extLst>
            </p:cNvPr>
            <p:cNvSpPr/>
            <p:nvPr/>
          </p:nvSpPr>
          <p:spPr>
            <a:xfrm>
              <a:off x="5749480" y="2201107"/>
              <a:ext cx="1623077" cy="1543220"/>
            </a:xfrm>
            <a:custGeom>
              <a:avLst/>
              <a:gdLst/>
              <a:ahLst/>
              <a:cxnLst/>
              <a:rect l="l" t="t" r="r" b="b"/>
              <a:pathLst>
                <a:path w="96583" h="91831" extrusionOk="0">
                  <a:moveTo>
                    <a:pt x="48627" y="1"/>
                  </a:moveTo>
                  <a:lnTo>
                    <a:pt x="47344" y="59"/>
                  </a:lnTo>
                  <a:lnTo>
                    <a:pt x="46061" y="117"/>
                  </a:lnTo>
                  <a:lnTo>
                    <a:pt x="44808" y="234"/>
                  </a:lnTo>
                  <a:lnTo>
                    <a:pt x="43554" y="351"/>
                  </a:lnTo>
                  <a:lnTo>
                    <a:pt x="42301" y="526"/>
                  </a:lnTo>
                  <a:lnTo>
                    <a:pt x="41076" y="700"/>
                  </a:lnTo>
                  <a:lnTo>
                    <a:pt x="39852" y="934"/>
                  </a:lnTo>
                  <a:lnTo>
                    <a:pt x="38628" y="1167"/>
                  </a:lnTo>
                  <a:lnTo>
                    <a:pt x="37432" y="1429"/>
                  </a:lnTo>
                  <a:lnTo>
                    <a:pt x="36237" y="1721"/>
                  </a:lnTo>
                  <a:lnTo>
                    <a:pt x="35071" y="2071"/>
                  </a:lnTo>
                  <a:lnTo>
                    <a:pt x="33905" y="2391"/>
                  </a:lnTo>
                  <a:lnTo>
                    <a:pt x="32739" y="2770"/>
                  </a:lnTo>
                  <a:lnTo>
                    <a:pt x="31602" y="3178"/>
                  </a:lnTo>
                  <a:lnTo>
                    <a:pt x="30494" y="3587"/>
                  </a:lnTo>
                  <a:lnTo>
                    <a:pt x="29386" y="4053"/>
                  </a:lnTo>
                  <a:lnTo>
                    <a:pt x="28279" y="4519"/>
                  </a:lnTo>
                  <a:lnTo>
                    <a:pt x="27200" y="5015"/>
                  </a:lnTo>
                  <a:lnTo>
                    <a:pt x="26121" y="5540"/>
                  </a:lnTo>
                  <a:lnTo>
                    <a:pt x="25072" y="6064"/>
                  </a:lnTo>
                  <a:lnTo>
                    <a:pt x="24022" y="6647"/>
                  </a:lnTo>
                  <a:lnTo>
                    <a:pt x="23002" y="7231"/>
                  </a:lnTo>
                  <a:lnTo>
                    <a:pt x="22011" y="7843"/>
                  </a:lnTo>
                  <a:lnTo>
                    <a:pt x="21020" y="8455"/>
                  </a:lnTo>
                  <a:lnTo>
                    <a:pt x="20058" y="9125"/>
                  </a:lnTo>
                  <a:lnTo>
                    <a:pt x="19096" y="9796"/>
                  </a:lnTo>
                  <a:lnTo>
                    <a:pt x="18163" y="10466"/>
                  </a:lnTo>
                  <a:lnTo>
                    <a:pt x="17259" y="11195"/>
                  </a:lnTo>
                  <a:lnTo>
                    <a:pt x="16355" y="11924"/>
                  </a:lnTo>
                  <a:lnTo>
                    <a:pt x="15481" y="12682"/>
                  </a:lnTo>
                  <a:lnTo>
                    <a:pt x="14606" y="13440"/>
                  </a:lnTo>
                  <a:lnTo>
                    <a:pt x="13790" y="14227"/>
                  </a:lnTo>
                  <a:lnTo>
                    <a:pt x="12974" y="15043"/>
                  </a:lnTo>
                  <a:lnTo>
                    <a:pt x="12187" y="15860"/>
                  </a:lnTo>
                  <a:lnTo>
                    <a:pt x="11399" y="16705"/>
                  </a:lnTo>
                  <a:lnTo>
                    <a:pt x="10641" y="17550"/>
                  </a:lnTo>
                  <a:lnTo>
                    <a:pt x="9913" y="18425"/>
                  </a:lnTo>
                  <a:lnTo>
                    <a:pt x="9213" y="19329"/>
                  </a:lnTo>
                  <a:lnTo>
                    <a:pt x="8513" y="20232"/>
                  </a:lnTo>
                  <a:lnTo>
                    <a:pt x="7872" y="21165"/>
                  </a:lnTo>
                  <a:lnTo>
                    <a:pt x="7231" y="22098"/>
                  </a:lnTo>
                  <a:lnTo>
                    <a:pt x="6618" y="23060"/>
                  </a:lnTo>
                  <a:lnTo>
                    <a:pt x="6035" y="24022"/>
                  </a:lnTo>
                  <a:lnTo>
                    <a:pt x="5452" y="25013"/>
                  </a:lnTo>
                  <a:lnTo>
                    <a:pt x="4928" y="26005"/>
                  </a:lnTo>
                  <a:lnTo>
                    <a:pt x="4403" y="27025"/>
                  </a:lnTo>
                  <a:lnTo>
                    <a:pt x="3936" y="28045"/>
                  </a:lnTo>
                  <a:lnTo>
                    <a:pt x="3470" y="29066"/>
                  </a:lnTo>
                  <a:lnTo>
                    <a:pt x="3033" y="30115"/>
                  </a:lnTo>
                  <a:lnTo>
                    <a:pt x="2625" y="31194"/>
                  </a:lnTo>
                  <a:lnTo>
                    <a:pt x="2246" y="32243"/>
                  </a:lnTo>
                  <a:lnTo>
                    <a:pt x="1896" y="33351"/>
                  </a:lnTo>
                  <a:lnTo>
                    <a:pt x="1575" y="34430"/>
                  </a:lnTo>
                  <a:lnTo>
                    <a:pt x="1284" y="35537"/>
                  </a:lnTo>
                  <a:lnTo>
                    <a:pt x="1021" y="36645"/>
                  </a:lnTo>
                  <a:lnTo>
                    <a:pt x="788" y="37782"/>
                  </a:lnTo>
                  <a:lnTo>
                    <a:pt x="584" y="38919"/>
                  </a:lnTo>
                  <a:lnTo>
                    <a:pt x="409" y="40056"/>
                  </a:lnTo>
                  <a:lnTo>
                    <a:pt x="263" y="41222"/>
                  </a:lnTo>
                  <a:lnTo>
                    <a:pt x="147" y="42388"/>
                  </a:lnTo>
                  <a:lnTo>
                    <a:pt x="59" y="43554"/>
                  </a:lnTo>
                  <a:lnTo>
                    <a:pt x="30" y="44720"/>
                  </a:lnTo>
                  <a:lnTo>
                    <a:pt x="1" y="45915"/>
                  </a:lnTo>
                  <a:lnTo>
                    <a:pt x="30" y="47082"/>
                  </a:lnTo>
                  <a:lnTo>
                    <a:pt x="59" y="48277"/>
                  </a:lnTo>
                  <a:lnTo>
                    <a:pt x="147" y="49443"/>
                  </a:lnTo>
                  <a:lnTo>
                    <a:pt x="263" y="50609"/>
                  </a:lnTo>
                  <a:lnTo>
                    <a:pt x="409" y="51746"/>
                  </a:lnTo>
                  <a:lnTo>
                    <a:pt x="584" y="52912"/>
                  </a:lnTo>
                  <a:lnTo>
                    <a:pt x="788" y="54049"/>
                  </a:lnTo>
                  <a:lnTo>
                    <a:pt x="1021" y="55157"/>
                  </a:lnTo>
                  <a:lnTo>
                    <a:pt x="1284" y="56294"/>
                  </a:lnTo>
                  <a:lnTo>
                    <a:pt x="1575" y="57401"/>
                  </a:lnTo>
                  <a:lnTo>
                    <a:pt x="1896" y="58480"/>
                  </a:lnTo>
                  <a:lnTo>
                    <a:pt x="2246" y="59559"/>
                  </a:lnTo>
                  <a:lnTo>
                    <a:pt x="2625" y="60637"/>
                  </a:lnTo>
                  <a:lnTo>
                    <a:pt x="3033" y="61687"/>
                  </a:lnTo>
                  <a:lnTo>
                    <a:pt x="3470" y="62736"/>
                  </a:lnTo>
                  <a:lnTo>
                    <a:pt x="3936" y="63786"/>
                  </a:lnTo>
                  <a:lnTo>
                    <a:pt x="4403" y="64806"/>
                  </a:lnTo>
                  <a:lnTo>
                    <a:pt x="4928" y="65826"/>
                  </a:lnTo>
                  <a:lnTo>
                    <a:pt x="5452" y="66818"/>
                  </a:lnTo>
                  <a:lnTo>
                    <a:pt x="6035" y="67809"/>
                  </a:lnTo>
                  <a:lnTo>
                    <a:pt x="6618" y="68771"/>
                  </a:lnTo>
                  <a:lnTo>
                    <a:pt x="7231" y="69733"/>
                  </a:lnTo>
                  <a:lnTo>
                    <a:pt x="7872" y="70666"/>
                  </a:lnTo>
                  <a:lnTo>
                    <a:pt x="8513" y="71599"/>
                  </a:lnTo>
                  <a:lnTo>
                    <a:pt x="9213" y="72502"/>
                  </a:lnTo>
                  <a:lnTo>
                    <a:pt x="9913" y="73377"/>
                  </a:lnTo>
                  <a:lnTo>
                    <a:pt x="10641" y="74251"/>
                  </a:lnTo>
                  <a:lnTo>
                    <a:pt x="11399" y="75126"/>
                  </a:lnTo>
                  <a:lnTo>
                    <a:pt x="12187" y="75971"/>
                  </a:lnTo>
                  <a:lnTo>
                    <a:pt x="12974" y="76788"/>
                  </a:lnTo>
                  <a:lnTo>
                    <a:pt x="13790" y="77604"/>
                  </a:lnTo>
                  <a:lnTo>
                    <a:pt x="14606" y="78391"/>
                  </a:lnTo>
                  <a:lnTo>
                    <a:pt x="15481" y="79149"/>
                  </a:lnTo>
                  <a:lnTo>
                    <a:pt x="16355" y="79907"/>
                  </a:lnTo>
                  <a:lnTo>
                    <a:pt x="17259" y="80636"/>
                  </a:lnTo>
                  <a:lnTo>
                    <a:pt x="18163" y="81335"/>
                  </a:lnTo>
                  <a:lnTo>
                    <a:pt x="19096" y="82035"/>
                  </a:lnTo>
                  <a:lnTo>
                    <a:pt x="20058" y="82706"/>
                  </a:lnTo>
                  <a:lnTo>
                    <a:pt x="21020" y="83347"/>
                  </a:lnTo>
                  <a:lnTo>
                    <a:pt x="22011" y="83988"/>
                  </a:lnTo>
                  <a:lnTo>
                    <a:pt x="23002" y="84600"/>
                  </a:lnTo>
                  <a:lnTo>
                    <a:pt x="24022" y="85183"/>
                  </a:lnTo>
                  <a:lnTo>
                    <a:pt x="25072" y="85737"/>
                  </a:lnTo>
                  <a:lnTo>
                    <a:pt x="26121" y="86291"/>
                  </a:lnTo>
                  <a:lnTo>
                    <a:pt x="27200" y="86816"/>
                  </a:lnTo>
                  <a:lnTo>
                    <a:pt x="28279" y="87312"/>
                  </a:lnTo>
                  <a:lnTo>
                    <a:pt x="29386" y="87778"/>
                  </a:lnTo>
                  <a:lnTo>
                    <a:pt x="30494" y="88215"/>
                  </a:lnTo>
                  <a:lnTo>
                    <a:pt x="31602" y="88653"/>
                  </a:lnTo>
                  <a:lnTo>
                    <a:pt x="32739" y="89032"/>
                  </a:lnTo>
                  <a:lnTo>
                    <a:pt x="33905" y="89411"/>
                  </a:lnTo>
                  <a:lnTo>
                    <a:pt x="35071" y="89760"/>
                  </a:lnTo>
                  <a:lnTo>
                    <a:pt x="36237" y="90081"/>
                  </a:lnTo>
                  <a:lnTo>
                    <a:pt x="37432" y="90373"/>
                  </a:lnTo>
                  <a:lnTo>
                    <a:pt x="38628" y="90664"/>
                  </a:lnTo>
                  <a:lnTo>
                    <a:pt x="39852" y="90897"/>
                  </a:lnTo>
                  <a:lnTo>
                    <a:pt x="41076" y="91101"/>
                  </a:lnTo>
                  <a:lnTo>
                    <a:pt x="42301" y="91305"/>
                  </a:lnTo>
                  <a:lnTo>
                    <a:pt x="43554" y="91451"/>
                  </a:lnTo>
                  <a:lnTo>
                    <a:pt x="44808" y="91597"/>
                  </a:lnTo>
                  <a:lnTo>
                    <a:pt x="46061" y="91684"/>
                  </a:lnTo>
                  <a:lnTo>
                    <a:pt x="47344" y="91772"/>
                  </a:lnTo>
                  <a:lnTo>
                    <a:pt x="48627" y="91801"/>
                  </a:lnTo>
                  <a:lnTo>
                    <a:pt x="49909" y="91830"/>
                  </a:lnTo>
                  <a:lnTo>
                    <a:pt x="51192" y="91801"/>
                  </a:lnTo>
                  <a:lnTo>
                    <a:pt x="52475" y="91772"/>
                  </a:lnTo>
                  <a:lnTo>
                    <a:pt x="53728" y="91684"/>
                  </a:lnTo>
                  <a:lnTo>
                    <a:pt x="54982" y="91597"/>
                  </a:lnTo>
                  <a:lnTo>
                    <a:pt x="56206" y="91451"/>
                  </a:lnTo>
                  <a:lnTo>
                    <a:pt x="57431" y="91305"/>
                  </a:lnTo>
                  <a:lnTo>
                    <a:pt x="58626" y="91101"/>
                  </a:lnTo>
                  <a:lnTo>
                    <a:pt x="59821" y="90897"/>
                  </a:lnTo>
                  <a:lnTo>
                    <a:pt x="61016" y="90664"/>
                  </a:lnTo>
                  <a:lnTo>
                    <a:pt x="62183" y="90373"/>
                  </a:lnTo>
                  <a:lnTo>
                    <a:pt x="63319" y="90081"/>
                  </a:lnTo>
                  <a:lnTo>
                    <a:pt x="64456" y="89760"/>
                  </a:lnTo>
                  <a:lnTo>
                    <a:pt x="65564" y="89411"/>
                  </a:lnTo>
                  <a:lnTo>
                    <a:pt x="66672" y="89032"/>
                  </a:lnTo>
                  <a:lnTo>
                    <a:pt x="67751" y="88653"/>
                  </a:lnTo>
                  <a:lnTo>
                    <a:pt x="68829" y="88215"/>
                  </a:lnTo>
                  <a:lnTo>
                    <a:pt x="69879" y="87778"/>
                  </a:lnTo>
                  <a:lnTo>
                    <a:pt x="70928" y="87312"/>
                  </a:lnTo>
                  <a:lnTo>
                    <a:pt x="71949" y="86816"/>
                  </a:lnTo>
                  <a:lnTo>
                    <a:pt x="72940" y="86291"/>
                  </a:lnTo>
                  <a:lnTo>
                    <a:pt x="73931" y="85737"/>
                  </a:lnTo>
                  <a:lnTo>
                    <a:pt x="74893" y="85183"/>
                  </a:lnTo>
                  <a:lnTo>
                    <a:pt x="75855" y="84600"/>
                  </a:lnTo>
                  <a:lnTo>
                    <a:pt x="76788" y="83988"/>
                  </a:lnTo>
                  <a:lnTo>
                    <a:pt x="77692" y="83347"/>
                  </a:lnTo>
                  <a:lnTo>
                    <a:pt x="78595" y="82706"/>
                  </a:lnTo>
                  <a:lnTo>
                    <a:pt x="79470" y="82035"/>
                  </a:lnTo>
                  <a:lnTo>
                    <a:pt x="80344" y="81335"/>
                  </a:lnTo>
                  <a:lnTo>
                    <a:pt x="81190" y="80636"/>
                  </a:lnTo>
                  <a:lnTo>
                    <a:pt x="82006" y="79907"/>
                  </a:lnTo>
                  <a:lnTo>
                    <a:pt x="82793" y="79149"/>
                  </a:lnTo>
                  <a:lnTo>
                    <a:pt x="83580" y="78391"/>
                  </a:lnTo>
                  <a:lnTo>
                    <a:pt x="84338" y="77604"/>
                  </a:lnTo>
                  <a:lnTo>
                    <a:pt x="85067" y="76788"/>
                  </a:lnTo>
                  <a:lnTo>
                    <a:pt x="85796" y="75971"/>
                  </a:lnTo>
                  <a:lnTo>
                    <a:pt x="86495" y="75126"/>
                  </a:lnTo>
                  <a:lnTo>
                    <a:pt x="87166" y="74251"/>
                  </a:lnTo>
                  <a:lnTo>
                    <a:pt x="87837" y="73377"/>
                  </a:lnTo>
                  <a:lnTo>
                    <a:pt x="88449" y="72502"/>
                  </a:lnTo>
                  <a:lnTo>
                    <a:pt x="89061" y="71599"/>
                  </a:lnTo>
                  <a:lnTo>
                    <a:pt x="89673" y="70666"/>
                  </a:lnTo>
                  <a:lnTo>
                    <a:pt x="90227" y="69733"/>
                  </a:lnTo>
                  <a:lnTo>
                    <a:pt x="90781" y="68771"/>
                  </a:lnTo>
                  <a:lnTo>
                    <a:pt x="91306" y="67809"/>
                  </a:lnTo>
                  <a:lnTo>
                    <a:pt x="91801" y="66818"/>
                  </a:lnTo>
                  <a:lnTo>
                    <a:pt x="92268" y="65826"/>
                  </a:lnTo>
                  <a:lnTo>
                    <a:pt x="92734" y="64806"/>
                  </a:lnTo>
                  <a:lnTo>
                    <a:pt x="93142" y="63786"/>
                  </a:lnTo>
                  <a:lnTo>
                    <a:pt x="93550" y="62736"/>
                  </a:lnTo>
                  <a:lnTo>
                    <a:pt x="93929" y="61687"/>
                  </a:lnTo>
                  <a:lnTo>
                    <a:pt x="94308" y="60637"/>
                  </a:lnTo>
                  <a:lnTo>
                    <a:pt x="94629" y="59559"/>
                  </a:lnTo>
                  <a:lnTo>
                    <a:pt x="94920" y="58480"/>
                  </a:lnTo>
                  <a:lnTo>
                    <a:pt x="95212" y="57401"/>
                  </a:lnTo>
                  <a:lnTo>
                    <a:pt x="95474" y="56294"/>
                  </a:lnTo>
                  <a:lnTo>
                    <a:pt x="95708" y="55157"/>
                  </a:lnTo>
                  <a:lnTo>
                    <a:pt x="95912" y="54049"/>
                  </a:lnTo>
                  <a:lnTo>
                    <a:pt x="96087" y="52912"/>
                  </a:lnTo>
                  <a:lnTo>
                    <a:pt x="96232" y="51746"/>
                  </a:lnTo>
                  <a:lnTo>
                    <a:pt x="96349" y="50609"/>
                  </a:lnTo>
                  <a:lnTo>
                    <a:pt x="96436" y="49443"/>
                  </a:lnTo>
                  <a:lnTo>
                    <a:pt x="96524" y="48277"/>
                  </a:lnTo>
                  <a:lnTo>
                    <a:pt x="96553" y="47082"/>
                  </a:lnTo>
                  <a:lnTo>
                    <a:pt x="96582" y="45915"/>
                  </a:lnTo>
                  <a:lnTo>
                    <a:pt x="96553" y="44720"/>
                  </a:lnTo>
                  <a:lnTo>
                    <a:pt x="96524" y="43554"/>
                  </a:lnTo>
                  <a:lnTo>
                    <a:pt x="96436" y="42388"/>
                  </a:lnTo>
                  <a:lnTo>
                    <a:pt x="96349" y="41222"/>
                  </a:lnTo>
                  <a:lnTo>
                    <a:pt x="96232" y="40056"/>
                  </a:lnTo>
                  <a:lnTo>
                    <a:pt x="96087" y="38919"/>
                  </a:lnTo>
                  <a:lnTo>
                    <a:pt x="95912" y="37782"/>
                  </a:lnTo>
                  <a:lnTo>
                    <a:pt x="95708" y="36645"/>
                  </a:lnTo>
                  <a:lnTo>
                    <a:pt x="95474" y="35537"/>
                  </a:lnTo>
                  <a:lnTo>
                    <a:pt x="95212" y="34430"/>
                  </a:lnTo>
                  <a:lnTo>
                    <a:pt x="94920" y="33351"/>
                  </a:lnTo>
                  <a:lnTo>
                    <a:pt x="94629" y="32243"/>
                  </a:lnTo>
                  <a:lnTo>
                    <a:pt x="94308" y="31194"/>
                  </a:lnTo>
                  <a:lnTo>
                    <a:pt x="93929" y="30115"/>
                  </a:lnTo>
                  <a:lnTo>
                    <a:pt x="93550" y="29066"/>
                  </a:lnTo>
                  <a:lnTo>
                    <a:pt x="93142" y="28045"/>
                  </a:lnTo>
                  <a:lnTo>
                    <a:pt x="92734" y="27025"/>
                  </a:lnTo>
                  <a:lnTo>
                    <a:pt x="92268" y="26005"/>
                  </a:lnTo>
                  <a:lnTo>
                    <a:pt x="91801" y="25013"/>
                  </a:lnTo>
                  <a:lnTo>
                    <a:pt x="91306" y="24022"/>
                  </a:lnTo>
                  <a:lnTo>
                    <a:pt x="90781" y="23060"/>
                  </a:lnTo>
                  <a:lnTo>
                    <a:pt x="90227" y="22098"/>
                  </a:lnTo>
                  <a:lnTo>
                    <a:pt x="89673" y="21165"/>
                  </a:lnTo>
                  <a:lnTo>
                    <a:pt x="89061" y="20232"/>
                  </a:lnTo>
                  <a:lnTo>
                    <a:pt x="88449" y="19329"/>
                  </a:lnTo>
                  <a:lnTo>
                    <a:pt x="87837" y="18425"/>
                  </a:lnTo>
                  <a:lnTo>
                    <a:pt x="87166" y="17550"/>
                  </a:lnTo>
                  <a:lnTo>
                    <a:pt x="86495" y="16705"/>
                  </a:lnTo>
                  <a:lnTo>
                    <a:pt x="85796" y="15860"/>
                  </a:lnTo>
                  <a:lnTo>
                    <a:pt x="85067" y="15043"/>
                  </a:lnTo>
                  <a:lnTo>
                    <a:pt x="84338" y="14227"/>
                  </a:lnTo>
                  <a:lnTo>
                    <a:pt x="83580" y="13440"/>
                  </a:lnTo>
                  <a:lnTo>
                    <a:pt x="82793" y="12682"/>
                  </a:lnTo>
                  <a:lnTo>
                    <a:pt x="82006" y="11924"/>
                  </a:lnTo>
                  <a:lnTo>
                    <a:pt x="81190" y="11195"/>
                  </a:lnTo>
                  <a:lnTo>
                    <a:pt x="80344" y="10466"/>
                  </a:lnTo>
                  <a:lnTo>
                    <a:pt x="79470" y="9796"/>
                  </a:lnTo>
                  <a:lnTo>
                    <a:pt x="78595" y="9125"/>
                  </a:lnTo>
                  <a:lnTo>
                    <a:pt x="77692" y="8455"/>
                  </a:lnTo>
                  <a:lnTo>
                    <a:pt x="76788" y="7843"/>
                  </a:lnTo>
                  <a:lnTo>
                    <a:pt x="75855" y="7231"/>
                  </a:lnTo>
                  <a:lnTo>
                    <a:pt x="74893" y="6647"/>
                  </a:lnTo>
                  <a:lnTo>
                    <a:pt x="73931" y="6064"/>
                  </a:lnTo>
                  <a:lnTo>
                    <a:pt x="72940" y="5540"/>
                  </a:lnTo>
                  <a:lnTo>
                    <a:pt x="71949" y="5015"/>
                  </a:lnTo>
                  <a:lnTo>
                    <a:pt x="70928" y="4519"/>
                  </a:lnTo>
                  <a:lnTo>
                    <a:pt x="69879" y="4053"/>
                  </a:lnTo>
                  <a:lnTo>
                    <a:pt x="68829" y="3587"/>
                  </a:lnTo>
                  <a:lnTo>
                    <a:pt x="67751" y="3178"/>
                  </a:lnTo>
                  <a:lnTo>
                    <a:pt x="66672" y="2770"/>
                  </a:lnTo>
                  <a:lnTo>
                    <a:pt x="65564" y="2391"/>
                  </a:lnTo>
                  <a:lnTo>
                    <a:pt x="64456" y="2071"/>
                  </a:lnTo>
                  <a:lnTo>
                    <a:pt x="63319" y="1721"/>
                  </a:lnTo>
                  <a:lnTo>
                    <a:pt x="62183" y="1429"/>
                  </a:lnTo>
                  <a:lnTo>
                    <a:pt x="61016" y="1167"/>
                  </a:lnTo>
                  <a:lnTo>
                    <a:pt x="59821" y="934"/>
                  </a:lnTo>
                  <a:lnTo>
                    <a:pt x="58626" y="700"/>
                  </a:lnTo>
                  <a:lnTo>
                    <a:pt x="57431" y="526"/>
                  </a:lnTo>
                  <a:lnTo>
                    <a:pt x="56206" y="351"/>
                  </a:lnTo>
                  <a:lnTo>
                    <a:pt x="54982" y="234"/>
                  </a:lnTo>
                  <a:lnTo>
                    <a:pt x="53728" y="117"/>
                  </a:lnTo>
                  <a:lnTo>
                    <a:pt x="52475" y="59"/>
                  </a:lnTo>
                  <a:lnTo>
                    <a:pt x="51192" y="1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61;p55">
              <a:extLst>
                <a:ext uri="{FF2B5EF4-FFF2-40B4-BE49-F238E27FC236}">
                  <a16:creationId xmlns:a16="http://schemas.microsoft.com/office/drawing/2014/main" id="{C2780737-42EC-125A-7D67-F4862E5BE76E}"/>
                </a:ext>
              </a:extLst>
            </p:cNvPr>
            <p:cNvSpPr/>
            <p:nvPr/>
          </p:nvSpPr>
          <p:spPr>
            <a:xfrm>
              <a:off x="5749480" y="2201107"/>
              <a:ext cx="1623077" cy="1543220"/>
            </a:xfrm>
            <a:custGeom>
              <a:avLst/>
              <a:gdLst/>
              <a:ahLst/>
              <a:cxnLst/>
              <a:rect l="l" t="t" r="r" b="b"/>
              <a:pathLst>
                <a:path w="96583" h="91831" fill="none" extrusionOk="0">
                  <a:moveTo>
                    <a:pt x="96582" y="45915"/>
                  </a:moveTo>
                  <a:lnTo>
                    <a:pt x="96582" y="45915"/>
                  </a:lnTo>
                  <a:lnTo>
                    <a:pt x="96553" y="47082"/>
                  </a:lnTo>
                  <a:lnTo>
                    <a:pt x="96524" y="48277"/>
                  </a:lnTo>
                  <a:lnTo>
                    <a:pt x="96436" y="49443"/>
                  </a:lnTo>
                  <a:lnTo>
                    <a:pt x="96349" y="50609"/>
                  </a:lnTo>
                  <a:lnTo>
                    <a:pt x="96232" y="51746"/>
                  </a:lnTo>
                  <a:lnTo>
                    <a:pt x="96087" y="52912"/>
                  </a:lnTo>
                  <a:lnTo>
                    <a:pt x="95912" y="54049"/>
                  </a:lnTo>
                  <a:lnTo>
                    <a:pt x="95708" y="55157"/>
                  </a:lnTo>
                  <a:lnTo>
                    <a:pt x="95474" y="56294"/>
                  </a:lnTo>
                  <a:lnTo>
                    <a:pt x="95212" y="57401"/>
                  </a:lnTo>
                  <a:lnTo>
                    <a:pt x="94920" y="58480"/>
                  </a:lnTo>
                  <a:lnTo>
                    <a:pt x="94629" y="59559"/>
                  </a:lnTo>
                  <a:lnTo>
                    <a:pt x="94308" y="60637"/>
                  </a:lnTo>
                  <a:lnTo>
                    <a:pt x="93929" y="61687"/>
                  </a:lnTo>
                  <a:lnTo>
                    <a:pt x="93550" y="62736"/>
                  </a:lnTo>
                  <a:lnTo>
                    <a:pt x="93142" y="63786"/>
                  </a:lnTo>
                  <a:lnTo>
                    <a:pt x="92734" y="64806"/>
                  </a:lnTo>
                  <a:lnTo>
                    <a:pt x="92268" y="65826"/>
                  </a:lnTo>
                  <a:lnTo>
                    <a:pt x="91801" y="66818"/>
                  </a:lnTo>
                  <a:lnTo>
                    <a:pt x="91306" y="67809"/>
                  </a:lnTo>
                  <a:lnTo>
                    <a:pt x="90781" y="68771"/>
                  </a:lnTo>
                  <a:lnTo>
                    <a:pt x="90227" y="69733"/>
                  </a:lnTo>
                  <a:lnTo>
                    <a:pt x="89673" y="70666"/>
                  </a:lnTo>
                  <a:lnTo>
                    <a:pt x="89061" y="71599"/>
                  </a:lnTo>
                  <a:lnTo>
                    <a:pt x="88449" y="72502"/>
                  </a:lnTo>
                  <a:lnTo>
                    <a:pt x="87837" y="73377"/>
                  </a:lnTo>
                  <a:lnTo>
                    <a:pt x="87166" y="74251"/>
                  </a:lnTo>
                  <a:lnTo>
                    <a:pt x="86495" y="75126"/>
                  </a:lnTo>
                  <a:lnTo>
                    <a:pt x="85796" y="75971"/>
                  </a:lnTo>
                  <a:lnTo>
                    <a:pt x="85067" y="76788"/>
                  </a:lnTo>
                  <a:lnTo>
                    <a:pt x="84338" y="77604"/>
                  </a:lnTo>
                  <a:lnTo>
                    <a:pt x="83580" y="78391"/>
                  </a:lnTo>
                  <a:lnTo>
                    <a:pt x="82793" y="79149"/>
                  </a:lnTo>
                  <a:lnTo>
                    <a:pt x="82006" y="79907"/>
                  </a:lnTo>
                  <a:lnTo>
                    <a:pt x="81190" y="80636"/>
                  </a:lnTo>
                  <a:lnTo>
                    <a:pt x="80344" y="81335"/>
                  </a:lnTo>
                  <a:lnTo>
                    <a:pt x="79470" y="82035"/>
                  </a:lnTo>
                  <a:lnTo>
                    <a:pt x="78595" y="82706"/>
                  </a:lnTo>
                  <a:lnTo>
                    <a:pt x="77692" y="83347"/>
                  </a:lnTo>
                  <a:lnTo>
                    <a:pt x="76788" y="83988"/>
                  </a:lnTo>
                  <a:lnTo>
                    <a:pt x="75855" y="84600"/>
                  </a:lnTo>
                  <a:lnTo>
                    <a:pt x="74893" y="85183"/>
                  </a:lnTo>
                  <a:lnTo>
                    <a:pt x="73931" y="85737"/>
                  </a:lnTo>
                  <a:lnTo>
                    <a:pt x="72940" y="86291"/>
                  </a:lnTo>
                  <a:lnTo>
                    <a:pt x="71949" y="86816"/>
                  </a:lnTo>
                  <a:lnTo>
                    <a:pt x="70928" y="87312"/>
                  </a:lnTo>
                  <a:lnTo>
                    <a:pt x="69879" y="87778"/>
                  </a:lnTo>
                  <a:lnTo>
                    <a:pt x="68829" y="88215"/>
                  </a:lnTo>
                  <a:lnTo>
                    <a:pt x="67751" y="88653"/>
                  </a:lnTo>
                  <a:lnTo>
                    <a:pt x="66672" y="89032"/>
                  </a:lnTo>
                  <a:lnTo>
                    <a:pt x="65564" y="89411"/>
                  </a:lnTo>
                  <a:lnTo>
                    <a:pt x="64456" y="89760"/>
                  </a:lnTo>
                  <a:lnTo>
                    <a:pt x="63319" y="90081"/>
                  </a:lnTo>
                  <a:lnTo>
                    <a:pt x="62183" y="90373"/>
                  </a:lnTo>
                  <a:lnTo>
                    <a:pt x="61016" y="90664"/>
                  </a:lnTo>
                  <a:lnTo>
                    <a:pt x="59821" y="90897"/>
                  </a:lnTo>
                  <a:lnTo>
                    <a:pt x="58626" y="91101"/>
                  </a:lnTo>
                  <a:lnTo>
                    <a:pt x="57431" y="91305"/>
                  </a:lnTo>
                  <a:lnTo>
                    <a:pt x="56206" y="91451"/>
                  </a:lnTo>
                  <a:lnTo>
                    <a:pt x="54982" y="91597"/>
                  </a:lnTo>
                  <a:lnTo>
                    <a:pt x="53728" y="91684"/>
                  </a:lnTo>
                  <a:lnTo>
                    <a:pt x="52475" y="91772"/>
                  </a:lnTo>
                  <a:lnTo>
                    <a:pt x="51192" y="91801"/>
                  </a:lnTo>
                  <a:lnTo>
                    <a:pt x="49909" y="91830"/>
                  </a:lnTo>
                  <a:lnTo>
                    <a:pt x="49909" y="91830"/>
                  </a:lnTo>
                  <a:lnTo>
                    <a:pt x="48627" y="91801"/>
                  </a:lnTo>
                  <a:lnTo>
                    <a:pt x="47344" y="91772"/>
                  </a:lnTo>
                  <a:lnTo>
                    <a:pt x="46061" y="91684"/>
                  </a:lnTo>
                  <a:lnTo>
                    <a:pt x="44808" y="91597"/>
                  </a:lnTo>
                  <a:lnTo>
                    <a:pt x="43554" y="91451"/>
                  </a:lnTo>
                  <a:lnTo>
                    <a:pt x="42301" y="91305"/>
                  </a:lnTo>
                  <a:lnTo>
                    <a:pt x="41076" y="91101"/>
                  </a:lnTo>
                  <a:lnTo>
                    <a:pt x="39852" y="90897"/>
                  </a:lnTo>
                  <a:lnTo>
                    <a:pt x="38628" y="90664"/>
                  </a:lnTo>
                  <a:lnTo>
                    <a:pt x="37432" y="90373"/>
                  </a:lnTo>
                  <a:lnTo>
                    <a:pt x="36237" y="90081"/>
                  </a:lnTo>
                  <a:lnTo>
                    <a:pt x="35071" y="89760"/>
                  </a:lnTo>
                  <a:lnTo>
                    <a:pt x="33905" y="89411"/>
                  </a:lnTo>
                  <a:lnTo>
                    <a:pt x="32739" y="89032"/>
                  </a:lnTo>
                  <a:lnTo>
                    <a:pt x="31602" y="88653"/>
                  </a:lnTo>
                  <a:lnTo>
                    <a:pt x="30494" y="88215"/>
                  </a:lnTo>
                  <a:lnTo>
                    <a:pt x="29386" y="87778"/>
                  </a:lnTo>
                  <a:lnTo>
                    <a:pt x="28279" y="87312"/>
                  </a:lnTo>
                  <a:lnTo>
                    <a:pt x="27200" y="86816"/>
                  </a:lnTo>
                  <a:lnTo>
                    <a:pt x="26121" y="86291"/>
                  </a:lnTo>
                  <a:lnTo>
                    <a:pt x="25072" y="85737"/>
                  </a:lnTo>
                  <a:lnTo>
                    <a:pt x="24022" y="85183"/>
                  </a:lnTo>
                  <a:lnTo>
                    <a:pt x="23002" y="84600"/>
                  </a:lnTo>
                  <a:lnTo>
                    <a:pt x="22011" y="83988"/>
                  </a:lnTo>
                  <a:lnTo>
                    <a:pt x="21020" y="83347"/>
                  </a:lnTo>
                  <a:lnTo>
                    <a:pt x="20058" y="82706"/>
                  </a:lnTo>
                  <a:lnTo>
                    <a:pt x="19096" y="82035"/>
                  </a:lnTo>
                  <a:lnTo>
                    <a:pt x="18163" y="81335"/>
                  </a:lnTo>
                  <a:lnTo>
                    <a:pt x="17259" y="80636"/>
                  </a:lnTo>
                  <a:lnTo>
                    <a:pt x="16355" y="79907"/>
                  </a:lnTo>
                  <a:lnTo>
                    <a:pt x="15481" y="79149"/>
                  </a:lnTo>
                  <a:lnTo>
                    <a:pt x="14606" y="78391"/>
                  </a:lnTo>
                  <a:lnTo>
                    <a:pt x="13790" y="77604"/>
                  </a:lnTo>
                  <a:lnTo>
                    <a:pt x="12974" y="76788"/>
                  </a:lnTo>
                  <a:lnTo>
                    <a:pt x="12187" y="75971"/>
                  </a:lnTo>
                  <a:lnTo>
                    <a:pt x="11399" y="75126"/>
                  </a:lnTo>
                  <a:lnTo>
                    <a:pt x="10641" y="74251"/>
                  </a:lnTo>
                  <a:lnTo>
                    <a:pt x="9913" y="73377"/>
                  </a:lnTo>
                  <a:lnTo>
                    <a:pt x="9213" y="72502"/>
                  </a:lnTo>
                  <a:lnTo>
                    <a:pt x="8513" y="71599"/>
                  </a:lnTo>
                  <a:lnTo>
                    <a:pt x="7872" y="70666"/>
                  </a:lnTo>
                  <a:lnTo>
                    <a:pt x="7231" y="69733"/>
                  </a:lnTo>
                  <a:lnTo>
                    <a:pt x="6618" y="68771"/>
                  </a:lnTo>
                  <a:lnTo>
                    <a:pt x="6035" y="67809"/>
                  </a:lnTo>
                  <a:lnTo>
                    <a:pt x="5452" y="66818"/>
                  </a:lnTo>
                  <a:lnTo>
                    <a:pt x="4928" y="65826"/>
                  </a:lnTo>
                  <a:lnTo>
                    <a:pt x="4403" y="64806"/>
                  </a:lnTo>
                  <a:lnTo>
                    <a:pt x="3936" y="63786"/>
                  </a:lnTo>
                  <a:lnTo>
                    <a:pt x="3470" y="62736"/>
                  </a:lnTo>
                  <a:lnTo>
                    <a:pt x="3033" y="61687"/>
                  </a:lnTo>
                  <a:lnTo>
                    <a:pt x="2625" y="60637"/>
                  </a:lnTo>
                  <a:lnTo>
                    <a:pt x="2246" y="59559"/>
                  </a:lnTo>
                  <a:lnTo>
                    <a:pt x="1896" y="58480"/>
                  </a:lnTo>
                  <a:lnTo>
                    <a:pt x="1575" y="57401"/>
                  </a:lnTo>
                  <a:lnTo>
                    <a:pt x="1284" y="56294"/>
                  </a:lnTo>
                  <a:lnTo>
                    <a:pt x="1021" y="55157"/>
                  </a:lnTo>
                  <a:lnTo>
                    <a:pt x="788" y="54049"/>
                  </a:lnTo>
                  <a:lnTo>
                    <a:pt x="584" y="52912"/>
                  </a:lnTo>
                  <a:lnTo>
                    <a:pt x="409" y="51746"/>
                  </a:lnTo>
                  <a:lnTo>
                    <a:pt x="263" y="50609"/>
                  </a:lnTo>
                  <a:lnTo>
                    <a:pt x="147" y="49443"/>
                  </a:lnTo>
                  <a:lnTo>
                    <a:pt x="59" y="48277"/>
                  </a:lnTo>
                  <a:lnTo>
                    <a:pt x="30" y="47082"/>
                  </a:lnTo>
                  <a:lnTo>
                    <a:pt x="1" y="45915"/>
                  </a:lnTo>
                  <a:lnTo>
                    <a:pt x="1" y="45915"/>
                  </a:lnTo>
                  <a:lnTo>
                    <a:pt x="30" y="44720"/>
                  </a:lnTo>
                  <a:lnTo>
                    <a:pt x="59" y="43554"/>
                  </a:lnTo>
                  <a:lnTo>
                    <a:pt x="147" y="42388"/>
                  </a:lnTo>
                  <a:lnTo>
                    <a:pt x="263" y="41222"/>
                  </a:lnTo>
                  <a:lnTo>
                    <a:pt x="409" y="40056"/>
                  </a:lnTo>
                  <a:lnTo>
                    <a:pt x="584" y="38919"/>
                  </a:lnTo>
                  <a:lnTo>
                    <a:pt x="788" y="37782"/>
                  </a:lnTo>
                  <a:lnTo>
                    <a:pt x="1021" y="36645"/>
                  </a:lnTo>
                  <a:lnTo>
                    <a:pt x="1284" y="35537"/>
                  </a:lnTo>
                  <a:lnTo>
                    <a:pt x="1575" y="34430"/>
                  </a:lnTo>
                  <a:lnTo>
                    <a:pt x="1896" y="33351"/>
                  </a:lnTo>
                  <a:lnTo>
                    <a:pt x="2246" y="32243"/>
                  </a:lnTo>
                  <a:lnTo>
                    <a:pt x="2625" y="31194"/>
                  </a:lnTo>
                  <a:lnTo>
                    <a:pt x="3033" y="30115"/>
                  </a:lnTo>
                  <a:lnTo>
                    <a:pt x="3470" y="29066"/>
                  </a:lnTo>
                  <a:lnTo>
                    <a:pt x="3936" y="28045"/>
                  </a:lnTo>
                  <a:lnTo>
                    <a:pt x="4403" y="27025"/>
                  </a:lnTo>
                  <a:lnTo>
                    <a:pt x="4928" y="26005"/>
                  </a:lnTo>
                  <a:lnTo>
                    <a:pt x="5452" y="25013"/>
                  </a:lnTo>
                  <a:lnTo>
                    <a:pt x="6035" y="24022"/>
                  </a:lnTo>
                  <a:lnTo>
                    <a:pt x="6618" y="23060"/>
                  </a:lnTo>
                  <a:lnTo>
                    <a:pt x="7231" y="22098"/>
                  </a:lnTo>
                  <a:lnTo>
                    <a:pt x="7872" y="21165"/>
                  </a:lnTo>
                  <a:lnTo>
                    <a:pt x="8513" y="20232"/>
                  </a:lnTo>
                  <a:lnTo>
                    <a:pt x="9213" y="19329"/>
                  </a:lnTo>
                  <a:lnTo>
                    <a:pt x="9913" y="18425"/>
                  </a:lnTo>
                  <a:lnTo>
                    <a:pt x="10641" y="17550"/>
                  </a:lnTo>
                  <a:lnTo>
                    <a:pt x="11399" y="16705"/>
                  </a:lnTo>
                  <a:lnTo>
                    <a:pt x="12187" y="15860"/>
                  </a:lnTo>
                  <a:lnTo>
                    <a:pt x="12974" y="15043"/>
                  </a:lnTo>
                  <a:lnTo>
                    <a:pt x="13790" y="14227"/>
                  </a:lnTo>
                  <a:lnTo>
                    <a:pt x="14606" y="13440"/>
                  </a:lnTo>
                  <a:lnTo>
                    <a:pt x="15481" y="12682"/>
                  </a:lnTo>
                  <a:lnTo>
                    <a:pt x="16355" y="11924"/>
                  </a:lnTo>
                  <a:lnTo>
                    <a:pt x="17259" y="11195"/>
                  </a:lnTo>
                  <a:lnTo>
                    <a:pt x="18163" y="10466"/>
                  </a:lnTo>
                  <a:lnTo>
                    <a:pt x="19096" y="9796"/>
                  </a:lnTo>
                  <a:lnTo>
                    <a:pt x="20058" y="9125"/>
                  </a:lnTo>
                  <a:lnTo>
                    <a:pt x="21020" y="8455"/>
                  </a:lnTo>
                  <a:lnTo>
                    <a:pt x="22011" y="7843"/>
                  </a:lnTo>
                  <a:lnTo>
                    <a:pt x="23002" y="7231"/>
                  </a:lnTo>
                  <a:lnTo>
                    <a:pt x="24022" y="6647"/>
                  </a:lnTo>
                  <a:lnTo>
                    <a:pt x="25072" y="6064"/>
                  </a:lnTo>
                  <a:lnTo>
                    <a:pt x="26121" y="5540"/>
                  </a:lnTo>
                  <a:lnTo>
                    <a:pt x="27200" y="5015"/>
                  </a:lnTo>
                  <a:lnTo>
                    <a:pt x="28279" y="4519"/>
                  </a:lnTo>
                  <a:lnTo>
                    <a:pt x="29386" y="4053"/>
                  </a:lnTo>
                  <a:lnTo>
                    <a:pt x="30494" y="3587"/>
                  </a:lnTo>
                  <a:lnTo>
                    <a:pt x="31602" y="3178"/>
                  </a:lnTo>
                  <a:lnTo>
                    <a:pt x="32739" y="2770"/>
                  </a:lnTo>
                  <a:lnTo>
                    <a:pt x="33905" y="2391"/>
                  </a:lnTo>
                  <a:lnTo>
                    <a:pt x="35071" y="2071"/>
                  </a:lnTo>
                  <a:lnTo>
                    <a:pt x="36237" y="1721"/>
                  </a:lnTo>
                  <a:lnTo>
                    <a:pt x="37432" y="1429"/>
                  </a:lnTo>
                  <a:lnTo>
                    <a:pt x="38628" y="1167"/>
                  </a:lnTo>
                  <a:lnTo>
                    <a:pt x="39852" y="934"/>
                  </a:lnTo>
                  <a:lnTo>
                    <a:pt x="41076" y="700"/>
                  </a:lnTo>
                  <a:lnTo>
                    <a:pt x="42301" y="526"/>
                  </a:lnTo>
                  <a:lnTo>
                    <a:pt x="43554" y="351"/>
                  </a:lnTo>
                  <a:lnTo>
                    <a:pt x="44808" y="234"/>
                  </a:lnTo>
                  <a:lnTo>
                    <a:pt x="46061" y="117"/>
                  </a:lnTo>
                  <a:lnTo>
                    <a:pt x="47344" y="59"/>
                  </a:lnTo>
                  <a:lnTo>
                    <a:pt x="48627" y="1"/>
                  </a:lnTo>
                  <a:lnTo>
                    <a:pt x="49909" y="1"/>
                  </a:lnTo>
                  <a:lnTo>
                    <a:pt x="49909" y="1"/>
                  </a:lnTo>
                  <a:lnTo>
                    <a:pt x="51192" y="1"/>
                  </a:lnTo>
                  <a:lnTo>
                    <a:pt x="52475" y="59"/>
                  </a:lnTo>
                  <a:lnTo>
                    <a:pt x="53728" y="117"/>
                  </a:lnTo>
                  <a:lnTo>
                    <a:pt x="54982" y="234"/>
                  </a:lnTo>
                  <a:lnTo>
                    <a:pt x="56206" y="351"/>
                  </a:lnTo>
                  <a:lnTo>
                    <a:pt x="57431" y="526"/>
                  </a:lnTo>
                  <a:lnTo>
                    <a:pt x="58626" y="700"/>
                  </a:lnTo>
                  <a:lnTo>
                    <a:pt x="59821" y="934"/>
                  </a:lnTo>
                  <a:lnTo>
                    <a:pt x="61016" y="1167"/>
                  </a:lnTo>
                  <a:lnTo>
                    <a:pt x="62183" y="1429"/>
                  </a:lnTo>
                  <a:lnTo>
                    <a:pt x="63319" y="1721"/>
                  </a:lnTo>
                  <a:lnTo>
                    <a:pt x="64456" y="2071"/>
                  </a:lnTo>
                  <a:lnTo>
                    <a:pt x="65564" y="2391"/>
                  </a:lnTo>
                  <a:lnTo>
                    <a:pt x="66672" y="2770"/>
                  </a:lnTo>
                  <a:lnTo>
                    <a:pt x="67751" y="3178"/>
                  </a:lnTo>
                  <a:lnTo>
                    <a:pt x="68829" y="3587"/>
                  </a:lnTo>
                  <a:lnTo>
                    <a:pt x="69879" y="4053"/>
                  </a:lnTo>
                  <a:lnTo>
                    <a:pt x="70928" y="4519"/>
                  </a:lnTo>
                  <a:lnTo>
                    <a:pt x="71949" y="5015"/>
                  </a:lnTo>
                  <a:lnTo>
                    <a:pt x="72940" y="5540"/>
                  </a:lnTo>
                  <a:lnTo>
                    <a:pt x="73931" y="6064"/>
                  </a:lnTo>
                  <a:lnTo>
                    <a:pt x="74893" y="6647"/>
                  </a:lnTo>
                  <a:lnTo>
                    <a:pt x="75855" y="7231"/>
                  </a:lnTo>
                  <a:lnTo>
                    <a:pt x="76788" y="7843"/>
                  </a:lnTo>
                  <a:lnTo>
                    <a:pt x="77692" y="8455"/>
                  </a:lnTo>
                  <a:lnTo>
                    <a:pt x="78595" y="9125"/>
                  </a:lnTo>
                  <a:lnTo>
                    <a:pt x="79470" y="9796"/>
                  </a:lnTo>
                  <a:lnTo>
                    <a:pt x="80344" y="10466"/>
                  </a:lnTo>
                  <a:lnTo>
                    <a:pt x="81190" y="11195"/>
                  </a:lnTo>
                  <a:lnTo>
                    <a:pt x="82006" y="11924"/>
                  </a:lnTo>
                  <a:lnTo>
                    <a:pt x="82793" y="12682"/>
                  </a:lnTo>
                  <a:lnTo>
                    <a:pt x="83580" y="13440"/>
                  </a:lnTo>
                  <a:lnTo>
                    <a:pt x="84338" y="14227"/>
                  </a:lnTo>
                  <a:lnTo>
                    <a:pt x="85067" y="15043"/>
                  </a:lnTo>
                  <a:lnTo>
                    <a:pt x="85796" y="15860"/>
                  </a:lnTo>
                  <a:lnTo>
                    <a:pt x="86495" y="16705"/>
                  </a:lnTo>
                  <a:lnTo>
                    <a:pt x="87166" y="17550"/>
                  </a:lnTo>
                  <a:lnTo>
                    <a:pt x="87837" y="18425"/>
                  </a:lnTo>
                  <a:lnTo>
                    <a:pt x="88449" y="19329"/>
                  </a:lnTo>
                  <a:lnTo>
                    <a:pt x="89061" y="20232"/>
                  </a:lnTo>
                  <a:lnTo>
                    <a:pt x="89673" y="21165"/>
                  </a:lnTo>
                  <a:lnTo>
                    <a:pt x="90227" y="22098"/>
                  </a:lnTo>
                  <a:lnTo>
                    <a:pt x="90781" y="23060"/>
                  </a:lnTo>
                  <a:lnTo>
                    <a:pt x="91306" y="24022"/>
                  </a:lnTo>
                  <a:lnTo>
                    <a:pt x="91801" y="25013"/>
                  </a:lnTo>
                  <a:lnTo>
                    <a:pt x="92268" y="26005"/>
                  </a:lnTo>
                  <a:lnTo>
                    <a:pt x="92734" y="27025"/>
                  </a:lnTo>
                  <a:lnTo>
                    <a:pt x="93142" y="28045"/>
                  </a:lnTo>
                  <a:lnTo>
                    <a:pt x="93550" y="29066"/>
                  </a:lnTo>
                  <a:lnTo>
                    <a:pt x="93929" y="30115"/>
                  </a:lnTo>
                  <a:lnTo>
                    <a:pt x="94308" y="31194"/>
                  </a:lnTo>
                  <a:lnTo>
                    <a:pt x="94629" y="32243"/>
                  </a:lnTo>
                  <a:lnTo>
                    <a:pt x="94920" y="33351"/>
                  </a:lnTo>
                  <a:lnTo>
                    <a:pt x="95212" y="34430"/>
                  </a:lnTo>
                  <a:lnTo>
                    <a:pt x="95474" y="35537"/>
                  </a:lnTo>
                  <a:lnTo>
                    <a:pt x="95708" y="36645"/>
                  </a:lnTo>
                  <a:lnTo>
                    <a:pt x="95912" y="37782"/>
                  </a:lnTo>
                  <a:lnTo>
                    <a:pt x="96087" y="38919"/>
                  </a:lnTo>
                  <a:lnTo>
                    <a:pt x="96232" y="40056"/>
                  </a:lnTo>
                  <a:lnTo>
                    <a:pt x="96349" y="41222"/>
                  </a:lnTo>
                  <a:lnTo>
                    <a:pt x="96436" y="42388"/>
                  </a:lnTo>
                  <a:lnTo>
                    <a:pt x="96524" y="43554"/>
                  </a:lnTo>
                  <a:lnTo>
                    <a:pt x="96553" y="44720"/>
                  </a:lnTo>
                  <a:lnTo>
                    <a:pt x="96582" y="4591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62;p55">
              <a:extLst>
                <a:ext uri="{FF2B5EF4-FFF2-40B4-BE49-F238E27FC236}">
                  <a16:creationId xmlns:a16="http://schemas.microsoft.com/office/drawing/2014/main" id="{BED98100-FB5E-1E21-0BF6-03E847A36DBA}"/>
                </a:ext>
              </a:extLst>
            </p:cNvPr>
            <p:cNvSpPr/>
            <p:nvPr/>
          </p:nvSpPr>
          <p:spPr>
            <a:xfrm>
              <a:off x="6442703" y="3732546"/>
              <a:ext cx="20586" cy="3445"/>
            </a:xfrm>
            <a:custGeom>
              <a:avLst/>
              <a:gdLst/>
              <a:ahLst/>
              <a:cxnLst/>
              <a:rect l="l" t="t" r="r" b="b"/>
              <a:pathLst>
                <a:path w="1225" h="205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225" y="205"/>
                  </a:lnTo>
                  <a:lnTo>
                    <a:pt x="1225" y="205"/>
                  </a:lnTo>
                  <a:lnTo>
                    <a:pt x="1225" y="205"/>
                  </a:lnTo>
                  <a:lnTo>
                    <a:pt x="1225" y="2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63;p55">
              <a:extLst>
                <a:ext uri="{FF2B5EF4-FFF2-40B4-BE49-F238E27FC236}">
                  <a16:creationId xmlns:a16="http://schemas.microsoft.com/office/drawing/2014/main" id="{95427CE7-C0DB-E3C5-E1FC-E9FD170DB94C}"/>
                </a:ext>
              </a:extLst>
            </p:cNvPr>
            <p:cNvSpPr/>
            <p:nvPr/>
          </p:nvSpPr>
          <p:spPr>
            <a:xfrm>
              <a:off x="6442703" y="3732546"/>
              <a:ext cx="20586" cy="3445"/>
            </a:xfrm>
            <a:custGeom>
              <a:avLst/>
              <a:gdLst/>
              <a:ahLst/>
              <a:cxnLst/>
              <a:rect l="l" t="t" r="r" b="b"/>
              <a:pathLst>
                <a:path w="1225" h="205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225" y="205"/>
                  </a:lnTo>
                  <a:lnTo>
                    <a:pt x="1225" y="205"/>
                  </a:lnTo>
                  <a:lnTo>
                    <a:pt x="1225" y="205"/>
                  </a:lnTo>
                  <a:lnTo>
                    <a:pt x="1225" y="205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64;p55">
              <a:extLst>
                <a:ext uri="{FF2B5EF4-FFF2-40B4-BE49-F238E27FC236}">
                  <a16:creationId xmlns:a16="http://schemas.microsoft.com/office/drawing/2014/main" id="{25547A24-3C39-03EB-3FF9-754A83737335}"/>
                </a:ext>
              </a:extLst>
            </p:cNvPr>
            <p:cNvSpPr/>
            <p:nvPr/>
          </p:nvSpPr>
          <p:spPr>
            <a:xfrm>
              <a:off x="6463273" y="3735975"/>
              <a:ext cx="22552" cy="2470"/>
            </a:xfrm>
            <a:custGeom>
              <a:avLst/>
              <a:gdLst/>
              <a:ahLst/>
              <a:cxnLst/>
              <a:rect l="l" t="t" r="r" b="b"/>
              <a:pathLst>
                <a:path w="1342" h="147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342" y="146"/>
                  </a:lnTo>
                  <a:lnTo>
                    <a:pt x="1342" y="1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65;p55">
              <a:extLst>
                <a:ext uri="{FF2B5EF4-FFF2-40B4-BE49-F238E27FC236}">
                  <a16:creationId xmlns:a16="http://schemas.microsoft.com/office/drawing/2014/main" id="{53F4171A-DA72-EA33-9FB5-78826E1BB9CA}"/>
                </a:ext>
              </a:extLst>
            </p:cNvPr>
            <p:cNvSpPr/>
            <p:nvPr/>
          </p:nvSpPr>
          <p:spPr>
            <a:xfrm>
              <a:off x="6463273" y="3735975"/>
              <a:ext cx="22552" cy="2470"/>
            </a:xfrm>
            <a:custGeom>
              <a:avLst/>
              <a:gdLst/>
              <a:ahLst/>
              <a:cxnLst/>
              <a:rect l="l" t="t" r="r" b="b"/>
              <a:pathLst>
                <a:path w="1342" h="147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342" y="146"/>
                  </a:lnTo>
                  <a:lnTo>
                    <a:pt x="1342" y="146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66;p55">
              <a:extLst>
                <a:ext uri="{FF2B5EF4-FFF2-40B4-BE49-F238E27FC236}">
                  <a16:creationId xmlns:a16="http://schemas.microsoft.com/office/drawing/2014/main" id="{B9523386-BD93-8A22-DD7F-99A260EF5038}"/>
                </a:ext>
              </a:extLst>
            </p:cNvPr>
            <p:cNvSpPr/>
            <p:nvPr/>
          </p:nvSpPr>
          <p:spPr>
            <a:xfrm>
              <a:off x="6442703" y="3662486"/>
              <a:ext cx="73992" cy="78899"/>
            </a:xfrm>
            <a:custGeom>
              <a:avLst/>
              <a:gdLst/>
              <a:ahLst/>
              <a:cxnLst/>
              <a:rect l="l" t="t" r="r" b="b"/>
              <a:pathLst>
                <a:path w="4403" h="4695" extrusionOk="0">
                  <a:moveTo>
                    <a:pt x="2012" y="1"/>
                  </a:moveTo>
                  <a:lnTo>
                    <a:pt x="0" y="4170"/>
                  </a:lnTo>
                  <a:lnTo>
                    <a:pt x="1225" y="4374"/>
                  </a:lnTo>
                  <a:lnTo>
                    <a:pt x="2566" y="4519"/>
                  </a:lnTo>
                  <a:lnTo>
                    <a:pt x="4402" y="4694"/>
                  </a:lnTo>
                  <a:lnTo>
                    <a:pt x="2012" y="1"/>
                  </a:lnTo>
                  <a:close/>
                </a:path>
              </a:pathLst>
            </a:custGeom>
            <a:solidFill>
              <a:srgbClr val="DA9A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67;p55">
              <a:extLst>
                <a:ext uri="{FF2B5EF4-FFF2-40B4-BE49-F238E27FC236}">
                  <a16:creationId xmlns:a16="http://schemas.microsoft.com/office/drawing/2014/main" id="{249FD95B-7BAF-8E40-EFF8-8FBA44A9CA84}"/>
                </a:ext>
              </a:extLst>
            </p:cNvPr>
            <p:cNvSpPr/>
            <p:nvPr/>
          </p:nvSpPr>
          <p:spPr>
            <a:xfrm>
              <a:off x="6442703" y="3662486"/>
              <a:ext cx="73992" cy="78899"/>
            </a:xfrm>
            <a:custGeom>
              <a:avLst/>
              <a:gdLst/>
              <a:ahLst/>
              <a:cxnLst/>
              <a:rect l="l" t="t" r="r" b="b"/>
              <a:pathLst>
                <a:path w="4403" h="4695" fill="none" extrusionOk="0">
                  <a:moveTo>
                    <a:pt x="2012" y="1"/>
                  </a:moveTo>
                  <a:lnTo>
                    <a:pt x="0" y="4170"/>
                  </a:lnTo>
                  <a:lnTo>
                    <a:pt x="0" y="4170"/>
                  </a:lnTo>
                  <a:lnTo>
                    <a:pt x="1225" y="4374"/>
                  </a:lnTo>
                  <a:lnTo>
                    <a:pt x="1225" y="4374"/>
                  </a:lnTo>
                  <a:lnTo>
                    <a:pt x="2566" y="4519"/>
                  </a:lnTo>
                  <a:lnTo>
                    <a:pt x="2566" y="4519"/>
                  </a:lnTo>
                  <a:lnTo>
                    <a:pt x="4402" y="4694"/>
                  </a:lnTo>
                  <a:lnTo>
                    <a:pt x="201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68;p55">
              <a:extLst>
                <a:ext uri="{FF2B5EF4-FFF2-40B4-BE49-F238E27FC236}">
                  <a16:creationId xmlns:a16="http://schemas.microsoft.com/office/drawing/2014/main" id="{EF3E5CCD-2734-3C53-11AE-092908BCBE8C}"/>
                </a:ext>
              </a:extLst>
            </p:cNvPr>
            <p:cNvSpPr/>
            <p:nvPr/>
          </p:nvSpPr>
          <p:spPr>
            <a:xfrm>
              <a:off x="6174227" y="3540499"/>
              <a:ext cx="347847" cy="286122"/>
            </a:xfrm>
            <a:custGeom>
              <a:avLst/>
              <a:gdLst/>
              <a:ahLst/>
              <a:cxnLst/>
              <a:rect l="l" t="t" r="r" b="b"/>
              <a:pathLst>
                <a:path w="20699" h="17026" extrusionOk="0">
                  <a:moveTo>
                    <a:pt x="2333" y="1"/>
                  </a:moveTo>
                  <a:lnTo>
                    <a:pt x="1" y="17026"/>
                  </a:lnTo>
                  <a:lnTo>
                    <a:pt x="14956" y="17026"/>
                  </a:lnTo>
                  <a:lnTo>
                    <a:pt x="20699" y="6706"/>
                  </a:lnTo>
                  <a:lnTo>
                    <a:pt x="23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69;p55">
              <a:extLst>
                <a:ext uri="{FF2B5EF4-FFF2-40B4-BE49-F238E27FC236}">
                  <a16:creationId xmlns:a16="http://schemas.microsoft.com/office/drawing/2014/main" id="{3921A19F-FA40-B467-C594-7F54D88D8A78}"/>
                </a:ext>
              </a:extLst>
            </p:cNvPr>
            <p:cNvSpPr/>
            <p:nvPr/>
          </p:nvSpPr>
          <p:spPr>
            <a:xfrm>
              <a:off x="6791508" y="3540499"/>
              <a:ext cx="313564" cy="286122"/>
            </a:xfrm>
            <a:custGeom>
              <a:avLst/>
              <a:gdLst/>
              <a:ahLst/>
              <a:cxnLst/>
              <a:rect l="l" t="t" r="r" b="b"/>
              <a:pathLst>
                <a:path w="18659" h="17026" extrusionOk="0">
                  <a:moveTo>
                    <a:pt x="17492" y="1"/>
                  </a:moveTo>
                  <a:lnTo>
                    <a:pt x="1" y="6706"/>
                  </a:lnTo>
                  <a:lnTo>
                    <a:pt x="4986" y="17026"/>
                  </a:lnTo>
                  <a:lnTo>
                    <a:pt x="18658" y="17026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70;p55">
              <a:extLst>
                <a:ext uri="{FF2B5EF4-FFF2-40B4-BE49-F238E27FC236}">
                  <a16:creationId xmlns:a16="http://schemas.microsoft.com/office/drawing/2014/main" id="{6900CA6B-5B90-8FDD-A5AF-38C483DFF849}"/>
                </a:ext>
              </a:extLst>
            </p:cNvPr>
            <p:cNvSpPr/>
            <p:nvPr/>
          </p:nvSpPr>
          <p:spPr>
            <a:xfrm>
              <a:off x="6631810" y="2875223"/>
              <a:ext cx="454642" cy="417890"/>
            </a:xfrm>
            <a:custGeom>
              <a:avLst/>
              <a:gdLst/>
              <a:ahLst/>
              <a:cxnLst/>
              <a:rect l="l" t="t" r="r" b="b"/>
              <a:pathLst>
                <a:path w="27054" h="24867" extrusionOk="0">
                  <a:moveTo>
                    <a:pt x="9037" y="7959"/>
                  </a:moveTo>
                  <a:lnTo>
                    <a:pt x="9270" y="7988"/>
                  </a:lnTo>
                  <a:lnTo>
                    <a:pt x="9474" y="8046"/>
                  </a:lnTo>
                  <a:lnTo>
                    <a:pt x="9708" y="8163"/>
                  </a:lnTo>
                  <a:lnTo>
                    <a:pt x="9912" y="8279"/>
                  </a:lnTo>
                  <a:lnTo>
                    <a:pt x="10116" y="8483"/>
                  </a:lnTo>
                  <a:lnTo>
                    <a:pt x="10320" y="8688"/>
                  </a:lnTo>
                  <a:lnTo>
                    <a:pt x="10495" y="8921"/>
                  </a:lnTo>
                  <a:lnTo>
                    <a:pt x="10641" y="9212"/>
                  </a:lnTo>
                  <a:lnTo>
                    <a:pt x="10786" y="9504"/>
                  </a:lnTo>
                  <a:lnTo>
                    <a:pt x="10932" y="9854"/>
                  </a:lnTo>
                  <a:lnTo>
                    <a:pt x="11049" y="10203"/>
                  </a:lnTo>
                  <a:lnTo>
                    <a:pt x="11136" y="10553"/>
                  </a:lnTo>
                  <a:lnTo>
                    <a:pt x="11224" y="10961"/>
                  </a:lnTo>
                  <a:lnTo>
                    <a:pt x="11282" y="11370"/>
                  </a:lnTo>
                  <a:lnTo>
                    <a:pt x="11311" y="11778"/>
                  </a:lnTo>
                  <a:lnTo>
                    <a:pt x="11311" y="12215"/>
                  </a:lnTo>
                  <a:lnTo>
                    <a:pt x="11311" y="12652"/>
                  </a:lnTo>
                  <a:lnTo>
                    <a:pt x="11282" y="13090"/>
                  </a:lnTo>
                  <a:lnTo>
                    <a:pt x="11224" y="13498"/>
                  </a:lnTo>
                  <a:lnTo>
                    <a:pt x="11136" y="13877"/>
                  </a:lnTo>
                  <a:lnTo>
                    <a:pt x="11049" y="14256"/>
                  </a:lnTo>
                  <a:lnTo>
                    <a:pt x="10932" y="14605"/>
                  </a:lnTo>
                  <a:lnTo>
                    <a:pt x="10786" y="14955"/>
                  </a:lnTo>
                  <a:lnTo>
                    <a:pt x="10641" y="15247"/>
                  </a:lnTo>
                  <a:lnTo>
                    <a:pt x="10495" y="15509"/>
                  </a:lnTo>
                  <a:lnTo>
                    <a:pt x="10320" y="15772"/>
                  </a:lnTo>
                  <a:lnTo>
                    <a:pt x="10116" y="15976"/>
                  </a:lnTo>
                  <a:lnTo>
                    <a:pt x="9912" y="16151"/>
                  </a:lnTo>
                  <a:lnTo>
                    <a:pt x="9708" y="16296"/>
                  </a:lnTo>
                  <a:lnTo>
                    <a:pt x="9474" y="16413"/>
                  </a:lnTo>
                  <a:lnTo>
                    <a:pt x="9270" y="16471"/>
                  </a:lnTo>
                  <a:lnTo>
                    <a:pt x="9037" y="16500"/>
                  </a:lnTo>
                  <a:lnTo>
                    <a:pt x="8775" y="16471"/>
                  </a:lnTo>
                  <a:lnTo>
                    <a:pt x="8571" y="16413"/>
                  </a:lnTo>
                  <a:lnTo>
                    <a:pt x="8338" y="16296"/>
                  </a:lnTo>
                  <a:lnTo>
                    <a:pt x="8133" y="16151"/>
                  </a:lnTo>
                  <a:lnTo>
                    <a:pt x="7929" y="15976"/>
                  </a:lnTo>
                  <a:lnTo>
                    <a:pt x="7755" y="15772"/>
                  </a:lnTo>
                  <a:lnTo>
                    <a:pt x="7550" y="15509"/>
                  </a:lnTo>
                  <a:lnTo>
                    <a:pt x="7405" y="15247"/>
                  </a:lnTo>
                  <a:lnTo>
                    <a:pt x="7259" y="14955"/>
                  </a:lnTo>
                  <a:lnTo>
                    <a:pt x="7113" y="14605"/>
                  </a:lnTo>
                  <a:lnTo>
                    <a:pt x="6997" y="14256"/>
                  </a:lnTo>
                  <a:lnTo>
                    <a:pt x="6909" y="13877"/>
                  </a:lnTo>
                  <a:lnTo>
                    <a:pt x="6822" y="13498"/>
                  </a:lnTo>
                  <a:lnTo>
                    <a:pt x="6763" y="13090"/>
                  </a:lnTo>
                  <a:lnTo>
                    <a:pt x="6734" y="12652"/>
                  </a:lnTo>
                  <a:lnTo>
                    <a:pt x="6734" y="12215"/>
                  </a:lnTo>
                  <a:lnTo>
                    <a:pt x="6734" y="11778"/>
                  </a:lnTo>
                  <a:lnTo>
                    <a:pt x="6763" y="11370"/>
                  </a:lnTo>
                  <a:lnTo>
                    <a:pt x="6822" y="10961"/>
                  </a:lnTo>
                  <a:lnTo>
                    <a:pt x="6909" y="10553"/>
                  </a:lnTo>
                  <a:lnTo>
                    <a:pt x="6997" y="10203"/>
                  </a:lnTo>
                  <a:lnTo>
                    <a:pt x="7113" y="9854"/>
                  </a:lnTo>
                  <a:lnTo>
                    <a:pt x="7259" y="9504"/>
                  </a:lnTo>
                  <a:lnTo>
                    <a:pt x="7405" y="9212"/>
                  </a:lnTo>
                  <a:lnTo>
                    <a:pt x="7550" y="8921"/>
                  </a:lnTo>
                  <a:lnTo>
                    <a:pt x="7755" y="8688"/>
                  </a:lnTo>
                  <a:lnTo>
                    <a:pt x="7929" y="8483"/>
                  </a:lnTo>
                  <a:lnTo>
                    <a:pt x="8133" y="8279"/>
                  </a:lnTo>
                  <a:lnTo>
                    <a:pt x="8338" y="8163"/>
                  </a:lnTo>
                  <a:lnTo>
                    <a:pt x="8571" y="8046"/>
                  </a:lnTo>
                  <a:lnTo>
                    <a:pt x="8775" y="7988"/>
                  </a:lnTo>
                  <a:lnTo>
                    <a:pt x="9037" y="7959"/>
                  </a:lnTo>
                  <a:close/>
                  <a:moveTo>
                    <a:pt x="21223" y="7959"/>
                  </a:moveTo>
                  <a:lnTo>
                    <a:pt x="21456" y="7988"/>
                  </a:lnTo>
                  <a:lnTo>
                    <a:pt x="21689" y="8046"/>
                  </a:lnTo>
                  <a:lnTo>
                    <a:pt x="21922" y="8163"/>
                  </a:lnTo>
                  <a:lnTo>
                    <a:pt x="22127" y="8279"/>
                  </a:lnTo>
                  <a:lnTo>
                    <a:pt x="22331" y="8483"/>
                  </a:lnTo>
                  <a:lnTo>
                    <a:pt x="22506" y="8688"/>
                  </a:lnTo>
                  <a:lnTo>
                    <a:pt x="22680" y="8921"/>
                  </a:lnTo>
                  <a:lnTo>
                    <a:pt x="22855" y="9212"/>
                  </a:lnTo>
                  <a:lnTo>
                    <a:pt x="23001" y="9504"/>
                  </a:lnTo>
                  <a:lnTo>
                    <a:pt x="23118" y="9854"/>
                  </a:lnTo>
                  <a:lnTo>
                    <a:pt x="23234" y="10203"/>
                  </a:lnTo>
                  <a:lnTo>
                    <a:pt x="23351" y="10553"/>
                  </a:lnTo>
                  <a:lnTo>
                    <a:pt x="23409" y="10961"/>
                  </a:lnTo>
                  <a:lnTo>
                    <a:pt x="23468" y="11370"/>
                  </a:lnTo>
                  <a:lnTo>
                    <a:pt x="23497" y="11778"/>
                  </a:lnTo>
                  <a:lnTo>
                    <a:pt x="23526" y="12215"/>
                  </a:lnTo>
                  <a:lnTo>
                    <a:pt x="23497" y="12652"/>
                  </a:lnTo>
                  <a:lnTo>
                    <a:pt x="23468" y="13090"/>
                  </a:lnTo>
                  <a:lnTo>
                    <a:pt x="23409" y="13498"/>
                  </a:lnTo>
                  <a:lnTo>
                    <a:pt x="23351" y="13877"/>
                  </a:lnTo>
                  <a:lnTo>
                    <a:pt x="23234" y="14256"/>
                  </a:lnTo>
                  <a:lnTo>
                    <a:pt x="23118" y="14605"/>
                  </a:lnTo>
                  <a:lnTo>
                    <a:pt x="23001" y="14955"/>
                  </a:lnTo>
                  <a:lnTo>
                    <a:pt x="22855" y="15247"/>
                  </a:lnTo>
                  <a:lnTo>
                    <a:pt x="22680" y="15509"/>
                  </a:lnTo>
                  <a:lnTo>
                    <a:pt x="22506" y="15772"/>
                  </a:lnTo>
                  <a:lnTo>
                    <a:pt x="22331" y="15976"/>
                  </a:lnTo>
                  <a:lnTo>
                    <a:pt x="22127" y="16151"/>
                  </a:lnTo>
                  <a:lnTo>
                    <a:pt x="21922" y="16296"/>
                  </a:lnTo>
                  <a:lnTo>
                    <a:pt x="21689" y="16413"/>
                  </a:lnTo>
                  <a:lnTo>
                    <a:pt x="21456" y="16471"/>
                  </a:lnTo>
                  <a:lnTo>
                    <a:pt x="21223" y="16500"/>
                  </a:lnTo>
                  <a:lnTo>
                    <a:pt x="20990" y="16471"/>
                  </a:lnTo>
                  <a:lnTo>
                    <a:pt x="20756" y="16413"/>
                  </a:lnTo>
                  <a:lnTo>
                    <a:pt x="20552" y="16296"/>
                  </a:lnTo>
                  <a:lnTo>
                    <a:pt x="20348" y="16151"/>
                  </a:lnTo>
                  <a:lnTo>
                    <a:pt x="20144" y="15976"/>
                  </a:lnTo>
                  <a:lnTo>
                    <a:pt x="19940" y="15772"/>
                  </a:lnTo>
                  <a:lnTo>
                    <a:pt x="19765" y="15509"/>
                  </a:lnTo>
                  <a:lnTo>
                    <a:pt x="19619" y="15247"/>
                  </a:lnTo>
                  <a:lnTo>
                    <a:pt x="19445" y="14955"/>
                  </a:lnTo>
                  <a:lnTo>
                    <a:pt x="19328" y="14605"/>
                  </a:lnTo>
                  <a:lnTo>
                    <a:pt x="19211" y="14256"/>
                  </a:lnTo>
                  <a:lnTo>
                    <a:pt x="19124" y="13877"/>
                  </a:lnTo>
                  <a:lnTo>
                    <a:pt x="19036" y="13498"/>
                  </a:lnTo>
                  <a:lnTo>
                    <a:pt x="18978" y="13090"/>
                  </a:lnTo>
                  <a:lnTo>
                    <a:pt x="18949" y="12652"/>
                  </a:lnTo>
                  <a:lnTo>
                    <a:pt x="18920" y="12215"/>
                  </a:lnTo>
                  <a:lnTo>
                    <a:pt x="18949" y="11778"/>
                  </a:lnTo>
                  <a:lnTo>
                    <a:pt x="18978" y="11370"/>
                  </a:lnTo>
                  <a:lnTo>
                    <a:pt x="19036" y="10961"/>
                  </a:lnTo>
                  <a:lnTo>
                    <a:pt x="19124" y="10553"/>
                  </a:lnTo>
                  <a:lnTo>
                    <a:pt x="19211" y="10203"/>
                  </a:lnTo>
                  <a:lnTo>
                    <a:pt x="19328" y="9854"/>
                  </a:lnTo>
                  <a:lnTo>
                    <a:pt x="19445" y="9504"/>
                  </a:lnTo>
                  <a:lnTo>
                    <a:pt x="19619" y="9212"/>
                  </a:lnTo>
                  <a:lnTo>
                    <a:pt x="19765" y="8921"/>
                  </a:lnTo>
                  <a:lnTo>
                    <a:pt x="19940" y="8688"/>
                  </a:lnTo>
                  <a:lnTo>
                    <a:pt x="20144" y="8483"/>
                  </a:lnTo>
                  <a:lnTo>
                    <a:pt x="20348" y="8279"/>
                  </a:lnTo>
                  <a:lnTo>
                    <a:pt x="20552" y="8163"/>
                  </a:lnTo>
                  <a:lnTo>
                    <a:pt x="20756" y="8046"/>
                  </a:lnTo>
                  <a:lnTo>
                    <a:pt x="20990" y="7988"/>
                  </a:lnTo>
                  <a:lnTo>
                    <a:pt x="21223" y="7959"/>
                  </a:lnTo>
                  <a:close/>
                  <a:moveTo>
                    <a:pt x="13497" y="0"/>
                  </a:moveTo>
                  <a:lnTo>
                    <a:pt x="12827" y="29"/>
                  </a:lnTo>
                  <a:lnTo>
                    <a:pt x="12127" y="59"/>
                  </a:lnTo>
                  <a:lnTo>
                    <a:pt x="11457" y="146"/>
                  </a:lnTo>
                  <a:lnTo>
                    <a:pt x="10786" y="263"/>
                  </a:lnTo>
                  <a:lnTo>
                    <a:pt x="10145" y="408"/>
                  </a:lnTo>
                  <a:lnTo>
                    <a:pt x="9504" y="554"/>
                  </a:lnTo>
                  <a:lnTo>
                    <a:pt x="8862" y="758"/>
                  </a:lnTo>
                  <a:lnTo>
                    <a:pt x="8250" y="991"/>
                  </a:lnTo>
                  <a:lnTo>
                    <a:pt x="7667" y="1225"/>
                  </a:lnTo>
                  <a:lnTo>
                    <a:pt x="7084" y="1516"/>
                  </a:lnTo>
                  <a:lnTo>
                    <a:pt x="6501" y="1808"/>
                  </a:lnTo>
                  <a:lnTo>
                    <a:pt x="5947" y="2128"/>
                  </a:lnTo>
                  <a:lnTo>
                    <a:pt x="5422" y="2478"/>
                  </a:lnTo>
                  <a:lnTo>
                    <a:pt x="4927" y="2828"/>
                  </a:lnTo>
                  <a:lnTo>
                    <a:pt x="4431" y="3236"/>
                  </a:lnTo>
                  <a:lnTo>
                    <a:pt x="3965" y="3644"/>
                  </a:lnTo>
                  <a:lnTo>
                    <a:pt x="3498" y="4082"/>
                  </a:lnTo>
                  <a:lnTo>
                    <a:pt x="3090" y="4519"/>
                  </a:lnTo>
                  <a:lnTo>
                    <a:pt x="2682" y="4985"/>
                  </a:lnTo>
                  <a:lnTo>
                    <a:pt x="2303" y="5481"/>
                  </a:lnTo>
                  <a:lnTo>
                    <a:pt x="1953" y="5976"/>
                  </a:lnTo>
                  <a:lnTo>
                    <a:pt x="1633" y="6501"/>
                  </a:lnTo>
                  <a:lnTo>
                    <a:pt x="1341" y="7055"/>
                  </a:lnTo>
                  <a:lnTo>
                    <a:pt x="1049" y="7580"/>
                  </a:lnTo>
                  <a:lnTo>
                    <a:pt x="816" y="8163"/>
                  </a:lnTo>
                  <a:lnTo>
                    <a:pt x="612" y="8746"/>
                  </a:lnTo>
                  <a:lnTo>
                    <a:pt x="437" y="9329"/>
                  </a:lnTo>
                  <a:lnTo>
                    <a:pt x="262" y="9941"/>
                  </a:lnTo>
                  <a:lnTo>
                    <a:pt x="146" y="10553"/>
                  </a:lnTo>
                  <a:lnTo>
                    <a:pt x="58" y="11165"/>
                  </a:lnTo>
                  <a:lnTo>
                    <a:pt x="29" y="11807"/>
                  </a:lnTo>
                  <a:lnTo>
                    <a:pt x="0" y="12419"/>
                  </a:lnTo>
                  <a:lnTo>
                    <a:pt x="29" y="13060"/>
                  </a:lnTo>
                  <a:lnTo>
                    <a:pt x="58" y="13702"/>
                  </a:lnTo>
                  <a:lnTo>
                    <a:pt x="146" y="14314"/>
                  </a:lnTo>
                  <a:lnTo>
                    <a:pt x="262" y="14926"/>
                  </a:lnTo>
                  <a:lnTo>
                    <a:pt x="437" y="15538"/>
                  </a:lnTo>
                  <a:lnTo>
                    <a:pt x="612" y="16121"/>
                  </a:lnTo>
                  <a:lnTo>
                    <a:pt x="816" y="16704"/>
                  </a:lnTo>
                  <a:lnTo>
                    <a:pt x="1049" y="17258"/>
                  </a:lnTo>
                  <a:lnTo>
                    <a:pt x="1341" y="17812"/>
                  </a:lnTo>
                  <a:lnTo>
                    <a:pt x="1633" y="18366"/>
                  </a:lnTo>
                  <a:lnTo>
                    <a:pt x="1953" y="18891"/>
                  </a:lnTo>
                  <a:lnTo>
                    <a:pt x="2303" y="19386"/>
                  </a:lnTo>
                  <a:lnTo>
                    <a:pt x="2682" y="19882"/>
                  </a:lnTo>
                  <a:lnTo>
                    <a:pt x="3090" y="20348"/>
                  </a:lnTo>
                  <a:lnTo>
                    <a:pt x="3498" y="20786"/>
                  </a:lnTo>
                  <a:lnTo>
                    <a:pt x="3965" y="21223"/>
                  </a:lnTo>
                  <a:lnTo>
                    <a:pt x="4431" y="21631"/>
                  </a:lnTo>
                  <a:lnTo>
                    <a:pt x="4927" y="22010"/>
                  </a:lnTo>
                  <a:lnTo>
                    <a:pt x="5422" y="22389"/>
                  </a:lnTo>
                  <a:lnTo>
                    <a:pt x="5947" y="22739"/>
                  </a:lnTo>
                  <a:lnTo>
                    <a:pt x="6501" y="23060"/>
                  </a:lnTo>
                  <a:lnTo>
                    <a:pt x="7055" y="23351"/>
                  </a:lnTo>
                  <a:lnTo>
                    <a:pt x="7638" y="23643"/>
                  </a:lnTo>
                  <a:lnTo>
                    <a:pt x="8250" y="23876"/>
                  </a:lnTo>
                  <a:lnTo>
                    <a:pt x="8862" y="24109"/>
                  </a:lnTo>
                  <a:lnTo>
                    <a:pt x="9504" y="24313"/>
                  </a:lnTo>
                  <a:lnTo>
                    <a:pt x="10145" y="24459"/>
                  </a:lnTo>
                  <a:lnTo>
                    <a:pt x="10786" y="24605"/>
                  </a:lnTo>
                  <a:lnTo>
                    <a:pt x="11457" y="24721"/>
                  </a:lnTo>
                  <a:lnTo>
                    <a:pt x="12127" y="24809"/>
                  </a:lnTo>
                  <a:lnTo>
                    <a:pt x="12827" y="24838"/>
                  </a:lnTo>
                  <a:lnTo>
                    <a:pt x="13497" y="24867"/>
                  </a:lnTo>
                  <a:lnTo>
                    <a:pt x="14197" y="24838"/>
                  </a:lnTo>
                  <a:lnTo>
                    <a:pt x="14897" y="24809"/>
                  </a:lnTo>
                  <a:lnTo>
                    <a:pt x="15567" y="24721"/>
                  </a:lnTo>
                  <a:lnTo>
                    <a:pt x="16238" y="24605"/>
                  </a:lnTo>
                  <a:lnTo>
                    <a:pt x="16879" y="24459"/>
                  </a:lnTo>
                  <a:lnTo>
                    <a:pt x="17520" y="24313"/>
                  </a:lnTo>
                  <a:lnTo>
                    <a:pt x="18162" y="24109"/>
                  </a:lnTo>
                  <a:lnTo>
                    <a:pt x="18774" y="23876"/>
                  </a:lnTo>
                  <a:lnTo>
                    <a:pt x="19357" y="23643"/>
                  </a:lnTo>
                  <a:lnTo>
                    <a:pt x="19940" y="23351"/>
                  </a:lnTo>
                  <a:lnTo>
                    <a:pt x="20523" y="23060"/>
                  </a:lnTo>
                  <a:lnTo>
                    <a:pt x="21077" y="22739"/>
                  </a:lnTo>
                  <a:lnTo>
                    <a:pt x="21602" y="22389"/>
                  </a:lnTo>
                  <a:lnTo>
                    <a:pt x="22097" y="22010"/>
                  </a:lnTo>
                  <a:lnTo>
                    <a:pt x="22593" y="21631"/>
                  </a:lnTo>
                  <a:lnTo>
                    <a:pt x="23059" y="21223"/>
                  </a:lnTo>
                  <a:lnTo>
                    <a:pt x="23526" y="20786"/>
                  </a:lnTo>
                  <a:lnTo>
                    <a:pt x="23934" y="20348"/>
                  </a:lnTo>
                  <a:lnTo>
                    <a:pt x="24342" y="19882"/>
                  </a:lnTo>
                  <a:lnTo>
                    <a:pt x="24721" y="19386"/>
                  </a:lnTo>
                  <a:lnTo>
                    <a:pt x="25071" y="18891"/>
                  </a:lnTo>
                  <a:lnTo>
                    <a:pt x="25392" y="18366"/>
                  </a:lnTo>
                  <a:lnTo>
                    <a:pt x="25712" y="17812"/>
                  </a:lnTo>
                  <a:lnTo>
                    <a:pt x="25975" y="17258"/>
                  </a:lnTo>
                  <a:lnTo>
                    <a:pt x="26208" y="16704"/>
                  </a:lnTo>
                  <a:lnTo>
                    <a:pt x="26441" y="16121"/>
                  </a:lnTo>
                  <a:lnTo>
                    <a:pt x="26616" y="15538"/>
                  </a:lnTo>
                  <a:lnTo>
                    <a:pt x="26762" y="14926"/>
                  </a:lnTo>
                  <a:lnTo>
                    <a:pt x="26878" y="14314"/>
                  </a:lnTo>
                  <a:lnTo>
                    <a:pt x="26966" y="13702"/>
                  </a:lnTo>
                  <a:lnTo>
                    <a:pt x="27024" y="13060"/>
                  </a:lnTo>
                  <a:lnTo>
                    <a:pt x="27053" y="12419"/>
                  </a:lnTo>
                  <a:lnTo>
                    <a:pt x="27024" y="11807"/>
                  </a:lnTo>
                  <a:lnTo>
                    <a:pt x="26966" y="11165"/>
                  </a:lnTo>
                  <a:lnTo>
                    <a:pt x="26878" y="10553"/>
                  </a:lnTo>
                  <a:lnTo>
                    <a:pt x="26762" y="9941"/>
                  </a:lnTo>
                  <a:lnTo>
                    <a:pt x="26616" y="9329"/>
                  </a:lnTo>
                  <a:lnTo>
                    <a:pt x="26441" y="8746"/>
                  </a:lnTo>
                  <a:lnTo>
                    <a:pt x="26208" y="8163"/>
                  </a:lnTo>
                  <a:lnTo>
                    <a:pt x="25975" y="7580"/>
                  </a:lnTo>
                  <a:lnTo>
                    <a:pt x="25712" y="7055"/>
                  </a:lnTo>
                  <a:lnTo>
                    <a:pt x="25392" y="6501"/>
                  </a:lnTo>
                  <a:lnTo>
                    <a:pt x="25071" y="5976"/>
                  </a:lnTo>
                  <a:lnTo>
                    <a:pt x="24721" y="5481"/>
                  </a:lnTo>
                  <a:lnTo>
                    <a:pt x="24342" y="4985"/>
                  </a:lnTo>
                  <a:lnTo>
                    <a:pt x="23934" y="4519"/>
                  </a:lnTo>
                  <a:lnTo>
                    <a:pt x="23526" y="4082"/>
                  </a:lnTo>
                  <a:lnTo>
                    <a:pt x="23059" y="3644"/>
                  </a:lnTo>
                  <a:lnTo>
                    <a:pt x="22593" y="3236"/>
                  </a:lnTo>
                  <a:lnTo>
                    <a:pt x="22097" y="2828"/>
                  </a:lnTo>
                  <a:lnTo>
                    <a:pt x="21602" y="2478"/>
                  </a:lnTo>
                  <a:lnTo>
                    <a:pt x="21077" y="2128"/>
                  </a:lnTo>
                  <a:lnTo>
                    <a:pt x="20523" y="1808"/>
                  </a:lnTo>
                  <a:lnTo>
                    <a:pt x="19940" y="1516"/>
                  </a:lnTo>
                  <a:lnTo>
                    <a:pt x="19357" y="1225"/>
                  </a:lnTo>
                  <a:lnTo>
                    <a:pt x="18774" y="991"/>
                  </a:lnTo>
                  <a:lnTo>
                    <a:pt x="18162" y="758"/>
                  </a:lnTo>
                  <a:lnTo>
                    <a:pt x="17520" y="554"/>
                  </a:lnTo>
                  <a:lnTo>
                    <a:pt x="16879" y="408"/>
                  </a:lnTo>
                  <a:lnTo>
                    <a:pt x="16238" y="263"/>
                  </a:lnTo>
                  <a:lnTo>
                    <a:pt x="15567" y="146"/>
                  </a:lnTo>
                  <a:lnTo>
                    <a:pt x="14897" y="59"/>
                  </a:lnTo>
                  <a:lnTo>
                    <a:pt x="14197" y="2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71;p55">
              <a:extLst>
                <a:ext uri="{FF2B5EF4-FFF2-40B4-BE49-F238E27FC236}">
                  <a16:creationId xmlns:a16="http://schemas.microsoft.com/office/drawing/2014/main" id="{EEC9826C-21FF-B051-07E7-17030086495D}"/>
                </a:ext>
              </a:extLst>
            </p:cNvPr>
            <p:cNvSpPr/>
            <p:nvPr/>
          </p:nvSpPr>
          <p:spPr>
            <a:xfrm>
              <a:off x="6744975" y="3008957"/>
              <a:ext cx="76933" cy="143565"/>
            </a:xfrm>
            <a:custGeom>
              <a:avLst/>
              <a:gdLst/>
              <a:ahLst/>
              <a:cxnLst/>
              <a:rect l="l" t="t" r="r" b="b"/>
              <a:pathLst>
                <a:path w="4578" h="8543" fill="none" extrusionOk="0">
                  <a:moveTo>
                    <a:pt x="2303" y="8542"/>
                  </a:moveTo>
                  <a:lnTo>
                    <a:pt x="2303" y="8542"/>
                  </a:lnTo>
                  <a:lnTo>
                    <a:pt x="2041" y="8513"/>
                  </a:lnTo>
                  <a:lnTo>
                    <a:pt x="1837" y="8455"/>
                  </a:lnTo>
                  <a:lnTo>
                    <a:pt x="1604" y="8338"/>
                  </a:lnTo>
                  <a:lnTo>
                    <a:pt x="1399" y="8193"/>
                  </a:lnTo>
                  <a:lnTo>
                    <a:pt x="1195" y="8018"/>
                  </a:lnTo>
                  <a:lnTo>
                    <a:pt x="1021" y="7814"/>
                  </a:lnTo>
                  <a:lnTo>
                    <a:pt x="816" y="7551"/>
                  </a:lnTo>
                  <a:lnTo>
                    <a:pt x="671" y="7289"/>
                  </a:lnTo>
                  <a:lnTo>
                    <a:pt x="525" y="6997"/>
                  </a:lnTo>
                  <a:lnTo>
                    <a:pt x="379" y="6647"/>
                  </a:lnTo>
                  <a:lnTo>
                    <a:pt x="263" y="6298"/>
                  </a:lnTo>
                  <a:lnTo>
                    <a:pt x="175" y="5919"/>
                  </a:lnTo>
                  <a:lnTo>
                    <a:pt x="88" y="5540"/>
                  </a:lnTo>
                  <a:lnTo>
                    <a:pt x="29" y="5132"/>
                  </a:lnTo>
                  <a:lnTo>
                    <a:pt x="0" y="4694"/>
                  </a:lnTo>
                  <a:lnTo>
                    <a:pt x="0" y="4257"/>
                  </a:lnTo>
                  <a:lnTo>
                    <a:pt x="0" y="4257"/>
                  </a:lnTo>
                  <a:lnTo>
                    <a:pt x="0" y="3820"/>
                  </a:lnTo>
                  <a:lnTo>
                    <a:pt x="29" y="3412"/>
                  </a:lnTo>
                  <a:lnTo>
                    <a:pt x="88" y="3003"/>
                  </a:lnTo>
                  <a:lnTo>
                    <a:pt x="175" y="2595"/>
                  </a:lnTo>
                  <a:lnTo>
                    <a:pt x="263" y="2245"/>
                  </a:lnTo>
                  <a:lnTo>
                    <a:pt x="379" y="1896"/>
                  </a:lnTo>
                  <a:lnTo>
                    <a:pt x="525" y="1546"/>
                  </a:lnTo>
                  <a:lnTo>
                    <a:pt x="671" y="1254"/>
                  </a:lnTo>
                  <a:lnTo>
                    <a:pt x="816" y="963"/>
                  </a:lnTo>
                  <a:lnTo>
                    <a:pt x="1021" y="730"/>
                  </a:lnTo>
                  <a:lnTo>
                    <a:pt x="1195" y="525"/>
                  </a:lnTo>
                  <a:lnTo>
                    <a:pt x="1399" y="321"/>
                  </a:lnTo>
                  <a:lnTo>
                    <a:pt x="1604" y="205"/>
                  </a:lnTo>
                  <a:lnTo>
                    <a:pt x="1837" y="88"/>
                  </a:lnTo>
                  <a:lnTo>
                    <a:pt x="2041" y="30"/>
                  </a:lnTo>
                  <a:lnTo>
                    <a:pt x="2303" y="1"/>
                  </a:lnTo>
                  <a:lnTo>
                    <a:pt x="2303" y="1"/>
                  </a:lnTo>
                  <a:lnTo>
                    <a:pt x="2536" y="30"/>
                  </a:lnTo>
                  <a:lnTo>
                    <a:pt x="2740" y="88"/>
                  </a:lnTo>
                  <a:lnTo>
                    <a:pt x="2974" y="205"/>
                  </a:lnTo>
                  <a:lnTo>
                    <a:pt x="3178" y="321"/>
                  </a:lnTo>
                  <a:lnTo>
                    <a:pt x="3382" y="525"/>
                  </a:lnTo>
                  <a:lnTo>
                    <a:pt x="3586" y="730"/>
                  </a:lnTo>
                  <a:lnTo>
                    <a:pt x="3761" y="963"/>
                  </a:lnTo>
                  <a:lnTo>
                    <a:pt x="3907" y="1254"/>
                  </a:lnTo>
                  <a:lnTo>
                    <a:pt x="4052" y="1546"/>
                  </a:lnTo>
                  <a:lnTo>
                    <a:pt x="4198" y="1896"/>
                  </a:lnTo>
                  <a:lnTo>
                    <a:pt x="4315" y="2245"/>
                  </a:lnTo>
                  <a:lnTo>
                    <a:pt x="4402" y="2595"/>
                  </a:lnTo>
                  <a:lnTo>
                    <a:pt x="4490" y="3003"/>
                  </a:lnTo>
                  <a:lnTo>
                    <a:pt x="4548" y="3412"/>
                  </a:lnTo>
                  <a:lnTo>
                    <a:pt x="4577" y="3820"/>
                  </a:lnTo>
                  <a:lnTo>
                    <a:pt x="4577" y="4257"/>
                  </a:lnTo>
                  <a:lnTo>
                    <a:pt x="4577" y="4257"/>
                  </a:lnTo>
                  <a:lnTo>
                    <a:pt x="4577" y="4694"/>
                  </a:lnTo>
                  <a:lnTo>
                    <a:pt x="4548" y="5132"/>
                  </a:lnTo>
                  <a:lnTo>
                    <a:pt x="4490" y="5540"/>
                  </a:lnTo>
                  <a:lnTo>
                    <a:pt x="4402" y="5919"/>
                  </a:lnTo>
                  <a:lnTo>
                    <a:pt x="4315" y="6298"/>
                  </a:lnTo>
                  <a:lnTo>
                    <a:pt x="4198" y="6647"/>
                  </a:lnTo>
                  <a:lnTo>
                    <a:pt x="4052" y="6997"/>
                  </a:lnTo>
                  <a:lnTo>
                    <a:pt x="3907" y="7289"/>
                  </a:lnTo>
                  <a:lnTo>
                    <a:pt x="3761" y="7551"/>
                  </a:lnTo>
                  <a:lnTo>
                    <a:pt x="3586" y="7814"/>
                  </a:lnTo>
                  <a:lnTo>
                    <a:pt x="3382" y="8018"/>
                  </a:lnTo>
                  <a:lnTo>
                    <a:pt x="3178" y="8193"/>
                  </a:lnTo>
                  <a:lnTo>
                    <a:pt x="2974" y="8338"/>
                  </a:lnTo>
                  <a:lnTo>
                    <a:pt x="2740" y="8455"/>
                  </a:lnTo>
                  <a:lnTo>
                    <a:pt x="2536" y="8513"/>
                  </a:lnTo>
                  <a:lnTo>
                    <a:pt x="2303" y="854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72;p55">
              <a:extLst>
                <a:ext uri="{FF2B5EF4-FFF2-40B4-BE49-F238E27FC236}">
                  <a16:creationId xmlns:a16="http://schemas.microsoft.com/office/drawing/2014/main" id="{D2B38385-20E0-D93F-348D-7E87E3E688A2}"/>
                </a:ext>
              </a:extLst>
            </p:cNvPr>
            <p:cNvSpPr/>
            <p:nvPr/>
          </p:nvSpPr>
          <p:spPr>
            <a:xfrm>
              <a:off x="6949744" y="3008957"/>
              <a:ext cx="77421" cy="143565"/>
            </a:xfrm>
            <a:custGeom>
              <a:avLst/>
              <a:gdLst/>
              <a:ahLst/>
              <a:cxnLst/>
              <a:rect l="l" t="t" r="r" b="b"/>
              <a:pathLst>
                <a:path w="4607" h="8543" fill="none" extrusionOk="0">
                  <a:moveTo>
                    <a:pt x="2304" y="8542"/>
                  </a:moveTo>
                  <a:lnTo>
                    <a:pt x="2304" y="8542"/>
                  </a:lnTo>
                  <a:lnTo>
                    <a:pt x="2071" y="8513"/>
                  </a:lnTo>
                  <a:lnTo>
                    <a:pt x="1837" y="8455"/>
                  </a:lnTo>
                  <a:lnTo>
                    <a:pt x="1633" y="8338"/>
                  </a:lnTo>
                  <a:lnTo>
                    <a:pt x="1429" y="8193"/>
                  </a:lnTo>
                  <a:lnTo>
                    <a:pt x="1225" y="8018"/>
                  </a:lnTo>
                  <a:lnTo>
                    <a:pt x="1021" y="7814"/>
                  </a:lnTo>
                  <a:lnTo>
                    <a:pt x="846" y="7551"/>
                  </a:lnTo>
                  <a:lnTo>
                    <a:pt x="700" y="7289"/>
                  </a:lnTo>
                  <a:lnTo>
                    <a:pt x="526" y="6997"/>
                  </a:lnTo>
                  <a:lnTo>
                    <a:pt x="409" y="6647"/>
                  </a:lnTo>
                  <a:lnTo>
                    <a:pt x="292" y="6298"/>
                  </a:lnTo>
                  <a:lnTo>
                    <a:pt x="205" y="5919"/>
                  </a:lnTo>
                  <a:lnTo>
                    <a:pt x="117" y="5540"/>
                  </a:lnTo>
                  <a:lnTo>
                    <a:pt x="59" y="5132"/>
                  </a:lnTo>
                  <a:lnTo>
                    <a:pt x="30" y="4694"/>
                  </a:lnTo>
                  <a:lnTo>
                    <a:pt x="1" y="4257"/>
                  </a:lnTo>
                  <a:lnTo>
                    <a:pt x="1" y="4257"/>
                  </a:lnTo>
                  <a:lnTo>
                    <a:pt x="30" y="3820"/>
                  </a:lnTo>
                  <a:lnTo>
                    <a:pt x="59" y="3412"/>
                  </a:lnTo>
                  <a:lnTo>
                    <a:pt x="117" y="3003"/>
                  </a:lnTo>
                  <a:lnTo>
                    <a:pt x="205" y="2595"/>
                  </a:lnTo>
                  <a:lnTo>
                    <a:pt x="292" y="2245"/>
                  </a:lnTo>
                  <a:lnTo>
                    <a:pt x="409" y="1896"/>
                  </a:lnTo>
                  <a:lnTo>
                    <a:pt x="526" y="1546"/>
                  </a:lnTo>
                  <a:lnTo>
                    <a:pt x="700" y="1254"/>
                  </a:lnTo>
                  <a:lnTo>
                    <a:pt x="846" y="963"/>
                  </a:lnTo>
                  <a:lnTo>
                    <a:pt x="1021" y="730"/>
                  </a:lnTo>
                  <a:lnTo>
                    <a:pt x="1225" y="525"/>
                  </a:lnTo>
                  <a:lnTo>
                    <a:pt x="1429" y="321"/>
                  </a:lnTo>
                  <a:lnTo>
                    <a:pt x="1633" y="205"/>
                  </a:lnTo>
                  <a:lnTo>
                    <a:pt x="1837" y="88"/>
                  </a:lnTo>
                  <a:lnTo>
                    <a:pt x="2071" y="30"/>
                  </a:lnTo>
                  <a:lnTo>
                    <a:pt x="2304" y="1"/>
                  </a:lnTo>
                  <a:lnTo>
                    <a:pt x="2304" y="1"/>
                  </a:lnTo>
                  <a:lnTo>
                    <a:pt x="2537" y="30"/>
                  </a:lnTo>
                  <a:lnTo>
                    <a:pt x="2770" y="88"/>
                  </a:lnTo>
                  <a:lnTo>
                    <a:pt x="3003" y="205"/>
                  </a:lnTo>
                  <a:lnTo>
                    <a:pt x="3208" y="321"/>
                  </a:lnTo>
                  <a:lnTo>
                    <a:pt x="3412" y="525"/>
                  </a:lnTo>
                  <a:lnTo>
                    <a:pt x="3587" y="730"/>
                  </a:lnTo>
                  <a:lnTo>
                    <a:pt x="3761" y="963"/>
                  </a:lnTo>
                  <a:lnTo>
                    <a:pt x="3936" y="1254"/>
                  </a:lnTo>
                  <a:lnTo>
                    <a:pt x="4082" y="1546"/>
                  </a:lnTo>
                  <a:lnTo>
                    <a:pt x="4199" y="1896"/>
                  </a:lnTo>
                  <a:lnTo>
                    <a:pt x="4315" y="2245"/>
                  </a:lnTo>
                  <a:lnTo>
                    <a:pt x="4432" y="2595"/>
                  </a:lnTo>
                  <a:lnTo>
                    <a:pt x="4490" y="3003"/>
                  </a:lnTo>
                  <a:lnTo>
                    <a:pt x="4549" y="3412"/>
                  </a:lnTo>
                  <a:lnTo>
                    <a:pt x="4578" y="3820"/>
                  </a:lnTo>
                  <a:lnTo>
                    <a:pt x="4607" y="4257"/>
                  </a:lnTo>
                  <a:lnTo>
                    <a:pt x="4607" y="4257"/>
                  </a:lnTo>
                  <a:lnTo>
                    <a:pt x="4578" y="4694"/>
                  </a:lnTo>
                  <a:lnTo>
                    <a:pt x="4549" y="5132"/>
                  </a:lnTo>
                  <a:lnTo>
                    <a:pt x="4490" y="5540"/>
                  </a:lnTo>
                  <a:lnTo>
                    <a:pt x="4432" y="5919"/>
                  </a:lnTo>
                  <a:lnTo>
                    <a:pt x="4315" y="6298"/>
                  </a:lnTo>
                  <a:lnTo>
                    <a:pt x="4199" y="6647"/>
                  </a:lnTo>
                  <a:lnTo>
                    <a:pt x="4082" y="6997"/>
                  </a:lnTo>
                  <a:lnTo>
                    <a:pt x="3936" y="7289"/>
                  </a:lnTo>
                  <a:lnTo>
                    <a:pt x="3761" y="7551"/>
                  </a:lnTo>
                  <a:lnTo>
                    <a:pt x="3587" y="7814"/>
                  </a:lnTo>
                  <a:lnTo>
                    <a:pt x="3412" y="8018"/>
                  </a:lnTo>
                  <a:lnTo>
                    <a:pt x="3208" y="8193"/>
                  </a:lnTo>
                  <a:lnTo>
                    <a:pt x="3003" y="8338"/>
                  </a:lnTo>
                  <a:lnTo>
                    <a:pt x="2770" y="8455"/>
                  </a:lnTo>
                  <a:lnTo>
                    <a:pt x="2537" y="8513"/>
                  </a:lnTo>
                  <a:lnTo>
                    <a:pt x="2304" y="854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73;p55">
              <a:extLst>
                <a:ext uri="{FF2B5EF4-FFF2-40B4-BE49-F238E27FC236}">
                  <a16:creationId xmlns:a16="http://schemas.microsoft.com/office/drawing/2014/main" id="{C94BBF09-3BAE-5C1E-91B9-0641A4719C26}"/>
                </a:ext>
              </a:extLst>
            </p:cNvPr>
            <p:cNvSpPr/>
            <p:nvPr/>
          </p:nvSpPr>
          <p:spPr>
            <a:xfrm>
              <a:off x="6631810" y="2875223"/>
              <a:ext cx="454642" cy="417890"/>
            </a:xfrm>
            <a:custGeom>
              <a:avLst/>
              <a:gdLst/>
              <a:ahLst/>
              <a:cxnLst/>
              <a:rect l="l" t="t" r="r" b="b"/>
              <a:pathLst>
                <a:path w="27054" h="24867" fill="none" extrusionOk="0">
                  <a:moveTo>
                    <a:pt x="13497" y="0"/>
                  </a:moveTo>
                  <a:lnTo>
                    <a:pt x="13497" y="0"/>
                  </a:lnTo>
                  <a:lnTo>
                    <a:pt x="12827" y="29"/>
                  </a:lnTo>
                  <a:lnTo>
                    <a:pt x="12127" y="59"/>
                  </a:lnTo>
                  <a:lnTo>
                    <a:pt x="11457" y="146"/>
                  </a:lnTo>
                  <a:lnTo>
                    <a:pt x="10786" y="263"/>
                  </a:lnTo>
                  <a:lnTo>
                    <a:pt x="10145" y="408"/>
                  </a:lnTo>
                  <a:lnTo>
                    <a:pt x="9504" y="554"/>
                  </a:lnTo>
                  <a:lnTo>
                    <a:pt x="8862" y="758"/>
                  </a:lnTo>
                  <a:lnTo>
                    <a:pt x="8250" y="991"/>
                  </a:lnTo>
                  <a:lnTo>
                    <a:pt x="7667" y="1225"/>
                  </a:lnTo>
                  <a:lnTo>
                    <a:pt x="7084" y="1516"/>
                  </a:lnTo>
                  <a:lnTo>
                    <a:pt x="6501" y="1808"/>
                  </a:lnTo>
                  <a:lnTo>
                    <a:pt x="5947" y="2128"/>
                  </a:lnTo>
                  <a:lnTo>
                    <a:pt x="5422" y="2478"/>
                  </a:lnTo>
                  <a:lnTo>
                    <a:pt x="4927" y="2828"/>
                  </a:lnTo>
                  <a:lnTo>
                    <a:pt x="4431" y="3236"/>
                  </a:lnTo>
                  <a:lnTo>
                    <a:pt x="3965" y="3644"/>
                  </a:lnTo>
                  <a:lnTo>
                    <a:pt x="3498" y="4082"/>
                  </a:lnTo>
                  <a:lnTo>
                    <a:pt x="3090" y="4519"/>
                  </a:lnTo>
                  <a:lnTo>
                    <a:pt x="2682" y="4985"/>
                  </a:lnTo>
                  <a:lnTo>
                    <a:pt x="2303" y="5481"/>
                  </a:lnTo>
                  <a:lnTo>
                    <a:pt x="1953" y="5976"/>
                  </a:lnTo>
                  <a:lnTo>
                    <a:pt x="1633" y="6501"/>
                  </a:lnTo>
                  <a:lnTo>
                    <a:pt x="1341" y="7055"/>
                  </a:lnTo>
                  <a:lnTo>
                    <a:pt x="1049" y="7580"/>
                  </a:lnTo>
                  <a:lnTo>
                    <a:pt x="816" y="8163"/>
                  </a:lnTo>
                  <a:lnTo>
                    <a:pt x="612" y="8746"/>
                  </a:lnTo>
                  <a:lnTo>
                    <a:pt x="437" y="9329"/>
                  </a:lnTo>
                  <a:lnTo>
                    <a:pt x="262" y="9941"/>
                  </a:lnTo>
                  <a:lnTo>
                    <a:pt x="146" y="10553"/>
                  </a:lnTo>
                  <a:lnTo>
                    <a:pt x="58" y="11165"/>
                  </a:lnTo>
                  <a:lnTo>
                    <a:pt x="29" y="11807"/>
                  </a:lnTo>
                  <a:lnTo>
                    <a:pt x="0" y="12419"/>
                  </a:lnTo>
                  <a:lnTo>
                    <a:pt x="0" y="12419"/>
                  </a:lnTo>
                  <a:lnTo>
                    <a:pt x="29" y="13060"/>
                  </a:lnTo>
                  <a:lnTo>
                    <a:pt x="58" y="13702"/>
                  </a:lnTo>
                  <a:lnTo>
                    <a:pt x="146" y="14314"/>
                  </a:lnTo>
                  <a:lnTo>
                    <a:pt x="262" y="14926"/>
                  </a:lnTo>
                  <a:lnTo>
                    <a:pt x="437" y="15538"/>
                  </a:lnTo>
                  <a:lnTo>
                    <a:pt x="612" y="16121"/>
                  </a:lnTo>
                  <a:lnTo>
                    <a:pt x="816" y="16704"/>
                  </a:lnTo>
                  <a:lnTo>
                    <a:pt x="1049" y="17258"/>
                  </a:lnTo>
                  <a:lnTo>
                    <a:pt x="1341" y="17812"/>
                  </a:lnTo>
                  <a:lnTo>
                    <a:pt x="1633" y="18366"/>
                  </a:lnTo>
                  <a:lnTo>
                    <a:pt x="1953" y="18891"/>
                  </a:lnTo>
                  <a:lnTo>
                    <a:pt x="2303" y="19386"/>
                  </a:lnTo>
                  <a:lnTo>
                    <a:pt x="2682" y="19882"/>
                  </a:lnTo>
                  <a:lnTo>
                    <a:pt x="3090" y="20348"/>
                  </a:lnTo>
                  <a:lnTo>
                    <a:pt x="3498" y="20786"/>
                  </a:lnTo>
                  <a:lnTo>
                    <a:pt x="3965" y="21223"/>
                  </a:lnTo>
                  <a:lnTo>
                    <a:pt x="4431" y="21631"/>
                  </a:lnTo>
                  <a:lnTo>
                    <a:pt x="4927" y="22010"/>
                  </a:lnTo>
                  <a:lnTo>
                    <a:pt x="5422" y="22389"/>
                  </a:lnTo>
                  <a:lnTo>
                    <a:pt x="5947" y="22739"/>
                  </a:lnTo>
                  <a:lnTo>
                    <a:pt x="6501" y="23060"/>
                  </a:lnTo>
                  <a:lnTo>
                    <a:pt x="7055" y="23351"/>
                  </a:lnTo>
                  <a:lnTo>
                    <a:pt x="7638" y="23643"/>
                  </a:lnTo>
                  <a:lnTo>
                    <a:pt x="8250" y="23876"/>
                  </a:lnTo>
                  <a:lnTo>
                    <a:pt x="8862" y="24109"/>
                  </a:lnTo>
                  <a:lnTo>
                    <a:pt x="9504" y="24313"/>
                  </a:lnTo>
                  <a:lnTo>
                    <a:pt x="10145" y="24459"/>
                  </a:lnTo>
                  <a:lnTo>
                    <a:pt x="10786" y="24605"/>
                  </a:lnTo>
                  <a:lnTo>
                    <a:pt x="11457" y="24721"/>
                  </a:lnTo>
                  <a:lnTo>
                    <a:pt x="12127" y="24809"/>
                  </a:lnTo>
                  <a:lnTo>
                    <a:pt x="12827" y="24838"/>
                  </a:lnTo>
                  <a:lnTo>
                    <a:pt x="13497" y="24867"/>
                  </a:lnTo>
                  <a:lnTo>
                    <a:pt x="13497" y="24867"/>
                  </a:lnTo>
                  <a:lnTo>
                    <a:pt x="14197" y="24838"/>
                  </a:lnTo>
                  <a:lnTo>
                    <a:pt x="14897" y="24809"/>
                  </a:lnTo>
                  <a:lnTo>
                    <a:pt x="15567" y="24721"/>
                  </a:lnTo>
                  <a:lnTo>
                    <a:pt x="16238" y="24605"/>
                  </a:lnTo>
                  <a:lnTo>
                    <a:pt x="16879" y="24459"/>
                  </a:lnTo>
                  <a:lnTo>
                    <a:pt x="17520" y="24313"/>
                  </a:lnTo>
                  <a:lnTo>
                    <a:pt x="18162" y="24109"/>
                  </a:lnTo>
                  <a:lnTo>
                    <a:pt x="18774" y="23876"/>
                  </a:lnTo>
                  <a:lnTo>
                    <a:pt x="19357" y="23643"/>
                  </a:lnTo>
                  <a:lnTo>
                    <a:pt x="19940" y="23351"/>
                  </a:lnTo>
                  <a:lnTo>
                    <a:pt x="20523" y="23060"/>
                  </a:lnTo>
                  <a:lnTo>
                    <a:pt x="21077" y="22739"/>
                  </a:lnTo>
                  <a:lnTo>
                    <a:pt x="21602" y="22389"/>
                  </a:lnTo>
                  <a:lnTo>
                    <a:pt x="22097" y="22010"/>
                  </a:lnTo>
                  <a:lnTo>
                    <a:pt x="22593" y="21631"/>
                  </a:lnTo>
                  <a:lnTo>
                    <a:pt x="23059" y="21223"/>
                  </a:lnTo>
                  <a:lnTo>
                    <a:pt x="23526" y="20786"/>
                  </a:lnTo>
                  <a:lnTo>
                    <a:pt x="23934" y="20348"/>
                  </a:lnTo>
                  <a:lnTo>
                    <a:pt x="24342" y="19882"/>
                  </a:lnTo>
                  <a:lnTo>
                    <a:pt x="24721" y="19386"/>
                  </a:lnTo>
                  <a:lnTo>
                    <a:pt x="25071" y="18891"/>
                  </a:lnTo>
                  <a:lnTo>
                    <a:pt x="25392" y="18366"/>
                  </a:lnTo>
                  <a:lnTo>
                    <a:pt x="25712" y="17812"/>
                  </a:lnTo>
                  <a:lnTo>
                    <a:pt x="25975" y="17258"/>
                  </a:lnTo>
                  <a:lnTo>
                    <a:pt x="26208" y="16704"/>
                  </a:lnTo>
                  <a:lnTo>
                    <a:pt x="26441" y="16121"/>
                  </a:lnTo>
                  <a:lnTo>
                    <a:pt x="26616" y="15538"/>
                  </a:lnTo>
                  <a:lnTo>
                    <a:pt x="26762" y="14926"/>
                  </a:lnTo>
                  <a:lnTo>
                    <a:pt x="26878" y="14314"/>
                  </a:lnTo>
                  <a:lnTo>
                    <a:pt x="26966" y="13702"/>
                  </a:lnTo>
                  <a:lnTo>
                    <a:pt x="27024" y="13060"/>
                  </a:lnTo>
                  <a:lnTo>
                    <a:pt x="27053" y="12419"/>
                  </a:lnTo>
                  <a:lnTo>
                    <a:pt x="27053" y="12419"/>
                  </a:lnTo>
                  <a:lnTo>
                    <a:pt x="27024" y="11807"/>
                  </a:lnTo>
                  <a:lnTo>
                    <a:pt x="26966" y="11165"/>
                  </a:lnTo>
                  <a:lnTo>
                    <a:pt x="26878" y="10553"/>
                  </a:lnTo>
                  <a:lnTo>
                    <a:pt x="26762" y="9941"/>
                  </a:lnTo>
                  <a:lnTo>
                    <a:pt x="26616" y="9329"/>
                  </a:lnTo>
                  <a:lnTo>
                    <a:pt x="26441" y="8746"/>
                  </a:lnTo>
                  <a:lnTo>
                    <a:pt x="26208" y="8163"/>
                  </a:lnTo>
                  <a:lnTo>
                    <a:pt x="25975" y="7580"/>
                  </a:lnTo>
                  <a:lnTo>
                    <a:pt x="25712" y="7055"/>
                  </a:lnTo>
                  <a:lnTo>
                    <a:pt x="25392" y="6501"/>
                  </a:lnTo>
                  <a:lnTo>
                    <a:pt x="25071" y="5976"/>
                  </a:lnTo>
                  <a:lnTo>
                    <a:pt x="24721" y="5481"/>
                  </a:lnTo>
                  <a:lnTo>
                    <a:pt x="24342" y="4985"/>
                  </a:lnTo>
                  <a:lnTo>
                    <a:pt x="23934" y="4519"/>
                  </a:lnTo>
                  <a:lnTo>
                    <a:pt x="23526" y="4082"/>
                  </a:lnTo>
                  <a:lnTo>
                    <a:pt x="23059" y="3644"/>
                  </a:lnTo>
                  <a:lnTo>
                    <a:pt x="22593" y="3236"/>
                  </a:lnTo>
                  <a:lnTo>
                    <a:pt x="22097" y="2828"/>
                  </a:lnTo>
                  <a:lnTo>
                    <a:pt x="21602" y="2478"/>
                  </a:lnTo>
                  <a:lnTo>
                    <a:pt x="21077" y="2128"/>
                  </a:lnTo>
                  <a:lnTo>
                    <a:pt x="20523" y="1808"/>
                  </a:lnTo>
                  <a:lnTo>
                    <a:pt x="19940" y="1516"/>
                  </a:lnTo>
                  <a:lnTo>
                    <a:pt x="19357" y="1225"/>
                  </a:lnTo>
                  <a:lnTo>
                    <a:pt x="18774" y="991"/>
                  </a:lnTo>
                  <a:lnTo>
                    <a:pt x="18162" y="758"/>
                  </a:lnTo>
                  <a:lnTo>
                    <a:pt x="17520" y="554"/>
                  </a:lnTo>
                  <a:lnTo>
                    <a:pt x="16879" y="408"/>
                  </a:lnTo>
                  <a:lnTo>
                    <a:pt x="16238" y="263"/>
                  </a:lnTo>
                  <a:lnTo>
                    <a:pt x="15567" y="146"/>
                  </a:lnTo>
                  <a:lnTo>
                    <a:pt x="14897" y="59"/>
                  </a:lnTo>
                  <a:lnTo>
                    <a:pt x="14197" y="29"/>
                  </a:lnTo>
                  <a:lnTo>
                    <a:pt x="1349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74;p55">
              <a:extLst>
                <a:ext uri="{FF2B5EF4-FFF2-40B4-BE49-F238E27FC236}">
                  <a16:creationId xmlns:a16="http://schemas.microsoft.com/office/drawing/2014/main" id="{64CBF176-C29C-DB40-6ED8-2DFA1B2C27EF}"/>
                </a:ext>
              </a:extLst>
            </p:cNvPr>
            <p:cNvSpPr/>
            <p:nvPr/>
          </p:nvSpPr>
          <p:spPr>
            <a:xfrm>
              <a:off x="6744975" y="3008957"/>
              <a:ext cx="76933" cy="143565"/>
            </a:xfrm>
            <a:custGeom>
              <a:avLst/>
              <a:gdLst/>
              <a:ahLst/>
              <a:cxnLst/>
              <a:rect l="l" t="t" r="r" b="b"/>
              <a:pathLst>
                <a:path w="4578" h="8543" extrusionOk="0">
                  <a:moveTo>
                    <a:pt x="2303" y="1"/>
                  </a:moveTo>
                  <a:lnTo>
                    <a:pt x="2041" y="30"/>
                  </a:lnTo>
                  <a:lnTo>
                    <a:pt x="1837" y="88"/>
                  </a:lnTo>
                  <a:lnTo>
                    <a:pt x="1604" y="205"/>
                  </a:lnTo>
                  <a:lnTo>
                    <a:pt x="1399" y="321"/>
                  </a:lnTo>
                  <a:lnTo>
                    <a:pt x="1195" y="525"/>
                  </a:lnTo>
                  <a:lnTo>
                    <a:pt x="1021" y="730"/>
                  </a:lnTo>
                  <a:lnTo>
                    <a:pt x="816" y="963"/>
                  </a:lnTo>
                  <a:lnTo>
                    <a:pt x="671" y="1254"/>
                  </a:lnTo>
                  <a:lnTo>
                    <a:pt x="525" y="1546"/>
                  </a:lnTo>
                  <a:lnTo>
                    <a:pt x="379" y="1896"/>
                  </a:lnTo>
                  <a:lnTo>
                    <a:pt x="263" y="2245"/>
                  </a:lnTo>
                  <a:lnTo>
                    <a:pt x="175" y="2595"/>
                  </a:lnTo>
                  <a:lnTo>
                    <a:pt x="88" y="3003"/>
                  </a:lnTo>
                  <a:lnTo>
                    <a:pt x="29" y="3412"/>
                  </a:lnTo>
                  <a:lnTo>
                    <a:pt x="0" y="3820"/>
                  </a:lnTo>
                  <a:lnTo>
                    <a:pt x="0" y="4257"/>
                  </a:lnTo>
                  <a:lnTo>
                    <a:pt x="0" y="4694"/>
                  </a:lnTo>
                  <a:lnTo>
                    <a:pt x="29" y="5132"/>
                  </a:lnTo>
                  <a:lnTo>
                    <a:pt x="88" y="5540"/>
                  </a:lnTo>
                  <a:lnTo>
                    <a:pt x="175" y="5919"/>
                  </a:lnTo>
                  <a:lnTo>
                    <a:pt x="263" y="6298"/>
                  </a:lnTo>
                  <a:lnTo>
                    <a:pt x="379" y="6647"/>
                  </a:lnTo>
                  <a:lnTo>
                    <a:pt x="525" y="6997"/>
                  </a:lnTo>
                  <a:lnTo>
                    <a:pt x="671" y="7289"/>
                  </a:lnTo>
                  <a:lnTo>
                    <a:pt x="816" y="7551"/>
                  </a:lnTo>
                  <a:lnTo>
                    <a:pt x="1021" y="7814"/>
                  </a:lnTo>
                  <a:lnTo>
                    <a:pt x="1195" y="8018"/>
                  </a:lnTo>
                  <a:lnTo>
                    <a:pt x="1399" y="8193"/>
                  </a:lnTo>
                  <a:lnTo>
                    <a:pt x="1604" y="8338"/>
                  </a:lnTo>
                  <a:lnTo>
                    <a:pt x="1837" y="8455"/>
                  </a:lnTo>
                  <a:lnTo>
                    <a:pt x="2041" y="8513"/>
                  </a:lnTo>
                  <a:lnTo>
                    <a:pt x="2303" y="8542"/>
                  </a:lnTo>
                  <a:lnTo>
                    <a:pt x="2536" y="8513"/>
                  </a:lnTo>
                  <a:lnTo>
                    <a:pt x="2740" y="8455"/>
                  </a:lnTo>
                  <a:lnTo>
                    <a:pt x="2974" y="8338"/>
                  </a:lnTo>
                  <a:lnTo>
                    <a:pt x="3178" y="8193"/>
                  </a:lnTo>
                  <a:lnTo>
                    <a:pt x="3382" y="8018"/>
                  </a:lnTo>
                  <a:lnTo>
                    <a:pt x="3586" y="7814"/>
                  </a:lnTo>
                  <a:lnTo>
                    <a:pt x="3761" y="7551"/>
                  </a:lnTo>
                  <a:lnTo>
                    <a:pt x="3907" y="7289"/>
                  </a:lnTo>
                  <a:lnTo>
                    <a:pt x="4052" y="6997"/>
                  </a:lnTo>
                  <a:lnTo>
                    <a:pt x="4198" y="6647"/>
                  </a:lnTo>
                  <a:lnTo>
                    <a:pt x="4315" y="6298"/>
                  </a:lnTo>
                  <a:lnTo>
                    <a:pt x="4402" y="5919"/>
                  </a:lnTo>
                  <a:lnTo>
                    <a:pt x="4490" y="5540"/>
                  </a:lnTo>
                  <a:lnTo>
                    <a:pt x="4548" y="5132"/>
                  </a:lnTo>
                  <a:lnTo>
                    <a:pt x="4577" y="4694"/>
                  </a:lnTo>
                  <a:lnTo>
                    <a:pt x="4577" y="4257"/>
                  </a:lnTo>
                  <a:lnTo>
                    <a:pt x="4577" y="3820"/>
                  </a:lnTo>
                  <a:lnTo>
                    <a:pt x="4548" y="3412"/>
                  </a:lnTo>
                  <a:lnTo>
                    <a:pt x="4490" y="3003"/>
                  </a:lnTo>
                  <a:lnTo>
                    <a:pt x="4402" y="2595"/>
                  </a:lnTo>
                  <a:lnTo>
                    <a:pt x="4315" y="2245"/>
                  </a:lnTo>
                  <a:lnTo>
                    <a:pt x="4198" y="1896"/>
                  </a:lnTo>
                  <a:lnTo>
                    <a:pt x="4052" y="1546"/>
                  </a:lnTo>
                  <a:lnTo>
                    <a:pt x="3907" y="1254"/>
                  </a:lnTo>
                  <a:lnTo>
                    <a:pt x="3761" y="963"/>
                  </a:lnTo>
                  <a:lnTo>
                    <a:pt x="3586" y="730"/>
                  </a:lnTo>
                  <a:lnTo>
                    <a:pt x="3382" y="525"/>
                  </a:lnTo>
                  <a:lnTo>
                    <a:pt x="3178" y="321"/>
                  </a:lnTo>
                  <a:lnTo>
                    <a:pt x="2974" y="205"/>
                  </a:lnTo>
                  <a:lnTo>
                    <a:pt x="2740" y="88"/>
                  </a:lnTo>
                  <a:lnTo>
                    <a:pt x="2536" y="30"/>
                  </a:lnTo>
                  <a:lnTo>
                    <a:pt x="23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75;p55">
              <a:extLst>
                <a:ext uri="{FF2B5EF4-FFF2-40B4-BE49-F238E27FC236}">
                  <a16:creationId xmlns:a16="http://schemas.microsoft.com/office/drawing/2014/main" id="{E365E621-9436-C814-C169-E11E9C1C2DED}"/>
                </a:ext>
              </a:extLst>
            </p:cNvPr>
            <p:cNvSpPr/>
            <p:nvPr/>
          </p:nvSpPr>
          <p:spPr>
            <a:xfrm>
              <a:off x="6744975" y="3008957"/>
              <a:ext cx="76933" cy="143565"/>
            </a:xfrm>
            <a:custGeom>
              <a:avLst/>
              <a:gdLst/>
              <a:ahLst/>
              <a:cxnLst/>
              <a:rect l="l" t="t" r="r" b="b"/>
              <a:pathLst>
                <a:path w="4578" h="8543" fill="none" extrusionOk="0">
                  <a:moveTo>
                    <a:pt x="2303" y="1"/>
                  </a:moveTo>
                  <a:lnTo>
                    <a:pt x="2303" y="1"/>
                  </a:lnTo>
                  <a:lnTo>
                    <a:pt x="2041" y="30"/>
                  </a:lnTo>
                  <a:lnTo>
                    <a:pt x="1837" y="88"/>
                  </a:lnTo>
                  <a:lnTo>
                    <a:pt x="1604" y="205"/>
                  </a:lnTo>
                  <a:lnTo>
                    <a:pt x="1399" y="321"/>
                  </a:lnTo>
                  <a:lnTo>
                    <a:pt x="1195" y="525"/>
                  </a:lnTo>
                  <a:lnTo>
                    <a:pt x="1021" y="730"/>
                  </a:lnTo>
                  <a:lnTo>
                    <a:pt x="816" y="963"/>
                  </a:lnTo>
                  <a:lnTo>
                    <a:pt x="671" y="1254"/>
                  </a:lnTo>
                  <a:lnTo>
                    <a:pt x="525" y="1546"/>
                  </a:lnTo>
                  <a:lnTo>
                    <a:pt x="379" y="1896"/>
                  </a:lnTo>
                  <a:lnTo>
                    <a:pt x="263" y="2245"/>
                  </a:lnTo>
                  <a:lnTo>
                    <a:pt x="175" y="2595"/>
                  </a:lnTo>
                  <a:lnTo>
                    <a:pt x="88" y="3003"/>
                  </a:lnTo>
                  <a:lnTo>
                    <a:pt x="29" y="3412"/>
                  </a:lnTo>
                  <a:lnTo>
                    <a:pt x="0" y="3820"/>
                  </a:lnTo>
                  <a:lnTo>
                    <a:pt x="0" y="4257"/>
                  </a:lnTo>
                  <a:lnTo>
                    <a:pt x="0" y="4257"/>
                  </a:lnTo>
                  <a:lnTo>
                    <a:pt x="0" y="4694"/>
                  </a:lnTo>
                  <a:lnTo>
                    <a:pt x="29" y="5132"/>
                  </a:lnTo>
                  <a:lnTo>
                    <a:pt x="88" y="5540"/>
                  </a:lnTo>
                  <a:lnTo>
                    <a:pt x="175" y="5919"/>
                  </a:lnTo>
                  <a:lnTo>
                    <a:pt x="263" y="6298"/>
                  </a:lnTo>
                  <a:lnTo>
                    <a:pt x="379" y="6647"/>
                  </a:lnTo>
                  <a:lnTo>
                    <a:pt x="525" y="6997"/>
                  </a:lnTo>
                  <a:lnTo>
                    <a:pt x="671" y="7289"/>
                  </a:lnTo>
                  <a:lnTo>
                    <a:pt x="816" y="7551"/>
                  </a:lnTo>
                  <a:lnTo>
                    <a:pt x="1021" y="7814"/>
                  </a:lnTo>
                  <a:lnTo>
                    <a:pt x="1195" y="8018"/>
                  </a:lnTo>
                  <a:lnTo>
                    <a:pt x="1399" y="8193"/>
                  </a:lnTo>
                  <a:lnTo>
                    <a:pt x="1604" y="8338"/>
                  </a:lnTo>
                  <a:lnTo>
                    <a:pt x="1837" y="8455"/>
                  </a:lnTo>
                  <a:lnTo>
                    <a:pt x="2041" y="8513"/>
                  </a:lnTo>
                  <a:lnTo>
                    <a:pt x="2303" y="8542"/>
                  </a:lnTo>
                  <a:lnTo>
                    <a:pt x="2303" y="8542"/>
                  </a:lnTo>
                  <a:lnTo>
                    <a:pt x="2536" y="8513"/>
                  </a:lnTo>
                  <a:lnTo>
                    <a:pt x="2740" y="8455"/>
                  </a:lnTo>
                  <a:lnTo>
                    <a:pt x="2974" y="8338"/>
                  </a:lnTo>
                  <a:lnTo>
                    <a:pt x="3178" y="8193"/>
                  </a:lnTo>
                  <a:lnTo>
                    <a:pt x="3382" y="8018"/>
                  </a:lnTo>
                  <a:lnTo>
                    <a:pt x="3586" y="7814"/>
                  </a:lnTo>
                  <a:lnTo>
                    <a:pt x="3761" y="7551"/>
                  </a:lnTo>
                  <a:lnTo>
                    <a:pt x="3907" y="7289"/>
                  </a:lnTo>
                  <a:lnTo>
                    <a:pt x="4052" y="6997"/>
                  </a:lnTo>
                  <a:lnTo>
                    <a:pt x="4198" y="6647"/>
                  </a:lnTo>
                  <a:lnTo>
                    <a:pt x="4315" y="6298"/>
                  </a:lnTo>
                  <a:lnTo>
                    <a:pt x="4402" y="5919"/>
                  </a:lnTo>
                  <a:lnTo>
                    <a:pt x="4490" y="5540"/>
                  </a:lnTo>
                  <a:lnTo>
                    <a:pt x="4548" y="5132"/>
                  </a:lnTo>
                  <a:lnTo>
                    <a:pt x="4577" y="4694"/>
                  </a:lnTo>
                  <a:lnTo>
                    <a:pt x="4577" y="4257"/>
                  </a:lnTo>
                  <a:lnTo>
                    <a:pt x="4577" y="4257"/>
                  </a:lnTo>
                  <a:lnTo>
                    <a:pt x="4577" y="3820"/>
                  </a:lnTo>
                  <a:lnTo>
                    <a:pt x="4548" y="3412"/>
                  </a:lnTo>
                  <a:lnTo>
                    <a:pt x="4490" y="3003"/>
                  </a:lnTo>
                  <a:lnTo>
                    <a:pt x="4402" y="2595"/>
                  </a:lnTo>
                  <a:lnTo>
                    <a:pt x="4315" y="2245"/>
                  </a:lnTo>
                  <a:lnTo>
                    <a:pt x="4198" y="1896"/>
                  </a:lnTo>
                  <a:lnTo>
                    <a:pt x="4052" y="1546"/>
                  </a:lnTo>
                  <a:lnTo>
                    <a:pt x="3907" y="1254"/>
                  </a:lnTo>
                  <a:lnTo>
                    <a:pt x="3761" y="963"/>
                  </a:lnTo>
                  <a:lnTo>
                    <a:pt x="3586" y="730"/>
                  </a:lnTo>
                  <a:lnTo>
                    <a:pt x="3382" y="525"/>
                  </a:lnTo>
                  <a:lnTo>
                    <a:pt x="3178" y="321"/>
                  </a:lnTo>
                  <a:lnTo>
                    <a:pt x="2974" y="205"/>
                  </a:lnTo>
                  <a:lnTo>
                    <a:pt x="2740" y="88"/>
                  </a:lnTo>
                  <a:lnTo>
                    <a:pt x="2536" y="30"/>
                  </a:lnTo>
                  <a:lnTo>
                    <a:pt x="2303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76;p55">
              <a:extLst>
                <a:ext uri="{FF2B5EF4-FFF2-40B4-BE49-F238E27FC236}">
                  <a16:creationId xmlns:a16="http://schemas.microsoft.com/office/drawing/2014/main" id="{850E9C8B-D9DC-9504-3884-8D3FF0E1DF3C}"/>
                </a:ext>
              </a:extLst>
            </p:cNvPr>
            <p:cNvSpPr/>
            <p:nvPr/>
          </p:nvSpPr>
          <p:spPr>
            <a:xfrm>
              <a:off x="6417714" y="2650842"/>
              <a:ext cx="94562" cy="129348"/>
            </a:xfrm>
            <a:custGeom>
              <a:avLst/>
              <a:gdLst/>
              <a:ahLst/>
              <a:cxnLst/>
              <a:rect l="l" t="t" r="r" b="b"/>
              <a:pathLst>
                <a:path w="5627" h="7697" extrusionOk="0">
                  <a:moveTo>
                    <a:pt x="2508" y="0"/>
                  </a:moveTo>
                  <a:lnTo>
                    <a:pt x="2274" y="30"/>
                  </a:lnTo>
                  <a:lnTo>
                    <a:pt x="2070" y="59"/>
                  </a:lnTo>
                  <a:lnTo>
                    <a:pt x="1837" y="117"/>
                  </a:lnTo>
                  <a:lnTo>
                    <a:pt x="1604" y="205"/>
                  </a:lnTo>
                  <a:lnTo>
                    <a:pt x="1371" y="350"/>
                  </a:lnTo>
                  <a:lnTo>
                    <a:pt x="1137" y="525"/>
                  </a:lnTo>
                  <a:lnTo>
                    <a:pt x="904" y="758"/>
                  </a:lnTo>
                  <a:lnTo>
                    <a:pt x="729" y="992"/>
                  </a:lnTo>
                  <a:lnTo>
                    <a:pt x="554" y="1254"/>
                  </a:lnTo>
                  <a:lnTo>
                    <a:pt x="409" y="1546"/>
                  </a:lnTo>
                  <a:lnTo>
                    <a:pt x="263" y="1837"/>
                  </a:lnTo>
                  <a:lnTo>
                    <a:pt x="175" y="2158"/>
                  </a:lnTo>
                  <a:lnTo>
                    <a:pt x="88" y="2508"/>
                  </a:lnTo>
                  <a:lnTo>
                    <a:pt x="30" y="2857"/>
                  </a:lnTo>
                  <a:lnTo>
                    <a:pt x="1" y="3207"/>
                  </a:lnTo>
                  <a:lnTo>
                    <a:pt x="1" y="3586"/>
                  </a:lnTo>
                  <a:lnTo>
                    <a:pt x="30" y="3965"/>
                  </a:lnTo>
                  <a:lnTo>
                    <a:pt x="88" y="4344"/>
                  </a:lnTo>
                  <a:lnTo>
                    <a:pt x="146" y="4723"/>
                  </a:lnTo>
                  <a:lnTo>
                    <a:pt x="263" y="5102"/>
                  </a:lnTo>
                  <a:lnTo>
                    <a:pt x="379" y="5394"/>
                  </a:lnTo>
                  <a:lnTo>
                    <a:pt x="496" y="5656"/>
                  </a:lnTo>
                  <a:lnTo>
                    <a:pt x="642" y="5918"/>
                  </a:lnTo>
                  <a:lnTo>
                    <a:pt x="788" y="6181"/>
                  </a:lnTo>
                  <a:lnTo>
                    <a:pt x="933" y="6414"/>
                  </a:lnTo>
                  <a:lnTo>
                    <a:pt x="1108" y="6618"/>
                  </a:lnTo>
                  <a:lnTo>
                    <a:pt x="1283" y="6822"/>
                  </a:lnTo>
                  <a:lnTo>
                    <a:pt x="1458" y="6997"/>
                  </a:lnTo>
                  <a:lnTo>
                    <a:pt x="1662" y="7172"/>
                  </a:lnTo>
                  <a:lnTo>
                    <a:pt x="1837" y="7289"/>
                  </a:lnTo>
                  <a:lnTo>
                    <a:pt x="2041" y="7405"/>
                  </a:lnTo>
                  <a:lnTo>
                    <a:pt x="2274" y="7522"/>
                  </a:lnTo>
                  <a:lnTo>
                    <a:pt x="2478" y="7609"/>
                  </a:lnTo>
                  <a:lnTo>
                    <a:pt x="2683" y="7668"/>
                  </a:lnTo>
                  <a:lnTo>
                    <a:pt x="2916" y="7697"/>
                  </a:lnTo>
                  <a:lnTo>
                    <a:pt x="3353" y="7697"/>
                  </a:lnTo>
                  <a:lnTo>
                    <a:pt x="3557" y="7638"/>
                  </a:lnTo>
                  <a:lnTo>
                    <a:pt x="3790" y="7580"/>
                  </a:lnTo>
                  <a:lnTo>
                    <a:pt x="3994" y="7493"/>
                  </a:lnTo>
                  <a:lnTo>
                    <a:pt x="4257" y="7347"/>
                  </a:lnTo>
                  <a:lnTo>
                    <a:pt x="4490" y="7172"/>
                  </a:lnTo>
                  <a:lnTo>
                    <a:pt x="4723" y="6968"/>
                  </a:lnTo>
                  <a:lnTo>
                    <a:pt x="4898" y="6705"/>
                  </a:lnTo>
                  <a:lnTo>
                    <a:pt x="5073" y="6443"/>
                  </a:lnTo>
                  <a:lnTo>
                    <a:pt x="5219" y="6181"/>
                  </a:lnTo>
                  <a:lnTo>
                    <a:pt x="5365" y="5860"/>
                  </a:lnTo>
                  <a:lnTo>
                    <a:pt x="5452" y="5539"/>
                  </a:lnTo>
                  <a:lnTo>
                    <a:pt x="5539" y="5190"/>
                  </a:lnTo>
                  <a:lnTo>
                    <a:pt x="5598" y="4840"/>
                  </a:lnTo>
                  <a:lnTo>
                    <a:pt x="5627" y="4490"/>
                  </a:lnTo>
                  <a:lnTo>
                    <a:pt x="5627" y="4111"/>
                  </a:lnTo>
                  <a:lnTo>
                    <a:pt x="5598" y="3732"/>
                  </a:lnTo>
                  <a:lnTo>
                    <a:pt x="5539" y="3353"/>
                  </a:lnTo>
                  <a:lnTo>
                    <a:pt x="5481" y="2974"/>
                  </a:lnTo>
                  <a:lnTo>
                    <a:pt x="5365" y="2595"/>
                  </a:lnTo>
                  <a:lnTo>
                    <a:pt x="5248" y="2304"/>
                  </a:lnTo>
                  <a:lnTo>
                    <a:pt x="5131" y="2041"/>
                  </a:lnTo>
                  <a:lnTo>
                    <a:pt x="5015" y="1779"/>
                  </a:lnTo>
                  <a:lnTo>
                    <a:pt x="4869" y="1516"/>
                  </a:lnTo>
                  <a:lnTo>
                    <a:pt x="4694" y="1283"/>
                  </a:lnTo>
                  <a:lnTo>
                    <a:pt x="4548" y="1079"/>
                  </a:lnTo>
                  <a:lnTo>
                    <a:pt x="4344" y="875"/>
                  </a:lnTo>
                  <a:lnTo>
                    <a:pt x="4169" y="700"/>
                  </a:lnTo>
                  <a:lnTo>
                    <a:pt x="3994" y="554"/>
                  </a:lnTo>
                  <a:lnTo>
                    <a:pt x="3790" y="409"/>
                  </a:lnTo>
                  <a:lnTo>
                    <a:pt x="3586" y="292"/>
                  </a:lnTo>
                  <a:lnTo>
                    <a:pt x="3382" y="175"/>
                  </a:lnTo>
                  <a:lnTo>
                    <a:pt x="3149" y="117"/>
                  </a:lnTo>
                  <a:lnTo>
                    <a:pt x="2945" y="59"/>
                  </a:lnTo>
                  <a:lnTo>
                    <a:pt x="274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77;p55">
              <a:extLst>
                <a:ext uri="{FF2B5EF4-FFF2-40B4-BE49-F238E27FC236}">
                  <a16:creationId xmlns:a16="http://schemas.microsoft.com/office/drawing/2014/main" id="{6E51C366-7894-62B7-AD96-8FF2E7E61C54}"/>
                </a:ext>
              </a:extLst>
            </p:cNvPr>
            <p:cNvSpPr/>
            <p:nvPr/>
          </p:nvSpPr>
          <p:spPr>
            <a:xfrm>
              <a:off x="6417714" y="2650842"/>
              <a:ext cx="94562" cy="129348"/>
            </a:xfrm>
            <a:custGeom>
              <a:avLst/>
              <a:gdLst/>
              <a:ahLst/>
              <a:cxnLst/>
              <a:rect l="l" t="t" r="r" b="b"/>
              <a:pathLst>
                <a:path w="5627" h="7697" fill="none" extrusionOk="0">
                  <a:moveTo>
                    <a:pt x="2508" y="0"/>
                  </a:moveTo>
                  <a:lnTo>
                    <a:pt x="2508" y="0"/>
                  </a:lnTo>
                  <a:lnTo>
                    <a:pt x="2274" y="30"/>
                  </a:lnTo>
                  <a:lnTo>
                    <a:pt x="2070" y="59"/>
                  </a:lnTo>
                  <a:lnTo>
                    <a:pt x="1837" y="117"/>
                  </a:lnTo>
                  <a:lnTo>
                    <a:pt x="1604" y="205"/>
                  </a:lnTo>
                  <a:lnTo>
                    <a:pt x="1604" y="205"/>
                  </a:lnTo>
                  <a:lnTo>
                    <a:pt x="1371" y="350"/>
                  </a:lnTo>
                  <a:lnTo>
                    <a:pt x="1137" y="525"/>
                  </a:lnTo>
                  <a:lnTo>
                    <a:pt x="904" y="758"/>
                  </a:lnTo>
                  <a:lnTo>
                    <a:pt x="729" y="992"/>
                  </a:lnTo>
                  <a:lnTo>
                    <a:pt x="554" y="1254"/>
                  </a:lnTo>
                  <a:lnTo>
                    <a:pt x="409" y="1546"/>
                  </a:lnTo>
                  <a:lnTo>
                    <a:pt x="263" y="1837"/>
                  </a:lnTo>
                  <a:lnTo>
                    <a:pt x="175" y="2158"/>
                  </a:lnTo>
                  <a:lnTo>
                    <a:pt x="88" y="2508"/>
                  </a:lnTo>
                  <a:lnTo>
                    <a:pt x="30" y="2857"/>
                  </a:lnTo>
                  <a:lnTo>
                    <a:pt x="1" y="3207"/>
                  </a:lnTo>
                  <a:lnTo>
                    <a:pt x="1" y="3586"/>
                  </a:lnTo>
                  <a:lnTo>
                    <a:pt x="30" y="3965"/>
                  </a:lnTo>
                  <a:lnTo>
                    <a:pt x="88" y="4344"/>
                  </a:lnTo>
                  <a:lnTo>
                    <a:pt x="146" y="4723"/>
                  </a:lnTo>
                  <a:lnTo>
                    <a:pt x="263" y="5102"/>
                  </a:lnTo>
                  <a:lnTo>
                    <a:pt x="263" y="5102"/>
                  </a:lnTo>
                  <a:lnTo>
                    <a:pt x="379" y="5394"/>
                  </a:lnTo>
                  <a:lnTo>
                    <a:pt x="496" y="5656"/>
                  </a:lnTo>
                  <a:lnTo>
                    <a:pt x="642" y="5918"/>
                  </a:lnTo>
                  <a:lnTo>
                    <a:pt x="788" y="6181"/>
                  </a:lnTo>
                  <a:lnTo>
                    <a:pt x="933" y="6414"/>
                  </a:lnTo>
                  <a:lnTo>
                    <a:pt x="1108" y="6618"/>
                  </a:lnTo>
                  <a:lnTo>
                    <a:pt x="1283" y="6822"/>
                  </a:lnTo>
                  <a:lnTo>
                    <a:pt x="1458" y="6997"/>
                  </a:lnTo>
                  <a:lnTo>
                    <a:pt x="1662" y="7172"/>
                  </a:lnTo>
                  <a:lnTo>
                    <a:pt x="1837" y="7289"/>
                  </a:lnTo>
                  <a:lnTo>
                    <a:pt x="2041" y="7405"/>
                  </a:lnTo>
                  <a:lnTo>
                    <a:pt x="2274" y="7522"/>
                  </a:lnTo>
                  <a:lnTo>
                    <a:pt x="2478" y="7609"/>
                  </a:lnTo>
                  <a:lnTo>
                    <a:pt x="2683" y="7668"/>
                  </a:lnTo>
                  <a:lnTo>
                    <a:pt x="2916" y="7697"/>
                  </a:lnTo>
                  <a:lnTo>
                    <a:pt x="3120" y="7697"/>
                  </a:lnTo>
                  <a:lnTo>
                    <a:pt x="3120" y="7697"/>
                  </a:lnTo>
                  <a:lnTo>
                    <a:pt x="3353" y="7697"/>
                  </a:lnTo>
                  <a:lnTo>
                    <a:pt x="3557" y="7638"/>
                  </a:lnTo>
                  <a:lnTo>
                    <a:pt x="3790" y="7580"/>
                  </a:lnTo>
                  <a:lnTo>
                    <a:pt x="3994" y="7493"/>
                  </a:lnTo>
                  <a:lnTo>
                    <a:pt x="3994" y="7493"/>
                  </a:lnTo>
                  <a:lnTo>
                    <a:pt x="4257" y="7347"/>
                  </a:lnTo>
                  <a:lnTo>
                    <a:pt x="4490" y="7172"/>
                  </a:lnTo>
                  <a:lnTo>
                    <a:pt x="4723" y="6968"/>
                  </a:lnTo>
                  <a:lnTo>
                    <a:pt x="4898" y="6705"/>
                  </a:lnTo>
                  <a:lnTo>
                    <a:pt x="5073" y="6443"/>
                  </a:lnTo>
                  <a:lnTo>
                    <a:pt x="5219" y="6181"/>
                  </a:lnTo>
                  <a:lnTo>
                    <a:pt x="5365" y="5860"/>
                  </a:lnTo>
                  <a:lnTo>
                    <a:pt x="5452" y="5539"/>
                  </a:lnTo>
                  <a:lnTo>
                    <a:pt x="5539" y="5190"/>
                  </a:lnTo>
                  <a:lnTo>
                    <a:pt x="5598" y="4840"/>
                  </a:lnTo>
                  <a:lnTo>
                    <a:pt x="5627" y="4490"/>
                  </a:lnTo>
                  <a:lnTo>
                    <a:pt x="5627" y="4111"/>
                  </a:lnTo>
                  <a:lnTo>
                    <a:pt x="5598" y="3732"/>
                  </a:lnTo>
                  <a:lnTo>
                    <a:pt x="5539" y="3353"/>
                  </a:lnTo>
                  <a:lnTo>
                    <a:pt x="5481" y="2974"/>
                  </a:lnTo>
                  <a:lnTo>
                    <a:pt x="5365" y="2595"/>
                  </a:lnTo>
                  <a:lnTo>
                    <a:pt x="5365" y="2595"/>
                  </a:lnTo>
                  <a:lnTo>
                    <a:pt x="5248" y="2304"/>
                  </a:lnTo>
                  <a:lnTo>
                    <a:pt x="5131" y="2041"/>
                  </a:lnTo>
                  <a:lnTo>
                    <a:pt x="5015" y="1779"/>
                  </a:lnTo>
                  <a:lnTo>
                    <a:pt x="4869" y="1516"/>
                  </a:lnTo>
                  <a:lnTo>
                    <a:pt x="4694" y="1283"/>
                  </a:lnTo>
                  <a:lnTo>
                    <a:pt x="4548" y="1079"/>
                  </a:lnTo>
                  <a:lnTo>
                    <a:pt x="4344" y="875"/>
                  </a:lnTo>
                  <a:lnTo>
                    <a:pt x="4169" y="700"/>
                  </a:lnTo>
                  <a:lnTo>
                    <a:pt x="3994" y="554"/>
                  </a:lnTo>
                  <a:lnTo>
                    <a:pt x="3790" y="409"/>
                  </a:lnTo>
                  <a:lnTo>
                    <a:pt x="3586" y="292"/>
                  </a:lnTo>
                  <a:lnTo>
                    <a:pt x="3382" y="175"/>
                  </a:lnTo>
                  <a:lnTo>
                    <a:pt x="3149" y="117"/>
                  </a:lnTo>
                  <a:lnTo>
                    <a:pt x="2945" y="59"/>
                  </a:lnTo>
                  <a:lnTo>
                    <a:pt x="2741" y="0"/>
                  </a:lnTo>
                  <a:lnTo>
                    <a:pt x="2508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78;p55">
              <a:extLst>
                <a:ext uri="{FF2B5EF4-FFF2-40B4-BE49-F238E27FC236}">
                  <a16:creationId xmlns:a16="http://schemas.microsoft.com/office/drawing/2014/main" id="{BB929B46-68F3-CE66-3EDD-9A8E00510BAA}"/>
                </a:ext>
              </a:extLst>
            </p:cNvPr>
            <p:cNvSpPr/>
            <p:nvPr/>
          </p:nvSpPr>
          <p:spPr>
            <a:xfrm>
              <a:off x="7102115" y="2651817"/>
              <a:ext cx="83302" cy="128861"/>
            </a:xfrm>
            <a:custGeom>
              <a:avLst/>
              <a:gdLst/>
              <a:ahLst/>
              <a:cxnLst/>
              <a:rect l="l" t="t" r="r" b="b"/>
              <a:pathLst>
                <a:path w="4957" h="7668" extrusionOk="0">
                  <a:moveTo>
                    <a:pt x="2420" y="1"/>
                  </a:moveTo>
                  <a:lnTo>
                    <a:pt x="2245" y="59"/>
                  </a:lnTo>
                  <a:lnTo>
                    <a:pt x="2041" y="117"/>
                  </a:lnTo>
                  <a:lnTo>
                    <a:pt x="1866" y="176"/>
                  </a:lnTo>
                  <a:lnTo>
                    <a:pt x="1691" y="292"/>
                  </a:lnTo>
                  <a:lnTo>
                    <a:pt x="1516" y="409"/>
                  </a:lnTo>
                  <a:lnTo>
                    <a:pt x="1341" y="555"/>
                  </a:lnTo>
                  <a:lnTo>
                    <a:pt x="1166" y="700"/>
                  </a:lnTo>
                  <a:lnTo>
                    <a:pt x="1020" y="905"/>
                  </a:lnTo>
                  <a:lnTo>
                    <a:pt x="875" y="1079"/>
                  </a:lnTo>
                  <a:lnTo>
                    <a:pt x="583" y="1546"/>
                  </a:lnTo>
                  <a:lnTo>
                    <a:pt x="379" y="2071"/>
                  </a:lnTo>
                  <a:lnTo>
                    <a:pt x="175" y="2624"/>
                  </a:lnTo>
                  <a:lnTo>
                    <a:pt x="117" y="3003"/>
                  </a:lnTo>
                  <a:lnTo>
                    <a:pt x="58" y="3382"/>
                  </a:lnTo>
                  <a:lnTo>
                    <a:pt x="29" y="3761"/>
                  </a:lnTo>
                  <a:lnTo>
                    <a:pt x="0" y="4140"/>
                  </a:lnTo>
                  <a:lnTo>
                    <a:pt x="29" y="4519"/>
                  </a:lnTo>
                  <a:lnTo>
                    <a:pt x="58" y="4869"/>
                  </a:lnTo>
                  <a:lnTo>
                    <a:pt x="117" y="5219"/>
                  </a:lnTo>
                  <a:lnTo>
                    <a:pt x="204" y="5569"/>
                  </a:lnTo>
                  <a:lnTo>
                    <a:pt x="321" y="5890"/>
                  </a:lnTo>
                  <a:lnTo>
                    <a:pt x="437" y="6181"/>
                  </a:lnTo>
                  <a:lnTo>
                    <a:pt x="583" y="6473"/>
                  </a:lnTo>
                  <a:lnTo>
                    <a:pt x="758" y="6706"/>
                  </a:lnTo>
                  <a:lnTo>
                    <a:pt x="933" y="6939"/>
                  </a:lnTo>
                  <a:lnTo>
                    <a:pt x="1137" y="7143"/>
                  </a:lnTo>
                  <a:lnTo>
                    <a:pt x="1341" y="7318"/>
                  </a:lnTo>
                  <a:lnTo>
                    <a:pt x="1574" y="7464"/>
                  </a:lnTo>
                  <a:lnTo>
                    <a:pt x="1749" y="7551"/>
                  </a:lnTo>
                  <a:lnTo>
                    <a:pt x="1953" y="7610"/>
                  </a:lnTo>
                  <a:lnTo>
                    <a:pt x="2128" y="7639"/>
                  </a:lnTo>
                  <a:lnTo>
                    <a:pt x="2332" y="7668"/>
                  </a:lnTo>
                  <a:lnTo>
                    <a:pt x="2536" y="7639"/>
                  </a:lnTo>
                  <a:lnTo>
                    <a:pt x="2711" y="7610"/>
                  </a:lnTo>
                  <a:lnTo>
                    <a:pt x="2915" y="7551"/>
                  </a:lnTo>
                  <a:lnTo>
                    <a:pt x="3090" y="7464"/>
                  </a:lnTo>
                  <a:lnTo>
                    <a:pt x="3265" y="7376"/>
                  </a:lnTo>
                  <a:lnTo>
                    <a:pt x="3440" y="7260"/>
                  </a:lnTo>
                  <a:lnTo>
                    <a:pt x="3615" y="7114"/>
                  </a:lnTo>
                  <a:lnTo>
                    <a:pt x="3790" y="6939"/>
                  </a:lnTo>
                  <a:lnTo>
                    <a:pt x="3936" y="6764"/>
                  </a:lnTo>
                  <a:lnTo>
                    <a:pt x="4081" y="6560"/>
                  </a:lnTo>
                  <a:lnTo>
                    <a:pt x="4373" y="6123"/>
                  </a:lnTo>
                  <a:lnTo>
                    <a:pt x="4606" y="5598"/>
                  </a:lnTo>
                  <a:lnTo>
                    <a:pt x="4781" y="5015"/>
                  </a:lnTo>
                  <a:lnTo>
                    <a:pt x="4839" y="4636"/>
                  </a:lnTo>
                  <a:lnTo>
                    <a:pt x="4898" y="4257"/>
                  </a:lnTo>
                  <a:lnTo>
                    <a:pt x="4927" y="3878"/>
                  </a:lnTo>
                  <a:lnTo>
                    <a:pt x="4956" y="3499"/>
                  </a:lnTo>
                  <a:lnTo>
                    <a:pt x="4927" y="3149"/>
                  </a:lnTo>
                  <a:lnTo>
                    <a:pt x="4898" y="2770"/>
                  </a:lnTo>
                  <a:lnTo>
                    <a:pt x="4810" y="2420"/>
                  </a:lnTo>
                  <a:lnTo>
                    <a:pt x="4752" y="2100"/>
                  </a:lnTo>
                  <a:lnTo>
                    <a:pt x="4635" y="1779"/>
                  </a:lnTo>
                  <a:lnTo>
                    <a:pt x="4519" y="1488"/>
                  </a:lnTo>
                  <a:lnTo>
                    <a:pt x="4373" y="1196"/>
                  </a:lnTo>
                  <a:lnTo>
                    <a:pt x="4198" y="934"/>
                  </a:lnTo>
                  <a:lnTo>
                    <a:pt x="4023" y="700"/>
                  </a:lnTo>
                  <a:lnTo>
                    <a:pt x="3819" y="496"/>
                  </a:lnTo>
                  <a:lnTo>
                    <a:pt x="3615" y="321"/>
                  </a:lnTo>
                  <a:lnTo>
                    <a:pt x="3382" y="176"/>
                  </a:lnTo>
                  <a:lnTo>
                    <a:pt x="3207" y="117"/>
                  </a:lnTo>
                  <a:lnTo>
                    <a:pt x="3003" y="59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79;p55">
              <a:extLst>
                <a:ext uri="{FF2B5EF4-FFF2-40B4-BE49-F238E27FC236}">
                  <a16:creationId xmlns:a16="http://schemas.microsoft.com/office/drawing/2014/main" id="{803858B7-7E4A-3D3F-653D-587C7D91F3B8}"/>
                </a:ext>
              </a:extLst>
            </p:cNvPr>
            <p:cNvSpPr/>
            <p:nvPr/>
          </p:nvSpPr>
          <p:spPr>
            <a:xfrm>
              <a:off x="7102115" y="2651817"/>
              <a:ext cx="83302" cy="128861"/>
            </a:xfrm>
            <a:custGeom>
              <a:avLst/>
              <a:gdLst/>
              <a:ahLst/>
              <a:cxnLst/>
              <a:rect l="l" t="t" r="r" b="b"/>
              <a:pathLst>
                <a:path w="4957" h="7668" fill="none" extrusionOk="0">
                  <a:moveTo>
                    <a:pt x="2624" y="1"/>
                  </a:moveTo>
                  <a:lnTo>
                    <a:pt x="2624" y="1"/>
                  </a:lnTo>
                  <a:lnTo>
                    <a:pt x="2420" y="1"/>
                  </a:lnTo>
                  <a:lnTo>
                    <a:pt x="2245" y="59"/>
                  </a:lnTo>
                  <a:lnTo>
                    <a:pt x="2041" y="117"/>
                  </a:lnTo>
                  <a:lnTo>
                    <a:pt x="1866" y="176"/>
                  </a:lnTo>
                  <a:lnTo>
                    <a:pt x="1691" y="292"/>
                  </a:lnTo>
                  <a:lnTo>
                    <a:pt x="1516" y="409"/>
                  </a:lnTo>
                  <a:lnTo>
                    <a:pt x="1341" y="555"/>
                  </a:lnTo>
                  <a:lnTo>
                    <a:pt x="1166" y="700"/>
                  </a:lnTo>
                  <a:lnTo>
                    <a:pt x="1020" y="905"/>
                  </a:lnTo>
                  <a:lnTo>
                    <a:pt x="875" y="1079"/>
                  </a:lnTo>
                  <a:lnTo>
                    <a:pt x="583" y="1546"/>
                  </a:lnTo>
                  <a:lnTo>
                    <a:pt x="379" y="2071"/>
                  </a:lnTo>
                  <a:lnTo>
                    <a:pt x="175" y="2624"/>
                  </a:lnTo>
                  <a:lnTo>
                    <a:pt x="175" y="2624"/>
                  </a:lnTo>
                  <a:lnTo>
                    <a:pt x="117" y="3003"/>
                  </a:lnTo>
                  <a:lnTo>
                    <a:pt x="58" y="3382"/>
                  </a:lnTo>
                  <a:lnTo>
                    <a:pt x="29" y="3761"/>
                  </a:lnTo>
                  <a:lnTo>
                    <a:pt x="0" y="4140"/>
                  </a:lnTo>
                  <a:lnTo>
                    <a:pt x="29" y="4519"/>
                  </a:lnTo>
                  <a:lnTo>
                    <a:pt x="58" y="4869"/>
                  </a:lnTo>
                  <a:lnTo>
                    <a:pt x="117" y="5219"/>
                  </a:lnTo>
                  <a:lnTo>
                    <a:pt x="204" y="5569"/>
                  </a:lnTo>
                  <a:lnTo>
                    <a:pt x="321" y="5890"/>
                  </a:lnTo>
                  <a:lnTo>
                    <a:pt x="437" y="6181"/>
                  </a:lnTo>
                  <a:lnTo>
                    <a:pt x="583" y="6473"/>
                  </a:lnTo>
                  <a:lnTo>
                    <a:pt x="758" y="6706"/>
                  </a:lnTo>
                  <a:lnTo>
                    <a:pt x="933" y="6939"/>
                  </a:lnTo>
                  <a:lnTo>
                    <a:pt x="1137" y="7143"/>
                  </a:lnTo>
                  <a:lnTo>
                    <a:pt x="1341" y="7318"/>
                  </a:lnTo>
                  <a:lnTo>
                    <a:pt x="1574" y="7464"/>
                  </a:lnTo>
                  <a:lnTo>
                    <a:pt x="1574" y="7464"/>
                  </a:lnTo>
                  <a:lnTo>
                    <a:pt x="1749" y="7551"/>
                  </a:lnTo>
                  <a:lnTo>
                    <a:pt x="1953" y="7610"/>
                  </a:lnTo>
                  <a:lnTo>
                    <a:pt x="2128" y="7639"/>
                  </a:lnTo>
                  <a:lnTo>
                    <a:pt x="2332" y="7668"/>
                  </a:lnTo>
                  <a:lnTo>
                    <a:pt x="2332" y="7668"/>
                  </a:lnTo>
                  <a:lnTo>
                    <a:pt x="2536" y="7639"/>
                  </a:lnTo>
                  <a:lnTo>
                    <a:pt x="2711" y="7610"/>
                  </a:lnTo>
                  <a:lnTo>
                    <a:pt x="2915" y="7551"/>
                  </a:lnTo>
                  <a:lnTo>
                    <a:pt x="3090" y="7464"/>
                  </a:lnTo>
                  <a:lnTo>
                    <a:pt x="3265" y="7376"/>
                  </a:lnTo>
                  <a:lnTo>
                    <a:pt x="3440" y="7260"/>
                  </a:lnTo>
                  <a:lnTo>
                    <a:pt x="3615" y="7114"/>
                  </a:lnTo>
                  <a:lnTo>
                    <a:pt x="3790" y="6939"/>
                  </a:lnTo>
                  <a:lnTo>
                    <a:pt x="3936" y="6764"/>
                  </a:lnTo>
                  <a:lnTo>
                    <a:pt x="4081" y="6560"/>
                  </a:lnTo>
                  <a:lnTo>
                    <a:pt x="4373" y="6123"/>
                  </a:lnTo>
                  <a:lnTo>
                    <a:pt x="4606" y="5598"/>
                  </a:lnTo>
                  <a:lnTo>
                    <a:pt x="4781" y="5015"/>
                  </a:lnTo>
                  <a:lnTo>
                    <a:pt x="4781" y="5015"/>
                  </a:lnTo>
                  <a:lnTo>
                    <a:pt x="4839" y="4636"/>
                  </a:lnTo>
                  <a:lnTo>
                    <a:pt x="4898" y="4257"/>
                  </a:lnTo>
                  <a:lnTo>
                    <a:pt x="4927" y="3878"/>
                  </a:lnTo>
                  <a:lnTo>
                    <a:pt x="4956" y="3499"/>
                  </a:lnTo>
                  <a:lnTo>
                    <a:pt x="4927" y="3149"/>
                  </a:lnTo>
                  <a:lnTo>
                    <a:pt x="4898" y="2770"/>
                  </a:lnTo>
                  <a:lnTo>
                    <a:pt x="4810" y="2420"/>
                  </a:lnTo>
                  <a:lnTo>
                    <a:pt x="4752" y="2100"/>
                  </a:lnTo>
                  <a:lnTo>
                    <a:pt x="4635" y="1779"/>
                  </a:lnTo>
                  <a:lnTo>
                    <a:pt x="4519" y="1488"/>
                  </a:lnTo>
                  <a:lnTo>
                    <a:pt x="4373" y="1196"/>
                  </a:lnTo>
                  <a:lnTo>
                    <a:pt x="4198" y="934"/>
                  </a:lnTo>
                  <a:lnTo>
                    <a:pt x="4023" y="700"/>
                  </a:lnTo>
                  <a:lnTo>
                    <a:pt x="3819" y="496"/>
                  </a:lnTo>
                  <a:lnTo>
                    <a:pt x="3615" y="321"/>
                  </a:lnTo>
                  <a:lnTo>
                    <a:pt x="3382" y="176"/>
                  </a:lnTo>
                  <a:lnTo>
                    <a:pt x="3382" y="176"/>
                  </a:lnTo>
                  <a:lnTo>
                    <a:pt x="3207" y="117"/>
                  </a:lnTo>
                  <a:lnTo>
                    <a:pt x="3003" y="59"/>
                  </a:lnTo>
                  <a:lnTo>
                    <a:pt x="2828" y="1"/>
                  </a:lnTo>
                  <a:lnTo>
                    <a:pt x="262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80;p55">
              <a:extLst>
                <a:ext uri="{FF2B5EF4-FFF2-40B4-BE49-F238E27FC236}">
                  <a16:creationId xmlns:a16="http://schemas.microsoft.com/office/drawing/2014/main" id="{BC81EA43-0027-9EC8-9615-DC347F16A906}"/>
                </a:ext>
              </a:extLst>
            </p:cNvPr>
            <p:cNvSpPr/>
            <p:nvPr/>
          </p:nvSpPr>
          <p:spPr>
            <a:xfrm>
              <a:off x="6949744" y="3008957"/>
              <a:ext cx="77421" cy="143565"/>
            </a:xfrm>
            <a:custGeom>
              <a:avLst/>
              <a:gdLst/>
              <a:ahLst/>
              <a:cxnLst/>
              <a:rect l="l" t="t" r="r" b="b"/>
              <a:pathLst>
                <a:path w="4607" h="8543" extrusionOk="0">
                  <a:moveTo>
                    <a:pt x="2304" y="1"/>
                  </a:moveTo>
                  <a:lnTo>
                    <a:pt x="2071" y="30"/>
                  </a:lnTo>
                  <a:lnTo>
                    <a:pt x="1837" y="88"/>
                  </a:lnTo>
                  <a:lnTo>
                    <a:pt x="1633" y="205"/>
                  </a:lnTo>
                  <a:lnTo>
                    <a:pt x="1429" y="321"/>
                  </a:lnTo>
                  <a:lnTo>
                    <a:pt x="1225" y="525"/>
                  </a:lnTo>
                  <a:lnTo>
                    <a:pt x="1021" y="730"/>
                  </a:lnTo>
                  <a:lnTo>
                    <a:pt x="846" y="963"/>
                  </a:lnTo>
                  <a:lnTo>
                    <a:pt x="700" y="1254"/>
                  </a:lnTo>
                  <a:lnTo>
                    <a:pt x="526" y="1546"/>
                  </a:lnTo>
                  <a:lnTo>
                    <a:pt x="409" y="1896"/>
                  </a:lnTo>
                  <a:lnTo>
                    <a:pt x="292" y="2245"/>
                  </a:lnTo>
                  <a:lnTo>
                    <a:pt x="205" y="2595"/>
                  </a:lnTo>
                  <a:lnTo>
                    <a:pt x="117" y="3003"/>
                  </a:lnTo>
                  <a:lnTo>
                    <a:pt x="59" y="3412"/>
                  </a:lnTo>
                  <a:lnTo>
                    <a:pt x="30" y="3820"/>
                  </a:lnTo>
                  <a:lnTo>
                    <a:pt x="1" y="4257"/>
                  </a:lnTo>
                  <a:lnTo>
                    <a:pt x="30" y="4694"/>
                  </a:lnTo>
                  <a:lnTo>
                    <a:pt x="59" y="5132"/>
                  </a:lnTo>
                  <a:lnTo>
                    <a:pt x="117" y="5540"/>
                  </a:lnTo>
                  <a:lnTo>
                    <a:pt x="205" y="5919"/>
                  </a:lnTo>
                  <a:lnTo>
                    <a:pt x="292" y="6298"/>
                  </a:lnTo>
                  <a:lnTo>
                    <a:pt x="409" y="6647"/>
                  </a:lnTo>
                  <a:lnTo>
                    <a:pt x="526" y="6997"/>
                  </a:lnTo>
                  <a:lnTo>
                    <a:pt x="700" y="7289"/>
                  </a:lnTo>
                  <a:lnTo>
                    <a:pt x="846" y="7551"/>
                  </a:lnTo>
                  <a:lnTo>
                    <a:pt x="1021" y="7814"/>
                  </a:lnTo>
                  <a:lnTo>
                    <a:pt x="1225" y="8018"/>
                  </a:lnTo>
                  <a:lnTo>
                    <a:pt x="1429" y="8193"/>
                  </a:lnTo>
                  <a:lnTo>
                    <a:pt x="1633" y="8338"/>
                  </a:lnTo>
                  <a:lnTo>
                    <a:pt x="1837" y="8455"/>
                  </a:lnTo>
                  <a:lnTo>
                    <a:pt x="2071" y="8513"/>
                  </a:lnTo>
                  <a:lnTo>
                    <a:pt x="2304" y="8542"/>
                  </a:lnTo>
                  <a:lnTo>
                    <a:pt x="2537" y="8513"/>
                  </a:lnTo>
                  <a:lnTo>
                    <a:pt x="2770" y="8455"/>
                  </a:lnTo>
                  <a:lnTo>
                    <a:pt x="3003" y="8338"/>
                  </a:lnTo>
                  <a:lnTo>
                    <a:pt x="3208" y="8193"/>
                  </a:lnTo>
                  <a:lnTo>
                    <a:pt x="3412" y="8018"/>
                  </a:lnTo>
                  <a:lnTo>
                    <a:pt x="3587" y="7814"/>
                  </a:lnTo>
                  <a:lnTo>
                    <a:pt x="3761" y="7551"/>
                  </a:lnTo>
                  <a:lnTo>
                    <a:pt x="3936" y="7289"/>
                  </a:lnTo>
                  <a:lnTo>
                    <a:pt x="4082" y="6997"/>
                  </a:lnTo>
                  <a:lnTo>
                    <a:pt x="4199" y="6647"/>
                  </a:lnTo>
                  <a:lnTo>
                    <a:pt x="4315" y="6298"/>
                  </a:lnTo>
                  <a:lnTo>
                    <a:pt x="4432" y="5919"/>
                  </a:lnTo>
                  <a:lnTo>
                    <a:pt x="4490" y="5540"/>
                  </a:lnTo>
                  <a:lnTo>
                    <a:pt x="4549" y="5132"/>
                  </a:lnTo>
                  <a:lnTo>
                    <a:pt x="4578" y="4694"/>
                  </a:lnTo>
                  <a:lnTo>
                    <a:pt x="4607" y="4257"/>
                  </a:lnTo>
                  <a:lnTo>
                    <a:pt x="4578" y="3820"/>
                  </a:lnTo>
                  <a:lnTo>
                    <a:pt x="4549" y="3412"/>
                  </a:lnTo>
                  <a:lnTo>
                    <a:pt x="4490" y="3003"/>
                  </a:lnTo>
                  <a:lnTo>
                    <a:pt x="4432" y="2595"/>
                  </a:lnTo>
                  <a:lnTo>
                    <a:pt x="4315" y="2245"/>
                  </a:lnTo>
                  <a:lnTo>
                    <a:pt x="4199" y="1896"/>
                  </a:lnTo>
                  <a:lnTo>
                    <a:pt x="4082" y="1546"/>
                  </a:lnTo>
                  <a:lnTo>
                    <a:pt x="3936" y="1254"/>
                  </a:lnTo>
                  <a:lnTo>
                    <a:pt x="3761" y="963"/>
                  </a:lnTo>
                  <a:lnTo>
                    <a:pt x="3587" y="730"/>
                  </a:lnTo>
                  <a:lnTo>
                    <a:pt x="3412" y="525"/>
                  </a:lnTo>
                  <a:lnTo>
                    <a:pt x="3208" y="321"/>
                  </a:lnTo>
                  <a:lnTo>
                    <a:pt x="3003" y="205"/>
                  </a:lnTo>
                  <a:lnTo>
                    <a:pt x="2770" y="88"/>
                  </a:lnTo>
                  <a:lnTo>
                    <a:pt x="2537" y="30"/>
                  </a:lnTo>
                  <a:lnTo>
                    <a:pt x="23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81;p55">
              <a:extLst>
                <a:ext uri="{FF2B5EF4-FFF2-40B4-BE49-F238E27FC236}">
                  <a16:creationId xmlns:a16="http://schemas.microsoft.com/office/drawing/2014/main" id="{8F8267DA-4779-4332-FC53-7C0B4731F142}"/>
                </a:ext>
              </a:extLst>
            </p:cNvPr>
            <p:cNvSpPr/>
            <p:nvPr/>
          </p:nvSpPr>
          <p:spPr>
            <a:xfrm>
              <a:off x="6949744" y="3008957"/>
              <a:ext cx="77421" cy="143565"/>
            </a:xfrm>
            <a:custGeom>
              <a:avLst/>
              <a:gdLst/>
              <a:ahLst/>
              <a:cxnLst/>
              <a:rect l="l" t="t" r="r" b="b"/>
              <a:pathLst>
                <a:path w="4607" h="8543" fill="none" extrusionOk="0">
                  <a:moveTo>
                    <a:pt x="2304" y="1"/>
                  </a:moveTo>
                  <a:lnTo>
                    <a:pt x="2304" y="1"/>
                  </a:lnTo>
                  <a:lnTo>
                    <a:pt x="2071" y="30"/>
                  </a:lnTo>
                  <a:lnTo>
                    <a:pt x="1837" y="88"/>
                  </a:lnTo>
                  <a:lnTo>
                    <a:pt x="1633" y="205"/>
                  </a:lnTo>
                  <a:lnTo>
                    <a:pt x="1429" y="321"/>
                  </a:lnTo>
                  <a:lnTo>
                    <a:pt x="1225" y="525"/>
                  </a:lnTo>
                  <a:lnTo>
                    <a:pt x="1021" y="730"/>
                  </a:lnTo>
                  <a:lnTo>
                    <a:pt x="846" y="963"/>
                  </a:lnTo>
                  <a:lnTo>
                    <a:pt x="700" y="1254"/>
                  </a:lnTo>
                  <a:lnTo>
                    <a:pt x="526" y="1546"/>
                  </a:lnTo>
                  <a:lnTo>
                    <a:pt x="409" y="1896"/>
                  </a:lnTo>
                  <a:lnTo>
                    <a:pt x="292" y="2245"/>
                  </a:lnTo>
                  <a:lnTo>
                    <a:pt x="205" y="2595"/>
                  </a:lnTo>
                  <a:lnTo>
                    <a:pt x="117" y="3003"/>
                  </a:lnTo>
                  <a:lnTo>
                    <a:pt x="59" y="3412"/>
                  </a:lnTo>
                  <a:lnTo>
                    <a:pt x="30" y="3820"/>
                  </a:lnTo>
                  <a:lnTo>
                    <a:pt x="1" y="4257"/>
                  </a:lnTo>
                  <a:lnTo>
                    <a:pt x="1" y="4257"/>
                  </a:lnTo>
                  <a:lnTo>
                    <a:pt x="30" y="4694"/>
                  </a:lnTo>
                  <a:lnTo>
                    <a:pt x="59" y="5132"/>
                  </a:lnTo>
                  <a:lnTo>
                    <a:pt x="117" y="5540"/>
                  </a:lnTo>
                  <a:lnTo>
                    <a:pt x="205" y="5919"/>
                  </a:lnTo>
                  <a:lnTo>
                    <a:pt x="292" y="6298"/>
                  </a:lnTo>
                  <a:lnTo>
                    <a:pt x="409" y="6647"/>
                  </a:lnTo>
                  <a:lnTo>
                    <a:pt x="526" y="6997"/>
                  </a:lnTo>
                  <a:lnTo>
                    <a:pt x="700" y="7289"/>
                  </a:lnTo>
                  <a:lnTo>
                    <a:pt x="846" y="7551"/>
                  </a:lnTo>
                  <a:lnTo>
                    <a:pt x="1021" y="7814"/>
                  </a:lnTo>
                  <a:lnTo>
                    <a:pt x="1225" y="8018"/>
                  </a:lnTo>
                  <a:lnTo>
                    <a:pt x="1429" y="8193"/>
                  </a:lnTo>
                  <a:lnTo>
                    <a:pt x="1633" y="8338"/>
                  </a:lnTo>
                  <a:lnTo>
                    <a:pt x="1837" y="8455"/>
                  </a:lnTo>
                  <a:lnTo>
                    <a:pt x="2071" y="8513"/>
                  </a:lnTo>
                  <a:lnTo>
                    <a:pt x="2304" y="8542"/>
                  </a:lnTo>
                  <a:lnTo>
                    <a:pt x="2304" y="8542"/>
                  </a:lnTo>
                  <a:lnTo>
                    <a:pt x="2537" y="8513"/>
                  </a:lnTo>
                  <a:lnTo>
                    <a:pt x="2770" y="8455"/>
                  </a:lnTo>
                  <a:lnTo>
                    <a:pt x="3003" y="8338"/>
                  </a:lnTo>
                  <a:lnTo>
                    <a:pt x="3208" y="8193"/>
                  </a:lnTo>
                  <a:lnTo>
                    <a:pt x="3412" y="8018"/>
                  </a:lnTo>
                  <a:lnTo>
                    <a:pt x="3587" y="7814"/>
                  </a:lnTo>
                  <a:lnTo>
                    <a:pt x="3761" y="7551"/>
                  </a:lnTo>
                  <a:lnTo>
                    <a:pt x="3936" y="7289"/>
                  </a:lnTo>
                  <a:lnTo>
                    <a:pt x="4082" y="6997"/>
                  </a:lnTo>
                  <a:lnTo>
                    <a:pt x="4199" y="6647"/>
                  </a:lnTo>
                  <a:lnTo>
                    <a:pt x="4315" y="6298"/>
                  </a:lnTo>
                  <a:lnTo>
                    <a:pt x="4432" y="5919"/>
                  </a:lnTo>
                  <a:lnTo>
                    <a:pt x="4490" y="5540"/>
                  </a:lnTo>
                  <a:lnTo>
                    <a:pt x="4549" y="5132"/>
                  </a:lnTo>
                  <a:lnTo>
                    <a:pt x="4578" y="4694"/>
                  </a:lnTo>
                  <a:lnTo>
                    <a:pt x="4607" y="4257"/>
                  </a:lnTo>
                  <a:lnTo>
                    <a:pt x="4607" y="4257"/>
                  </a:lnTo>
                  <a:lnTo>
                    <a:pt x="4578" y="3820"/>
                  </a:lnTo>
                  <a:lnTo>
                    <a:pt x="4549" y="3412"/>
                  </a:lnTo>
                  <a:lnTo>
                    <a:pt x="4490" y="3003"/>
                  </a:lnTo>
                  <a:lnTo>
                    <a:pt x="4432" y="2595"/>
                  </a:lnTo>
                  <a:lnTo>
                    <a:pt x="4315" y="2245"/>
                  </a:lnTo>
                  <a:lnTo>
                    <a:pt x="4199" y="1896"/>
                  </a:lnTo>
                  <a:lnTo>
                    <a:pt x="4082" y="1546"/>
                  </a:lnTo>
                  <a:lnTo>
                    <a:pt x="3936" y="1254"/>
                  </a:lnTo>
                  <a:lnTo>
                    <a:pt x="3761" y="963"/>
                  </a:lnTo>
                  <a:lnTo>
                    <a:pt x="3587" y="730"/>
                  </a:lnTo>
                  <a:lnTo>
                    <a:pt x="3412" y="525"/>
                  </a:lnTo>
                  <a:lnTo>
                    <a:pt x="3208" y="321"/>
                  </a:lnTo>
                  <a:lnTo>
                    <a:pt x="3003" y="205"/>
                  </a:lnTo>
                  <a:lnTo>
                    <a:pt x="2770" y="88"/>
                  </a:lnTo>
                  <a:lnTo>
                    <a:pt x="2537" y="30"/>
                  </a:lnTo>
                  <a:lnTo>
                    <a:pt x="230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82;p55">
              <a:extLst>
                <a:ext uri="{FF2B5EF4-FFF2-40B4-BE49-F238E27FC236}">
                  <a16:creationId xmlns:a16="http://schemas.microsoft.com/office/drawing/2014/main" id="{C06FF901-69A9-EFB4-5CBF-0EA9A0430EF8}"/>
                </a:ext>
              </a:extLst>
            </p:cNvPr>
            <p:cNvSpPr/>
            <p:nvPr/>
          </p:nvSpPr>
          <p:spPr>
            <a:xfrm>
              <a:off x="6003253" y="2213845"/>
              <a:ext cx="340016" cy="274863"/>
            </a:xfrm>
            <a:custGeom>
              <a:avLst/>
              <a:gdLst/>
              <a:ahLst/>
              <a:cxnLst/>
              <a:rect l="l" t="t" r="r" b="b"/>
              <a:pathLst>
                <a:path w="20233" h="16356" extrusionOk="0">
                  <a:moveTo>
                    <a:pt x="3586" y="1"/>
                  </a:moveTo>
                  <a:lnTo>
                    <a:pt x="3120" y="30"/>
                  </a:lnTo>
                  <a:lnTo>
                    <a:pt x="2683" y="59"/>
                  </a:lnTo>
                  <a:lnTo>
                    <a:pt x="2275" y="117"/>
                  </a:lnTo>
                  <a:lnTo>
                    <a:pt x="1896" y="176"/>
                  </a:lnTo>
                  <a:lnTo>
                    <a:pt x="1517" y="263"/>
                  </a:lnTo>
                  <a:lnTo>
                    <a:pt x="1196" y="351"/>
                  </a:lnTo>
                  <a:lnTo>
                    <a:pt x="875" y="467"/>
                  </a:lnTo>
                  <a:lnTo>
                    <a:pt x="613" y="584"/>
                  </a:lnTo>
                  <a:lnTo>
                    <a:pt x="496" y="642"/>
                  </a:lnTo>
                  <a:lnTo>
                    <a:pt x="380" y="730"/>
                  </a:lnTo>
                  <a:lnTo>
                    <a:pt x="292" y="846"/>
                  </a:lnTo>
                  <a:lnTo>
                    <a:pt x="205" y="963"/>
                  </a:lnTo>
                  <a:lnTo>
                    <a:pt x="146" y="1109"/>
                  </a:lnTo>
                  <a:lnTo>
                    <a:pt x="88" y="1283"/>
                  </a:lnTo>
                  <a:lnTo>
                    <a:pt x="30" y="1633"/>
                  </a:lnTo>
                  <a:lnTo>
                    <a:pt x="1" y="2041"/>
                  </a:lnTo>
                  <a:lnTo>
                    <a:pt x="1" y="2537"/>
                  </a:lnTo>
                  <a:lnTo>
                    <a:pt x="59" y="3033"/>
                  </a:lnTo>
                  <a:lnTo>
                    <a:pt x="146" y="3616"/>
                  </a:lnTo>
                  <a:lnTo>
                    <a:pt x="263" y="4199"/>
                  </a:lnTo>
                  <a:lnTo>
                    <a:pt x="409" y="4811"/>
                  </a:lnTo>
                  <a:lnTo>
                    <a:pt x="788" y="6152"/>
                  </a:lnTo>
                  <a:lnTo>
                    <a:pt x="1254" y="7551"/>
                  </a:lnTo>
                  <a:lnTo>
                    <a:pt x="1779" y="8950"/>
                  </a:lnTo>
                  <a:lnTo>
                    <a:pt x="2333" y="10379"/>
                  </a:lnTo>
                  <a:lnTo>
                    <a:pt x="2887" y="11720"/>
                  </a:lnTo>
                  <a:lnTo>
                    <a:pt x="3441" y="12973"/>
                  </a:lnTo>
                  <a:lnTo>
                    <a:pt x="3936" y="14081"/>
                  </a:lnTo>
                  <a:lnTo>
                    <a:pt x="4723" y="15743"/>
                  </a:lnTo>
                  <a:lnTo>
                    <a:pt x="5015" y="16355"/>
                  </a:lnTo>
                  <a:lnTo>
                    <a:pt x="5452" y="16297"/>
                  </a:lnTo>
                  <a:lnTo>
                    <a:pt x="5948" y="16239"/>
                  </a:lnTo>
                  <a:lnTo>
                    <a:pt x="6618" y="16122"/>
                  </a:lnTo>
                  <a:lnTo>
                    <a:pt x="7435" y="15947"/>
                  </a:lnTo>
                  <a:lnTo>
                    <a:pt x="8397" y="15714"/>
                  </a:lnTo>
                  <a:lnTo>
                    <a:pt x="9446" y="15393"/>
                  </a:lnTo>
                  <a:lnTo>
                    <a:pt x="10583" y="14985"/>
                  </a:lnTo>
                  <a:lnTo>
                    <a:pt x="11166" y="14752"/>
                  </a:lnTo>
                  <a:lnTo>
                    <a:pt x="11778" y="14489"/>
                  </a:lnTo>
                  <a:lnTo>
                    <a:pt x="12390" y="14198"/>
                  </a:lnTo>
                  <a:lnTo>
                    <a:pt x="13003" y="13848"/>
                  </a:lnTo>
                  <a:lnTo>
                    <a:pt x="13644" y="13498"/>
                  </a:lnTo>
                  <a:lnTo>
                    <a:pt x="14285" y="13119"/>
                  </a:lnTo>
                  <a:lnTo>
                    <a:pt x="14927" y="12682"/>
                  </a:lnTo>
                  <a:lnTo>
                    <a:pt x="15539" y="12245"/>
                  </a:lnTo>
                  <a:lnTo>
                    <a:pt x="16180" y="11749"/>
                  </a:lnTo>
                  <a:lnTo>
                    <a:pt x="16792" y="11224"/>
                  </a:lnTo>
                  <a:lnTo>
                    <a:pt x="17405" y="10641"/>
                  </a:lnTo>
                  <a:lnTo>
                    <a:pt x="18017" y="10029"/>
                  </a:lnTo>
                  <a:lnTo>
                    <a:pt x="18600" y="9388"/>
                  </a:lnTo>
                  <a:lnTo>
                    <a:pt x="19154" y="8688"/>
                  </a:lnTo>
                  <a:lnTo>
                    <a:pt x="19708" y="7959"/>
                  </a:lnTo>
                  <a:lnTo>
                    <a:pt x="20232" y="7172"/>
                  </a:lnTo>
                  <a:lnTo>
                    <a:pt x="19387" y="6502"/>
                  </a:lnTo>
                  <a:lnTo>
                    <a:pt x="18571" y="5860"/>
                  </a:lnTo>
                  <a:lnTo>
                    <a:pt x="17754" y="5277"/>
                  </a:lnTo>
                  <a:lnTo>
                    <a:pt x="16938" y="4723"/>
                  </a:lnTo>
                  <a:lnTo>
                    <a:pt x="16151" y="4199"/>
                  </a:lnTo>
                  <a:lnTo>
                    <a:pt x="15335" y="3703"/>
                  </a:lnTo>
                  <a:lnTo>
                    <a:pt x="14577" y="3266"/>
                  </a:lnTo>
                  <a:lnTo>
                    <a:pt x="13790" y="2858"/>
                  </a:lnTo>
                  <a:lnTo>
                    <a:pt x="13032" y="2450"/>
                  </a:lnTo>
                  <a:lnTo>
                    <a:pt x="12274" y="2100"/>
                  </a:lnTo>
                  <a:lnTo>
                    <a:pt x="11545" y="1779"/>
                  </a:lnTo>
                  <a:lnTo>
                    <a:pt x="10845" y="1488"/>
                  </a:lnTo>
                  <a:lnTo>
                    <a:pt x="10117" y="1225"/>
                  </a:lnTo>
                  <a:lnTo>
                    <a:pt x="9446" y="992"/>
                  </a:lnTo>
                  <a:lnTo>
                    <a:pt x="8776" y="788"/>
                  </a:lnTo>
                  <a:lnTo>
                    <a:pt x="8105" y="613"/>
                  </a:lnTo>
                  <a:lnTo>
                    <a:pt x="7464" y="467"/>
                  </a:lnTo>
                  <a:lnTo>
                    <a:pt x="6851" y="321"/>
                  </a:lnTo>
                  <a:lnTo>
                    <a:pt x="6268" y="205"/>
                  </a:lnTo>
                  <a:lnTo>
                    <a:pt x="5685" y="117"/>
                  </a:lnTo>
                  <a:lnTo>
                    <a:pt x="5132" y="59"/>
                  </a:lnTo>
                  <a:lnTo>
                    <a:pt x="4578" y="30"/>
                  </a:lnTo>
                  <a:lnTo>
                    <a:pt x="40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83;p55">
              <a:extLst>
                <a:ext uri="{FF2B5EF4-FFF2-40B4-BE49-F238E27FC236}">
                  <a16:creationId xmlns:a16="http://schemas.microsoft.com/office/drawing/2014/main" id="{DB22BF69-8268-4C4F-8BBF-4900BD21B47F}"/>
                </a:ext>
              </a:extLst>
            </p:cNvPr>
            <p:cNvSpPr/>
            <p:nvPr/>
          </p:nvSpPr>
          <p:spPr>
            <a:xfrm>
              <a:off x="6003253" y="2213845"/>
              <a:ext cx="340016" cy="274863"/>
            </a:xfrm>
            <a:custGeom>
              <a:avLst/>
              <a:gdLst/>
              <a:ahLst/>
              <a:cxnLst/>
              <a:rect l="l" t="t" r="r" b="b"/>
              <a:pathLst>
                <a:path w="20233" h="16356" fill="none" extrusionOk="0">
                  <a:moveTo>
                    <a:pt x="20232" y="7172"/>
                  </a:moveTo>
                  <a:lnTo>
                    <a:pt x="20232" y="7172"/>
                  </a:lnTo>
                  <a:lnTo>
                    <a:pt x="19387" y="6502"/>
                  </a:lnTo>
                  <a:lnTo>
                    <a:pt x="18571" y="5860"/>
                  </a:lnTo>
                  <a:lnTo>
                    <a:pt x="17754" y="5277"/>
                  </a:lnTo>
                  <a:lnTo>
                    <a:pt x="16938" y="4723"/>
                  </a:lnTo>
                  <a:lnTo>
                    <a:pt x="16151" y="4199"/>
                  </a:lnTo>
                  <a:lnTo>
                    <a:pt x="15335" y="3703"/>
                  </a:lnTo>
                  <a:lnTo>
                    <a:pt x="14577" y="3266"/>
                  </a:lnTo>
                  <a:lnTo>
                    <a:pt x="13790" y="2858"/>
                  </a:lnTo>
                  <a:lnTo>
                    <a:pt x="13032" y="2450"/>
                  </a:lnTo>
                  <a:lnTo>
                    <a:pt x="12274" y="2100"/>
                  </a:lnTo>
                  <a:lnTo>
                    <a:pt x="11545" y="1779"/>
                  </a:lnTo>
                  <a:lnTo>
                    <a:pt x="10845" y="1488"/>
                  </a:lnTo>
                  <a:lnTo>
                    <a:pt x="10117" y="1225"/>
                  </a:lnTo>
                  <a:lnTo>
                    <a:pt x="9446" y="992"/>
                  </a:lnTo>
                  <a:lnTo>
                    <a:pt x="8776" y="788"/>
                  </a:lnTo>
                  <a:lnTo>
                    <a:pt x="8105" y="613"/>
                  </a:lnTo>
                  <a:lnTo>
                    <a:pt x="7464" y="467"/>
                  </a:lnTo>
                  <a:lnTo>
                    <a:pt x="6851" y="321"/>
                  </a:lnTo>
                  <a:lnTo>
                    <a:pt x="6268" y="205"/>
                  </a:lnTo>
                  <a:lnTo>
                    <a:pt x="5685" y="117"/>
                  </a:lnTo>
                  <a:lnTo>
                    <a:pt x="5132" y="59"/>
                  </a:lnTo>
                  <a:lnTo>
                    <a:pt x="4578" y="30"/>
                  </a:lnTo>
                  <a:lnTo>
                    <a:pt x="4082" y="1"/>
                  </a:lnTo>
                  <a:lnTo>
                    <a:pt x="3586" y="1"/>
                  </a:lnTo>
                  <a:lnTo>
                    <a:pt x="3120" y="30"/>
                  </a:lnTo>
                  <a:lnTo>
                    <a:pt x="2683" y="59"/>
                  </a:lnTo>
                  <a:lnTo>
                    <a:pt x="2275" y="117"/>
                  </a:lnTo>
                  <a:lnTo>
                    <a:pt x="1896" y="176"/>
                  </a:lnTo>
                  <a:lnTo>
                    <a:pt x="1517" y="263"/>
                  </a:lnTo>
                  <a:lnTo>
                    <a:pt x="1196" y="351"/>
                  </a:lnTo>
                  <a:lnTo>
                    <a:pt x="875" y="467"/>
                  </a:lnTo>
                  <a:lnTo>
                    <a:pt x="613" y="584"/>
                  </a:lnTo>
                  <a:lnTo>
                    <a:pt x="613" y="584"/>
                  </a:lnTo>
                  <a:lnTo>
                    <a:pt x="496" y="642"/>
                  </a:lnTo>
                  <a:lnTo>
                    <a:pt x="380" y="730"/>
                  </a:lnTo>
                  <a:lnTo>
                    <a:pt x="292" y="846"/>
                  </a:lnTo>
                  <a:lnTo>
                    <a:pt x="205" y="963"/>
                  </a:lnTo>
                  <a:lnTo>
                    <a:pt x="146" y="1109"/>
                  </a:lnTo>
                  <a:lnTo>
                    <a:pt x="88" y="1283"/>
                  </a:lnTo>
                  <a:lnTo>
                    <a:pt x="30" y="1633"/>
                  </a:lnTo>
                  <a:lnTo>
                    <a:pt x="1" y="2041"/>
                  </a:lnTo>
                  <a:lnTo>
                    <a:pt x="1" y="2537"/>
                  </a:lnTo>
                  <a:lnTo>
                    <a:pt x="59" y="3033"/>
                  </a:lnTo>
                  <a:lnTo>
                    <a:pt x="146" y="3616"/>
                  </a:lnTo>
                  <a:lnTo>
                    <a:pt x="263" y="4199"/>
                  </a:lnTo>
                  <a:lnTo>
                    <a:pt x="409" y="4811"/>
                  </a:lnTo>
                  <a:lnTo>
                    <a:pt x="788" y="6152"/>
                  </a:lnTo>
                  <a:lnTo>
                    <a:pt x="1254" y="7551"/>
                  </a:lnTo>
                  <a:lnTo>
                    <a:pt x="1779" y="8950"/>
                  </a:lnTo>
                  <a:lnTo>
                    <a:pt x="2333" y="10379"/>
                  </a:lnTo>
                  <a:lnTo>
                    <a:pt x="2887" y="11720"/>
                  </a:lnTo>
                  <a:lnTo>
                    <a:pt x="3441" y="12973"/>
                  </a:lnTo>
                  <a:lnTo>
                    <a:pt x="3936" y="14081"/>
                  </a:lnTo>
                  <a:lnTo>
                    <a:pt x="4723" y="15743"/>
                  </a:lnTo>
                  <a:lnTo>
                    <a:pt x="5015" y="16355"/>
                  </a:lnTo>
                  <a:lnTo>
                    <a:pt x="5015" y="16355"/>
                  </a:lnTo>
                  <a:lnTo>
                    <a:pt x="5452" y="16297"/>
                  </a:lnTo>
                  <a:lnTo>
                    <a:pt x="5948" y="16239"/>
                  </a:lnTo>
                  <a:lnTo>
                    <a:pt x="6618" y="16122"/>
                  </a:lnTo>
                  <a:lnTo>
                    <a:pt x="7435" y="15947"/>
                  </a:lnTo>
                  <a:lnTo>
                    <a:pt x="8397" y="15714"/>
                  </a:lnTo>
                  <a:lnTo>
                    <a:pt x="9446" y="15393"/>
                  </a:lnTo>
                  <a:lnTo>
                    <a:pt x="10583" y="14985"/>
                  </a:lnTo>
                  <a:lnTo>
                    <a:pt x="11166" y="14752"/>
                  </a:lnTo>
                  <a:lnTo>
                    <a:pt x="11778" y="14489"/>
                  </a:lnTo>
                  <a:lnTo>
                    <a:pt x="12390" y="14198"/>
                  </a:lnTo>
                  <a:lnTo>
                    <a:pt x="13003" y="13848"/>
                  </a:lnTo>
                  <a:lnTo>
                    <a:pt x="13644" y="13498"/>
                  </a:lnTo>
                  <a:lnTo>
                    <a:pt x="14285" y="13119"/>
                  </a:lnTo>
                  <a:lnTo>
                    <a:pt x="14927" y="12682"/>
                  </a:lnTo>
                  <a:lnTo>
                    <a:pt x="15539" y="12245"/>
                  </a:lnTo>
                  <a:lnTo>
                    <a:pt x="16180" y="11749"/>
                  </a:lnTo>
                  <a:lnTo>
                    <a:pt x="16792" y="11224"/>
                  </a:lnTo>
                  <a:lnTo>
                    <a:pt x="17405" y="10641"/>
                  </a:lnTo>
                  <a:lnTo>
                    <a:pt x="18017" y="10029"/>
                  </a:lnTo>
                  <a:lnTo>
                    <a:pt x="18600" y="9388"/>
                  </a:lnTo>
                  <a:lnTo>
                    <a:pt x="19154" y="8688"/>
                  </a:lnTo>
                  <a:lnTo>
                    <a:pt x="19708" y="7959"/>
                  </a:lnTo>
                  <a:lnTo>
                    <a:pt x="20232" y="717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84;p55">
              <a:extLst>
                <a:ext uri="{FF2B5EF4-FFF2-40B4-BE49-F238E27FC236}">
                  <a16:creationId xmlns:a16="http://schemas.microsoft.com/office/drawing/2014/main" id="{953D3651-8552-A6A5-8FD6-62987793656A}"/>
                </a:ext>
              </a:extLst>
            </p:cNvPr>
            <p:cNvSpPr/>
            <p:nvPr/>
          </p:nvSpPr>
          <p:spPr>
            <a:xfrm>
              <a:off x="6130147" y="2423521"/>
              <a:ext cx="128861" cy="58817"/>
            </a:xfrm>
            <a:custGeom>
              <a:avLst/>
              <a:gdLst/>
              <a:ahLst/>
              <a:cxnLst/>
              <a:rect l="l" t="t" r="r" b="b"/>
              <a:pathLst>
                <a:path w="7668" h="3500" extrusionOk="0">
                  <a:moveTo>
                    <a:pt x="7667" y="1"/>
                  </a:moveTo>
                  <a:lnTo>
                    <a:pt x="7142" y="380"/>
                  </a:lnTo>
                  <a:lnTo>
                    <a:pt x="6618" y="701"/>
                  </a:lnTo>
                  <a:lnTo>
                    <a:pt x="6093" y="1021"/>
                  </a:lnTo>
                  <a:lnTo>
                    <a:pt x="5568" y="1313"/>
                  </a:lnTo>
                  <a:lnTo>
                    <a:pt x="4548" y="1867"/>
                  </a:lnTo>
                  <a:lnTo>
                    <a:pt x="3528" y="2304"/>
                  </a:lnTo>
                  <a:lnTo>
                    <a:pt x="2566" y="2683"/>
                  </a:lnTo>
                  <a:lnTo>
                    <a:pt x="1633" y="3004"/>
                  </a:lnTo>
                  <a:lnTo>
                    <a:pt x="787" y="3266"/>
                  </a:lnTo>
                  <a:lnTo>
                    <a:pt x="0" y="3441"/>
                  </a:lnTo>
                  <a:lnTo>
                    <a:pt x="467" y="3470"/>
                  </a:lnTo>
                  <a:lnTo>
                    <a:pt x="962" y="3499"/>
                  </a:lnTo>
                  <a:lnTo>
                    <a:pt x="1778" y="3470"/>
                  </a:lnTo>
                  <a:lnTo>
                    <a:pt x="2187" y="3412"/>
                  </a:lnTo>
                  <a:lnTo>
                    <a:pt x="2624" y="3353"/>
                  </a:lnTo>
                  <a:lnTo>
                    <a:pt x="3090" y="3266"/>
                  </a:lnTo>
                  <a:lnTo>
                    <a:pt x="3528" y="3149"/>
                  </a:lnTo>
                  <a:lnTo>
                    <a:pt x="3965" y="3004"/>
                  </a:lnTo>
                  <a:lnTo>
                    <a:pt x="4431" y="2829"/>
                  </a:lnTo>
                  <a:lnTo>
                    <a:pt x="4869" y="2625"/>
                  </a:lnTo>
                  <a:lnTo>
                    <a:pt x="5306" y="2391"/>
                  </a:lnTo>
                  <a:lnTo>
                    <a:pt x="5743" y="2100"/>
                  </a:lnTo>
                  <a:lnTo>
                    <a:pt x="6151" y="1779"/>
                  </a:lnTo>
                  <a:lnTo>
                    <a:pt x="6559" y="1400"/>
                  </a:lnTo>
                  <a:lnTo>
                    <a:pt x="6938" y="992"/>
                  </a:lnTo>
                  <a:lnTo>
                    <a:pt x="7317" y="526"/>
                  </a:lnTo>
                  <a:lnTo>
                    <a:pt x="766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85;p55">
              <a:extLst>
                <a:ext uri="{FF2B5EF4-FFF2-40B4-BE49-F238E27FC236}">
                  <a16:creationId xmlns:a16="http://schemas.microsoft.com/office/drawing/2014/main" id="{7606A1FF-7FA9-7A50-AC20-395887FE9E06}"/>
                </a:ext>
              </a:extLst>
            </p:cNvPr>
            <p:cNvSpPr/>
            <p:nvPr/>
          </p:nvSpPr>
          <p:spPr>
            <a:xfrm>
              <a:off x="6056659" y="2298105"/>
              <a:ext cx="202349" cy="183242"/>
            </a:xfrm>
            <a:custGeom>
              <a:avLst/>
              <a:gdLst/>
              <a:ahLst/>
              <a:cxnLst/>
              <a:rect l="l" t="t" r="r" b="b"/>
              <a:pathLst>
                <a:path w="12041" h="10904" extrusionOk="0">
                  <a:moveTo>
                    <a:pt x="904" y="1"/>
                  </a:moveTo>
                  <a:lnTo>
                    <a:pt x="613" y="30"/>
                  </a:lnTo>
                  <a:lnTo>
                    <a:pt x="350" y="88"/>
                  </a:lnTo>
                  <a:lnTo>
                    <a:pt x="234" y="176"/>
                  </a:lnTo>
                  <a:lnTo>
                    <a:pt x="117" y="292"/>
                  </a:lnTo>
                  <a:lnTo>
                    <a:pt x="59" y="467"/>
                  </a:lnTo>
                  <a:lnTo>
                    <a:pt x="0" y="701"/>
                  </a:lnTo>
                  <a:lnTo>
                    <a:pt x="0" y="963"/>
                  </a:lnTo>
                  <a:lnTo>
                    <a:pt x="0" y="1284"/>
                  </a:lnTo>
                  <a:lnTo>
                    <a:pt x="59" y="1983"/>
                  </a:lnTo>
                  <a:lnTo>
                    <a:pt x="204" y="2800"/>
                  </a:lnTo>
                  <a:lnTo>
                    <a:pt x="408" y="3674"/>
                  </a:lnTo>
                  <a:lnTo>
                    <a:pt x="671" y="4607"/>
                  </a:lnTo>
                  <a:lnTo>
                    <a:pt x="962" y="5569"/>
                  </a:lnTo>
                  <a:lnTo>
                    <a:pt x="1545" y="7464"/>
                  </a:lnTo>
                  <a:lnTo>
                    <a:pt x="2128" y="9067"/>
                  </a:lnTo>
                  <a:lnTo>
                    <a:pt x="2711" y="10641"/>
                  </a:lnTo>
                  <a:lnTo>
                    <a:pt x="3178" y="10758"/>
                  </a:lnTo>
                  <a:lnTo>
                    <a:pt x="3703" y="10846"/>
                  </a:lnTo>
                  <a:lnTo>
                    <a:pt x="4373" y="10904"/>
                  </a:lnTo>
                  <a:lnTo>
                    <a:pt x="5160" y="10729"/>
                  </a:lnTo>
                  <a:lnTo>
                    <a:pt x="6006" y="10467"/>
                  </a:lnTo>
                  <a:lnTo>
                    <a:pt x="6939" y="10146"/>
                  </a:lnTo>
                  <a:lnTo>
                    <a:pt x="7901" y="9767"/>
                  </a:lnTo>
                  <a:lnTo>
                    <a:pt x="8921" y="9330"/>
                  </a:lnTo>
                  <a:lnTo>
                    <a:pt x="9941" y="8776"/>
                  </a:lnTo>
                  <a:lnTo>
                    <a:pt x="10466" y="8484"/>
                  </a:lnTo>
                  <a:lnTo>
                    <a:pt x="10991" y="8164"/>
                  </a:lnTo>
                  <a:lnTo>
                    <a:pt x="11515" y="7843"/>
                  </a:lnTo>
                  <a:lnTo>
                    <a:pt x="12040" y="7464"/>
                  </a:lnTo>
                  <a:lnTo>
                    <a:pt x="11224" y="6531"/>
                  </a:lnTo>
                  <a:lnTo>
                    <a:pt x="10379" y="5686"/>
                  </a:lnTo>
                  <a:lnTo>
                    <a:pt x="9562" y="4898"/>
                  </a:lnTo>
                  <a:lnTo>
                    <a:pt x="8717" y="4170"/>
                  </a:lnTo>
                  <a:lnTo>
                    <a:pt x="7901" y="3499"/>
                  </a:lnTo>
                  <a:lnTo>
                    <a:pt x="7113" y="2887"/>
                  </a:lnTo>
                  <a:lnTo>
                    <a:pt x="6326" y="2333"/>
                  </a:lnTo>
                  <a:lnTo>
                    <a:pt x="5568" y="1838"/>
                  </a:lnTo>
                  <a:lnTo>
                    <a:pt x="4840" y="1400"/>
                  </a:lnTo>
                  <a:lnTo>
                    <a:pt x="4169" y="1021"/>
                  </a:lnTo>
                  <a:lnTo>
                    <a:pt x="3499" y="701"/>
                  </a:lnTo>
                  <a:lnTo>
                    <a:pt x="2886" y="438"/>
                  </a:lnTo>
                  <a:lnTo>
                    <a:pt x="2303" y="263"/>
                  </a:lnTo>
                  <a:lnTo>
                    <a:pt x="1779" y="118"/>
                  </a:lnTo>
                  <a:lnTo>
                    <a:pt x="1312" y="30"/>
                  </a:lnTo>
                  <a:lnTo>
                    <a:pt x="90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86;p55">
              <a:extLst>
                <a:ext uri="{FF2B5EF4-FFF2-40B4-BE49-F238E27FC236}">
                  <a16:creationId xmlns:a16="http://schemas.microsoft.com/office/drawing/2014/main" id="{1F76F0F7-0D76-BD24-E051-1657D7B5E7D1}"/>
                </a:ext>
              </a:extLst>
            </p:cNvPr>
            <p:cNvSpPr/>
            <p:nvPr/>
          </p:nvSpPr>
          <p:spPr>
            <a:xfrm>
              <a:off x="6492665" y="2226583"/>
              <a:ext cx="278291" cy="41660"/>
            </a:xfrm>
            <a:custGeom>
              <a:avLst/>
              <a:gdLst/>
              <a:ahLst/>
              <a:cxnLst/>
              <a:rect l="l" t="t" r="r" b="b"/>
              <a:pathLst>
                <a:path w="16560" h="2479" extrusionOk="0">
                  <a:moveTo>
                    <a:pt x="6560" y="1"/>
                  </a:moveTo>
                  <a:lnTo>
                    <a:pt x="5744" y="30"/>
                  </a:lnTo>
                  <a:lnTo>
                    <a:pt x="4928" y="59"/>
                  </a:lnTo>
                  <a:lnTo>
                    <a:pt x="4082" y="88"/>
                  </a:lnTo>
                  <a:lnTo>
                    <a:pt x="3266" y="176"/>
                  </a:lnTo>
                  <a:lnTo>
                    <a:pt x="2450" y="263"/>
                  </a:lnTo>
                  <a:lnTo>
                    <a:pt x="1633" y="351"/>
                  </a:lnTo>
                  <a:lnTo>
                    <a:pt x="817" y="496"/>
                  </a:lnTo>
                  <a:lnTo>
                    <a:pt x="1" y="642"/>
                  </a:lnTo>
                  <a:lnTo>
                    <a:pt x="875" y="642"/>
                  </a:lnTo>
                  <a:lnTo>
                    <a:pt x="1779" y="671"/>
                  </a:lnTo>
                  <a:lnTo>
                    <a:pt x="2916" y="759"/>
                  </a:lnTo>
                  <a:lnTo>
                    <a:pt x="4170" y="904"/>
                  </a:lnTo>
                  <a:lnTo>
                    <a:pt x="4811" y="992"/>
                  </a:lnTo>
                  <a:lnTo>
                    <a:pt x="5481" y="1138"/>
                  </a:lnTo>
                  <a:lnTo>
                    <a:pt x="6152" y="1283"/>
                  </a:lnTo>
                  <a:lnTo>
                    <a:pt x="6793" y="1458"/>
                  </a:lnTo>
                  <a:lnTo>
                    <a:pt x="7405" y="1662"/>
                  </a:lnTo>
                  <a:lnTo>
                    <a:pt x="8018" y="1896"/>
                  </a:lnTo>
                  <a:lnTo>
                    <a:pt x="8572" y="2158"/>
                  </a:lnTo>
                  <a:lnTo>
                    <a:pt x="9067" y="2479"/>
                  </a:lnTo>
                  <a:lnTo>
                    <a:pt x="16559" y="2479"/>
                  </a:lnTo>
                  <a:lnTo>
                    <a:pt x="16501" y="2391"/>
                  </a:lnTo>
                  <a:lnTo>
                    <a:pt x="16239" y="2187"/>
                  </a:lnTo>
                  <a:lnTo>
                    <a:pt x="15772" y="1866"/>
                  </a:lnTo>
                  <a:lnTo>
                    <a:pt x="15451" y="1692"/>
                  </a:lnTo>
                  <a:lnTo>
                    <a:pt x="15072" y="1517"/>
                  </a:lnTo>
                  <a:lnTo>
                    <a:pt x="14606" y="1313"/>
                  </a:lnTo>
                  <a:lnTo>
                    <a:pt x="14110" y="1108"/>
                  </a:lnTo>
                  <a:lnTo>
                    <a:pt x="13527" y="904"/>
                  </a:lnTo>
                  <a:lnTo>
                    <a:pt x="12857" y="730"/>
                  </a:lnTo>
                  <a:lnTo>
                    <a:pt x="12128" y="555"/>
                  </a:lnTo>
                  <a:lnTo>
                    <a:pt x="11283" y="380"/>
                  </a:lnTo>
                  <a:lnTo>
                    <a:pt x="10379" y="234"/>
                  </a:lnTo>
                  <a:lnTo>
                    <a:pt x="9388" y="117"/>
                  </a:lnTo>
                  <a:lnTo>
                    <a:pt x="7988" y="30"/>
                  </a:lnTo>
                  <a:lnTo>
                    <a:pt x="656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9" name="Google Shape;1868;p60">
            <a:extLst>
              <a:ext uri="{FF2B5EF4-FFF2-40B4-BE49-F238E27FC236}">
                <a16:creationId xmlns:a16="http://schemas.microsoft.com/office/drawing/2014/main" id="{E5060505-C730-5FE8-AC16-78D92EF88D86}"/>
              </a:ext>
            </a:extLst>
          </p:cNvPr>
          <p:cNvSpPr/>
          <p:nvPr/>
        </p:nvSpPr>
        <p:spPr>
          <a:xfrm>
            <a:off x="0" y="1342237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868;p60">
            <a:extLst>
              <a:ext uri="{FF2B5EF4-FFF2-40B4-BE49-F238E27FC236}">
                <a16:creationId xmlns:a16="http://schemas.microsoft.com/office/drawing/2014/main" id="{1D0A2A8F-06C7-EC6E-0992-765D5BFB1787}"/>
              </a:ext>
            </a:extLst>
          </p:cNvPr>
          <p:cNvSpPr/>
          <p:nvPr/>
        </p:nvSpPr>
        <p:spPr>
          <a:xfrm>
            <a:off x="0" y="1915405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868;p60">
            <a:extLst>
              <a:ext uri="{FF2B5EF4-FFF2-40B4-BE49-F238E27FC236}">
                <a16:creationId xmlns:a16="http://schemas.microsoft.com/office/drawing/2014/main" id="{0C5AB5A3-1F34-1F8B-75B0-6C35D268EC8B}"/>
              </a:ext>
            </a:extLst>
          </p:cNvPr>
          <p:cNvSpPr/>
          <p:nvPr/>
        </p:nvSpPr>
        <p:spPr>
          <a:xfrm>
            <a:off x="-7605" y="2459070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869;p60">
            <a:extLst>
              <a:ext uri="{FF2B5EF4-FFF2-40B4-BE49-F238E27FC236}">
                <a16:creationId xmlns:a16="http://schemas.microsoft.com/office/drawing/2014/main" id="{099A04DE-5940-58D0-1994-2FF06432C6FD}"/>
              </a:ext>
            </a:extLst>
          </p:cNvPr>
          <p:cNvSpPr/>
          <p:nvPr/>
        </p:nvSpPr>
        <p:spPr>
          <a:xfrm rot="19571044">
            <a:off x="131480" y="1421487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869;p60">
            <a:extLst>
              <a:ext uri="{FF2B5EF4-FFF2-40B4-BE49-F238E27FC236}">
                <a16:creationId xmlns:a16="http://schemas.microsoft.com/office/drawing/2014/main" id="{2797CD6B-3A7E-462A-04C2-98D153E67143}"/>
              </a:ext>
            </a:extLst>
          </p:cNvPr>
          <p:cNvSpPr/>
          <p:nvPr/>
        </p:nvSpPr>
        <p:spPr>
          <a:xfrm rot="19571044">
            <a:off x="125123" y="1976899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869;p60">
            <a:extLst>
              <a:ext uri="{FF2B5EF4-FFF2-40B4-BE49-F238E27FC236}">
                <a16:creationId xmlns:a16="http://schemas.microsoft.com/office/drawing/2014/main" id="{230F4E48-63C7-A7E5-A6B2-A0DFBF278DB6}"/>
              </a:ext>
            </a:extLst>
          </p:cNvPr>
          <p:cNvSpPr/>
          <p:nvPr/>
        </p:nvSpPr>
        <p:spPr>
          <a:xfrm rot="19571044">
            <a:off x="125124" y="2534138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F7B6ABD-E99A-D914-4B10-D85ADDF59D53}"/>
              </a:ext>
            </a:extLst>
          </p:cNvPr>
          <p:cNvSpPr txBox="1"/>
          <p:nvPr/>
        </p:nvSpPr>
        <p:spPr>
          <a:xfrm>
            <a:off x="437591" y="1321860"/>
            <a:ext cx="609297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erheblicher Anstieg der Preise für Energierohstoffe</a:t>
            </a:r>
            <a:b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Beschränkung des Warenangebots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übermäßige Monopole in der Wirtschaft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8150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>
            <a:extLst>
              <a:ext uri="{FF2B5EF4-FFF2-40B4-BE49-F238E27FC236}">
                <a16:creationId xmlns:a16="http://schemas.microsoft.com/office/drawing/2014/main" id="{1BBAA7CF-6338-CAB5-5C00-96D563F26AF1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424884" y="910008"/>
            <a:ext cx="6296891" cy="3255818"/>
          </a:xfrm>
        </p:spPr>
        <p:txBody>
          <a:bodyPr/>
          <a:lstStyle/>
          <a:p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Abnahme des Wertes der ungesicherten Ersparnisse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Arbeitnehmerdruck auf Lohnerhöhungen,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Abnahme des Wertes und des Vertrauens in das Geld,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A3BB9473-53DA-DAE2-8840-BADF07018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73" y="-62346"/>
            <a:ext cx="7723909" cy="962282"/>
          </a:xfrm>
        </p:spPr>
        <p:txBody>
          <a:bodyPr/>
          <a:lstStyle/>
          <a:p>
            <a:r>
              <a:rPr lang="pl-PL" sz="3200" dirty="0"/>
              <a:t>Auswirkungen der Inflation</a:t>
            </a:r>
          </a:p>
        </p:txBody>
      </p:sp>
      <p:grpSp>
        <p:nvGrpSpPr>
          <p:cNvPr id="7" name="Google Shape;2687;p65">
            <a:extLst>
              <a:ext uri="{FF2B5EF4-FFF2-40B4-BE49-F238E27FC236}">
                <a16:creationId xmlns:a16="http://schemas.microsoft.com/office/drawing/2014/main" id="{E1C357B8-A257-C71E-1AE7-5E574C2101E4}"/>
              </a:ext>
            </a:extLst>
          </p:cNvPr>
          <p:cNvGrpSpPr/>
          <p:nvPr/>
        </p:nvGrpSpPr>
        <p:grpSpPr>
          <a:xfrm>
            <a:off x="6086504" y="2253000"/>
            <a:ext cx="2701859" cy="2730687"/>
            <a:chOff x="715079" y="535036"/>
            <a:chExt cx="2701859" cy="2730687"/>
          </a:xfrm>
        </p:grpSpPr>
        <p:sp>
          <p:nvSpPr>
            <p:cNvPr id="8" name="Google Shape;2688;p65">
              <a:extLst>
                <a:ext uri="{FF2B5EF4-FFF2-40B4-BE49-F238E27FC236}">
                  <a16:creationId xmlns:a16="http://schemas.microsoft.com/office/drawing/2014/main" id="{1CC7F154-71C2-DD1C-AF4F-4567AB4280BB}"/>
                </a:ext>
              </a:extLst>
            </p:cNvPr>
            <p:cNvSpPr/>
            <p:nvPr/>
          </p:nvSpPr>
          <p:spPr>
            <a:xfrm>
              <a:off x="1487566" y="1045400"/>
              <a:ext cx="418428" cy="240326"/>
            </a:xfrm>
            <a:custGeom>
              <a:avLst/>
              <a:gdLst/>
              <a:ahLst/>
              <a:cxnLst/>
              <a:rect l="l" t="t" r="r" b="b"/>
              <a:pathLst>
                <a:path w="22784" h="13095" extrusionOk="0">
                  <a:moveTo>
                    <a:pt x="3621" y="0"/>
                  </a:moveTo>
                  <a:cubicBezTo>
                    <a:pt x="3153" y="0"/>
                    <a:pt x="2733" y="70"/>
                    <a:pt x="2369" y="223"/>
                  </a:cubicBezTo>
                  <a:cubicBezTo>
                    <a:pt x="1768" y="490"/>
                    <a:pt x="1135" y="2425"/>
                    <a:pt x="934" y="2959"/>
                  </a:cubicBezTo>
                  <a:cubicBezTo>
                    <a:pt x="0" y="5194"/>
                    <a:pt x="3870" y="8896"/>
                    <a:pt x="9574" y="11231"/>
                  </a:cubicBezTo>
                  <a:cubicBezTo>
                    <a:pt x="12533" y="12467"/>
                    <a:pt x="15428" y="13094"/>
                    <a:pt x="17648" y="13094"/>
                  </a:cubicBezTo>
                  <a:cubicBezTo>
                    <a:pt x="19683" y="13094"/>
                    <a:pt x="21152" y="12567"/>
                    <a:pt x="21583" y="11498"/>
                  </a:cubicBezTo>
                  <a:cubicBezTo>
                    <a:pt x="21849" y="10864"/>
                    <a:pt x="22783" y="9430"/>
                    <a:pt x="22350" y="8096"/>
                  </a:cubicBezTo>
                  <a:cubicBezTo>
                    <a:pt x="21616" y="5894"/>
                    <a:pt x="16979" y="4793"/>
                    <a:pt x="12910" y="3125"/>
                  </a:cubicBezTo>
                  <a:cubicBezTo>
                    <a:pt x="9286" y="1632"/>
                    <a:pt x="5892" y="0"/>
                    <a:pt x="36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689;p65">
              <a:extLst>
                <a:ext uri="{FF2B5EF4-FFF2-40B4-BE49-F238E27FC236}">
                  <a16:creationId xmlns:a16="http://schemas.microsoft.com/office/drawing/2014/main" id="{E80D1BBA-CD01-609B-EFEB-4874E62D107F}"/>
                </a:ext>
              </a:extLst>
            </p:cNvPr>
            <p:cNvSpPr/>
            <p:nvPr/>
          </p:nvSpPr>
          <p:spPr>
            <a:xfrm>
              <a:off x="1502277" y="1034921"/>
              <a:ext cx="411688" cy="215642"/>
            </a:xfrm>
            <a:custGeom>
              <a:avLst/>
              <a:gdLst/>
              <a:ahLst/>
              <a:cxnLst/>
              <a:rect l="l" t="t" r="r" b="b"/>
              <a:pathLst>
                <a:path w="22417" h="11750" extrusionOk="0">
                  <a:moveTo>
                    <a:pt x="4930" y="1"/>
                  </a:moveTo>
                  <a:cubicBezTo>
                    <a:pt x="2862" y="1"/>
                    <a:pt x="1371" y="543"/>
                    <a:pt x="934" y="1628"/>
                  </a:cubicBezTo>
                  <a:cubicBezTo>
                    <a:pt x="0" y="3863"/>
                    <a:pt x="3869" y="7566"/>
                    <a:pt x="9540" y="9934"/>
                  </a:cubicBezTo>
                  <a:cubicBezTo>
                    <a:pt x="12486" y="11140"/>
                    <a:pt x="15334" y="11750"/>
                    <a:pt x="17528" y="11750"/>
                  </a:cubicBezTo>
                  <a:cubicBezTo>
                    <a:pt x="19582" y="11750"/>
                    <a:pt x="21064" y="11215"/>
                    <a:pt x="21515" y="10134"/>
                  </a:cubicBezTo>
                  <a:cubicBezTo>
                    <a:pt x="22416" y="7866"/>
                    <a:pt x="18580" y="4163"/>
                    <a:pt x="12876" y="1828"/>
                  </a:cubicBezTo>
                  <a:cubicBezTo>
                    <a:pt x="9958" y="610"/>
                    <a:pt x="7120" y="1"/>
                    <a:pt x="49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0;p65">
              <a:extLst>
                <a:ext uri="{FF2B5EF4-FFF2-40B4-BE49-F238E27FC236}">
                  <a16:creationId xmlns:a16="http://schemas.microsoft.com/office/drawing/2014/main" id="{ECD94E02-4C9B-31FC-9C95-37C8BD32F9F1}"/>
                </a:ext>
              </a:extLst>
            </p:cNvPr>
            <p:cNvSpPr/>
            <p:nvPr/>
          </p:nvSpPr>
          <p:spPr>
            <a:xfrm>
              <a:off x="2054843" y="841174"/>
              <a:ext cx="384122" cy="309552"/>
            </a:xfrm>
            <a:custGeom>
              <a:avLst/>
              <a:gdLst/>
              <a:ahLst/>
              <a:cxnLst/>
              <a:rect l="l" t="t" r="r" b="b"/>
              <a:pathLst>
                <a:path w="20916" h="16867" extrusionOk="0">
                  <a:moveTo>
                    <a:pt x="16416" y="1"/>
                  </a:moveTo>
                  <a:cubicBezTo>
                    <a:pt x="14178" y="1"/>
                    <a:pt x="11128" y="3212"/>
                    <a:pt x="7872" y="5747"/>
                  </a:cubicBezTo>
                  <a:cubicBezTo>
                    <a:pt x="4136" y="8649"/>
                    <a:pt x="367" y="11151"/>
                    <a:pt x="100" y="13420"/>
                  </a:cubicBezTo>
                  <a:cubicBezTo>
                    <a:pt x="0" y="14120"/>
                    <a:pt x="1401" y="15588"/>
                    <a:pt x="1735" y="16021"/>
                  </a:cubicBezTo>
                  <a:cubicBezTo>
                    <a:pt x="2180" y="16595"/>
                    <a:pt x="2944" y="16867"/>
                    <a:pt x="3927" y="16867"/>
                  </a:cubicBezTo>
                  <a:cubicBezTo>
                    <a:pt x="6258" y="16867"/>
                    <a:pt x="9817" y="15337"/>
                    <a:pt x="13243" y="12686"/>
                  </a:cubicBezTo>
                  <a:cubicBezTo>
                    <a:pt x="18080" y="8950"/>
                    <a:pt x="20915" y="4313"/>
                    <a:pt x="19447" y="2378"/>
                  </a:cubicBezTo>
                  <a:cubicBezTo>
                    <a:pt x="19014" y="1845"/>
                    <a:pt x="18247" y="344"/>
                    <a:pt x="16846" y="43"/>
                  </a:cubicBezTo>
                  <a:cubicBezTo>
                    <a:pt x="16706" y="15"/>
                    <a:pt x="16562" y="1"/>
                    <a:pt x="164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691;p65">
              <a:extLst>
                <a:ext uri="{FF2B5EF4-FFF2-40B4-BE49-F238E27FC236}">
                  <a16:creationId xmlns:a16="http://schemas.microsoft.com/office/drawing/2014/main" id="{F12FB1F3-5DB1-6118-890E-9CD9A4BB4554}"/>
                </a:ext>
              </a:extLst>
            </p:cNvPr>
            <p:cNvSpPr/>
            <p:nvPr/>
          </p:nvSpPr>
          <p:spPr>
            <a:xfrm>
              <a:off x="2036459" y="840311"/>
              <a:ext cx="377988" cy="280628"/>
            </a:xfrm>
            <a:custGeom>
              <a:avLst/>
              <a:gdLst/>
              <a:ahLst/>
              <a:cxnLst/>
              <a:rect l="l" t="t" r="r" b="b"/>
              <a:pathLst>
                <a:path w="20582" h="15291" extrusionOk="0">
                  <a:moveTo>
                    <a:pt x="16937" y="1"/>
                  </a:moveTo>
                  <a:cubicBezTo>
                    <a:pt x="14618" y="1"/>
                    <a:pt x="11045" y="1531"/>
                    <a:pt x="7606" y="4193"/>
                  </a:cubicBezTo>
                  <a:cubicBezTo>
                    <a:pt x="2736" y="7963"/>
                    <a:pt x="0" y="12566"/>
                    <a:pt x="1468" y="14467"/>
                  </a:cubicBezTo>
                  <a:cubicBezTo>
                    <a:pt x="1909" y="15026"/>
                    <a:pt x="2664" y="15291"/>
                    <a:pt x="3634" y="15291"/>
                  </a:cubicBezTo>
                  <a:cubicBezTo>
                    <a:pt x="5965" y="15291"/>
                    <a:pt x="9537" y="13760"/>
                    <a:pt x="12976" y="11098"/>
                  </a:cubicBezTo>
                  <a:cubicBezTo>
                    <a:pt x="17813" y="7329"/>
                    <a:pt x="20582" y="2726"/>
                    <a:pt x="19081" y="824"/>
                  </a:cubicBezTo>
                  <a:cubicBezTo>
                    <a:pt x="18650" y="266"/>
                    <a:pt x="17902" y="1"/>
                    <a:pt x="169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692;p65">
              <a:extLst>
                <a:ext uri="{FF2B5EF4-FFF2-40B4-BE49-F238E27FC236}">
                  <a16:creationId xmlns:a16="http://schemas.microsoft.com/office/drawing/2014/main" id="{77159E30-9211-7D07-274B-2C5AC72309DC}"/>
                </a:ext>
              </a:extLst>
            </p:cNvPr>
            <p:cNvSpPr/>
            <p:nvPr/>
          </p:nvSpPr>
          <p:spPr>
            <a:xfrm>
              <a:off x="1567821" y="560821"/>
              <a:ext cx="489482" cy="217697"/>
            </a:xfrm>
            <a:custGeom>
              <a:avLst/>
              <a:gdLst/>
              <a:ahLst/>
              <a:cxnLst/>
              <a:rect l="l" t="t" r="r" b="b"/>
              <a:pathLst>
                <a:path w="26653" h="11862" extrusionOk="0">
                  <a:moveTo>
                    <a:pt x="4465" y="1"/>
                  </a:moveTo>
                  <a:cubicBezTo>
                    <a:pt x="3199" y="1"/>
                    <a:pt x="2157" y="197"/>
                    <a:pt x="1435" y="709"/>
                  </a:cubicBezTo>
                  <a:cubicBezTo>
                    <a:pt x="801" y="1176"/>
                    <a:pt x="601" y="3511"/>
                    <a:pt x="501" y="4145"/>
                  </a:cubicBezTo>
                  <a:cubicBezTo>
                    <a:pt x="0" y="6880"/>
                    <a:pt x="5271" y="10116"/>
                    <a:pt x="12242" y="11350"/>
                  </a:cubicBezTo>
                  <a:cubicBezTo>
                    <a:pt x="14150" y="11697"/>
                    <a:pt x="15995" y="11861"/>
                    <a:pt x="17678" y="11861"/>
                  </a:cubicBezTo>
                  <a:cubicBezTo>
                    <a:pt x="22148" y="11861"/>
                    <a:pt x="25479" y="10701"/>
                    <a:pt x="25819" y="8715"/>
                  </a:cubicBezTo>
                  <a:cubicBezTo>
                    <a:pt x="25952" y="7914"/>
                    <a:pt x="26653" y="6079"/>
                    <a:pt x="25819" y="4678"/>
                  </a:cubicBezTo>
                  <a:cubicBezTo>
                    <a:pt x="24484" y="2377"/>
                    <a:pt x="19014" y="2310"/>
                    <a:pt x="14010" y="1409"/>
                  </a:cubicBezTo>
                  <a:cubicBezTo>
                    <a:pt x="10430" y="787"/>
                    <a:pt x="6998" y="1"/>
                    <a:pt x="44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693;p65">
              <a:extLst>
                <a:ext uri="{FF2B5EF4-FFF2-40B4-BE49-F238E27FC236}">
                  <a16:creationId xmlns:a16="http://schemas.microsoft.com/office/drawing/2014/main" id="{5377B549-FB09-00B1-F40E-CB6FB4E55DD6}"/>
                </a:ext>
              </a:extLst>
            </p:cNvPr>
            <p:cNvSpPr/>
            <p:nvPr/>
          </p:nvSpPr>
          <p:spPr>
            <a:xfrm>
              <a:off x="1575167" y="535036"/>
              <a:ext cx="482136" cy="200134"/>
            </a:xfrm>
            <a:custGeom>
              <a:avLst/>
              <a:gdLst/>
              <a:ahLst/>
              <a:cxnLst/>
              <a:rect l="l" t="t" r="r" b="b"/>
              <a:pathLst>
                <a:path w="26253" h="10905" extrusionOk="0">
                  <a:moveTo>
                    <a:pt x="8776" y="0"/>
                  </a:moveTo>
                  <a:cubicBezTo>
                    <a:pt x="4240" y="0"/>
                    <a:pt x="869" y="1200"/>
                    <a:pt x="501" y="3215"/>
                  </a:cubicBezTo>
                  <a:cubicBezTo>
                    <a:pt x="1" y="5950"/>
                    <a:pt x="5271" y="9186"/>
                    <a:pt x="12243" y="10420"/>
                  </a:cubicBezTo>
                  <a:cubicBezTo>
                    <a:pt x="14101" y="10749"/>
                    <a:pt x="15893" y="10905"/>
                    <a:pt x="17532" y="10905"/>
                  </a:cubicBezTo>
                  <a:cubicBezTo>
                    <a:pt x="22040" y="10905"/>
                    <a:pt x="25385" y="9724"/>
                    <a:pt x="25752" y="7718"/>
                  </a:cubicBezTo>
                  <a:cubicBezTo>
                    <a:pt x="26253" y="4949"/>
                    <a:pt x="20982" y="1747"/>
                    <a:pt x="14011" y="479"/>
                  </a:cubicBezTo>
                  <a:cubicBezTo>
                    <a:pt x="12173" y="154"/>
                    <a:pt x="10400" y="0"/>
                    <a:pt x="8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694;p65">
              <a:extLst>
                <a:ext uri="{FF2B5EF4-FFF2-40B4-BE49-F238E27FC236}">
                  <a16:creationId xmlns:a16="http://schemas.microsoft.com/office/drawing/2014/main" id="{B621ACCC-A9A8-1C41-3E3D-3979D20E8084}"/>
                </a:ext>
              </a:extLst>
            </p:cNvPr>
            <p:cNvSpPr/>
            <p:nvPr/>
          </p:nvSpPr>
          <p:spPr>
            <a:xfrm>
              <a:off x="938067" y="2005732"/>
              <a:ext cx="1947480" cy="1253659"/>
            </a:xfrm>
            <a:custGeom>
              <a:avLst/>
              <a:gdLst/>
              <a:ahLst/>
              <a:cxnLst/>
              <a:rect l="l" t="t" r="r" b="b"/>
              <a:pathLst>
                <a:path w="106043" h="68310" extrusionOk="0">
                  <a:moveTo>
                    <a:pt x="96571" y="0"/>
                  </a:moveTo>
                  <a:cubicBezTo>
                    <a:pt x="96559" y="0"/>
                    <a:pt x="96547" y="0"/>
                    <a:pt x="96536" y="0"/>
                  </a:cubicBezTo>
                  <a:lnTo>
                    <a:pt x="53605" y="2502"/>
                  </a:lnTo>
                  <a:cubicBezTo>
                    <a:pt x="52104" y="2602"/>
                    <a:pt x="50603" y="2969"/>
                    <a:pt x="49235" y="3570"/>
                  </a:cubicBezTo>
                  <a:lnTo>
                    <a:pt x="2602" y="24418"/>
                  </a:lnTo>
                  <a:cubicBezTo>
                    <a:pt x="934" y="25185"/>
                    <a:pt x="0" y="26986"/>
                    <a:pt x="367" y="28788"/>
                  </a:cubicBezTo>
                  <a:lnTo>
                    <a:pt x="8073" y="65214"/>
                  </a:lnTo>
                  <a:cubicBezTo>
                    <a:pt x="8473" y="67090"/>
                    <a:pt x="10149" y="68310"/>
                    <a:pt x="11919" y="68310"/>
                  </a:cubicBezTo>
                  <a:cubicBezTo>
                    <a:pt x="12509" y="68310"/>
                    <a:pt x="13109" y="68174"/>
                    <a:pt x="13677" y="67882"/>
                  </a:cubicBezTo>
                  <a:lnTo>
                    <a:pt x="59709" y="44899"/>
                  </a:lnTo>
                  <a:lnTo>
                    <a:pt x="102173" y="43498"/>
                  </a:lnTo>
                  <a:cubicBezTo>
                    <a:pt x="104375" y="43431"/>
                    <a:pt x="106042" y="41430"/>
                    <a:pt x="105709" y="39228"/>
                  </a:cubicBezTo>
                  <a:lnTo>
                    <a:pt x="100038" y="4370"/>
                  </a:lnTo>
                  <a:cubicBezTo>
                    <a:pt x="99740" y="2580"/>
                    <a:pt x="98388" y="0"/>
                    <a:pt x="965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695;p65">
              <a:extLst>
                <a:ext uri="{FF2B5EF4-FFF2-40B4-BE49-F238E27FC236}">
                  <a16:creationId xmlns:a16="http://schemas.microsoft.com/office/drawing/2014/main" id="{1A5252DC-76F0-DA2D-80C6-58043AC84D22}"/>
                </a:ext>
              </a:extLst>
            </p:cNvPr>
            <p:cNvSpPr/>
            <p:nvPr/>
          </p:nvSpPr>
          <p:spPr>
            <a:xfrm>
              <a:off x="715079" y="1570465"/>
              <a:ext cx="1156003" cy="1185828"/>
            </a:xfrm>
            <a:custGeom>
              <a:avLst/>
              <a:gdLst/>
              <a:ahLst/>
              <a:cxnLst/>
              <a:rect l="l" t="t" r="r" b="b"/>
              <a:pathLst>
                <a:path w="62946" h="64614" extrusionOk="0">
                  <a:moveTo>
                    <a:pt x="22516" y="0"/>
                  </a:moveTo>
                  <a:lnTo>
                    <a:pt x="0" y="20782"/>
                  </a:lnTo>
                  <a:lnTo>
                    <a:pt x="40429" y="64613"/>
                  </a:lnTo>
                  <a:lnTo>
                    <a:pt x="62945" y="43865"/>
                  </a:lnTo>
                  <a:lnTo>
                    <a:pt x="2251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696;p65">
              <a:extLst>
                <a:ext uri="{FF2B5EF4-FFF2-40B4-BE49-F238E27FC236}">
                  <a16:creationId xmlns:a16="http://schemas.microsoft.com/office/drawing/2014/main" id="{DBFB8AD5-7CD4-72D9-6A96-99A8577168BF}"/>
                </a:ext>
              </a:extLst>
            </p:cNvPr>
            <p:cNvSpPr/>
            <p:nvPr/>
          </p:nvSpPr>
          <p:spPr>
            <a:xfrm>
              <a:off x="766538" y="1620054"/>
              <a:ext cx="1059201" cy="1088487"/>
            </a:xfrm>
            <a:custGeom>
              <a:avLst/>
              <a:gdLst/>
              <a:ahLst/>
              <a:cxnLst/>
              <a:rect l="l" t="t" r="r" b="b"/>
              <a:pathLst>
                <a:path w="57675" h="59310" fill="none" extrusionOk="0">
                  <a:moveTo>
                    <a:pt x="0" y="18313"/>
                  </a:moveTo>
                  <a:lnTo>
                    <a:pt x="19881" y="0"/>
                  </a:lnTo>
                  <a:lnTo>
                    <a:pt x="57675" y="40996"/>
                  </a:lnTo>
                  <a:lnTo>
                    <a:pt x="37794" y="59309"/>
                  </a:lnTo>
                  <a:close/>
                </a:path>
              </a:pathLst>
            </a:custGeom>
            <a:solidFill>
              <a:schemeClr val="accent1"/>
            </a:solidFill>
            <a:ln w="10000" cap="flat" cmpd="sng">
              <a:solidFill>
                <a:schemeClr val="accent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697;p65">
              <a:extLst>
                <a:ext uri="{FF2B5EF4-FFF2-40B4-BE49-F238E27FC236}">
                  <a16:creationId xmlns:a16="http://schemas.microsoft.com/office/drawing/2014/main" id="{B0D499B5-83DB-0F60-4E4A-071CF7C3FB0A}"/>
                </a:ext>
              </a:extLst>
            </p:cNvPr>
            <p:cNvSpPr/>
            <p:nvPr/>
          </p:nvSpPr>
          <p:spPr>
            <a:xfrm>
              <a:off x="1161055" y="2040454"/>
              <a:ext cx="259149" cy="235609"/>
            </a:xfrm>
            <a:custGeom>
              <a:avLst/>
              <a:gdLst/>
              <a:ahLst/>
              <a:cxnLst/>
              <a:rect l="l" t="t" r="r" b="b"/>
              <a:pathLst>
                <a:path w="14111" h="12838" extrusionOk="0">
                  <a:moveTo>
                    <a:pt x="5643" y="1"/>
                  </a:moveTo>
                  <a:cubicBezTo>
                    <a:pt x="4387" y="1"/>
                    <a:pt x="3208" y="404"/>
                    <a:pt x="2302" y="1244"/>
                  </a:cubicBezTo>
                  <a:cubicBezTo>
                    <a:pt x="0" y="3345"/>
                    <a:pt x="300" y="7382"/>
                    <a:pt x="2936" y="10217"/>
                  </a:cubicBezTo>
                  <a:cubicBezTo>
                    <a:pt x="4512" y="11933"/>
                    <a:pt x="6565" y="12837"/>
                    <a:pt x="8454" y="12837"/>
                  </a:cubicBezTo>
                  <a:cubicBezTo>
                    <a:pt x="9723" y="12837"/>
                    <a:pt x="10917" y="12429"/>
                    <a:pt x="11842" y="11585"/>
                  </a:cubicBezTo>
                  <a:cubicBezTo>
                    <a:pt x="14110" y="9517"/>
                    <a:pt x="13810" y="5480"/>
                    <a:pt x="11175" y="2612"/>
                  </a:cubicBezTo>
                  <a:cubicBezTo>
                    <a:pt x="9593" y="910"/>
                    <a:pt x="7530" y="1"/>
                    <a:pt x="56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698;p65">
              <a:extLst>
                <a:ext uri="{FF2B5EF4-FFF2-40B4-BE49-F238E27FC236}">
                  <a16:creationId xmlns:a16="http://schemas.microsoft.com/office/drawing/2014/main" id="{82DDE9A6-3702-027D-0854-C48490149985}"/>
                </a:ext>
              </a:extLst>
            </p:cNvPr>
            <p:cNvSpPr/>
            <p:nvPr/>
          </p:nvSpPr>
          <p:spPr>
            <a:xfrm>
              <a:off x="952759" y="1255793"/>
              <a:ext cx="902383" cy="1220111"/>
            </a:xfrm>
            <a:custGeom>
              <a:avLst/>
              <a:gdLst/>
              <a:ahLst/>
              <a:cxnLst/>
              <a:rect l="l" t="t" r="r" b="b"/>
              <a:pathLst>
                <a:path w="49136" h="66482" extrusionOk="0">
                  <a:moveTo>
                    <a:pt x="28788" y="1"/>
                  </a:moveTo>
                  <a:lnTo>
                    <a:pt x="1" y="10442"/>
                  </a:lnTo>
                  <a:lnTo>
                    <a:pt x="20315" y="66482"/>
                  </a:lnTo>
                  <a:lnTo>
                    <a:pt x="49136" y="56041"/>
                  </a:lnTo>
                  <a:lnTo>
                    <a:pt x="287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699;p65">
              <a:extLst>
                <a:ext uri="{FF2B5EF4-FFF2-40B4-BE49-F238E27FC236}">
                  <a16:creationId xmlns:a16="http://schemas.microsoft.com/office/drawing/2014/main" id="{E5F30016-7713-3AEC-BF6B-063834D04028}"/>
                </a:ext>
              </a:extLst>
            </p:cNvPr>
            <p:cNvSpPr/>
            <p:nvPr/>
          </p:nvSpPr>
          <p:spPr>
            <a:xfrm>
              <a:off x="998708" y="1301711"/>
              <a:ext cx="815388" cy="1131340"/>
            </a:xfrm>
            <a:custGeom>
              <a:avLst/>
              <a:gdLst/>
              <a:ahLst/>
              <a:cxnLst/>
              <a:rect l="l" t="t" r="r" b="b"/>
              <a:pathLst>
                <a:path w="44399" h="61645" fill="none" extrusionOk="0">
                  <a:moveTo>
                    <a:pt x="0" y="9207"/>
                  </a:moveTo>
                  <a:lnTo>
                    <a:pt x="25385" y="1"/>
                  </a:lnTo>
                  <a:lnTo>
                    <a:pt x="44399" y="52438"/>
                  </a:lnTo>
                  <a:lnTo>
                    <a:pt x="18981" y="61645"/>
                  </a:lnTo>
                  <a:close/>
                </a:path>
              </a:pathLst>
            </a:custGeom>
            <a:solidFill>
              <a:schemeClr val="accent1"/>
            </a:solidFill>
            <a:ln w="10850" cap="flat" cmpd="sng">
              <a:solidFill>
                <a:schemeClr val="accent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700;p65">
              <a:extLst>
                <a:ext uri="{FF2B5EF4-FFF2-40B4-BE49-F238E27FC236}">
                  <a16:creationId xmlns:a16="http://schemas.microsoft.com/office/drawing/2014/main" id="{BF627F0A-7A11-8588-380A-014AEF1D1930}"/>
                </a:ext>
              </a:extLst>
            </p:cNvPr>
            <p:cNvSpPr/>
            <p:nvPr/>
          </p:nvSpPr>
          <p:spPr>
            <a:xfrm>
              <a:off x="1282337" y="1733362"/>
              <a:ext cx="242620" cy="252989"/>
            </a:xfrm>
            <a:custGeom>
              <a:avLst/>
              <a:gdLst/>
              <a:ahLst/>
              <a:cxnLst/>
              <a:rect l="l" t="t" r="r" b="b"/>
              <a:pathLst>
                <a:path w="13211" h="13785" extrusionOk="0">
                  <a:moveTo>
                    <a:pt x="5738" y="1"/>
                  </a:moveTo>
                  <a:cubicBezTo>
                    <a:pt x="5220" y="1"/>
                    <a:pt x="4704" y="86"/>
                    <a:pt x="4204" y="264"/>
                  </a:cubicBezTo>
                  <a:cubicBezTo>
                    <a:pt x="1302" y="1332"/>
                    <a:pt x="1" y="5168"/>
                    <a:pt x="1335" y="8804"/>
                  </a:cubicBezTo>
                  <a:cubicBezTo>
                    <a:pt x="2407" y="11826"/>
                    <a:pt x="4927" y="13785"/>
                    <a:pt x="7423" y="13785"/>
                  </a:cubicBezTo>
                  <a:cubicBezTo>
                    <a:pt x="7957" y="13785"/>
                    <a:pt x="8490" y="13695"/>
                    <a:pt x="9007" y="13507"/>
                  </a:cubicBezTo>
                  <a:cubicBezTo>
                    <a:pt x="11909" y="12473"/>
                    <a:pt x="13210" y="8637"/>
                    <a:pt x="11876" y="5001"/>
                  </a:cubicBezTo>
                  <a:cubicBezTo>
                    <a:pt x="10772" y="1964"/>
                    <a:pt x="8228" y="1"/>
                    <a:pt x="57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701;p65">
              <a:extLst>
                <a:ext uri="{FF2B5EF4-FFF2-40B4-BE49-F238E27FC236}">
                  <a16:creationId xmlns:a16="http://schemas.microsoft.com/office/drawing/2014/main" id="{4E8C2900-AD43-35C2-A68B-D34594DC621B}"/>
                </a:ext>
              </a:extLst>
            </p:cNvPr>
            <p:cNvSpPr/>
            <p:nvPr/>
          </p:nvSpPr>
          <p:spPr>
            <a:xfrm>
              <a:off x="1970290" y="2152662"/>
              <a:ext cx="666539" cy="41642"/>
            </a:xfrm>
            <a:custGeom>
              <a:avLst/>
              <a:gdLst/>
              <a:ahLst/>
              <a:cxnLst/>
              <a:rect l="l" t="t" r="r" b="b"/>
              <a:pathLst>
                <a:path w="36294" h="2269" fill="none" extrusionOk="0">
                  <a:moveTo>
                    <a:pt x="1" y="2268"/>
                  </a:moveTo>
                  <a:lnTo>
                    <a:pt x="36293" y="0"/>
                  </a:lnTo>
                </a:path>
              </a:pathLst>
            </a:custGeom>
            <a:solidFill>
              <a:schemeClr val="accent2"/>
            </a:solidFill>
            <a:ln w="2085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702;p65">
              <a:extLst>
                <a:ext uri="{FF2B5EF4-FFF2-40B4-BE49-F238E27FC236}">
                  <a16:creationId xmlns:a16="http://schemas.microsoft.com/office/drawing/2014/main" id="{AD0CC246-E452-2928-FB2C-1E3655C3207C}"/>
                </a:ext>
              </a:extLst>
            </p:cNvPr>
            <p:cNvSpPr/>
            <p:nvPr/>
          </p:nvSpPr>
          <p:spPr>
            <a:xfrm>
              <a:off x="1890054" y="2211426"/>
              <a:ext cx="121925" cy="558944"/>
            </a:xfrm>
            <a:custGeom>
              <a:avLst/>
              <a:gdLst/>
              <a:ahLst/>
              <a:cxnLst/>
              <a:rect l="l" t="t" r="r" b="b"/>
              <a:pathLst>
                <a:path w="6639" h="30456" fill="none" extrusionOk="0">
                  <a:moveTo>
                    <a:pt x="0" y="0"/>
                  </a:moveTo>
                  <a:lnTo>
                    <a:pt x="6638" y="30456"/>
                  </a:lnTo>
                </a:path>
              </a:pathLst>
            </a:custGeom>
            <a:solidFill>
              <a:schemeClr val="accent2"/>
            </a:solidFill>
            <a:ln w="2085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703;p65">
              <a:extLst>
                <a:ext uri="{FF2B5EF4-FFF2-40B4-BE49-F238E27FC236}">
                  <a16:creationId xmlns:a16="http://schemas.microsoft.com/office/drawing/2014/main" id="{F6AC58B0-FB02-D9F4-9A52-AA817E232383}"/>
                </a:ext>
              </a:extLst>
            </p:cNvPr>
            <p:cNvSpPr/>
            <p:nvPr/>
          </p:nvSpPr>
          <p:spPr>
            <a:xfrm>
              <a:off x="1077733" y="2715863"/>
              <a:ext cx="151952" cy="430384"/>
            </a:xfrm>
            <a:custGeom>
              <a:avLst/>
              <a:gdLst/>
              <a:ahLst/>
              <a:cxnLst/>
              <a:rect l="l" t="t" r="r" b="b"/>
              <a:pathLst>
                <a:path w="8274" h="23451" extrusionOk="0">
                  <a:moveTo>
                    <a:pt x="1" y="1"/>
                  </a:moveTo>
                  <a:lnTo>
                    <a:pt x="4704" y="23451"/>
                  </a:lnTo>
                  <a:cubicBezTo>
                    <a:pt x="4704" y="23451"/>
                    <a:pt x="8273" y="14144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704;p65">
              <a:extLst>
                <a:ext uri="{FF2B5EF4-FFF2-40B4-BE49-F238E27FC236}">
                  <a16:creationId xmlns:a16="http://schemas.microsoft.com/office/drawing/2014/main" id="{BB8977E5-6647-1225-6F24-0D8BFF4D1EF8}"/>
                </a:ext>
              </a:extLst>
            </p:cNvPr>
            <p:cNvSpPr/>
            <p:nvPr/>
          </p:nvSpPr>
          <p:spPr>
            <a:xfrm>
              <a:off x="1089376" y="2403045"/>
              <a:ext cx="766996" cy="410013"/>
            </a:xfrm>
            <a:custGeom>
              <a:avLst/>
              <a:gdLst/>
              <a:ahLst/>
              <a:cxnLst/>
              <a:rect l="l" t="t" r="r" b="b"/>
              <a:pathLst>
                <a:path w="41764" h="22341" extrusionOk="0">
                  <a:moveTo>
                    <a:pt x="0" y="17346"/>
                  </a:moveTo>
                  <a:cubicBezTo>
                    <a:pt x="2" y="17349"/>
                    <a:pt x="5" y="17351"/>
                    <a:pt x="12" y="17352"/>
                  </a:cubicBezTo>
                  <a:lnTo>
                    <a:pt x="12" y="17352"/>
                  </a:lnTo>
                  <a:cubicBezTo>
                    <a:pt x="4" y="17348"/>
                    <a:pt x="0" y="17346"/>
                    <a:pt x="0" y="17346"/>
                  </a:cubicBezTo>
                  <a:close/>
                  <a:moveTo>
                    <a:pt x="41563" y="0"/>
                  </a:moveTo>
                  <a:cubicBezTo>
                    <a:pt x="41562" y="1"/>
                    <a:pt x="1085" y="17353"/>
                    <a:pt x="21" y="17353"/>
                  </a:cubicBezTo>
                  <a:cubicBezTo>
                    <a:pt x="18" y="17353"/>
                    <a:pt x="15" y="17352"/>
                    <a:pt x="12" y="17352"/>
                  </a:cubicBezTo>
                  <a:lnTo>
                    <a:pt x="12" y="17352"/>
                  </a:lnTo>
                  <a:cubicBezTo>
                    <a:pt x="382" y="17547"/>
                    <a:pt x="9589" y="22341"/>
                    <a:pt x="19308" y="22341"/>
                  </a:cubicBezTo>
                  <a:cubicBezTo>
                    <a:pt x="23002" y="22341"/>
                    <a:pt x="26770" y="21648"/>
                    <a:pt x="30155" y="19748"/>
                  </a:cubicBezTo>
                  <a:cubicBezTo>
                    <a:pt x="37360" y="15845"/>
                    <a:pt x="41763" y="8206"/>
                    <a:pt x="415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705;p65">
              <a:extLst>
                <a:ext uri="{FF2B5EF4-FFF2-40B4-BE49-F238E27FC236}">
                  <a16:creationId xmlns:a16="http://schemas.microsoft.com/office/drawing/2014/main" id="{0E40DE87-86EB-BD31-E155-BC60864C9EC1}"/>
                </a:ext>
              </a:extLst>
            </p:cNvPr>
            <p:cNvSpPr/>
            <p:nvPr/>
          </p:nvSpPr>
          <p:spPr>
            <a:xfrm>
              <a:off x="1852681" y="2403045"/>
              <a:ext cx="94359" cy="383237"/>
            </a:xfrm>
            <a:custGeom>
              <a:avLst/>
              <a:gdLst/>
              <a:ahLst/>
              <a:cxnLst/>
              <a:rect l="l" t="t" r="r" b="b"/>
              <a:pathLst>
                <a:path w="5138" h="20882" extrusionOk="0">
                  <a:moveTo>
                    <a:pt x="0" y="0"/>
                  </a:moveTo>
                  <a:lnTo>
                    <a:pt x="3903" y="20882"/>
                  </a:lnTo>
                  <a:cubicBezTo>
                    <a:pt x="5137" y="7706"/>
                    <a:pt x="1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706;p65">
              <a:extLst>
                <a:ext uri="{FF2B5EF4-FFF2-40B4-BE49-F238E27FC236}">
                  <a16:creationId xmlns:a16="http://schemas.microsoft.com/office/drawing/2014/main" id="{29596BD4-385D-939E-0A5A-A1570ADFBA1F}"/>
                </a:ext>
              </a:extLst>
            </p:cNvPr>
            <p:cNvSpPr/>
            <p:nvPr/>
          </p:nvSpPr>
          <p:spPr>
            <a:xfrm>
              <a:off x="1823885" y="2194285"/>
              <a:ext cx="17171" cy="7359"/>
            </a:xfrm>
            <a:custGeom>
              <a:avLst/>
              <a:gdLst/>
              <a:ahLst/>
              <a:cxnLst/>
              <a:rect l="l" t="t" r="r" b="b"/>
              <a:pathLst>
                <a:path w="935" h="401" fill="none" extrusionOk="0">
                  <a:moveTo>
                    <a:pt x="1" y="401"/>
                  </a:moveTo>
                  <a:lnTo>
                    <a:pt x="935" y="0"/>
                  </a:lnTo>
                </a:path>
              </a:pathLst>
            </a:custGeom>
            <a:noFill/>
            <a:ln w="108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07;p65">
              <a:extLst>
                <a:ext uri="{FF2B5EF4-FFF2-40B4-BE49-F238E27FC236}">
                  <a16:creationId xmlns:a16="http://schemas.microsoft.com/office/drawing/2014/main" id="{29F32DE0-27EC-78A1-02D9-FAFD8D5F0CBD}"/>
                </a:ext>
              </a:extLst>
            </p:cNvPr>
            <p:cNvSpPr/>
            <p:nvPr/>
          </p:nvSpPr>
          <p:spPr>
            <a:xfrm>
              <a:off x="1992347" y="2278762"/>
              <a:ext cx="667145" cy="41036"/>
            </a:xfrm>
            <a:custGeom>
              <a:avLst/>
              <a:gdLst/>
              <a:ahLst/>
              <a:cxnLst/>
              <a:rect l="l" t="t" r="r" b="b"/>
              <a:pathLst>
                <a:path w="36327" h="2236" fill="none" extrusionOk="0">
                  <a:moveTo>
                    <a:pt x="1" y="2236"/>
                  </a:moveTo>
                  <a:lnTo>
                    <a:pt x="36327" y="1"/>
                  </a:lnTo>
                </a:path>
              </a:pathLst>
            </a:custGeom>
            <a:solidFill>
              <a:schemeClr val="accent2"/>
            </a:solidFill>
            <a:ln w="2085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708;p65">
              <a:extLst>
                <a:ext uri="{FF2B5EF4-FFF2-40B4-BE49-F238E27FC236}">
                  <a16:creationId xmlns:a16="http://schemas.microsoft.com/office/drawing/2014/main" id="{9CD2787C-4E90-3D2B-DB6A-F66C2C6D7748}"/>
                </a:ext>
              </a:extLst>
            </p:cNvPr>
            <p:cNvSpPr/>
            <p:nvPr/>
          </p:nvSpPr>
          <p:spPr>
            <a:xfrm>
              <a:off x="2022373" y="2435492"/>
              <a:ext cx="667145" cy="41036"/>
            </a:xfrm>
            <a:custGeom>
              <a:avLst/>
              <a:gdLst/>
              <a:ahLst/>
              <a:cxnLst/>
              <a:rect l="l" t="t" r="r" b="b"/>
              <a:pathLst>
                <a:path w="36327" h="2236" fill="none" extrusionOk="0">
                  <a:moveTo>
                    <a:pt x="0" y="2235"/>
                  </a:moveTo>
                  <a:lnTo>
                    <a:pt x="36326" y="0"/>
                  </a:lnTo>
                </a:path>
              </a:pathLst>
            </a:custGeom>
            <a:solidFill>
              <a:schemeClr val="accent2"/>
            </a:solidFill>
            <a:ln w="2085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709;p65">
              <a:extLst>
                <a:ext uri="{FF2B5EF4-FFF2-40B4-BE49-F238E27FC236}">
                  <a16:creationId xmlns:a16="http://schemas.microsoft.com/office/drawing/2014/main" id="{599C886F-743D-F466-7546-FB3ACFC06C0B}"/>
                </a:ext>
              </a:extLst>
            </p:cNvPr>
            <p:cNvSpPr/>
            <p:nvPr/>
          </p:nvSpPr>
          <p:spPr>
            <a:xfrm>
              <a:off x="2257005" y="1362935"/>
              <a:ext cx="333876" cy="264625"/>
            </a:xfrm>
            <a:custGeom>
              <a:avLst/>
              <a:gdLst/>
              <a:ahLst/>
              <a:cxnLst/>
              <a:rect l="l" t="t" r="r" b="b"/>
              <a:pathLst>
                <a:path w="18180" h="14419" extrusionOk="0">
                  <a:moveTo>
                    <a:pt x="15578" y="0"/>
                  </a:moveTo>
                  <a:cubicBezTo>
                    <a:pt x="15578" y="0"/>
                    <a:pt x="14677" y="9707"/>
                    <a:pt x="11041" y="10541"/>
                  </a:cubicBezTo>
                  <a:cubicBezTo>
                    <a:pt x="10273" y="10713"/>
                    <a:pt x="9494" y="10798"/>
                    <a:pt x="8716" y="10798"/>
                  </a:cubicBezTo>
                  <a:cubicBezTo>
                    <a:pt x="7229" y="10798"/>
                    <a:pt x="5749" y="10487"/>
                    <a:pt x="4370" y="9874"/>
                  </a:cubicBezTo>
                  <a:lnTo>
                    <a:pt x="1434" y="7639"/>
                  </a:lnTo>
                  <a:lnTo>
                    <a:pt x="0" y="12643"/>
                  </a:lnTo>
                  <a:cubicBezTo>
                    <a:pt x="0" y="12643"/>
                    <a:pt x="861" y="13797"/>
                    <a:pt x="2638" y="13797"/>
                  </a:cubicBezTo>
                  <a:cubicBezTo>
                    <a:pt x="3259" y="13797"/>
                    <a:pt x="3991" y="13656"/>
                    <a:pt x="4837" y="13276"/>
                  </a:cubicBezTo>
                  <a:cubicBezTo>
                    <a:pt x="4837" y="13276"/>
                    <a:pt x="7431" y="14418"/>
                    <a:pt x="10120" y="14418"/>
                  </a:cubicBezTo>
                  <a:cubicBezTo>
                    <a:pt x="11464" y="14418"/>
                    <a:pt x="12831" y="14133"/>
                    <a:pt x="13910" y="13276"/>
                  </a:cubicBezTo>
                  <a:cubicBezTo>
                    <a:pt x="17146" y="10708"/>
                    <a:pt x="18180" y="3670"/>
                    <a:pt x="18180" y="3670"/>
                  </a:cubicBezTo>
                  <a:lnTo>
                    <a:pt x="15578" y="0"/>
                  </a:lnTo>
                  <a:close/>
                </a:path>
              </a:pathLst>
            </a:custGeom>
            <a:solidFill>
              <a:srgbClr val="B97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710;p65">
              <a:extLst>
                <a:ext uri="{FF2B5EF4-FFF2-40B4-BE49-F238E27FC236}">
                  <a16:creationId xmlns:a16="http://schemas.microsoft.com/office/drawing/2014/main" id="{055DD431-EC30-29C3-231D-082F40BC0651}"/>
                </a:ext>
              </a:extLst>
            </p:cNvPr>
            <p:cNvSpPr/>
            <p:nvPr/>
          </p:nvSpPr>
          <p:spPr>
            <a:xfrm>
              <a:off x="2550441" y="901333"/>
              <a:ext cx="866497" cy="664416"/>
            </a:xfrm>
            <a:custGeom>
              <a:avLst/>
              <a:gdLst/>
              <a:ahLst/>
              <a:cxnLst/>
              <a:rect l="l" t="t" r="r" b="b"/>
              <a:pathLst>
                <a:path w="47182" h="36203" extrusionOk="0">
                  <a:moveTo>
                    <a:pt x="9993" y="1"/>
                  </a:moveTo>
                  <a:cubicBezTo>
                    <a:pt x="7006" y="1"/>
                    <a:pt x="2130" y="1684"/>
                    <a:pt x="1134" y="8340"/>
                  </a:cubicBezTo>
                  <a:cubicBezTo>
                    <a:pt x="0" y="16112"/>
                    <a:pt x="2502" y="20416"/>
                    <a:pt x="2502" y="20416"/>
                  </a:cubicBezTo>
                  <a:cubicBezTo>
                    <a:pt x="2502" y="20416"/>
                    <a:pt x="1268" y="22884"/>
                    <a:pt x="15811" y="32224"/>
                  </a:cubicBezTo>
                  <a:cubicBezTo>
                    <a:pt x="20189" y="35035"/>
                    <a:pt x="24636" y="36203"/>
                    <a:pt x="28739" y="36203"/>
                  </a:cubicBezTo>
                  <a:cubicBezTo>
                    <a:pt x="38269" y="36203"/>
                    <a:pt x="45947" y="29906"/>
                    <a:pt x="46600" y="23284"/>
                  </a:cubicBezTo>
                  <a:cubicBezTo>
                    <a:pt x="47181" y="17170"/>
                    <a:pt x="42968" y="16086"/>
                    <a:pt x="39908" y="16086"/>
                  </a:cubicBezTo>
                  <a:cubicBezTo>
                    <a:pt x="38227" y="16086"/>
                    <a:pt x="36893" y="16413"/>
                    <a:pt x="36893" y="16413"/>
                  </a:cubicBezTo>
                  <a:cubicBezTo>
                    <a:pt x="37260" y="14678"/>
                    <a:pt x="36726" y="12910"/>
                    <a:pt x="35459" y="11643"/>
                  </a:cubicBezTo>
                  <a:cubicBezTo>
                    <a:pt x="34844" y="10989"/>
                    <a:pt x="33754" y="10743"/>
                    <a:pt x="32449" y="10743"/>
                  </a:cubicBezTo>
                  <a:cubicBezTo>
                    <a:pt x="29295" y="10743"/>
                    <a:pt x="24879" y="12177"/>
                    <a:pt x="22850" y="12743"/>
                  </a:cubicBezTo>
                  <a:cubicBezTo>
                    <a:pt x="22318" y="12894"/>
                    <a:pt x="21863" y="12973"/>
                    <a:pt x="21464" y="12973"/>
                  </a:cubicBezTo>
                  <a:cubicBezTo>
                    <a:pt x="19738" y="12973"/>
                    <a:pt x="19055" y="11479"/>
                    <a:pt x="17646" y="7740"/>
                  </a:cubicBezTo>
                  <a:cubicBezTo>
                    <a:pt x="15945" y="3137"/>
                    <a:pt x="13877" y="701"/>
                    <a:pt x="11342" y="134"/>
                  </a:cubicBezTo>
                  <a:cubicBezTo>
                    <a:pt x="10968" y="51"/>
                    <a:pt x="10509" y="1"/>
                    <a:pt x="9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711;p65">
              <a:extLst>
                <a:ext uri="{FF2B5EF4-FFF2-40B4-BE49-F238E27FC236}">
                  <a16:creationId xmlns:a16="http://schemas.microsoft.com/office/drawing/2014/main" id="{9D31C13F-D792-689F-9629-F5892230C5CB}"/>
                </a:ext>
              </a:extLst>
            </p:cNvPr>
            <p:cNvSpPr/>
            <p:nvPr/>
          </p:nvSpPr>
          <p:spPr>
            <a:xfrm>
              <a:off x="2639878" y="3099100"/>
              <a:ext cx="69236" cy="101031"/>
            </a:xfrm>
            <a:custGeom>
              <a:avLst/>
              <a:gdLst/>
              <a:ahLst/>
              <a:cxnLst/>
              <a:rect l="l" t="t" r="r" b="b"/>
              <a:pathLst>
                <a:path w="3770" h="5505" extrusionOk="0">
                  <a:moveTo>
                    <a:pt x="3770" y="0"/>
                  </a:moveTo>
                  <a:lnTo>
                    <a:pt x="0" y="367"/>
                  </a:lnTo>
                  <a:lnTo>
                    <a:pt x="200" y="5237"/>
                  </a:lnTo>
                  <a:lnTo>
                    <a:pt x="3603" y="5504"/>
                  </a:lnTo>
                  <a:lnTo>
                    <a:pt x="3770" y="5037"/>
                  </a:lnTo>
                  <a:lnTo>
                    <a:pt x="3770" y="0"/>
                  </a:lnTo>
                  <a:close/>
                </a:path>
              </a:pathLst>
            </a:custGeom>
            <a:solidFill>
              <a:srgbClr val="B97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712;p65">
              <a:extLst>
                <a:ext uri="{FF2B5EF4-FFF2-40B4-BE49-F238E27FC236}">
                  <a16:creationId xmlns:a16="http://schemas.microsoft.com/office/drawing/2014/main" id="{FB6CE399-3792-4E26-AE2C-8827FA083D9C}"/>
                </a:ext>
              </a:extLst>
            </p:cNvPr>
            <p:cNvSpPr/>
            <p:nvPr/>
          </p:nvSpPr>
          <p:spPr>
            <a:xfrm>
              <a:off x="2610476" y="3067258"/>
              <a:ext cx="120089" cy="40431"/>
            </a:xfrm>
            <a:custGeom>
              <a:avLst/>
              <a:gdLst/>
              <a:ahLst/>
              <a:cxnLst/>
              <a:rect l="l" t="t" r="r" b="b"/>
              <a:pathLst>
                <a:path w="6539" h="2203" extrusionOk="0">
                  <a:moveTo>
                    <a:pt x="6538" y="1"/>
                  </a:moveTo>
                  <a:lnTo>
                    <a:pt x="0" y="234"/>
                  </a:lnTo>
                  <a:lnTo>
                    <a:pt x="300" y="2069"/>
                  </a:lnTo>
                  <a:lnTo>
                    <a:pt x="6171" y="2202"/>
                  </a:lnTo>
                  <a:lnTo>
                    <a:pt x="65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713;p65">
              <a:extLst>
                <a:ext uri="{FF2B5EF4-FFF2-40B4-BE49-F238E27FC236}">
                  <a16:creationId xmlns:a16="http://schemas.microsoft.com/office/drawing/2014/main" id="{317114C0-F09E-AA85-491F-6BE30E8F3B48}"/>
                </a:ext>
              </a:extLst>
            </p:cNvPr>
            <p:cNvSpPr/>
            <p:nvPr/>
          </p:nvSpPr>
          <p:spPr>
            <a:xfrm>
              <a:off x="3133015" y="2772793"/>
              <a:ext cx="121925" cy="113290"/>
            </a:xfrm>
            <a:custGeom>
              <a:avLst/>
              <a:gdLst/>
              <a:ahLst/>
              <a:cxnLst/>
              <a:rect l="l" t="t" r="r" b="b"/>
              <a:pathLst>
                <a:path w="6639" h="6173" extrusionOk="0">
                  <a:moveTo>
                    <a:pt x="5438" y="1"/>
                  </a:moveTo>
                  <a:lnTo>
                    <a:pt x="1" y="5071"/>
                  </a:lnTo>
                  <a:lnTo>
                    <a:pt x="1969" y="6172"/>
                  </a:lnTo>
                  <a:lnTo>
                    <a:pt x="6639" y="1902"/>
                  </a:lnTo>
                  <a:lnTo>
                    <a:pt x="54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714;p65">
              <a:extLst>
                <a:ext uri="{FF2B5EF4-FFF2-40B4-BE49-F238E27FC236}">
                  <a16:creationId xmlns:a16="http://schemas.microsoft.com/office/drawing/2014/main" id="{23DA5926-DA8A-B368-921C-75536B3BF075}"/>
                </a:ext>
              </a:extLst>
            </p:cNvPr>
            <p:cNvSpPr/>
            <p:nvPr/>
          </p:nvSpPr>
          <p:spPr>
            <a:xfrm>
              <a:off x="3180801" y="2815646"/>
              <a:ext cx="108445" cy="105931"/>
            </a:xfrm>
            <a:custGeom>
              <a:avLst/>
              <a:gdLst/>
              <a:ahLst/>
              <a:cxnLst/>
              <a:rect l="l" t="t" r="r" b="b"/>
              <a:pathLst>
                <a:path w="5905" h="5772" extrusionOk="0">
                  <a:moveTo>
                    <a:pt x="2969" y="1"/>
                  </a:moveTo>
                  <a:lnTo>
                    <a:pt x="1" y="2736"/>
                  </a:lnTo>
                  <a:lnTo>
                    <a:pt x="3603" y="5772"/>
                  </a:lnTo>
                  <a:lnTo>
                    <a:pt x="5905" y="3036"/>
                  </a:lnTo>
                  <a:lnTo>
                    <a:pt x="2969" y="1"/>
                  </a:lnTo>
                  <a:close/>
                </a:path>
              </a:pathLst>
            </a:custGeom>
            <a:solidFill>
              <a:srgbClr val="B97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715;p65">
              <a:extLst>
                <a:ext uri="{FF2B5EF4-FFF2-40B4-BE49-F238E27FC236}">
                  <a16:creationId xmlns:a16="http://schemas.microsoft.com/office/drawing/2014/main" id="{230042D9-5F6C-ED4A-DCC7-4A6A8BFFD9C0}"/>
                </a:ext>
              </a:extLst>
            </p:cNvPr>
            <p:cNvSpPr/>
            <p:nvPr/>
          </p:nvSpPr>
          <p:spPr>
            <a:xfrm>
              <a:off x="3212040" y="2865583"/>
              <a:ext cx="139078" cy="172330"/>
            </a:xfrm>
            <a:custGeom>
              <a:avLst/>
              <a:gdLst/>
              <a:ahLst/>
              <a:cxnLst/>
              <a:rect l="l" t="t" r="r" b="b"/>
              <a:pathLst>
                <a:path w="7573" h="9390" extrusionOk="0">
                  <a:moveTo>
                    <a:pt x="4482" y="1"/>
                  </a:moveTo>
                  <a:cubicBezTo>
                    <a:pt x="4246" y="1"/>
                    <a:pt x="4014" y="97"/>
                    <a:pt x="3870" y="282"/>
                  </a:cubicBezTo>
                  <a:lnTo>
                    <a:pt x="1435" y="3117"/>
                  </a:lnTo>
                  <a:cubicBezTo>
                    <a:pt x="1302" y="3251"/>
                    <a:pt x="1235" y="3451"/>
                    <a:pt x="1268" y="3618"/>
                  </a:cubicBezTo>
                  <a:cubicBezTo>
                    <a:pt x="1302" y="4385"/>
                    <a:pt x="1302" y="5119"/>
                    <a:pt x="1268" y="5886"/>
                  </a:cubicBezTo>
                  <a:cubicBezTo>
                    <a:pt x="1135" y="6853"/>
                    <a:pt x="1" y="8355"/>
                    <a:pt x="1" y="8355"/>
                  </a:cubicBezTo>
                  <a:cubicBezTo>
                    <a:pt x="132" y="8852"/>
                    <a:pt x="529" y="9390"/>
                    <a:pt x="936" y="9390"/>
                  </a:cubicBezTo>
                  <a:cubicBezTo>
                    <a:pt x="1048" y="9390"/>
                    <a:pt x="1160" y="9349"/>
                    <a:pt x="1268" y="9255"/>
                  </a:cubicBezTo>
                  <a:cubicBezTo>
                    <a:pt x="1669" y="8955"/>
                    <a:pt x="5672" y="4452"/>
                    <a:pt x="7239" y="2650"/>
                  </a:cubicBezTo>
                  <a:cubicBezTo>
                    <a:pt x="7573" y="2284"/>
                    <a:pt x="7473" y="1716"/>
                    <a:pt x="7073" y="1450"/>
                  </a:cubicBezTo>
                  <a:lnTo>
                    <a:pt x="4904" y="115"/>
                  </a:lnTo>
                  <a:cubicBezTo>
                    <a:pt x="4776" y="38"/>
                    <a:pt x="4628" y="1"/>
                    <a:pt x="44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716;p65">
              <a:extLst>
                <a:ext uri="{FF2B5EF4-FFF2-40B4-BE49-F238E27FC236}">
                  <a16:creationId xmlns:a16="http://schemas.microsoft.com/office/drawing/2014/main" id="{8B045E0B-449E-842E-E6A5-960192D8FD9C}"/>
                </a:ext>
              </a:extLst>
            </p:cNvPr>
            <p:cNvSpPr/>
            <p:nvPr/>
          </p:nvSpPr>
          <p:spPr>
            <a:xfrm>
              <a:off x="2540028" y="3190312"/>
              <a:ext cx="191143" cy="75410"/>
            </a:xfrm>
            <a:custGeom>
              <a:avLst/>
              <a:gdLst/>
              <a:ahLst/>
              <a:cxnLst/>
              <a:rect l="l" t="t" r="r" b="b"/>
              <a:pathLst>
                <a:path w="10408" h="4109" extrusionOk="0">
                  <a:moveTo>
                    <a:pt x="9040" y="1"/>
                  </a:moveTo>
                  <a:lnTo>
                    <a:pt x="5304" y="101"/>
                  </a:lnTo>
                  <a:cubicBezTo>
                    <a:pt x="5137" y="101"/>
                    <a:pt x="4937" y="167"/>
                    <a:pt x="4803" y="301"/>
                  </a:cubicBezTo>
                  <a:cubicBezTo>
                    <a:pt x="4303" y="835"/>
                    <a:pt x="3736" y="1335"/>
                    <a:pt x="3136" y="1802"/>
                  </a:cubicBezTo>
                  <a:cubicBezTo>
                    <a:pt x="2368" y="2369"/>
                    <a:pt x="467" y="2536"/>
                    <a:pt x="467" y="2536"/>
                  </a:cubicBezTo>
                  <a:cubicBezTo>
                    <a:pt x="100" y="3036"/>
                    <a:pt x="0" y="3937"/>
                    <a:pt x="634" y="4037"/>
                  </a:cubicBezTo>
                  <a:cubicBezTo>
                    <a:pt x="934" y="4097"/>
                    <a:pt x="3228" y="4109"/>
                    <a:pt x="5526" y="4109"/>
                  </a:cubicBezTo>
                  <a:cubicBezTo>
                    <a:pt x="7058" y="4109"/>
                    <a:pt x="8593" y="4104"/>
                    <a:pt x="9540" y="4104"/>
                  </a:cubicBezTo>
                  <a:cubicBezTo>
                    <a:pt x="10041" y="4104"/>
                    <a:pt x="10407" y="3670"/>
                    <a:pt x="10307" y="3170"/>
                  </a:cubicBezTo>
                  <a:lnTo>
                    <a:pt x="9874" y="668"/>
                  </a:lnTo>
                  <a:cubicBezTo>
                    <a:pt x="9807" y="267"/>
                    <a:pt x="9440" y="1"/>
                    <a:pt x="90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717;p65">
              <a:extLst>
                <a:ext uri="{FF2B5EF4-FFF2-40B4-BE49-F238E27FC236}">
                  <a16:creationId xmlns:a16="http://schemas.microsoft.com/office/drawing/2014/main" id="{827DDA00-FF36-E211-3081-BE18050F8029}"/>
                </a:ext>
              </a:extLst>
            </p:cNvPr>
            <p:cNvSpPr/>
            <p:nvPr/>
          </p:nvSpPr>
          <p:spPr>
            <a:xfrm>
              <a:off x="2512443" y="1250967"/>
              <a:ext cx="463147" cy="426641"/>
            </a:xfrm>
            <a:custGeom>
              <a:avLst/>
              <a:gdLst/>
              <a:ahLst/>
              <a:cxnLst/>
              <a:rect l="l" t="t" r="r" b="b"/>
              <a:pathLst>
                <a:path w="25219" h="23247" extrusionOk="0">
                  <a:moveTo>
                    <a:pt x="10866" y="1"/>
                  </a:moveTo>
                  <a:cubicBezTo>
                    <a:pt x="8153" y="1"/>
                    <a:pt x="5376" y="268"/>
                    <a:pt x="3070" y="1064"/>
                  </a:cubicBezTo>
                  <a:cubicBezTo>
                    <a:pt x="3070" y="1064"/>
                    <a:pt x="735" y="1731"/>
                    <a:pt x="1" y="8236"/>
                  </a:cubicBezTo>
                  <a:lnTo>
                    <a:pt x="2770" y="9137"/>
                  </a:lnTo>
                  <a:cubicBezTo>
                    <a:pt x="2770" y="9137"/>
                    <a:pt x="3770" y="21379"/>
                    <a:pt x="4404" y="23247"/>
                  </a:cubicBezTo>
                  <a:lnTo>
                    <a:pt x="19181" y="23247"/>
                  </a:lnTo>
                  <a:cubicBezTo>
                    <a:pt x="19181" y="23247"/>
                    <a:pt x="19348" y="12739"/>
                    <a:pt x="20015" y="10504"/>
                  </a:cubicBezTo>
                  <a:lnTo>
                    <a:pt x="25219" y="6869"/>
                  </a:lnTo>
                  <a:cubicBezTo>
                    <a:pt x="25219" y="6869"/>
                    <a:pt x="23818" y="1331"/>
                    <a:pt x="21783" y="1064"/>
                  </a:cubicBezTo>
                  <a:cubicBezTo>
                    <a:pt x="20452" y="871"/>
                    <a:pt x="15764" y="1"/>
                    <a:pt x="108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718;p65">
              <a:extLst>
                <a:ext uri="{FF2B5EF4-FFF2-40B4-BE49-F238E27FC236}">
                  <a16:creationId xmlns:a16="http://schemas.microsoft.com/office/drawing/2014/main" id="{605DBA91-83CB-8246-4827-79BF114A9911}"/>
                </a:ext>
              </a:extLst>
            </p:cNvPr>
            <p:cNvSpPr/>
            <p:nvPr/>
          </p:nvSpPr>
          <p:spPr>
            <a:xfrm>
              <a:off x="2744008" y="1387417"/>
              <a:ext cx="308771" cy="265506"/>
            </a:xfrm>
            <a:custGeom>
              <a:avLst/>
              <a:gdLst/>
              <a:ahLst/>
              <a:cxnLst/>
              <a:rect l="l" t="t" r="r" b="b"/>
              <a:pathLst>
                <a:path w="16813" h="14467" extrusionOk="0">
                  <a:moveTo>
                    <a:pt x="11809" y="1"/>
                  </a:moveTo>
                  <a:lnTo>
                    <a:pt x="8507" y="2302"/>
                  </a:lnTo>
                  <a:cubicBezTo>
                    <a:pt x="8507" y="2302"/>
                    <a:pt x="10475" y="7940"/>
                    <a:pt x="10842" y="10942"/>
                  </a:cubicBezTo>
                  <a:cubicBezTo>
                    <a:pt x="10842" y="10942"/>
                    <a:pt x="6139" y="9074"/>
                    <a:pt x="4938" y="8240"/>
                  </a:cubicBezTo>
                  <a:lnTo>
                    <a:pt x="4037" y="4937"/>
                  </a:lnTo>
                  <a:lnTo>
                    <a:pt x="935" y="3436"/>
                  </a:lnTo>
                  <a:lnTo>
                    <a:pt x="1" y="5938"/>
                  </a:lnTo>
                  <a:lnTo>
                    <a:pt x="2603" y="9140"/>
                  </a:lnTo>
                  <a:cubicBezTo>
                    <a:pt x="2603" y="9140"/>
                    <a:pt x="8278" y="14466"/>
                    <a:pt x="12021" y="14466"/>
                  </a:cubicBezTo>
                  <a:cubicBezTo>
                    <a:pt x="12446" y="14466"/>
                    <a:pt x="12846" y="14397"/>
                    <a:pt x="13210" y="14244"/>
                  </a:cubicBezTo>
                  <a:cubicBezTo>
                    <a:pt x="16813" y="12710"/>
                    <a:pt x="11809" y="1"/>
                    <a:pt x="11809" y="1"/>
                  </a:cubicBezTo>
                  <a:close/>
                </a:path>
              </a:pathLst>
            </a:custGeom>
            <a:solidFill>
              <a:srgbClr val="B97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719;p65">
              <a:extLst>
                <a:ext uri="{FF2B5EF4-FFF2-40B4-BE49-F238E27FC236}">
                  <a16:creationId xmlns:a16="http://schemas.microsoft.com/office/drawing/2014/main" id="{2950D322-82D9-1652-879B-4F962D154354}"/>
                </a:ext>
              </a:extLst>
            </p:cNvPr>
            <p:cNvSpPr/>
            <p:nvPr/>
          </p:nvSpPr>
          <p:spPr>
            <a:xfrm>
              <a:off x="2623937" y="949086"/>
              <a:ext cx="209471" cy="351524"/>
            </a:xfrm>
            <a:custGeom>
              <a:avLst/>
              <a:gdLst/>
              <a:ahLst/>
              <a:cxnLst/>
              <a:rect l="l" t="t" r="r" b="b"/>
              <a:pathLst>
                <a:path w="11406" h="19154" extrusionOk="0">
                  <a:moveTo>
                    <a:pt x="4938" y="1"/>
                  </a:moveTo>
                  <a:cubicBezTo>
                    <a:pt x="4104" y="835"/>
                    <a:pt x="3003" y="1368"/>
                    <a:pt x="1802" y="1535"/>
                  </a:cubicBezTo>
                  <a:cubicBezTo>
                    <a:pt x="1802" y="1535"/>
                    <a:pt x="1" y="5138"/>
                    <a:pt x="134" y="8073"/>
                  </a:cubicBezTo>
                  <a:cubicBezTo>
                    <a:pt x="268" y="11009"/>
                    <a:pt x="1769" y="12210"/>
                    <a:pt x="4571" y="12610"/>
                  </a:cubicBezTo>
                  <a:cubicBezTo>
                    <a:pt x="4571" y="12610"/>
                    <a:pt x="5772" y="16346"/>
                    <a:pt x="2636" y="16746"/>
                  </a:cubicBezTo>
                  <a:cubicBezTo>
                    <a:pt x="2369" y="16779"/>
                    <a:pt x="2303" y="17713"/>
                    <a:pt x="2303" y="17880"/>
                  </a:cubicBezTo>
                  <a:cubicBezTo>
                    <a:pt x="2403" y="18481"/>
                    <a:pt x="3003" y="18814"/>
                    <a:pt x="3570" y="18948"/>
                  </a:cubicBezTo>
                  <a:cubicBezTo>
                    <a:pt x="4171" y="19081"/>
                    <a:pt x="4771" y="19148"/>
                    <a:pt x="5371" y="19148"/>
                  </a:cubicBezTo>
                  <a:cubicBezTo>
                    <a:pt x="5441" y="19151"/>
                    <a:pt x="5509" y="19153"/>
                    <a:pt x="5578" y="19153"/>
                  </a:cubicBezTo>
                  <a:cubicBezTo>
                    <a:pt x="6802" y="19153"/>
                    <a:pt x="7951" y="18594"/>
                    <a:pt x="8741" y="17647"/>
                  </a:cubicBezTo>
                  <a:cubicBezTo>
                    <a:pt x="8807" y="17580"/>
                    <a:pt x="9441" y="16779"/>
                    <a:pt x="9441" y="16779"/>
                  </a:cubicBezTo>
                  <a:cubicBezTo>
                    <a:pt x="9441" y="16779"/>
                    <a:pt x="7940" y="16012"/>
                    <a:pt x="8474" y="11142"/>
                  </a:cubicBezTo>
                  <a:cubicBezTo>
                    <a:pt x="9174" y="10675"/>
                    <a:pt x="9741" y="10008"/>
                    <a:pt x="10041" y="9174"/>
                  </a:cubicBezTo>
                  <a:cubicBezTo>
                    <a:pt x="10609" y="8874"/>
                    <a:pt x="11042" y="8340"/>
                    <a:pt x="11242" y="7706"/>
                  </a:cubicBezTo>
                  <a:cubicBezTo>
                    <a:pt x="11405" y="7031"/>
                    <a:pt x="11032" y="6177"/>
                    <a:pt x="10246" y="6177"/>
                  </a:cubicBezTo>
                  <a:cubicBezTo>
                    <a:pt x="9907" y="6177"/>
                    <a:pt x="9491" y="6336"/>
                    <a:pt x="9007" y="6739"/>
                  </a:cubicBezTo>
                  <a:cubicBezTo>
                    <a:pt x="9007" y="6739"/>
                    <a:pt x="6039" y="5238"/>
                    <a:pt x="4938" y="1"/>
                  </a:cubicBezTo>
                  <a:close/>
                </a:path>
              </a:pathLst>
            </a:custGeom>
            <a:solidFill>
              <a:srgbClr val="B97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720;p65">
              <a:extLst>
                <a:ext uri="{FF2B5EF4-FFF2-40B4-BE49-F238E27FC236}">
                  <a16:creationId xmlns:a16="http://schemas.microsoft.com/office/drawing/2014/main" id="{52C7285A-73F6-A6D8-83F4-9F9070349341}"/>
                </a:ext>
              </a:extLst>
            </p:cNvPr>
            <p:cNvSpPr/>
            <p:nvPr/>
          </p:nvSpPr>
          <p:spPr>
            <a:xfrm>
              <a:off x="2652128" y="1047034"/>
              <a:ext cx="25142" cy="35604"/>
            </a:xfrm>
            <a:custGeom>
              <a:avLst/>
              <a:gdLst/>
              <a:ahLst/>
              <a:cxnLst/>
              <a:rect l="l" t="t" r="r" b="b"/>
              <a:pathLst>
                <a:path w="1369" h="1940" extrusionOk="0">
                  <a:moveTo>
                    <a:pt x="1368" y="1"/>
                  </a:moveTo>
                  <a:lnTo>
                    <a:pt x="0" y="1502"/>
                  </a:lnTo>
                  <a:cubicBezTo>
                    <a:pt x="275" y="1777"/>
                    <a:pt x="634" y="1940"/>
                    <a:pt x="1025" y="1940"/>
                  </a:cubicBezTo>
                  <a:cubicBezTo>
                    <a:pt x="1061" y="1940"/>
                    <a:pt x="1098" y="1939"/>
                    <a:pt x="1135" y="1936"/>
                  </a:cubicBezTo>
                  <a:lnTo>
                    <a:pt x="1368" y="1"/>
                  </a:lnTo>
                  <a:close/>
                </a:path>
              </a:pathLst>
            </a:custGeom>
            <a:solidFill>
              <a:srgbClr val="A24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721;p65">
              <a:extLst>
                <a:ext uri="{FF2B5EF4-FFF2-40B4-BE49-F238E27FC236}">
                  <a16:creationId xmlns:a16="http://schemas.microsoft.com/office/drawing/2014/main" id="{0F427623-956D-A24B-CB94-142C558ABF93}"/>
                </a:ext>
              </a:extLst>
            </p:cNvPr>
            <p:cNvSpPr/>
            <p:nvPr/>
          </p:nvSpPr>
          <p:spPr>
            <a:xfrm>
              <a:off x="2687040" y="1095411"/>
              <a:ext cx="39228" cy="17160"/>
            </a:xfrm>
            <a:custGeom>
              <a:avLst/>
              <a:gdLst/>
              <a:ahLst/>
              <a:cxnLst/>
              <a:rect l="l" t="t" r="r" b="b"/>
              <a:pathLst>
                <a:path w="2136" h="935" fill="none" extrusionOk="0">
                  <a:moveTo>
                    <a:pt x="1" y="701"/>
                  </a:moveTo>
                  <a:cubicBezTo>
                    <a:pt x="1" y="701"/>
                    <a:pt x="1435" y="934"/>
                    <a:pt x="2136" y="0"/>
                  </a:cubicBezTo>
                </a:path>
              </a:pathLst>
            </a:custGeom>
            <a:noFill/>
            <a:ln w="75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722;p65">
              <a:extLst>
                <a:ext uri="{FF2B5EF4-FFF2-40B4-BE49-F238E27FC236}">
                  <a16:creationId xmlns:a16="http://schemas.microsoft.com/office/drawing/2014/main" id="{273BFD45-B063-47C8-8337-0373B6230BBC}"/>
                </a:ext>
              </a:extLst>
            </p:cNvPr>
            <p:cNvSpPr/>
            <p:nvPr/>
          </p:nvSpPr>
          <p:spPr>
            <a:xfrm>
              <a:off x="2713393" y="993775"/>
              <a:ext cx="34324" cy="12883"/>
            </a:xfrm>
            <a:custGeom>
              <a:avLst/>
              <a:gdLst/>
              <a:ahLst/>
              <a:cxnLst/>
              <a:rect l="l" t="t" r="r" b="b"/>
              <a:pathLst>
                <a:path w="1869" h="702" fill="none" extrusionOk="0">
                  <a:moveTo>
                    <a:pt x="0" y="201"/>
                  </a:moveTo>
                  <a:cubicBezTo>
                    <a:pt x="667" y="1"/>
                    <a:pt x="1401" y="201"/>
                    <a:pt x="1868" y="701"/>
                  </a:cubicBezTo>
                </a:path>
              </a:pathLst>
            </a:custGeom>
            <a:noFill/>
            <a:ln w="10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723;p65">
              <a:extLst>
                <a:ext uri="{FF2B5EF4-FFF2-40B4-BE49-F238E27FC236}">
                  <a16:creationId xmlns:a16="http://schemas.microsoft.com/office/drawing/2014/main" id="{88F47E85-2869-C1CE-ED52-2FB69E9A04BE}"/>
                </a:ext>
              </a:extLst>
            </p:cNvPr>
            <p:cNvSpPr/>
            <p:nvPr/>
          </p:nvSpPr>
          <p:spPr>
            <a:xfrm>
              <a:off x="2645994" y="987663"/>
              <a:ext cx="22075" cy="8589"/>
            </a:xfrm>
            <a:custGeom>
              <a:avLst/>
              <a:gdLst/>
              <a:ahLst/>
              <a:cxnLst/>
              <a:rect l="l" t="t" r="r" b="b"/>
              <a:pathLst>
                <a:path w="1202" h="468" fill="none" extrusionOk="0">
                  <a:moveTo>
                    <a:pt x="1202" y="134"/>
                  </a:moveTo>
                  <a:cubicBezTo>
                    <a:pt x="1202" y="134"/>
                    <a:pt x="368" y="0"/>
                    <a:pt x="1" y="467"/>
                  </a:cubicBezTo>
                </a:path>
              </a:pathLst>
            </a:custGeom>
            <a:noFill/>
            <a:ln w="10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724;p65">
              <a:extLst>
                <a:ext uri="{FF2B5EF4-FFF2-40B4-BE49-F238E27FC236}">
                  <a16:creationId xmlns:a16="http://schemas.microsoft.com/office/drawing/2014/main" id="{29187356-ECE3-B63C-5BC2-C0680E9AB843}"/>
                </a:ext>
              </a:extLst>
            </p:cNvPr>
            <p:cNvSpPr/>
            <p:nvPr/>
          </p:nvSpPr>
          <p:spPr>
            <a:xfrm>
              <a:off x="2710932" y="1033508"/>
              <a:ext cx="14104" cy="19674"/>
            </a:xfrm>
            <a:custGeom>
              <a:avLst/>
              <a:gdLst/>
              <a:ahLst/>
              <a:cxnLst/>
              <a:rect l="l" t="t" r="r" b="b"/>
              <a:pathLst>
                <a:path w="768" h="1072" extrusionOk="0">
                  <a:moveTo>
                    <a:pt x="402" y="1"/>
                  </a:moveTo>
                  <a:cubicBezTo>
                    <a:pt x="243" y="1"/>
                    <a:pt x="65" y="221"/>
                    <a:pt x="34" y="471"/>
                  </a:cubicBezTo>
                  <a:cubicBezTo>
                    <a:pt x="1" y="771"/>
                    <a:pt x="134" y="1038"/>
                    <a:pt x="301" y="1072"/>
                  </a:cubicBezTo>
                  <a:cubicBezTo>
                    <a:pt x="501" y="1072"/>
                    <a:pt x="701" y="871"/>
                    <a:pt x="735" y="571"/>
                  </a:cubicBezTo>
                  <a:cubicBezTo>
                    <a:pt x="768" y="271"/>
                    <a:pt x="634" y="37"/>
                    <a:pt x="434" y="4"/>
                  </a:cubicBezTo>
                  <a:cubicBezTo>
                    <a:pt x="424" y="2"/>
                    <a:pt x="413" y="1"/>
                    <a:pt x="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725;p65">
              <a:extLst>
                <a:ext uri="{FF2B5EF4-FFF2-40B4-BE49-F238E27FC236}">
                  <a16:creationId xmlns:a16="http://schemas.microsoft.com/office/drawing/2014/main" id="{84D66E36-C1BF-F748-476E-360C0BB5B78B}"/>
                </a:ext>
              </a:extLst>
            </p:cNvPr>
            <p:cNvSpPr/>
            <p:nvPr/>
          </p:nvSpPr>
          <p:spPr>
            <a:xfrm>
              <a:off x="2649667" y="1021872"/>
              <a:ext cx="14123" cy="19123"/>
            </a:xfrm>
            <a:custGeom>
              <a:avLst/>
              <a:gdLst/>
              <a:ahLst/>
              <a:cxnLst/>
              <a:rect l="l" t="t" r="r" b="b"/>
              <a:pathLst>
                <a:path w="769" h="1042" extrusionOk="0">
                  <a:moveTo>
                    <a:pt x="424" y="1"/>
                  </a:moveTo>
                  <a:cubicBezTo>
                    <a:pt x="240" y="1"/>
                    <a:pt x="65" y="193"/>
                    <a:pt x="34" y="471"/>
                  </a:cubicBezTo>
                  <a:cubicBezTo>
                    <a:pt x="1" y="772"/>
                    <a:pt x="134" y="1005"/>
                    <a:pt x="335" y="1038"/>
                  </a:cubicBezTo>
                  <a:cubicBezTo>
                    <a:pt x="345" y="1041"/>
                    <a:pt x="356" y="1042"/>
                    <a:pt x="367" y="1042"/>
                  </a:cubicBezTo>
                  <a:cubicBezTo>
                    <a:pt x="526" y="1042"/>
                    <a:pt x="704" y="821"/>
                    <a:pt x="735" y="571"/>
                  </a:cubicBezTo>
                  <a:cubicBezTo>
                    <a:pt x="768" y="271"/>
                    <a:pt x="635" y="4"/>
                    <a:pt x="468" y="4"/>
                  </a:cubicBezTo>
                  <a:cubicBezTo>
                    <a:pt x="453" y="2"/>
                    <a:pt x="439" y="1"/>
                    <a:pt x="4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726;p65">
              <a:extLst>
                <a:ext uri="{FF2B5EF4-FFF2-40B4-BE49-F238E27FC236}">
                  <a16:creationId xmlns:a16="http://schemas.microsoft.com/office/drawing/2014/main" id="{BE40B9ED-0309-D1C1-17BC-158728A845F4}"/>
                </a:ext>
              </a:extLst>
            </p:cNvPr>
            <p:cNvSpPr/>
            <p:nvPr/>
          </p:nvSpPr>
          <p:spPr>
            <a:xfrm>
              <a:off x="2707259" y="1028057"/>
              <a:ext cx="12268" cy="7121"/>
            </a:xfrm>
            <a:custGeom>
              <a:avLst/>
              <a:gdLst/>
              <a:ahLst/>
              <a:cxnLst/>
              <a:rect l="l" t="t" r="r" b="b"/>
              <a:pathLst>
                <a:path w="668" h="388" extrusionOk="0">
                  <a:moveTo>
                    <a:pt x="1" y="1"/>
                  </a:moveTo>
                  <a:lnTo>
                    <a:pt x="1" y="1"/>
                  </a:lnTo>
                  <a:cubicBezTo>
                    <a:pt x="24" y="235"/>
                    <a:pt x="212" y="388"/>
                    <a:pt x="415" y="388"/>
                  </a:cubicBezTo>
                  <a:cubicBezTo>
                    <a:pt x="501" y="388"/>
                    <a:pt x="589" y="361"/>
                    <a:pt x="668" y="30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727;p65">
              <a:extLst>
                <a:ext uri="{FF2B5EF4-FFF2-40B4-BE49-F238E27FC236}">
                  <a16:creationId xmlns:a16="http://schemas.microsoft.com/office/drawing/2014/main" id="{4E7DE4E9-5740-77C5-965D-D81F9F4A3909}"/>
                </a:ext>
              </a:extLst>
            </p:cNvPr>
            <p:cNvSpPr/>
            <p:nvPr/>
          </p:nvSpPr>
          <p:spPr>
            <a:xfrm>
              <a:off x="2647224" y="1017046"/>
              <a:ext cx="12268" cy="6735"/>
            </a:xfrm>
            <a:custGeom>
              <a:avLst/>
              <a:gdLst/>
              <a:ahLst/>
              <a:cxnLst/>
              <a:rect l="l" t="t" r="r" b="b"/>
              <a:pathLst>
                <a:path w="668" h="367" extrusionOk="0">
                  <a:moveTo>
                    <a:pt x="1" y="0"/>
                  </a:moveTo>
                  <a:cubicBezTo>
                    <a:pt x="25" y="219"/>
                    <a:pt x="226" y="367"/>
                    <a:pt x="436" y="367"/>
                  </a:cubicBezTo>
                  <a:cubicBezTo>
                    <a:pt x="515" y="367"/>
                    <a:pt x="595" y="346"/>
                    <a:pt x="668" y="30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728;p65">
              <a:extLst>
                <a:ext uri="{FF2B5EF4-FFF2-40B4-BE49-F238E27FC236}">
                  <a16:creationId xmlns:a16="http://schemas.microsoft.com/office/drawing/2014/main" id="{D922E246-3C44-1DB1-FDAE-4344D3452142}"/>
                </a:ext>
              </a:extLst>
            </p:cNvPr>
            <p:cNvSpPr/>
            <p:nvPr/>
          </p:nvSpPr>
          <p:spPr>
            <a:xfrm>
              <a:off x="2583516" y="1662283"/>
              <a:ext cx="294060" cy="37990"/>
            </a:xfrm>
            <a:custGeom>
              <a:avLst/>
              <a:gdLst/>
              <a:ahLst/>
              <a:cxnLst/>
              <a:rect l="l" t="t" r="r" b="b"/>
              <a:pathLst>
                <a:path w="16012" h="2070" extrusionOk="0">
                  <a:moveTo>
                    <a:pt x="15578" y="1"/>
                  </a:moveTo>
                  <a:lnTo>
                    <a:pt x="0" y="201"/>
                  </a:lnTo>
                  <a:lnTo>
                    <a:pt x="0" y="1936"/>
                  </a:lnTo>
                  <a:lnTo>
                    <a:pt x="16012" y="2069"/>
                  </a:lnTo>
                  <a:lnTo>
                    <a:pt x="1557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729;p65">
              <a:extLst>
                <a:ext uri="{FF2B5EF4-FFF2-40B4-BE49-F238E27FC236}">
                  <a16:creationId xmlns:a16="http://schemas.microsoft.com/office/drawing/2014/main" id="{31FD768D-A131-C29F-8E22-F74CC149B059}"/>
                </a:ext>
              </a:extLst>
            </p:cNvPr>
            <p:cNvSpPr/>
            <p:nvPr/>
          </p:nvSpPr>
          <p:spPr>
            <a:xfrm>
              <a:off x="1912716" y="1296756"/>
              <a:ext cx="689202" cy="847206"/>
            </a:xfrm>
            <a:custGeom>
              <a:avLst/>
              <a:gdLst/>
              <a:ahLst/>
              <a:cxnLst/>
              <a:rect l="l" t="t" r="r" b="b"/>
              <a:pathLst>
                <a:path w="37528" h="46163" extrusionOk="0">
                  <a:moveTo>
                    <a:pt x="14783" y="1"/>
                  </a:moveTo>
                  <a:cubicBezTo>
                    <a:pt x="12453" y="1"/>
                    <a:pt x="10304" y="1525"/>
                    <a:pt x="9641" y="3873"/>
                  </a:cubicBezTo>
                  <a:lnTo>
                    <a:pt x="834" y="34495"/>
                  </a:lnTo>
                  <a:cubicBezTo>
                    <a:pt x="0" y="37330"/>
                    <a:pt x="1668" y="40299"/>
                    <a:pt x="4504" y="41133"/>
                  </a:cubicBezTo>
                  <a:lnTo>
                    <a:pt x="21316" y="45970"/>
                  </a:lnTo>
                  <a:cubicBezTo>
                    <a:pt x="21810" y="46094"/>
                    <a:pt x="22305" y="46162"/>
                    <a:pt x="22800" y="46162"/>
                  </a:cubicBezTo>
                  <a:cubicBezTo>
                    <a:pt x="22972" y="46162"/>
                    <a:pt x="23145" y="46154"/>
                    <a:pt x="23317" y="46137"/>
                  </a:cubicBezTo>
                  <a:cubicBezTo>
                    <a:pt x="25485" y="45903"/>
                    <a:pt x="27320" y="44402"/>
                    <a:pt x="27920" y="42301"/>
                  </a:cubicBezTo>
                  <a:lnTo>
                    <a:pt x="36727" y="11679"/>
                  </a:lnTo>
                  <a:cubicBezTo>
                    <a:pt x="37527" y="8843"/>
                    <a:pt x="35926" y="5875"/>
                    <a:pt x="33091" y="5041"/>
                  </a:cubicBezTo>
                  <a:lnTo>
                    <a:pt x="16245" y="204"/>
                  </a:lnTo>
                  <a:cubicBezTo>
                    <a:pt x="15758" y="66"/>
                    <a:pt x="15267" y="1"/>
                    <a:pt x="147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730;p65">
              <a:extLst>
                <a:ext uri="{FF2B5EF4-FFF2-40B4-BE49-F238E27FC236}">
                  <a16:creationId xmlns:a16="http://schemas.microsoft.com/office/drawing/2014/main" id="{4DAAC4AA-279D-CFE2-D312-8891133B95E9}"/>
                </a:ext>
              </a:extLst>
            </p:cNvPr>
            <p:cNvSpPr/>
            <p:nvPr/>
          </p:nvSpPr>
          <p:spPr>
            <a:xfrm>
              <a:off x="1973357" y="1555765"/>
              <a:ext cx="151952" cy="431614"/>
            </a:xfrm>
            <a:custGeom>
              <a:avLst/>
              <a:gdLst/>
              <a:ahLst/>
              <a:cxnLst/>
              <a:rect l="l" t="t" r="r" b="b"/>
              <a:pathLst>
                <a:path w="8274" h="23518" extrusionOk="0">
                  <a:moveTo>
                    <a:pt x="6472" y="1"/>
                  </a:moveTo>
                  <a:lnTo>
                    <a:pt x="1" y="23017"/>
                  </a:lnTo>
                  <a:lnTo>
                    <a:pt x="1802" y="23518"/>
                  </a:lnTo>
                  <a:lnTo>
                    <a:pt x="8273" y="535"/>
                  </a:lnTo>
                  <a:lnTo>
                    <a:pt x="6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731;p65">
              <a:extLst>
                <a:ext uri="{FF2B5EF4-FFF2-40B4-BE49-F238E27FC236}">
                  <a16:creationId xmlns:a16="http://schemas.microsoft.com/office/drawing/2014/main" id="{6C92FFFE-934D-52F4-6A39-A7D2754E17C9}"/>
                </a:ext>
              </a:extLst>
            </p:cNvPr>
            <p:cNvSpPr/>
            <p:nvPr/>
          </p:nvSpPr>
          <p:spPr>
            <a:xfrm>
              <a:off x="2020537" y="1569236"/>
              <a:ext cx="152558" cy="431614"/>
            </a:xfrm>
            <a:custGeom>
              <a:avLst/>
              <a:gdLst/>
              <a:ahLst/>
              <a:cxnLst/>
              <a:rect l="l" t="t" r="r" b="b"/>
              <a:pathLst>
                <a:path w="8307" h="23518" extrusionOk="0">
                  <a:moveTo>
                    <a:pt x="6505" y="1"/>
                  </a:moveTo>
                  <a:lnTo>
                    <a:pt x="0" y="23017"/>
                  </a:lnTo>
                  <a:lnTo>
                    <a:pt x="1801" y="23518"/>
                  </a:lnTo>
                  <a:lnTo>
                    <a:pt x="8306" y="534"/>
                  </a:lnTo>
                  <a:lnTo>
                    <a:pt x="65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732;p65">
              <a:extLst>
                <a:ext uri="{FF2B5EF4-FFF2-40B4-BE49-F238E27FC236}">
                  <a16:creationId xmlns:a16="http://schemas.microsoft.com/office/drawing/2014/main" id="{B5540DAA-BF88-C603-8A67-EAE56E036AF0}"/>
                </a:ext>
              </a:extLst>
            </p:cNvPr>
            <p:cNvSpPr/>
            <p:nvPr/>
          </p:nvSpPr>
          <p:spPr>
            <a:xfrm>
              <a:off x="2068929" y="1583312"/>
              <a:ext cx="151934" cy="431614"/>
            </a:xfrm>
            <a:custGeom>
              <a:avLst/>
              <a:gdLst/>
              <a:ahLst/>
              <a:cxnLst/>
              <a:rect l="l" t="t" r="r" b="b"/>
              <a:pathLst>
                <a:path w="8273" h="23518" extrusionOk="0">
                  <a:moveTo>
                    <a:pt x="6472" y="1"/>
                  </a:moveTo>
                  <a:lnTo>
                    <a:pt x="0" y="22984"/>
                  </a:lnTo>
                  <a:lnTo>
                    <a:pt x="1802" y="23518"/>
                  </a:lnTo>
                  <a:lnTo>
                    <a:pt x="8273" y="501"/>
                  </a:lnTo>
                  <a:lnTo>
                    <a:pt x="6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733;p65">
              <a:extLst>
                <a:ext uri="{FF2B5EF4-FFF2-40B4-BE49-F238E27FC236}">
                  <a16:creationId xmlns:a16="http://schemas.microsoft.com/office/drawing/2014/main" id="{C05CA89B-5240-06B8-4802-C1A1167E512C}"/>
                </a:ext>
              </a:extLst>
            </p:cNvPr>
            <p:cNvSpPr/>
            <p:nvPr/>
          </p:nvSpPr>
          <p:spPr>
            <a:xfrm>
              <a:off x="2342145" y="1496395"/>
              <a:ext cx="69860" cy="89395"/>
            </a:xfrm>
            <a:custGeom>
              <a:avLst/>
              <a:gdLst/>
              <a:ahLst/>
              <a:cxnLst/>
              <a:rect l="l" t="t" r="r" b="b"/>
              <a:pathLst>
                <a:path w="3804" h="4871" extrusionOk="0">
                  <a:moveTo>
                    <a:pt x="901" y="0"/>
                  </a:moveTo>
                  <a:lnTo>
                    <a:pt x="334" y="2068"/>
                  </a:lnTo>
                  <a:cubicBezTo>
                    <a:pt x="1" y="3169"/>
                    <a:pt x="634" y="4270"/>
                    <a:pt x="1735" y="4570"/>
                  </a:cubicBezTo>
                  <a:lnTo>
                    <a:pt x="2803" y="4870"/>
                  </a:lnTo>
                  <a:lnTo>
                    <a:pt x="3670" y="1768"/>
                  </a:lnTo>
                  <a:cubicBezTo>
                    <a:pt x="3803" y="1268"/>
                    <a:pt x="3537" y="767"/>
                    <a:pt x="3070" y="601"/>
                  </a:cubicBezTo>
                  <a:lnTo>
                    <a:pt x="9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734;p65">
              <a:extLst>
                <a:ext uri="{FF2B5EF4-FFF2-40B4-BE49-F238E27FC236}">
                  <a16:creationId xmlns:a16="http://schemas.microsoft.com/office/drawing/2014/main" id="{7D56CF43-D29C-ECD1-F0D4-FE51009367DD}"/>
                </a:ext>
              </a:extLst>
            </p:cNvPr>
            <p:cNvSpPr/>
            <p:nvPr/>
          </p:nvSpPr>
          <p:spPr>
            <a:xfrm>
              <a:off x="2360528" y="1420287"/>
              <a:ext cx="77813" cy="81026"/>
            </a:xfrm>
            <a:custGeom>
              <a:avLst/>
              <a:gdLst/>
              <a:ahLst/>
              <a:cxnLst/>
              <a:rect l="l" t="t" r="r" b="b"/>
              <a:pathLst>
                <a:path w="4237" h="4415" extrusionOk="0">
                  <a:moveTo>
                    <a:pt x="2580" y="1"/>
                  </a:moveTo>
                  <a:cubicBezTo>
                    <a:pt x="1700" y="1"/>
                    <a:pt x="882" y="569"/>
                    <a:pt x="634" y="1479"/>
                  </a:cubicBezTo>
                  <a:lnTo>
                    <a:pt x="0" y="3747"/>
                  </a:lnTo>
                  <a:lnTo>
                    <a:pt x="2135" y="4381"/>
                  </a:lnTo>
                  <a:cubicBezTo>
                    <a:pt x="2222" y="4404"/>
                    <a:pt x="2308" y="4415"/>
                    <a:pt x="2393" y="4415"/>
                  </a:cubicBezTo>
                  <a:cubicBezTo>
                    <a:pt x="2798" y="4415"/>
                    <a:pt x="3159" y="4161"/>
                    <a:pt x="3269" y="3747"/>
                  </a:cubicBezTo>
                  <a:lnTo>
                    <a:pt x="4237" y="378"/>
                  </a:lnTo>
                  <a:lnTo>
                    <a:pt x="3136" y="78"/>
                  </a:lnTo>
                  <a:cubicBezTo>
                    <a:pt x="2951" y="26"/>
                    <a:pt x="2764" y="1"/>
                    <a:pt x="25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735;p65">
              <a:extLst>
                <a:ext uri="{FF2B5EF4-FFF2-40B4-BE49-F238E27FC236}">
                  <a16:creationId xmlns:a16="http://schemas.microsoft.com/office/drawing/2014/main" id="{446EAC52-9E4A-D6D1-5719-681AD7FF49F8}"/>
                </a:ext>
              </a:extLst>
            </p:cNvPr>
            <p:cNvSpPr/>
            <p:nvPr/>
          </p:nvSpPr>
          <p:spPr>
            <a:xfrm>
              <a:off x="2400343" y="1518418"/>
              <a:ext cx="77206" cy="76695"/>
            </a:xfrm>
            <a:custGeom>
              <a:avLst/>
              <a:gdLst/>
              <a:ahLst/>
              <a:cxnLst/>
              <a:rect l="l" t="t" r="r" b="b"/>
              <a:pathLst>
                <a:path w="4204" h="4179" extrusionOk="0">
                  <a:moveTo>
                    <a:pt x="1778" y="0"/>
                  </a:moveTo>
                  <a:cubicBezTo>
                    <a:pt x="1372" y="0"/>
                    <a:pt x="1006" y="254"/>
                    <a:pt x="868" y="668"/>
                  </a:cubicBezTo>
                  <a:lnTo>
                    <a:pt x="1" y="3770"/>
                  </a:lnTo>
                  <a:lnTo>
                    <a:pt x="1101" y="4104"/>
                  </a:lnTo>
                  <a:cubicBezTo>
                    <a:pt x="1287" y="4154"/>
                    <a:pt x="1472" y="4179"/>
                    <a:pt x="1653" y="4179"/>
                  </a:cubicBezTo>
                  <a:cubicBezTo>
                    <a:pt x="2550" y="4179"/>
                    <a:pt x="3354" y="3591"/>
                    <a:pt x="3603" y="2703"/>
                  </a:cubicBezTo>
                  <a:lnTo>
                    <a:pt x="4204" y="668"/>
                  </a:lnTo>
                  <a:lnTo>
                    <a:pt x="2035" y="34"/>
                  </a:lnTo>
                  <a:cubicBezTo>
                    <a:pt x="1949" y="11"/>
                    <a:pt x="1862" y="0"/>
                    <a:pt x="17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736;p65">
              <a:extLst>
                <a:ext uri="{FF2B5EF4-FFF2-40B4-BE49-F238E27FC236}">
                  <a16:creationId xmlns:a16="http://schemas.microsoft.com/office/drawing/2014/main" id="{7971DBB0-F342-94AA-347F-A9F3AF7E9C41}"/>
                </a:ext>
              </a:extLst>
            </p:cNvPr>
            <p:cNvSpPr/>
            <p:nvPr/>
          </p:nvSpPr>
          <p:spPr>
            <a:xfrm>
              <a:off x="2425467" y="1429665"/>
              <a:ext cx="71697" cy="93671"/>
            </a:xfrm>
            <a:custGeom>
              <a:avLst/>
              <a:gdLst/>
              <a:ahLst/>
              <a:cxnLst/>
              <a:rect l="l" t="t" r="r" b="b"/>
              <a:pathLst>
                <a:path w="3904" h="5104" extrusionOk="0">
                  <a:moveTo>
                    <a:pt x="1101" y="0"/>
                  </a:moveTo>
                  <a:lnTo>
                    <a:pt x="134" y="3369"/>
                  </a:lnTo>
                  <a:cubicBezTo>
                    <a:pt x="0" y="3836"/>
                    <a:pt x="300" y="4337"/>
                    <a:pt x="767" y="4470"/>
                  </a:cubicBezTo>
                  <a:lnTo>
                    <a:pt x="2936" y="5104"/>
                  </a:lnTo>
                  <a:lnTo>
                    <a:pt x="3603" y="2802"/>
                  </a:lnTo>
                  <a:cubicBezTo>
                    <a:pt x="3903" y="1701"/>
                    <a:pt x="3269" y="601"/>
                    <a:pt x="2202" y="300"/>
                  </a:cubicBezTo>
                  <a:lnTo>
                    <a:pt x="11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737;p65">
              <a:extLst>
                <a:ext uri="{FF2B5EF4-FFF2-40B4-BE49-F238E27FC236}">
                  <a16:creationId xmlns:a16="http://schemas.microsoft.com/office/drawing/2014/main" id="{14AAB6BC-99BA-A68E-64A0-5ED747765580}"/>
                </a:ext>
              </a:extLst>
            </p:cNvPr>
            <p:cNvSpPr/>
            <p:nvPr/>
          </p:nvSpPr>
          <p:spPr>
            <a:xfrm>
              <a:off x="2541240" y="1695960"/>
              <a:ext cx="684923" cy="1384182"/>
            </a:xfrm>
            <a:custGeom>
              <a:avLst/>
              <a:gdLst/>
              <a:ahLst/>
              <a:cxnLst/>
              <a:rect l="l" t="t" r="r" b="b"/>
              <a:pathLst>
                <a:path w="37295" h="75422" extrusionOk="0">
                  <a:moveTo>
                    <a:pt x="2903" y="1"/>
                  </a:moveTo>
                  <a:cubicBezTo>
                    <a:pt x="2903" y="1"/>
                    <a:pt x="1" y="24785"/>
                    <a:pt x="101" y="36427"/>
                  </a:cubicBezTo>
                  <a:cubicBezTo>
                    <a:pt x="201" y="48035"/>
                    <a:pt x="4337" y="75421"/>
                    <a:pt x="4337" y="75421"/>
                  </a:cubicBezTo>
                  <a:lnTo>
                    <a:pt x="9441" y="75421"/>
                  </a:lnTo>
                  <a:cubicBezTo>
                    <a:pt x="9441" y="75421"/>
                    <a:pt x="8774" y="53539"/>
                    <a:pt x="8840" y="46034"/>
                  </a:cubicBezTo>
                  <a:cubicBezTo>
                    <a:pt x="8940" y="38528"/>
                    <a:pt x="10308" y="26153"/>
                    <a:pt x="10308" y="26153"/>
                  </a:cubicBezTo>
                  <a:cubicBezTo>
                    <a:pt x="10308" y="26153"/>
                    <a:pt x="11909" y="37294"/>
                    <a:pt x="13844" y="41230"/>
                  </a:cubicBezTo>
                  <a:cubicBezTo>
                    <a:pt x="15779" y="45166"/>
                    <a:pt x="26420" y="59076"/>
                    <a:pt x="33825" y="63413"/>
                  </a:cubicBezTo>
                  <a:lnTo>
                    <a:pt x="37294" y="60244"/>
                  </a:lnTo>
                  <a:cubicBezTo>
                    <a:pt x="37294" y="60244"/>
                    <a:pt x="29589" y="50737"/>
                    <a:pt x="26720" y="46034"/>
                  </a:cubicBezTo>
                  <a:cubicBezTo>
                    <a:pt x="23851" y="41330"/>
                    <a:pt x="21249" y="39996"/>
                    <a:pt x="20182" y="31223"/>
                  </a:cubicBezTo>
                  <a:cubicBezTo>
                    <a:pt x="19114" y="22483"/>
                    <a:pt x="20949" y="8473"/>
                    <a:pt x="178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" name="Google Shape;1868;p60">
            <a:extLst>
              <a:ext uri="{FF2B5EF4-FFF2-40B4-BE49-F238E27FC236}">
                <a16:creationId xmlns:a16="http://schemas.microsoft.com/office/drawing/2014/main" id="{87DD3B1C-CE6C-5AA8-2558-45A17A7AA1A4}"/>
              </a:ext>
            </a:extLst>
          </p:cNvPr>
          <p:cNvSpPr/>
          <p:nvPr/>
        </p:nvSpPr>
        <p:spPr>
          <a:xfrm>
            <a:off x="145473" y="1397531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868;p60">
            <a:extLst>
              <a:ext uri="{FF2B5EF4-FFF2-40B4-BE49-F238E27FC236}">
                <a16:creationId xmlns:a16="http://schemas.microsoft.com/office/drawing/2014/main" id="{3C3BCFC4-A98F-C0A7-A29D-0D7DBB474DB2}"/>
              </a:ext>
            </a:extLst>
          </p:cNvPr>
          <p:cNvSpPr/>
          <p:nvPr/>
        </p:nvSpPr>
        <p:spPr>
          <a:xfrm>
            <a:off x="131225" y="2325504"/>
            <a:ext cx="494438" cy="354305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868;p60">
            <a:extLst>
              <a:ext uri="{FF2B5EF4-FFF2-40B4-BE49-F238E27FC236}">
                <a16:creationId xmlns:a16="http://schemas.microsoft.com/office/drawing/2014/main" id="{4E6EB9EE-DC6B-E23C-87B9-8DF5A64AB188}"/>
              </a:ext>
            </a:extLst>
          </p:cNvPr>
          <p:cNvSpPr/>
          <p:nvPr/>
        </p:nvSpPr>
        <p:spPr>
          <a:xfrm>
            <a:off x="165095" y="3205271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869;p60">
            <a:extLst>
              <a:ext uri="{FF2B5EF4-FFF2-40B4-BE49-F238E27FC236}">
                <a16:creationId xmlns:a16="http://schemas.microsoft.com/office/drawing/2014/main" id="{74BAA3D3-2E3E-FC28-7308-EC44AE3114FD}"/>
              </a:ext>
            </a:extLst>
          </p:cNvPr>
          <p:cNvSpPr/>
          <p:nvPr/>
        </p:nvSpPr>
        <p:spPr>
          <a:xfrm rot="19571044">
            <a:off x="248320" y="1484480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869;p60">
            <a:extLst>
              <a:ext uri="{FF2B5EF4-FFF2-40B4-BE49-F238E27FC236}">
                <a16:creationId xmlns:a16="http://schemas.microsoft.com/office/drawing/2014/main" id="{6D0DB917-83A8-BB22-DC36-910A93210F6F}"/>
              </a:ext>
            </a:extLst>
          </p:cNvPr>
          <p:cNvSpPr/>
          <p:nvPr/>
        </p:nvSpPr>
        <p:spPr>
          <a:xfrm rot="19571044">
            <a:off x="263953" y="2089299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869;p60">
            <a:extLst>
              <a:ext uri="{FF2B5EF4-FFF2-40B4-BE49-F238E27FC236}">
                <a16:creationId xmlns:a16="http://schemas.microsoft.com/office/drawing/2014/main" id="{E239C068-58B6-F693-CCB5-ADF3A3290217}"/>
              </a:ext>
            </a:extLst>
          </p:cNvPr>
          <p:cNvSpPr/>
          <p:nvPr/>
        </p:nvSpPr>
        <p:spPr>
          <a:xfrm rot="19571044">
            <a:off x="231478" y="2420667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869;p60">
            <a:extLst>
              <a:ext uri="{FF2B5EF4-FFF2-40B4-BE49-F238E27FC236}">
                <a16:creationId xmlns:a16="http://schemas.microsoft.com/office/drawing/2014/main" id="{9B955FE8-610C-B653-1262-DDC48F5E3FEB}"/>
              </a:ext>
            </a:extLst>
          </p:cNvPr>
          <p:cNvSpPr/>
          <p:nvPr/>
        </p:nvSpPr>
        <p:spPr>
          <a:xfrm rot="19571044">
            <a:off x="277394" y="3295467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242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>
            <a:extLst>
              <a:ext uri="{FF2B5EF4-FFF2-40B4-BE49-F238E27FC236}">
                <a16:creationId xmlns:a16="http://schemas.microsoft.com/office/drawing/2014/main" id="{1BBAA7CF-6338-CAB5-5C00-96D563F26AF1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517338" y="1005064"/>
            <a:ext cx="8271025" cy="3283860"/>
          </a:xfrm>
        </p:spPr>
        <p:txBody>
          <a:bodyPr/>
          <a:lstStyle/>
          <a:p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Einschränkung der Produktion,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Wachstum von Waren und Dienstleistungen</a:t>
            </a: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A3BB9473-53DA-DAE2-8840-BADF07018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73" y="-62346"/>
            <a:ext cx="7723909" cy="962282"/>
          </a:xfrm>
        </p:spPr>
        <p:txBody>
          <a:bodyPr/>
          <a:lstStyle/>
          <a:p>
            <a:r>
              <a:rPr lang="pl-PL" sz="3200" dirty="0"/>
              <a:t>Auswirkungen der Inflation</a:t>
            </a:r>
          </a:p>
        </p:txBody>
      </p:sp>
      <p:grpSp>
        <p:nvGrpSpPr>
          <p:cNvPr id="7" name="Google Shape;2687;p65">
            <a:extLst>
              <a:ext uri="{FF2B5EF4-FFF2-40B4-BE49-F238E27FC236}">
                <a16:creationId xmlns:a16="http://schemas.microsoft.com/office/drawing/2014/main" id="{E1C357B8-A257-C71E-1AE7-5E574C2101E4}"/>
              </a:ext>
            </a:extLst>
          </p:cNvPr>
          <p:cNvGrpSpPr/>
          <p:nvPr/>
        </p:nvGrpSpPr>
        <p:grpSpPr>
          <a:xfrm>
            <a:off x="6223025" y="2329238"/>
            <a:ext cx="2701859" cy="2730687"/>
            <a:chOff x="715079" y="535036"/>
            <a:chExt cx="2701859" cy="2730687"/>
          </a:xfrm>
        </p:grpSpPr>
        <p:sp>
          <p:nvSpPr>
            <p:cNvPr id="8" name="Google Shape;2688;p65">
              <a:extLst>
                <a:ext uri="{FF2B5EF4-FFF2-40B4-BE49-F238E27FC236}">
                  <a16:creationId xmlns:a16="http://schemas.microsoft.com/office/drawing/2014/main" id="{1CC7F154-71C2-DD1C-AF4F-4567AB4280BB}"/>
                </a:ext>
              </a:extLst>
            </p:cNvPr>
            <p:cNvSpPr/>
            <p:nvPr/>
          </p:nvSpPr>
          <p:spPr>
            <a:xfrm>
              <a:off x="1487566" y="1045400"/>
              <a:ext cx="418428" cy="240326"/>
            </a:xfrm>
            <a:custGeom>
              <a:avLst/>
              <a:gdLst/>
              <a:ahLst/>
              <a:cxnLst/>
              <a:rect l="l" t="t" r="r" b="b"/>
              <a:pathLst>
                <a:path w="22784" h="13095" extrusionOk="0">
                  <a:moveTo>
                    <a:pt x="3621" y="0"/>
                  </a:moveTo>
                  <a:cubicBezTo>
                    <a:pt x="3153" y="0"/>
                    <a:pt x="2733" y="70"/>
                    <a:pt x="2369" y="223"/>
                  </a:cubicBezTo>
                  <a:cubicBezTo>
                    <a:pt x="1768" y="490"/>
                    <a:pt x="1135" y="2425"/>
                    <a:pt x="934" y="2959"/>
                  </a:cubicBezTo>
                  <a:cubicBezTo>
                    <a:pt x="0" y="5194"/>
                    <a:pt x="3870" y="8896"/>
                    <a:pt x="9574" y="11231"/>
                  </a:cubicBezTo>
                  <a:cubicBezTo>
                    <a:pt x="12533" y="12467"/>
                    <a:pt x="15428" y="13094"/>
                    <a:pt x="17648" y="13094"/>
                  </a:cubicBezTo>
                  <a:cubicBezTo>
                    <a:pt x="19683" y="13094"/>
                    <a:pt x="21152" y="12567"/>
                    <a:pt x="21583" y="11498"/>
                  </a:cubicBezTo>
                  <a:cubicBezTo>
                    <a:pt x="21849" y="10864"/>
                    <a:pt x="22783" y="9430"/>
                    <a:pt x="22350" y="8096"/>
                  </a:cubicBezTo>
                  <a:cubicBezTo>
                    <a:pt x="21616" y="5894"/>
                    <a:pt x="16979" y="4793"/>
                    <a:pt x="12910" y="3125"/>
                  </a:cubicBezTo>
                  <a:cubicBezTo>
                    <a:pt x="9286" y="1632"/>
                    <a:pt x="5892" y="0"/>
                    <a:pt x="36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689;p65">
              <a:extLst>
                <a:ext uri="{FF2B5EF4-FFF2-40B4-BE49-F238E27FC236}">
                  <a16:creationId xmlns:a16="http://schemas.microsoft.com/office/drawing/2014/main" id="{E80D1BBA-CD01-609B-EFEB-4874E62D107F}"/>
                </a:ext>
              </a:extLst>
            </p:cNvPr>
            <p:cNvSpPr/>
            <p:nvPr/>
          </p:nvSpPr>
          <p:spPr>
            <a:xfrm>
              <a:off x="1502277" y="1034921"/>
              <a:ext cx="411688" cy="215642"/>
            </a:xfrm>
            <a:custGeom>
              <a:avLst/>
              <a:gdLst/>
              <a:ahLst/>
              <a:cxnLst/>
              <a:rect l="l" t="t" r="r" b="b"/>
              <a:pathLst>
                <a:path w="22417" h="11750" extrusionOk="0">
                  <a:moveTo>
                    <a:pt x="4930" y="1"/>
                  </a:moveTo>
                  <a:cubicBezTo>
                    <a:pt x="2862" y="1"/>
                    <a:pt x="1371" y="543"/>
                    <a:pt x="934" y="1628"/>
                  </a:cubicBezTo>
                  <a:cubicBezTo>
                    <a:pt x="0" y="3863"/>
                    <a:pt x="3869" y="7566"/>
                    <a:pt x="9540" y="9934"/>
                  </a:cubicBezTo>
                  <a:cubicBezTo>
                    <a:pt x="12486" y="11140"/>
                    <a:pt x="15334" y="11750"/>
                    <a:pt x="17528" y="11750"/>
                  </a:cubicBezTo>
                  <a:cubicBezTo>
                    <a:pt x="19582" y="11750"/>
                    <a:pt x="21064" y="11215"/>
                    <a:pt x="21515" y="10134"/>
                  </a:cubicBezTo>
                  <a:cubicBezTo>
                    <a:pt x="22416" y="7866"/>
                    <a:pt x="18580" y="4163"/>
                    <a:pt x="12876" y="1828"/>
                  </a:cubicBezTo>
                  <a:cubicBezTo>
                    <a:pt x="9958" y="610"/>
                    <a:pt x="7120" y="1"/>
                    <a:pt x="49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0;p65">
              <a:extLst>
                <a:ext uri="{FF2B5EF4-FFF2-40B4-BE49-F238E27FC236}">
                  <a16:creationId xmlns:a16="http://schemas.microsoft.com/office/drawing/2014/main" id="{ECD94E02-4C9B-31FC-9C95-37C8BD32F9F1}"/>
                </a:ext>
              </a:extLst>
            </p:cNvPr>
            <p:cNvSpPr/>
            <p:nvPr/>
          </p:nvSpPr>
          <p:spPr>
            <a:xfrm>
              <a:off x="2054843" y="841174"/>
              <a:ext cx="384122" cy="309552"/>
            </a:xfrm>
            <a:custGeom>
              <a:avLst/>
              <a:gdLst/>
              <a:ahLst/>
              <a:cxnLst/>
              <a:rect l="l" t="t" r="r" b="b"/>
              <a:pathLst>
                <a:path w="20916" h="16867" extrusionOk="0">
                  <a:moveTo>
                    <a:pt x="16416" y="1"/>
                  </a:moveTo>
                  <a:cubicBezTo>
                    <a:pt x="14178" y="1"/>
                    <a:pt x="11128" y="3212"/>
                    <a:pt x="7872" y="5747"/>
                  </a:cubicBezTo>
                  <a:cubicBezTo>
                    <a:pt x="4136" y="8649"/>
                    <a:pt x="367" y="11151"/>
                    <a:pt x="100" y="13420"/>
                  </a:cubicBezTo>
                  <a:cubicBezTo>
                    <a:pt x="0" y="14120"/>
                    <a:pt x="1401" y="15588"/>
                    <a:pt x="1735" y="16021"/>
                  </a:cubicBezTo>
                  <a:cubicBezTo>
                    <a:pt x="2180" y="16595"/>
                    <a:pt x="2944" y="16867"/>
                    <a:pt x="3927" y="16867"/>
                  </a:cubicBezTo>
                  <a:cubicBezTo>
                    <a:pt x="6258" y="16867"/>
                    <a:pt x="9817" y="15337"/>
                    <a:pt x="13243" y="12686"/>
                  </a:cubicBezTo>
                  <a:cubicBezTo>
                    <a:pt x="18080" y="8950"/>
                    <a:pt x="20915" y="4313"/>
                    <a:pt x="19447" y="2378"/>
                  </a:cubicBezTo>
                  <a:cubicBezTo>
                    <a:pt x="19014" y="1845"/>
                    <a:pt x="18247" y="344"/>
                    <a:pt x="16846" y="43"/>
                  </a:cubicBezTo>
                  <a:cubicBezTo>
                    <a:pt x="16706" y="15"/>
                    <a:pt x="16562" y="1"/>
                    <a:pt x="164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691;p65">
              <a:extLst>
                <a:ext uri="{FF2B5EF4-FFF2-40B4-BE49-F238E27FC236}">
                  <a16:creationId xmlns:a16="http://schemas.microsoft.com/office/drawing/2014/main" id="{F12FB1F3-5DB1-6118-890E-9CD9A4BB4554}"/>
                </a:ext>
              </a:extLst>
            </p:cNvPr>
            <p:cNvSpPr/>
            <p:nvPr/>
          </p:nvSpPr>
          <p:spPr>
            <a:xfrm>
              <a:off x="2036459" y="840311"/>
              <a:ext cx="377988" cy="280628"/>
            </a:xfrm>
            <a:custGeom>
              <a:avLst/>
              <a:gdLst/>
              <a:ahLst/>
              <a:cxnLst/>
              <a:rect l="l" t="t" r="r" b="b"/>
              <a:pathLst>
                <a:path w="20582" h="15291" extrusionOk="0">
                  <a:moveTo>
                    <a:pt x="16937" y="1"/>
                  </a:moveTo>
                  <a:cubicBezTo>
                    <a:pt x="14618" y="1"/>
                    <a:pt x="11045" y="1531"/>
                    <a:pt x="7606" y="4193"/>
                  </a:cubicBezTo>
                  <a:cubicBezTo>
                    <a:pt x="2736" y="7963"/>
                    <a:pt x="0" y="12566"/>
                    <a:pt x="1468" y="14467"/>
                  </a:cubicBezTo>
                  <a:cubicBezTo>
                    <a:pt x="1909" y="15026"/>
                    <a:pt x="2664" y="15291"/>
                    <a:pt x="3634" y="15291"/>
                  </a:cubicBezTo>
                  <a:cubicBezTo>
                    <a:pt x="5965" y="15291"/>
                    <a:pt x="9537" y="13760"/>
                    <a:pt x="12976" y="11098"/>
                  </a:cubicBezTo>
                  <a:cubicBezTo>
                    <a:pt x="17813" y="7329"/>
                    <a:pt x="20582" y="2726"/>
                    <a:pt x="19081" y="824"/>
                  </a:cubicBezTo>
                  <a:cubicBezTo>
                    <a:pt x="18650" y="266"/>
                    <a:pt x="17902" y="1"/>
                    <a:pt x="169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692;p65">
              <a:extLst>
                <a:ext uri="{FF2B5EF4-FFF2-40B4-BE49-F238E27FC236}">
                  <a16:creationId xmlns:a16="http://schemas.microsoft.com/office/drawing/2014/main" id="{77159E30-9211-7D07-274B-2C5AC72309DC}"/>
                </a:ext>
              </a:extLst>
            </p:cNvPr>
            <p:cNvSpPr/>
            <p:nvPr/>
          </p:nvSpPr>
          <p:spPr>
            <a:xfrm>
              <a:off x="1567821" y="560821"/>
              <a:ext cx="489482" cy="217697"/>
            </a:xfrm>
            <a:custGeom>
              <a:avLst/>
              <a:gdLst/>
              <a:ahLst/>
              <a:cxnLst/>
              <a:rect l="l" t="t" r="r" b="b"/>
              <a:pathLst>
                <a:path w="26653" h="11862" extrusionOk="0">
                  <a:moveTo>
                    <a:pt x="4465" y="1"/>
                  </a:moveTo>
                  <a:cubicBezTo>
                    <a:pt x="3199" y="1"/>
                    <a:pt x="2157" y="197"/>
                    <a:pt x="1435" y="709"/>
                  </a:cubicBezTo>
                  <a:cubicBezTo>
                    <a:pt x="801" y="1176"/>
                    <a:pt x="601" y="3511"/>
                    <a:pt x="501" y="4145"/>
                  </a:cubicBezTo>
                  <a:cubicBezTo>
                    <a:pt x="0" y="6880"/>
                    <a:pt x="5271" y="10116"/>
                    <a:pt x="12242" y="11350"/>
                  </a:cubicBezTo>
                  <a:cubicBezTo>
                    <a:pt x="14150" y="11697"/>
                    <a:pt x="15995" y="11861"/>
                    <a:pt x="17678" y="11861"/>
                  </a:cubicBezTo>
                  <a:cubicBezTo>
                    <a:pt x="22148" y="11861"/>
                    <a:pt x="25479" y="10701"/>
                    <a:pt x="25819" y="8715"/>
                  </a:cubicBezTo>
                  <a:cubicBezTo>
                    <a:pt x="25952" y="7914"/>
                    <a:pt x="26653" y="6079"/>
                    <a:pt x="25819" y="4678"/>
                  </a:cubicBezTo>
                  <a:cubicBezTo>
                    <a:pt x="24484" y="2377"/>
                    <a:pt x="19014" y="2310"/>
                    <a:pt x="14010" y="1409"/>
                  </a:cubicBezTo>
                  <a:cubicBezTo>
                    <a:pt x="10430" y="787"/>
                    <a:pt x="6998" y="1"/>
                    <a:pt x="44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693;p65">
              <a:extLst>
                <a:ext uri="{FF2B5EF4-FFF2-40B4-BE49-F238E27FC236}">
                  <a16:creationId xmlns:a16="http://schemas.microsoft.com/office/drawing/2014/main" id="{5377B549-FB09-00B1-F40E-CB6FB4E55DD6}"/>
                </a:ext>
              </a:extLst>
            </p:cNvPr>
            <p:cNvSpPr/>
            <p:nvPr/>
          </p:nvSpPr>
          <p:spPr>
            <a:xfrm>
              <a:off x="1575167" y="535036"/>
              <a:ext cx="482136" cy="200134"/>
            </a:xfrm>
            <a:custGeom>
              <a:avLst/>
              <a:gdLst/>
              <a:ahLst/>
              <a:cxnLst/>
              <a:rect l="l" t="t" r="r" b="b"/>
              <a:pathLst>
                <a:path w="26253" h="10905" extrusionOk="0">
                  <a:moveTo>
                    <a:pt x="8776" y="0"/>
                  </a:moveTo>
                  <a:cubicBezTo>
                    <a:pt x="4240" y="0"/>
                    <a:pt x="869" y="1200"/>
                    <a:pt x="501" y="3215"/>
                  </a:cubicBezTo>
                  <a:cubicBezTo>
                    <a:pt x="1" y="5950"/>
                    <a:pt x="5271" y="9186"/>
                    <a:pt x="12243" y="10420"/>
                  </a:cubicBezTo>
                  <a:cubicBezTo>
                    <a:pt x="14101" y="10749"/>
                    <a:pt x="15893" y="10905"/>
                    <a:pt x="17532" y="10905"/>
                  </a:cubicBezTo>
                  <a:cubicBezTo>
                    <a:pt x="22040" y="10905"/>
                    <a:pt x="25385" y="9724"/>
                    <a:pt x="25752" y="7718"/>
                  </a:cubicBezTo>
                  <a:cubicBezTo>
                    <a:pt x="26253" y="4949"/>
                    <a:pt x="20982" y="1747"/>
                    <a:pt x="14011" y="479"/>
                  </a:cubicBezTo>
                  <a:cubicBezTo>
                    <a:pt x="12173" y="154"/>
                    <a:pt x="10400" y="0"/>
                    <a:pt x="8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694;p65">
              <a:extLst>
                <a:ext uri="{FF2B5EF4-FFF2-40B4-BE49-F238E27FC236}">
                  <a16:creationId xmlns:a16="http://schemas.microsoft.com/office/drawing/2014/main" id="{B621ACCC-A9A8-1C41-3E3D-3979D20E8084}"/>
                </a:ext>
              </a:extLst>
            </p:cNvPr>
            <p:cNvSpPr/>
            <p:nvPr/>
          </p:nvSpPr>
          <p:spPr>
            <a:xfrm>
              <a:off x="938067" y="2005732"/>
              <a:ext cx="1947480" cy="1253659"/>
            </a:xfrm>
            <a:custGeom>
              <a:avLst/>
              <a:gdLst/>
              <a:ahLst/>
              <a:cxnLst/>
              <a:rect l="l" t="t" r="r" b="b"/>
              <a:pathLst>
                <a:path w="106043" h="68310" extrusionOk="0">
                  <a:moveTo>
                    <a:pt x="96571" y="0"/>
                  </a:moveTo>
                  <a:cubicBezTo>
                    <a:pt x="96559" y="0"/>
                    <a:pt x="96547" y="0"/>
                    <a:pt x="96536" y="0"/>
                  </a:cubicBezTo>
                  <a:lnTo>
                    <a:pt x="53605" y="2502"/>
                  </a:lnTo>
                  <a:cubicBezTo>
                    <a:pt x="52104" y="2602"/>
                    <a:pt x="50603" y="2969"/>
                    <a:pt x="49235" y="3570"/>
                  </a:cubicBezTo>
                  <a:lnTo>
                    <a:pt x="2602" y="24418"/>
                  </a:lnTo>
                  <a:cubicBezTo>
                    <a:pt x="934" y="25185"/>
                    <a:pt x="0" y="26986"/>
                    <a:pt x="367" y="28788"/>
                  </a:cubicBezTo>
                  <a:lnTo>
                    <a:pt x="8073" y="65214"/>
                  </a:lnTo>
                  <a:cubicBezTo>
                    <a:pt x="8473" y="67090"/>
                    <a:pt x="10149" y="68310"/>
                    <a:pt x="11919" y="68310"/>
                  </a:cubicBezTo>
                  <a:cubicBezTo>
                    <a:pt x="12509" y="68310"/>
                    <a:pt x="13109" y="68174"/>
                    <a:pt x="13677" y="67882"/>
                  </a:cubicBezTo>
                  <a:lnTo>
                    <a:pt x="59709" y="44899"/>
                  </a:lnTo>
                  <a:lnTo>
                    <a:pt x="102173" y="43498"/>
                  </a:lnTo>
                  <a:cubicBezTo>
                    <a:pt x="104375" y="43431"/>
                    <a:pt x="106042" y="41430"/>
                    <a:pt x="105709" y="39228"/>
                  </a:cubicBezTo>
                  <a:lnTo>
                    <a:pt x="100038" y="4370"/>
                  </a:lnTo>
                  <a:cubicBezTo>
                    <a:pt x="99740" y="2580"/>
                    <a:pt x="98388" y="0"/>
                    <a:pt x="965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695;p65">
              <a:extLst>
                <a:ext uri="{FF2B5EF4-FFF2-40B4-BE49-F238E27FC236}">
                  <a16:creationId xmlns:a16="http://schemas.microsoft.com/office/drawing/2014/main" id="{1A5252DC-76F0-DA2D-80C6-58043AC84D22}"/>
                </a:ext>
              </a:extLst>
            </p:cNvPr>
            <p:cNvSpPr/>
            <p:nvPr/>
          </p:nvSpPr>
          <p:spPr>
            <a:xfrm>
              <a:off x="715079" y="1570465"/>
              <a:ext cx="1156003" cy="1185828"/>
            </a:xfrm>
            <a:custGeom>
              <a:avLst/>
              <a:gdLst/>
              <a:ahLst/>
              <a:cxnLst/>
              <a:rect l="l" t="t" r="r" b="b"/>
              <a:pathLst>
                <a:path w="62946" h="64614" extrusionOk="0">
                  <a:moveTo>
                    <a:pt x="22516" y="0"/>
                  </a:moveTo>
                  <a:lnTo>
                    <a:pt x="0" y="20782"/>
                  </a:lnTo>
                  <a:lnTo>
                    <a:pt x="40429" y="64613"/>
                  </a:lnTo>
                  <a:lnTo>
                    <a:pt x="62945" y="43865"/>
                  </a:lnTo>
                  <a:lnTo>
                    <a:pt x="2251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696;p65">
              <a:extLst>
                <a:ext uri="{FF2B5EF4-FFF2-40B4-BE49-F238E27FC236}">
                  <a16:creationId xmlns:a16="http://schemas.microsoft.com/office/drawing/2014/main" id="{DBFB8AD5-7CD4-72D9-6A96-99A8577168BF}"/>
                </a:ext>
              </a:extLst>
            </p:cNvPr>
            <p:cNvSpPr/>
            <p:nvPr/>
          </p:nvSpPr>
          <p:spPr>
            <a:xfrm>
              <a:off x="766538" y="1620054"/>
              <a:ext cx="1059201" cy="1088487"/>
            </a:xfrm>
            <a:custGeom>
              <a:avLst/>
              <a:gdLst/>
              <a:ahLst/>
              <a:cxnLst/>
              <a:rect l="l" t="t" r="r" b="b"/>
              <a:pathLst>
                <a:path w="57675" h="59310" fill="none" extrusionOk="0">
                  <a:moveTo>
                    <a:pt x="0" y="18313"/>
                  </a:moveTo>
                  <a:lnTo>
                    <a:pt x="19881" y="0"/>
                  </a:lnTo>
                  <a:lnTo>
                    <a:pt x="57675" y="40996"/>
                  </a:lnTo>
                  <a:lnTo>
                    <a:pt x="37794" y="59309"/>
                  </a:lnTo>
                  <a:close/>
                </a:path>
              </a:pathLst>
            </a:custGeom>
            <a:solidFill>
              <a:schemeClr val="accent1"/>
            </a:solidFill>
            <a:ln w="10000" cap="flat" cmpd="sng">
              <a:solidFill>
                <a:schemeClr val="accent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697;p65">
              <a:extLst>
                <a:ext uri="{FF2B5EF4-FFF2-40B4-BE49-F238E27FC236}">
                  <a16:creationId xmlns:a16="http://schemas.microsoft.com/office/drawing/2014/main" id="{B0D499B5-83DB-0F60-4E4A-071CF7C3FB0A}"/>
                </a:ext>
              </a:extLst>
            </p:cNvPr>
            <p:cNvSpPr/>
            <p:nvPr/>
          </p:nvSpPr>
          <p:spPr>
            <a:xfrm>
              <a:off x="1161055" y="2040454"/>
              <a:ext cx="259149" cy="235609"/>
            </a:xfrm>
            <a:custGeom>
              <a:avLst/>
              <a:gdLst/>
              <a:ahLst/>
              <a:cxnLst/>
              <a:rect l="l" t="t" r="r" b="b"/>
              <a:pathLst>
                <a:path w="14111" h="12838" extrusionOk="0">
                  <a:moveTo>
                    <a:pt x="5643" y="1"/>
                  </a:moveTo>
                  <a:cubicBezTo>
                    <a:pt x="4387" y="1"/>
                    <a:pt x="3208" y="404"/>
                    <a:pt x="2302" y="1244"/>
                  </a:cubicBezTo>
                  <a:cubicBezTo>
                    <a:pt x="0" y="3345"/>
                    <a:pt x="300" y="7382"/>
                    <a:pt x="2936" y="10217"/>
                  </a:cubicBezTo>
                  <a:cubicBezTo>
                    <a:pt x="4512" y="11933"/>
                    <a:pt x="6565" y="12837"/>
                    <a:pt x="8454" y="12837"/>
                  </a:cubicBezTo>
                  <a:cubicBezTo>
                    <a:pt x="9723" y="12837"/>
                    <a:pt x="10917" y="12429"/>
                    <a:pt x="11842" y="11585"/>
                  </a:cubicBezTo>
                  <a:cubicBezTo>
                    <a:pt x="14110" y="9517"/>
                    <a:pt x="13810" y="5480"/>
                    <a:pt x="11175" y="2612"/>
                  </a:cubicBezTo>
                  <a:cubicBezTo>
                    <a:pt x="9593" y="910"/>
                    <a:pt x="7530" y="1"/>
                    <a:pt x="56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698;p65">
              <a:extLst>
                <a:ext uri="{FF2B5EF4-FFF2-40B4-BE49-F238E27FC236}">
                  <a16:creationId xmlns:a16="http://schemas.microsoft.com/office/drawing/2014/main" id="{82DDE9A6-3702-027D-0854-C48490149985}"/>
                </a:ext>
              </a:extLst>
            </p:cNvPr>
            <p:cNvSpPr/>
            <p:nvPr/>
          </p:nvSpPr>
          <p:spPr>
            <a:xfrm>
              <a:off x="952759" y="1255793"/>
              <a:ext cx="902383" cy="1220111"/>
            </a:xfrm>
            <a:custGeom>
              <a:avLst/>
              <a:gdLst/>
              <a:ahLst/>
              <a:cxnLst/>
              <a:rect l="l" t="t" r="r" b="b"/>
              <a:pathLst>
                <a:path w="49136" h="66482" extrusionOk="0">
                  <a:moveTo>
                    <a:pt x="28788" y="1"/>
                  </a:moveTo>
                  <a:lnTo>
                    <a:pt x="1" y="10442"/>
                  </a:lnTo>
                  <a:lnTo>
                    <a:pt x="20315" y="66482"/>
                  </a:lnTo>
                  <a:lnTo>
                    <a:pt x="49136" y="56041"/>
                  </a:lnTo>
                  <a:lnTo>
                    <a:pt x="287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699;p65">
              <a:extLst>
                <a:ext uri="{FF2B5EF4-FFF2-40B4-BE49-F238E27FC236}">
                  <a16:creationId xmlns:a16="http://schemas.microsoft.com/office/drawing/2014/main" id="{E5F30016-7713-3AEC-BF6B-063834D04028}"/>
                </a:ext>
              </a:extLst>
            </p:cNvPr>
            <p:cNvSpPr/>
            <p:nvPr/>
          </p:nvSpPr>
          <p:spPr>
            <a:xfrm>
              <a:off x="998708" y="1301711"/>
              <a:ext cx="815388" cy="1131340"/>
            </a:xfrm>
            <a:custGeom>
              <a:avLst/>
              <a:gdLst/>
              <a:ahLst/>
              <a:cxnLst/>
              <a:rect l="l" t="t" r="r" b="b"/>
              <a:pathLst>
                <a:path w="44399" h="61645" fill="none" extrusionOk="0">
                  <a:moveTo>
                    <a:pt x="0" y="9207"/>
                  </a:moveTo>
                  <a:lnTo>
                    <a:pt x="25385" y="1"/>
                  </a:lnTo>
                  <a:lnTo>
                    <a:pt x="44399" y="52438"/>
                  </a:lnTo>
                  <a:lnTo>
                    <a:pt x="18981" y="61645"/>
                  </a:lnTo>
                  <a:close/>
                </a:path>
              </a:pathLst>
            </a:custGeom>
            <a:solidFill>
              <a:schemeClr val="accent1"/>
            </a:solidFill>
            <a:ln w="10850" cap="flat" cmpd="sng">
              <a:solidFill>
                <a:schemeClr val="accent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700;p65">
              <a:extLst>
                <a:ext uri="{FF2B5EF4-FFF2-40B4-BE49-F238E27FC236}">
                  <a16:creationId xmlns:a16="http://schemas.microsoft.com/office/drawing/2014/main" id="{BF627F0A-7A11-8588-380A-014AEF1D1930}"/>
                </a:ext>
              </a:extLst>
            </p:cNvPr>
            <p:cNvSpPr/>
            <p:nvPr/>
          </p:nvSpPr>
          <p:spPr>
            <a:xfrm>
              <a:off x="1282337" y="1733362"/>
              <a:ext cx="242620" cy="252989"/>
            </a:xfrm>
            <a:custGeom>
              <a:avLst/>
              <a:gdLst/>
              <a:ahLst/>
              <a:cxnLst/>
              <a:rect l="l" t="t" r="r" b="b"/>
              <a:pathLst>
                <a:path w="13211" h="13785" extrusionOk="0">
                  <a:moveTo>
                    <a:pt x="5738" y="1"/>
                  </a:moveTo>
                  <a:cubicBezTo>
                    <a:pt x="5220" y="1"/>
                    <a:pt x="4704" y="86"/>
                    <a:pt x="4204" y="264"/>
                  </a:cubicBezTo>
                  <a:cubicBezTo>
                    <a:pt x="1302" y="1332"/>
                    <a:pt x="1" y="5168"/>
                    <a:pt x="1335" y="8804"/>
                  </a:cubicBezTo>
                  <a:cubicBezTo>
                    <a:pt x="2407" y="11826"/>
                    <a:pt x="4927" y="13785"/>
                    <a:pt x="7423" y="13785"/>
                  </a:cubicBezTo>
                  <a:cubicBezTo>
                    <a:pt x="7957" y="13785"/>
                    <a:pt x="8490" y="13695"/>
                    <a:pt x="9007" y="13507"/>
                  </a:cubicBezTo>
                  <a:cubicBezTo>
                    <a:pt x="11909" y="12473"/>
                    <a:pt x="13210" y="8637"/>
                    <a:pt x="11876" y="5001"/>
                  </a:cubicBezTo>
                  <a:cubicBezTo>
                    <a:pt x="10772" y="1964"/>
                    <a:pt x="8228" y="1"/>
                    <a:pt x="57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701;p65">
              <a:extLst>
                <a:ext uri="{FF2B5EF4-FFF2-40B4-BE49-F238E27FC236}">
                  <a16:creationId xmlns:a16="http://schemas.microsoft.com/office/drawing/2014/main" id="{4E8C2900-AD43-35C2-A68B-D34594DC621B}"/>
                </a:ext>
              </a:extLst>
            </p:cNvPr>
            <p:cNvSpPr/>
            <p:nvPr/>
          </p:nvSpPr>
          <p:spPr>
            <a:xfrm>
              <a:off x="1970290" y="2152662"/>
              <a:ext cx="666539" cy="41642"/>
            </a:xfrm>
            <a:custGeom>
              <a:avLst/>
              <a:gdLst/>
              <a:ahLst/>
              <a:cxnLst/>
              <a:rect l="l" t="t" r="r" b="b"/>
              <a:pathLst>
                <a:path w="36294" h="2269" fill="none" extrusionOk="0">
                  <a:moveTo>
                    <a:pt x="1" y="2268"/>
                  </a:moveTo>
                  <a:lnTo>
                    <a:pt x="36293" y="0"/>
                  </a:lnTo>
                </a:path>
              </a:pathLst>
            </a:custGeom>
            <a:solidFill>
              <a:schemeClr val="accent2"/>
            </a:solidFill>
            <a:ln w="2085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702;p65">
              <a:extLst>
                <a:ext uri="{FF2B5EF4-FFF2-40B4-BE49-F238E27FC236}">
                  <a16:creationId xmlns:a16="http://schemas.microsoft.com/office/drawing/2014/main" id="{AD0CC246-E452-2928-FB2C-1E3655C3207C}"/>
                </a:ext>
              </a:extLst>
            </p:cNvPr>
            <p:cNvSpPr/>
            <p:nvPr/>
          </p:nvSpPr>
          <p:spPr>
            <a:xfrm>
              <a:off x="1890054" y="2211426"/>
              <a:ext cx="121925" cy="558944"/>
            </a:xfrm>
            <a:custGeom>
              <a:avLst/>
              <a:gdLst/>
              <a:ahLst/>
              <a:cxnLst/>
              <a:rect l="l" t="t" r="r" b="b"/>
              <a:pathLst>
                <a:path w="6639" h="30456" fill="none" extrusionOk="0">
                  <a:moveTo>
                    <a:pt x="0" y="0"/>
                  </a:moveTo>
                  <a:lnTo>
                    <a:pt x="6638" y="30456"/>
                  </a:lnTo>
                </a:path>
              </a:pathLst>
            </a:custGeom>
            <a:solidFill>
              <a:schemeClr val="accent2"/>
            </a:solidFill>
            <a:ln w="2085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703;p65">
              <a:extLst>
                <a:ext uri="{FF2B5EF4-FFF2-40B4-BE49-F238E27FC236}">
                  <a16:creationId xmlns:a16="http://schemas.microsoft.com/office/drawing/2014/main" id="{F6AC58B0-FB02-D9F4-9A52-AA817E232383}"/>
                </a:ext>
              </a:extLst>
            </p:cNvPr>
            <p:cNvSpPr/>
            <p:nvPr/>
          </p:nvSpPr>
          <p:spPr>
            <a:xfrm>
              <a:off x="1077733" y="2715863"/>
              <a:ext cx="151952" cy="430384"/>
            </a:xfrm>
            <a:custGeom>
              <a:avLst/>
              <a:gdLst/>
              <a:ahLst/>
              <a:cxnLst/>
              <a:rect l="l" t="t" r="r" b="b"/>
              <a:pathLst>
                <a:path w="8274" h="23451" extrusionOk="0">
                  <a:moveTo>
                    <a:pt x="1" y="1"/>
                  </a:moveTo>
                  <a:lnTo>
                    <a:pt x="4704" y="23451"/>
                  </a:lnTo>
                  <a:cubicBezTo>
                    <a:pt x="4704" y="23451"/>
                    <a:pt x="8273" y="14144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704;p65">
              <a:extLst>
                <a:ext uri="{FF2B5EF4-FFF2-40B4-BE49-F238E27FC236}">
                  <a16:creationId xmlns:a16="http://schemas.microsoft.com/office/drawing/2014/main" id="{BB8977E5-6647-1225-6F24-0D8BFF4D1EF8}"/>
                </a:ext>
              </a:extLst>
            </p:cNvPr>
            <p:cNvSpPr/>
            <p:nvPr/>
          </p:nvSpPr>
          <p:spPr>
            <a:xfrm>
              <a:off x="1089376" y="2403045"/>
              <a:ext cx="766996" cy="410013"/>
            </a:xfrm>
            <a:custGeom>
              <a:avLst/>
              <a:gdLst/>
              <a:ahLst/>
              <a:cxnLst/>
              <a:rect l="l" t="t" r="r" b="b"/>
              <a:pathLst>
                <a:path w="41764" h="22341" extrusionOk="0">
                  <a:moveTo>
                    <a:pt x="0" y="17346"/>
                  </a:moveTo>
                  <a:cubicBezTo>
                    <a:pt x="2" y="17349"/>
                    <a:pt x="5" y="17351"/>
                    <a:pt x="12" y="17352"/>
                  </a:cubicBezTo>
                  <a:lnTo>
                    <a:pt x="12" y="17352"/>
                  </a:lnTo>
                  <a:cubicBezTo>
                    <a:pt x="4" y="17348"/>
                    <a:pt x="0" y="17346"/>
                    <a:pt x="0" y="17346"/>
                  </a:cubicBezTo>
                  <a:close/>
                  <a:moveTo>
                    <a:pt x="41563" y="0"/>
                  </a:moveTo>
                  <a:cubicBezTo>
                    <a:pt x="41562" y="1"/>
                    <a:pt x="1085" y="17353"/>
                    <a:pt x="21" y="17353"/>
                  </a:cubicBezTo>
                  <a:cubicBezTo>
                    <a:pt x="18" y="17353"/>
                    <a:pt x="15" y="17352"/>
                    <a:pt x="12" y="17352"/>
                  </a:cubicBezTo>
                  <a:lnTo>
                    <a:pt x="12" y="17352"/>
                  </a:lnTo>
                  <a:cubicBezTo>
                    <a:pt x="382" y="17547"/>
                    <a:pt x="9589" y="22341"/>
                    <a:pt x="19308" y="22341"/>
                  </a:cubicBezTo>
                  <a:cubicBezTo>
                    <a:pt x="23002" y="22341"/>
                    <a:pt x="26770" y="21648"/>
                    <a:pt x="30155" y="19748"/>
                  </a:cubicBezTo>
                  <a:cubicBezTo>
                    <a:pt x="37360" y="15845"/>
                    <a:pt x="41763" y="8206"/>
                    <a:pt x="415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705;p65">
              <a:extLst>
                <a:ext uri="{FF2B5EF4-FFF2-40B4-BE49-F238E27FC236}">
                  <a16:creationId xmlns:a16="http://schemas.microsoft.com/office/drawing/2014/main" id="{0E40DE87-86EB-BD31-E155-BC60864C9EC1}"/>
                </a:ext>
              </a:extLst>
            </p:cNvPr>
            <p:cNvSpPr/>
            <p:nvPr/>
          </p:nvSpPr>
          <p:spPr>
            <a:xfrm>
              <a:off x="1852681" y="2403045"/>
              <a:ext cx="94359" cy="383237"/>
            </a:xfrm>
            <a:custGeom>
              <a:avLst/>
              <a:gdLst/>
              <a:ahLst/>
              <a:cxnLst/>
              <a:rect l="l" t="t" r="r" b="b"/>
              <a:pathLst>
                <a:path w="5138" h="20882" extrusionOk="0">
                  <a:moveTo>
                    <a:pt x="0" y="0"/>
                  </a:moveTo>
                  <a:lnTo>
                    <a:pt x="3903" y="20882"/>
                  </a:lnTo>
                  <a:cubicBezTo>
                    <a:pt x="5137" y="7706"/>
                    <a:pt x="1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706;p65">
              <a:extLst>
                <a:ext uri="{FF2B5EF4-FFF2-40B4-BE49-F238E27FC236}">
                  <a16:creationId xmlns:a16="http://schemas.microsoft.com/office/drawing/2014/main" id="{29596BD4-385D-939E-0A5A-A1570ADFBA1F}"/>
                </a:ext>
              </a:extLst>
            </p:cNvPr>
            <p:cNvSpPr/>
            <p:nvPr/>
          </p:nvSpPr>
          <p:spPr>
            <a:xfrm>
              <a:off x="1823885" y="2194285"/>
              <a:ext cx="17171" cy="7359"/>
            </a:xfrm>
            <a:custGeom>
              <a:avLst/>
              <a:gdLst/>
              <a:ahLst/>
              <a:cxnLst/>
              <a:rect l="l" t="t" r="r" b="b"/>
              <a:pathLst>
                <a:path w="935" h="401" fill="none" extrusionOk="0">
                  <a:moveTo>
                    <a:pt x="1" y="401"/>
                  </a:moveTo>
                  <a:lnTo>
                    <a:pt x="935" y="0"/>
                  </a:lnTo>
                </a:path>
              </a:pathLst>
            </a:custGeom>
            <a:noFill/>
            <a:ln w="108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07;p65">
              <a:extLst>
                <a:ext uri="{FF2B5EF4-FFF2-40B4-BE49-F238E27FC236}">
                  <a16:creationId xmlns:a16="http://schemas.microsoft.com/office/drawing/2014/main" id="{29F32DE0-27EC-78A1-02D9-FAFD8D5F0CBD}"/>
                </a:ext>
              </a:extLst>
            </p:cNvPr>
            <p:cNvSpPr/>
            <p:nvPr/>
          </p:nvSpPr>
          <p:spPr>
            <a:xfrm>
              <a:off x="1992347" y="2278762"/>
              <a:ext cx="667145" cy="41036"/>
            </a:xfrm>
            <a:custGeom>
              <a:avLst/>
              <a:gdLst/>
              <a:ahLst/>
              <a:cxnLst/>
              <a:rect l="l" t="t" r="r" b="b"/>
              <a:pathLst>
                <a:path w="36327" h="2236" fill="none" extrusionOk="0">
                  <a:moveTo>
                    <a:pt x="1" y="2236"/>
                  </a:moveTo>
                  <a:lnTo>
                    <a:pt x="36327" y="1"/>
                  </a:lnTo>
                </a:path>
              </a:pathLst>
            </a:custGeom>
            <a:solidFill>
              <a:schemeClr val="accent2"/>
            </a:solidFill>
            <a:ln w="2085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708;p65">
              <a:extLst>
                <a:ext uri="{FF2B5EF4-FFF2-40B4-BE49-F238E27FC236}">
                  <a16:creationId xmlns:a16="http://schemas.microsoft.com/office/drawing/2014/main" id="{9CD2787C-4E90-3D2B-DB6A-F66C2C6D7748}"/>
                </a:ext>
              </a:extLst>
            </p:cNvPr>
            <p:cNvSpPr/>
            <p:nvPr/>
          </p:nvSpPr>
          <p:spPr>
            <a:xfrm>
              <a:off x="2022373" y="2435492"/>
              <a:ext cx="667145" cy="41036"/>
            </a:xfrm>
            <a:custGeom>
              <a:avLst/>
              <a:gdLst/>
              <a:ahLst/>
              <a:cxnLst/>
              <a:rect l="l" t="t" r="r" b="b"/>
              <a:pathLst>
                <a:path w="36327" h="2236" fill="none" extrusionOk="0">
                  <a:moveTo>
                    <a:pt x="0" y="2235"/>
                  </a:moveTo>
                  <a:lnTo>
                    <a:pt x="36326" y="0"/>
                  </a:lnTo>
                </a:path>
              </a:pathLst>
            </a:custGeom>
            <a:solidFill>
              <a:schemeClr val="accent2"/>
            </a:solidFill>
            <a:ln w="2085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709;p65">
              <a:extLst>
                <a:ext uri="{FF2B5EF4-FFF2-40B4-BE49-F238E27FC236}">
                  <a16:creationId xmlns:a16="http://schemas.microsoft.com/office/drawing/2014/main" id="{599C886F-743D-F466-7546-FB3ACFC06C0B}"/>
                </a:ext>
              </a:extLst>
            </p:cNvPr>
            <p:cNvSpPr/>
            <p:nvPr/>
          </p:nvSpPr>
          <p:spPr>
            <a:xfrm>
              <a:off x="2257005" y="1362935"/>
              <a:ext cx="333876" cy="264625"/>
            </a:xfrm>
            <a:custGeom>
              <a:avLst/>
              <a:gdLst/>
              <a:ahLst/>
              <a:cxnLst/>
              <a:rect l="l" t="t" r="r" b="b"/>
              <a:pathLst>
                <a:path w="18180" h="14419" extrusionOk="0">
                  <a:moveTo>
                    <a:pt x="15578" y="0"/>
                  </a:moveTo>
                  <a:cubicBezTo>
                    <a:pt x="15578" y="0"/>
                    <a:pt x="14677" y="9707"/>
                    <a:pt x="11041" y="10541"/>
                  </a:cubicBezTo>
                  <a:cubicBezTo>
                    <a:pt x="10273" y="10713"/>
                    <a:pt x="9494" y="10798"/>
                    <a:pt x="8716" y="10798"/>
                  </a:cubicBezTo>
                  <a:cubicBezTo>
                    <a:pt x="7229" y="10798"/>
                    <a:pt x="5749" y="10487"/>
                    <a:pt x="4370" y="9874"/>
                  </a:cubicBezTo>
                  <a:lnTo>
                    <a:pt x="1434" y="7639"/>
                  </a:lnTo>
                  <a:lnTo>
                    <a:pt x="0" y="12643"/>
                  </a:lnTo>
                  <a:cubicBezTo>
                    <a:pt x="0" y="12643"/>
                    <a:pt x="861" y="13797"/>
                    <a:pt x="2638" y="13797"/>
                  </a:cubicBezTo>
                  <a:cubicBezTo>
                    <a:pt x="3259" y="13797"/>
                    <a:pt x="3991" y="13656"/>
                    <a:pt x="4837" y="13276"/>
                  </a:cubicBezTo>
                  <a:cubicBezTo>
                    <a:pt x="4837" y="13276"/>
                    <a:pt x="7431" y="14418"/>
                    <a:pt x="10120" y="14418"/>
                  </a:cubicBezTo>
                  <a:cubicBezTo>
                    <a:pt x="11464" y="14418"/>
                    <a:pt x="12831" y="14133"/>
                    <a:pt x="13910" y="13276"/>
                  </a:cubicBezTo>
                  <a:cubicBezTo>
                    <a:pt x="17146" y="10708"/>
                    <a:pt x="18180" y="3670"/>
                    <a:pt x="18180" y="3670"/>
                  </a:cubicBezTo>
                  <a:lnTo>
                    <a:pt x="15578" y="0"/>
                  </a:lnTo>
                  <a:close/>
                </a:path>
              </a:pathLst>
            </a:custGeom>
            <a:solidFill>
              <a:srgbClr val="B97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710;p65">
              <a:extLst>
                <a:ext uri="{FF2B5EF4-FFF2-40B4-BE49-F238E27FC236}">
                  <a16:creationId xmlns:a16="http://schemas.microsoft.com/office/drawing/2014/main" id="{055DD431-EC30-29C3-231D-082F40BC0651}"/>
                </a:ext>
              </a:extLst>
            </p:cNvPr>
            <p:cNvSpPr/>
            <p:nvPr/>
          </p:nvSpPr>
          <p:spPr>
            <a:xfrm>
              <a:off x="2550441" y="901333"/>
              <a:ext cx="866497" cy="664416"/>
            </a:xfrm>
            <a:custGeom>
              <a:avLst/>
              <a:gdLst/>
              <a:ahLst/>
              <a:cxnLst/>
              <a:rect l="l" t="t" r="r" b="b"/>
              <a:pathLst>
                <a:path w="47182" h="36203" extrusionOk="0">
                  <a:moveTo>
                    <a:pt x="9993" y="1"/>
                  </a:moveTo>
                  <a:cubicBezTo>
                    <a:pt x="7006" y="1"/>
                    <a:pt x="2130" y="1684"/>
                    <a:pt x="1134" y="8340"/>
                  </a:cubicBezTo>
                  <a:cubicBezTo>
                    <a:pt x="0" y="16112"/>
                    <a:pt x="2502" y="20416"/>
                    <a:pt x="2502" y="20416"/>
                  </a:cubicBezTo>
                  <a:cubicBezTo>
                    <a:pt x="2502" y="20416"/>
                    <a:pt x="1268" y="22884"/>
                    <a:pt x="15811" y="32224"/>
                  </a:cubicBezTo>
                  <a:cubicBezTo>
                    <a:pt x="20189" y="35035"/>
                    <a:pt x="24636" y="36203"/>
                    <a:pt x="28739" y="36203"/>
                  </a:cubicBezTo>
                  <a:cubicBezTo>
                    <a:pt x="38269" y="36203"/>
                    <a:pt x="45947" y="29906"/>
                    <a:pt x="46600" y="23284"/>
                  </a:cubicBezTo>
                  <a:cubicBezTo>
                    <a:pt x="47181" y="17170"/>
                    <a:pt x="42968" y="16086"/>
                    <a:pt x="39908" y="16086"/>
                  </a:cubicBezTo>
                  <a:cubicBezTo>
                    <a:pt x="38227" y="16086"/>
                    <a:pt x="36893" y="16413"/>
                    <a:pt x="36893" y="16413"/>
                  </a:cubicBezTo>
                  <a:cubicBezTo>
                    <a:pt x="37260" y="14678"/>
                    <a:pt x="36726" y="12910"/>
                    <a:pt x="35459" y="11643"/>
                  </a:cubicBezTo>
                  <a:cubicBezTo>
                    <a:pt x="34844" y="10989"/>
                    <a:pt x="33754" y="10743"/>
                    <a:pt x="32449" y="10743"/>
                  </a:cubicBezTo>
                  <a:cubicBezTo>
                    <a:pt x="29295" y="10743"/>
                    <a:pt x="24879" y="12177"/>
                    <a:pt x="22850" y="12743"/>
                  </a:cubicBezTo>
                  <a:cubicBezTo>
                    <a:pt x="22318" y="12894"/>
                    <a:pt x="21863" y="12973"/>
                    <a:pt x="21464" y="12973"/>
                  </a:cubicBezTo>
                  <a:cubicBezTo>
                    <a:pt x="19738" y="12973"/>
                    <a:pt x="19055" y="11479"/>
                    <a:pt x="17646" y="7740"/>
                  </a:cubicBezTo>
                  <a:cubicBezTo>
                    <a:pt x="15945" y="3137"/>
                    <a:pt x="13877" y="701"/>
                    <a:pt x="11342" y="134"/>
                  </a:cubicBezTo>
                  <a:cubicBezTo>
                    <a:pt x="10968" y="51"/>
                    <a:pt x="10509" y="1"/>
                    <a:pt x="9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711;p65">
              <a:extLst>
                <a:ext uri="{FF2B5EF4-FFF2-40B4-BE49-F238E27FC236}">
                  <a16:creationId xmlns:a16="http://schemas.microsoft.com/office/drawing/2014/main" id="{9D31C13F-D792-689F-9629-F5892230C5CB}"/>
                </a:ext>
              </a:extLst>
            </p:cNvPr>
            <p:cNvSpPr/>
            <p:nvPr/>
          </p:nvSpPr>
          <p:spPr>
            <a:xfrm>
              <a:off x="2639878" y="3099100"/>
              <a:ext cx="69236" cy="101031"/>
            </a:xfrm>
            <a:custGeom>
              <a:avLst/>
              <a:gdLst/>
              <a:ahLst/>
              <a:cxnLst/>
              <a:rect l="l" t="t" r="r" b="b"/>
              <a:pathLst>
                <a:path w="3770" h="5505" extrusionOk="0">
                  <a:moveTo>
                    <a:pt x="3770" y="0"/>
                  </a:moveTo>
                  <a:lnTo>
                    <a:pt x="0" y="367"/>
                  </a:lnTo>
                  <a:lnTo>
                    <a:pt x="200" y="5237"/>
                  </a:lnTo>
                  <a:lnTo>
                    <a:pt x="3603" y="5504"/>
                  </a:lnTo>
                  <a:lnTo>
                    <a:pt x="3770" y="5037"/>
                  </a:lnTo>
                  <a:lnTo>
                    <a:pt x="3770" y="0"/>
                  </a:lnTo>
                  <a:close/>
                </a:path>
              </a:pathLst>
            </a:custGeom>
            <a:solidFill>
              <a:srgbClr val="B97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712;p65">
              <a:extLst>
                <a:ext uri="{FF2B5EF4-FFF2-40B4-BE49-F238E27FC236}">
                  <a16:creationId xmlns:a16="http://schemas.microsoft.com/office/drawing/2014/main" id="{FB6CE399-3792-4E26-AE2C-8827FA083D9C}"/>
                </a:ext>
              </a:extLst>
            </p:cNvPr>
            <p:cNvSpPr/>
            <p:nvPr/>
          </p:nvSpPr>
          <p:spPr>
            <a:xfrm>
              <a:off x="2610476" y="3067258"/>
              <a:ext cx="120089" cy="40431"/>
            </a:xfrm>
            <a:custGeom>
              <a:avLst/>
              <a:gdLst/>
              <a:ahLst/>
              <a:cxnLst/>
              <a:rect l="l" t="t" r="r" b="b"/>
              <a:pathLst>
                <a:path w="6539" h="2203" extrusionOk="0">
                  <a:moveTo>
                    <a:pt x="6538" y="1"/>
                  </a:moveTo>
                  <a:lnTo>
                    <a:pt x="0" y="234"/>
                  </a:lnTo>
                  <a:lnTo>
                    <a:pt x="300" y="2069"/>
                  </a:lnTo>
                  <a:lnTo>
                    <a:pt x="6171" y="2202"/>
                  </a:lnTo>
                  <a:lnTo>
                    <a:pt x="65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713;p65">
              <a:extLst>
                <a:ext uri="{FF2B5EF4-FFF2-40B4-BE49-F238E27FC236}">
                  <a16:creationId xmlns:a16="http://schemas.microsoft.com/office/drawing/2014/main" id="{317114C0-F09E-AA85-491F-6BE30E8F3B48}"/>
                </a:ext>
              </a:extLst>
            </p:cNvPr>
            <p:cNvSpPr/>
            <p:nvPr/>
          </p:nvSpPr>
          <p:spPr>
            <a:xfrm>
              <a:off x="3133015" y="2772793"/>
              <a:ext cx="121925" cy="113290"/>
            </a:xfrm>
            <a:custGeom>
              <a:avLst/>
              <a:gdLst/>
              <a:ahLst/>
              <a:cxnLst/>
              <a:rect l="l" t="t" r="r" b="b"/>
              <a:pathLst>
                <a:path w="6639" h="6173" extrusionOk="0">
                  <a:moveTo>
                    <a:pt x="5438" y="1"/>
                  </a:moveTo>
                  <a:lnTo>
                    <a:pt x="1" y="5071"/>
                  </a:lnTo>
                  <a:lnTo>
                    <a:pt x="1969" y="6172"/>
                  </a:lnTo>
                  <a:lnTo>
                    <a:pt x="6639" y="1902"/>
                  </a:lnTo>
                  <a:lnTo>
                    <a:pt x="54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714;p65">
              <a:extLst>
                <a:ext uri="{FF2B5EF4-FFF2-40B4-BE49-F238E27FC236}">
                  <a16:creationId xmlns:a16="http://schemas.microsoft.com/office/drawing/2014/main" id="{23DA5926-DA8A-B368-921C-75536B3BF075}"/>
                </a:ext>
              </a:extLst>
            </p:cNvPr>
            <p:cNvSpPr/>
            <p:nvPr/>
          </p:nvSpPr>
          <p:spPr>
            <a:xfrm>
              <a:off x="3180801" y="2815646"/>
              <a:ext cx="108445" cy="105931"/>
            </a:xfrm>
            <a:custGeom>
              <a:avLst/>
              <a:gdLst/>
              <a:ahLst/>
              <a:cxnLst/>
              <a:rect l="l" t="t" r="r" b="b"/>
              <a:pathLst>
                <a:path w="5905" h="5772" extrusionOk="0">
                  <a:moveTo>
                    <a:pt x="2969" y="1"/>
                  </a:moveTo>
                  <a:lnTo>
                    <a:pt x="1" y="2736"/>
                  </a:lnTo>
                  <a:lnTo>
                    <a:pt x="3603" y="5772"/>
                  </a:lnTo>
                  <a:lnTo>
                    <a:pt x="5905" y="3036"/>
                  </a:lnTo>
                  <a:lnTo>
                    <a:pt x="2969" y="1"/>
                  </a:lnTo>
                  <a:close/>
                </a:path>
              </a:pathLst>
            </a:custGeom>
            <a:solidFill>
              <a:srgbClr val="B97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715;p65">
              <a:extLst>
                <a:ext uri="{FF2B5EF4-FFF2-40B4-BE49-F238E27FC236}">
                  <a16:creationId xmlns:a16="http://schemas.microsoft.com/office/drawing/2014/main" id="{230042D9-5F6C-ED4A-DCC7-4A6A8BFFD9C0}"/>
                </a:ext>
              </a:extLst>
            </p:cNvPr>
            <p:cNvSpPr/>
            <p:nvPr/>
          </p:nvSpPr>
          <p:spPr>
            <a:xfrm>
              <a:off x="3212040" y="2865583"/>
              <a:ext cx="139078" cy="172330"/>
            </a:xfrm>
            <a:custGeom>
              <a:avLst/>
              <a:gdLst/>
              <a:ahLst/>
              <a:cxnLst/>
              <a:rect l="l" t="t" r="r" b="b"/>
              <a:pathLst>
                <a:path w="7573" h="9390" extrusionOk="0">
                  <a:moveTo>
                    <a:pt x="4482" y="1"/>
                  </a:moveTo>
                  <a:cubicBezTo>
                    <a:pt x="4246" y="1"/>
                    <a:pt x="4014" y="97"/>
                    <a:pt x="3870" y="282"/>
                  </a:cubicBezTo>
                  <a:lnTo>
                    <a:pt x="1435" y="3117"/>
                  </a:lnTo>
                  <a:cubicBezTo>
                    <a:pt x="1302" y="3251"/>
                    <a:pt x="1235" y="3451"/>
                    <a:pt x="1268" y="3618"/>
                  </a:cubicBezTo>
                  <a:cubicBezTo>
                    <a:pt x="1302" y="4385"/>
                    <a:pt x="1302" y="5119"/>
                    <a:pt x="1268" y="5886"/>
                  </a:cubicBezTo>
                  <a:cubicBezTo>
                    <a:pt x="1135" y="6853"/>
                    <a:pt x="1" y="8355"/>
                    <a:pt x="1" y="8355"/>
                  </a:cubicBezTo>
                  <a:cubicBezTo>
                    <a:pt x="132" y="8852"/>
                    <a:pt x="529" y="9390"/>
                    <a:pt x="936" y="9390"/>
                  </a:cubicBezTo>
                  <a:cubicBezTo>
                    <a:pt x="1048" y="9390"/>
                    <a:pt x="1160" y="9349"/>
                    <a:pt x="1268" y="9255"/>
                  </a:cubicBezTo>
                  <a:cubicBezTo>
                    <a:pt x="1669" y="8955"/>
                    <a:pt x="5672" y="4452"/>
                    <a:pt x="7239" y="2650"/>
                  </a:cubicBezTo>
                  <a:cubicBezTo>
                    <a:pt x="7573" y="2284"/>
                    <a:pt x="7473" y="1716"/>
                    <a:pt x="7073" y="1450"/>
                  </a:cubicBezTo>
                  <a:lnTo>
                    <a:pt x="4904" y="115"/>
                  </a:lnTo>
                  <a:cubicBezTo>
                    <a:pt x="4776" y="38"/>
                    <a:pt x="4628" y="1"/>
                    <a:pt x="44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716;p65">
              <a:extLst>
                <a:ext uri="{FF2B5EF4-FFF2-40B4-BE49-F238E27FC236}">
                  <a16:creationId xmlns:a16="http://schemas.microsoft.com/office/drawing/2014/main" id="{8B045E0B-449E-842E-E6A5-960192D8FD9C}"/>
                </a:ext>
              </a:extLst>
            </p:cNvPr>
            <p:cNvSpPr/>
            <p:nvPr/>
          </p:nvSpPr>
          <p:spPr>
            <a:xfrm>
              <a:off x="2540028" y="3190312"/>
              <a:ext cx="191143" cy="75410"/>
            </a:xfrm>
            <a:custGeom>
              <a:avLst/>
              <a:gdLst/>
              <a:ahLst/>
              <a:cxnLst/>
              <a:rect l="l" t="t" r="r" b="b"/>
              <a:pathLst>
                <a:path w="10408" h="4109" extrusionOk="0">
                  <a:moveTo>
                    <a:pt x="9040" y="1"/>
                  </a:moveTo>
                  <a:lnTo>
                    <a:pt x="5304" y="101"/>
                  </a:lnTo>
                  <a:cubicBezTo>
                    <a:pt x="5137" y="101"/>
                    <a:pt x="4937" y="167"/>
                    <a:pt x="4803" y="301"/>
                  </a:cubicBezTo>
                  <a:cubicBezTo>
                    <a:pt x="4303" y="835"/>
                    <a:pt x="3736" y="1335"/>
                    <a:pt x="3136" y="1802"/>
                  </a:cubicBezTo>
                  <a:cubicBezTo>
                    <a:pt x="2368" y="2369"/>
                    <a:pt x="467" y="2536"/>
                    <a:pt x="467" y="2536"/>
                  </a:cubicBezTo>
                  <a:cubicBezTo>
                    <a:pt x="100" y="3036"/>
                    <a:pt x="0" y="3937"/>
                    <a:pt x="634" y="4037"/>
                  </a:cubicBezTo>
                  <a:cubicBezTo>
                    <a:pt x="934" y="4097"/>
                    <a:pt x="3228" y="4109"/>
                    <a:pt x="5526" y="4109"/>
                  </a:cubicBezTo>
                  <a:cubicBezTo>
                    <a:pt x="7058" y="4109"/>
                    <a:pt x="8593" y="4104"/>
                    <a:pt x="9540" y="4104"/>
                  </a:cubicBezTo>
                  <a:cubicBezTo>
                    <a:pt x="10041" y="4104"/>
                    <a:pt x="10407" y="3670"/>
                    <a:pt x="10307" y="3170"/>
                  </a:cubicBezTo>
                  <a:lnTo>
                    <a:pt x="9874" y="668"/>
                  </a:lnTo>
                  <a:cubicBezTo>
                    <a:pt x="9807" y="267"/>
                    <a:pt x="9440" y="1"/>
                    <a:pt x="90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717;p65">
              <a:extLst>
                <a:ext uri="{FF2B5EF4-FFF2-40B4-BE49-F238E27FC236}">
                  <a16:creationId xmlns:a16="http://schemas.microsoft.com/office/drawing/2014/main" id="{827DDA00-FF36-E211-3081-BE18050F8029}"/>
                </a:ext>
              </a:extLst>
            </p:cNvPr>
            <p:cNvSpPr/>
            <p:nvPr/>
          </p:nvSpPr>
          <p:spPr>
            <a:xfrm>
              <a:off x="2512443" y="1250967"/>
              <a:ext cx="463147" cy="426641"/>
            </a:xfrm>
            <a:custGeom>
              <a:avLst/>
              <a:gdLst/>
              <a:ahLst/>
              <a:cxnLst/>
              <a:rect l="l" t="t" r="r" b="b"/>
              <a:pathLst>
                <a:path w="25219" h="23247" extrusionOk="0">
                  <a:moveTo>
                    <a:pt x="10866" y="1"/>
                  </a:moveTo>
                  <a:cubicBezTo>
                    <a:pt x="8153" y="1"/>
                    <a:pt x="5376" y="268"/>
                    <a:pt x="3070" y="1064"/>
                  </a:cubicBezTo>
                  <a:cubicBezTo>
                    <a:pt x="3070" y="1064"/>
                    <a:pt x="735" y="1731"/>
                    <a:pt x="1" y="8236"/>
                  </a:cubicBezTo>
                  <a:lnTo>
                    <a:pt x="2770" y="9137"/>
                  </a:lnTo>
                  <a:cubicBezTo>
                    <a:pt x="2770" y="9137"/>
                    <a:pt x="3770" y="21379"/>
                    <a:pt x="4404" y="23247"/>
                  </a:cubicBezTo>
                  <a:lnTo>
                    <a:pt x="19181" y="23247"/>
                  </a:lnTo>
                  <a:cubicBezTo>
                    <a:pt x="19181" y="23247"/>
                    <a:pt x="19348" y="12739"/>
                    <a:pt x="20015" y="10504"/>
                  </a:cubicBezTo>
                  <a:lnTo>
                    <a:pt x="25219" y="6869"/>
                  </a:lnTo>
                  <a:cubicBezTo>
                    <a:pt x="25219" y="6869"/>
                    <a:pt x="23818" y="1331"/>
                    <a:pt x="21783" y="1064"/>
                  </a:cubicBezTo>
                  <a:cubicBezTo>
                    <a:pt x="20452" y="871"/>
                    <a:pt x="15764" y="1"/>
                    <a:pt x="108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718;p65">
              <a:extLst>
                <a:ext uri="{FF2B5EF4-FFF2-40B4-BE49-F238E27FC236}">
                  <a16:creationId xmlns:a16="http://schemas.microsoft.com/office/drawing/2014/main" id="{605DBA91-83CB-8246-4827-79BF114A9911}"/>
                </a:ext>
              </a:extLst>
            </p:cNvPr>
            <p:cNvSpPr/>
            <p:nvPr/>
          </p:nvSpPr>
          <p:spPr>
            <a:xfrm>
              <a:off x="2744008" y="1387417"/>
              <a:ext cx="308771" cy="265506"/>
            </a:xfrm>
            <a:custGeom>
              <a:avLst/>
              <a:gdLst/>
              <a:ahLst/>
              <a:cxnLst/>
              <a:rect l="l" t="t" r="r" b="b"/>
              <a:pathLst>
                <a:path w="16813" h="14467" extrusionOk="0">
                  <a:moveTo>
                    <a:pt x="11809" y="1"/>
                  </a:moveTo>
                  <a:lnTo>
                    <a:pt x="8507" y="2302"/>
                  </a:lnTo>
                  <a:cubicBezTo>
                    <a:pt x="8507" y="2302"/>
                    <a:pt x="10475" y="7940"/>
                    <a:pt x="10842" y="10942"/>
                  </a:cubicBezTo>
                  <a:cubicBezTo>
                    <a:pt x="10842" y="10942"/>
                    <a:pt x="6139" y="9074"/>
                    <a:pt x="4938" y="8240"/>
                  </a:cubicBezTo>
                  <a:lnTo>
                    <a:pt x="4037" y="4937"/>
                  </a:lnTo>
                  <a:lnTo>
                    <a:pt x="935" y="3436"/>
                  </a:lnTo>
                  <a:lnTo>
                    <a:pt x="1" y="5938"/>
                  </a:lnTo>
                  <a:lnTo>
                    <a:pt x="2603" y="9140"/>
                  </a:lnTo>
                  <a:cubicBezTo>
                    <a:pt x="2603" y="9140"/>
                    <a:pt x="8278" y="14466"/>
                    <a:pt x="12021" y="14466"/>
                  </a:cubicBezTo>
                  <a:cubicBezTo>
                    <a:pt x="12446" y="14466"/>
                    <a:pt x="12846" y="14397"/>
                    <a:pt x="13210" y="14244"/>
                  </a:cubicBezTo>
                  <a:cubicBezTo>
                    <a:pt x="16813" y="12710"/>
                    <a:pt x="11809" y="1"/>
                    <a:pt x="11809" y="1"/>
                  </a:cubicBezTo>
                  <a:close/>
                </a:path>
              </a:pathLst>
            </a:custGeom>
            <a:solidFill>
              <a:srgbClr val="B97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719;p65">
              <a:extLst>
                <a:ext uri="{FF2B5EF4-FFF2-40B4-BE49-F238E27FC236}">
                  <a16:creationId xmlns:a16="http://schemas.microsoft.com/office/drawing/2014/main" id="{2950D322-82D9-1652-879B-4F962D154354}"/>
                </a:ext>
              </a:extLst>
            </p:cNvPr>
            <p:cNvSpPr/>
            <p:nvPr/>
          </p:nvSpPr>
          <p:spPr>
            <a:xfrm>
              <a:off x="2623937" y="949086"/>
              <a:ext cx="209471" cy="351524"/>
            </a:xfrm>
            <a:custGeom>
              <a:avLst/>
              <a:gdLst/>
              <a:ahLst/>
              <a:cxnLst/>
              <a:rect l="l" t="t" r="r" b="b"/>
              <a:pathLst>
                <a:path w="11406" h="19154" extrusionOk="0">
                  <a:moveTo>
                    <a:pt x="4938" y="1"/>
                  </a:moveTo>
                  <a:cubicBezTo>
                    <a:pt x="4104" y="835"/>
                    <a:pt x="3003" y="1368"/>
                    <a:pt x="1802" y="1535"/>
                  </a:cubicBezTo>
                  <a:cubicBezTo>
                    <a:pt x="1802" y="1535"/>
                    <a:pt x="1" y="5138"/>
                    <a:pt x="134" y="8073"/>
                  </a:cubicBezTo>
                  <a:cubicBezTo>
                    <a:pt x="268" y="11009"/>
                    <a:pt x="1769" y="12210"/>
                    <a:pt x="4571" y="12610"/>
                  </a:cubicBezTo>
                  <a:cubicBezTo>
                    <a:pt x="4571" y="12610"/>
                    <a:pt x="5772" y="16346"/>
                    <a:pt x="2636" y="16746"/>
                  </a:cubicBezTo>
                  <a:cubicBezTo>
                    <a:pt x="2369" y="16779"/>
                    <a:pt x="2303" y="17713"/>
                    <a:pt x="2303" y="17880"/>
                  </a:cubicBezTo>
                  <a:cubicBezTo>
                    <a:pt x="2403" y="18481"/>
                    <a:pt x="3003" y="18814"/>
                    <a:pt x="3570" y="18948"/>
                  </a:cubicBezTo>
                  <a:cubicBezTo>
                    <a:pt x="4171" y="19081"/>
                    <a:pt x="4771" y="19148"/>
                    <a:pt x="5371" y="19148"/>
                  </a:cubicBezTo>
                  <a:cubicBezTo>
                    <a:pt x="5441" y="19151"/>
                    <a:pt x="5509" y="19153"/>
                    <a:pt x="5578" y="19153"/>
                  </a:cubicBezTo>
                  <a:cubicBezTo>
                    <a:pt x="6802" y="19153"/>
                    <a:pt x="7951" y="18594"/>
                    <a:pt x="8741" y="17647"/>
                  </a:cubicBezTo>
                  <a:cubicBezTo>
                    <a:pt x="8807" y="17580"/>
                    <a:pt x="9441" y="16779"/>
                    <a:pt x="9441" y="16779"/>
                  </a:cubicBezTo>
                  <a:cubicBezTo>
                    <a:pt x="9441" y="16779"/>
                    <a:pt x="7940" y="16012"/>
                    <a:pt x="8474" y="11142"/>
                  </a:cubicBezTo>
                  <a:cubicBezTo>
                    <a:pt x="9174" y="10675"/>
                    <a:pt x="9741" y="10008"/>
                    <a:pt x="10041" y="9174"/>
                  </a:cubicBezTo>
                  <a:cubicBezTo>
                    <a:pt x="10609" y="8874"/>
                    <a:pt x="11042" y="8340"/>
                    <a:pt x="11242" y="7706"/>
                  </a:cubicBezTo>
                  <a:cubicBezTo>
                    <a:pt x="11405" y="7031"/>
                    <a:pt x="11032" y="6177"/>
                    <a:pt x="10246" y="6177"/>
                  </a:cubicBezTo>
                  <a:cubicBezTo>
                    <a:pt x="9907" y="6177"/>
                    <a:pt x="9491" y="6336"/>
                    <a:pt x="9007" y="6739"/>
                  </a:cubicBezTo>
                  <a:cubicBezTo>
                    <a:pt x="9007" y="6739"/>
                    <a:pt x="6039" y="5238"/>
                    <a:pt x="4938" y="1"/>
                  </a:cubicBezTo>
                  <a:close/>
                </a:path>
              </a:pathLst>
            </a:custGeom>
            <a:solidFill>
              <a:srgbClr val="B97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720;p65">
              <a:extLst>
                <a:ext uri="{FF2B5EF4-FFF2-40B4-BE49-F238E27FC236}">
                  <a16:creationId xmlns:a16="http://schemas.microsoft.com/office/drawing/2014/main" id="{52C7285A-73F6-A6D8-83F4-9F9070349341}"/>
                </a:ext>
              </a:extLst>
            </p:cNvPr>
            <p:cNvSpPr/>
            <p:nvPr/>
          </p:nvSpPr>
          <p:spPr>
            <a:xfrm>
              <a:off x="2652128" y="1047034"/>
              <a:ext cx="25142" cy="35604"/>
            </a:xfrm>
            <a:custGeom>
              <a:avLst/>
              <a:gdLst/>
              <a:ahLst/>
              <a:cxnLst/>
              <a:rect l="l" t="t" r="r" b="b"/>
              <a:pathLst>
                <a:path w="1369" h="1940" extrusionOk="0">
                  <a:moveTo>
                    <a:pt x="1368" y="1"/>
                  </a:moveTo>
                  <a:lnTo>
                    <a:pt x="0" y="1502"/>
                  </a:lnTo>
                  <a:cubicBezTo>
                    <a:pt x="275" y="1777"/>
                    <a:pt x="634" y="1940"/>
                    <a:pt x="1025" y="1940"/>
                  </a:cubicBezTo>
                  <a:cubicBezTo>
                    <a:pt x="1061" y="1940"/>
                    <a:pt x="1098" y="1939"/>
                    <a:pt x="1135" y="1936"/>
                  </a:cubicBezTo>
                  <a:lnTo>
                    <a:pt x="1368" y="1"/>
                  </a:lnTo>
                  <a:close/>
                </a:path>
              </a:pathLst>
            </a:custGeom>
            <a:solidFill>
              <a:srgbClr val="A24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721;p65">
              <a:extLst>
                <a:ext uri="{FF2B5EF4-FFF2-40B4-BE49-F238E27FC236}">
                  <a16:creationId xmlns:a16="http://schemas.microsoft.com/office/drawing/2014/main" id="{0F427623-956D-A24B-CB94-142C558ABF93}"/>
                </a:ext>
              </a:extLst>
            </p:cNvPr>
            <p:cNvSpPr/>
            <p:nvPr/>
          </p:nvSpPr>
          <p:spPr>
            <a:xfrm>
              <a:off x="2687040" y="1095411"/>
              <a:ext cx="39228" cy="17160"/>
            </a:xfrm>
            <a:custGeom>
              <a:avLst/>
              <a:gdLst/>
              <a:ahLst/>
              <a:cxnLst/>
              <a:rect l="l" t="t" r="r" b="b"/>
              <a:pathLst>
                <a:path w="2136" h="935" fill="none" extrusionOk="0">
                  <a:moveTo>
                    <a:pt x="1" y="701"/>
                  </a:moveTo>
                  <a:cubicBezTo>
                    <a:pt x="1" y="701"/>
                    <a:pt x="1435" y="934"/>
                    <a:pt x="2136" y="0"/>
                  </a:cubicBezTo>
                </a:path>
              </a:pathLst>
            </a:custGeom>
            <a:noFill/>
            <a:ln w="75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722;p65">
              <a:extLst>
                <a:ext uri="{FF2B5EF4-FFF2-40B4-BE49-F238E27FC236}">
                  <a16:creationId xmlns:a16="http://schemas.microsoft.com/office/drawing/2014/main" id="{273BFD45-B063-47C8-8337-0373B6230BBC}"/>
                </a:ext>
              </a:extLst>
            </p:cNvPr>
            <p:cNvSpPr/>
            <p:nvPr/>
          </p:nvSpPr>
          <p:spPr>
            <a:xfrm>
              <a:off x="2713393" y="993775"/>
              <a:ext cx="34324" cy="12883"/>
            </a:xfrm>
            <a:custGeom>
              <a:avLst/>
              <a:gdLst/>
              <a:ahLst/>
              <a:cxnLst/>
              <a:rect l="l" t="t" r="r" b="b"/>
              <a:pathLst>
                <a:path w="1869" h="702" fill="none" extrusionOk="0">
                  <a:moveTo>
                    <a:pt x="0" y="201"/>
                  </a:moveTo>
                  <a:cubicBezTo>
                    <a:pt x="667" y="1"/>
                    <a:pt x="1401" y="201"/>
                    <a:pt x="1868" y="701"/>
                  </a:cubicBezTo>
                </a:path>
              </a:pathLst>
            </a:custGeom>
            <a:noFill/>
            <a:ln w="10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723;p65">
              <a:extLst>
                <a:ext uri="{FF2B5EF4-FFF2-40B4-BE49-F238E27FC236}">
                  <a16:creationId xmlns:a16="http://schemas.microsoft.com/office/drawing/2014/main" id="{88F47E85-2869-C1CE-ED52-2FB69E9A04BE}"/>
                </a:ext>
              </a:extLst>
            </p:cNvPr>
            <p:cNvSpPr/>
            <p:nvPr/>
          </p:nvSpPr>
          <p:spPr>
            <a:xfrm>
              <a:off x="2645994" y="987663"/>
              <a:ext cx="22075" cy="8589"/>
            </a:xfrm>
            <a:custGeom>
              <a:avLst/>
              <a:gdLst/>
              <a:ahLst/>
              <a:cxnLst/>
              <a:rect l="l" t="t" r="r" b="b"/>
              <a:pathLst>
                <a:path w="1202" h="468" fill="none" extrusionOk="0">
                  <a:moveTo>
                    <a:pt x="1202" y="134"/>
                  </a:moveTo>
                  <a:cubicBezTo>
                    <a:pt x="1202" y="134"/>
                    <a:pt x="368" y="0"/>
                    <a:pt x="1" y="467"/>
                  </a:cubicBezTo>
                </a:path>
              </a:pathLst>
            </a:custGeom>
            <a:noFill/>
            <a:ln w="10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724;p65">
              <a:extLst>
                <a:ext uri="{FF2B5EF4-FFF2-40B4-BE49-F238E27FC236}">
                  <a16:creationId xmlns:a16="http://schemas.microsoft.com/office/drawing/2014/main" id="{29187356-ECE3-B63C-5BC2-C0680E9AB843}"/>
                </a:ext>
              </a:extLst>
            </p:cNvPr>
            <p:cNvSpPr/>
            <p:nvPr/>
          </p:nvSpPr>
          <p:spPr>
            <a:xfrm>
              <a:off x="2710932" y="1033508"/>
              <a:ext cx="14104" cy="19674"/>
            </a:xfrm>
            <a:custGeom>
              <a:avLst/>
              <a:gdLst/>
              <a:ahLst/>
              <a:cxnLst/>
              <a:rect l="l" t="t" r="r" b="b"/>
              <a:pathLst>
                <a:path w="768" h="1072" extrusionOk="0">
                  <a:moveTo>
                    <a:pt x="402" y="1"/>
                  </a:moveTo>
                  <a:cubicBezTo>
                    <a:pt x="243" y="1"/>
                    <a:pt x="65" y="221"/>
                    <a:pt x="34" y="471"/>
                  </a:cubicBezTo>
                  <a:cubicBezTo>
                    <a:pt x="1" y="771"/>
                    <a:pt x="134" y="1038"/>
                    <a:pt x="301" y="1072"/>
                  </a:cubicBezTo>
                  <a:cubicBezTo>
                    <a:pt x="501" y="1072"/>
                    <a:pt x="701" y="871"/>
                    <a:pt x="735" y="571"/>
                  </a:cubicBezTo>
                  <a:cubicBezTo>
                    <a:pt x="768" y="271"/>
                    <a:pt x="634" y="37"/>
                    <a:pt x="434" y="4"/>
                  </a:cubicBezTo>
                  <a:cubicBezTo>
                    <a:pt x="424" y="2"/>
                    <a:pt x="413" y="1"/>
                    <a:pt x="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725;p65">
              <a:extLst>
                <a:ext uri="{FF2B5EF4-FFF2-40B4-BE49-F238E27FC236}">
                  <a16:creationId xmlns:a16="http://schemas.microsoft.com/office/drawing/2014/main" id="{84D66E36-C1BF-F748-476E-360C0BB5B78B}"/>
                </a:ext>
              </a:extLst>
            </p:cNvPr>
            <p:cNvSpPr/>
            <p:nvPr/>
          </p:nvSpPr>
          <p:spPr>
            <a:xfrm>
              <a:off x="2649667" y="1021872"/>
              <a:ext cx="14123" cy="19123"/>
            </a:xfrm>
            <a:custGeom>
              <a:avLst/>
              <a:gdLst/>
              <a:ahLst/>
              <a:cxnLst/>
              <a:rect l="l" t="t" r="r" b="b"/>
              <a:pathLst>
                <a:path w="769" h="1042" extrusionOk="0">
                  <a:moveTo>
                    <a:pt x="424" y="1"/>
                  </a:moveTo>
                  <a:cubicBezTo>
                    <a:pt x="240" y="1"/>
                    <a:pt x="65" y="193"/>
                    <a:pt x="34" y="471"/>
                  </a:cubicBezTo>
                  <a:cubicBezTo>
                    <a:pt x="1" y="772"/>
                    <a:pt x="134" y="1005"/>
                    <a:pt x="335" y="1038"/>
                  </a:cubicBezTo>
                  <a:cubicBezTo>
                    <a:pt x="345" y="1041"/>
                    <a:pt x="356" y="1042"/>
                    <a:pt x="367" y="1042"/>
                  </a:cubicBezTo>
                  <a:cubicBezTo>
                    <a:pt x="526" y="1042"/>
                    <a:pt x="704" y="821"/>
                    <a:pt x="735" y="571"/>
                  </a:cubicBezTo>
                  <a:cubicBezTo>
                    <a:pt x="768" y="271"/>
                    <a:pt x="635" y="4"/>
                    <a:pt x="468" y="4"/>
                  </a:cubicBezTo>
                  <a:cubicBezTo>
                    <a:pt x="453" y="2"/>
                    <a:pt x="439" y="1"/>
                    <a:pt x="4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726;p65">
              <a:extLst>
                <a:ext uri="{FF2B5EF4-FFF2-40B4-BE49-F238E27FC236}">
                  <a16:creationId xmlns:a16="http://schemas.microsoft.com/office/drawing/2014/main" id="{BE40B9ED-0309-D1C1-17BC-158728A845F4}"/>
                </a:ext>
              </a:extLst>
            </p:cNvPr>
            <p:cNvSpPr/>
            <p:nvPr/>
          </p:nvSpPr>
          <p:spPr>
            <a:xfrm>
              <a:off x="2707259" y="1028057"/>
              <a:ext cx="12268" cy="7121"/>
            </a:xfrm>
            <a:custGeom>
              <a:avLst/>
              <a:gdLst/>
              <a:ahLst/>
              <a:cxnLst/>
              <a:rect l="l" t="t" r="r" b="b"/>
              <a:pathLst>
                <a:path w="668" h="388" extrusionOk="0">
                  <a:moveTo>
                    <a:pt x="1" y="1"/>
                  </a:moveTo>
                  <a:lnTo>
                    <a:pt x="1" y="1"/>
                  </a:lnTo>
                  <a:cubicBezTo>
                    <a:pt x="24" y="235"/>
                    <a:pt x="212" y="388"/>
                    <a:pt x="415" y="388"/>
                  </a:cubicBezTo>
                  <a:cubicBezTo>
                    <a:pt x="501" y="388"/>
                    <a:pt x="589" y="361"/>
                    <a:pt x="668" y="30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727;p65">
              <a:extLst>
                <a:ext uri="{FF2B5EF4-FFF2-40B4-BE49-F238E27FC236}">
                  <a16:creationId xmlns:a16="http://schemas.microsoft.com/office/drawing/2014/main" id="{4E7DE4E9-5740-77C5-965D-D81F9F4A3909}"/>
                </a:ext>
              </a:extLst>
            </p:cNvPr>
            <p:cNvSpPr/>
            <p:nvPr/>
          </p:nvSpPr>
          <p:spPr>
            <a:xfrm>
              <a:off x="2647224" y="1017046"/>
              <a:ext cx="12268" cy="6735"/>
            </a:xfrm>
            <a:custGeom>
              <a:avLst/>
              <a:gdLst/>
              <a:ahLst/>
              <a:cxnLst/>
              <a:rect l="l" t="t" r="r" b="b"/>
              <a:pathLst>
                <a:path w="668" h="367" extrusionOk="0">
                  <a:moveTo>
                    <a:pt x="1" y="0"/>
                  </a:moveTo>
                  <a:cubicBezTo>
                    <a:pt x="25" y="219"/>
                    <a:pt x="226" y="367"/>
                    <a:pt x="436" y="367"/>
                  </a:cubicBezTo>
                  <a:cubicBezTo>
                    <a:pt x="515" y="367"/>
                    <a:pt x="595" y="346"/>
                    <a:pt x="668" y="30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728;p65">
              <a:extLst>
                <a:ext uri="{FF2B5EF4-FFF2-40B4-BE49-F238E27FC236}">
                  <a16:creationId xmlns:a16="http://schemas.microsoft.com/office/drawing/2014/main" id="{D922E246-3C44-1DB1-FDAE-4344D3452142}"/>
                </a:ext>
              </a:extLst>
            </p:cNvPr>
            <p:cNvSpPr/>
            <p:nvPr/>
          </p:nvSpPr>
          <p:spPr>
            <a:xfrm>
              <a:off x="2583516" y="1662283"/>
              <a:ext cx="294060" cy="37990"/>
            </a:xfrm>
            <a:custGeom>
              <a:avLst/>
              <a:gdLst/>
              <a:ahLst/>
              <a:cxnLst/>
              <a:rect l="l" t="t" r="r" b="b"/>
              <a:pathLst>
                <a:path w="16012" h="2070" extrusionOk="0">
                  <a:moveTo>
                    <a:pt x="15578" y="1"/>
                  </a:moveTo>
                  <a:lnTo>
                    <a:pt x="0" y="201"/>
                  </a:lnTo>
                  <a:lnTo>
                    <a:pt x="0" y="1936"/>
                  </a:lnTo>
                  <a:lnTo>
                    <a:pt x="16012" y="2069"/>
                  </a:lnTo>
                  <a:lnTo>
                    <a:pt x="1557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729;p65">
              <a:extLst>
                <a:ext uri="{FF2B5EF4-FFF2-40B4-BE49-F238E27FC236}">
                  <a16:creationId xmlns:a16="http://schemas.microsoft.com/office/drawing/2014/main" id="{31FD768D-A131-C29F-8E22-F74CC149B059}"/>
                </a:ext>
              </a:extLst>
            </p:cNvPr>
            <p:cNvSpPr/>
            <p:nvPr/>
          </p:nvSpPr>
          <p:spPr>
            <a:xfrm>
              <a:off x="1912716" y="1296756"/>
              <a:ext cx="689202" cy="847206"/>
            </a:xfrm>
            <a:custGeom>
              <a:avLst/>
              <a:gdLst/>
              <a:ahLst/>
              <a:cxnLst/>
              <a:rect l="l" t="t" r="r" b="b"/>
              <a:pathLst>
                <a:path w="37528" h="46163" extrusionOk="0">
                  <a:moveTo>
                    <a:pt x="14783" y="1"/>
                  </a:moveTo>
                  <a:cubicBezTo>
                    <a:pt x="12453" y="1"/>
                    <a:pt x="10304" y="1525"/>
                    <a:pt x="9641" y="3873"/>
                  </a:cubicBezTo>
                  <a:lnTo>
                    <a:pt x="834" y="34495"/>
                  </a:lnTo>
                  <a:cubicBezTo>
                    <a:pt x="0" y="37330"/>
                    <a:pt x="1668" y="40299"/>
                    <a:pt x="4504" y="41133"/>
                  </a:cubicBezTo>
                  <a:lnTo>
                    <a:pt x="21316" y="45970"/>
                  </a:lnTo>
                  <a:cubicBezTo>
                    <a:pt x="21810" y="46094"/>
                    <a:pt x="22305" y="46162"/>
                    <a:pt x="22800" y="46162"/>
                  </a:cubicBezTo>
                  <a:cubicBezTo>
                    <a:pt x="22972" y="46162"/>
                    <a:pt x="23145" y="46154"/>
                    <a:pt x="23317" y="46137"/>
                  </a:cubicBezTo>
                  <a:cubicBezTo>
                    <a:pt x="25485" y="45903"/>
                    <a:pt x="27320" y="44402"/>
                    <a:pt x="27920" y="42301"/>
                  </a:cubicBezTo>
                  <a:lnTo>
                    <a:pt x="36727" y="11679"/>
                  </a:lnTo>
                  <a:cubicBezTo>
                    <a:pt x="37527" y="8843"/>
                    <a:pt x="35926" y="5875"/>
                    <a:pt x="33091" y="5041"/>
                  </a:cubicBezTo>
                  <a:lnTo>
                    <a:pt x="16245" y="204"/>
                  </a:lnTo>
                  <a:cubicBezTo>
                    <a:pt x="15758" y="66"/>
                    <a:pt x="15267" y="1"/>
                    <a:pt x="147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730;p65">
              <a:extLst>
                <a:ext uri="{FF2B5EF4-FFF2-40B4-BE49-F238E27FC236}">
                  <a16:creationId xmlns:a16="http://schemas.microsoft.com/office/drawing/2014/main" id="{4DAAC4AA-279D-CFE2-D312-8891133B95E9}"/>
                </a:ext>
              </a:extLst>
            </p:cNvPr>
            <p:cNvSpPr/>
            <p:nvPr/>
          </p:nvSpPr>
          <p:spPr>
            <a:xfrm>
              <a:off x="1973357" y="1555765"/>
              <a:ext cx="151952" cy="431614"/>
            </a:xfrm>
            <a:custGeom>
              <a:avLst/>
              <a:gdLst/>
              <a:ahLst/>
              <a:cxnLst/>
              <a:rect l="l" t="t" r="r" b="b"/>
              <a:pathLst>
                <a:path w="8274" h="23518" extrusionOk="0">
                  <a:moveTo>
                    <a:pt x="6472" y="1"/>
                  </a:moveTo>
                  <a:lnTo>
                    <a:pt x="1" y="23017"/>
                  </a:lnTo>
                  <a:lnTo>
                    <a:pt x="1802" y="23518"/>
                  </a:lnTo>
                  <a:lnTo>
                    <a:pt x="8273" y="535"/>
                  </a:lnTo>
                  <a:lnTo>
                    <a:pt x="6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731;p65">
              <a:extLst>
                <a:ext uri="{FF2B5EF4-FFF2-40B4-BE49-F238E27FC236}">
                  <a16:creationId xmlns:a16="http://schemas.microsoft.com/office/drawing/2014/main" id="{6C92FFFE-934D-52F4-6A39-A7D2754E17C9}"/>
                </a:ext>
              </a:extLst>
            </p:cNvPr>
            <p:cNvSpPr/>
            <p:nvPr/>
          </p:nvSpPr>
          <p:spPr>
            <a:xfrm>
              <a:off x="2020537" y="1569236"/>
              <a:ext cx="152558" cy="431614"/>
            </a:xfrm>
            <a:custGeom>
              <a:avLst/>
              <a:gdLst/>
              <a:ahLst/>
              <a:cxnLst/>
              <a:rect l="l" t="t" r="r" b="b"/>
              <a:pathLst>
                <a:path w="8307" h="23518" extrusionOk="0">
                  <a:moveTo>
                    <a:pt x="6505" y="1"/>
                  </a:moveTo>
                  <a:lnTo>
                    <a:pt x="0" y="23017"/>
                  </a:lnTo>
                  <a:lnTo>
                    <a:pt x="1801" y="23518"/>
                  </a:lnTo>
                  <a:lnTo>
                    <a:pt x="8306" y="534"/>
                  </a:lnTo>
                  <a:lnTo>
                    <a:pt x="65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732;p65">
              <a:extLst>
                <a:ext uri="{FF2B5EF4-FFF2-40B4-BE49-F238E27FC236}">
                  <a16:creationId xmlns:a16="http://schemas.microsoft.com/office/drawing/2014/main" id="{B5540DAA-BF88-C603-8A67-EAE56E036AF0}"/>
                </a:ext>
              </a:extLst>
            </p:cNvPr>
            <p:cNvSpPr/>
            <p:nvPr/>
          </p:nvSpPr>
          <p:spPr>
            <a:xfrm>
              <a:off x="2068929" y="1583312"/>
              <a:ext cx="151934" cy="431614"/>
            </a:xfrm>
            <a:custGeom>
              <a:avLst/>
              <a:gdLst/>
              <a:ahLst/>
              <a:cxnLst/>
              <a:rect l="l" t="t" r="r" b="b"/>
              <a:pathLst>
                <a:path w="8273" h="23518" extrusionOk="0">
                  <a:moveTo>
                    <a:pt x="6472" y="1"/>
                  </a:moveTo>
                  <a:lnTo>
                    <a:pt x="0" y="22984"/>
                  </a:lnTo>
                  <a:lnTo>
                    <a:pt x="1802" y="23518"/>
                  </a:lnTo>
                  <a:lnTo>
                    <a:pt x="8273" y="501"/>
                  </a:lnTo>
                  <a:lnTo>
                    <a:pt x="6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733;p65">
              <a:extLst>
                <a:ext uri="{FF2B5EF4-FFF2-40B4-BE49-F238E27FC236}">
                  <a16:creationId xmlns:a16="http://schemas.microsoft.com/office/drawing/2014/main" id="{C05CA89B-5240-06B8-4802-C1A1167E512C}"/>
                </a:ext>
              </a:extLst>
            </p:cNvPr>
            <p:cNvSpPr/>
            <p:nvPr/>
          </p:nvSpPr>
          <p:spPr>
            <a:xfrm>
              <a:off x="2342145" y="1496395"/>
              <a:ext cx="69860" cy="89395"/>
            </a:xfrm>
            <a:custGeom>
              <a:avLst/>
              <a:gdLst/>
              <a:ahLst/>
              <a:cxnLst/>
              <a:rect l="l" t="t" r="r" b="b"/>
              <a:pathLst>
                <a:path w="3804" h="4871" extrusionOk="0">
                  <a:moveTo>
                    <a:pt x="901" y="0"/>
                  </a:moveTo>
                  <a:lnTo>
                    <a:pt x="334" y="2068"/>
                  </a:lnTo>
                  <a:cubicBezTo>
                    <a:pt x="1" y="3169"/>
                    <a:pt x="634" y="4270"/>
                    <a:pt x="1735" y="4570"/>
                  </a:cubicBezTo>
                  <a:lnTo>
                    <a:pt x="2803" y="4870"/>
                  </a:lnTo>
                  <a:lnTo>
                    <a:pt x="3670" y="1768"/>
                  </a:lnTo>
                  <a:cubicBezTo>
                    <a:pt x="3803" y="1268"/>
                    <a:pt x="3537" y="767"/>
                    <a:pt x="3070" y="601"/>
                  </a:cubicBezTo>
                  <a:lnTo>
                    <a:pt x="9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734;p65">
              <a:extLst>
                <a:ext uri="{FF2B5EF4-FFF2-40B4-BE49-F238E27FC236}">
                  <a16:creationId xmlns:a16="http://schemas.microsoft.com/office/drawing/2014/main" id="{7D56CF43-D29C-ECD1-F0D4-FE51009367DD}"/>
                </a:ext>
              </a:extLst>
            </p:cNvPr>
            <p:cNvSpPr/>
            <p:nvPr/>
          </p:nvSpPr>
          <p:spPr>
            <a:xfrm>
              <a:off x="2360528" y="1420287"/>
              <a:ext cx="77813" cy="81026"/>
            </a:xfrm>
            <a:custGeom>
              <a:avLst/>
              <a:gdLst/>
              <a:ahLst/>
              <a:cxnLst/>
              <a:rect l="l" t="t" r="r" b="b"/>
              <a:pathLst>
                <a:path w="4237" h="4415" extrusionOk="0">
                  <a:moveTo>
                    <a:pt x="2580" y="1"/>
                  </a:moveTo>
                  <a:cubicBezTo>
                    <a:pt x="1700" y="1"/>
                    <a:pt x="882" y="569"/>
                    <a:pt x="634" y="1479"/>
                  </a:cubicBezTo>
                  <a:lnTo>
                    <a:pt x="0" y="3747"/>
                  </a:lnTo>
                  <a:lnTo>
                    <a:pt x="2135" y="4381"/>
                  </a:lnTo>
                  <a:cubicBezTo>
                    <a:pt x="2222" y="4404"/>
                    <a:pt x="2308" y="4415"/>
                    <a:pt x="2393" y="4415"/>
                  </a:cubicBezTo>
                  <a:cubicBezTo>
                    <a:pt x="2798" y="4415"/>
                    <a:pt x="3159" y="4161"/>
                    <a:pt x="3269" y="3747"/>
                  </a:cubicBezTo>
                  <a:lnTo>
                    <a:pt x="4237" y="378"/>
                  </a:lnTo>
                  <a:lnTo>
                    <a:pt x="3136" y="78"/>
                  </a:lnTo>
                  <a:cubicBezTo>
                    <a:pt x="2951" y="26"/>
                    <a:pt x="2764" y="1"/>
                    <a:pt x="25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735;p65">
              <a:extLst>
                <a:ext uri="{FF2B5EF4-FFF2-40B4-BE49-F238E27FC236}">
                  <a16:creationId xmlns:a16="http://schemas.microsoft.com/office/drawing/2014/main" id="{446EAC52-9E4A-D6D1-5719-681AD7FF49F8}"/>
                </a:ext>
              </a:extLst>
            </p:cNvPr>
            <p:cNvSpPr/>
            <p:nvPr/>
          </p:nvSpPr>
          <p:spPr>
            <a:xfrm>
              <a:off x="2400343" y="1518418"/>
              <a:ext cx="77206" cy="76695"/>
            </a:xfrm>
            <a:custGeom>
              <a:avLst/>
              <a:gdLst/>
              <a:ahLst/>
              <a:cxnLst/>
              <a:rect l="l" t="t" r="r" b="b"/>
              <a:pathLst>
                <a:path w="4204" h="4179" extrusionOk="0">
                  <a:moveTo>
                    <a:pt x="1778" y="0"/>
                  </a:moveTo>
                  <a:cubicBezTo>
                    <a:pt x="1372" y="0"/>
                    <a:pt x="1006" y="254"/>
                    <a:pt x="868" y="668"/>
                  </a:cubicBezTo>
                  <a:lnTo>
                    <a:pt x="1" y="3770"/>
                  </a:lnTo>
                  <a:lnTo>
                    <a:pt x="1101" y="4104"/>
                  </a:lnTo>
                  <a:cubicBezTo>
                    <a:pt x="1287" y="4154"/>
                    <a:pt x="1472" y="4179"/>
                    <a:pt x="1653" y="4179"/>
                  </a:cubicBezTo>
                  <a:cubicBezTo>
                    <a:pt x="2550" y="4179"/>
                    <a:pt x="3354" y="3591"/>
                    <a:pt x="3603" y="2703"/>
                  </a:cubicBezTo>
                  <a:lnTo>
                    <a:pt x="4204" y="668"/>
                  </a:lnTo>
                  <a:lnTo>
                    <a:pt x="2035" y="34"/>
                  </a:lnTo>
                  <a:cubicBezTo>
                    <a:pt x="1949" y="11"/>
                    <a:pt x="1862" y="0"/>
                    <a:pt x="17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736;p65">
              <a:extLst>
                <a:ext uri="{FF2B5EF4-FFF2-40B4-BE49-F238E27FC236}">
                  <a16:creationId xmlns:a16="http://schemas.microsoft.com/office/drawing/2014/main" id="{7971DBB0-F342-94AA-347F-A9F3AF7E9C41}"/>
                </a:ext>
              </a:extLst>
            </p:cNvPr>
            <p:cNvSpPr/>
            <p:nvPr/>
          </p:nvSpPr>
          <p:spPr>
            <a:xfrm>
              <a:off x="2425467" y="1429665"/>
              <a:ext cx="71697" cy="93671"/>
            </a:xfrm>
            <a:custGeom>
              <a:avLst/>
              <a:gdLst/>
              <a:ahLst/>
              <a:cxnLst/>
              <a:rect l="l" t="t" r="r" b="b"/>
              <a:pathLst>
                <a:path w="3904" h="5104" extrusionOk="0">
                  <a:moveTo>
                    <a:pt x="1101" y="0"/>
                  </a:moveTo>
                  <a:lnTo>
                    <a:pt x="134" y="3369"/>
                  </a:lnTo>
                  <a:cubicBezTo>
                    <a:pt x="0" y="3836"/>
                    <a:pt x="300" y="4337"/>
                    <a:pt x="767" y="4470"/>
                  </a:cubicBezTo>
                  <a:lnTo>
                    <a:pt x="2936" y="5104"/>
                  </a:lnTo>
                  <a:lnTo>
                    <a:pt x="3603" y="2802"/>
                  </a:lnTo>
                  <a:cubicBezTo>
                    <a:pt x="3903" y="1701"/>
                    <a:pt x="3269" y="601"/>
                    <a:pt x="2202" y="300"/>
                  </a:cubicBezTo>
                  <a:lnTo>
                    <a:pt x="11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737;p65">
              <a:extLst>
                <a:ext uri="{FF2B5EF4-FFF2-40B4-BE49-F238E27FC236}">
                  <a16:creationId xmlns:a16="http://schemas.microsoft.com/office/drawing/2014/main" id="{14AAB6BC-99BA-A68E-64A0-5ED747765580}"/>
                </a:ext>
              </a:extLst>
            </p:cNvPr>
            <p:cNvSpPr/>
            <p:nvPr/>
          </p:nvSpPr>
          <p:spPr>
            <a:xfrm>
              <a:off x="2541240" y="1695960"/>
              <a:ext cx="684923" cy="1384182"/>
            </a:xfrm>
            <a:custGeom>
              <a:avLst/>
              <a:gdLst/>
              <a:ahLst/>
              <a:cxnLst/>
              <a:rect l="l" t="t" r="r" b="b"/>
              <a:pathLst>
                <a:path w="37295" h="75422" extrusionOk="0">
                  <a:moveTo>
                    <a:pt x="2903" y="1"/>
                  </a:moveTo>
                  <a:cubicBezTo>
                    <a:pt x="2903" y="1"/>
                    <a:pt x="1" y="24785"/>
                    <a:pt x="101" y="36427"/>
                  </a:cubicBezTo>
                  <a:cubicBezTo>
                    <a:pt x="201" y="48035"/>
                    <a:pt x="4337" y="75421"/>
                    <a:pt x="4337" y="75421"/>
                  </a:cubicBezTo>
                  <a:lnTo>
                    <a:pt x="9441" y="75421"/>
                  </a:lnTo>
                  <a:cubicBezTo>
                    <a:pt x="9441" y="75421"/>
                    <a:pt x="8774" y="53539"/>
                    <a:pt x="8840" y="46034"/>
                  </a:cubicBezTo>
                  <a:cubicBezTo>
                    <a:pt x="8940" y="38528"/>
                    <a:pt x="10308" y="26153"/>
                    <a:pt x="10308" y="26153"/>
                  </a:cubicBezTo>
                  <a:cubicBezTo>
                    <a:pt x="10308" y="26153"/>
                    <a:pt x="11909" y="37294"/>
                    <a:pt x="13844" y="41230"/>
                  </a:cubicBezTo>
                  <a:cubicBezTo>
                    <a:pt x="15779" y="45166"/>
                    <a:pt x="26420" y="59076"/>
                    <a:pt x="33825" y="63413"/>
                  </a:cubicBezTo>
                  <a:lnTo>
                    <a:pt x="37294" y="60244"/>
                  </a:lnTo>
                  <a:cubicBezTo>
                    <a:pt x="37294" y="60244"/>
                    <a:pt x="29589" y="50737"/>
                    <a:pt x="26720" y="46034"/>
                  </a:cubicBezTo>
                  <a:cubicBezTo>
                    <a:pt x="23851" y="41330"/>
                    <a:pt x="21249" y="39996"/>
                    <a:pt x="20182" y="31223"/>
                  </a:cubicBezTo>
                  <a:cubicBezTo>
                    <a:pt x="19114" y="22483"/>
                    <a:pt x="20949" y="8473"/>
                    <a:pt x="178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1868;p60">
            <a:extLst>
              <a:ext uri="{FF2B5EF4-FFF2-40B4-BE49-F238E27FC236}">
                <a16:creationId xmlns:a16="http://schemas.microsoft.com/office/drawing/2014/main" id="{F3C0C142-C4FB-FDD7-B7EE-50C72AB6B3D6}"/>
              </a:ext>
            </a:extLst>
          </p:cNvPr>
          <p:cNvSpPr/>
          <p:nvPr/>
        </p:nvSpPr>
        <p:spPr>
          <a:xfrm>
            <a:off x="169393" y="2011115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868;p60">
            <a:extLst>
              <a:ext uri="{FF2B5EF4-FFF2-40B4-BE49-F238E27FC236}">
                <a16:creationId xmlns:a16="http://schemas.microsoft.com/office/drawing/2014/main" id="{4E6EB9EE-DC6B-E23C-87B9-8DF5A64AB188}"/>
              </a:ext>
            </a:extLst>
          </p:cNvPr>
          <p:cNvSpPr/>
          <p:nvPr/>
        </p:nvSpPr>
        <p:spPr>
          <a:xfrm>
            <a:off x="134281" y="2898148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869;p60">
            <a:extLst>
              <a:ext uri="{FF2B5EF4-FFF2-40B4-BE49-F238E27FC236}">
                <a16:creationId xmlns:a16="http://schemas.microsoft.com/office/drawing/2014/main" id="{74BAA3D3-2E3E-FC28-7308-EC44AE3114FD}"/>
              </a:ext>
            </a:extLst>
          </p:cNvPr>
          <p:cNvSpPr/>
          <p:nvPr/>
        </p:nvSpPr>
        <p:spPr>
          <a:xfrm rot="19571044">
            <a:off x="248320" y="1484480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869;p60">
            <a:extLst>
              <a:ext uri="{FF2B5EF4-FFF2-40B4-BE49-F238E27FC236}">
                <a16:creationId xmlns:a16="http://schemas.microsoft.com/office/drawing/2014/main" id="{6D0DB917-83A8-BB22-DC36-910A93210F6F}"/>
              </a:ext>
            </a:extLst>
          </p:cNvPr>
          <p:cNvSpPr/>
          <p:nvPr/>
        </p:nvSpPr>
        <p:spPr>
          <a:xfrm rot="19571044">
            <a:off x="263953" y="2089299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869;p60">
            <a:extLst>
              <a:ext uri="{FF2B5EF4-FFF2-40B4-BE49-F238E27FC236}">
                <a16:creationId xmlns:a16="http://schemas.microsoft.com/office/drawing/2014/main" id="{E239C068-58B6-F693-CCB5-ADF3A3290217}"/>
              </a:ext>
            </a:extLst>
          </p:cNvPr>
          <p:cNvSpPr/>
          <p:nvPr/>
        </p:nvSpPr>
        <p:spPr>
          <a:xfrm rot="19571044">
            <a:off x="263952" y="2703518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869;p60">
            <a:extLst>
              <a:ext uri="{FF2B5EF4-FFF2-40B4-BE49-F238E27FC236}">
                <a16:creationId xmlns:a16="http://schemas.microsoft.com/office/drawing/2014/main" id="{9B955FE8-610C-B653-1262-DDC48F5E3FEB}"/>
              </a:ext>
            </a:extLst>
          </p:cNvPr>
          <p:cNvSpPr/>
          <p:nvPr/>
        </p:nvSpPr>
        <p:spPr>
          <a:xfrm rot="19571044">
            <a:off x="256003" y="2978944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781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>
            <a:extLst>
              <a:ext uri="{FF2B5EF4-FFF2-40B4-BE49-F238E27FC236}">
                <a16:creationId xmlns:a16="http://schemas.microsoft.com/office/drawing/2014/main" id="{F4967B72-BDA8-81A0-2DE9-8D409FE1FF7B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443057" y="2327564"/>
            <a:ext cx="7156159" cy="2438399"/>
          </a:xfrm>
        </p:spPr>
        <p:txBody>
          <a:bodyPr/>
          <a:lstStyle/>
          <a:p>
            <a:pPr marL="139700" indent="0"/>
            <a:r>
              <a:rPr lang="de-DE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Schützen Sie Ihre Ersparnisse - legen Sie sie z. B. in Gold</a:t>
            </a:r>
            <a:endParaRPr lang="pl-PL" sz="2000" b="0" i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39700" indent="0"/>
            <a:b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Begrenzen Sie unnötige Ausgaben - sparen Sie bei Produkten und Dienstleistungen, die nicht wirklich notwendig sind.</a:t>
            </a:r>
            <a:endParaRPr lang="pl-PL" sz="2000" b="0" i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39700" indent="0"/>
            <a:b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Geben Sie so viele Weisen wie möglich in Ihr Haus ein, um Wasser, Energie, Gas, Strom zu sparen.</a:t>
            </a:r>
            <a:br>
              <a:rPr lang="de-D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l-PL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2AE23E79-2170-B57E-35B1-D8B03FEC2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818" y="61686"/>
            <a:ext cx="6248836" cy="1974932"/>
          </a:xfrm>
        </p:spPr>
        <p:txBody>
          <a:bodyPr/>
          <a:lstStyle/>
          <a:p>
            <a:r>
              <a:rPr lang="de-DE" sz="3200" dirty="0"/>
              <a:t>Wie kann man die Auswirkungen der Inflation bekämpfen?</a:t>
            </a:r>
            <a:endParaRPr lang="pl-PL" sz="3200" dirty="0"/>
          </a:p>
        </p:txBody>
      </p:sp>
      <p:sp>
        <p:nvSpPr>
          <p:cNvPr id="7" name="Google Shape;1868;p60">
            <a:extLst>
              <a:ext uri="{FF2B5EF4-FFF2-40B4-BE49-F238E27FC236}">
                <a16:creationId xmlns:a16="http://schemas.microsoft.com/office/drawing/2014/main" id="{6331B332-2ADE-B3F9-BD2E-D4690CC0A553}"/>
              </a:ext>
            </a:extLst>
          </p:cNvPr>
          <p:cNvSpPr/>
          <p:nvPr/>
        </p:nvSpPr>
        <p:spPr>
          <a:xfrm>
            <a:off x="165818" y="2327564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Google Shape;1868;p60">
            <a:extLst>
              <a:ext uri="{FF2B5EF4-FFF2-40B4-BE49-F238E27FC236}">
                <a16:creationId xmlns:a16="http://schemas.microsoft.com/office/drawing/2014/main" id="{FC687054-115B-587C-2CF1-71A4A57D610D}"/>
              </a:ext>
            </a:extLst>
          </p:cNvPr>
          <p:cNvSpPr/>
          <p:nvPr/>
        </p:nvSpPr>
        <p:spPr>
          <a:xfrm>
            <a:off x="165818" y="2949240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Google Shape;1868;p60">
            <a:extLst>
              <a:ext uri="{FF2B5EF4-FFF2-40B4-BE49-F238E27FC236}">
                <a16:creationId xmlns:a16="http://schemas.microsoft.com/office/drawing/2014/main" id="{52EABD2B-632D-1ECB-0FF7-CC8893897966}"/>
              </a:ext>
            </a:extLst>
          </p:cNvPr>
          <p:cNvSpPr/>
          <p:nvPr/>
        </p:nvSpPr>
        <p:spPr>
          <a:xfrm>
            <a:off x="165818" y="3787440"/>
            <a:ext cx="494438" cy="385429"/>
          </a:xfrm>
          <a:custGeom>
            <a:avLst/>
            <a:gdLst/>
            <a:ahLst/>
            <a:cxnLst/>
            <a:rect l="l" t="t" r="r" b="b"/>
            <a:pathLst>
              <a:path w="40930" h="37526" extrusionOk="0">
                <a:moveTo>
                  <a:pt x="20446" y="0"/>
                </a:moveTo>
                <a:cubicBezTo>
                  <a:pt x="19204" y="0"/>
                  <a:pt x="17943" y="125"/>
                  <a:pt x="16679" y="382"/>
                </a:cubicBezTo>
                <a:cubicBezTo>
                  <a:pt x="6539" y="2484"/>
                  <a:pt x="1" y="12391"/>
                  <a:pt x="2102" y="22565"/>
                </a:cubicBezTo>
                <a:cubicBezTo>
                  <a:pt x="3911" y="31437"/>
                  <a:pt x="11746" y="37525"/>
                  <a:pt x="20469" y="37525"/>
                </a:cubicBezTo>
                <a:cubicBezTo>
                  <a:pt x="21717" y="37525"/>
                  <a:pt x="22982" y="37401"/>
                  <a:pt x="24251" y="37142"/>
                </a:cubicBezTo>
                <a:cubicBezTo>
                  <a:pt x="34392" y="35041"/>
                  <a:pt x="40930" y="25133"/>
                  <a:pt x="38828" y="14993"/>
                </a:cubicBezTo>
                <a:cubicBezTo>
                  <a:pt x="36989" y="6117"/>
                  <a:pt x="29169" y="0"/>
                  <a:pt x="20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1869;p60">
            <a:extLst>
              <a:ext uri="{FF2B5EF4-FFF2-40B4-BE49-F238E27FC236}">
                <a16:creationId xmlns:a16="http://schemas.microsoft.com/office/drawing/2014/main" id="{CDDB9DB1-F49C-F95C-FDB2-3562167C56E6}"/>
              </a:ext>
            </a:extLst>
          </p:cNvPr>
          <p:cNvSpPr/>
          <p:nvPr/>
        </p:nvSpPr>
        <p:spPr>
          <a:xfrm rot="19571044">
            <a:off x="298545" y="2419573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869;p60">
            <a:extLst>
              <a:ext uri="{FF2B5EF4-FFF2-40B4-BE49-F238E27FC236}">
                <a16:creationId xmlns:a16="http://schemas.microsoft.com/office/drawing/2014/main" id="{C8095A82-2AA3-FBB8-B768-3A35FBF8B096}"/>
              </a:ext>
            </a:extLst>
          </p:cNvPr>
          <p:cNvSpPr/>
          <p:nvPr/>
        </p:nvSpPr>
        <p:spPr>
          <a:xfrm rot="19571044">
            <a:off x="298545" y="3024745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869;p60">
            <a:extLst>
              <a:ext uri="{FF2B5EF4-FFF2-40B4-BE49-F238E27FC236}">
                <a16:creationId xmlns:a16="http://schemas.microsoft.com/office/drawing/2014/main" id="{AE4B5AB5-800D-5D65-A3C9-C8112FAA3558}"/>
              </a:ext>
            </a:extLst>
          </p:cNvPr>
          <p:cNvSpPr/>
          <p:nvPr/>
        </p:nvSpPr>
        <p:spPr>
          <a:xfrm rot="19571044">
            <a:off x="298545" y="3873413"/>
            <a:ext cx="228982" cy="213482"/>
          </a:xfrm>
          <a:custGeom>
            <a:avLst/>
            <a:gdLst/>
            <a:ahLst/>
            <a:cxnLst/>
            <a:rect l="l" t="t" r="r" b="b"/>
            <a:pathLst>
              <a:path w="15946" h="17780" extrusionOk="0">
                <a:moveTo>
                  <a:pt x="10387" y="3002"/>
                </a:moveTo>
                <a:cubicBezTo>
                  <a:pt x="10625" y="3002"/>
                  <a:pt x="10858" y="3036"/>
                  <a:pt x="11075" y="3103"/>
                </a:cubicBezTo>
                <a:lnTo>
                  <a:pt x="8640" y="6505"/>
                </a:lnTo>
                <a:cubicBezTo>
                  <a:pt x="8373" y="6071"/>
                  <a:pt x="8240" y="5604"/>
                  <a:pt x="8206" y="5104"/>
                </a:cubicBezTo>
                <a:cubicBezTo>
                  <a:pt x="8206" y="4670"/>
                  <a:pt x="8340" y="4237"/>
                  <a:pt x="8606" y="3903"/>
                </a:cubicBezTo>
                <a:cubicBezTo>
                  <a:pt x="8873" y="3536"/>
                  <a:pt x="9240" y="3236"/>
                  <a:pt x="9674" y="3103"/>
                </a:cubicBezTo>
                <a:cubicBezTo>
                  <a:pt x="9907" y="3036"/>
                  <a:pt x="10149" y="3002"/>
                  <a:pt x="10387" y="3002"/>
                </a:cubicBezTo>
                <a:close/>
                <a:moveTo>
                  <a:pt x="7773" y="10741"/>
                </a:moveTo>
                <a:cubicBezTo>
                  <a:pt x="8173" y="11208"/>
                  <a:pt x="8440" y="11775"/>
                  <a:pt x="8506" y="12409"/>
                </a:cubicBezTo>
                <a:cubicBezTo>
                  <a:pt x="8540" y="12910"/>
                  <a:pt x="8406" y="13410"/>
                  <a:pt x="8106" y="13810"/>
                </a:cubicBezTo>
                <a:cubicBezTo>
                  <a:pt x="7773" y="14277"/>
                  <a:pt x="7272" y="14611"/>
                  <a:pt x="6705" y="14744"/>
                </a:cubicBezTo>
                <a:cubicBezTo>
                  <a:pt x="6497" y="14805"/>
                  <a:pt x="6289" y="14835"/>
                  <a:pt x="6083" y="14835"/>
                </a:cubicBezTo>
                <a:cubicBezTo>
                  <a:pt x="5727" y="14835"/>
                  <a:pt x="5375" y="14746"/>
                  <a:pt x="5037" y="14577"/>
                </a:cubicBezTo>
                <a:lnTo>
                  <a:pt x="7773" y="10741"/>
                </a:lnTo>
                <a:close/>
                <a:moveTo>
                  <a:pt x="13343" y="0"/>
                </a:moveTo>
                <a:lnTo>
                  <a:pt x="12609" y="968"/>
                </a:lnTo>
                <a:cubicBezTo>
                  <a:pt x="11811" y="469"/>
                  <a:pt x="10882" y="212"/>
                  <a:pt x="9949" y="212"/>
                </a:cubicBezTo>
                <a:cubicBezTo>
                  <a:pt x="9634" y="212"/>
                  <a:pt x="9318" y="242"/>
                  <a:pt x="9007" y="301"/>
                </a:cubicBezTo>
                <a:cubicBezTo>
                  <a:pt x="7806" y="567"/>
                  <a:pt x="6738" y="1268"/>
                  <a:pt x="6071" y="2302"/>
                </a:cubicBezTo>
                <a:cubicBezTo>
                  <a:pt x="5337" y="3236"/>
                  <a:pt x="4971" y="4437"/>
                  <a:pt x="5037" y="5638"/>
                </a:cubicBezTo>
                <a:cubicBezTo>
                  <a:pt x="5104" y="6805"/>
                  <a:pt x="5638" y="8039"/>
                  <a:pt x="6672" y="9307"/>
                </a:cubicBezTo>
                <a:lnTo>
                  <a:pt x="3703" y="13443"/>
                </a:lnTo>
                <a:cubicBezTo>
                  <a:pt x="3469" y="12976"/>
                  <a:pt x="3336" y="12443"/>
                  <a:pt x="3336" y="11942"/>
                </a:cubicBezTo>
                <a:cubicBezTo>
                  <a:pt x="3336" y="11308"/>
                  <a:pt x="3469" y="10708"/>
                  <a:pt x="3736" y="10141"/>
                </a:cubicBezTo>
                <a:lnTo>
                  <a:pt x="968" y="8606"/>
                </a:lnTo>
                <a:cubicBezTo>
                  <a:pt x="267" y="9807"/>
                  <a:pt x="0" y="11175"/>
                  <a:pt x="167" y="12576"/>
                </a:cubicBezTo>
                <a:cubicBezTo>
                  <a:pt x="401" y="13810"/>
                  <a:pt x="1068" y="14978"/>
                  <a:pt x="2035" y="15812"/>
                </a:cubicBezTo>
                <a:lnTo>
                  <a:pt x="1368" y="16746"/>
                </a:lnTo>
                <a:lnTo>
                  <a:pt x="2769" y="17780"/>
                </a:lnTo>
                <a:lnTo>
                  <a:pt x="3503" y="16779"/>
                </a:lnTo>
                <a:cubicBezTo>
                  <a:pt x="4384" y="17279"/>
                  <a:pt x="5366" y="17541"/>
                  <a:pt x="6354" y="17541"/>
                </a:cubicBezTo>
                <a:cubicBezTo>
                  <a:pt x="6750" y="17541"/>
                  <a:pt x="7147" y="17499"/>
                  <a:pt x="7539" y="17413"/>
                </a:cubicBezTo>
                <a:cubicBezTo>
                  <a:pt x="8873" y="17113"/>
                  <a:pt x="10007" y="16312"/>
                  <a:pt x="10775" y="15178"/>
                </a:cubicBezTo>
                <a:cubicBezTo>
                  <a:pt x="11475" y="14277"/>
                  <a:pt x="11842" y="13143"/>
                  <a:pt x="11775" y="11976"/>
                </a:cubicBezTo>
                <a:cubicBezTo>
                  <a:pt x="11709" y="10875"/>
                  <a:pt x="11008" y="9574"/>
                  <a:pt x="9741" y="8006"/>
                </a:cubicBezTo>
                <a:lnTo>
                  <a:pt x="12509" y="4170"/>
                </a:lnTo>
                <a:cubicBezTo>
                  <a:pt x="12943" y="4904"/>
                  <a:pt x="12943" y="5838"/>
                  <a:pt x="12543" y="6605"/>
                </a:cubicBezTo>
                <a:lnTo>
                  <a:pt x="15278" y="8039"/>
                </a:lnTo>
                <a:cubicBezTo>
                  <a:pt x="15778" y="7072"/>
                  <a:pt x="15945" y="5938"/>
                  <a:pt x="15778" y="4837"/>
                </a:cubicBezTo>
                <a:cubicBezTo>
                  <a:pt x="15511" y="3736"/>
                  <a:pt x="14911" y="2736"/>
                  <a:pt x="14044" y="2002"/>
                </a:cubicBezTo>
                <a:lnTo>
                  <a:pt x="14744" y="1001"/>
                </a:lnTo>
                <a:lnTo>
                  <a:pt x="133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1" name="Google Shape;4495;p102">
            <a:extLst>
              <a:ext uri="{FF2B5EF4-FFF2-40B4-BE49-F238E27FC236}">
                <a16:creationId xmlns:a16="http://schemas.microsoft.com/office/drawing/2014/main" id="{2C2A9BAC-1B82-60E6-C693-BA82A6C425B7}"/>
              </a:ext>
            </a:extLst>
          </p:cNvPr>
          <p:cNvGrpSpPr/>
          <p:nvPr/>
        </p:nvGrpSpPr>
        <p:grpSpPr>
          <a:xfrm>
            <a:off x="5975520" y="298377"/>
            <a:ext cx="3002662" cy="2650863"/>
            <a:chOff x="736797" y="534924"/>
            <a:chExt cx="3002662" cy="2650863"/>
          </a:xfrm>
        </p:grpSpPr>
        <p:sp>
          <p:nvSpPr>
            <p:cNvPr id="522" name="Google Shape;4496;p102">
              <a:extLst>
                <a:ext uri="{FF2B5EF4-FFF2-40B4-BE49-F238E27FC236}">
                  <a16:creationId xmlns:a16="http://schemas.microsoft.com/office/drawing/2014/main" id="{6B8B92AD-78A4-F521-7AD9-FA79E49D3F41}"/>
                </a:ext>
              </a:extLst>
            </p:cNvPr>
            <p:cNvSpPr/>
            <p:nvPr/>
          </p:nvSpPr>
          <p:spPr>
            <a:xfrm>
              <a:off x="2772964" y="621170"/>
              <a:ext cx="633913" cy="540574"/>
            </a:xfrm>
            <a:custGeom>
              <a:avLst/>
              <a:gdLst/>
              <a:ahLst/>
              <a:cxnLst/>
              <a:rect l="l" t="t" r="r" b="b"/>
              <a:pathLst>
                <a:path w="34141" h="29114" extrusionOk="0">
                  <a:moveTo>
                    <a:pt x="17561" y="1"/>
                  </a:moveTo>
                  <a:cubicBezTo>
                    <a:pt x="7795" y="1"/>
                    <a:pt x="0" y="10208"/>
                    <a:pt x="4285" y="20273"/>
                  </a:cubicBezTo>
                  <a:cubicBezTo>
                    <a:pt x="6565" y="25626"/>
                    <a:pt x="11824" y="29114"/>
                    <a:pt x="17630" y="29114"/>
                  </a:cubicBezTo>
                  <a:cubicBezTo>
                    <a:pt x="17685" y="29114"/>
                    <a:pt x="17740" y="29113"/>
                    <a:pt x="17795" y="29113"/>
                  </a:cubicBezTo>
                  <a:cubicBezTo>
                    <a:pt x="23666" y="29046"/>
                    <a:pt x="28936" y="25477"/>
                    <a:pt x="31138" y="20006"/>
                  </a:cubicBezTo>
                  <a:cubicBezTo>
                    <a:pt x="34140" y="12567"/>
                    <a:pt x="30537" y="4095"/>
                    <a:pt x="23065" y="1093"/>
                  </a:cubicBezTo>
                  <a:cubicBezTo>
                    <a:pt x="21206" y="344"/>
                    <a:pt x="19351" y="1"/>
                    <a:pt x="175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4497;p102">
              <a:extLst>
                <a:ext uri="{FF2B5EF4-FFF2-40B4-BE49-F238E27FC236}">
                  <a16:creationId xmlns:a16="http://schemas.microsoft.com/office/drawing/2014/main" id="{DC9C1FD5-36BB-5593-7CEB-D48C16FD81A7}"/>
                </a:ext>
              </a:extLst>
            </p:cNvPr>
            <p:cNvSpPr/>
            <p:nvPr/>
          </p:nvSpPr>
          <p:spPr>
            <a:xfrm>
              <a:off x="3067445" y="1969356"/>
              <a:ext cx="105315" cy="50188"/>
            </a:xfrm>
            <a:custGeom>
              <a:avLst/>
              <a:gdLst/>
              <a:ahLst/>
              <a:cxnLst/>
              <a:rect l="l" t="t" r="r" b="b"/>
              <a:pathLst>
                <a:path w="5672" h="2703" extrusionOk="0">
                  <a:moveTo>
                    <a:pt x="367" y="0"/>
                  </a:moveTo>
                  <a:lnTo>
                    <a:pt x="0" y="2702"/>
                  </a:lnTo>
                  <a:lnTo>
                    <a:pt x="5671" y="2702"/>
                  </a:lnTo>
                  <a:lnTo>
                    <a:pt x="54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4498;p102">
              <a:extLst>
                <a:ext uri="{FF2B5EF4-FFF2-40B4-BE49-F238E27FC236}">
                  <a16:creationId xmlns:a16="http://schemas.microsoft.com/office/drawing/2014/main" id="{E15C993D-F5E6-83D0-63F6-03C57E7C15E3}"/>
                </a:ext>
              </a:extLst>
            </p:cNvPr>
            <p:cNvSpPr/>
            <p:nvPr/>
          </p:nvSpPr>
          <p:spPr>
            <a:xfrm>
              <a:off x="3197510" y="1969356"/>
              <a:ext cx="116455" cy="50188"/>
            </a:xfrm>
            <a:custGeom>
              <a:avLst/>
              <a:gdLst/>
              <a:ahLst/>
              <a:cxnLst/>
              <a:rect l="l" t="t" r="r" b="b"/>
              <a:pathLst>
                <a:path w="6272" h="2703" extrusionOk="0">
                  <a:moveTo>
                    <a:pt x="0" y="0"/>
                  </a:moveTo>
                  <a:lnTo>
                    <a:pt x="534" y="2702"/>
                  </a:lnTo>
                  <a:lnTo>
                    <a:pt x="6271" y="2169"/>
                  </a:lnTo>
                  <a:lnTo>
                    <a:pt x="54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4499;p102">
              <a:extLst>
                <a:ext uri="{FF2B5EF4-FFF2-40B4-BE49-F238E27FC236}">
                  <a16:creationId xmlns:a16="http://schemas.microsoft.com/office/drawing/2014/main" id="{00BB3BD8-BBBA-4C08-B537-7202F1C12E49}"/>
                </a:ext>
              </a:extLst>
            </p:cNvPr>
            <p:cNvSpPr/>
            <p:nvPr/>
          </p:nvSpPr>
          <p:spPr>
            <a:xfrm>
              <a:off x="3062664" y="767095"/>
              <a:ext cx="54514" cy="46642"/>
            </a:xfrm>
            <a:custGeom>
              <a:avLst/>
              <a:gdLst/>
              <a:ahLst/>
              <a:cxnLst/>
              <a:rect l="l" t="t" r="r" b="b"/>
              <a:pathLst>
                <a:path w="2936" h="2512" extrusionOk="0">
                  <a:moveTo>
                    <a:pt x="1668" y="1"/>
                  </a:moveTo>
                  <a:cubicBezTo>
                    <a:pt x="568" y="1"/>
                    <a:pt x="0" y="1368"/>
                    <a:pt x="801" y="2135"/>
                  </a:cubicBezTo>
                  <a:cubicBezTo>
                    <a:pt x="1050" y="2395"/>
                    <a:pt x="1363" y="2511"/>
                    <a:pt x="1671" y="2511"/>
                  </a:cubicBezTo>
                  <a:cubicBezTo>
                    <a:pt x="2313" y="2511"/>
                    <a:pt x="2936" y="2011"/>
                    <a:pt x="2936" y="1268"/>
                  </a:cubicBezTo>
                  <a:cubicBezTo>
                    <a:pt x="2936" y="568"/>
                    <a:pt x="2369" y="1"/>
                    <a:pt x="16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4500;p102">
              <a:extLst>
                <a:ext uri="{FF2B5EF4-FFF2-40B4-BE49-F238E27FC236}">
                  <a16:creationId xmlns:a16="http://schemas.microsoft.com/office/drawing/2014/main" id="{8796B065-5409-B9FA-41CD-E1F015717B6C}"/>
                </a:ext>
              </a:extLst>
            </p:cNvPr>
            <p:cNvSpPr/>
            <p:nvPr/>
          </p:nvSpPr>
          <p:spPr>
            <a:xfrm>
              <a:off x="736797" y="3010491"/>
              <a:ext cx="3002662" cy="175296"/>
            </a:xfrm>
            <a:custGeom>
              <a:avLst/>
              <a:gdLst/>
              <a:ahLst/>
              <a:cxnLst/>
              <a:rect l="l" t="t" r="r" b="b"/>
              <a:pathLst>
                <a:path w="161716" h="9441" extrusionOk="0">
                  <a:moveTo>
                    <a:pt x="80858" y="1"/>
                  </a:moveTo>
                  <a:cubicBezTo>
                    <a:pt x="36193" y="1"/>
                    <a:pt x="0" y="2136"/>
                    <a:pt x="0" y="4738"/>
                  </a:cubicBezTo>
                  <a:cubicBezTo>
                    <a:pt x="0" y="7339"/>
                    <a:pt x="36193" y="9441"/>
                    <a:pt x="80858" y="9441"/>
                  </a:cubicBezTo>
                  <a:cubicBezTo>
                    <a:pt x="125523" y="9441"/>
                    <a:pt x="161716" y="7339"/>
                    <a:pt x="161716" y="4738"/>
                  </a:cubicBezTo>
                  <a:cubicBezTo>
                    <a:pt x="161716" y="2136"/>
                    <a:pt x="125523" y="1"/>
                    <a:pt x="808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4501;p102">
              <a:extLst>
                <a:ext uri="{FF2B5EF4-FFF2-40B4-BE49-F238E27FC236}">
                  <a16:creationId xmlns:a16="http://schemas.microsoft.com/office/drawing/2014/main" id="{8EC25E0D-E699-8791-CFA2-4130B015D637}"/>
                </a:ext>
              </a:extLst>
            </p:cNvPr>
            <p:cNvSpPr/>
            <p:nvPr/>
          </p:nvSpPr>
          <p:spPr>
            <a:xfrm>
              <a:off x="2810415" y="1817455"/>
              <a:ext cx="111498" cy="112890"/>
            </a:xfrm>
            <a:custGeom>
              <a:avLst/>
              <a:gdLst/>
              <a:ahLst/>
              <a:cxnLst/>
              <a:rect l="l" t="t" r="r" b="b"/>
              <a:pathLst>
                <a:path w="6005" h="6080" extrusionOk="0">
                  <a:moveTo>
                    <a:pt x="229" y="1"/>
                  </a:moveTo>
                  <a:cubicBezTo>
                    <a:pt x="175" y="1"/>
                    <a:pt x="117" y="26"/>
                    <a:pt x="67" y="76"/>
                  </a:cubicBezTo>
                  <a:cubicBezTo>
                    <a:pt x="0" y="142"/>
                    <a:pt x="0" y="276"/>
                    <a:pt x="67" y="376"/>
                  </a:cubicBezTo>
                  <a:lnTo>
                    <a:pt x="5637" y="6013"/>
                  </a:lnTo>
                  <a:cubicBezTo>
                    <a:pt x="5671" y="6047"/>
                    <a:pt x="5704" y="6080"/>
                    <a:pt x="5771" y="6080"/>
                  </a:cubicBezTo>
                  <a:cubicBezTo>
                    <a:pt x="5838" y="6080"/>
                    <a:pt x="5871" y="6047"/>
                    <a:pt x="5904" y="6013"/>
                  </a:cubicBezTo>
                  <a:cubicBezTo>
                    <a:pt x="6004" y="5946"/>
                    <a:pt x="6004" y="5813"/>
                    <a:pt x="5904" y="5713"/>
                  </a:cubicBezTo>
                  <a:lnTo>
                    <a:pt x="367" y="76"/>
                  </a:lnTo>
                  <a:cubicBezTo>
                    <a:pt x="334" y="26"/>
                    <a:pt x="284" y="1"/>
                    <a:pt x="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4502;p102">
              <a:extLst>
                <a:ext uri="{FF2B5EF4-FFF2-40B4-BE49-F238E27FC236}">
                  <a16:creationId xmlns:a16="http://schemas.microsoft.com/office/drawing/2014/main" id="{3F38C6C9-A53B-C2F1-BEEC-6FD33F71658B}"/>
                </a:ext>
              </a:extLst>
            </p:cNvPr>
            <p:cNvSpPr/>
            <p:nvPr/>
          </p:nvSpPr>
          <p:spPr>
            <a:xfrm>
              <a:off x="2255470" y="1852882"/>
              <a:ext cx="180866" cy="263900"/>
            </a:xfrm>
            <a:custGeom>
              <a:avLst/>
              <a:gdLst/>
              <a:ahLst/>
              <a:cxnLst/>
              <a:rect l="l" t="t" r="r" b="b"/>
              <a:pathLst>
                <a:path w="9741" h="14213" extrusionOk="0">
                  <a:moveTo>
                    <a:pt x="9493" y="1"/>
                  </a:moveTo>
                  <a:cubicBezTo>
                    <a:pt x="9421" y="1"/>
                    <a:pt x="9350" y="38"/>
                    <a:pt x="9307" y="102"/>
                  </a:cubicBezTo>
                  <a:lnTo>
                    <a:pt x="67" y="13879"/>
                  </a:lnTo>
                  <a:cubicBezTo>
                    <a:pt x="0" y="13979"/>
                    <a:pt x="33" y="14112"/>
                    <a:pt x="134" y="14179"/>
                  </a:cubicBezTo>
                  <a:cubicBezTo>
                    <a:pt x="167" y="14179"/>
                    <a:pt x="200" y="14212"/>
                    <a:pt x="234" y="14212"/>
                  </a:cubicBezTo>
                  <a:cubicBezTo>
                    <a:pt x="300" y="14212"/>
                    <a:pt x="367" y="14179"/>
                    <a:pt x="400" y="14112"/>
                  </a:cubicBezTo>
                  <a:lnTo>
                    <a:pt x="9674" y="336"/>
                  </a:lnTo>
                  <a:cubicBezTo>
                    <a:pt x="9740" y="236"/>
                    <a:pt x="9707" y="102"/>
                    <a:pt x="9607" y="36"/>
                  </a:cubicBezTo>
                  <a:cubicBezTo>
                    <a:pt x="9572" y="12"/>
                    <a:pt x="9532" y="1"/>
                    <a:pt x="94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4503;p102">
              <a:extLst>
                <a:ext uri="{FF2B5EF4-FFF2-40B4-BE49-F238E27FC236}">
                  <a16:creationId xmlns:a16="http://schemas.microsoft.com/office/drawing/2014/main" id="{6443A1E5-EFA1-BDD1-89AF-AACC1EB7C786}"/>
                </a:ext>
              </a:extLst>
            </p:cNvPr>
            <p:cNvSpPr/>
            <p:nvPr/>
          </p:nvSpPr>
          <p:spPr>
            <a:xfrm>
              <a:off x="2064707" y="1060607"/>
              <a:ext cx="327661" cy="331523"/>
            </a:xfrm>
            <a:custGeom>
              <a:avLst/>
              <a:gdLst/>
              <a:ahLst/>
              <a:cxnLst/>
              <a:rect l="l" t="t" r="r" b="b"/>
              <a:pathLst>
                <a:path w="17647" h="17855" extrusionOk="0">
                  <a:moveTo>
                    <a:pt x="238" y="0"/>
                  </a:moveTo>
                  <a:cubicBezTo>
                    <a:pt x="184" y="0"/>
                    <a:pt x="134" y="25"/>
                    <a:pt x="100" y="75"/>
                  </a:cubicBezTo>
                  <a:cubicBezTo>
                    <a:pt x="0" y="142"/>
                    <a:pt x="0" y="275"/>
                    <a:pt x="100" y="375"/>
                  </a:cubicBezTo>
                  <a:lnTo>
                    <a:pt x="17279" y="17788"/>
                  </a:lnTo>
                  <a:cubicBezTo>
                    <a:pt x="17312" y="17821"/>
                    <a:pt x="17379" y="17854"/>
                    <a:pt x="17413" y="17854"/>
                  </a:cubicBezTo>
                  <a:cubicBezTo>
                    <a:pt x="17479" y="17854"/>
                    <a:pt x="17513" y="17821"/>
                    <a:pt x="17579" y="17788"/>
                  </a:cubicBezTo>
                  <a:cubicBezTo>
                    <a:pt x="17646" y="17721"/>
                    <a:pt x="17646" y="17588"/>
                    <a:pt x="17579" y="17521"/>
                  </a:cubicBezTo>
                  <a:lnTo>
                    <a:pt x="400" y="75"/>
                  </a:lnTo>
                  <a:cubicBezTo>
                    <a:pt x="350" y="25"/>
                    <a:pt x="292" y="0"/>
                    <a:pt x="2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4504;p102">
              <a:extLst>
                <a:ext uri="{FF2B5EF4-FFF2-40B4-BE49-F238E27FC236}">
                  <a16:creationId xmlns:a16="http://schemas.microsoft.com/office/drawing/2014/main" id="{7BFEE176-52DB-B792-29D0-ED11BB6458FA}"/>
                </a:ext>
              </a:extLst>
            </p:cNvPr>
            <p:cNvSpPr/>
            <p:nvPr/>
          </p:nvSpPr>
          <p:spPr>
            <a:xfrm>
              <a:off x="2771999" y="1136288"/>
              <a:ext cx="159198" cy="222402"/>
            </a:xfrm>
            <a:custGeom>
              <a:avLst/>
              <a:gdLst/>
              <a:ahLst/>
              <a:cxnLst/>
              <a:rect l="l" t="t" r="r" b="b"/>
              <a:pathLst>
                <a:path w="8574" h="11978" extrusionOk="0">
                  <a:moveTo>
                    <a:pt x="8359" y="1"/>
                  </a:moveTo>
                  <a:cubicBezTo>
                    <a:pt x="8287" y="1"/>
                    <a:pt x="8217" y="37"/>
                    <a:pt x="8173" y="102"/>
                  </a:cubicBezTo>
                  <a:lnTo>
                    <a:pt x="68" y="11644"/>
                  </a:lnTo>
                  <a:cubicBezTo>
                    <a:pt x="1" y="11744"/>
                    <a:pt x="1" y="11877"/>
                    <a:pt x="101" y="11944"/>
                  </a:cubicBezTo>
                  <a:cubicBezTo>
                    <a:pt x="134" y="11944"/>
                    <a:pt x="168" y="11977"/>
                    <a:pt x="234" y="11977"/>
                  </a:cubicBezTo>
                  <a:cubicBezTo>
                    <a:pt x="301" y="11977"/>
                    <a:pt x="368" y="11944"/>
                    <a:pt x="401" y="11877"/>
                  </a:cubicBezTo>
                  <a:lnTo>
                    <a:pt x="8507" y="336"/>
                  </a:lnTo>
                  <a:cubicBezTo>
                    <a:pt x="8574" y="235"/>
                    <a:pt x="8540" y="102"/>
                    <a:pt x="8474" y="35"/>
                  </a:cubicBezTo>
                  <a:cubicBezTo>
                    <a:pt x="8438" y="12"/>
                    <a:pt x="8399" y="1"/>
                    <a:pt x="83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4505;p102">
              <a:extLst>
                <a:ext uri="{FF2B5EF4-FFF2-40B4-BE49-F238E27FC236}">
                  <a16:creationId xmlns:a16="http://schemas.microsoft.com/office/drawing/2014/main" id="{B9F978E7-AA98-4683-1FCA-28FA2E565234}"/>
                </a:ext>
              </a:extLst>
            </p:cNvPr>
            <p:cNvSpPr/>
            <p:nvPr/>
          </p:nvSpPr>
          <p:spPr>
            <a:xfrm>
              <a:off x="2822800" y="1836784"/>
              <a:ext cx="616887" cy="615680"/>
            </a:xfrm>
            <a:custGeom>
              <a:avLst/>
              <a:gdLst/>
              <a:ahLst/>
              <a:cxnLst/>
              <a:rect l="l" t="t" r="r" b="b"/>
              <a:pathLst>
                <a:path w="33224" h="33159" extrusionOk="0">
                  <a:moveTo>
                    <a:pt x="18118" y="0"/>
                  </a:moveTo>
                  <a:cubicBezTo>
                    <a:pt x="17878" y="0"/>
                    <a:pt x="17856" y="402"/>
                    <a:pt x="18113" y="402"/>
                  </a:cubicBezTo>
                  <a:cubicBezTo>
                    <a:pt x="18814" y="469"/>
                    <a:pt x="19481" y="602"/>
                    <a:pt x="20148" y="736"/>
                  </a:cubicBezTo>
                  <a:lnTo>
                    <a:pt x="20215" y="736"/>
                  </a:lnTo>
                  <a:cubicBezTo>
                    <a:pt x="20315" y="736"/>
                    <a:pt x="20381" y="669"/>
                    <a:pt x="20381" y="569"/>
                  </a:cubicBezTo>
                  <a:cubicBezTo>
                    <a:pt x="20415" y="469"/>
                    <a:pt x="20348" y="369"/>
                    <a:pt x="20248" y="336"/>
                  </a:cubicBezTo>
                  <a:cubicBezTo>
                    <a:pt x="19548" y="169"/>
                    <a:pt x="18847" y="69"/>
                    <a:pt x="18147" y="2"/>
                  </a:cubicBezTo>
                  <a:cubicBezTo>
                    <a:pt x="18137" y="1"/>
                    <a:pt x="18127" y="0"/>
                    <a:pt x="18118" y="0"/>
                  </a:cubicBezTo>
                  <a:close/>
                  <a:moveTo>
                    <a:pt x="13061" y="296"/>
                  </a:moveTo>
                  <a:cubicBezTo>
                    <a:pt x="13045" y="296"/>
                    <a:pt x="13027" y="298"/>
                    <a:pt x="13010" y="302"/>
                  </a:cubicBezTo>
                  <a:cubicBezTo>
                    <a:pt x="12743" y="369"/>
                    <a:pt x="12442" y="436"/>
                    <a:pt x="12176" y="502"/>
                  </a:cubicBezTo>
                  <a:cubicBezTo>
                    <a:pt x="12076" y="536"/>
                    <a:pt x="12009" y="669"/>
                    <a:pt x="12042" y="769"/>
                  </a:cubicBezTo>
                  <a:cubicBezTo>
                    <a:pt x="12076" y="869"/>
                    <a:pt x="12142" y="936"/>
                    <a:pt x="12242" y="936"/>
                  </a:cubicBezTo>
                  <a:lnTo>
                    <a:pt x="12309" y="903"/>
                  </a:lnTo>
                  <a:cubicBezTo>
                    <a:pt x="12576" y="836"/>
                    <a:pt x="12843" y="769"/>
                    <a:pt x="13110" y="702"/>
                  </a:cubicBezTo>
                  <a:cubicBezTo>
                    <a:pt x="13210" y="702"/>
                    <a:pt x="13310" y="569"/>
                    <a:pt x="13276" y="469"/>
                  </a:cubicBezTo>
                  <a:cubicBezTo>
                    <a:pt x="13248" y="382"/>
                    <a:pt x="13169" y="296"/>
                    <a:pt x="13061" y="296"/>
                  </a:cubicBezTo>
                  <a:close/>
                  <a:moveTo>
                    <a:pt x="21390" y="628"/>
                  </a:moveTo>
                  <a:cubicBezTo>
                    <a:pt x="21164" y="628"/>
                    <a:pt x="21072" y="977"/>
                    <a:pt x="21349" y="1069"/>
                  </a:cubicBezTo>
                  <a:cubicBezTo>
                    <a:pt x="23317" y="1670"/>
                    <a:pt x="25152" y="2637"/>
                    <a:pt x="26753" y="3938"/>
                  </a:cubicBezTo>
                  <a:cubicBezTo>
                    <a:pt x="26786" y="3971"/>
                    <a:pt x="26853" y="3971"/>
                    <a:pt x="26886" y="3971"/>
                  </a:cubicBezTo>
                  <a:cubicBezTo>
                    <a:pt x="26953" y="3971"/>
                    <a:pt x="27020" y="3938"/>
                    <a:pt x="27053" y="3871"/>
                  </a:cubicBezTo>
                  <a:cubicBezTo>
                    <a:pt x="27120" y="3805"/>
                    <a:pt x="27120" y="3671"/>
                    <a:pt x="27020" y="3605"/>
                  </a:cubicBezTo>
                  <a:cubicBezTo>
                    <a:pt x="25385" y="2270"/>
                    <a:pt x="23484" y="1270"/>
                    <a:pt x="21449" y="636"/>
                  </a:cubicBezTo>
                  <a:cubicBezTo>
                    <a:pt x="21429" y="631"/>
                    <a:pt x="21409" y="628"/>
                    <a:pt x="21390" y="628"/>
                  </a:cubicBezTo>
                  <a:close/>
                  <a:moveTo>
                    <a:pt x="8421" y="2102"/>
                  </a:moveTo>
                  <a:cubicBezTo>
                    <a:pt x="8381" y="2102"/>
                    <a:pt x="8342" y="2113"/>
                    <a:pt x="8306" y="2137"/>
                  </a:cubicBezTo>
                  <a:cubicBezTo>
                    <a:pt x="6472" y="3204"/>
                    <a:pt x="4870" y="4572"/>
                    <a:pt x="3536" y="6240"/>
                  </a:cubicBezTo>
                  <a:cubicBezTo>
                    <a:pt x="3469" y="6340"/>
                    <a:pt x="3503" y="6473"/>
                    <a:pt x="3569" y="6540"/>
                  </a:cubicBezTo>
                  <a:cubicBezTo>
                    <a:pt x="3603" y="6573"/>
                    <a:pt x="3670" y="6573"/>
                    <a:pt x="3703" y="6573"/>
                  </a:cubicBezTo>
                  <a:cubicBezTo>
                    <a:pt x="3770" y="6573"/>
                    <a:pt x="3836" y="6573"/>
                    <a:pt x="3870" y="6507"/>
                  </a:cubicBezTo>
                  <a:cubicBezTo>
                    <a:pt x="5137" y="4872"/>
                    <a:pt x="6738" y="3538"/>
                    <a:pt x="8506" y="2504"/>
                  </a:cubicBezTo>
                  <a:cubicBezTo>
                    <a:pt x="8606" y="2437"/>
                    <a:pt x="8640" y="2304"/>
                    <a:pt x="8606" y="2204"/>
                  </a:cubicBezTo>
                  <a:cubicBezTo>
                    <a:pt x="8563" y="2139"/>
                    <a:pt x="8492" y="2102"/>
                    <a:pt x="8421" y="2102"/>
                  </a:cubicBezTo>
                  <a:close/>
                  <a:moveTo>
                    <a:pt x="29799" y="6564"/>
                  </a:moveTo>
                  <a:cubicBezTo>
                    <a:pt x="29646" y="6564"/>
                    <a:pt x="29499" y="6736"/>
                    <a:pt x="29621" y="6907"/>
                  </a:cubicBezTo>
                  <a:cubicBezTo>
                    <a:pt x="29755" y="7107"/>
                    <a:pt x="29922" y="7341"/>
                    <a:pt x="30088" y="7574"/>
                  </a:cubicBezTo>
                  <a:cubicBezTo>
                    <a:pt x="30122" y="7641"/>
                    <a:pt x="30188" y="7674"/>
                    <a:pt x="30255" y="7674"/>
                  </a:cubicBezTo>
                  <a:cubicBezTo>
                    <a:pt x="30289" y="7674"/>
                    <a:pt x="30322" y="7641"/>
                    <a:pt x="30389" y="7641"/>
                  </a:cubicBezTo>
                  <a:cubicBezTo>
                    <a:pt x="30455" y="7574"/>
                    <a:pt x="30489" y="7441"/>
                    <a:pt x="30422" y="7341"/>
                  </a:cubicBezTo>
                  <a:cubicBezTo>
                    <a:pt x="30289" y="7107"/>
                    <a:pt x="30122" y="6874"/>
                    <a:pt x="29955" y="6640"/>
                  </a:cubicBezTo>
                  <a:cubicBezTo>
                    <a:pt x="29911" y="6587"/>
                    <a:pt x="29854" y="6564"/>
                    <a:pt x="29799" y="6564"/>
                  </a:cubicBezTo>
                  <a:close/>
                  <a:moveTo>
                    <a:pt x="2988" y="7172"/>
                  </a:moveTo>
                  <a:cubicBezTo>
                    <a:pt x="2916" y="7172"/>
                    <a:pt x="2845" y="7209"/>
                    <a:pt x="2802" y="7274"/>
                  </a:cubicBezTo>
                  <a:cubicBezTo>
                    <a:pt x="2402" y="7841"/>
                    <a:pt x="2068" y="8475"/>
                    <a:pt x="1735" y="9108"/>
                  </a:cubicBezTo>
                  <a:cubicBezTo>
                    <a:pt x="1668" y="9209"/>
                    <a:pt x="1735" y="9309"/>
                    <a:pt x="1835" y="9375"/>
                  </a:cubicBezTo>
                  <a:cubicBezTo>
                    <a:pt x="1865" y="9375"/>
                    <a:pt x="1894" y="9402"/>
                    <a:pt x="1924" y="9408"/>
                  </a:cubicBezTo>
                  <a:lnTo>
                    <a:pt x="1924" y="9408"/>
                  </a:lnTo>
                  <a:cubicBezTo>
                    <a:pt x="2012" y="9399"/>
                    <a:pt x="2071" y="9337"/>
                    <a:pt x="2102" y="9275"/>
                  </a:cubicBezTo>
                  <a:cubicBezTo>
                    <a:pt x="2402" y="8675"/>
                    <a:pt x="2769" y="8074"/>
                    <a:pt x="3136" y="7507"/>
                  </a:cubicBezTo>
                  <a:cubicBezTo>
                    <a:pt x="3203" y="7407"/>
                    <a:pt x="3169" y="7274"/>
                    <a:pt x="3102" y="7207"/>
                  </a:cubicBezTo>
                  <a:cubicBezTo>
                    <a:pt x="3067" y="7183"/>
                    <a:pt x="3027" y="7172"/>
                    <a:pt x="2988" y="7172"/>
                  </a:cubicBezTo>
                  <a:close/>
                  <a:moveTo>
                    <a:pt x="1924" y="9408"/>
                  </a:moveTo>
                  <a:lnTo>
                    <a:pt x="1924" y="9408"/>
                  </a:lnTo>
                  <a:cubicBezTo>
                    <a:pt x="1917" y="9408"/>
                    <a:pt x="1909" y="9409"/>
                    <a:pt x="1902" y="9409"/>
                  </a:cubicBezTo>
                  <a:lnTo>
                    <a:pt x="1935" y="9409"/>
                  </a:lnTo>
                  <a:cubicBezTo>
                    <a:pt x="1931" y="9409"/>
                    <a:pt x="1928" y="9408"/>
                    <a:pt x="1924" y="9408"/>
                  </a:cubicBezTo>
                  <a:close/>
                  <a:moveTo>
                    <a:pt x="32664" y="12971"/>
                  </a:moveTo>
                  <a:cubicBezTo>
                    <a:pt x="32650" y="12971"/>
                    <a:pt x="32637" y="12973"/>
                    <a:pt x="32624" y="12978"/>
                  </a:cubicBezTo>
                  <a:cubicBezTo>
                    <a:pt x="32490" y="13011"/>
                    <a:pt x="32423" y="13111"/>
                    <a:pt x="32457" y="13245"/>
                  </a:cubicBezTo>
                  <a:cubicBezTo>
                    <a:pt x="32590" y="13912"/>
                    <a:pt x="32690" y="14579"/>
                    <a:pt x="32757" y="15280"/>
                  </a:cubicBezTo>
                  <a:cubicBezTo>
                    <a:pt x="32757" y="15380"/>
                    <a:pt x="32857" y="15446"/>
                    <a:pt x="32957" y="15446"/>
                  </a:cubicBezTo>
                  <a:cubicBezTo>
                    <a:pt x="33091" y="15446"/>
                    <a:pt x="33157" y="15346"/>
                    <a:pt x="33157" y="15246"/>
                  </a:cubicBezTo>
                  <a:cubicBezTo>
                    <a:pt x="33091" y="14546"/>
                    <a:pt x="32990" y="13845"/>
                    <a:pt x="32857" y="13145"/>
                  </a:cubicBezTo>
                  <a:cubicBezTo>
                    <a:pt x="32828" y="13058"/>
                    <a:pt x="32749" y="12971"/>
                    <a:pt x="32664" y="12971"/>
                  </a:cubicBezTo>
                  <a:close/>
                  <a:moveTo>
                    <a:pt x="267" y="14979"/>
                  </a:moveTo>
                  <a:cubicBezTo>
                    <a:pt x="167" y="14979"/>
                    <a:pt x="67" y="15046"/>
                    <a:pt x="34" y="15179"/>
                  </a:cubicBezTo>
                  <a:cubicBezTo>
                    <a:pt x="34" y="15446"/>
                    <a:pt x="0" y="15713"/>
                    <a:pt x="0" y="16013"/>
                  </a:cubicBezTo>
                  <a:cubicBezTo>
                    <a:pt x="0" y="16113"/>
                    <a:pt x="100" y="16214"/>
                    <a:pt x="200" y="16214"/>
                  </a:cubicBezTo>
                  <a:cubicBezTo>
                    <a:pt x="300" y="16214"/>
                    <a:pt x="401" y="16147"/>
                    <a:pt x="401" y="16047"/>
                  </a:cubicBezTo>
                  <a:cubicBezTo>
                    <a:pt x="434" y="15747"/>
                    <a:pt x="434" y="15480"/>
                    <a:pt x="467" y="15213"/>
                  </a:cubicBezTo>
                  <a:cubicBezTo>
                    <a:pt x="467" y="15079"/>
                    <a:pt x="401" y="14979"/>
                    <a:pt x="267" y="14979"/>
                  </a:cubicBezTo>
                  <a:close/>
                  <a:moveTo>
                    <a:pt x="32990" y="16314"/>
                  </a:moveTo>
                  <a:cubicBezTo>
                    <a:pt x="32890" y="16314"/>
                    <a:pt x="32790" y="16414"/>
                    <a:pt x="32790" y="16514"/>
                  </a:cubicBezTo>
                  <a:cubicBezTo>
                    <a:pt x="32790" y="17047"/>
                    <a:pt x="32757" y="17581"/>
                    <a:pt x="32724" y="18082"/>
                  </a:cubicBezTo>
                  <a:cubicBezTo>
                    <a:pt x="32590" y="19616"/>
                    <a:pt x="32223" y="21117"/>
                    <a:pt x="31656" y="22551"/>
                  </a:cubicBezTo>
                  <a:cubicBezTo>
                    <a:pt x="31623" y="22651"/>
                    <a:pt x="31656" y="22785"/>
                    <a:pt x="31756" y="22818"/>
                  </a:cubicBezTo>
                  <a:lnTo>
                    <a:pt x="31823" y="22818"/>
                  </a:lnTo>
                  <a:cubicBezTo>
                    <a:pt x="31923" y="22818"/>
                    <a:pt x="31990" y="22785"/>
                    <a:pt x="32023" y="22685"/>
                  </a:cubicBezTo>
                  <a:cubicBezTo>
                    <a:pt x="32624" y="21217"/>
                    <a:pt x="32990" y="19683"/>
                    <a:pt x="33124" y="18115"/>
                  </a:cubicBezTo>
                  <a:cubicBezTo>
                    <a:pt x="33191" y="17581"/>
                    <a:pt x="33224" y="17047"/>
                    <a:pt x="33224" y="16514"/>
                  </a:cubicBezTo>
                  <a:cubicBezTo>
                    <a:pt x="33224" y="16414"/>
                    <a:pt x="33124" y="16314"/>
                    <a:pt x="32990" y="16314"/>
                  </a:cubicBezTo>
                  <a:close/>
                  <a:moveTo>
                    <a:pt x="589" y="19941"/>
                  </a:moveTo>
                  <a:cubicBezTo>
                    <a:pt x="570" y="19941"/>
                    <a:pt x="552" y="19944"/>
                    <a:pt x="534" y="19950"/>
                  </a:cubicBezTo>
                  <a:cubicBezTo>
                    <a:pt x="434" y="19950"/>
                    <a:pt x="367" y="20083"/>
                    <a:pt x="367" y="20183"/>
                  </a:cubicBezTo>
                  <a:cubicBezTo>
                    <a:pt x="834" y="22251"/>
                    <a:pt x="1701" y="24219"/>
                    <a:pt x="2902" y="25954"/>
                  </a:cubicBezTo>
                  <a:cubicBezTo>
                    <a:pt x="2936" y="26021"/>
                    <a:pt x="3002" y="26054"/>
                    <a:pt x="3069" y="26054"/>
                  </a:cubicBezTo>
                  <a:cubicBezTo>
                    <a:pt x="3102" y="26054"/>
                    <a:pt x="3169" y="26054"/>
                    <a:pt x="3203" y="26021"/>
                  </a:cubicBezTo>
                  <a:cubicBezTo>
                    <a:pt x="3303" y="25954"/>
                    <a:pt x="3303" y="25820"/>
                    <a:pt x="3236" y="25754"/>
                  </a:cubicBezTo>
                  <a:cubicBezTo>
                    <a:pt x="2068" y="24019"/>
                    <a:pt x="1234" y="22118"/>
                    <a:pt x="767" y="20083"/>
                  </a:cubicBezTo>
                  <a:cubicBezTo>
                    <a:pt x="767" y="20001"/>
                    <a:pt x="677" y="19941"/>
                    <a:pt x="589" y="19941"/>
                  </a:cubicBezTo>
                  <a:close/>
                  <a:moveTo>
                    <a:pt x="29803" y="26041"/>
                  </a:moveTo>
                  <a:cubicBezTo>
                    <a:pt x="29748" y="26041"/>
                    <a:pt x="29692" y="26066"/>
                    <a:pt x="29655" y="26121"/>
                  </a:cubicBezTo>
                  <a:cubicBezTo>
                    <a:pt x="29488" y="26354"/>
                    <a:pt x="29321" y="26554"/>
                    <a:pt x="29154" y="26754"/>
                  </a:cubicBezTo>
                  <a:cubicBezTo>
                    <a:pt x="29054" y="26854"/>
                    <a:pt x="29088" y="26988"/>
                    <a:pt x="29154" y="27055"/>
                  </a:cubicBezTo>
                  <a:cubicBezTo>
                    <a:pt x="29221" y="27088"/>
                    <a:pt x="29254" y="27121"/>
                    <a:pt x="29288" y="27121"/>
                  </a:cubicBezTo>
                  <a:cubicBezTo>
                    <a:pt x="29355" y="27121"/>
                    <a:pt x="29421" y="27088"/>
                    <a:pt x="29455" y="27021"/>
                  </a:cubicBezTo>
                  <a:cubicBezTo>
                    <a:pt x="29655" y="26821"/>
                    <a:pt x="29822" y="26588"/>
                    <a:pt x="29988" y="26354"/>
                  </a:cubicBezTo>
                  <a:cubicBezTo>
                    <a:pt x="30055" y="26287"/>
                    <a:pt x="30022" y="26154"/>
                    <a:pt x="29922" y="26087"/>
                  </a:cubicBezTo>
                  <a:cubicBezTo>
                    <a:pt x="29892" y="26057"/>
                    <a:pt x="29848" y="26041"/>
                    <a:pt x="29803" y="26041"/>
                  </a:cubicBezTo>
                  <a:close/>
                  <a:moveTo>
                    <a:pt x="3812" y="26627"/>
                  </a:moveTo>
                  <a:cubicBezTo>
                    <a:pt x="3771" y="26627"/>
                    <a:pt x="3731" y="26646"/>
                    <a:pt x="3703" y="26688"/>
                  </a:cubicBezTo>
                  <a:cubicBezTo>
                    <a:pt x="3603" y="26754"/>
                    <a:pt x="3569" y="26888"/>
                    <a:pt x="3670" y="26955"/>
                  </a:cubicBezTo>
                  <a:cubicBezTo>
                    <a:pt x="4103" y="27522"/>
                    <a:pt x="4570" y="28022"/>
                    <a:pt x="5071" y="28522"/>
                  </a:cubicBezTo>
                  <a:cubicBezTo>
                    <a:pt x="5137" y="28556"/>
                    <a:pt x="5171" y="28589"/>
                    <a:pt x="5237" y="28589"/>
                  </a:cubicBezTo>
                  <a:cubicBezTo>
                    <a:pt x="5404" y="28589"/>
                    <a:pt x="5504" y="28356"/>
                    <a:pt x="5371" y="28222"/>
                  </a:cubicBezTo>
                  <a:cubicBezTo>
                    <a:pt x="4870" y="27755"/>
                    <a:pt x="4403" y="27255"/>
                    <a:pt x="3970" y="26721"/>
                  </a:cubicBezTo>
                  <a:cubicBezTo>
                    <a:pt x="3931" y="26663"/>
                    <a:pt x="3870" y="26627"/>
                    <a:pt x="3812" y="26627"/>
                  </a:cubicBezTo>
                  <a:close/>
                  <a:moveTo>
                    <a:pt x="24545" y="30651"/>
                  </a:moveTo>
                  <a:cubicBezTo>
                    <a:pt x="24505" y="30651"/>
                    <a:pt x="24462" y="30663"/>
                    <a:pt x="24418" y="30691"/>
                  </a:cubicBezTo>
                  <a:cubicBezTo>
                    <a:pt x="23817" y="31024"/>
                    <a:pt x="23217" y="31324"/>
                    <a:pt x="22583" y="31558"/>
                  </a:cubicBezTo>
                  <a:cubicBezTo>
                    <a:pt x="22295" y="31622"/>
                    <a:pt x="22376" y="31993"/>
                    <a:pt x="22619" y="31993"/>
                  </a:cubicBezTo>
                  <a:cubicBezTo>
                    <a:pt x="22629" y="31993"/>
                    <a:pt x="22639" y="31993"/>
                    <a:pt x="22650" y="31992"/>
                  </a:cubicBezTo>
                  <a:lnTo>
                    <a:pt x="22716" y="31992"/>
                  </a:lnTo>
                  <a:cubicBezTo>
                    <a:pt x="23384" y="31725"/>
                    <a:pt x="24017" y="31391"/>
                    <a:pt x="24651" y="31058"/>
                  </a:cubicBezTo>
                  <a:cubicBezTo>
                    <a:pt x="24846" y="30946"/>
                    <a:pt x="24740" y="30651"/>
                    <a:pt x="24545" y="30651"/>
                  </a:cubicBezTo>
                  <a:close/>
                  <a:moveTo>
                    <a:pt x="10457" y="31542"/>
                  </a:moveTo>
                  <a:cubicBezTo>
                    <a:pt x="10243" y="31542"/>
                    <a:pt x="10137" y="31869"/>
                    <a:pt x="10374" y="31958"/>
                  </a:cubicBezTo>
                  <a:cubicBezTo>
                    <a:pt x="10641" y="32058"/>
                    <a:pt x="10908" y="32158"/>
                    <a:pt x="11175" y="32258"/>
                  </a:cubicBezTo>
                  <a:lnTo>
                    <a:pt x="11242" y="32258"/>
                  </a:lnTo>
                  <a:cubicBezTo>
                    <a:pt x="11308" y="32258"/>
                    <a:pt x="11408" y="32192"/>
                    <a:pt x="11442" y="32125"/>
                  </a:cubicBezTo>
                  <a:cubicBezTo>
                    <a:pt x="11475" y="32025"/>
                    <a:pt x="11408" y="31891"/>
                    <a:pt x="11308" y="31858"/>
                  </a:cubicBezTo>
                  <a:cubicBezTo>
                    <a:pt x="11041" y="31758"/>
                    <a:pt x="10775" y="31658"/>
                    <a:pt x="10541" y="31558"/>
                  </a:cubicBezTo>
                  <a:cubicBezTo>
                    <a:pt x="10512" y="31547"/>
                    <a:pt x="10484" y="31542"/>
                    <a:pt x="10457" y="31542"/>
                  </a:cubicBezTo>
                  <a:close/>
                  <a:moveTo>
                    <a:pt x="21471" y="31983"/>
                  </a:moveTo>
                  <a:cubicBezTo>
                    <a:pt x="21452" y="31983"/>
                    <a:pt x="21433" y="31986"/>
                    <a:pt x="21416" y="31992"/>
                  </a:cubicBezTo>
                  <a:cubicBezTo>
                    <a:pt x="19858" y="32493"/>
                    <a:pt x="18237" y="32744"/>
                    <a:pt x="16603" y="32744"/>
                  </a:cubicBezTo>
                  <a:cubicBezTo>
                    <a:pt x="16173" y="32744"/>
                    <a:pt x="15742" y="32727"/>
                    <a:pt x="15311" y="32692"/>
                  </a:cubicBezTo>
                  <a:cubicBezTo>
                    <a:pt x="15301" y="32691"/>
                    <a:pt x="15290" y="32690"/>
                    <a:pt x="15280" y="32690"/>
                  </a:cubicBezTo>
                  <a:cubicBezTo>
                    <a:pt x="15042" y="32690"/>
                    <a:pt x="15022" y="33060"/>
                    <a:pt x="15278" y="33092"/>
                  </a:cubicBezTo>
                  <a:cubicBezTo>
                    <a:pt x="15711" y="33159"/>
                    <a:pt x="16178" y="33159"/>
                    <a:pt x="16612" y="33159"/>
                  </a:cubicBezTo>
                  <a:cubicBezTo>
                    <a:pt x="18280" y="33159"/>
                    <a:pt x="19948" y="32892"/>
                    <a:pt x="21549" y="32392"/>
                  </a:cubicBezTo>
                  <a:cubicBezTo>
                    <a:pt x="21649" y="32358"/>
                    <a:pt x="21716" y="32225"/>
                    <a:pt x="21682" y="32125"/>
                  </a:cubicBezTo>
                  <a:cubicBezTo>
                    <a:pt x="21655" y="32043"/>
                    <a:pt x="21560" y="31983"/>
                    <a:pt x="21471" y="3198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4506;p102">
              <a:extLst>
                <a:ext uri="{FF2B5EF4-FFF2-40B4-BE49-F238E27FC236}">
                  <a16:creationId xmlns:a16="http://schemas.microsoft.com/office/drawing/2014/main" id="{816744CA-A44C-3CE5-7FB5-C8309F70E927}"/>
                </a:ext>
              </a:extLst>
            </p:cNvPr>
            <p:cNvSpPr/>
            <p:nvPr/>
          </p:nvSpPr>
          <p:spPr>
            <a:xfrm>
              <a:off x="2833940" y="1873956"/>
              <a:ext cx="593993" cy="539553"/>
            </a:xfrm>
            <a:custGeom>
              <a:avLst/>
              <a:gdLst/>
              <a:ahLst/>
              <a:cxnLst/>
              <a:rect l="l" t="t" r="r" b="b"/>
              <a:pathLst>
                <a:path w="31991" h="29059" extrusionOk="0">
                  <a:moveTo>
                    <a:pt x="16004" y="1"/>
                  </a:moveTo>
                  <a:cubicBezTo>
                    <a:pt x="14885" y="1"/>
                    <a:pt x="13748" y="130"/>
                    <a:pt x="12610" y="402"/>
                  </a:cubicBezTo>
                  <a:cubicBezTo>
                    <a:pt x="4804" y="2270"/>
                    <a:pt x="1" y="10075"/>
                    <a:pt x="1835" y="17914"/>
                  </a:cubicBezTo>
                  <a:cubicBezTo>
                    <a:pt x="3431" y="24581"/>
                    <a:pt x="9383" y="29058"/>
                    <a:pt x="15949" y="29058"/>
                  </a:cubicBezTo>
                  <a:cubicBezTo>
                    <a:pt x="17070" y="29058"/>
                    <a:pt x="18209" y="28928"/>
                    <a:pt x="19348" y="28655"/>
                  </a:cubicBezTo>
                  <a:cubicBezTo>
                    <a:pt x="27153" y="26821"/>
                    <a:pt x="31990" y="18982"/>
                    <a:pt x="30122" y="11176"/>
                  </a:cubicBezTo>
                  <a:cubicBezTo>
                    <a:pt x="28525" y="4504"/>
                    <a:pt x="22590" y="1"/>
                    <a:pt x="160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4507;p102">
              <a:extLst>
                <a:ext uri="{FF2B5EF4-FFF2-40B4-BE49-F238E27FC236}">
                  <a16:creationId xmlns:a16="http://schemas.microsoft.com/office/drawing/2014/main" id="{F6FC37C3-490F-4CE0-88F0-9376DDDD3B20}"/>
                </a:ext>
              </a:extLst>
            </p:cNvPr>
            <p:cNvSpPr/>
            <p:nvPr/>
          </p:nvSpPr>
          <p:spPr>
            <a:xfrm>
              <a:off x="2292623" y="1295485"/>
              <a:ext cx="616905" cy="616905"/>
            </a:xfrm>
            <a:custGeom>
              <a:avLst/>
              <a:gdLst/>
              <a:ahLst/>
              <a:cxnLst/>
              <a:rect l="l" t="t" r="r" b="b"/>
              <a:pathLst>
                <a:path w="33225" h="33225" extrusionOk="0">
                  <a:moveTo>
                    <a:pt x="16379" y="1"/>
                  </a:moveTo>
                  <a:cubicBezTo>
                    <a:pt x="16245" y="1"/>
                    <a:pt x="16179" y="101"/>
                    <a:pt x="16179" y="234"/>
                  </a:cubicBezTo>
                  <a:cubicBezTo>
                    <a:pt x="16179" y="334"/>
                    <a:pt x="16279" y="434"/>
                    <a:pt x="16379" y="434"/>
                  </a:cubicBezTo>
                  <a:lnTo>
                    <a:pt x="16612" y="434"/>
                  </a:lnTo>
                  <a:cubicBezTo>
                    <a:pt x="17213" y="434"/>
                    <a:pt x="17847" y="468"/>
                    <a:pt x="18447" y="534"/>
                  </a:cubicBezTo>
                  <a:lnTo>
                    <a:pt x="18480" y="534"/>
                  </a:lnTo>
                  <a:cubicBezTo>
                    <a:pt x="18580" y="534"/>
                    <a:pt x="18647" y="434"/>
                    <a:pt x="18681" y="334"/>
                  </a:cubicBezTo>
                  <a:cubicBezTo>
                    <a:pt x="18681" y="234"/>
                    <a:pt x="18580" y="134"/>
                    <a:pt x="18480" y="101"/>
                  </a:cubicBezTo>
                  <a:cubicBezTo>
                    <a:pt x="17880" y="34"/>
                    <a:pt x="17246" y="1"/>
                    <a:pt x="16612" y="1"/>
                  </a:cubicBezTo>
                  <a:close/>
                  <a:moveTo>
                    <a:pt x="19696" y="294"/>
                  </a:moveTo>
                  <a:cubicBezTo>
                    <a:pt x="19589" y="294"/>
                    <a:pt x="19510" y="381"/>
                    <a:pt x="19481" y="468"/>
                  </a:cubicBezTo>
                  <a:cubicBezTo>
                    <a:pt x="19481" y="601"/>
                    <a:pt x="19548" y="701"/>
                    <a:pt x="19648" y="735"/>
                  </a:cubicBezTo>
                  <a:cubicBezTo>
                    <a:pt x="20048" y="801"/>
                    <a:pt x="20448" y="901"/>
                    <a:pt x="20849" y="1001"/>
                  </a:cubicBezTo>
                  <a:lnTo>
                    <a:pt x="20915" y="1001"/>
                  </a:lnTo>
                  <a:cubicBezTo>
                    <a:pt x="21016" y="1001"/>
                    <a:pt x="21116" y="935"/>
                    <a:pt x="21149" y="835"/>
                  </a:cubicBezTo>
                  <a:cubicBezTo>
                    <a:pt x="21149" y="735"/>
                    <a:pt x="21082" y="635"/>
                    <a:pt x="20982" y="601"/>
                  </a:cubicBezTo>
                  <a:cubicBezTo>
                    <a:pt x="20582" y="468"/>
                    <a:pt x="20148" y="401"/>
                    <a:pt x="19748" y="301"/>
                  </a:cubicBezTo>
                  <a:cubicBezTo>
                    <a:pt x="19730" y="296"/>
                    <a:pt x="19713" y="294"/>
                    <a:pt x="19696" y="294"/>
                  </a:cubicBezTo>
                  <a:close/>
                  <a:moveTo>
                    <a:pt x="14179" y="199"/>
                  </a:moveTo>
                  <a:cubicBezTo>
                    <a:pt x="14168" y="199"/>
                    <a:pt x="14156" y="200"/>
                    <a:pt x="14144" y="201"/>
                  </a:cubicBezTo>
                  <a:cubicBezTo>
                    <a:pt x="12743" y="401"/>
                    <a:pt x="11409" y="801"/>
                    <a:pt x="10108" y="1335"/>
                  </a:cubicBezTo>
                  <a:cubicBezTo>
                    <a:pt x="10008" y="1368"/>
                    <a:pt x="9941" y="1502"/>
                    <a:pt x="10008" y="1602"/>
                  </a:cubicBezTo>
                  <a:cubicBezTo>
                    <a:pt x="10008" y="1702"/>
                    <a:pt x="10108" y="1735"/>
                    <a:pt x="10174" y="1735"/>
                  </a:cubicBezTo>
                  <a:lnTo>
                    <a:pt x="10275" y="1735"/>
                  </a:lnTo>
                  <a:cubicBezTo>
                    <a:pt x="11509" y="1202"/>
                    <a:pt x="12843" y="801"/>
                    <a:pt x="14211" y="601"/>
                  </a:cubicBezTo>
                  <a:cubicBezTo>
                    <a:pt x="14467" y="569"/>
                    <a:pt x="14446" y="199"/>
                    <a:pt x="14179" y="199"/>
                  </a:cubicBezTo>
                  <a:close/>
                  <a:moveTo>
                    <a:pt x="8321" y="2268"/>
                  </a:moveTo>
                  <a:cubicBezTo>
                    <a:pt x="8281" y="2268"/>
                    <a:pt x="8242" y="2279"/>
                    <a:pt x="8206" y="2302"/>
                  </a:cubicBezTo>
                  <a:cubicBezTo>
                    <a:pt x="7839" y="2503"/>
                    <a:pt x="7506" y="2736"/>
                    <a:pt x="7139" y="2970"/>
                  </a:cubicBezTo>
                  <a:cubicBezTo>
                    <a:pt x="7039" y="3036"/>
                    <a:pt x="7039" y="3170"/>
                    <a:pt x="7106" y="3270"/>
                  </a:cubicBezTo>
                  <a:cubicBezTo>
                    <a:pt x="7139" y="3303"/>
                    <a:pt x="7206" y="3336"/>
                    <a:pt x="7272" y="3336"/>
                  </a:cubicBezTo>
                  <a:cubicBezTo>
                    <a:pt x="7306" y="3336"/>
                    <a:pt x="7339" y="3336"/>
                    <a:pt x="7372" y="3303"/>
                  </a:cubicBezTo>
                  <a:cubicBezTo>
                    <a:pt x="7706" y="3070"/>
                    <a:pt x="8073" y="2869"/>
                    <a:pt x="8407" y="2636"/>
                  </a:cubicBezTo>
                  <a:cubicBezTo>
                    <a:pt x="8507" y="2603"/>
                    <a:pt x="8540" y="2469"/>
                    <a:pt x="8507" y="2369"/>
                  </a:cubicBezTo>
                  <a:cubicBezTo>
                    <a:pt x="8464" y="2304"/>
                    <a:pt x="8393" y="2268"/>
                    <a:pt x="8321" y="2268"/>
                  </a:cubicBezTo>
                  <a:close/>
                  <a:moveTo>
                    <a:pt x="22862" y="1241"/>
                  </a:moveTo>
                  <a:cubicBezTo>
                    <a:pt x="22783" y="1241"/>
                    <a:pt x="22707" y="1296"/>
                    <a:pt x="22683" y="1368"/>
                  </a:cubicBezTo>
                  <a:cubicBezTo>
                    <a:pt x="22650" y="1468"/>
                    <a:pt x="22683" y="1602"/>
                    <a:pt x="22783" y="1635"/>
                  </a:cubicBezTo>
                  <a:cubicBezTo>
                    <a:pt x="24051" y="2169"/>
                    <a:pt x="25252" y="2869"/>
                    <a:pt x="26353" y="3703"/>
                  </a:cubicBezTo>
                  <a:cubicBezTo>
                    <a:pt x="26386" y="3703"/>
                    <a:pt x="26453" y="3737"/>
                    <a:pt x="26486" y="3737"/>
                  </a:cubicBezTo>
                  <a:cubicBezTo>
                    <a:pt x="26553" y="3737"/>
                    <a:pt x="26620" y="3703"/>
                    <a:pt x="26653" y="3637"/>
                  </a:cubicBezTo>
                  <a:cubicBezTo>
                    <a:pt x="26720" y="3537"/>
                    <a:pt x="26720" y="3403"/>
                    <a:pt x="26620" y="3336"/>
                  </a:cubicBezTo>
                  <a:cubicBezTo>
                    <a:pt x="25485" y="2503"/>
                    <a:pt x="24251" y="1802"/>
                    <a:pt x="22950" y="1268"/>
                  </a:cubicBezTo>
                  <a:cubicBezTo>
                    <a:pt x="22922" y="1250"/>
                    <a:pt x="22892" y="1241"/>
                    <a:pt x="22862" y="1241"/>
                  </a:cubicBezTo>
                  <a:close/>
                  <a:moveTo>
                    <a:pt x="6284" y="3690"/>
                  </a:moveTo>
                  <a:cubicBezTo>
                    <a:pt x="6235" y="3690"/>
                    <a:pt x="6183" y="3707"/>
                    <a:pt x="6138" y="3737"/>
                  </a:cubicBezTo>
                  <a:cubicBezTo>
                    <a:pt x="5605" y="4170"/>
                    <a:pt x="5071" y="4637"/>
                    <a:pt x="4604" y="5171"/>
                  </a:cubicBezTo>
                  <a:cubicBezTo>
                    <a:pt x="4504" y="5238"/>
                    <a:pt x="4504" y="5371"/>
                    <a:pt x="4604" y="5471"/>
                  </a:cubicBezTo>
                  <a:cubicBezTo>
                    <a:pt x="4637" y="5505"/>
                    <a:pt x="4671" y="5505"/>
                    <a:pt x="4737" y="5505"/>
                  </a:cubicBezTo>
                  <a:cubicBezTo>
                    <a:pt x="4804" y="5505"/>
                    <a:pt x="4871" y="5505"/>
                    <a:pt x="4904" y="5438"/>
                  </a:cubicBezTo>
                  <a:cubicBezTo>
                    <a:pt x="5371" y="4938"/>
                    <a:pt x="5871" y="4504"/>
                    <a:pt x="6405" y="4070"/>
                  </a:cubicBezTo>
                  <a:cubicBezTo>
                    <a:pt x="6505" y="3970"/>
                    <a:pt x="6505" y="3837"/>
                    <a:pt x="6438" y="3770"/>
                  </a:cubicBezTo>
                  <a:cubicBezTo>
                    <a:pt x="6402" y="3715"/>
                    <a:pt x="6345" y="3690"/>
                    <a:pt x="6284" y="3690"/>
                  </a:cubicBezTo>
                  <a:close/>
                  <a:moveTo>
                    <a:pt x="29476" y="6234"/>
                  </a:moveTo>
                  <a:cubicBezTo>
                    <a:pt x="29319" y="6234"/>
                    <a:pt x="29163" y="6422"/>
                    <a:pt x="29288" y="6572"/>
                  </a:cubicBezTo>
                  <a:cubicBezTo>
                    <a:pt x="29722" y="7106"/>
                    <a:pt x="30122" y="7673"/>
                    <a:pt x="30489" y="8240"/>
                  </a:cubicBezTo>
                  <a:cubicBezTo>
                    <a:pt x="30522" y="8307"/>
                    <a:pt x="30589" y="8340"/>
                    <a:pt x="30656" y="8340"/>
                  </a:cubicBezTo>
                  <a:cubicBezTo>
                    <a:pt x="30689" y="8340"/>
                    <a:pt x="30722" y="8340"/>
                    <a:pt x="30756" y="8307"/>
                  </a:cubicBezTo>
                  <a:cubicBezTo>
                    <a:pt x="30856" y="8240"/>
                    <a:pt x="30889" y="8107"/>
                    <a:pt x="30856" y="8040"/>
                  </a:cubicBezTo>
                  <a:cubicBezTo>
                    <a:pt x="30456" y="7439"/>
                    <a:pt x="30055" y="6839"/>
                    <a:pt x="29622" y="6305"/>
                  </a:cubicBezTo>
                  <a:cubicBezTo>
                    <a:pt x="29580" y="6255"/>
                    <a:pt x="29528" y="6234"/>
                    <a:pt x="29476" y="6234"/>
                  </a:cubicBezTo>
                  <a:close/>
                  <a:moveTo>
                    <a:pt x="31246" y="9014"/>
                  </a:moveTo>
                  <a:cubicBezTo>
                    <a:pt x="31215" y="9014"/>
                    <a:pt x="31184" y="9022"/>
                    <a:pt x="31156" y="9041"/>
                  </a:cubicBezTo>
                  <a:cubicBezTo>
                    <a:pt x="31056" y="9107"/>
                    <a:pt x="31023" y="9207"/>
                    <a:pt x="31089" y="9307"/>
                  </a:cubicBezTo>
                  <a:cubicBezTo>
                    <a:pt x="31256" y="9674"/>
                    <a:pt x="31423" y="10075"/>
                    <a:pt x="31590" y="10442"/>
                  </a:cubicBezTo>
                  <a:cubicBezTo>
                    <a:pt x="31623" y="10508"/>
                    <a:pt x="31690" y="10575"/>
                    <a:pt x="31790" y="10575"/>
                  </a:cubicBezTo>
                  <a:cubicBezTo>
                    <a:pt x="31823" y="10575"/>
                    <a:pt x="31823" y="10575"/>
                    <a:pt x="31857" y="10542"/>
                  </a:cubicBezTo>
                  <a:cubicBezTo>
                    <a:pt x="31957" y="10508"/>
                    <a:pt x="32023" y="10375"/>
                    <a:pt x="31990" y="10275"/>
                  </a:cubicBezTo>
                  <a:cubicBezTo>
                    <a:pt x="31823" y="9908"/>
                    <a:pt x="31623" y="9508"/>
                    <a:pt x="31456" y="9141"/>
                  </a:cubicBezTo>
                  <a:cubicBezTo>
                    <a:pt x="31408" y="9068"/>
                    <a:pt x="31326" y="9014"/>
                    <a:pt x="31246" y="9014"/>
                  </a:cubicBezTo>
                  <a:close/>
                  <a:moveTo>
                    <a:pt x="2286" y="8448"/>
                  </a:moveTo>
                  <a:cubicBezTo>
                    <a:pt x="2217" y="8448"/>
                    <a:pt x="2147" y="8485"/>
                    <a:pt x="2102" y="8574"/>
                  </a:cubicBezTo>
                  <a:cubicBezTo>
                    <a:pt x="1402" y="9808"/>
                    <a:pt x="868" y="11109"/>
                    <a:pt x="534" y="12476"/>
                  </a:cubicBezTo>
                  <a:cubicBezTo>
                    <a:pt x="501" y="12576"/>
                    <a:pt x="568" y="12710"/>
                    <a:pt x="668" y="12743"/>
                  </a:cubicBezTo>
                  <a:lnTo>
                    <a:pt x="734" y="12743"/>
                  </a:lnTo>
                  <a:cubicBezTo>
                    <a:pt x="834" y="12710"/>
                    <a:pt x="901" y="12676"/>
                    <a:pt x="935" y="12576"/>
                  </a:cubicBezTo>
                  <a:cubicBezTo>
                    <a:pt x="1268" y="11242"/>
                    <a:pt x="1802" y="9975"/>
                    <a:pt x="2469" y="8774"/>
                  </a:cubicBezTo>
                  <a:cubicBezTo>
                    <a:pt x="2558" y="8596"/>
                    <a:pt x="2424" y="8448"/>
                    <a:pt x="2286" y="8448"/>
                  </a:cubicBezTo>
                  <a:close/>
                  <a:moveTo>
                    <a:pt x="327" y="14371"/>
                  </a:moveTo>
                  <a:cubicBezTo>
                    <a:pt x="242" y="14371"/>
                    <a:pt x="163" y="14458"/>
                    <a:pt x="134" y="14544"/>
                  </a:cubicBezTo>
                  <a:cubicBezTo>
                    <a:pt x="101" y="14978"/>
                    <a:pt x="67" y="15378"/>
                    <a:pt x="34" y="15812"/>
                  </a:cubicBezTo>
                  <a:cubicBezTo>
                    <a:pt x="34" y="15912"/>
                    <a:pt x="101" y="16012"/>
                    <a:pt x="234" y="16012"/>
                  </a:cubicBezTo>
                  <a:cubicBezTo>
                    <a:pt x="334" y="16012"/>
                    <a:pt x="434" y="15945"/>
                    <a:pt x="468" y="15845"/>
                  </a:cubicBezTo>
                  <a:cubicBezTo>
                    <a:pt x="468" y="15445"/>
                    <a:pt x="501" y="15011"/>
                    <a:pt x="568" y="14611"/>
                  </a:cubicBezTo>
                  <a:cubicBezTo>
                    <a:pt x="568" y="14478"/>
                    <a:pt x="501" y="14378"/>
                    <a:pt x="367" y="14378"/>
                  </a:cubicBezTo>
                  <a:cubicBezTo>
                    <a:pt x="354" y="14373"/>
                    <a:pt x="341" y="14371"/>
                    <a:pt x="327" y="14371"/>
                  </a:cubicBezTo>
                  <a:close/>
                  <a:moveTo>
                    <a:pt x="32463" y="12119"/>
                  </a:moveTo>
                  <a:cubicBezTo>
                    <a:pt x="32341" y="12119"/>
                    <a:pt x="32218" y="12219"/>
                    <a:pt x="32257" y="12376"/>
                  </a:cubicBezTo>
                  <a:cubicBezTo>
                    <a:pt x="32590" y="13677"/>
                    <a:pt x="32791" y="15045"/>
                    <a:pt x="32824" y="16379"/>
                  </a:cubicBezTo>
                  <a:lnTo>
                    <a:pt x="32824" y="16446"/>
                  </a:lnTo>
                  <a:cubicBezTo>
                    <a:pt x="32824" y="16579"/>
                    <a:pt x="32891" y="16646"/>
                    <a:pt x="33024" y="16646"/>
                  </a:cubicBezTo>
                  <a:cubicBezTo>
                    <a:pt x="33158" y="16646"/>
                    <a:pt x="33224" y="16579"/>
                    <a:pt x="33224" y="16446"/>
                  </a:cubicBezTo>
                  <a:lnTo>
                    <a:pt x="33224" y="16379"/>
                  </a:lnTo>
                  <a:cubicBezTo>
                    <a:pt x="33224" y="14978"/>
                    <a:pt x="33024" y="13610"/>
                    <a:pt x="32657" y="12276"/>
                  </a:cubicBezTo>
                  <a:cubicBezTo>
                    <a:pt x="32630" y="12167"/>
                    <a:pt x="32547" y="12119"/>
                    <a:pt x="32463" y="12119"/>
                  </a:cubicBezTo>
                  <a:close/>
                  <a:moveTo>
                    <a:pt x="201" y="16879"/>
                  </a:moveTo>
                  <a:cubicBezTo>
                    <a:pt x="101" y="16879"/>
                    <a:pt x="1" y="16980"/>
                    <a:pt x="1" y="17080"/>
                  </a:cubicBezTo>
                  <a:cubicBezTo>
                    <a:pt x="34" y="17780"/>
                    <a:pt x="101" y="18481"/>
                    <a:pt x="201" y="19181"/>
                  </a:cubicBezTo>
                  <a:cubicBezTo>
                    <a:pt x="201" y="19281"/>
                    <a:pt x="301" y="19348"/>
                    <a:pt x="401" y="19348"/>
                  </a:cubicBezTo>
                  <a:lnTo>
                    <a:pt x="434" y="19348"/>
                  </a:lnTo>
                  <a:cubicBezTo>
                    <a:pt x="534" y="19348"/>
                    <a:pt x="634" y="19248"/>
                    <a:pt x="601" y="19114"/>
                  </a:cubicBezTo>
                  <a:cubicBezTo>
                    <a:pt x="501" y="18447"/>
                    <a:pt x="434" y="17747"/>
                    <a:pt x="434" y="17080"/>
                  </a:cubicBezTo>
                  <a:cubicBezTo>
                    <a:pt x="434" y="16946"/>
                    <a:pt x="334" y="16879"/>
                    <a:pt x="201" y="16879"/>
                  </a:cubicBezTo>
                  <a:close/>
                  <a:moveTo>
                    <a:pt x="32550" y="20375"/>
                  </a:moveTo>
                  <a:cubicBezTo>
                    <a:pt x="32465" y="20375"/>
                    <a:pt x="32386" y="20462"/>
                    <a:pt x="32357" y="20549"/>
                  </a:cubicBezTo>
                  <a:cubicBezTo>
                    <a:pt x="32190" y="21216"/>
                    <a:pt x="31990" y="21850"/>
                    <a:pt x="31723" y="22517"/>
                  </a:cubicBezTo>
                  <a:cubicBezTo>
                    <a:pt x="31690" y="22617"/>
                    <a:pt x="31723" y="22750"/>
                    <a:pt x="31857" y="22784"/>
                  </a:cubicBezTo>
                  <a:lnTo>
                    <a:pt x="31923" y="22784"/>
                  </a:lnTo>
                  <a:cubicBezTo>
                    <a:pt x="31990" y="22784"/>
                    <a:pt x="32090" y="22750"/>
                    <a:pt x="32123" y="22650"/>
                  </a:cubicBezTo>
                  <a:cubicBezTo>
                    <a:pt x="32357" y="21983"/>
                    <a:pt x="32590" y="21316"/>
                    <a:pt x="32757" y="20649"/>
                  </a:cubicBezTo>
                  <a:cubicBezTo>
                    <a:pt x="32791" y="20549"/>
                    <a:pt x="32724" y="20415"/>
                    <a:pt x="32590" y="20382"/>
                  </a:cubicBezTo>
                  <a:cubicBezTo>
                    <a:pt x="32577" y="20378"/>
                    <a:pt x="32564" y="20375"/>
                    <a:pt x="32550" y="20375"/>
                  </a:cubicBezTo>
                  <a:close/>
                  <a:moveTo>
                    <a:pt x="31416" y="23492"/>
                  </a:moveTo>
                  <a:cubicBezTo>
                    <a:pt x="31341" y="23492"/>
                    <a:pt x="31267" y="23529"/>
                    <a:pt x="31223" y="23618"/>
                  </a:cubicBezTo>
                  <a:cubicBezTo>
                    <a:pt x="31089" y="23985"/>
                    <a:pt x="30856" y="24351"/>
                    <a:pt x="30656" y="24718"/>
                  </a:cubicBezTo>
                  <a:cubicBezTo>
                    <a:pt x="30589" y="24818"/>
                    <a:pt x="30622" y="24952"/>
                    <a:pt x="30722" y="25019"/>
                  </a:cubicBezTo>
                  <a:lnTo>
                    <a:pt x="30856" y="25019"/>
                  </a:lnTo>
                  <a:cubicBezTo>
                    <a:pt x="30923" y="25019"/>
                    <a:pt x="30989" y="24985"/>
                    <a:pt x="31023" y="24919"/>
                  </a:cubicBezTo>
                  <a:cubicBezTo>
                    <a:pt x="31223" y="24552"/>
                    <a:pt x="31423" y="24185"/>
                    <a:pt x="31623" y="23818"/>
                  </a:cubicBezTo>
                  <a:cubicBezTo>
                    <a:pt x="31712" y="23640"/>
                    <a:pt x="31564" y="23492"/>
                    <a:pt x="31416" y="23492"/>
                  </a:cubicBezTo>
                  <a:close/>
                  <a:moveTo>
                    <a:pt x="1576" y="22901"/>
                  </a:moveTo>
                  <a:cubicBezTo>
                    <a:pt x="1432" y="22901"/>
                    <a:pt x="1282" y="23045"/>
                    <a:pt x="1368" y="23217"/>
                  </a:cubicBezTo>
                  <a:cubicBezTo>
                    <a:pt x="1935" y="24485"/>
                    <a:pt x="2669" y="25719"/>
                    <a:pt x="3536" y="26820"/>
                  </a:cubicBezTo>
                  <a:cubicBezTo>
                    <a:pt x="3567" y="26881"/>
                    <a:pt x="3625" y="26914"/>
                    <a:pt x="3686" y="26919"/>
                  </a:cubicBezTo>
                  <a:lnTo>
                    <a:pt x="3686" y="26919"/>
                  </a:lnTo>
                  <a:cubicBezTo>
                    <a:pt x="3742" y="26914"/>
                    <a:pt x="3773" y="26884"/>
                    <a:pt x="3803" y="26853"/>
                  </a:cubicBezTo>
                  <a:cubicBezTo>
                    <a:pt x="3903" y="26787"/>
                    <a:pt x="3903" y="26653"/>
                    <a:pt x="3837" y="26586"/>
                  </a:cubicBezTo>
                  <a:cubicBezTo>
                    <a:pt x="3003" y="25486"/>
                    <a:pt x="2302" y="24285"/>
                    <a:pt x="1768" y="23051"/>
                  </a:cubicBezTo>
                  <a:cubicBezTo>
                    <a:pt x="1733" y="22944"/>
                    <a:pt x="1656" y="22901"/>
                    <a:pt x="1576" y="22901"/>
                  </a:cubicBezTo>
                  <a:close/>
                  <a:moveTo>
                    <a:pt x="3686" y="26919"/>
                  </a:moveTo>
                  <a:cubicBezTo>
                    <a:pt x="3681" y="26920"/>
                    <a:pt x="3676" y="26920"/>
                    <a:pt x="3670" y="26920"/>
                  </a:cubicBezTo>
                  <a:lnTo>
                    <a:pt x="3703" y="26920"/>
                  </a:lnTo>
                  <a:cubicBezTo>
                    <a:pt x="3698" y="26920"/>
                    <a:pt x="3692" y="26920"/>
                    <a:pt x="3686" y="26919"/>
                  </a:cubicBezTo>
                  <a:close/>
                  <a:moveTo>
                    <a:pt x="5071" y="28071"/>
                  </a:moveTo>
                  <a:cubicBezTo>
                    <a:pt x="5021" y="28071"/>
                    <a:pt x="4971" y="28088"/>
                    <a:pt x="4937" y="28121"/>
                  </a:cubicBezTo>
                  <a:cubicBezTo>
                    <a:pt x="4837" y="28221"/>
                    <a:pt x="4837" y="28354"/>
                    <a:pt x="4937" y="28421"/>
                  </a:cubicBezTo>
                  <a:cubicBezTo>
                    <a:pt x="5238" y="28688"/>
                    <a:pt x="5538" y="28988"/>
                    <a:pt x="5871" y="29255"/>
                  </a:cubicBezTo>
                  <a:cubicBezTo>
                    <a:pt x="5902" y="29286"/>
                    <a:pt x="5932" y="29316"/>
                    <a:pt x="5988" y="29321"/>
                  </a:cubicBezTo>
                  <a:lnTo>
                    <a:pt x="5988" y="29321"/>
                  </a:lnTo>
                  <a:cubicBezTo>
                    <a:pt x="6049" y="29316"/>
                    <a:pt x="6108" y="29286"/>
                    <a:pt x="6138" y="29255"/>
                  </a:cubicBezTo>
                  <a:cubicBezTo>
                    <a:pt x="6205" y="29188"/>
                    <a:pt x="6205" y="29055"/>
                    <a:pt x="6138" y="28955"/>
                  </a:cubicBezTo>
                  <a:cubicBezTo>
                    <a:pt x="5805" y="28688"/>
                    <a:pt x="5504" y="28421"/>
                    <a:pt x="5204" y="28121"/>
                  </a:cubicBezTo>
                  <a:cubicBezTo>
                    <a:pt x="5171" y="28088"/>
                    <a:pt x="5121" y="28071"/>
                    <a:pt x="5071" y="28071"/>
                  </a:cubicBezTo>
                  <a:close/>
                  <a:moveTo>
                    <a:pt x="5988" y="29321"/>
                  </a:moveTo>
                  <a:lnTo>
                    <a:pt x="5988" y="29321"/>
                  </a:lnTo>
                  <a:cubicBezTo>
                    <a:pt x="5983" y="29321"/>
                    <a:pt x="5977" y="29322"/>
                    <a:pt x="5971" y="29322"/>
                  </a:cubicBezTo>
                  <a:lnTo>
                    <a:pt x="6005" y="29322"/>
                  </a:lnTo>
                  <a:cubicBezTo>
                    <a:pt x="5999" y="29322"/>
                    <a:pt x="5994" y="29321"/>
                    <a:pt x="5988" y="29321"/>
                  </a:cubicBezTo>
                  <a:close/>
                  <a:moveTo>
                    <a:pt x="29694" y="26356"/>
                  </a:moveTo>
                  <a:cubicBezTo>
                    <a:pt x="29634" y="26356"/>
                    <a:pt x="29570" y="26385"/>
                    <a:pt x="29522" y="26453"/>
                  </a:cubicBezTo>
                  <a:cubicBezTo>
                    <a:pt x="28688" y="27520"/>
                    <a:pt x="27720" y="28521"/>
                    <a:pt x="26653" y="29355"/>
                  </a:cubicBezTo>
                  <a:cubicBezTo>
                    <a:pt x="26488" y="29487"/>
                    <a:pt x="26584" y="29717"/>
                    <a:pt x="26779" y="29722"/>
                  </a:cubicBezTo>
                  <a:lnTo>
                    <a:pt x="26779" y="29722"/>
                  </a:lnTo>
                  <a:cubicBezTo>
                    <a:pt x="26830" y="29721"/>
                    <a:pt x="26862" y="29717"/>
                    <a:pt x="26920" y="29689"/>
                  </a:cubicBezTo>
                  <a:cubicBezTo>
                    <a:pt x="28021" y="28821"/>
                    <a:pt x="28988" y="27821"/>
                    <a:pt x="29855" y="26687"/>
                  </a:cubicBezTo>
                  <a:cubicBezTo>
                    <a:pt x="29973" y="26521"/>
                    <a:pt x="29841" y="26356"/>
                    <a:pt x="29694" y="26356"/>
                  </a:cubicBezTo>
                  <a:close/>
                  <a:moveTo>
                    <a:pt x="26779" y="29722"/>
                  </a:moveTo>
                  <a:lnTo>
                    <a:pt x="26779" y="29722"/>
                  </a:lnTo>
                  <a:cubicBezTo>
                    <a:pt x="26771" y="29722"/>
                    <a:pt x="26762" y="29722"/>
                    <a:pt x="26753" y="29722"/>
                  </a:cubicBezTo>
                  <a:lnTo>
                    <a:pt x="26786" y="29722"/>
                  </a:lnTo>
                  <a:cubicBezTo>
                    <a:pt x="26784" y="29722"/>
                    <a:pt x="26782" y="29722"/>
                    <a:pt x="26779" y="29722"/>
                  </a:cubicBezTo>
                  <a:close/>
                  <a:moveTo>
                    <a:pt x="6960" y="29676"/>
                  </a:moveTo>
                  <a:cubicBezTo>
                    <a:pt x="6899" y="29676"/>
                    <a:pt x="6842" y="29700"/>
                    <a:pt x="6805" y="29755"/>
                  </a:cubicBezTo>
                  <a:cubicBezTo>
                    <a:pt x="6739" y="29855"/>
                    <a:pt x="6772" y="29989"/>
                    <a:pt x="6839" y="30056"/>
                  </a:cubicBezTo>
                  <a:cubicBezTo>
                    <a:pt x="7406" y="30456"/>
                    <a:pt x="8006" y="30856"/>
                    <a:pt x="8640" y="31190"/>
                  </a:cubicBezTo>
                  <a:cubicBezTo>
                    <a:pt x="8673" y="31190"/>
                    <a:pt x="8707" y="31223"/>
                    <a:pt x="8740" y="31223"/>
                  </a:cubicBezTo>
                  <a:cubicBezTo>
                    <a:pt x="8807" y="31223"/>
                    <a:pt x="8874" y="31156"/>
                    <a:pt x="8907" y="31090"/>
                  </a:cubicBezTo>
                  <a:cubicBezTo>
                    <a:pt x="8974" y="30990"/>
                    <a:pt x="8940" y="30890"/>
                    <a:pt x="8840" y="30823"/>
                  </a:cubicBezTo>
                  <a:cubicBezTo>
                    <a:pt x="8240" y="30489"/>
                    <a:pt x="7639" y="30122"/>
                    <a:pt x="7106" y="29722"/>
                  </a:cubicBezTo>
                  <a:cubicBezTo>
                    <a:pt x="7061" y="29692"/>
                    <a:pt x="7009" y="29676"/>
                    <a:pt x="6960" y="29676"/>
                  </a:cubicBezTo>
                  <a:close/>
                  <a:moveTo>
                    <a:pt x="23196" y="31444"/>
                  </a:moveTo>
                  <a:cubicBezTo>
                    <a:pt x="23169" y="31444"/>
                    <a:pt x="23142" y="31448"/>
                    <a:pt x="23117" y="31457"/>
                  </a:cubicBezTo>
                  <a:cubicBezTo>
                    <a:pt x="22483" y="31723"/>
                    <a:pt x="21849" y="31957"/>
                    <a:pt x="21182" y="32157"/>
                  </a:cubicBezTo>
                  <a:cubicBezTo>
                    <a:pt x="20925" y="32189"/>
                    <a:pt x="20947" y="32593"/>
                    <a:pt x="21217" y="32593"/>
                  </a:cubicBezTo>
                  <a:cubicBezTo>
                    <a:pt x="21227" y="32593"/>
                    <a:pt x="21238" y="32592"/>
                    <a:pt x="21249" y="32591"/>
                  </a:cubicBezTo>
                  <a:cubicBezTo>
                    <a:pt x="21282" y="32557"/>
                    <a:pt x="21282" y="32557"/>
                    <a:pt x="21316" y="32557"/>
                  </a:cubicBezTo>
                  <a:cubicBezTo>
                    <a:pt x="21983" y="32357"/>
                    <a:pt x="22650" y="32124"/>
                    <a:pt x="23284" y="31824"/>
                  </a:cubicBezTo>
                  <a:cubicBezTo>
                    <a:pt x="23384" y="31790"/>
                    <a:pt x="23451" y="31657"/>
                    <a:pt x="23384" y="31557"/>
                  </a:cubicBezTo>
                  <a:cubicBezTo>
                    <a:pt x="23359" y="31482"/>
                    <a:pt x="23278" y="31444"/>
                    <a:pt x="23196" y="31444"/>
                  </a:cubicBezTo>
                  <a:close/>
                  <a:moveTo>
                    <a:pt x="19981" y="32457"/>
                  </a:moveTo>
                  <a:cubicBezTo>
                    <a:pt x="19615" y="32557"/>
                    <a:pt x="19181" y="32624"/>
                    <a:pt x="18781" y="32691"/>
                  </a:cubicBezTo>
                  <a:cubicBezTo>
                    <a:pt x="18647" y="32691"/>
                    <a:pt x="18580" y="32791"/>
                    <a:pt x="18580" y="32924"/>
                  </a:cubicBezTo>
                  <a:cubicBezTo>
                    <a:pt x="18614" y="33024"/>
                    <a:pt x="18681" y="33091"/>
                    <a:pt x="18814" y="33091"/>
                  </a:cubicBezTo>
                  <a:cubicBezTo>
                    <a:pt x="19248" y="33024"/>
                    <a:pt x="19648" y="32958"/>
                    <a:pt x="20082" y="32891"/>
                  </a:cubicBezTo>
                  <a:cubicBezTo>
                    <a:pt x="20182" y="32858"/>
                    <a:pt x="20248" y="32724"/>
                    <a:pt x="20248" y="32624"/>
                  </a:cubicBezTo>
                  <a:cubicBezTo>
                    <a:pt x="20215" y="32524"/>
                    <a:pt x="20115" y="32457"/>
                    <a:pt x="19981" y="32457"/>
                  </a:cubicBezTo>
                  <a:close/>
                  <a:moveTo>
                    <a:pt x="12589" y="32315"/>
                  </a:moveTo>
                  <a:cubicBezTo>
                    <a:pt x="12500" y="32315"/>
                    <a:pt x="12404" y="32380"/>
                    <a:pt x="12376" y="32491"/>
                  </a:cubicBezTo>
                  <a:cubicBezTo>
                    <a:pt x="12376" y="32591"/>
                    <a:pt x="12443" y="32691"/>
                    <a:pt x="12543" y="32724"/>
                  </a:cubicBezTo>
                  <a:cubicBezTo>
                    <a:pt x="13877" y="33058"/>
                    <a:pt x="15245" y="33225"/>
                    <a:pt x="16612" y="33225"/>
                  </a:cubicBezTo>
                  <a:lnTo>
                    <a:pt x="16712" y="33225"/>
                  </a:lnTo>
                  <a:cubicBezTo>
                    <a:pt x="17013" y="33225"/>
                    <a:pt x="17013" y="32824"/>
                    <a:pt x="16712" y="32824"/>
                  </a:cubicBezTo>
                  <a:lnTo>
                    <a:pt x="16612" y="32824"/>
                  </a:lnTo>
                  <a:cubicBezTo>
                    <a:pt x="15278" y="32824"/>
                    <a:pt x="13944" y="32657"/>
                    <a:pt x="12643" y="32324"/>
                  </a:cubicBezTo>
                  <a:cubicBezTo>
                    <a:pt x="12626" y="32318"/>
                    <a:pt x="12608" y="32315"/>
                    <a:pt x="12589" y="323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4508;p102">
              <a:extLst>
                <a:ext uri="{FF2B5EF4-FFF2-40B4-BE49-F238E27FC236}">
                  <a16:creationId xmlns:a16="http://schemas.microsoft.com/office/drawing/2014/main" id="{5857C034-0CCB-0EC3-112F-194B8F0D1AA7}"/>
                </a:ext>
              </a:extLst>
            </p:cNvPr>
            <p:cNvSpPr/>
            <p:nvPr/>
          </p:nvSpPr>
          <p:spPr>
            <a:xfrm>
              <a:off x="2344037" y="1346899"/>
              <a:ext cx="514691" cy="514710"/>
            </a:xfrm>
            <a:custGeom>
              <a:avLst/>
              <a:gdLst/>
              <a:ahLst/>
              <a:cxnLst/>
              <a:rect l="l" t="t" r="r" b="b"/>
              <a:pathLst>
                <a:path w="27720" h="27721" extrusionOk="0">
                  <a:moveTo>
                    <a:pt x="13843" y="0"/>
                  </a:moveTo>
                  <a:cubicBezTo>
                    <a:pt x="6205" y="0"/>
                    <a:pt x="0" y="6205"/>
                    <a:pt x="0" y="13844"/>
                  </a:cubicBezTo>
                  <a:cubicBezTo>
                    <a:pt x="0" y="21516"/>
                    <a:pt x="6205" y="27720"/>
                    <a:pt x="13843" y="27720"/>
                  </a:cubicBezTo>
                  <a:cubicBezTo>
                    <a:pt x="21516" y="27720"/>
                    <a:pt x="27720" y="21516"/>
                    <a:pt x="27720" y="13844"/>
                  </a:cubicBezTo>
                  <a:cubicBezTo>
                    <a:pt x="27720" y="6205"/>
                    <a:pt x="21516" y="0"/>
                    <a:pt x="138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4509;p102">
              <a:extLst>
                <a:ext uri="{FF2B5EF4-FFF2-40B4-BE49-F238E27FC236}">
                  <a16:creationId xmlns:a16="http://schemas.microsoft.com/office/drawing/2014/main" id="{5B2A8AAD-052D-1C8D-8C2E-AB29197DFCB5}"/>
                </a:ext>
              </a:extLst>
            </p:cNvPr>
            <p:cNvSpPr/>
            <p:nvPr/>
          </p:nvSpPr>
          <p:spPr>
            <a:xfrm>
              <a:off x="2518070" y="1463948"/>
              <a:ext cx="166625" cy="280592"/>
            </a:xfrm>
            <a:custGeom>
              <a:avLst/>
              <a:gdLst/>
              <a:ahLst/>
              <a:cxnLst/>
              <a:rect l="l" t="t" r="r" b="b"/>
              <a:pathLst>
                <a:path w="8974" h="15112" extrusionOk="0">
                  <a:moveTo>
                    <a:pt x="3937" y="3570"/>
                  </a:moveTo>
                  <a:lnTo>
                    <a:pt x="3937" y="6405"/>
                  </a:lnTo>
                  <a:cubicBezTo>
                    <a:pt x="3003" y="6139"/>
                    <a:pt x="2302" y="5738"/>
                    <a:pt x="2302" y="5038"/>
                  </a:cubicBezTo>
                  <a:cubicBezTo>
                    <a:pt x="2302" y="4337"/>
                    <a:pt x="2803" y="3737"/>
                    <a:pt x="3937" y="3570"/>
                  </a:cubicBezTo>
                  <a:close/>
                  <a:moveTo>
                    <a:pt x="5238" y="8707"/>
                  </a:moveTo>
                  <a:cubicBezTo>
                    <a:pt x="6198" y="8972"/>
                    <a:pt x="6896" y="9336"/>
                    <a:pt x="6905" y="10125"/>
                  </a:cubicBezTo>
                  <a:lnTo>
                    <a:pt x="6905" y="10125"/>
                  </a:lnTo>
                  <a:cubicBezTo>
                    <a:pt x="6897" y="10817"/>
                    <a:pt x="6396" y="11344"/>
                    <a:pt x="5238" y="11542"/>
                  </a:cubicBezTo>
                  <a:lnTo>
                    <a:pt x="5238" y="8707"/>
                  </a:lnTo>
                  <a:close/>
                  <a:moveTo>
                    <a:pt x="3937" y="1"/>
                  </a:moveTo>
                  <a:lnTo>
                    <a:pt x="3937" y="1802"/>
                  </a:lnTo>
                  <a:cubicBezTo>
                    <a:pt x="1435" y="2036"/>
                    <a:pt x="234" y="3470"/>
                    <a:pt x="234" y="5105"/>
                  </a:cubicBezTo>
                  <a:cubicBezTo>
                    <a:pt x="234" y="7339"/>
                    <a:pt x="2135" y="7940"/>
                    <a:pt x="3937" y="8340"/>
                  </a:cubicBezTo>
                  <a:lnTo>
                    <a:pt x="3937" y="11576"/>
                  </a:lnTo>
                  <a:cubicBezTo>
                    <a:pt x="2769" y="11476"/>
                    <a:pt x="1635" y="11042"/>
                    <a:pt x="734" y="10342"/>
                  </a:cubicBezTo>
                  <a:lnTo>
                    <a:pt x="1" y="11976"/>
                  </a:lnTo>
                  <a:cubicBezTo>
                    <a:pt x="834" y="12677"/>
                    <a:pt x="2369" y="13210"/>
                    <a:pt x="3937" y="13310"/>
                  </a:cubicBezTo>
                  <a:lnTo>
                    <a:pt x="3937" y="15112"/>
                  </a:lnTo>
                  <a:lnTo>
                    <a:pt x="5238" y="15112"/>
                  </a:lnTo>
                  <a:lnTo>
                    <a:pt x="5238" y="13310"/>
                  </a:lnTo>
                  <a:cubicBezTo>
                    <a:pt x="7773" y="13010"/>
                    <a:pt x="8974" y="11643"/>
                    <a:pt x="8974" y="9975"/>
                  </a:cubicBezTo>
                  <a:cubicBezTo>
                    <a:pt x="8974" y="7740"/>
                    <a:pt x="7039" y="7173"/>
                    <a:pt x="5271" y="6739"/>
                  </a:cubicBezTo>
                  <a:lnTo>
                    <a:pt x="5271" y="3503"/>
                  </a:lnTo>
                  <a:cubicBezTo>
                    <a:pt x="6172" y="3603"/>
                    <a:pt x="7072" y="3904"/>
                    <a:pt x="7873" y="4371"/>
                  </a:cubicBezTo>
                  <a:lnTo>
                    <a:pt x="8507" y="2736"/>
                  </a:lnTo>
                  <a:cubicBezTo>
                    <a:pt x="7506" y="2169"/>
                    <a:pt x="6405" y="1802"/>
                    <a:pt x="5238" y="1769"/>
                  </a:cubicBezTo>
                  <a:lnTo>
                    <a:pt x="5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4510;p102">
              <a:extLst>
                <a:ext uri="{FF2B5EF4-FFF2-40B4-BE49-F238E27FC236}">
                  <a16:creationId xmlns:a16="http://schemas.microsoft.com/office/drawing/2014/main" id="{E30B10D4-01EA-1211-2C01-E7E485448D78}"/>
                </a:ext>
              </a:extLst>
            </p:cNvPr>
            <p:cNvSpPr/>
            <p:nvPr/>
          </p:nvSpPr>
          <p:spPr>
            <a:xfrm>
              <a:off x="1781646" y="2058498"/>
              <a:ext cx="615048" cy="615086"/>
            </a:xfrm>
            <a:custGeom>
              <a:avLst/>
              <a:gdLst/>
              <a:ahLst/>
              <a:cxnLst/>
              <a:rect l="l" t="t" r="r" b="b"/>
              <a:pathLst>
                <a:path w="33125" h="33127" extrusionOk="0">
                  <a:moveTo>
                    <a:pt x="14809" y="1"/>
                  </a:moveTo>
                  <a:cubicBezTo>
                    <a:pt x="14799" y="1"/>
                    <a:pt x="14789" y="1"/>
                    <a:pt x="14778" y="3"/>
                  </a:cubicBezTo>
                  <a:cubicBezTo>
                    <a:pt x="14511" y="36"/>
                    <a:pt x="14211" y="70"/>
                    <a:pt x="13944" y="103"/>
                  </a:cubicBezTo>
                  <a:cubicBezTo>
                    <a:pt x="13688" y="135"/>
                    <a:pt x="13708" y="505"/>
                    <a:pt x="13947" y="505"/>
                  </a:cubicBezTo>
                  <a:cubicBezTo>
                    <a:pt x="13957" y="505"/>
                    <a:pt x="13967" y="505"/>
                    <a:pt x="13978" y="503"/>
                  </a:cubicBezTo>
                  <a:cubicBezTo>
                    <a:pt x="14278" y="470"/>
                    <a:pt x="14545" y="436"/>
                    <a:pt x="14811" y="403"/>
                  </a:cubicBezTo>
                  <a:cubicBezTo>
                    <a:pt x="15068" y="371"/>
                    <a:pt x="15047" y="1"/>
                    <a:pt x="14809" y="1"/>
                  </a:cubicBezTo>
                  <a:close/>
                  <a:moveTo>
                    <a:pt x="20995" y="528"/>
                  </a:moveTo>
                  <a:cubicBezTo>
                    <a:pt x="20906" y="528"/>
                    <a:pt x="20810" y="593"/>
                    <a:pt x="20782" y="703"/>
                  </a:cubicBezTo>
                  <a:cubicBezTo>
                    <a:pt x="20749" y="803"/>
                    <a:pt x="20816" y="903"/>
                    <a:pt x="20949" y="937"/>
                  </a:cubicBezTo>
                  <a:cubicBezTo>
                    <a:pt x="21583" y="1137"/>
                    <a:pt x="22250" y="1370"/>
                    <a:pt x="22884" y="1637"/>
                  </a:cubicBezTo>
                  <a:lnTo>
                    <a:pt x="22951" y="1637"/>
                  </a:lnTo>
                  <a:cubicBezTo>
                    <a:pt x="23017" y="1637"/>
                    <a:pt x="23117" y="1604"/>
                    <a:pt x="23151" y="1504"/>
                  </a:cubicBezTo>
                  <a:cubicBezTo>
                    <a:pt x="23184" y="1404"/>
                    <a:pt x="23151" y="1304"/>
                    <a:pt x="23051" y="1237"/>
                  </a:cubicBezTo>
                  <a:cubicBezTo>
                    <a:pt x="22384" y="970"/>
                    <a:pt x="21716" y="737"/>
                    <a:pt x="21049" y="537"/>
                  </a:cubicBezTo>
                  <a:cubicBezTo>
                    <a:pt x="21032" y="531"/>
                    <a:pt x="21014" y="528"/>
                    <a:pt x="20995" y="528"/>
                  </a:cubicBezTo>
                  <a:close/>
                  <a:moveTo>
                    <a:pt x="9960" y="1285"/>
                  </a:moveTo>
                  <a:cubicBezTo>
                    <a:pt x="9933" y="1285"/>
                    <a:pt x="9904" y="1291"/>
                    <a:pt x="9875" y="1304"/>
                  </a:cubicBezTo>
                  <a:cubicBezTo>
                    <a:pt x="7940" y="2138"/>
                    <a:pt x="6205" y="3339"/>
                    <a:pt x="4704" y="4840"/>
                  </a:cubicBezTo>
                  <a:cubicBezTo>
                    <a:pt x="4638" y="4906"/>
                    <a:pt x="4638" y="5040"/>
                    <a:pt x="4704" y="5140"/>
                  </a:cubicBezTo>
                  <a:cubicBezTo>
                    <a:pt x="4735" y="5170"/>
                    <a:pt x="4793" y="5201"/>
                    <a:pt x="4854" y="5206"/>
                  </a:cubicBezTo>
                  <a:lnTo>
                    <a:pt x="4854" y="5206"/>
                  </a:lnTo>
                  <a:cubicBezTo>
                    <a:pt x="4910" y="5201"/>
                    <a:pt x="4943" y="5170"/>
                    <a:pt x="5004" y="5140"/>
                  </a:cubicBezTo>
                  <a:cubicBezTo>
                    <a:pt x="6439" y="3672"/>
                    <a:pt x="8173" y="2505"/>
                    <a:pt x="10041" y="1671"/>
                  </a:cubicBezTo>
                  <a:cubicBezTo>
                    <a:pt x="10245" y="1554"/>
                    <a:pt x="10144" y="1285"/>
                    <a:pt x="9960" y="1285"/>
                  </a:cubicBezTo>
                  <a:close/>
                  <a:moveTo>
                    <a:pt x="4854" y="5206"/>
                  </a:moveTo>
                  <a:lnTo>
                    <a:pt x="4854" y="5206"/>
                  </a:lnTo>
                  <a:cubicBezTo>
                    <a:pt x="4849" y="5206"/>
                    <a:pt x="4843" y="5207"/>
                    <a:pt x="4838" y="5207"/>
                  </a:cubicBezTo>
                  <a:lnTo>
                    <a:pt x="4871" y="5207"/>
                  </a:lnTo>
                  <a:cubicBezTo>
                    <a:pt x="4865" y="5207"/>
                    <a:pt x="4860" y="5206"/>
                    <a:pt x="4854" y="5206"/>
                  </a:cubicBezTo>
                  <a:close/>
                  <a:moveTo>
                    <a:pt x="24118" y="1761"/>
                  </a:moveTo>
                  <a:cubicBezTo>
                    <a:pt x="23922" y="1761"/>
                    <a:pt x="23804" y="2017"/>
                    <a:pt x="23985" y="2138"/>
                  </a:cubicBezTo>
                  <a:cubicBezTo>
                    <a:pt x="25819" y="3105"/>
                    <a:pt x="27454" y="4406"/>
                    <a:pt x="28821" y="5974"/>
                  </a:cubicBezTo>
                  <a:cubicBezTo>
                    <a:pt x="28855" y="6007"/>
                    <a:pt x="28888" y="6040"/>
                    <a:pt x="28955" y="6040"/>
                  </a:cubicBezTo>
                  <a:cubicBezTo>
                    <a:pt x="29022" y="6040"/>
                    <a:pt x="29055" y="6007"/>
                    <a:pt x="29088" y="5974"/>
                  </a:cubicBezTo>
                  <a:cubicBezTo>
                    <a:pt x="29188" y="5907"/>
                    <a:pt x="29188" y="5774"/>
                    <a:pt x="29122" y="5674"/>
                  </a:cubicBezTo>
                  <a:cubicBezTo>
                    <a:pt x="27754" y="4072"/>
                    <a:pt x="26053" y="2738"/>
                    <a:pt x="24185" y="1771"/>
                  </a:cubicBezTo>
                  <a:cubicBezTo>
                    <a:pt x="24162" y="1764"/>
                    <a:pt x="24140" y="1761"/>
                    <a:pt x="24118" y="1761"/>
                  </a:cubicBezTo>
                  <a:close/>
                  <a:moveTo>
                    <a:pt x="4003" y="5708"/>
                  </a:moveTo>
                  <a:cubicBezTo>
                    <a:pt x="3942" y="5708"/>
                    <a:pt x="3881" y="5736"/>
                    <a:pt x="3837" y="5807"/>
                  </a:cubicBezTo>
                  <a:cubicBezTo>
                    <a:pt x="3403" y="6341"/>
                    <a:pt x="2970" y="6908"/>
                    <a:pt x="2603" y="7475"/>
                  </a:cubicBezTo>
                  <a:cubicBezTo>
                    <a:pt x="2536" y="7575"/>
                    <a:pt x="2569" y="7708"/>
                    <a:pt x="2669" y="7775"/>
                  </a:cubicBezTo>
                  <a:cubicBezTo>
                    <a:pt x="2703" y="7775"/>
                    <a:pt x="2736" y="7808"/>
                    <a:pt x="2770" y="7808"/>
                  </a:cubicBezTo>
                  <a:cubicBezTo>
                    <a:pt x="2836" y="7808"/>
                    <a:pt x="2903" y="7775"/>
                    <a:pt x="2936" y="7742"/>
                  </a:cubicBezTo>
                  <a:cubicBezTo>
                    <a:pt x="3303" y="7175"/>
                    <a:pt x="3704" y="6608"/>
                    <a:pt x="4171" y="6074"/>
                  </a:cubicBezTo>
                  <a:cubicBezTo>
                    <a:pt x="4342" y="5927"/>
                    <a:pt x="4171" y="5708"/>
                    <a:pt x="4003" y="5708"/>
                  </a:cubicBezTo>
                  <a:close/>
                  <a:moveTo>
                    <a:pt x="31268" y="9082"/>
                  </a:moveTo>
                  <a:cubicBezTo>
                    <a:pt x="31128" y="9082"/>
                    <a:pt x="30990" y="9222"/>
                    <a:pt x="31056" y="9376"/>
                  </a:cubicBezTo>
                  <a:cubicBezTo>
                    <a:pt x="31190" y="9643"/>
                    <a:pt x="31290" y="9877"/>
                    <a:pt x="31423" y="10143"/>
                  </a:cubicBezTo>
                  <a:cubicBezTo>
                    <a:pt x="31457" y="10210"/>
                    <a:pt x="31523" y="10243"/>
                    <a:pt x="31590" y="10243"/>
                  </a:cubicBezTo>
                  <a:lnTo>
                    <a:pt x="31690" y="10243"/>
                  </a:lnTo>
                  <a:cubicBezTo>
                    <a:pt x="31790" y="10177"/>
                    <a:pt x="31857" y="10077"/>
                    <a:pt x="31790" y="9977"/>
                  </a:cubicBezTo>
                  <a:cubicBezTo>
                    <a:pt x="31690" y="9710"/>
                    <a:pt x="31557" y="9443"/>
                    <a:pt x="31457" y="9209"/>
                  </a:cubicBezTo>
                  <a:cubicBezTo>
                    <a:pt x="31411" y="9119"/>
                    <a:pt x="31339" y="9082"/>
                    <a:pt x="31268" y="9082"/>
                  </a:cubicBezTo>
                  <a:close/>
                  <a:moveTo>
                    <a:pt x="433" y="13142"/>
                  </a:moveTo>
                  <a:cubicBezTo>
                    <a:pt x="341" y="13142"/>
                    <a:pt x="249" y="13195"/>
                    <a:pt x="234" y="13312"/>
                  </a:cubicBezTo>
                  <a:cubicBezTo>
                    <a:pt x="168" y="13579"/>
                    <a:pt x="134" y="13846"/>
                    <a:pt x="101" y="14146"/>
                  </a:cubicBezTo>
                  <a:cubicBezTo>
                    <a:pt x="68" y="14246"/>
                    <a:pt x="134" y="14346"/>
                    <a:pt x="268" y="14380"/>
                  </a:cubicBezTo>
                  <a:cubicBezTo>
                    <a:pt x="368" y="14380"/>
                    <a:pt x="468" y="14313"/>
                    <a:pt x="501" y="14213"/>
                  </a:cubicBezTo>
                  <a:cubicBezTo>
                    <a:pt x="535" y="13946"/>
                    <a:pt x="601" y="13646"/>
                    <a:pt x="635" y="13379"/>
                  </a:cubicBezTo>
                  <a:cubicBezTo>
                    <a:pt x="672" y="13229"/>
                    <a:pt x="552" y="13142"/>
                    <a:pt x="433" y="13142"/>
                  </a:cubicBezTo>
                  <a:close/>
                  <a:moveTo>
                    <a:pt x="32824" y="14780"/>
                  </a:moveTo>
                  <a:cubicBezTo>
                    <a:pt x="32724" y="14780"/>
                    <a:pt x="32624" y="14880"/>
                    <a:pt x="32658" y="15014"/>
                  </a:cubicBezTo>
                  <a:cubicBezTo>
                    <a:pt x="32691" y="15514"/>
                    <a:pt x="32724" y="16014"/>
                    <a:pt x="32724" y="16548"/>
                  </a:cubicBezTo>
                  <a:lnTo>
                    <a:pt x="32724" y="17048"/>
                  </a:lnTo>
                  <a:cubicBezTo>
                    <a:pt x="32724" y="17182"/>
                    <a:pt x="32824" y="17282"/>
                    <a:pt x="32924" y="17282"/>
                  </a:cubicBezTo>
                  <a:cubicBezTo>
                    <a:pt x="33024" y="17282"/>
                    <a:pt x="33125" y="17182"/>
                    <a:pt x="33125" y="17082"/>
                  </a:cubicBezTo>
                  <a:lnTo>
                    <a:pt x="33125" y="16548"/>
                  </a:lnTo>
                  <a:cubicBezTo>
                    <a:pt x="33125" y="16014"/>
                    <a:pt x="33125" y="15481"/>
                    <a:pt x="33058" y="14947"/>
                  </a:cubicBezTo>
                  <a:cubicBezTo>
                    <a:pt x="33058" y="14847"/>
                    <a:pt x="32958" y="14780"/>
                    <a:pt x="32824" y="14780"/>
                  </a:cubicBezTo>
                  <a:close/>
                  <a:moveTo>
                    <a:pt x="201" y="18116"/>
                  </a:moveTo>
                  <a:cubicBezTo>
                    <a:pt x="101" y="18149"/>
                    <a:pt x="1" y="18249"/>
                    <a:pt x="34" y="18349"/>
                  </a:cubicBezTo>
                  <a:cubicBezTo>
                    <a:pt x="268" y="20451"/>
                    <a:pt x="902" y="22486"/>
                    <a:pt x="1902" y="24354"/>
                  </a:cubicBezTo>
                  <a:cubicBezTo>
                    <a:pt x="1936" y="24420"/>
                    <a:pt x="2002" y="24487"/>
                    <a:pt x="2069" y="24487"/>
                  </a:cubicBezTo>
                  <a:cubicBezTo>
                    <a:pt x="2102" y="24487"/>
                    <a:pt x="2136" y="24454"/>
                    <a:pt x="2169" y="24454"/>
                  </a:cubicBezTo>
                  <a:cubicBezTo>
                    <a:pt x="2269" y="24387"/>
                    <a:pt x="2303" y="24254"/>
                    <a:pt x="2269" y="24153"/>
                  </a:cubicBezTo>
                  <a:cubicBezTo>
                    <a:pt x="1268" y="22352"/>
                    <a:pt x="668" y="20351"/>
                    <a:pt x="435" y="18316"/>
                  </a:cubicBezTo>
                  <a:cubicBezTo>
                    <a:pt x="435" y="18182"/>
                    <a:pt x="334" y="18116"/>
                    <a:pt x="201" y="18116"/>
                  </a:cubicBezTo>
                  <a:close/>
                  <a:moveTo>
                    <a:pt x="32858" y="18116"/>
                  </a:moveTo>
                  <a:cubicBezTo>
                    <a:pt x="32758" y="18116"/>
                    <a:pt x="32658" y="18182"/>
                    <a:pt x="32658" y="18316"/>
                  </a:cubicBezTo>
                  <a:cubicBezTo>
                    <a:pt x="32424" y="20351"/>
                    <a:pt x="31790" y="22352"/>
                    <a:pt x="30823" y="24153"/>
                  </a:cubicBezTo>
                  <a:cubicBezTo>
                    <a:pt x="30756" y="24254"/>
                    <a:pt x="30823" y="24387"/>
                    <a:pt x="30923" y="24454"/>
                  </a:cubicBezTo>
                  <a:cubicBezTo>
                    <a:pt x="30956" y="24454"/>
                    <a:pt x="30990" y="24454"/>
                    <a:pt x="31023" y="24487"/>
                  </a:cubicBezTo>
                  <a:lnTo>
                    <a:pt x="30990" y="24454"/>
                  </a:lnTo>
                  <a:cubicBezTo>
                    <a:pt x="31056" y="24454"/>
                    <a:pt x="31156" y="24420"/>
                    <a:pt x="31190" y="24354"/>
                  </a:cubicBezTo>
                  <a:cubicBezTo>
                    <a:pt x="32191" y="22486"/>
                    <a:pt x="32824" y="20451"/>
                    <a:pt x="33058" y="18349"/>
                  </a:cubicBezTo>
                  <a:cubicBezTo>
                    <a:pt x="33058" y="18249"/>
                    <a:pt x="32991" y="18149"/>
                    <a:pt x="32858" y="18116"/>
                  </a:cubicBezTo>
                  <a:close/>
                  <a:moveTo>
                    <a:pt x="2670" y="25124"/>
                  </a:moveTo>
                  <a:cubicBezTo>
                    <a:pt x="2531" y="25124"/>
                    <a:pt x="2408" y="25289"/>
                    <a:pt x="2503" y="25454"/>
                  </a:cubicBezTo>
                  <a:cubicBezTo>
                    <a:pt x="2870" y="26021"/>
                    <a:pt x="3270" y="26589"/>
                    <a:pt x="3737" y="27156"/>
                  </a:cubicBezTo>
                  <a:cubicBezTo>
                    <a:pt x="3770" y="27189"/>
                    <a:pt x="3837" y="27222"/>
                    <a:pt x="3904" y="27222"/>
                  </a:cubicBezTo>
                  <a:cubicBezTo>
                    <a:pt x="3970" y="27222"/>
                    <a:pt x="4004" y="27189"/>
                    <a:pt x="4037" y="27189"/>
                  </a:cubicBezTo>
                  <a:cubicBezTo>
                    <a:pt x="4104" y="27089"/>
                    <a:pt x="4137" y="26955"/>
                    <a:pt x="4037" y="26889"/>
                  </a:cubicBezTo>
                  <a:cubicBezTo>
                    <a:pt x="3603" y="26355"/>
                    <a:pt x="3203" y="25788"/>
                    <a:pt x="2836" y="25221"/>
                  </a:cubicBezTo>
                  <a:cubicBezTo>
                    <a:pt x="2787" y="25152"/>
                    <a:pt x="2727" y="25124"/>
                    <a:pt x="2670" y="25124"/>
                  </a:cubicBezTo>
                  <a:close/>
                  <a:moveTo>
                    <a:pt x="28556" y="27423"/>
                  </a:moveTo>
                  <a:cubicBezTo>
                    <a:pt x="28508" y="27423"/>
                    <a:pt x="28460" y="27443"/>
                    <a:pt x="28421" y="27489"/>
                  </a:cubicBezTo>
                  <a:cubicBezTo>
                    <a:pt x="28221" y="27689"/>
                    <a:pt x="28021" y="27889"/>
                    <a:pt x="27821" y="28090"/>
                  </a:cubicBezTo>
                  <a:cubicBezTo>
                    <a:pt x="27687" y="28223"/>
                    <a:pt x="27787" y="28457"/>
                    <a:pt x="27988" y="28457"/>
                  </a:cubicBezTo>
                  <a:cubicBezTo>
                    <a:pt x="28054" y="28457"/>
                    <a:pt x="28088" y="28423"/>
                    <a:pt x="28121" y="28390"/>
                  </a:cubicBezTo>
                  <a:cubicBezTo>
                    <a:pt x="28321" y="28190"/>
                    <a:pt x="28521" y="27990"/>
                    <a:pt x="28721" y="27789"/>
                  </a:cubicBezTo>
                  <a:cubicBezTo>
                    <a:pt x="28875" y="27636"/>
                    <a:pt x="28714" y="27423"/>
                    <a:pt x="28556" y="27423"/>
                  </a:cubicBezTo>
                  <a:close/>
                  <a:moveTo>
                    <a:pt x="8693" y="30757"/>
                  </a:moveTo>
                  <a:cubicBezTo>
                    <a:pt x="8621" y="30757"/>
                    <a:pt x="8550" y="30794"/>
                    <a:pt x="8507" y="30858"/>
                  </a:cubicBezTo>
                  <a:cubicBezTo>
                    <a:pt x="8474" y="30958"/>
                    <a:pt x="8507" y="31092"/>
                    <a:pt x="8607" y="31158"/>
                  </a:cubicBezTo>
                  <a:cubicBezTo>
                    <a:pt x="8841" y="31292"/>
                    <a:pt x="9107" y="31392"/>
                    <a:pt x="9374" y="31525"/>
                  </a:cubicBezTo>
                  <a:cubicBezTo>
                    <a:pt x="9374" y="31559"/>
                    <a:pt x="9408" y="31559"/>
                    <a:pt x="9441" y="31559"/>
                  </a:cubicBezTo>
                  <a:lnTo>
                    <a:pt x="9474" y="31559"/>
                  </a:lnTo>
                  <a:cubicBezTo>
                    <a:pt x="9541" y="31525"/>
                    <a:pt x="9608" y="31492"/>
                    <a:pt x="9641" y="31425"/>
                  </a:cubicBezTo>
                  <a:cubicBezTo>
                    <a:pt x="9674" y="31325"/>
                    <a:pt x="9641" y="31192"/>
                    <a:pt x="9541" y="31158"/>
                  </a:cubicBezTo>
                  <a:cubicBezTo>
                    <a:pt x="9274" y="31025"/>
                    <a:pt x="9041" y="30925"/>
                    <a:pt x="8807" y="30792"/>
                  </a:cubicBezTo>
                  <a:cubicBezTo>
                    <a:pt x="8772" y="30768"/>
                    <a:pt x="8732" y="30757"/>
                    <a:pt x="8693" y="30757"/>
                  </a:cubicBezTo>
                  <a:close/>
                  <a:moveTo>
                    <a:pt x="22807" y="31475"/>
                  </a:moveTo>
                  <a:cubicBezTo>
                    <a:pt x="22779" y="31475"/>
                    <a:pt x="22749" y="31480"/>
                    <a:pt x="22717" y="31492"/>
                  </a:cubicBezTo>
                  <a:cubicBezTo>
                    <a:pt x="22083" y="31759"/>
                    <a:pt x="21450" y="31959"/>
                    <a:pt x="20782" y="32159"/>
                  </a:cubicBezTo>
                  <a:cubicBezTo>
                    <a:pt x="20682" y="32193"/>
                    <a:pt x="20616" y="32293"/>
                    <a:pt x="20649" y="32393"/>
                  </a:cubicBezTo>
                  <a:cubicBezTo>
                    <a:pt x="20649" y="32493"/>
                    <a:pt x="20749" y="32559"/>
                    <a:pt x="20849" y="32559"/>
                  </a:cubicBezTo>
                  <a:lnTo>
                    <a:pt x="20882" y="32559"/>
                  </a:lnTo>
                  <a:cubicBezTo>
                    <a:pt x="21550" y="32359"/>
                    <a:pt x="22217" y="32126"/>
                    <a:pt x="22884" y="31859"/>
                  </a:cubicBezTo>
                  <a:cubicBezTo>
                    <a:pt x="23119" y="31771"/>
                    <a:pt x="23017" y="31475"/>
                    <a:pt x="22807" y="31475"/>
                  </a:cubicBezTo>
                  <a:close/>
                  <a:moveTo>
                    <a:pt x="13390" y="32419"/>
                  </a:moveTo>
                  <a:cubicBezTo>
                    <a:pt x="13169" y="32419"/>
                    <a:pt x="13129" y="32795"/>
                    <a:pt x="13377" y="32826"/>
                  </a:cubicBezTo>
                  <a:cubicBezTo>
                    <a:pt x="14411" y="33026"/>
                    <a:pt x="15445" y="33127"/>
                    <a:pt x="16513" y="33127"/>
                  </a:cubicBezTo>
                  <a:cubicBezTo>
                    <a:pt x="17013" y="33127"/>
                    <a:pt x="17547" y="33127"/>
                    <a:pt x="18080" y="33060"/>
                  </a:cubicBezTo>
                  <a:cubicBezTo>
                    <a:pt x="18614" y="33026"/>
                    <a:pt x="19148" y="32926"/>
                    <a:pt x="19682" y="32826"/>
                  </a:cubicBezTo>
                  <a:cubicBezTo>
                    <a:pt x="19929" y="32795"/>
                    <a:pt x="19890" y="32419"/>
                    <a:pt x="19642" y="32419"/>
                  </a:cubicBezTo>
                  <a:cubicBezTo>
                    <a:pt x="19623" y="32419"/>
                    <a:pt x="19603" y="32421"/>
                    <a:pt x="19582" y="32426"/>
                  </a:cubicBezTo>
                  <a:cubicBezTo>
                    <a:pt x="19081" y="32526"/>
                    <a:pt x="18547" y="32593"/>
                    <a:pt x="18047" y="32626"/>
                  </a:cubicBezTo>
                  <a:cubicBezTo>
                    <a:pt x="17499" y="32686"/>
                    <a:pt x="16951" y="32716"/>
                    <a:pt x="16403" y="32716"/>
                  </a:cubicBezTo>
                  <a:cubicBezTo>
                    <a:pt x="15417" y="32716"/>
                    <a:pt x="14430" y="32619"/>
                    <a:pt x="13444" y="32426"/>
                  </a:cubicBezTo>
                  <a:cubicBezTo>
                    <a:pt x="13425" y="32421"/>
                    <a:pt x="13407" y="32419"/>
                    <a:pt x="13390" y="3241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4511;p102">
              <a:extLst>
                <a:ext uri="{FF2B5EF4-FFF2-40B4-BE49-F238E27FC236}">
                  <a16:creationId xmlns:a16="http://schemas.microsoft.com/office/drawing/2014/main" id="{EFB58E14-25AE-4C66-D46C-954D47B16B1D}"/>
                </a:ext>
              </a:extLst>
            </p:cNvPr>
            <p:cNvSpPr/>
            <p:nvPr/>
          </p:nvSpPr>
          <p:spPr>
            <a:xfrm>
              <a:off x="1798375" y="2095373"/>
              <a:ext cx="579733" cy="540129"/>
            </a:xfrm>
            <a:custGeom>
              <a:avLst/>
              <a:gdLst/>
              <a:ahLst/>
              <a:cxnLst/>
              <a:rect l="l" t="t" r="r" b="b"/>
              <a:pathLst>
                <a:path w="31223" h="29090" extrusionOk="0">
                  <a:moveTo>
                    <a:pt x="15624" y="1"/>
                  </a:moveTo>
                  <a:cubicBezTo>
                    <a:pt x="14861" y="1"/>
                    <a:pt x="14088" y="61"/>
                    <a:pt x="13310" y="185"/>
                  </a:cubicBezTo>
                  <a:cubicBezTo>
                    <a:pt x="5404" y="1453"/>
                    <a:pt x="1" y="8925"/>
                    <a:pt x="1268" y="16830"/>
                  </a:cubicBezTo>
                  <a:cubicBezTo>
                    <a:pt x="2411" y="23991"/>
                    <a:pt x="8576" y="29090"/>
                    <a:pt x="15600" y="29090"/>
                  </a:cubicBezTo>
                  <a:cubicBezTo>
                    <a:pt x="16362" y="29090"/>
                    <a:pt x="17135" y="29030"/>
                    <a:pt x="17913" y="28906"/>
                  </a:cubicBezTo>
                  <a:cubicBezTo>
                    <a:pt x="25819" y="27638"/>
                    <a:pt x="31223" y="20166"/>
                    <a:pt x="29955" y="12260"/>
                  </a:cubicBezTo>
                  <a:cubicBezTo>
                    <a:pt x="28812" y="5099"/>
                    <a:pt x="22647" y="1"/>
                    <a:pt x="156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4512;p102">
              <a:extLst>
                <a:ext uri="{FF2B5EF4-FFF2-40B4-BE49-F238E27FC236}">
                  <a16:creationId xmlns:a16="http://schemas.microsoft.com/office/drawing/2014/main" id="{ABA4E0CD-755F-76D8-CC65-7EE5B6E7DD29}"/>
                </a:ext>
              </a:extLst>
            </p:cNvPr>
            <p:cNvSpPr/>
            <p:nvPr/>
          </p:nvSpPr>
          <p:spPr>
            <a:xfrm>
              <a:off x="1836160" y="2365122"/>
              <a:ext cx="490553" cy="223608"/>
            </a:xfrm>
            <a:custGeom>
              <a:avLst/>
              <a:gdLst/>
              <a:ahLst/>
              <a:cxnLst/>
              <a:rect l="l" t="t" r="r" b="b"/>
              <a:pathLst>
                <a:path w="26420" h="12043" extrusionOk="0">
                  <a:moveTo>
                    <a:pt x="0" y="1"/>
                  </a:moveTo>
                  <a:lnTo>
                    <a:pt x="0" y="12043"/>
                  </a:lnTo>
                  <a:lnTo>
                    <a:pt x="26419" y="12043"/>
                  </a:lnTo>
                  <a:lnTo>
                    <a:pt x="2641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4513;p102">
              <a:extLst>
                <a:ext uri="{FF2B5EF4-FFF2-40B4-BE49-F238E27FC236}">
                  <a16:creationId xmlns:a16="http://schemas.microsoft.com/office/drawing/2014/main" id="{68A00EF6-2C4C-6F21-E9D9-04D161A6C840}"/>
                </a:ext>
              </a:extLst>
            </p:cNvPr>
            <p:cNvSpPr/>
            <p:nvPr/>
          </p:nvSpPr>
          <p:spPr>
            <a:xfrm>
              <a:off x="2111776" y="2423350"/>
              <a:ext cx="56371" cy="165381"/>
            </a:xfrm>
            <a:custGeom>
              <a:avLst/>
              <a:gdLst/>
              <a:ahLst/>
              <a:cxnLst/>
              <a:rect l="l" t="t" r="r" b="b"/>
              <a:pathLst>
                <a:path w="3036" h="8907" extrusionOk="0">
                  <a:moveTo>
                    <a:pt x="0" y="0"/>
                  </a:moveTo>
                  <a:lnTo>
                    <a:pt x="0" y="8907"/>
                  </a:lnTo>
                  <a:lnTo>
                    <a:pt x="3036" y="8907"/>
                  </a:lnTo>
                  <a:lnTo>
                    <a:pt x="30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4514;p102">
              <a:extLst>
                <a:ext uri="{FF2B5EF4-FFF2-40B4-BE49-F238E27FC236}">
                  <a16:creationId xmlns:a16="http://schemas.microsoft.com/office/drawing/2014/main" id="{8EDA37C8-AACA-BDD7-0434-84F0585004D7}"/>
                </a:ext>
              </a:extLst>
            </p:cNvPr>
            <p:cNvSpPr/>
            <p:nvPr/>
          </p:nvSpPr>
          <p:spPr>
            <a:xfrm>
              <a:off x="2199711" y="2477232"/>
              <a:ext cx="50819" cy="47700"/>
            </a:xfrm>
            <a:custGeom>
              <a:avLst/>
              <a:gdLst/>
              <a:ahLst/>
              <a:cxnLst/>
              <a:rect l="l" t="t" r="r" b="b"/>
              <a:pathLst>
                <a:path w="2737" h="2569" extrusionOk="0">
                  <a:moveTo>
                    <a:pt x="1" y="1"/>
                  </a:moveTo>
                  <a:lnTo>
                    <a:pt x="1" y="2569"/>
                  </a:lnTo>
                  <a:lnTo>
                    <a:pt x="2736" y="2569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4515;p102">
              <a:extLst>
                <a:ext uri="{FF2B5EF4-FFF2-40B4-BE49-F238E27FC236}">
                  <a16:creationId xmlns:a16="http://schemas.microsoft.com/office/drawing/2014/main" id="{BA1A21EB-2A58-A1B4-262A-F2BE97FEF66C}"/>
                </a:ext>
              </a:extLst>
            </p:cNvPr>
            <p:cNvSpPr/>
            <p:nvPr/>
          </p:nvSpPr>
          <p:spPr>
            <a:xfrm>
              <a:off x="2199711" y="2426450"/>
              <a:ext cx="50819" cy="47087"/>
            </a:xfrm>
            <a:custGeom>
              <a:avLst/>
              <a:gdLst/>
              <a:ahLst/>
              <a:cxnLst/>
              <a:rect l="l" t="t" r="r" b="b"/>
              <a:pathLst>
                <a:path w="2737" h="2536" extrusionOk="0">
                  <a:moveTo>
                    <a:pt x="1" y="0"/>
                  </a:moveTo>
                  <a:lnTo>
                    <a:pt x="1" y="2535"/>
                  </a:lnTo>
                  <a:lnTo>
                    <a:pt x="2736" y="2535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4516;p102">
              <a:extLst>
                <a:ext uri="{FF2B5EF4-FFF2-40B4-BE49-F238E27FC236}">
                  <a16:creationId xmlns:a16="http://schemas.microsoft.com/office/drawing/2014/main" id="{AFBC4730-CECF-3735-D7D3-8AB6174F7073}"/>
                </a:ext>
              </a:extLst>
            </p:cNvPr>
            <p:cNvSpPr/>
            <p:nvPr/>
          </p:nvSpPr>
          <p:spPr>
            <a:xfrm>
              <a:off x="2254226" y="2477232"/>
              <a:ext cx="50801" cy="47700"/>
            </a:xfrm>
            <a:custGeom>
              <a:avLst/>
              <a:gdLst/>
              <a:ahLst/>
              <a:cxnLst/>
              <a:rect l="l" t="t" r="r" b="b"/>
              <a:pathLst>
                <a:path w="2736" h="2569" extrusionOk="0">
                  <a:moveTo>
                    <a:pt x="0" y="1"/>
                  </a:moveTo>
                  <a:lnTo>
                    <a:pt x="0" y="2569"/>
                  </a:lnTo>
                  <a:lnTo>
                    <a:pt x="2736" y="2569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4517;p102">
              <a:extLst>
                <a:ext uri="{FF2B5EF4-FFF2-40B4-BE49-F238E27FC236}">
                  <a16:creationId xmlns:a16="http://schemas.microsoft.com/office/drawing/2014/main" id="{2040FFAF-FB51-33D4-EE69-63F895D73104}"/>
                </a:ext>
              </a:extLst>
            </p:cNvPr>
            <p:cNvSpPr/>
            <p:nvPr/>
          </p:nvSpPr>
          <p:spPr>
            <a:xfrm>
              <a:off x="2254226" y="2426450"/>
              <a:ext cx="50801" cy="47087"/>
            </a:xfrm>
            <a:custGeom>
              <a:avLst/>
              <a:gdLst/>
              <a:ahLst/>
              <a:cxnLst/>
              <a:rect l="l" t="t" r="r" b="b"/>
              <a:pathLst>
                <a:path w="2736" h="2536" extrusionOk="0">
                  <a:moveTo>
                    <a:pt x="0" y="0"/>
                  </a:moveTo>
                  <a:lnTo>
                    <a:pt x="0" y="2535"/>
                  </a:lnTo>
                  <a:lnTo>
                    <a:pt x="2736" y="2535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4518;p102">
              <a:extLst>
                <a:ext uri="{FF2B5EF4-FFF2-40B4-BE49-F238E27FC236}">
                  <a16:creationId xmlns:a16="http://schemas.microsoft.com/office/drawing/2014/main" id="{9B781927-E8CA-1586-BB2A-C1464858ECE4}"/>
                </a:ext>
              </a:extLst>
            </p:cNvPr>
            <p:cNvSpPr/>
            <p:nvPr/>
          </p:nvSpPr>
          <p:spPr>
            <a:xfrm>
              <a:off x="1974265" y="2477232"/>
              <a:ext cx="29132" cy="47700"/>
            </a:xfrm>
            <a:custGeom>
              <a:avLst/>
              <a:gdLst/>
              <a:ahLst/>
              <a:cxnLst/>
              <a:rect l="l" t="t" r="r" b="b"/>
              <a:pathLst>
                <a:path w="1569" h="2569" extrusionOk="0">
                  <a:moveTo>
                    <a:pt x="1" y="1"/>
                  </a:moveTo>
                  <a:lnTo>
                    <a:pt x="1" y="2569"/>
                  </a:lnTo>
                  <a:lnTo>
                    <a:pt x="1569" y="2569"/>
                  </a:lnTo>
                  <a:lnTo>
                    <a:pt x="156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4519;p102">
              <a:extLst>
                <a:ext uri="{FF2B5EF4-FFF2-40B4-BE49-F238E27FC236}">
                  <a16:creationId xmlns:a16="http://schemas.microsoft.com/office/drawing/2014/main" id="{A036BD97-4590-AEFE-E3C5-70EDA7351863}"/>
                </a:ext>
              </a:extLst>
            </p:cNvPr>
            <p:cNvSpPr/>
            <p:nvPr/>
          </p:nvSpPr>
          <p:spPr>
            <a:xfrm>
              <a:off x="1974265" y="2426450"/>
              <a:ext cx="29132" cy="47087"/>
            </a:xfrm>
            <a:custGeom>
              <a:avLst/>
              <a:gdLst/>
              <a:ahLst/>
              <a:cxnLst/>
              <a:rect l="l" t="t" r="r" b="b"/>
              <a:pathLst>
                <a:path w="1569" h="2536" extrusionOk="0">
                  <a:moveTo>
                    <a:pt x="1" y="0"/>
                  </a:moveTo>
                  <a:lnTo>
                    <a:pt x="1" y="2535"/>
                  </a:lnTo>
                  <a:lnTo>
                    <a:pt x="1569" y="2535"/>
                  </a:lnTo>
                  <a:lnTo>
                    <a:pt x="156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4520;p102">
              <a:extLst>
                <a:ext uri="{FF2B5EF4-FFF2-40B4-BE49-F238E27FC236}">
                  <a16:creationId xmlns:a16="http://schemas.microsoft.com/office/drawing/2014/main" id="{C0A9EC21-AD13-2D21-9C7D-8ED2E96F7E7A}"/>
                </a:ext>
              </a:extLst>
            </p:cNvPr>
            <p:cNvSpPr/>
            <p:nvPr/>
          </p:nvSpPr>
          <p:spPr>
            <a:xfrm>
              <a:off x="2006479" y="2477232"/>
              <a:ext cx="29745" cy="47700"/>
            </a:xfrm>
            <a:custGeom>
              <a:avLst/>
              <a:gdLst/>
              <a:ahLst/>
              <a:cxnLst/>
              <a:rect l="l" t="t" r="r" b="b"/>
              <a:pathLst>
                <a:path w="1602" h="2569" extrusionOk="0">
                  <a:moveTo>
                    <a:pt x="1" y="1"/>
                  </a:moveTo>
                  <a:lnTo>
                    <a:pt x="1" y="2569"/>
                  </a:lnTo>
                  <a:lnTo>
                    <a:pt x="1602" y="2569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4521;p102">
              <a:extLst>
                <a:ext uri="{FF2B5EF4-FFF2-40B4-BE49-F238E27FC236}">
                  <a16:creationId xmlns:a16="http://schemas.microsoft.com/office/drawing/2014/main" id="{655B2C04-745A-E927-B9E9-6648E190AC61}"/>
                </a:ext>
              </a:extLst>
            </p:cNvPr>
            <p:cNvSpPr/>
            <p:nvPr/>
          </p:nvSpPr>
          <p:spPr>
            <a:xfrm>
              <a:off x="2006479" y="2426450"/>
              <a:ext cx="29745" cy="47087"/>
            </a:xfrm>
            <a:custGeom>
              <a:avLst/>
              <a:gdLst/>
              <a:ahLst/>
              <a:cxnLst/>
              <a:rect l="l" t="t" r="r" b="b"/>
              <a:pathLst>
                <a:path w="1602" h="2536" extrusionOk="0">
                  <a:moveTo>
                    <a:pt x="1" y="0"/>
                  </a:moveTo>
                  <a:lnTo>
                    <a:pt x="1" y="2535"/>
                  </a:lnTo>
                  <a:lnTo>
                    <a:pt x="1602" y="2535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4522;p102">
              <a:extLst>
                <a:ext uri="{FF2B5EF4-FFF2-40B4-BE49-F238E27FC236}">
                  <a16:creationId xmlns:a16="http://schemas.microsoft.com/office/drawing/2014/main" id="{D576ABC4-7FC0-3DC1-2366-050201225A4C}"/>
                </a:ext>
              </a:extLst>
            </p:cNvPr>
            <p:cNvSpPr/>
            <p:nvPr/>
          </p:nvSpPr>
          <p:spPr>
            <a:xfrm>
              <a:off x="1873313" y="2477232"/>
              <a:ext cx="29132" cy="47700"/>
            </a:xfrm>
            <a:custGeom>
              <a:avLst/>
              <a:gdLst/>
              <a:ahLst/>
              <a:cxnLst/>
              <a:rect l="l" t="t" r="r" b="b"/>
              <a:pathLst>
                <a:path w="1569" h="2569" extrusionOk="0">
                  <a:moveTo>
                    <a:pt x="1" y="1"/>
                  </a:moveTo>
                  <a:lnTo>
                    <a:pt x="1" y="2569"/>
                  </a:lnTo>
                  <a:lnTo>
                    <a:pt x="1569" y="2569"/>
                  </a:lnTo>
                  <a:lnTo>
                    <a:pt x="156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4523;p102">
              <a:extLst>
                <a:ext uri="{FF2B5EF4-FFF2-40B4-BE49-F238E27FC236}">
                  <a16:creationId xmlns:a16="http://schemas.microsoft.com/office/drawing/2014/main" id="{05081275-686E-44A2-94D0-09EA9B5B77D0}"/>
                </a:ext>
              </a:extLst>
            </p:cNvPr>
            <p:cNvSpPr/>
            <p:nvPr/>
          </p:nvSpPr>
          <p:spPr>
            <a:xfrm>
              <a:off x="1873313" y="2426450"/>
              <a:ext cx="29132" cy="47087"/>
            </a:xfrm>
            <a:custGeom>
              <a:avLst/>
              <a:gdLst/>
              <a:ahLst/>
              <a:cxnLst/>
              <a:rect l="l" t="t" r="r" b="b"/>
              <a:pathLst>
                <a:path w="1569" h="2536" extrusionOk="0">
                  <a:moveTo>
                    <a:pt x="1" y="0"/>
                  </a:moveTo>
                  <a:lnTo>
                    <a:pt x="1" y="2535"/>
                  </a:lnTo>
                  <a:lnTo>
                    <a:pt x="1569" y="2535"/>
                  </a:lnTo>
                  <a:lnTo>
                    <a:pt x="156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4524;p102">
              <a:extLst>
                <a:ext uri="{FF2B5EF4-FFF2-40B4-BE49-F238E27FC236}">
                  <a16:creationId xmlns:a16="http://schemas.microsoft.com/office/drawing/2014/main" id="{A1614CB8-519C-93BD-A610-32825250A9AF}"/>
                </a:ext>
              </a:extLst>
            </p:cNvPr>
            <p:cNvSpPr/>
            <p:nvPr/>
          </p:nvSpPr>
          <p:spPr>
            <a:xfrm>
              <a:off x="1905528" y="2477232"/>
              <a:ext cx="29745" cy="47700"/>
            </a:xfrm>
            <a:custGeom>
              <a:avLst/>
              <a:gdLst/>
              <a:ahLst/>
              <a:cxnLst/>
              <a:rect l="l" t="t" r="r" b="b"/>
              <a:pathLst>
                <a:path w="1602" h="2569" extrusionOk="0">
                  <a:moveTo>
                    <a:pt x="0" y="1"/>
                  </a:moveTo>
                  <a:lnTo>
                    <a:pt x="0" y="2569"/>
                  </a:lnTo>
                  <a:lnTo>
                    <a:pt x="1601" y="2569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4525;p102">
              <a:extLst>
                <a:ext uri="{FF2B5EF4-FFF2-40B4-BE49-F238E27FC236}">
                  <a16:creationId xmlns:a16="http://schemas.microsoft.com/office/drawing/2014/main" id="{DAB8442C-4C2F-0643-AA50-B00363B20C1D}"/>
                </a:ext>
              </a:extLst>
            </p:cNvPr>
            <p:cNvSpPr/>
            <p:nvPr/>
          </p:nvSpPr>
          <p:spPr>
            <a:xfrm>
              <a:off x="1905528" y="2426450"/>
              <a:ext cx="29745" cy="47087"/>
            </a:xfrm>
            <a:custGeom>
              <a:avLst/>
              <a:gdLst/>
              <a:ahLst/>
              <a:cxnLst/>
              <a:rect l="l" t="t" r="r" b="b"/>
              <a:pathLst>
                <a:path w="1602" h="2536" extrusionOk="0">
                  <a:moveTo>
                    <a:pt x="0" y="0"/>
                  </a:moveTo>
                  <a:lnTo>
                    <a:pt x="0" y="2535"/>
                  </a:lnTo>
                  <a:lnTo>
                    <a:pt x="1601" y="2535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4526;p102">
              <a:extLst>
                <a:ext uri="{FF2B5EF4-FFF2-40B4-BE49-F238E27FC236}">
                  <a16:creationId xmlns:a16="http://schemas.microsoft.com/office/drawing/2014/main" id="{1391FF81-5E58-A848-23A7-BC6564144CB7}"/>
                </a:ext>
              </a:extLst>
            </p:cNvPr>
            <p:cNvSpPr/>
            <p:nvPr/>
          </p:nvSpPr>
          <p:spPr>
            <a:xfrm>
              <a:off x="1867743" y="2200985"/>
              <a:ext cx="424286" cy="143712"/>
            </a:xfrm>
            <a:custGeom>
              <a:avLst/>
              <a:gdLst/>
              <a:ahLst/>
              <a:cxnLst/>
              <a:rect l="l" t="t" r="r" b="b"/>
              <a:pathLst>
                <a:path w="22851" h="7740" extrusionOk="0">
                  <a:moveTo>
                    <a:pt x="1" y="1"/>
                  </a:moveTo>
                  <a:lnTo>
                    <a:pt x="1" y="7740"/>
                  </a:lnTo>
                  <a:lnTo>
                    <a:pt x="22850" y="7740"/>
                  </a:lnTo>
                  <a:lnTo>
                    <a:pt x="2285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4527;p102">
              <a:extLst>
                <a:ext uri="{FF2B5EF4-FFF2-40B4-BE49-F238E27FC236}">
                  <a16:creationId xmlns:a16="http://schemas.microsoft.com/office/drawing/2014/main" id="{F737465D-8FCB-A103-AC15-11BD8EEFC6F1}"/>
                </a:ext>
              </a:extLst>
            </p:cNvPr>
            <p:cNvSpPr/>
            <p:nvPr/>
          </p:nvSpPr>
          <p:spPr>
            <a:xfrm>
              <a:off x="1849788" y="2153304"/>
              <a:ext cx="464540" cy="51432"/>
            </a:xfrm>
            <a:custGeom>
              <a:avLst/>
              <a:gdLst/>
              <a:ahLst/>
              <a:cxnLst/>
              <a:rect l="l" t="t" r="r" b="b"/>
              <a:pathLst>
                <a:path w="25019" h="2770" extrusionOk="0">
                  <a:moveTo>
                    <a:pt x="3536" y="0"/>
                  </a:moveTo>
                  <a:lnTo>
                    <a:pt x="0" y="2769"/>
                  </a:lnTo>
                  <a:lnTo>
                    <a:pt x="25018" y="2769"/>
                  </a:lnTo>
                  <a:lnTo>
                    <a:pt x="24718" y="2569"/>
                  </a:lnTo>
                  <a:lnTo>
                    <a:pt x="2138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4528;p102">
              <a:extLst>
                <a:ext uri="{FF2B5EF4-FFF2-40B4-BE49-F238E27FC236}">
                  <a16:creationId xmlns:a16="http://schemas.microsoft.com/office/drawing/2014/main" id="{6AF1B22F-AB65-235B-D69D-9887F13757DC}"/>
                </a:ext>
              </a:extLst>
            </p:cNvPr>
            <p:cNvSpPr/>
            <p:nvPr/>
          </p:nvSpPr>
          <p:spPr>
            <a:xfrm>
              <a:off x="1843587" y="2195415"/>
              <a:ext cx="470111" cy="14260"/>
            </a:xfrm>
            <a:custGeom>
              <a:avLst/>
              <a:gdLst/>
              <a:ahLst/>
              <a:cxnLst/>
              <a:rect l="l" t="t" r="r" b="b"/>
              <a:pathLst>
                <a:path w="25319" h="768" extrusionOk="0">
                  <a:moveTo>
                    <a:pt x="1" y="1"/>
                  </a:moveTo>
                  <a:lnTo>
                    <a:pt x="1" y="768"/>
                  </a:lnTo>
                  <a:lnTo>
                    <a:pt x="25319" y="768"/>
                  </a:lnTo>
                  <a:lnTo>
                    <a:pt x="25319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4529;p102">
              <a:extLst>
                <a:ext uri="{FF2B5EF4-FFF2-40B4-BE49-F238E27FC236}">
                  <a16:creationId xmlns:a16="http://schemas.microsoft.com/office/drawing/2014/main" id="{E9A3E253-4678-DB27-9A37-530BE39689BE}"/>
                </a:ext>
              </a:extLst>
            </p:cNvPr>
            <p:cNvSpPr/>
            <p:nvPr/>
          </p:nvSpPr>
          <p:spPr>
            <a:xfrm>
              <a:off x="1843587" y="2195415"/>
              <a:ext cx="470111" cy="14260"/>
            </a:xfrm>
            <a:custGeom>
              <a:avLst/>
              <a:gdLst/>
              <a:ahLst/>
              <a:cxnLst/>
              <a:rect l="l" t="t" r="r" b="b"/>
              <a:pathLst>
                <a:path w="25319" h="768" extrusionOk="0">
                  <a:moveTo>
                    <a:pt x="1" y="1"/>
                  </a:moveTo>
                  <a:lnTo>
                    <a:pt x="1" y="768"/>
                  </a:lnTo>
                  <a:lnTo>
                    <a:pt x="25319" y="768"/>
                  </a:lnTo>
                  <a:lnTo>
                    <a:pt x="2531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4530;p102">
              <a:extLst>
                <a:ext uri="{FF2B5EF4-FFF2-40B4-BE49-F238E27FC236}">
                  <a16:creationId xmlns:a16="http://schemas.microsoft.com/office/drawing/2014/main" id="{2BB1AEE1-9F3A-2E5E-5984-1B6EA9E79382}"/>
                </a:ext>
              </a:extLst>
            </p:cNvPr>
            <p:cNvSpPr/>
            <p:nvPr/>
          </p:nvSpPr>
          <p:spPr>
            <a:xfrm>
              <a:off x="1992851" y="2288940"/>
              <a:ext cx="28520" cy="47718"/>
            </a:xfrm>
            <a:custGeom>
              <a:avLst/>
              <a:gdLst/>
              <a:ahLst/>
              <a:cxnLst/>
              <a:rect l="l" t="t" r="r" b="b"/>
              <a:pathLst>
                <a:path w="1536" h="2570" extrusionOk="0">
                  <a:moveTo>
                    <a:pt x="1" y="1"/>
                  </a:moveTo>
                  <a:lnTo>
                    <a:pt x="1" y="2569"/>
                  </a:lnTo>
                  <a:lnTo>
                    <a:pt x="1535" y="2569"/>
                  </a:lnTo>
                  <a:lnTo>
                    <a:pt x="15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4531;p102">
              <a:extLst>
                <a:ext uri="{FF2B5EF4-FFF2-40B4-BE49-F238E27FC236}">
                  <a16:creationId xmlns:a16="http://schemas.microsoft.com/office/drawing/2014/main" id="{403971C5-F9EE-F452-C9BC-778F76C5881B}"/>
                </a:ext>
              </a:extLst>
            </p:cNvPr>
            <p:cNvSpPr/>
            <p:nvPr/>
          </p:nvSpPr>
          <p:spPr>
            <a:xfrm>
              <a:off x="1992851" y="2241257"/>
              <a:ext cx="28520" cy="47700"/>
            </a:xfrm>
            <a:custGeom>
              <a:avLst/>
              <a:gdLst/>
              <a:ahLst/>
              <a:cxnLst/>
              <a:rect l="l" t="t" r="r" b="b"/>
              <a:pathLst>
                <a:path w="1536" h="2569" extrusionOk="0">
                  <a:moveTo>
                    <a:pt x="1" y="0"/>
                  </a:moveTo>
                  <a:lnTo>
                    <a:pt x="1" y="2569"/>
                  </a:lnTo>
                  <a:lnTo>
                    <a:pt x="1535" y="2569"/>
                  </a:lnTo>
                  <a:lnTo>
                    <a:pt x="15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4532;p102">
              <a:extLst>
                <a:ext uri="{FF2B5EF4-FFF2-40B4-BE49-F238E27FC236}">
                  <a16:creationId xmlns:a16="http://schemas.microsoft.com/office/drawing/2014/main" id="{A1D4574D-3C08-85EB-7BD6-F83B78EAD263}"/>
                </a:ext>
              </a:extLst>
            </p:cNvPr>
            <p:cNvSpPr/>
            <p:nvPr/>
          </p:nvSpPr>
          <p:spPr>
            <a:xfrm>
              <a:off x="2025066" y="2288940"/>
              <a:ext cx="29745" cy="47718"/>
            </a:xfrm>
            <a:custGeom>
              <a:avLst/>
              <a:gdLst/>
              <a:ahLst/>
              <a:cxnLst/>
              <a:rect l="l" t="t" r="r" b="b"/>
              <a:pathLst>
                <a:path w="1602" h="2570" extrusionOk="0">
                  <a:moveTo>
                    <a:pt x="0" y="1"/>
                  </a:moveTo>
                  <a:lnTo>
                    <a:pt x="0" y="2569"/>
                  </a:lnTo>
                  <a:lnTo>
                    <a:pt x="1601" y="2569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4533;p102">
              <a:extLst>
                <a:ext uri="{FF2B5EF4-FFF2-40B4-BE49-F238E27FC236}">
                  <a16:creationId xmlns:a16="http://schemas.microsoft.com/office/drawing/2014/main" id="{A318BC91-6667-2908-2F68-FC271C05A71D}"/>
                </a:ext>
              </a:extLst>
            </p:cNvPr>
            <p:cNvSpPr/>
            <p:nvPr/>
          </p:nvSpPr>
          <p:spPr>
            <a:xfrm>
              <a:off x="2025066" y="2241257"/>
              <a:ext cx="29745" cy="47700"/>
            </a:xfrm>
            <a:custGeom>
              <a:avLst/>
              <a:gdLst/>
              <a:ahLst/>
              <a:cxnLst/>
              <a:rect l="l" t="t" r="r" b="b"/>
              <a:pathLst>
                <a:path w="1602" h="2569" extrusionOk="0">
                  <a:moveTo>
                    <a:pt x="0" y="0"/>
                  </a:moveTo>
                  <a:lnTo>
                    <a:pt x="0" y="2569"/>
                  </a:lnTo>
                  <a:lnTo>
                    <a:pt x="1601" y="2569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4534;p102">
              <a:extLst>
                <a:ext uri="{FF2B5EF4-FFF2-40B4-BE49-F238E27FC236}">
                  <a16:creationId xmlns:a16="http://schemas.microsoft.com/office/drawing/2014/main" id="{2F239206-02E6-685C-28FD-D42431ECDE55}"/>
                </a:ext>
              </a:extLst>
            </p:cNvPr>
            <p:cNvSpPr/>
            <p:nvPr/>
          </p:nvSpPr>
          <p:spPr>
            <a:xfrm>
              <a:off x="1891899" y="2288940"/>
              <a:ext cx="28501" cy="47718"/>
            </a:xfrm>
            <a:custGeom>
              <a:avLst/>
              <a:gdLst/>
              <a:ahLst/>
              <a:cxnLst/>
              <a:rect l="l" t="t" r="r" b="b"/>
              <a:pathLst>
                <a:path w="1535" h="2570" extrusionOk="0">
                  <a:moveTo>
                    <a:pt x="0" y="1"/>
                  </a:moveTo>
                  <a:lnTo>
                    <a:pt x="0" y="2569"/>
                  </a:lnTo>
                  <a:lnTo>
                    <a:pt x="1535" y="2569"/>
                  </a:lnTo>
                  <a:lnTo>
                    <a:pt x="15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4535;p102">
              <a:extLst>
                <a:ext uri="{FF2B5EF4-FFF2-40B4-BE49-F238E27FC236}">
                  <a16:creationId xmlns:a16="http://schemas.microsoft.com/office/drawing/2014/main" id="{31F5EE93-C0BB-F012-07AD-A91B25205A21}"/>
                </a:ext>
              </a:extLst>
            </p:cNvPr>
            <p:cNvSpPr/>
            <p:nvPr/>
          </p:nvSpPr>
          <p:spPr>
            <a:xfrm>
              <a:off x="1891899" y="2238157"/>
              <a:ext cx="28501" cy="47700"/>
            </a:xfrm>
            <a:custGeom>
              <a:avLst/>
              <a:gdLst/>
              <a:ahLst/>
              <a:cxnLst/>
              <a:rect l="l" t="t" r="r" b="b"/>
              <a:pathLst>
                <a:path w="1535" h="2569" extrusionOk="0">
                  <a:moveTo>
                    <a:pt x="0" y="0"/>
                  </a:moveTo>
                  <a:lnTo>
                    <a:pt x="0" y="2569"/>
                  </a:lnTo>
                  <a:lnTo>
                    <a:pt x="1535" y="2569"/>
                  </a:lnTo>
                  <a:lnTo>
                    <a:pt x="15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4536;p102">
              <a:extLst>
                <a:ext uri="{FF2B5EF4-FFF2-40B4-BE49-F238E27FC236}">
                  <a16:creationId xmlns:a16="http://schemas.microsoft.com/office/drawing/2014/main" id="{565C5511-D0F5-8FA3-6174-314196D18408}"/>
                </a:ext>
              </a:extLst>
            </p:cNvPr>
            <p:cNvSpPr/>
            <p:nvPr/>
          </p:nvSpPr>
          <p:spPr>
            <a:xfrm>
              <a:off x="1924114" y="2288940"/>
              <a:ext cx="29745" cy="47718"/>
            </a:xfrm>
            <a:custGeom>
              <a:avLst/>
              <a:gdLst/>
              <a:ahLst/>
              <a:cxnLst/>
              <a:rect l="l" t="t" r="r" b="b"/>
              <a:pathLst>
                <a:path w="1602" h="2570" extrusionOk="0">
                  <a:moveTo>
                    <a:pt x="0" y="1"/>
                  </a:moveTo>
                  <a:lnTo>
                    <a:pt x="0" y="2569"/>
                  </a:lnTo>
                  <a:lnTo>
                    <a:pt x="1601" y="2569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4537;p102">
              <a:extLst>
                <a:ext uri="{FF2B5EF4-FFF2-40B4-BE49-F238E27FC236}">
                  <a16:creationId xmlns:a16="http://schemas.microsoft.com/office/drawing/2014/main" id="{7CAC264F-E287-BCE9-6E4E-42B742497EEA}"/>
                </a:ext>
              </a:extLst>
            </p:cNvPr>
            <p:cNvSpPr/>
            <p:nvPr/>
          </p:nvSpPr>
          <p:spPr>
            <a:xfrm>
              <a:off x="1924114" y="2238157"/>
              <a:ext cx="29745" cy="47700"/>
            </a:xfrm>
            <a:custGeom>
              <a:avLst/>
              <a:gdLst/>
              <a:ahLst/>
              <a:cxnLst/>
              <a:rect l="l" t="t" r="r" b="b"/>
              <a:pathLst>
                <a:path w="1602" h="2569" extrusionOk="0">
                  <a:moveTo>
                    <a:pt x="0" y="0"/>
                  </a:moveTo>
                  <a:lnTo>
                    <a:pt x="0" y="2569"/>
                  </a:lnTo>
                  <a:lnTo>
                    <a:pt x="1601" y="2569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4538;p102">
              <a:extLst>
                <a:ext uri="{FF2B5EF4-FFF2-40B4-BE49-F238E27FC236}">
                  <a16:creationId xmlns:a16="http://schemas.microsoft.com/office/drawing/2014/main" id="{423EEB8F-7E95-3C63-9379-1899B7F83829}"/>
                </a:ext>
              </a:extLst>
            </p:cNvPr>
            <p:cNvSpPr/>
            <p:nvPr/>
          </p:nvSpPr>
          <p:spPr>
            <a:xfrm>
              <a:off x="2214584" y="2292040"/>
              <a:ext cx="29132" cy="47718"/>
            </a:xfrm>
            <a:custGeom>
              <a:avLst/>
              <a:gdLst/>
              <a:ahLst/>
              <a:cxnLst/>
              <a:rect l="l" t="t" r="r" b="b"/>
              <a:pathLst>
                <a:path w="1569" h="2570" extrusionOk="0">
                  <a:moveTo>
                    <a:pt x="1" y="1"/>
                  </a:moveTo>
                  <a:lnTo>
                    <a:pt x="1" y="2569"/>
                  </a:lnTo>
                  <a:lnTo>
                    <a:pt x="1568" y="2569"/>
                  </a:lnTo>
                  <a:lnTo>
                    <a:pt x="15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4539;p102">
              <a:extLst>
                <a:ext uri="{FF2B5EF4-FFF2-40B4-BE49-F238E27FC236}">
                  <a16:creationId xmlns:a16="http://schemas.microsoft.com/office/drawing/2014/main" id="{2A13E0A4-3055-067F-A447-7532A1F68B22}"/>
                </a:ext>
              </a:extLst>
            </p:cNvPr>
            <p:cNvSpPr/>
            <p:nvPr/>
          </p:nvSpPr>
          <p:spPr>
            <a:xfrm>
              <a:off x="2214584" y="2241257"/>
              <a:ext cx="29132" cy="47700"/>
            </a:xfrm>
            <a:custGeom>
              <a:avLst/>
              <a:gdLst/>
              <a:ahLst/>
              <a:cxnLst/>
              <a:rect l="l" t="t" r="r" b="b"/>
              <a:pathLst>
                <a:path w="1569" h="2569" extrusionOk="0">
                  <a:moveTo>
                    <a:pt x="1" y="0"/>
                  </a:moveTo>
                  <a:lnTo>
                    <a:pt x="1" y="2569"/>
                  </a:lnTo>
                  <a:lnTo>
                    <a:pt x="1568" y="2569"/>
                  </a:lnTo>
                  <a:lnTo>
                    <a:pt x="15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4540;p102">
              <a:extLst>
                <a:ext uri="{FF2B5EF4-FFF2-40B4-BE49-F238E27FC236}">
                  <a16:creationId xmlns:a16="http://schemas.microsoft.com/office/drawing/2014/main" id="{AD4613A3-A6DD-2C5D-BD73-F9A5A780FC0A}"/>
                </a:ext>
              </a:extLst>
            </p:cNvPr>
            <p:cNvSpPr/>
            <p:nvPr/>
          </p:nvSpPr>
          <p:spPr>
            <a:xfrm>
              <a:off x="2247411" y="2292040"/>
              <a:ext cx="29132" cy="47718"/>
            </a:xfrm>
            <a:custGeom>
              <a:avLst/>
              <a:gdLst/>
              <a:ahLst/>
              <a:cxnLst/>
              <a:rect l="l" t="t" r="r" b="b"/>
              <a:pathLst>
                <a:path w="1569" h="2570" extrusionOk="0">
                  <a:moveTo>
                    <a:pt x="0" y="1"/>
                  </a:moveTo>
                  <a:lnTo>
                    <a:pt x="0" y="2569"/>
                  </a:lnTo>
                  <a:lnTo>
                    <a:pt x="1568" y="2569"/>
                  </a:lnTo>
                  <a:lnTo>
                    <a:pt x="15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4541;p102">
              <a:extLst>
                <a:ext uri="{FF2B5EF4-FFF2-40B4-BE49-F238E27FC236}">
                  <a16:creationId xmlns:a16="http://schemas.microsoft.com/office/drawing/2014/main" id="{3BDC395A-6C52-1BA4-8A22-6062363DBA70}"/>
                </a:ext>
              </a:extLst>
            </p:cNvPr>
            <p:cNvSpPr/>
            <p:nvPr/>
          </p:nvSpPr>
          <p:spPr>
            <a:xfrm>
              <a:off x="2247411" y="2241257"/>
              <a:ext cx="29132" cy="47700"/>
            </a:xfrm>
            <a:custGeom>
              <a:avLst/>
              <a:gdLst/>
              <a:ahLst/>
              <a:cxnLst/>
              <a:rect l="l" t="t" r="r" b="b"/>
              <a:pathLst>
                <a:path w="1569" h="2569" extrusionOk="0">
                  <a:moveTo>
                    <a:pt x="0" y="0"/>
                  </a:moveTo>
                  <a:lnTo>
                    <a:pt x="0" y="2569"/>
                  </a:lnTo>
                  <a:lnTo>
                    <a:pt x="1568" y="2569"/>
                  </a:lnTo>
                  <a:lnTo>
                    <a:pt x="15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4542;p102">
              <a:extLst>
                <a:ext uri="{FF2B5EF4-FFF2-40B4-BE49-F238E27FC236}">
                  <a16:creationId xmlns:a16="http://schemas.microsoft.com/office/drawing/2014/main" id="{3B3AD9B7-4293-69F1-2C83-663EE0835FC7}"/>
                </a:ext>
              </a:extLst>
            </p:cNvPr>
            <p:cNvSpPr/>
            <p:nvPr/>
          </p:nvSpPr>
          <p:spPr>
            <a:xfrm>
              <a:off x="2113633" y="2292040"/>
              <a:ext cx="29132" cy="47718"/>
            </a:xfrm>
            <a:custGeom>
              <a:avLst/>
              <a:gdLst/>
              <a:ahLst/>
              <a:cxnLst/>
              <a:rect l="l" t="t" r="r" b="b"/>
              <a:pathLst>
                <a:path w="1569" h="2570" extrusionOk="0">
                  <a:moveTo>
                    <a:pt x="0" y="1"/>
                  </a:moveTo>
                  <a:lnTo>
                    <a:pt x="0" y="2569"/>
                  </a:lnTo>
                  <a:lnTo>
                    <a:pt x="1568" y="2569"/>
                  </a:lnTo>
                  <a:lnTo>
                    <a:pt x="15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4543;p102">
              <a:extLst>
                <a:ext uri="{FF2B5EF4-FFF2-40B4-BE49-F238E27FC236}">
                  <a16:creationId xmlns:a16="http://schemas.microsoft.com/office/drawing/2014/main" id="{F9C712F3-647D-BD43-E8CD-AA53157DF7CF}"/>
                </a:ext>
              </a:extLst>
            </p:cNvPr>
            <p:cNvSpPr/>
            <p:nvPr/>
          </p:nvSpPr>
          <p:spPr>
            <a:xfrm>
              <a:off x="2113633" y="2241257"/>
              <a:ext cx="29132" cy="47700"/>
            </a:xfrm>
            <a:custGeom>
              <a:avLst/>
              <a:gdLst/>
              <a:ahLst/>
              <a:cxnLst/>
              <a:rect l="l" t="t" r="r" b="b"/>
              <a:pathLst>
                <a:path w="1569" h="2569" extrusionOk="0">
                  <a:moveTo>
                    <a:pt x="0" y="0"/>
                  </a:moveTo>
                  <a:lnTo>
                    <a:pt x="0" y="2569"/>
                  </a:lnTo>
                  <a:lnTo>
                    <a:pt x="1568" y="2569"/>
                  </a:lnTo>
                  <a:lnTo>
                    <a:pt x="15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4544;p102">
              <a:extLst>
                <a:ext uri="{FF2B5EF4-FFF2-40B4-BE49-F238E27FC236}">
                  <a16:creationId xmlns:a16="http://schemas.microsoft.com/office/drawing/2014/main" id="{456B2EED-DFB3-FB44-3A23-2B737713C433}"/>
                </a:ext>
              </a:extLst>
            </p:cNvPr>
            <p:cNvSpPr/>
            <p:nvPr/>
          </p:nvSpPr>
          <p:spPr>
            <a:xfrm>
              <a:off x="2145829" y="2292040"/>
              <a:ext cx="29764" cy="47718"/>
            </a:xfrm>
            <a:custGeom>
              <a:avLst/>
              <a:gdLst/>
              <a:ahLst/>
              <a:cxnLst/>
              <a:rect l="l" t="t" r="r" b="b"/>
              <a:pathLst>
                <a:path w="1603" h="2570" extrusionOk="0">
                  <a:moveTo>
                    <a:pt x="1" y="1"/>
                  </a:moveTo>
                  <a:lnTo>
                    <a:pt x="1" y="2569"/>
                  </a:lnTo>
                  <a:lnTo>
                    <a:pt x="1602" y="2569"/>
                  </a:lnTo>
                  <a:lnTo>
                    <a:pt x="16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4545;p102">
              <a:extLst>
                <a:ext uri="{FF2B5EF4-FFF2-40B4-BE49-F238E27FC236}">
                  <a16:creationId xmlns:a16="http://schemas.microsoft.com/office/drawing/2014/main" id="{A9F3090D-0B84-4229-9B4C-85986F49B2FD}"/>
                </a:ext>
              </a:extLst>
            </p:cNvPr>
            <p:cNvSpPr/>
            <p:nvPr/>
          </p:nvSpPr>
          <p:spPr>
            <a:xfrm>
              <a:off x="2145829" y="2241257"/>
              <a:ext cx="29764" cy="47700"/>
            </a:xfrm>
            <a:custGeom>
              <a:avLst/>
              <a:gdLst/>
              <a:ahLst/>
              <a:cxnLst/>
              <a:rect l="l" t="t" r="r" b="b"/>
              <a:pathLst>
                <a:path w="1603" h="2569" extrusionOk="0">
                  <a:moveTo>
                    <a:pt x="1" y="0"/>
                  </a:moveTo>
                  <a:lnTo>
                    <a:pt x="1" y="2569"/>
                  </a:lnTo>
                  <a:lnTo>
                    <a:pt x="1602" y="2569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4546;p102">
              <a:extLst>
                <a:ext uri="{FF2B5EF4-FFF2-40B4-BE49-F238E27FC236}">
                  <a16:creationId xmlns:a16="http://schemas.microsoft.com/office/drawing/2014/main" id="{CC396A36-2E73-A8D5-90E8-4B47643D4628}"/>
                </a:ext>
              </a:extLst>
            </p:cNvPr>
            <p:cNvSpPr/>
            <p:nvPr/>
          </p:nvSpPr>
          <p:spPr>
            <a:xfrm>
              <a:off x="1801476" y="2345923"/>
              <a:ext cx="558065" cy="30989"/>
            </a:xfrm>
            <a:custGeom>
              <a:avLst/>
              <a:gdLst/>
              <a:ahLst/>
              <a:cxnLst/>
              <a:rect l="l" t="t" r="r" b="b"/>
              <a:pathLst>
                <a:path w="30056" h="1669" extrusionOk="0">
                  <a:moveTo>
                    <a:pt x="2135" y="1"/>
                  </a:moveTo>
                  <a:lnTo>
                    <a:pt x="0" y="1668"/>
                  </a:lnTo>
                  <a:lnTo>
                    <a:pt x="30055" y="1668"/>
                  </a:lnTo>
                  <a:lnTo>
                    <a:pt x="29755" y="1435"/>
                  </a:lnTo>
                  <a:lnTo>
                    <a:pt x="2788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4547;p102">
              <a:extLst>
                <a:ext uri="{FF2B5EF4-FFF2-40B4-BE49-F238E27FC236}">
                  <a16:creationId xmlns:a16="http://schemas.microsoft.com/office/drawing/2014/main" id="{252BD855-A812-FCEF-7A1E-375F8E4502D2}"/>
                </a:ext>
              </a:extLst>
            </p:cNvPr>
            <p:cNvSpPr/>
            <p:nvPr/>
          </p:nvSpPr>
          <p:spPr>
            <a:xfrm>
              <a:off x="1795274" y="2366979"/>
              <a:ext cx="564266" cy="14260"/>
            </a:xfrm>
            <a:custGeom>
              <a:avLst/>
              <a:gdLst/>
              <a:ahLst/>
              <a:cxnLst/>
              <a:rect l="l" t="t" r="r" b="b"/>
              <a:pathLst>
                <a:path w="30390" h="768" extrusionOk="0">
                  <a:moveTo>
                    <a:pt x="1" y="1"/>
                  </a:moveTo>
                  <a:lnTo>
                    <a:pt x="1" y="768"/>
                  </a:lnTo>
                  <a:lnTo>
                    <a:pt x="30389" y="768"/>
                  </a:lnTo>
                  <a:lnTo>
                    <a:pt x="30389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4548;p102">
              <a:extLst>
                <a:ext uri="{FF2B5EF4-FFF2-40B4-BE49-F238E27FC236}">
                  <a16:creationId xmlns:a16="http://schemas.microsoft.com/office/drawing/2014/main" id="{4D803D9F-920A-3E2A-FB6D-9C237931B603}"/>
                </a:ext>
              </a:extLst>
            </p:cNvPr>
            <p:cNvSpPr/>
            <p:nvPr/>
          </p:nvSpPr>
          <p:spPr>
            <a:xfrm>
              <a:off x="1795274" y="2366979"/>
              <a:ext cx="564266" cy="14260"/>
            </a:xfrm>
            <a:custGeom>
              <a:avLst/>
              <a:gdLst/>
              <a:ahLst/>
              <a:cxnLst/>
              <a:rect l="l" t="t" r="r" b="b"/>
              <a:pathLst>
                <a:path w="30390" h="768" extrusionOk="0">
                  <a:moveTo>
                    <a:pt x="1" y="1"/>
                  </a:moveTo>
                  <a:lnTo>
                    <a:pt x="1" y="768"/>
                  </a:lnTo>
                  <a:lnTo>
                    <a:pt x="30389" y="768"/>
                  </a:lnTo>
                  <a:lnTo>
                    <a:pt x="3038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4549;p102">
              <a:extLst>
                <a:ext uri="{FF2B5EF4-FFF2-40B4-BE49-F238E27FC236}">
                  <a16:creationId xmlns:a16="http://schemas.microsoft.com/office/drawing/2014/main" id="{7E9C8CC6-D0C5-7364-4B1B-B96BD8AF7E94}"/>
                </a:ext>
              </a:extLst>
            </p:cNvPr>
            <p:cNvSpPr/>
            <p:nvPr/>
          </p:nvSpPr>
          <p:spPr>
            <a:xfrm>
              <a:off x="1808903" y="2583754"/>
              <a:ext cx="546906" cy="5589"/>
            </a:xfrm>
            <a:custGeom>
              <a:avLst/>
              <a:gdLst/>
              <a:ahLst/>
              <a:cxnLst/>
              <a:rect l="l" t="t" r="r" b="b"/>
              <a:pathLst>
                <a:path w="29455" h="301" extrusionOk="0">
                  <a:moveTo>
                    <a:pt x="401" y="1"/>
                  </a:moveTo>
                  <a:lnTo>
                    <a:pt x="1" y="301"/>
                  </a:lnTo>
                  <a:lnTo>
                    <a:pt x="29455" y="301"/>
                  </a:lnTo>
                  <a:lnTo>
                    <a:pt x="29055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4550;p102">
              <a:extLst>
                <a:ext uri="{FF2B5EF4-FFF2-40B4-BE49-F238E27FC236}">
                  <a16:creationId xmlns:a16="http://schemas.microsoft.com/office/drawing/2014/main" id="{AC7BC3B4-668A-2451-0BA8-D2033A7AC8F2}"/>
                </a:ext>
              </a:extLst>
            </p:cNvPr>
            <p:cNvSpPr/>
            <p:nvPr/>
          </p:nvSpPr>
          <p:spPr>
            <a:xfrm>
              <a:off x="2792442" y="583218"/>
              <a:ext cx="616905" cy="616905"/>
            </a:xfrm>
            <a:custGeom>
              <a:avLst/>
              <a:gdLst/>
              <a:ahLst/>
              <a:cxnLst/>
              <a:rect l="l" t="t" r="r" b="b"/>
              <a:pathLst>
                <a:path w="33225" h="33225" extrusionOk="0">
                  <a:moveTo>
                    <a:pt x="16653" y="1"/>
                  </a:moveTo>
                  <a:cubicBezTo>
                    <a:pt x="14899" y="1"/>
                    <a:pt x="13141" y="274"/>
                    <a:pt x="11476" y="802"/>
                  </a:cubicBezTo>
                  <a:cubicBezTo>
                    <a:pt x="11187" y="866"/>
                    <a:pt x="11237" y="1237"/>
                    <a:pt x="11508" y="1237"/>
                  </a:cubicBezTo>
                  <a:cubicBezTo>
                    <a:pt x="11519" y="1237"/>
                    <a:pt x="11530" y="1236"/>
                    <a:pt x="11542" y="1235"/>
                  </a:cubicBezTo>
                  <a:lnTo>
                    <a:pt x="11609" y="1202"/>
                  </a:lnTo>
                  <a:cubicBezTo>
                    <a:pt x="13247" y="674"/>
                    <a:pt x="14954" y="401"/>
                    <a:pt x="16653" y="401"/>
                  </a:cubicBezTo>
                  <a:cubicBezTo>
                    <a:pt x="16996" y="401"/>
                    <a:pt x="17339" y="412"/>
                    <a:pt x="17680" y="435"/>
                  </a:cubicBezTo>
                  <a:cubicBezTo>
                    <a:pt x="17698" y="439"/>
                    <a:pt x="17715" y="441"/>
                    <a:pt x="17732" y="441"/>
                  </a:cubicBezTo>
                  <a:cubicBezTo>
                    <a:pt x="17839" y="441"/>
                    <a:pt x="17914" y="354"/>
                    <a:pt x="17914" y="268"/>
                  </a:cubicBezTo>
                  <a:cubicBezTo>
                    <a:pt x="17914" y="134"/>
                    <a:pt x="17847" y="34"/>
                    <a:pt x="17713" y="34"/>
                  </a:cubicBezTo>
                  <a:cubicBezTo>
                    <a:pt x="17361" y="12"/>
                    <a:pt x="17007" y="1"/>
                    <a:pt x="16653" y="1"/>
                  </a:cubicBezTo>
                  <a:close/>
                  <a:moveTo>
                    <a:pt x="21782" y="860"/>
                  </a:moveTo>
                  <a:cubicBezTo>
                    <a:pt x="21683" y="860"/>
                    <a:pt x="21610" y="919"/>
                    <a:pt x="21583" y="1002"/>
                  </a:cubicBezTo>
                  <a:cubicBezTo>
                    <a:pt x="21549" y="1102"/>
                    <a:pt x="21583" y="1235"/>
                    <a:pt x="21716" y="1269"/>
                  </a:cubicBezTo>
                  <a:cubicBezTo>
                    <a:pt x="21983" y="1369"/>
                    <a:pt x="22217" y="1435"/>
                    <a:pt x="22483" y="1535"/>
                  </a:cubicBezTo>
                  <a:cubicBezTo>
                    <a:pt x="22500" y="1552"/>
                    <a:pt x="22517" y="1560"/>
                    <a:pt x="22529" y="1560"/>
                  </a:cubicBezTo>
                  <a:cubicBezTo>
                    <a:pt x="22542" y="1560"/>
                    <a:pt x="22550" y="1552"/>
                    <a:pt x="22550" y="1535"/>
                  </a:cubicBezTo>
                  <a:lnTo>
                    <a:pt x="22550" y="1569"/>
                  </a:lnTo>
                  <a:cubicBezTo>
                    <a:pt x="22572" y="1573"/>
                    <a:pt x="22592" y="1576"/>
                    <a:pt x="22611" y="1576"/>
                  </a:cubicBezTo>
                  <a:cubicBezTo>
                    <a:pt x="22858" y="1576"/>
                    <a:pt x="22898" y="1199"/>
                    <a:pt x="22650" y="1168"/>
                  </a:cubicBezTo>
                  <a:cubicBezTo>
                    <a:pt x="22383" y="1068"/>
                    <a:pt x="22117" y="968"/>
                    <a:pt x="21850" y="868"/>
                  </a:cubicBezTo>
                  <a:cubicBezTo>
                    <a:pt x="21826" y="862"/>
                    <a:pt x="21803" y="860"/>
                    <a:pt x="21782" y="860"/>
                  </a:cubicBezTo>
                  <a:close/>
                  <a:moveTo>
                    <a:pt x="10335" y="1260"/>
                  </a:moveTo>
                  <a:cubicBezTo>
                    <a:pt x="10316" y="1260"/>
                    <a:pt x="10296" y="1263"/>
                    <a:pt x="10275" y="1269"/>
                  </a:cubicBezTo>
                  <a:cubicBezTo>
                    <a:pt x="9608" y="1535"/>
                    <a:pt x="9007" y="1836"/>
                    <a:pt x="8373" y="2203"/>
                  </a:cubicBezTo>
                  <a:cubicBezTo>
                    <a:pt x="8273" y="2236"/>
                    <a:pt x="8240" y="2369"/>
                    <a:pt x="8307" y="2469"/>
                  </a:cubicBezTo>
                  <a:cubicBezTo>
                    <a:pt x="8340" y="2536"/>
                    <a:pt x="8407" y="2569"/>
                    <a:pt x="8473" y="2569"/>
                  </a:cubicBezTo>
                  <a:cubicBezTo>
                    <a:pt x="8507" y="2569"/>
                    <a:pt x="8540" y="2569"/>
                    <a:pt x="8574" y="2536"/>
                  </a:cubicBezTo>
                  <a:cubicBezTo>
                    <a:pt x="9174" y="2203"/>
                    <a:pt x="9808" y="1902"/>
                    <a:pt x="10442" y="1635"/>
                  </a:cubicBezTo>
                  <a:cubicBezTo>
                    <a:pt x="10624" y="1544"/>
                    <a:pt x="10530" y="1260"/>
                    <a:pt x="10335" y="1260"/>
                  </a:cubicBezTo>
                  <a:close/>
                  <a:moveTo>
                    <a:pt x="27825" y="4454"/>
                  </a:moveTo>
                  <a:cubicBezTo>
                    <a:pt x="27771" y="4454"/>
                    <a:pt x="27721" y="4471"/>
                    <a:pt x="27687" y="4504"/>
                  </a:cubicBezTo>
                  <a:cubicBezTo>
                    <a:pt x="27587" y="4604"/>
                    <a:pt x="27587" y="4738"/>
                    <a:pt x="27687" y="4804"/>
                  </a:cubicBezTo>
                  <a:cubicBezTo>
                    <a:pt x="28188" y="5271"/>
                    <a:pt x="28655" y="5772"/>
                    <a:pt x="29088" y="6305"/>
                  </a:cubicBezTo>
                  <a:cubicBezTo>
                    <a:pt x="29122" y="6339"/>
                    <a:pt x="29188" y="6372"/>
                    <a:pt x="29255" y="6372"/>
                  </a:cubicBezTo>
                  <a:cubicBezTo>
                    <a:pt x="29288" y="6372"/>
                    <a:pt x="29355" y="6372"/>
                    <a:pt x="29388" y="6339"/>
                  </a:cubicBezTo>
                  <a:cubicBezTo>
                    <a:pt x="29488" y="6272"/>
                    <a:pt x="29488" y="6139"/>
                    <a:pt x="29422" y="6039"/>
                  </a:cubicBezTo>
                  <a:cubicBezTo>
                    <a:pt x="28955" y="5505"/>
                    <a:pt x="28488" y="5005"/>
                    <a:pt x="27987" y="4504"/>
                  </a:cubicBezTo>
                  <a:cubicBezTo>
                    <a:pt x="27937" y="4471"/>
                    <a:pt x="27879" y="4454"/>
                    <a:pt x="27825" y="4454"/>
                  </a:cubicBezTo>
                  <a:close/>
                  <a:moveTo>
                    <a:pt x="3749" y="6201"/>
                  </a:moveTo>
                  <a:cubicBezTo>
                    <a:pt x="3697" y="6201"/>
                    <a:pt x="3645" y="6222"/>
                    <a:pt x="3603" y="6272"/>
                  </a:cubicBezTo>
                  <a:cubicBezTo>
                    <a:pt x="3437" y="6506"/>
                    <a:pt x="3270" y="6739"/>
                    <a:pt x="3103" y="6973"/>
                  </a:cubicBezTo>
                  <a:cubicBezTo>
                    <a:pt x="3003" y="7039"/>
                    <a:pt x="3036" y="7173"/>
                    <a:pt x="3136" y="7239"/>
                  </a:cubicBezTo>
                  <a:cubicBezTo>
                    <a:pt x="3170" y="7273"/>
                    <a:pt x="3203" y="7273"/>
                    <a:pt x="3270" y="7273"/>
                  </a:cubicBezTo>
                  <a:cubicBezTo>
                    <a:pt x="3288" y="7282"/>
                    <a:pt x="3306" y="7286"/>
                    <a:pt x="3323" y="7286"/>
                  </a:cubicBezTo>
                  <a:cubicBezTo>
                    <a:pt x="3370" y="7286"/>
                    <a:pt x="3412" y="7255"/>
                    <a:pt x="3437" y="7206"/>
                  </a:cubicBezTo>
                  <a:cubicBezTo>
                    <a:pt x="3603" y="6973"/>
                    <a:pt x="3770" y="6772"/>
                    <a:pt x="3937" y="6539"/>
                  </a:cubicBezTo>
                  <a:cubicBezTo>
                    <a:pt x="4062" y="6389"/>
                    <a:pt x="3906" y="6201"/>
                    <a:pt x="3749" y="6201"/>
                  </a:cubicBezTo>
                  <a:close/>
                  <a:moveTo>
                    <a:pt x="30009" y="6943"/>
                  </a:moveTo>
                  <a:cubicBezTo>
                    <a:pt x="29853" y="6943"/>
                    <a:pt x="29704" y="7108"/>
                    <a:pt x="29822" y="7273"/>
                  </a:cubicBezTo>
                  <a:cubicBezTo>
                    <a:pt x="31023" y="8974"/>
                    <a:pt x="31890" y="10875"/>
                    <a:pt x="32357" y="12877"/>
                  </a:cubicBezTo>
                  <a:cubicBezTo>
                    <a:pt x="32391" y="12977"/>
                    <a:pt x="32457" y="13044"/>
                    <a:pt x="32557" y="13044"/>
                  </a:cubicBezTo>
                  <a:lnTo>
                    <a:pt x="32624" y="13044"/>
                  </a:lnTo>
                  <a:cubicBezTo>
                    <a:pt x="32724" y="13010"/>
                    <a:pt x="32791" y="12877"/>
                    <a:pt x="32757" y="12777"/>
                  </a:cubicBezTo>
                  <a:cubicBezTo>
                    <a:pt x="32290" y="10709"/>
                    <a:pt x="31390" y="8774"/>
                    <a:pt x="30189" y="7039"/>
                  </a:cubicBezTo>
                  <a:cubicBezTo>
                    <a:pt x="30140" y="6971"/>
                    <a:pt x="30074" y="6943"/>
                    <a:pt x="30009" y="6943"/>
                  </a:cubicBezTo>
                  <a:close/>
                  <a:moveTo>
                    <a:pt x="1294" y="10563"/>
                  </a:moveTo>
                  <a:cubicBezTo>
                    <a:pt x="1211" y="10563"/>
                    <a:pt x="1127" y="10607"/>
                    <a:pt x="1102" y="10709"/>
                  </a:cubicBezTo>
                  <a:cubicBezTo>
                    <a:pt x="368" y="12577"/>
                    <a:pt x="1" y="14578"/>
                    <a:pt x="1" y="16613"/>
                  </a:cubicBezTo>
                  <a:lnTo>
                    <a:pt x="1" y="16880"/>
                  </a:lnTo>
                  <a:cubicBezTo>
                    <a:pt x="1" y="16980"/>
                    <a:pt x="67" y="17080"/>
                    <a:pt x="201" y="17080"/>
                  </a:cubicBezTo>
                  <a:cubicBezTo>
                    <a:pt x="301" y="17080"/>
                    <a:pt x="401" y="16980"/>
                    <a:pt x="401" y="16880"/>
                  </a:cubicBezTo>
                  <a:lnTo>
                    <a:pt x="401" y="16646"/>
                  </a:lnTo>
                  <a:cubicBezTo>
                    <a:pt x="401" y="14645"/>
                    <a:pt x="768" y="12677"/>
                    <a:pt x="1502" y="10842"/>
                  </a:cubicBezTo>
                  <a:cubicBezTo>
                    <a:pt x="1535" y="10742"/>
                    <a:pt x="1468" y="10609"/>
                    <a:pt x="1368" y="10575"/>
                  </a:cubicBezTo>
                  <a:cubicBezTo>
                    <a:pt x="1345" y="10567"/>
                    <a:pt x="1319" y="10563"/>
                    <a:pt x="1294" y="10563"/>
                  </a:cubicBezTo>
                  <a:close/>
                  <a:moveTo>
                    <a:pt x="33024" y="16746"/>
                  </a:moveTo>
                  <a:cubicBezTo>
                    <a:pt x="32924" y="16746"/>
                    <a:pt x="32824" y="16846"/>
                    <a:pt x="32824" y="16946"/>
                  </a:cubicBezTo>
                  <a:cubicBezTo>
                    <a:pt x="32824" y="17247"/>
                    <a:pt x="32791" y="17513"/>
                    <a:pt x="32791" y="17780"/>
                  </a:cubicBezTo>
                  <a:cubicBezTo>
                    <a:pt x="32757" y="17914"/>
                    <a:pt x="32858" y="18014"/>
                    <a:pt x="32958" y="18014"/>
                  </a:cubicBezTo>
                  <a:cubicBezTo>
                    <a:pt x="33091" y="18014"/>
                    <a:pt x="33191" y="17914"/>
                    <a:pt x="33191" y="17780"/>
                  </a:cubicBezTo>
                  <a:cubicBezTo>
                    <a:pt x="33224" y="17513"/>
                    <a:pt x="33224" y="17247"/>
                    <a:pt x="33224" y="16946"/>
                  </a:cubicBezTo>
                  <a:cubicBezTo>
                    <a:pt x="33224" y="16846"/>
                    <a:pt x="33158" y="16746"/>
                    <a:pt x="33024" y="16746"/>
                  </a:cubicBezTo>
                  <a:close/>
                  <a:moveTo>
                    <a:pt x="286" y="17907"/>
                  </a:moveTo>
                  <a:cubicBezTo>
                    <a:pt x="269" y="17907"/>
                    <a:pt x="252" y="17909"/>
                    <a:pt x="234" y="17914"/>
                  </a:cubicBezTo>
                  <a:cubicBezTo>
                    <a:pt x="134" y="17914"/>
                    <a:pt x="34" y="18014"/>
                    <a:pt x="67" y="18147"/>
                  </a:cubicBezTo>
                  <a:cubicBezTo>
                    <a:pt x="134" y="18848"/>
                    <a:pt x="234" y="19515"/>
                    <a:pt x="368" y="20215"/>
                  </a:cubicBezTo>
                  <a:cubicBezTo>
                    <a:pt x="401" y="20315"/>
                    <a:pt x="501" y="20382"/>
                    <a:pt x="601" y="20382"/>
                  </a:cubicBezTo>
                  <a:lnTo>
                    <a:pt x="635" y="20382"/>
                  </a:lnTo>
                  <a:cubicBezTo>
                    <a:pt x="735" y="20349"/>
                    <a:pt x="801" y="20249"/>
                    <a:pt x="801" y="20115"/>
                  </a:cubicBezTo>
                  <a:cubicBezTo>
                    <a:pt x="635" y="19448"/>
                    <a:pt x="534" y="18781"/>
                    <a:pt x="468" y="18081"/>
                  </a:cubicBezTo>
                  <a:cubicBezTo>
                    <a:pt x="468" y="17994"/>
                    <a:pt x="393" y="17907"/>
                    <a:pt x="286" y="17907"/>
                  </a:cubicBezTo>
                  <a:close/>
                  <a:moveTo>
                    <a:pt x="31811" y="22571"/>
                  </a:moveTo>
                  <a:cubicBezTo>
                    <a:pt x="31730" y="22571"/>
                    <a:pt x="31648" y="22609"/>
                    <a:pt x="31623" y="22684"/>
                  </a:cubicBezTo>
                  <a:cubicBezTo>
                    <a:pt x="31356" y="23318"/>
                    <a:pt x="31090" y="23951"/>
                    <a:pt x="30756" y="24552"/>
                  </a:cubicBezTo>
                  <a:cubicBezTo>
                    <a:pt x="30656" y="24685"/>
                    <a:pt x="30756" y="24852"/>
                    <a:pt x="30923" y="24852"/>
                  </a:cubicBezTo>
                  <a:cubicBezTo>
                    <a:pt x="30990" y="24852"/>
                    <a:pt x="31056" y="24819"/>
                    <a:pt x="31123" y="24752"/>
                  </a:cubicBezTo>
                  <a:cubicBezTo>
                    <a:pt x="31457" y="24152"/>
                    <a:pt x="31757" y="23518"/>
                    <a:pt x="32024" y="22851"/>
                  </a:cubicBezTo>
                  <a:cubicBezTo>
                    <a:pt x="32057" y="22751"/>
                    <a:pt x="31990" y="22617"/>
                    <a:pt x="31890" y="22584"/>
                  </a:cubicBezTo>
                  <a:cubicBezTo>
                    <a:pt x="31865" y="22575"/>
                    <a:pt x="31838" y="22571"/>
                    <a:pt x="31811" y="22571"/>
                  </a:cubicBezTo>
                  <a:close/>
                  <a:moveTo>
                    <a:pt x="3063" y="25689"/>
                  </a:moveTo>
                  <a:cubicBezTo>
                    <a:pt x="2914" y="25689"/>
                    <a:pt x="2775" y="25854"/>
                    <a:pt x="2869" y="26020"/>
                  </a:cubicBezTo>
                  <a:cubicBezTo>
                    <a:pt x="3036" y="26253"/>
                    <a:pt x="3203" y="26487"/>
                    <a:pt x="3370" y="26687"/>
                  </a:cubicBezTo>
                  <a:cubicBezTo>
                    <a:pt x="3403" y="26753"/>
                    <a:pt x="3470" y="26787"/>
                    <a:pt x="3537" y="26787"/>
                  </a:cubicBezTo>
                  <a:lnTo>
                    <a:pt x="3537" y="26753"/>
                  </a:lnTo>
                  <a:lnTo>
                    <a:pt x="3670" y="26753"/>
                  </a:lnTo>
                  <a:cubicBezTo>
                    <a:pt x="3770" y="26687"/>
                    <a:pt x="3770" y="26553"/>
                    <a:pt x="3703" y="26453"/>
                  </a:cubicBezTo>
                  <a:cubicBezTo>
                    <a:pt x="3537" y="26220"/>
                    <a:pt x="3370" y="26020"/>
                    <a:pt x="3236" y="25786"/>
                  </a:cubicBezTo>
                  <a:cubicBezTo>
                    <a:pt x="3188" y="25718"/>
                    <a:pt x="3124" y="25689"/>
                    <a:pt x="3063" y="25689"/>
                  </a:cubicBezTo>
                  <a:close/>
                  <a:moveTo>
                    <a:pt x="30262" y="25523"/>
                  </a:moveTo>
                  <a:cubicBezTo>
                    <a:pt x="30201" y="25523"/>
                    <a:pt x="30138" y="25551"/>
                    <a:pt x="30089" y="25619"/>
                  </a:cubicBezTo>
                  <a:cubicBezTo>
                    <a:pt x="28955" y="27320"/>
                    <a:pt x="27487" y="28822"/>
                    <a:pt x="25786" y="29989"/>
                  </a:cubicBezTo>
                  <a:cubicBezTo>
                    <a:pt x="25686" y="30056"/>
                    <a:pt x="25686" y="30189"/>
                    <a:pt x="25752" y="30256"/>
                  </a:cubicBezTo>
                  <a:cubicBezTo>
                    <a:pt x="25786" y="30323"/>
                    <a:pt x="25853" y="30356"/>
                    <a:pt x="25919" y="30356"/>
                  </a:cubicBezTo>
                  <a:cubicBezTo>
                    <a:pt x="25953" y="30323"/>
                    <a:pt x="25986" y="30323"/>
                    <a:pt x="26019" y="30289"/>
                  </a:cubicBezTo>
                  <a:cubicBezTo>
                    <a:pt x="27754" y="29088"/>
                    <a:pt x="29255" y="27587"/>
                    <a:pt x="30456" y="25853"/>
                  </a:cubicBezTo>
                  <a:cubicBezTo>
                    <a:pt x="30550" y="25688"/>
                    <a:pt x="30411" y="25523"/>
                    <a:pt x="30262" y="25523"/>
                  </a:cubicBezTo>
                  <a:close/>
                  <a:moveTo>
                    <a:pt x="22205" y="31848"/>
                  </a:moveTo>
                  <a:cubicBezTo>
                    <a:pt x="22186" y="31848"/>
                    <a:pt x="22168" y="31851"/>
                    <a:pt x="22150" y="31857"/>
                  </a:cubicBezTo>
                  <a:cubicBezTo>
                    <a:pt x="21883" y="31957"/>
                    <a:pt x="21616" y="32057"/>
                    <a:pt x="21383" y="32124"/>
                  </a:cubicBezTo>
                  <a:cubicBezTo>
                    <a:pt x="21249" y="32157"/>
                    <a:pt x="21216" y="32291"/>
                    <a:pt x="21249" y="32391"/>
                  </a:cubicBezTo>
                  <a:cubicBezTo>
                    <a:pt x="21249" y="32458"/>
                    <a:pt x="21349" y="32524"/>
                    <a:pt x="21416" y="32524"/>
                  </a:cubicBezTo>
                  <a:lnTo>
                    <a:pt x="21483" y="32524"/>
                  </a:lnTo>
                  <a:cubicBezTo>
                    <a:pt x="21750" y="32458"/>
                    <a:pt x="22016" y="32357"/>
                    <a:pt x="22283" y="32257"/>
                  </a:cubicBezTo>
                  <a:cubicBezTo>
                    <a:pt x="22383" y="32224"/>
                    <a:pt x="22450" y="32091"/>
                    <a:pt x="22417" y="31991"/>
                  </a:cubicBezTo>
                  <a:cubicBezTo>
                    <a:pt x="22389" y="31908"/>
                    <a:pt x="22294" y="31848"/>
                    <a:pt x="22205" y="31848"/>
                  </a:cubicBezTo>
                  <a:close/>
                  <a:moveTo>
                    <a:pt x="6454" y="29342"/>
                  </a:moveTo>
                  <a:cubicBezTo>
                    <a:pt x="6399" y="29342"/>
                    <a:pt x="6342" y="29367"/>
                    <a:pt x="6305" y="29422"/>
                  </a:cubicBezTo>
                  <a:cubicBezTo>
                    <a:pt x="6205" y="29522"/>
                    <a:pt x="6239" y="29655"/>
                    <a:pt x="6339" y="29722"/>
                  </a:cubicBezTo>
                  <a:cubicBezTo>
                    <a:pt x="7573" y="30690"/>
                    <a:pt x="8940" y="31490"/>
                    <a:pt x="10408" y="32057"/>
                  </a:cubicBezTo>
                  <a:cubicBezTo>
                    <a:pt x="10909" y="32257"/>
                    <a:pt x="11409" y="32458"/>
                    <a:pt x="11909" y="32591"/>
                  </a:cubicBezTo>
                  <a:lnTo>
                    <a:pt x="11976" y="32591"/>
                  </a:lnTo>
                  <a:lnTo>
                    <a:pt x="11976" y="32624"/>
                  </a:lnTo>
                  <a:cubicBezTo>
                    <a:pt x="11986" y="32626"/>
                    <a:pt x="11995" y="32626"/>
                    <a:pt x="12005" y="32626"/>
                  </a:cubicBezTo>
                  <a:cubicBezTo>
                    <a:pt x="12247" y="32626"/>
                    <a:pt x="12300" y="32223"/>
                    <a:pt x="12043" y="32191"/>
                  </a:cubicBezTo>
                  <a:cubicBezTo>
                    <a:pt x="11542" y="32057"/>
                    <a:pt x="11042" y="31890"/>
                    <a:pt x="10542" y="31690"/>
                  </a:cubicBezTo>
                  <a:cubicBezTo>
                    <a:pt x="9141" y="31123"/>
                    <a:pt x="7806" y="30323"/>
                    <a:pt x="6572" y="29389"/>
                  </a:cubicBezTo>
                  <a:cubicBezTo>
                    <a:pt x="6542" y="29359"/>
                    <a:pt x="6499" y="29342"/>
                    <a:pt x="6454" y="29342"/>
                  </a:cubicBezTo>
                  <a:close/>
                  <a:moveTo>
                    <a:pt x="13183" y="32484"/>
                  </a:moveTo>
                  <a:cubicBezTo>
                    <a:pt x="12936" y="32484"/>
                    <a:pt x="12896" y="32860"/>
                    <a:pt x="13143" y="32891"/>
                  </a:cubicBezTo>
                  <a:cubicBezTo>
                    <a:pt x="13844" y="33058"/>
                    <a:pt x="14544" y="33158"/>
                    <a:pt x="15245" y="33225"/>
                  </a:cubicBezTo>
                  <a:lnTo>
                    <a:pt x="15278" y="33191"/>
                  </a:lnTo>
                  <a:cubicBezTo>
                    <a:pt x="15545" y="33191"/>
                    <a:pt x="15545" y="32791"/>
                    <a:pt x="15278" y="32791"/>
                  </a:cubicBezTo>
                  <a:cubicBezTo>
                    <a:pt x="14578" y="32724"/>
                    <a:pt x="13911" y="32624"/>
                    <a:pt x="13244" y="32491"/>
                  </a:cubicBezTo>
                  <a:cubicBezTo>
                    <a:pt x="13222" y="32486"/>
                    <a:pt x="13202" y="32484"/>
                    <a:pt x="13183" y="324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4551;p102">
              <a:extLst>
                <a:ext uri="{FF2B5EF4-FFF2-40B4-BE49-F238E27FC236}">
                  <a16:creationId xmlns:a16="http://schemas.microsoft.com/office/drawing/2014/main" id="{9A837242-2EBD-1F2F-DB84-E6F702FC7B36}"/>
                </a:ext>
              </a:extLst>
            </p:cNvPr>
            <p:cNvSpPr/>
            <p:nvPr/>
          </p:nvSpPr>
          <p:spPr>
            <a:xfrm>
              <a:off x="1542589" y="534924"/>
              <a:ext cx="616887" cy="616887"/>
            </a:xfrm>
            <a:custGeom>
              <a:avLst/>
              <a:gdLst/>
              <a:ahLst/>
              <a:cxnLst/>
              <a:rect l="l" t="t" r="r" b="b"/>
              <a:pathLst>
                <a:path w="33224" h="33224" extrusionOk="0">
                  <a:moveTo>
                    <a:pt x="20228" y="425"/>
                  </a:moveTo>
                  <a:cubicBezTo>
                    <a:pt x="20139" y="425"/>
                    <a:pt x="20048" y="490"/>
                    <a:pt x="20048" y="601"/>
                  </a:cubicBezTo>
                  <a:cubicBezTo>
                    <a:pt x="20014" y="701"/>
                    <a:pt x="20081" y="801"/>
                    <a:pt x="20181" y="834"/>
                  </a:cubicBezTo>
                  <a:cubicBezTo>
                    <a:pt x="20448" y="901"/>
                    <a:pt x="20715" y="967"/>
                    <a:pt x="20982" y="1034"/>
                  </a:cubicBezTo>
                  <a:lnTo>
                    <a:pt x="21048" y="1034"/>
                  </a:lnTo>
                  <a:cubicBezTo>
                    <a:pt x="21148" y="1034"/>
                    <a:pt x="21215" y="967"/>
                    <a:pt x="21249" y="901"/>
                  </a:cubicBezTo>
                  <a:cubicBezTo>
                    <a:pt x="21282" y="767"/>
                    <a:pt x="21215" y="667"/>
                    <a:pt x="21115" y="634"/>
                  </a:cubicBezTo>
                  <a:cubicBezTo>
                    <a:pt x="20815" y="567"/>
                    <a:pt x="20548" y="500"/>
                    <a:pt x="20281" y="434"/>
                  </a:cubicBezTo>
                  <a:cubicBezTo>
                    <a:pt x="20264" y="428"/>
                    <a:pt x="20246" y="425"/>
                    <a:pt x="20228" y="425"/>
                  </a:cubicBezTo>
                  <a:close/>
                  <a:moveTo>
                    <a:pt x="16078" y="0"/>
                  </a:moveTo>
                  <a:cubicBezTo>
                    <a:pt x="13977" y="67"/>
                    <a:pt x="11909" y="534"/>
                    <a:pt x="9940" y="1401"/>
                  </a:cubicBezTo>
                  <a:cubicBezTo>
                    <a:pt x="9693" y="1432"/>
                    <a:pt x="9761" y="1808"/>
                    <a:pt x="9986" y="1808"/>
                  </a:cubicBezTo>
                  <a:cubicBezTo>
                    <a:pt x="10003" y="1808"/>
                    <a:pt x="10022" y="1806"/>
                    <a:pt x="10041" y="1801"/>
                  </a:cubicBezTo>
                  <a:cubicBezTo>
                    <a:pt x="10074" y="1801"/>
                    <a:pt x="10107" y="1768"/>
                    <a:pt x="10107" y="1768"/>
                  </a:cubicBezTo>
                  <a:cubicBezTo>
                    <a:pt x="12009" y="934"/>
                    <a:pt x="14043" y="500"/>
                    <a:pt x="16112" y="434"/>
                  </a:cubicBezTo>
                  <a:cubicBezTo>
                    <a:pt x="16212" y="434"/>
                    <a:pt x="16312" y="334"/>
                    <a:pt x="16312" y="200"/>
                  </a:cubicBezTo>
                  <a:cubicBezTo>
                    <a:pt x="16312" y="100"/>
                    <a:pt x="16212" y="0"/>
                    <a:pt x="16078" y="0"/>
                  </a:cubicBezTo>
                  <a:close/>
                  <a:moveTo>
                    <a:pt x="8920" y="1939"/>
                  </a:moveTo>
                  <a:cubicBezTo>
                    <a:pt x="8885" y="1939"/>
                    <a:pt x="8846" y="1948"/>
                    <a:pt x="8806" y="1968"/>
                  </a:cubicBezTo>
                  <a:cubicBezTo>
                    <a:pt x="8206" y="2302"/>
                    <a:pt x="7605" y="2669"/>
                    <a:pt x="7005" y="3069"/>
                  </a:cubicBezTo>
                  <a:cubicBezTo>
                    <a:pt x="6938" y="3136"/>
                    <a:pt x="6905" y="3269"/>
                    <a:pt x="6972" y="3369"/>
                  </a:cubicBezTo>
                  <a:cubicBezTo>
                    <a:pt x="7005" y="3403"/>
                    <a:pt x="7072" y="3436"/>
                    <a:pt x="7138" y="3436"/>
                  </a:cubicBezTo>
                  <a:cubicBezTo>
                    <a:pt x="7172" y="3436"/>
                    <a:pt x="7239" y="3436"/>
                    <a:pt x="7272" y="3403"/>
                  </a:cubicBezTo>
                  <a:cubicBezTo>
                    <a:pt x="7839" y="3002"/>
                    <a:pt x="8406" y="2635"/>
                    <a:pt x="9006" y="2335"/>
                  </a:cubicBezTo>
                  <a:cubicBezTo>
                    <a:pt x="9233" y="2222"/>
                    <a:pt x="9123" y="1939"/>
                    <a:pt x="8920" y="1939"/>
                  </a:cubicBezTo>
                  <a:close/>
                  <a:moveTo>
                    <a:pt x="26595" y="3420"/>
                  </a:moveTo>
                  <a:cubicBezTo>
                    <a:pt x="26441" y="3420"/>
                    <a:pt x="26327" y="3637"/>
                    <a:pt x="26486" y="3769"/>
                  </a:cubicBezTo>
                  <a:cubicBezTo>
                    <a:pt x="27019" y="4203"/>
                    <a:pt x="27553" y="4637"/>
                    <a:pt x="28020" y="5137"/>
                  </a:cubicBezTo>
                  <a:cubicBezTo>
                    <a:pt x="28053" y="5170"/>
                    <a:pt x="28120" y="5204"/>
                    <a:pt x="28153" y="5204"/>
                  </a:cubicBezTo>
                  <a:lnTo>
                    <a:pt x="28187" y="5170"/>
                  </a:lnTo>
                  <a:cubicBezTo>
                    <a:pt x="28220" y="5170"/>
                    <a:pt x="28287" y="5170"/>
                    <a:pt x="28320" y="5137"/>
                  </a:cubicBezTo>
                  <a:cubicBezTo>
                    <a:pt x="28387" y="5070"/>
                    <a:pt x="28387" y="4937"/>
                    <a:pt x="28320" y="4837"/>
                  </a:cubicBezTo>
                  <a:cubicBezTo>
                    <a:pt x="27820" y="4337"/>
                    <a:pt x="27286" y="3870"/>
                    <a:pt x="26719" y="3469"/>
                  </a:cubicBezTo>
                  <a:cubicBezTo>
                    <a:pt x="26678" y="3435"/>
                    <a:pt x="26635" y="3420"/>
                    <a:pt x="26595" y="3420"/>
                  </a:cubicBezTo>
                  <a:close/>
                  <a:moveTo>
                    <a:pt x="2818" y="7523"/>
                  </a:moveTo>
                  <a:cubicBezTo>
                    <a:pt x="2762" y="7523"/>
                    <a:pt x="2707" y="7548"/>
                    <a:pt x="2669" y="7606"/>
                  </a:cubicBezTo>
                  <a:cubicBezTo>
                    <a:pt x="2502" y="7839"/>
                    <a:pt x="2368" y="8073"/>
                    <a:pt x="2235" y="8339"/>
                  </a:cubicBezTo>
                  <a:cubicBezTo>
                    <a:pt x="2168" y="8439"/>
                    <a:pt x="2202" y="8540"/>
                    <a:pt x="2302" y="8606"/>
                  </a:cubicBezTo>
                  <a:cubicBezTo>
                    <a:pt x="2335" y="8640"/>
                    <a:pt x="2368" y="8640"/>
                    <a:pt x="2402" y="8640"/>
                  </a:cubicBezTo>
                  <a:cubicBezTo>
                    <a:pt x="2468" y="8640"/>
                    <a:pt x="2569" y="8606"/>
                    <a:pt x="2602" y="8540"/>
                  </a:cubicBezTo>
                  <a:cubicBezTo>
                    <a:pt x="2702" y="8306"/>
                    <a:pt x="2869" y="8073"/>
                    <a:pt x="3002" y="7839"/>
                  </a:cubicBezTo>
                  <a:cubicBezTo>
                    <a:pt x="3097" y="7673"/>
                    <a:pt x="2955" y="7523"/>
                    <a:pt x="2818" y="7523"/>
                  </a:cubicBezTo>
                  <a:close/>
                  <a:moveTo>
                    <a:pt x="29025" y="5687"/>
                  </a:moveTo>
                  <a:cubicBezTo>
                    <a:pt x="28971" y="5687"/>
                    <a:pt x="28921" y="5704"/>
                    <a:pt x="28887" y="5738"/>
                  </a:cubicBezTo>
                  <a:cubicBezTo>
                    <a:pt x="28787" y="5804"/>
                    <a:pt x="28787" y="5938"/>
                    <a:pt x="28854" y="6038"/>
                  </a:cubicBezTo>
                  <a:cubicBezTo>
                    <a:pt x="30222" y="7606"/>
                    <a:pt x="31256" y="9407"/>
                    <a:pt x="31923" y="11342"/>
                  </a:cubicBezTo>
                  <a:cubicBezTo>
                    <a:pt x="31956" y="11442"/>
                    <a:pt x="32023" y="11508"/>
                    <a:pt x="32123" y="11508"/>
                  </a:cubicBezTo>
                  <a:lnTo>
                    <a:pt x="32123" y="11475"/>
                  </a:lnTo>
                  <a:lnTo>
                    <a:pt x="32190" y="11475"/>
                  </a:lnTo>
                  <a:cubicBezTo>
                    <a:pt x="32290" y="11442"/>
                    <a:pt x="32356" y="11308"/>
                    <a:pt x="32323" y="11208"/>
                  </a:cubicBezTo>
                  <a:cubicBezTo>
                    <a:pt x="31623" y="9207"/>
                    <a:pt x="30555" y="7339"/>
                    <a:pt x="29188" y="5738"/>
                  </a:cubicBezTo>
                  <a:cubicBezTo>
                    <a:pt x="29138" y="5704"/>
                    <a:pt x="29079" y="5687"/>
                    <a:pt x="29025" y="5687"/>
                  </a:cubicBezTo>
                  <a:close/>
                  <a:moveTo>
                    <a:pt x="32957" y="15144"/>
                  </a:moveTo>
                  <a:cubicBezTo>
                    <a:pt x="32823" y="15144"/>
                    <a:pt x="32757" y="15244"/>
                    <a:pt x="32757" y="15378"/>
                  </a:cubicBezTo>
                  <a:cubicBezTo>
                    <a:pt x="32790" y="15645"/>
                    <a:pt x="32790" y="15911"/>
                    <a:pt x="32790" y="16212"/>
                  </a:cubicBezTo>
                  <a:cubicBezTo>
                    <a:pt x="32790" y="16312"/>
                    <a:pt x="32890" y="16412"/>
                    <a:pt x="33024" y="16412"/>
                  </a:cubicBezTo>
                  <a:lnTo>
                    <a:pt x="33024" y="16378"/>
                  </a:lnTo>
                  <a:cubicBezTo>
                    <a:pt x="33124" y="16378"/>
                    <a:pt x="33224" y="16278"/>
                    <a:pt x="33224" y="16178"/>
                  </a:cubicBezTo>
                  <a:cubicBezTo>
                    <a:pt x="33224" y="15878"/>
                    <a:pt x="33190" y="15611"/>
                    <a:pt x="33190" y="15344"/>
                  </a:cubicBezTo>
                  <a:cubicBezTo>
                    <a:pt x="33157" y="15211"/>
                    <a:pt x="33057" y="15144"/>
                    <a:pt x="32957" y="15144"/>
                  </a:cubicBezTo>
                  <a:close/>
                  <a:moveTo>
                    <a:pt x="800" y="12067"/>
                  </a:moveTo>
                  <a:cubicBezTo>
                    <a:pt x="701" y="12067"/>
                    <a:pt x="628" y="12126"/>
                    <a:pt x="600" y="12209"/>
                  </a:cubicBezTo>
                  <a:cubicBezTo>
                    <a:pt x="200" y="13643"/>
                    <a:pt x="0" y="15144"/>
                    <a:pt x="0" y="16645"/>
                  </a:cubicBezTo>
                  <a:lnTo>
                    <a:pt x="0" y="16879"/>
                  </a:lnTo>
                  <a:cubicBezTo>
                    <a:pt x="0" y="17413"/>
                    <a:pt x="33" y="17946"/>
                    <a:pt x="100" y="18480"/>
                  </a:cubicBezTo>
                  <a:cubicBezTo>
                    <a:pt x="100" y="18580"/>
                    <a:pt x="200" y="18680"/>
                    <a:pt x="300" y="18680"/>
                  </a:cubicBezTo>
                  <a:lnTo>
                    <a:pt x="334" y="18680"/>
                  </a:lnTo>
                  <a:cubicBezTo>
                    <a:pt x="434" y="18647"/>
                    <a:pt x="534" y="18547"/>
                    <a:pt x="500" y="18447"/>
                  </a:cubicBezTo>
                  <a:cubicBezTo>
                    <a:pt x="467" y="17913"/>
                    <a:pt x="434" y="17413"/>
                    <a:pt x="434" y="16879"/>
                  </a:cubicBezTo>
                  <a:lnTo>
                    <a:pt x="434" y="16645"/>
                  </a:lnTo>
                  <a:cubicBezTo>
                    <a:pt x="434" y="15178"/>
                    <a:pt x="600" y="13743"/>
                    <a:pt x="1001" y="12342"/>
                  </a:cubicBezTo>
                  <a:cubicBezTo>
                    <a:pt x="1034" y="12209"/>
                    <a:pt x="967" y="12109"/>
                    <a:pt x="867" y="12075"/>
                  </a:cubicBezTo>
                  <a:cubicBezTo>
                    <a:pt x="844" y="12069"/>
                    <a:pt x="821" y="12067"/>
                    <a:pt x="800" y="12067"/>
                  </a:cubicBezTo>
                  <a:close/>
                  <a:moveTo>
                    <a:pt x="509" y="19480"/>
                  </a:moveTo>
                  <a:cubicBezTo>
                    <a:pt x="388" y="19480"/>
                    <a:pt x="262" y="19576"/>
                    <a:pt x="300" y="19748"/>
                  </a:cubicBezTo>
                  <a:cubicBezTo>
                    <a:pt x="434" y="20415"/>
                    <a:pt x="600" y="21115"/>
                    <a:pt x="801" y="21782"/>
                  </a:cubicBezTo>
                  <a:cubicBezTo>
                    <a:pt x="834" y="21882"/>
                    <a:pt x="934" y="21916"/>
                    <a:pt x="1001" y="21916"/>
                  </a:cubicBezTo>
                  <a:lnTo>
                    <a:pt x="1067" y="21916"/>
                  </a:lnTo>
                  <a:cubicBezTo>
                    <a:pt x="1201" y="21882"/>
                    <a:pt x="1268" y="21749"/>
                    <a:pt x="1234" y="21649"/>
                  </a:cubicBezTo>
                  <a:cubicBezTo>
                    <a:pt x="1001" y="21015"/>
                    <a:pt x="834" y="20348"/>
                    <a:pt x="701" y="19647"/>
                  </a:cubicBezTo>
                  <a:cubicBezTo>
                    <a:pt x="686" y="19533"/>
                    <a:pt x="599" y="19480"/>
                    <a:pt x="509" y="19480"/>
                  </a:cubicBezTo>
                  <a:close/>
                  <a:moveTo>
                    <a:pt x="32003" y="22107"/>
                  </a:moveTo>
                  <a:cubicBezTo>
                    <a:pt x="31922" y="22107"/>
                    <a:pt x="31844" y="22167"/>
                    <a:pt x="31789" y="22249"/>
                  </a:cubicBezTo>
                  <a:cubicBezTo>
                    <a:pt x="31556" y="22883"/>
                    <a:pt x="31289" y="23517"/>
                    <a:pt x="30955" y="24117"/>
                  </a:cubicBezTo>
                  <a:cubicBezTo>
                    <a:pt x="30922" y="24217"/>
                    <a:pt x="30955" y="24351"/>
                    <a:pt x="31056" y="24418"/>
                  </a:cubicBezTo>
                  <a:lnTo>
                    <a:pt x="31156" y="24418"/>
                  </a:lnTo>
                  <a:cubicBezTo>
                    <a:pt x="31222" y="24418"/>
                    <a:pt x="31289" y="24384"/>
                    <a:pt x="31322" y="24317"/>
                  </a:cubicBezTo>
                  <a:cubicBezTo>
                    <a:pt x="31656" y="23684"/>
                    <a:pt x="31956" y="23050"/>
                    <a:pt x="32190" y="22383"/>
                  </a:cubicBezTo>
                  <a:cubicBezTo>
                    <a:pt x="32223" y="22283"/>
                    <a:pt x="32190" y="22149"/>
                    <a:pt x="32056" y="22116"/>
                  </a:cubicBezTo>
                  <a:cubicBezTo>
                    <a:pt x="32039" y="22110"/>
                    <a:pt x="32021" y="22107"/>
                    <a:pt x="32003" y="22107"/>
                  </a:cubicBezTo>
                  <a:close/>
                  <a:moveTo>
                    <a:pt x="4015" y="26929"/>
                  </a:moveTo>
                  <a:cubicBezTo>
                    <a:pt x="3874" y="26929"/>
                    <a:pt x="3748" y="27117"/>
                    <a:pt x="3869" y="27286"/>
                  </a:cubicBezTo>
                  <a:cubicBezTo>
                    <a:pt x="4036" y="27486"/>
                    <a:pt x="4236" y="27687"/>
                    <a:pt x="4437" y="27920"/>
                  </a:cubicBezTo>
                  <a:cubicBezTo>
                    <a:pt x="4470" y="27953"/>
                    <a:pt x="4537" y="27987"/>
                    <a:pt x="4570" y="27987"/>
                  </a:cubicBezTo>
                  <a:lnTo>
                    <a:pt x="4570" y="27953"/>
                  </a:lnTo>
                  <a:cubicBezTo>
                    <a:pt x="4589" y="27963"/>
                    <a:pt x="4609" y="27967"/>
                    <a:pt x="4628" y="27967"/>
                  </a:cubicBezTo>
                  <a:cubicBezTo>
                    <a:pt x="4673" y="27967"/>
                    <a:pt x="4713" y="27944"/>
                    <a:pt x="4737" y="27920"/>
                  </a:cubicBezTo>
                  <a:cubicBezTo>
                    <a:pt x="4803" y="27820"/>
                    <a:pt x="4803" y="27720"/>
                    <a:pt x="4737" y="27620"/>
                  </a:cubicBezTo>
                  <a:cubicBezTo>
                    <a:pt x="4537" y="27420"/>
                    <a:pt x="4370" y="27220"/>
                    <a:pt x="4170" y="27019"/>
                  </a:cubicBezTo>
                  <a:cubicBezTo>
                    <a:pt x="4124" y="26956"/>
                    <a:pt x="4069" y="26929"/>
                    <a:pt x="4015" y="26929"/>
                  </a:cubicBezTo>
                  <a:close/>
                  <a:moveTo>
                    <a:pt x="30513" y="25088"/>
                  </a:moveTo>
                  <a:cubicBezTo>
                    <a:pt x="30453" y="25088"/>
                    <a:pt x="30394" y="25116"/>
                    <a:pt x="30355" y="25185"/>
                  </a:cubicBezTo>
                  <a:cubicBezTo>
                    <a:pt x="29254" y="26919"/>
                    <a:pt x="27853" y="28454"/>
                    <a:pt x="26185" y="29688"/>
                  </a:cubicBezTo>
                  <a:cubicBezTo>
                    <a:pt x="26085" y="29755"/>
                    <a:pt x="26052" y="29888"/>
                    <a:pt x="26119" y="29988"/>
                  </a:cubicBezTo>
                  <a:cubicBezTo>
                    <a:pt x="26185" y="30022"/>
                    <a:pt x="26219" y="30055"/>
                    <a:pt x="26285" y="30055"/>
                  </a:cubicBezTo>
                  <a:cubicBezTo>
                    <a:pt x="26352" y="30055"/>
                    <a:pt x="26386" y="30055"/>
                    <a:pt x="26419" y="30022"/>
                  </a:cubicBezTo>
                  <a:cubicBezTo>
                    <a:pt x="28120" y="28754"/>
                    <a:pt x="29588" y="27220"/>
                    <a:pt x="30689" y="25418"/>
                  </a:cubicBezTo>
                  <a:cubicBezTo>
                    <a:pt x="30807" y="25253"/>
                    <a:pt x="30658" y="25088"/>
                    <a:pt x="30513" y="25088"/>
                  </a:cubicBezTo>
                  <a:close/>
                  <a:moveTo>
                    <a:pt x="22638" y="31647"/>
                  </a:moveTo>
                  <a:cubicBezTo>
                    <a:pt x="22619" y="31647"/>
                    <a:pt x="22601" y="31650"/>
                    <a:pt x="22583" y="31656"/>
                  </a:cubicBezTo>
                  <a:cubicBezTo>
                    <a:pt x="22349" y="31789"/>
                    <a:pt x="22082" y="31856"/>
                    <a:pt x="21816" y="31956"/>
                  </a:cubicBezTo>
                  <a:cubicBezTo>
                    <a:pt x="21716" y="31990"/>
                    <a:pt x="21649" y="32123"/>
                    <a:pt x="21682" y="32223"/>
                  </a:cubicBezTo>
                  <a:cubicBezTo>
                    <a:pt x="21716" y="32290"/>
                    <a:pt x="21782" y="32357"/>
                    <a:pt x="21882" y="32357"/>
                  </a:cubicBezTo>
                  <a:lnTo>
                    <a:pt x="21949" y="32357"/>
                  </a:lnTo>
                  <a:cubicBezTo>
                    <a:pt x="22216" y="32256"/>
                    <a:pt x="22483" y="32156"/>
                    <a:pt x="22750" y="32056"/>
                  </a:cubicBezTo>
                  <a:cubicBezTo>
                    <a:pt x="22850" y="32023"/>
                    <a:pt x="22916" y="31890"/>
                    <a:pt x="22850" y="31789"/>
                  </a:cubicBezTo>
                  <a:cubicBezTo>
                    <a:pt x="22822" y="31707"/>
                    <a:pt x="22727" y="31647"/>
                    <a:pt x="22638" y="31647"/>
                  </a:cubicBezTo>
                  <a:close/>
                  <a:moveTo>
                    <a:pt x="7769" y="30213"/>
                  </a:moveTo>
                  <a:cubicBezTo>
                    <a:pt x="7572" y="30213"/>
                    <a:pt x="7453" y="30485"/>
                    <a:pt x="7672" y="30622"/>
                  </a:cubicBezTo>
                  <a:cubicBezTo>
                    <a:pt x="9440" y="31756"/>
                    <a:pt x="11442" y="32557"/>
                    <a:pt x="13510" y="32924"/>
                  </a:cubicBezTo>
                  <a:lnTo>
                    <a:pt x="13543" y="32924"/>
                  </a:lnTo>
                  <a:cubicBezTo>
                    <a:pt x="13561" y="32930"/>
                    <a:pt x="13578" y="32932"/>
                    <a:pt x="13596" y="32932"/>
                  </a:cubicBezTo>
                  <a:cubicBezTo>
                    <a:pt x="13675" y="32932"/>
                    <a:pt x="13743" y="32873"/>
                    <a:pt x="13743" y="32790"/>
                  </a:cubicBezTo>
                  <a:cubicBezTo>
                    <a:pt x="13777" y="32657"/>
                    <a:pt x="13710" y="32557"/>
                    <a:pt x="13576" y="32523"/>
                  </a:cubicBezTo>
                  <a:cubicBezTo>
                    <a:pt x="11575" y="32156"/>
                    <a:pt x="9640" y="31389"/>
                    <a:pt x="7906" y="30255"/>
                  </a:cubicBezTo>
                  <a:cubicBezTo>
                    <a:pt x="7858" y="30225"/>
                    <a:pt x="7812" y="30213"/>
                    <a:pt x="7769" y="30213"/>
                  </a:cubicBezTo>
                  <a:close/>
                  <a:moveTo>
                    <a:pt x="14776" y="32722"/>
                  </a:moveTo>
                  <a:cubicBezTo>
                    <a:pt x="14508" y="32722"/>
                    <a:pt x="14488" y="33092"/>
                    <a:pt x="14744" y="33124"/>
                  </a:cubicBezTo>
                  <a:cubicBezTo>
                    <a:pt x="15378" y="33191"/>
                    <a:pt x="15978" y="33224"/>
                    <a:pt x="16612" y="33224"/>
                  </a:cubicBezTo>
                  <a:lnTo>
                    <a:pt x="16879" y="33224"/>
                  </a:lnTo>
                  <a:cubicBezTo>
                    <a:pt x="16979" y="33224"/>
                    <a:pt x="17079" y="33124"/>
                    <a:pt x="17079" y="33024"/>
                  </a:cubicBezTo>
                  <a:cubicBezTo>
                    <a:pt x="17079" y="32908"/>
                    <a:pt x="17003" y="32817"/>
                    <a:pt x="16896" y="32817"/>
                  </a:cubicBezTo>
                  <a:cubicBezTo>
                    <a:pt x="16880" y="32817"/>
                    <a:pt x="16863" y="32819"/>
                    <a:pt x="16845" y="32824"/>
                  </a:cubicBezTo>
                  <a:lnTo>
                    <a:pt x="16612" y="32824"/>
                  </a:lnTo>
                  <a:cubicBezTo>
                    <a:pt x="16011" y="32824"/>
                    <a:pt x="15411" y="32790"/>
                    <a:pt x="14811" y="32724"/>
                  </a:cubicBezTo>
                  <a:cubicBezTo>
                    <a:pt x="14799" y="32722"/>
                    <a:pt x="14787" y="32722"/>
                    <a:pt x="14776" y="3272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4552;p102">
              <a:extLst>
                <a:ext uri="{FF2B5EF4-FFF2-40B4-BE49-F238E27FC236}">
                  <a16:creationId xmlns:a16="http://schemas.microsoft.com/office/drawing/2014/main" id="{A65877E5-DEE5-1778-827B-6CD36EE88A90}"/>
                </a:ext>
              </a:extLst>
            </p:cNvPr>
            <p:cNvSpPr/>
            <p:nvPr/>
          </p:nvSpPr>
          <p:spPr>
            <a:xfrm>
              <a:off x="1554342" y="573507"/>
              <a:ext cx="593362" cy="539924"/>
            </a:xfrm>
            <a:custGeom>
              <a:avLst/>
              <a:gdLst/>
              <a:ahLst/>
              <a:cxnLst/>
              <a:rect l="l" t="t" r="r" b="b"/>
              <a:pathLst>
                <a:path w="31957" h="29079" extrusionOk="0">
                  <a:moveTo>
                    <a:pt x="15963" y="0"/>
                  </a:moveTo>
                  <a:cubicBezTo>
                    <a:pt x="14856" y="0"/>
                    <a:pt x="13733" y="127"/>
                    <a:pt x="12610" y="391"/>
                  </a:cubicBezTo>
                  <a:cubicBezTo>
                    <a:pt x="4804" y="2259"/>
                    <a:pt x="1" y="10097"/>
                    <a:pt x="1835" y="17903"/>
                  </a:cubicBezTo>
                  <a:cubicBezTo>
                    <a:pt x="3432" y="24575"/>
                    <a:pt x="9392" y="29078"/>
                    <a:pt x="15965" y="29078"/>
                  </a:cubicBezTo>
                  <a:cubicBezTo>
                    <a:pt x="17081" y="29078"/>
                    <a:pt x="18215" y="28949"/>
                    <a:pt x="19348" y="28677"/>
                  </a:cubicBezTo>
                  <a:cubicBezTo>
                    <a:pt x="27154" y="26809"/>
                    <a:pt x="31957" y="18970"/>
                    <a:pt x="30122" y="11165"/>
                  </a:cubicBezTo>
                  <a:cubicBezTo>
                    <a:pt x="28523" y="4482"/>
                    <a:pt x="22547" y="0"/>
                    <a:pt x="1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4553;p102">
              <a:extLst>
                <a:ext uri="{FF2B5EF4-FFF2-40B4-BE49-F238E27FC236}">
                  <a16:creationId xmlns:a16="http://schemas.microsoft.com/office/drawing/2014/main" id="{692F0A11-0F2F-C28D-5A45-A42838DD8199}"/>
                </a:ext>
              </a:extLst>
            </p:cNvPr>
            <p:cNvSpPr/>
            <p:nvPr/>
          </p:nvSpPr>
          <p:spPr>
            <a:xfrm>
              <a:off x="1761834" y="759739"/>
              <a:ext cx="175296" cy="393315"/>
            </a:xfrm>
            <a:custGeom>
              <a:avLst/>
              <a:gdLst/>
              <a:ahLst/>
              <a:cxnLst/>
              <a:rect l="l" t="t" r="r" b="b"/>
              <a:pathLst>
                <a:path w="9441" h="21183" extrusionOk="0">
                  <a:moveTo>
                    <a:pt x="4103" y="1"/>
                  </a:moveTo>
                  <a:lnTo>
                    <a:pt x="4103" y="19548"/>
                  </a:lnTo>
                  <a:lnTo>
                    <a:pt x="0" y="20349"/>
                  </a:lnTo>
                  <a:lnTo>
                    <a:pt x="0" y="21183"/>
                  </a:lnTo>
                  <a:lnTo>
                    <a:pt x="9441" y="21183"/>
                  </a:lnTo>
                  <a:lnTo>
                    <a:pt x="9441" y="20349"/>
                  </a:lnTo>
                  <a:lnTo>
                    <a:pt x="5338" y="19548"/>
                  </a:lnTo>
                  <a:lnTo>
                    <a:pt x="533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4554;p102">
              <a:extLst>
                <a:ext uri="{FF2B5EF4-FFF2-40B4-BE49-F238E27FC236}">
                  <a16:creationId xmlns:a16="http://schemas.microsoft.com/office/drawing/2014/main" id="{467B16B4-EBF7-6F2E-96D1-88A673CA3C09}"/>
                </a:ext>
              </a:extLst>
            </p:cNvPr>
            <p:cNvSpPr/>
            <p:nvPr/>
          </p:nvSpPr>
          <p:spPr>
            <a:xfrm>
              <a:off x="1716622" y="546064"/>
              <a:ext cx="265107" cy="475681"/>
            </a:xfrm>
            <a:custGeom>
              <a:avLst/>
              <a:gdLst/>
              <a:ahLst/>
              <a:cxnLst/>
              <a:rect l="l" t="t" r="r" b="b"/>
              <a:pathLst>
                <a:path w="14278" h="25619" extrusionOk="0">
                  <a:moveTo>
                    <a:pt x="6138" y="1"/>
                  </a:moveTo>
                  <a:lnTo>
                    <a:pt x="6138" y="1602"/>
                  </a:lnTo>
                  <a:lnTo>
                    <a:pt x="1902" y="2135"/>
                  </a:lnTo>
                  <a:cubicBezTo>
                    <a:pt x="1301" y="3770"/>
                    <a:pt x="1635" y="5571"/>
                    <a:pt x="2736" y="6939"/>
                  </a:cubicBezTo>
                  <a:cubicBezTo>
                    <a:pt x="4570" y="9407"/>
                    <a:pt x="4937" y="11075"/>
                    <a:pt x="2469" y="14377"/>
                  </a:cubicBezTo>
                  <a:cubicBezTo>
                    <a:pt x="0" y="17646"/>
                    <a:pt x="2836" y="25619"/>
                    <a:pt x="2836" y="25619"/>
                  </a:cubicBezTo>
                  <a:lnTo>
                    <a:pt x="11442" y="25619"/>
                  </a:lnTo>
                  <a:cubicBezTo>
                    <a:pt x="11442" y="25619"/>
                    <a:pt x="14277" y="17646"/>
                    <a:pt x="11809" y="14377"/>
                  </a:cubicBezTo>
                  <a:cubicBezTo>
                    <a:pt x="9340" y="11108"/>
                    <a:pt x="9707" y="9407"/>
                    <a:pt x="11542" y="6939"/>
                  </a:cubicBezTo>
                  <a:cubicBezTo>
                    <a:pt x="12643" y="5571"/>
                    <a:pt x="12943" y="3737"/>
                    <a:pt x="12376" y="2135"/>
                  </a:cubicBezTo>
                  <a:lnTo>
                    <a:pt x="8140" y="1602"/>
                  </a:lnTo>
                  <a:lnTo>
                    <a:pt x="814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4555;p102">
              <a:extLst>
                <a:ext uri="{FF2B5EF4-FFF2-40B4-BE49-F238E27FC236}">
                  <a16:creationId xmlns:a16="http://schemas.microsoft.com/office/drawing/2014/main" id="{1926BB74-5EB1-02BD-6122-F0DCD4CC2A4E}"/>
                </a:ext>
              </a:extLst>
            </p:cNvPr>
            <p:cNvSpPr/>
            <p:nvPr/>
          </p:nvSpPr>
          <p:spPr>
            <a:xfrm>
              <a:off x="1736434" y="574547"/>
              <a:ext cx="226096" cy="471986"/>
            </a:xfrm>
            <a:custGeom>
              <a:avLst/>
              <a:gdLst/>
              <a:ahLst/>
              <a:cxnLst/>
              <a:rect l="l" t="t" r="r" b="b"/>
              <a:pathLst>
                <a:path w="12177" h="25420" extrusionOk="0">
                  <a:moveTo>
                    <a:pt x="3870" y="1"/>
                  </a:moveTo>
                  <a:lnTo>
                    <a:pt x="2269" y="234"/>
                  </a:lnTo>
                  <a:cubicBezTo>
                    <a:pt x="2703" y="1969"/>
                    <a:pt x="2469" y="3837"/>
                    <a:pt x="1669" y="5438"/>
                  </a:cubicBezTo>
                  <a:cubicBezTo>
                    <a:pt x="2036" y="6272"/>
                    <a:pt x="3103" y="7440"/>
                    <a:pt x="3003" y="8974"/>
                  </a:cubicBezTo>
                  <a:cubicBezTo>
                    <a:pt x="2803" y="11576"/>
                    <a:pt x="568" y="12410"/>
                    <a:pt x="301" y="16046"/>
                  </a:cubicBezTo>
                  <a:cubicBezTo>
                    <a:pt x="1" y="20516"/>
                    <a:pt x="1502" y="25186"/>
                    <a:pt x="1502" y="25186"/>
                  </a:cubicBezTo>
                  <a:lnTo>
                    <a:pt x="5938" y="25419"/>
                  </a:lnTo>
                  <a:lnTo>
                    <a:pt x="6239" y="25419"/>
                  </a:lnTo>
                  <a:lnTo>
                    <a:pt x="10642" y="25186"/>
                  </a:lnTo>
                  <a:cubicBezTo>
                    <a:pt x="10642" y="25186"/>
                    <a:pt x="12176" y="20516"/>
                    <a:pt x="11876" y="16046"/>
                  </a:cubicBezTo>
                  <a:cubicBezTo>
                    <a:pt x="11609" y="12410"/>
                    <a:pt x="9374" y="11576"/>
                    <a:pt x="9174" y="8974"/>
                  </a:cubicBezTo>
                  <a:cubicBezTo>
                    <a:pt x="9041" y="7440"/>
                    <a:pt x="10108" y="6272"/>
                    <a:pt x="10508" y="5438"/>
                  </a:cubicBezTo>
                  <a:cubicBezTo>
                    <a:pt x="9674" y="3837"/>
                    <a:pt x="9441" y="1969"/>
                    <a:pt x="9875" y="234"/>
                  </a:cubicBezTo>
                  <a:lnTo>
                    <a:pt x="8307" y="1"/>
                  </a:lnTo>
                  <a:cubicBezTo>
                    <a:pt x="8307" y="1"/>
                    <a:pt x="7873" y="3237"/>
                    <a:pt x="6072" y="3403"/>
                  </a:cubicBezTo>
                  <a:cubicBezTo>
                    <a:pt x="4271" y="3237"/>
                    <a:pt x="3870" y="1"/>
                    <a:pt x="38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4556;p102">
              <a:extLst>
                <a:ext uri="{FF2B5EF4-FFF2-40B4-BE49-F238E27FC236}">
                  <a16:creationId xmlns:a16="http://schemas.microsoft.com/office/drawing/2014/main" id="{4E5C6675-68B7-30DC-9578-2556C078E575}"/>
                </a:ext>
              </a:extLst>
            </p:cNvPr>
            <p:cNvSpPr/>
            <p:nvPr/>
          </p:nvSpPr>
          <p:spPr>
            <a:xfrm>
              <a:off x="1748818" y="889266"/>
              <a:ext cx="331393" cy="214863"/>
            </a:xfrm>
            <a:custGeom>
              <a:avLst/>
              <a:gdLst/>
              <a:ahLst/>
              <a:cxnLst/>
              <a:rect l="l" t="t" r="r" b="b"/>
              <a:pathLst>
                <a:path w="17848" h="11572" extrusionOk="0">
                  <a:moveTo>
                    <a:pt x="14630" y="1"/>
                  </a:moveTo>
                  <a:cubicBezTo>
                    <a:pt x="13001" y="1"/>
                    <a:pt x="11219" y="2961"/>
                    <a:pt x="10008" y="4566"/>
                  </a:cubicBezTo>
                  <a:cubicBezTo>
                    <a:pt x="8540" y="6468"/>
                    <a:pt x="4204" y="8936"/>
                    <a:pt x="4204" y="8936"/>
                  </a:cubicBezTo>
                  <a:cubicBezTo>
                    <a:pt x="4071" y="8969"/>
                    <a:pt x="234" y="9970"/>
                    <a:pt x="1" y="11571"/>
                  </a:cubicBezTo>
                  <a:lnTo>
                    <a:pt x="7940" y="11571"/>
                  </a:lnTo>
                  <a:cubicBezTo>
                    <a:pt x="7940" y="11571"/>
                    <a:pt x="10275" y="11571"/>
                    <a:pt x="10875" y="10437"/>
                  </a:cubicBezTo>
                  <a:cubicBezTo>
                    <a:pt x="11843" y="8703"/>
                    <a:pt x="14745" y="7402"/>
                    <a:pt x="14978" y="7402"/>
                  </a:cubicBezTo>
                  <a:cubicBezTo>
                    <a:pt x="14980" y="7402"/>
                    <a:pt x="14981" y="7402"/>
                    <a:pt x="14983" y="7402"/>
                  </a:cubicBezTo>
                  <a:cubicBezTo>
                    <a:pt x="15348" y="7402"/>
                    <a:pt x="15645" y="11571"/>
                    <a:pt x="15645" y="11571"/>
                  </a:cubicBezTo>
                  <a:lnTo>
                    <a:pt x="16446" y="11571"/>
                  </a:lnTo>
                  <a:lnTo>
                    <a:pt x="17847" y="6835"/>
                  </a:lnTo>
                  <a:cubicBezTo>
                    <a:pt x="17847" y="6835"/>
                    <a:pt x="17413" y="2365"/>
                    <a:pt x="15779" y="630"/>
                  </a:cubicBezTo>
                  <a:cubicBezTo>
                    <a:pt x="15712" y="530"/>
                    <a:pt x="15612" y="430"/>
                    <a:pt x="15512" y="330"/>
                  </a:cubicBezTo>
                  <a:cubicBezTo>
                    <a:pt x="15226" y="101"/>
                    <a:pt x="14931" y="1"/>
                    <a:pt x="1463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4557;p102">
              <a:extLst>
                <a:ext uri="{FF2B5EF4-FFF2-40B4-BE49-F238E27FC236}">
                  <a16:creationId xmlns:a16="http://schemas.microsoft.com/office/drawing/2014/main" id="{5FB6CFEB-0C92-E28E-C342-BCD36196FD7E}"/>
                </a:ext>
              </a:extLst>
            </p:cNvPr>
            <p:cNvSpPr/>
            <p:nvPr/>
          </p:nvSpPr>
          <p:spPr>
            <a:xfrm>
              <a:off x="1826857" y="889266"/>
              <a:ext cx="215569" cy="167962"/>
            </a:xfrm>
            <a:custGeom>
              <a:avLst/>
              <a:gdLst/>
              <a:ahLst/>
              <a:cxnLst/>
              <a:rect l="l" t="t" r="r" b="b"/>
              <a:pathLst>
                <a:path w="11610" h="9046" extrusionOk="0">
                  <a:moveTo>
                    <a:pt x="10429" y="1"/>
                  </a:moveTo>
                  <a:cubicBezTo>
                    <a:pt x="8806" y="1"/>
                    <a:pt x="7044" y="2961"/>
                    <a:pt x="5805" y="4566"/>
                  </a:cubicBezTo>
                  <a:cubicBezTo>
                    <a:pt x="4337" y="6468"/>
                    <a:pt x="1" y="8936"/>
                    <a:pt x="1" y="8936"/>
                  </a:cubicBezTo>
                  <a:lnTo>
                    <a:pt x="168" y="8969"/>
                  </a:lnTo>
                  <a:cubicBezTo>
                    <a:pt x="479" y="9018"/>
                    <a:pt x="848" y="9046"/>
                    <a:pt x="1252" y="9046"/>
                  </a:cubicBezTo>
                  <a:cubicBezTo>
                    <a:pt x="3053" y="9046"/>
                    <a:pt x="5552" y="8497"/>
                    <a:pt x="6806" y="6835"/>
                  </a:cubicBezTo>
                  <a:cubicBezTo>
                    <a:pt x="8574" y="4533"/>
                    <a:pt x="8941" y="1831"/>
                    <a:pt x="10709" y="1197"/>
                  </a:cubicBezTo>
                  <a:cubicBezTo>
                    <a:pt x="11042" y="1097"/>
                    <a:pt x="11376" y="897"/>
                    <a:pt x="11609" y="630"/>
                  </a:cubicBezTo>
                  <a:cubicBezTo>
                    <a:pt x="11509" y="530"/>
                    <a:pt x="11409" y="430"/>
                    <a:pt x="11309" y="330"/>
                  </a:cubicBezTo>
                  <a:cubicBezTo>
                    <a:pt x="11023" y="101"/>
                    <a:pt x="10729" y="1"/>
                    <a:pt x="104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4558;p102">
              <a:extLst>
                <a:ext uri="{FF2B5EF4-FFF2-40B4-BE49-F238E27FC236}">
                  <a16:creationId xmlns:a16="http://schemas.microsoft.com/office/drawing/2014/main" id="{9963A312-04D0-C1C0-D43F-BF423AC85595}"/>
                </a:ext>
              </a:extLst>
            </p:cNvPr>
            <p:cNvSpPr/>
            <p:nvPr/>
          </p:nvSpPr>
          <p:spPr>
            <a:xfrm>
              <a:off x="1834916" y="889266"/>
              <a:ext cx="331374" cy="214863"/>
            </a:xfrm>
            <a:custGeom>
              <a:avLst/>
              <a:gdLst/>
              <a:ahLst/>
              <a:cxnLst/>
              <a:rect l="l" t="t" r="r" b="b"/>
              <a:pathLst>
                <a:path w="17847" h="11572" extrusionOk="0">
                  <a:moveTo>
                    <a:pt x="14632" y="1"/>
                  </a:moveTo>
                  <a:cubicBezTo>
                    <a:pt x="13009" y="1"/>
                    <a:pt x="11247" y="2961"/>
                    <a:pt x="10008" y="4566"/>
                  </a:cubicBezTo>
                  <a:cubicBezTo>
                    <a:pt x="8540" y="6468"/>
                    <a:pt x="4204" y="8936"/>
                    <a:pt x="4204" y="8936"/>
                  </a:cubicBezTo>
                  <a:cubicBezTo>
                    <a:pt x="4104" y="8969"/>
                    <a:pt x="234" y="9970"/>
                    <a:pt x="1" y="11571"/>
                  </a:cubicBezTo>
                  <a:lnTo>
                    <a:pt x="7940" y="11571"/>
                  </a:lnTo>
                  <a:cubicBezTo>
                    <a:pt x="7940" y="11571"/>
                    <a:pt x="10275" y="11571"/>
                    <a:pt x="10908" y="10437"/>
                  </a:cubicBezTo>
                  <a:cubicBezTo>
                    <a:pt x="11842" y="8703"/>
                    <a:pt x="14778" y="7402"/>
                    <a:pt x="15011" y="7402"/>
                  </a:cubicBezTo>
                  <a:cubicBezTo>
                    <a:pt x="15013" y="7402"/>
                    <a:pt x="15014" y="7402"/>
                    <a:pt x="15016" y="7402"/>
                  </a:cubicBezTo>
                  <a:cubicBezTo>
                    <a:pt x="15380" y="7402"/>
                    <a:pt x="15645" y="11571"/>
                    <a:pt x="15645" y="11571"/>
                  </a:cubicBezTo>
                  <a:lnTo>
                    <a:pt x="16446" y="11571"/>
                  </a:lnTo>
                  <a:lnTo>
                    <a:pt x="17847" y="6835"/>
                  </a:lnTo>
                  <a:cubicBezTo>
                    <a:pt x="17847" y="6835"/>
                    <a:pt x="17413" y="2365"/>
                    <a:pt x="15812" y="630"/>
                  </a:cubicBezTo>
                  <a:cubicBezTo>
                    <a:pt x="15712" y="530"/>
                    <a:pt x="15612" y="430"/>
                    <a:pt x="15512" y="330"/>
                  </a:cubicBezTo>
                  <a:cubicBezTo>
                    <a:pt x="15226" y="101"/>
                    <a:pt x="14931" y="1"/>
                    <a:pt x="146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4559;p102">
              <a:extLst>
                <a:ext uri="{FF2B5EF4-FFF2-40B4-BE49-F238E27FC236}">
                  <a16:creationId xmlns:a16="http://schemas.microsoft.com/office/drawing/2014/main" id="{80BC0CAE-B976-FF5A-7341-8A25F75EB4FE}"/>
                </a:ext>
              </a:extLst>
            </p:cNvPr>
            <p:cNvSpPr/>
            <p:nvPr/>
          </p:nvSpPr>
          <p:spPr>
            <a:xfrm>
              <a:off x="1912955" y="889266"/>
              <a:ext cx="215550" cy="167962"/>
            </a:xfrm>
            <a:custGeom>
              <a:avLst/>
              <a:gdLst/>
              <a:ahLst/>
              <a:cxnLst/>
              <a:rect l="l" t="t" r="r" b="b"/>
              <a:pathLst>
                <a:path w="11609" h="9046" extrusionOk="0">
                  <a:moveTo>
                    <a:pt x="10429" y="1"/>
                  </a:moveTo>
                  <a:cubicBezTo>
                    <a:pt x="8806" y="1"/>
                    <a:pt x="7044" y="2961"/>
                    <a:pt x="5805" y="4566"/>
                  </a:cubicBezTo>
                  <a:cubicBezTo>
                    <a:pt x="4337" y="6468"/>
                    <a:pt x="1" y="8936"/>
                    <a:pt x="1" y="8936"/>
                  </a:cubicBezTo>
                  <a:lnTo>
                    <a:pt x="201" y="8969"/>
                  </a:lnTo>
                  <a:cubicBezTo>
                    <a:pt x="506" y="9018"/>
                    <a:pt x="870" y="9046"/>
                    <a:pt x="1270" y="9046"/>
                  </a:cubicBezTo>
                  <a:cubicBezTo>
                    <a:pt x="3052" y="9046"/>
                    <a:pt x="5552" y="8497"/>
                    <a:pt x="6805" y="6835"/>
                  </a:cubicBezTo>
                  <a:cubicBezTo>
                    <a:pt x="8573" y="4533"/>
                    <a:pt x="8974" y="1831"/>
                    <a:pt x="10708" y="1197"/>
                  </a:cubicBezTo>
                  <a:cubicBezTo>
                    <a:pt x="11042" y="1097"/>
                    <a:pt x="11375" y="897"/>
                    <a:pt x="11609" y="630"/>
                  </a:cubicBezTo>
                  <a:cubicBezTo>
                    <a:pt x="11509" y="530"/>
                    <a:pt x="11409" y="430"/>
                    <a:pt x="11309" y="330"/>
                  </a:cubicBezTo>
                  <a:cubicBezTo>
                    <a:pt x="11023" y="101"/>
                    <a:pt x="10728" y="1"/>
                    <a:pt x="104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4560;p102">
              <a:extLst>
                <a:ext uri="{FF2B5EF4-FFF2-40B4-BE49-F238E27FC236}">
                  <a16:creationId xmlns:a16="http://schemas.microsoft.com/office/drawing/2014/main" id="{CEE6827B-D266-A20A-BD1F-CC25BFB53556}"/>
                </a:ext>
              </a:extLst>
            </p:cNvPr>
            <p:cNvSpPr/>
            <p:nvPr/>
          </p:nvSpPr>
          <p:spPr>
            <a:xfrm>
              <a:off x="1521515" y="736827"/>
              <a:ext cx="209367" cy="152383"/>
            </a:xfrm>
            <a:custGeom>
              <a:avLst/>
              <a:gdLst/>
              <a:ahLst/>
              <a:cxnLst/>
              <a:rect l="l" t="t" r="r" b="b"/>
              <a:pathLst>
                <a:path w="11276" h="8207" extrusionOk="0">
                  <a:moveTo>
                    <a:pt x="1202" y="1"/>
                  </a:moveTo>
                  <a:lnTo>
                    <a:pt x="701" y="734"/>
                  </a:lnTo>
                  <a:cubicBezTo>
                    <a:pt x="101" y="1635"/>
                    <a:pt x="1" y="2803"/>
                    <a:pt x="401" y="3803"/>
                  </a:cubicBezTo>
                  <a:lnTo>
                    <a:pt x="1402" y="6205"/>
                  </a:lnTo>
                  <a:cubicBezTo>
                    <a:pt x="1869" y="7406"/>
                    <a:pt x="3070" y="8206"/>
                    <a:pt x="4404" y="8206"/>
                  </a:cubicBezTo>
                  <a:lnTo>
                    <a:pt x="8140" y="8206"/>
                  </a:lnTo>
                  <a:lnTo>
                    <a:pt x="11276" y="6705"/>
                  </a:lnTo>
                  <a:lnTo>
                    <a:pt x="120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4561;p102">
              <a:extLst>
                <a:ext uri="{FF2B5EF4-FFF2-40B4-BE49-F238E27FC236}">
                  <a16:creationId xmlns:a16="http://schemas.microsoft.com/office/drawing/2014/main" id="{728BD79C-28F7-15CE-FF02-5CEC9E709E62}"/>
                </a:ext>
              </a:extLst>
            </p:cNvPr>
            <p:cNvSpPr/>
            <p:nvPr/>
          </p:nvSpPr>
          <p:spPr>
            <a:xfrm>
              <a:off x="1543815" y="736827"/>
              <a:ext cx="212468" cy="130697"/>
            </a:xfrm>
            <a:custGeom>
              <a:avLst/>
              <a:gdLst/>
              <a:ahLst/>
              <a:cxnLst/>
              <a:rect l="l" t="t" r="r" b="b"/>
              <a:pathLst>
                <a:path w="11443" h="7039" extrusionOk="0">
                  <a:moveTo>
                    <a:pt x="1" y="1"/>
                  </a:moveTo>
                  <a:lnTo>
                    <a:pt x="3170" y="7039"/>
                  </a:lnTo>
                  <a:lnTo>
                    <a:pt x="11442" y="7039"/>
                  </a:lnTo>
                  <a:lnTo>
                    <a:pt x="827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4562;p102">
              <a:extLst>
                <a:ext uri="{FF2B5EF4-FFF2-40B4-BE49-F238E27FC236}">
                  <a16:creationId xmlns:a16="http://schemas.microsoft.com/office/drawing/2014/main" id="{7C64DEF1-4B4B-7236-40A6-99CD638AE105}"/>
                </a:ext>
              </a:extLst>
            </p:cNvPr>
            <p:cNvSpPr/>
            <p:nvPr/>
          </p:nvSpPr>
          <p:spPr>
            <a:xfrm>
              <a:off x="1631156" y="802908"/>
              <a:ext cx="156710" cy="133983"/>
            </a:xfrm>
            <a:custGeom>
              <a:avLst/>
              <a:gdLst/>
              <a:ahLst/>
              <a:cxnLst/>
              <a:rect l="l" t="t" r="r" b="b"/>
              <a:pathLst>
                <a:path w="8440" h="7216" extrusionOk="0">
                  <a:moveTo>
                    <a:pt x="4837" y="1178"/>
                  </a:moveTo>
                  <a:cubicBezTo>
                    <a:pt x="6171" y="1178"/>
                    <a:pt x="7272" y="2279"/>
                    <a:pt x="7272" y="3613"/>
                  </a:cubicBezTo>
                  <a:cubicBezTo>
                    <a:pt x="7272" y="5083"/>
                    <a:pt x="6061" y="6063"/>
                    <a:pt x="4802" y="6063"/>
                  </a:cubicBezTo>
                  <a:cubicBezTo>
                    <a:pt x="4205" y="6063"/>
                    <a:pt x="3596" y="5842"/>
                    <a:pt x="3102" y="5348"/>
                  </a:cubicBezTo>
                  <a:cubicBezTo>
                    <a:pt x="1568" y="3813"/>
                    <a:pt x="2669" y="1178"/>
                    <a:pt x="4837" y="1178"/>
                  </a:cubicBezTo>
                  <a:close/>
                  <a:moveTo>
                    <a:pt x="4799" y="0"/>
                  </a:moveTo>
                  <a:cubicBezTo>
                    <a:pt x="3910" y="0"/>
                    <a:pt x="3003" y="333"/>
                    <a:pt x="2268" y="1078"/>
                  </a:cubicBezTo>
                  <a:cubicBezTo>
                    <a:pt x="0" y="3346"/>
                    <a:pt x="1635" y="7216"/>
                    <a:pt x="4837" y="7216"/>
                  </a:cubicBezTo>
                  <a:cubicBezTo>
                    <a:pt x="6838" y="7216"/>
                    <a:pt x="8439" y="5615"/>
                    <a:pt x="8439" y="3613"/>
                  </a:cubicBezTo>
                  <a:cubicBezTo>
                    <a:pt x="8439" y="1448"/>
                    <a:pt x="6656" y="0"/>
                    <a:pt x="47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4563;p102">
              <a:extLst>
                <a:ext uri="{FF2B5EF4-FFF2-40B4-BE49-F238E27FC236}">
                  <a16:creationId xmlns:a16="http://schemas.microsoft.com/office/drawing/2014/main" id="{D76BE760-C262-A906-1B5F-00C9F62589BB}"/>
                </a:ext>
              </a:extLst>
            </p:cNvPr>
            <p:cNvSpPr/>
            <p:nvPr/>
          </p:nvSpPr>
          <p:spPr>
            <a:xfrm>
              <a:off x="1675124" y="760983"/>
              <a:ext cx="91686" cy="58859"/>
            </a:xfrm>
            <a:custGeom>
              <a:avLst/>
              <a:gdLst/>
              <a:ahLst/>
              <a:cxnLst/>
              <a:rect l="l" t="t" r="r" b="b"/>
              <a:pathLst>
                <a:path w="4938" h="3170" extrusionOk="0">
                  <a:moveTo>
                    <a:pt x="701" y="0"/>
                  </a:moveTo>
                  <a:lnTo>
                    <a:pt x="0" y="701"/>
                  </a:lnTo>
                  <a:lnTo>
                    <a:pt x="2469" y="3169"/>
                  </a:lnTo>
                  <a:lnTo>
                    <a:pt x="4937" y="701"/>
                  </a:lnTo>
                  <a:lnTo>
                    <a:pt x="423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4564;p102">
              <a:extLst>
                <a:ext uri="{FF2B5EF4-FFF2-40B4-BE49-F238E27FC236}">
                  <a16:creationId xmlns:a16="http://schemas.microsoft.com/office/drawing/2014/main" id="{1257F249-F3D4-F2D2-27DF-44C1FBA30A38}"/>
                </a:ext>
              </a:extLst>
            </p:cNvPr>
            <p:cNvSpPr/>
            <p:nvPr/>
          </p:nvSpPr>
          <p:spPr>
            <a:xfrm>
              <a:off x="1699893" y="760983"/>
              <a:ext cx="42148" cy="58859"/>
            </a:xfrm>
            <a:custGeom>
              <a:avLst/>
              <a:gdLst/>
              <a:ahLst/>
              <a:cxnLst/>
              <a:rect l="l" t="t" r="r" b="b"/>
              <a:pathLst>
                <a:path w="2270" h="3170" extrusionOk="0">
                  <a:moveTo>
                    <a:pt x="334" y="0"/>
                  </a:moveTo>
                  <a:lnTo>
                    <a:pt x="1" y="701"/>
                  </a:lnTo>
                  <a:lnTo>
                    <a:pt x="1135" y="3169"/>
                  </a:lnTo>
                  <a:lnTo>
                    <a:pt x="2269" y="701"/>
                  </a:lnTo>
                  <a:lnTo>
                    <a:pt x="19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4565;p102">
              <a:extLst>
                <a:ext uri="{FF2B5EF4-FFF2-40B4-BE49-F238E27FC236}">
                  <a16:creationId xmlns:a16="http://schemas.microsoft.com/office/drawing/2014/main" id="{C2F209A8-CDE1-BB2C-B85F-29D5D03DBCEC}"/>
                </a:ext>
              </a:extLst>
            </p:cNvPr>
            <p:cNvSpPr/>
            <p:nvPr/>
          </p:nvSpPr>
          <p:spPr>
            <a:xfrm>
              <a:off x="1589658" y="864422"/>
              <a:ext cx="262619" cy="127596"/>
            </a:xfrm>
            <a:custGeom>
              <a:avLst/>
              <a:gdLst/>
              <a:ahLst/>
              <a:cxnLst/>
              <a:rect l="l" t="t" r="r" b="b"/>
              <a:pathLst>
                <a:path w="14144" h="6872" extrusionOk="0">
                  <a:moveTo>
                    <a:pt x="0" y="0"/>
                  </a:moveTo>
                  <a:lnTo>
                    <a:pt x="0" y="4603"/>
                  </a:lnTo>
                  <a:cubicBezTo>
                    <a:pt x="34" y="5871"/>
                    <a:pt x="1034" y="6872"/>
                    <a:pt x="2302" y="6872"/>
                  </a:cubicBezTo>
                  <a:lnTo>
                    <a:pt x="11842" y="6872"/>
                  </a:lnTo>
                  <a:cubicBezTo>
                    <a:pt x="13110" y="6872"/>
                    <a:pt x="14110" y="5871"/>
                    <a:pt x="14144" y="4603"/>
                  </a:cubicBezTo>
                  <a:lnTo>
                    <a:pt x="1414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4566;p102">
              <a:extLst>
                <a:ext uri="{FF2B5EF4-FFF2-40B4-BE49-F238E27FC236}">
                  <a16:creationId xmlns:a16="http://schemas.microsoft.com/office/drawing/2014/main" id="{EB6DDC89-0984-4FBE-1A6B-0C368574F559}"/>
                </a:ext>
              </a:extLst>
            </p:cNvPr>
            <p:cNvSpPr/>
            <p:nvPr/>
          </p:nvSpPr>
          <p:spPr>
            <a:xfrm>
              <a:off x="1589658" y="864422"/>
              <a:ext cx="123270" cy="127596"/>
            </a:xfrm>
            <a:custGeom>
              <a:avLst/>
              <a:gdLst/>
              <a:ahLst/>
              <a:cxnLst/>
              <a:rect l="l" t="t" r="r" b="b"/>
              <a:pathLst>
                <a:path w="6639" h="6872" extrusionOk="0">
                  <a:moveTo>
                    <a:pt x="0" y="0"/>
                  </a:moveTo>
                  <a:lnTo>
                    <a:pt x="0" y="4603"/>
                  </a:lnTo>
                  <a:cubicBezTo>
                    <a:pt x="34" y="5871"/>
                    <a:pt x="1034" y="6872"/>
                    <a:pt x="2302" y="6872"/>
                  </a:cubicBezTo>
                  <a:lnTo>
                    <a:pt x="4337" y="6872"/>
                  </a:lnTo>
                  <a:cubicBezTo>
                    <a:pt x="5604" y="6872"/>
                    <a:pt x="6605" y="5871"/>
                    <a:pt x="6638" y="4603"/>
                  </a:cubicBezTo>
                  <a:lnTo>
                    <a:pt x="66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4567;p102">
              <a:extLst>
                <a:ext uri="{FF2B5EF4-FFF2-40B4-BE49-F238E27FC236}">
                  <a16:creationId xmlns:a16="http://schemas.microsoft.com/office/drawing/2014/main" id="{E9CF1C36-8D0A-A78B-C9CE-20A5E7A686E4}"/>
                </a:ext>
              </a:extLst>
            </p:cNvPr>
            <p:cNvSpPr/>
            <p:nvPr/>
          </p:nvSpPr>
          <p:spPr>
            <a:xfrm>
              <a:off x="886061" y="925008"/>
              <a:ext cx="304748" cy="268152"/>
            </a:xfrm>
            <a:custGeom>
              <a:avLst/>
              <a:gdLst/>
              <a:ahLst/>
              <a:cxnLst/>
              <a:rect l="l" t="t" r="r" b="b"/>
              <a:pathLst>
                <a:path w="16413" h="14442" extrusionOk="0">
                  <a:moveTo>
                    <a:pt x="8226" y="1"/>
                  </a:moveTo>
                  <a:cubicBezTo>
                    <a:pt x="5383" y="1"/>
                    <a:pt x="2696" y="1675"/>
                    <a:pt x="1535" y="4476"/>
                  </a:cubicBezTo>
                  <a:cubicBezTo>
                    <a:pt x="0" y="8145"/>
                    <a:pt x="1768" y="12382"/>
                    <a:pt x="5438" y="13883"/>
                  </a:cubicBezTo>
                  <a:cubicBezTo>
                    <a:pt x="6352" y="14261"/>
                    <a:pt x="7296" y="14441"/>
                    <a:pt x="8223" y="14441"/>
                  </a:cubicBezTo>
                  <a:cubicBezTo>
                    <a:pt x="11052" y="14441"/>
                    <a:pt x="13722" y="12769"/>
                    <a:pt x="14878" y="9980"/>
                  </a:cubicBezTo>
                  <a:cubicBezTo>
                    <a:pt x="16412" y="6311"/>
                    <a:pt x="14644" y="2074"/>
                    <a:pt x="10975" y="540"/>
                  </a:cubicBezTo>
                  <a:cubicBezTo>
                    <a:pt x="10073" y="174"/>
                    <a:pt x="9141" y="1"/>
                    <a:pt x="82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4568;p102">
              <a:extLst>
                <a:ext uri="{FF2B5EF4-FFF2-40B4-BE49-F238E27FC236}">
                  <a16:creationId xmlns:a16="http://schemas.microsoft.com/office/drawing/2014/main" id="{9E7582E2-6BBE-0894-ECC9-06F21819DD29}"/>
                </a:ext>
              </a:extLst>
            </p:cNvPr>
            <p:cNvSpPr/>
            <p:nvPr/>
          </p:nvSpPr>
          <p:spPr>
            <a:xfrm>
              <a:off x="1087351" y="1183393"/>
              <a:ext cx="73732" cy="63130"/>
            </a:xfrm>
            <a:custGeom>
              <a:avLst/>
              <a:gdLst/>
              <a:ahLst/>
              <a:cxnLst/>
              <a:rect l="l" t="t" r="r" b="b"/>
              <a:pathLst>
                <a:path w="3971" h="3400" extrusionOk="0">
                  <a:moveTo>
                    <a:pt x="1702" y="0"/>
                  </a:moveTo>
                  <a:cubicBezTo>
                    <a:pt x="768" y="0"/>
                    <a:pt x="1" y="767"/>
                    <a:pt x="1" y="1701"/>
                  </a:cubicBezTo>
                  <a:cubicBezTo>
                    <a:pt x="1" y="2719"/>
                    <a:pt x="844" y="3399"/>
                    <a:pt x="1720" y="3399"/>
                  </a:cubicBezTo>
                  <a:cubicBezTo>
                    <a:pt x="2136" y="3399"/>
                    <a:pt x="2559" y="3246"/>
                    <a:pt x="2903" y="2902"/>
                  </a:cubicBezTo>
                  <a:cubicBezTo>
                    <a:pt x="3970" y="1835"/>
                    <a:pt x="3203" y="0"/>
                    <a:pt x="17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4569;p102">
              <a:extLst>
                <a:ext uri="{FF2B5EF4-FFF2-40B4-BE49-F238E27FC236}">
                  <a16:creationId xmlns:a16="http://schemas.microsoft.com/office/drawing/2014/main" id="{BC94FE68-837B-02B1-CF51-B67EAF6A0C07}"/>
                </a:ext>
              </a:extLst>
            </p:cNvPr>
            <p:cNvSpPr/>
            <p:nvPr/>
          </p:nvSpPr>
          <p:spPr>
            <a:xfrm>
              <a:off x="1136908" y="1239746"/>
              <a:ext cx="39029" cy="33440"/>
            </a:xfrm>
            <a:custGeom>
              <a:avLst/>
              <a:gdLst/>
              <a:ahLst/>
              <a:cxnLst/>
              <a:rect l="l" t="t" r="r" b="b"/>
              <a:pathLst>
                <a:path w="2102" h="1801" extrusionOk="0">
                  <a:moveTo>
                    <a:pt x="901" y="1"/>
                  </a:moveTo>
                  <a:cubicBezTo>
                    <a:pt x="400" y="1"/>
                    <a:pt x="0" y="401"/>
                    <a:pt x="0" y="901"/>
                  </a:cubicBezTo>
                  <a:cubicBezTo>
                    <a:pt x="0" y="1443"/>
                    <a:pt x="442" y="1801"/>
                    <a:pt x="904" y="1801"/>
                  </a:cubicBezTo>
                  <a:cubicBezTo>
                    <a:pt x="1125" y="1801"/>
                    <a:pt x="1351" y="1719"/>
                    <a:pt x="1535" y="1535"/>
                  </a:cubicBezTo>
                  <a:cubicBezTo>
                    <a:pt x="2102" y="968"/>
                    <a:pt x="1701" y="1"/>
                    <a:pt x="9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4570;p102">
              <a:extLst>
                <a:ext uri="{FF2B5EF4-FFF2-40B4-BE49-F238E27FC236}">
                  <a16:creationId xmlns:a16="http://schemas.microsoft.com/office/drawing/2014/main" id="{EDFF8B9B-AAFD-49C6-55B4-25B847745D69}"/>
                </a:ext>
              </a:extLst>
            </p:cNvPr>
            <p:cNvSpPr/>
            <p:nvPr/>
          </p:nvSpPr>
          <p:spPr>
            <a:xfrm>
              <a:off x="1173449" y="1261990"/>
              <a:ext cx="25400" cy="21334"/>
            </a:xfrm>
            <a:custGeom>
              <a:avLst/>
              <a:gdLst/>
              <a:ahLst/>
              <a:cxnLst/>
              <a:rect l="l" t="t" r="r" b="b"/>
              <a:pathLst>
                <a:path w="1368" h="1149" extrusionOk="0">
                  <a:moveTo>
                    <a:pt x="550" y="1"/>
                  </a:moveTo>
                  <a:cubicBezTo>
                    <a:pt x="240" y="1"/>
                    <a:pt x="0" y="286"/>
                    <a:pt x="0" y="571"/>
                  </a:cubicBezTo>
                  <a:cubicBezTo>
                    <a:pt x="22" y="926"/>
                    <a:pt x="297" y="1149"/>
                    <a:pt x="586" y="1149"/>
                  </a:cubicBezTo>
                  <a:cubicBezTo>
                    <a:pt x="730" y="1149"/>
                    <a:pt x="879" y="1093"/>
                    <a:pt x="1001" y="971"/>
                  </a:cubicBezTo>
                  <a:cubicBezTo>
                    <a:pt x="1368" y="604"/>
                    <a:pt x="1101" y="3"/>
                    <a:pt x="601" y="3"/>
                  </a:cubicBezTo>
                  <a:cubicBezTo>
                    <a:pt x="583" y="2"/>
                    <a:pt x="567" y="1"/>
                    <a:pt x="5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4571;p102">
              <a:extLst>
                <a:ext uri="{FF2B5EF4-FFF2-40B4-BE49-F238E27FC236}">
                  <a16:creationId xmlns:a16="http://schemas.microsoft.com/office/drawing/2014/main" id="{5BD46BD5-E2C1-F0E0-05FD-DDF306165B46}"/>
                </a:ext>
              </a:extLst>
            </p:cNvPr>
            <p:cNvSpPr/>
            <p:nvPr/>
          </p:nvSpPr>
          <p:spPr>
            <a:xfrm>
              <a:off x="999397" y="987488"/>
              <a:ext cx="74344" cy="150694"/>
            </a:xfrm>
            <a:custGeom>
              <a:avLst/>
              <a:gdLst/>
              <a:ahLst/>
              <a:cxnLst/>
              <a:rect l="l" t="t" r="r" b="b"/>
              <a:pathLst>
                <a:path w="4004" h="8116" extrusionOk="0">
                  <a:moveTo>
                    <a:pt x="1551" y="1"/>
                  </a:moveTo>
                  <a:cubicBezTo>
                    <a:pt x="947" y="1"/>
                    <a:pt x="364" y="293"/>
                    <a:pt x="1" y="777"/>
                  </a:cubicBezTo>
                  <a:lnTo>
                    <a:pt x="301" y="1778"/>
                  </a:lnTo>
                  <a:cubicBezTo>
                    <a:pt x="601" y="1311"/>
                    <a:pt x="1102" y="1044"/>
                    <a:pt x="1635" y="1044"/>
                  </a:cubicBezTo>
                  <a:cubicBezTo>
                    <a:pt x="1674" y="1040"/>
                    <a:pt x="1712" y="1038"/>
                    <a:pt x="1749" y="1038"/>
                  </a:cubicBezTo>
                  <a:cubicBezTo>
                    <a:pt x="2302" y="1038"/>
                    <a:pt x="2767" y="1485"/>
                    <a:pt x="2736" y="2078"/>
                  </a:cubicBezTo>
                  <a:cubicBezTo>
                    <a:pt x="2736" y="3246"/>
                    <a:pt x="1368" y="4013"/>
                    <a:pt x="1368" y="5381"/>
                  </a:cubicBezTo>
                  <a:cubicBezTo>
                    <a:pt x="1368" y="5414"/>
                    <a:pt x="1368" y="5481"/>
                    <a:pt x="1402" y="5948"/>
                  </a:cubicBezTo>
                  <a:lnTo>
                    <a:pt x="2336" y="5948"/>
                  </a:lnTo>
                  <a:lnTo>
                    <a:pt x="2336" y="5814"/>
                  </a:lnTo>
                  <a:cubicBezTo>
                    <a:pt x="2336" y="4247"/>
                    <a:pt x="4004" y="3346"/>
                    <a:pt x="4004" y="2045"/>
                  </a:cubicBezTo>
                  <a:cubicBezTo>
                    <a:pt x="3939" y="886"/>
                    <a:pt x="3005" y="7"/>
                    <a:pt x="1860" y="7"/>
                  </a:cubicBezTo>
                  <a:cubicBezTo>
                    <a:pt x="1819" y="7"/>
                    <a:pt x="1777" y="8"/>
                    <a:pt x="1735" y="10"/>
                  </a:cubicBezTo>
                  <a:cubicBezTo>
                    <a:pt x="1674" y="4"/>
                    <a:pt x="1612" y="1"/>
                    <a:pt x="1551" y="1"/>
                  </a:cubicBezTo>
                  <a:close/>
                  <a:moveTo>
                    <a:pt x="1202" y="6748"/>
                  </a:moveTo>
                  <a:lnTo>
                    <a:pt x="1202" y="8116"/>
                  </a:lnTo>
                  <a:lnTo>
                    <a:pt x="2536" y="8116"/>
                  </a:lnTo>
                  <a:lnTo>
                    <a:pt x="2536" y="674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4572;p102">
              <a:extLst>
                <a:ext uri="{FF2B5EF4-FFF2-40B4-BE49-F238E27FC236}">
                  <a16:creationId xmlns:a16="http://schemas.microsoft.com/office/drawing/2014/main" id="{CF144480-5340-E61E-9245-ED1B6417A81D}"/>
                </a:ext>
              </a:extLst>
            </p:cNvPr>
            <p:cNvSpPr/>
            <p:nvPr/>
          </p:nvSpPr>
          <p:spPr>
            <a:xfrm>
              <a:off x="1636726" y="2900256"/>
              <a:ext cx="80527" cy="135654"/>
            </a:xfrm>
            <a:custGeom>
              <a:avLst/>
              <a:gdLst/>
              <a:ahLst/>
              <a:cxnLst/>
              <a:rect l="l" t="t" r="r" b="b"/>
              <a:pathLst>
                <a:path w="4337" h="7306" extrusionOk="0">
                  <a:moveTo>
                    <a:pt x="2802" y="0"/>
                  </a:moveTo>
                  <a:lnTo>
                    <a:pt x="0" y="968"/>
                  </a:lnTo>
                  <a:lnTo>
                    <a:pt x="901" y="4003"/>
                  </a:lnTo>
                  <a:lnTo>
                    <a:pt x="1902" y="7305"/>
                  </a:lnTo>
                  <a:lnTo>
                    <a:pt x="4337" y="6872"/>
                  </a:lnTo>
                  <a:lnTo>
                    <a:pt x="3603" y="3636"/>
                  </a:lnTo>
                  <a:lnTo>
                    <a:pt x="2802" y="0"/>
                  </a:lnTo>
                  <a:close/>
                </a:path>
              </a:pathLst>
            </a:custGeom>
            <a:solidFill>
              <a:srgbClr val="EEC1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4573;p102">
              <a:extLst>
                <a:ext uri="{FF2B5EF4-FFF2-40B4-BE49-F238E27FC236}">
                  <a16:creationId xmlns:a16="http://schemas.microsoft.com/office/drawing/2014/main" id="{843ABC6A-841E-34BD-18AF-3300B82BB7B3}"/>
                </a:ext>
              </a:extLst>
            </p:cNvPr>
            <p:cNvSpPr/>
            <p:nvPr/>
          </p:nvSpPr>
          <p:spPr>
            <a:xfrm>
              <a:off x="1657875" y="3022876"/>
              <a:ext cx="185118" cy="86692"/>
            </a:xfrm>
            <a:custGeom>
              <a:avLst/>
              <a:gdLst/>
              <a:ahLst/>
              <a:cxnLst/>
              <a:rect l="l" t="t" r="r" b="b"/>
              <a:pathLst>
                <a:path w="9970" h="4669" extrusionOk="0">
                  <a:moveTo>
                    <a:pt x="3498" y="1"/>
                  </a:moveTo>
                  <a:cubicBezTo>
                    <a:pt x="3498" y="1"/>
                    <a:pt x="162" y="368"/>
                    <a:pt x="229" y="635"/>
                  </a:cubicBezTo>
                  <a:cubicBezTo>
                    <a:pt x="599" y="3192"/>
                    <a:pt x="1" y="4668"/>
                    <a:pt x="1143" y="4668"/>
                  </a:cubicBezTo>
                  <a:cubicBezTo>
                    <a:pt x="1237" y="4668"/>
                    <a:pt x="1344" y="4658"/>
                    <a:pt x="1463" y="4638"/>
                  </a:cubicBezTo>
                  <a:lnTo>
                    <a:pt x="6867" y="3670"/>
                  </a:lnTo>
                  <a:cubicBezTo>
                    <a:pt x="9069" y="3303"/>
                    <a:pt x="9969" y="1936"/>
                    <a:pt x="7901" y="1802"/>
                  </a:cubicBezTo>
                  <a:cubicBezTo>
                    <a:pt x="5866" y="1702"/>
                    <a:pt x="3498" y="1"/>
                    <a:pt x="34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4574;p102">
              <a:extLst>
                <a:ext uri="{FF2B5EF4-FFF2-40B4-BE49-F238E27FC236}">
                  <a16:creationId xmlns:a16="http://schemas.microsoft.com/office/drawing/2014/main" id="{519509FD-15DE-A956-D533-4B399CDD4E5B}"/>
                </a:ext>
              </a:extLst>
            </p:cNvPr>
            <p:cNvSpPr/>
            <p:nvPr/>
          </p:nvSpPr>
          <p:spPr>
            <a:xfrm>
              <a:off x="1729619" y="3005924"/>
              <a:ext cx="34703" cy="27666"/>
            </a:xfrm>
            <a:custGeom>
              <a:avLst/>
              <a:gdLst/>
              <a:ahLst/>
              <a:cxnLst/>
              <a:rect l="l" t="t" r="r" b="b"/>
              <a:pathLst>
                <a:path w="1869" h="1490" extrusionOk="0">
                  <a:moveTo>
                    <a:pt x="835" y="147"/>
                  </a:moveTo>
                  <a:lnTo>
                    <a:pt x="968" y="180"/>
                  </a:lnTo>
                  <a:cubicBezTo>
                    <a:pt x="1002" y="180"/>
                    <a:pt x="1102" y="213"/>
                    <a:pt x="1102" y="247"/>
                  </a:cubicBezTo>
                  <a:cubicBezTo>
                    <a:pt x="1102" y="414"/>
                    <a:pt x="701" y="747"/>
                    <a:pt x="234" y="1014"/>
                  </a:cubicBezTo>
                  <a:cubicBezTo>
                    <a:pt x="301" y="714"/>
                    <a:pt x="435" y="414"/>
                    <a:pt x="668" y="213"/>
                  </a:cubicBezTo>
                  <a:cubicBezTo>
                    <a:pt x="701" y="180"/>
                    <a:pt x="768" y="147"/>
                    <a:pt x="835" y="147"/>
                  </a:cubicBezTo>
                  <a:close/>
                  <a:moveTo>
                    <a:pt x="1282" y="927"/>
                  </a:moveTo>
                  <a:cubicBezTo>
                    <a:pt x="1367" y="927"/>
                    <a:pt x="1452" y="933"/>
                    <a:pt x="1535" y="947"/>
                  </a:cubicBezTo>
                  <a:cubicBezTo>
                    <a:pt x="1569" y="947"/>
                    <a:pt x="1602" y="981"/>
                    <a:pt x="1635" y="1014"/>
                  </a:cubicBezTo>
                  <a:cubicBezTo>
                    <a:pt x="1702" y="1147"/>
                    <a:pt x="1635" y="1214"/>
                    <a:pt x="1635" y="1214"/>
                  </a:cubicBezTo>
                  <a:cubicBezTo>
                    <a:pt x="1582" y="1268"/>
                    <a:pt x="1449" y="1289"/>
                    <a:pt x="1276" y="1289"/>
                  </a:cubicBezTo>
                  <a:cubicBezTo>
                    <a:pt x="1016" y="1289"/>
                    <a:pt x="668" y="1241"/>
                    <a:pt x="368" y="1181"/>
                  </a:cubicBezTo>
                  <a:cubicBezTo>
                    <a:pt x="632" y="1022"/>
                    <a:pt x="958" y="927"/>
                    <a:pt x="1282" y="927"/>
                  </a:cubicBezTo>
                  <a:close/>
                  <a:moveTo>
                    <a:pt x="874" y="0"/>
                  </a:moveTo>
                  <a:cubicBezTo>
                    <a:pt x="763" y="0"/>
                    <a:pt x="666" y="31"/>
                    <a:pt x="568" y="80"/>
                  </a:cubicBezTo>
                  <a:cubicBezTo>
                    <a:pt x="168" y="347"/>
                    <a:pt x="1" y="1147"/>
                    <a:pt x="1" y="1181"/>
                  </a:cubicBezTo>
                  <a:cubicBezTo>
                    <a:pt x="1" y="1214"/>
                    <a:pt x="1" y="1214"/>
                    <a:pt x="1" y="1214"/>
                  </a:cubicBezTo>
                  <a:lnTo>
                    <a:pt x="1" y="1248"/>
                  </a:lnTo>
                  <a:lnTo>
                    <a:pt x="34" y="1281"/>
                  </a:lnTo>
                  <a:lnTo>
                    <a:pt x="68" y="1281"/>
                  </a:lnTo>
                  <a:cubicBezTo>
                    <a:pt x="468" y="1381"/>
                    <a:pt x="835" y="1448"/>
                    <a:pt x="1268" y="1481"/>
                  </a:cubicBezTo>
                  <a:cubicBezTo>
                    <a:pt x="1297" y="1487"/>
                    <a:pt x="1327" y="1490"/>
                    <a:pt x="1357" y="1490"/>
                  </a:cubicBezTo>
                  <a:cubicBezTo>
                    <a:pt x="1503" y="1490"/>
                    <a:pt x="1664" y="1425"/>
                    <a:pt x="1802" y="1314"/>
                  </a:cubicBezTo>
                  <a:cubicBezTo>
                    <a:pt x="1869" y="1214"/>
                    <a:pt x="1869" y="1081"/>
                    <a:pt x="1802" y="981"/>
                  </a:cubicBezTo>
                  <a:cubicBezTo>
                    <a:pt x="1769" y="881"/>
                    <a:pt x="1669" y="814"/>
                    <a:pt x="1569" y="781"/>
                  </a:cubicBezTo>
                  <a:cubicBezTo>
                    <a:pt x="1479" y="755"/>
                    <a:pt x="1385" y="744"/>
                    <a:pt x="1290" y="744"/>
                  </a:cubicBezTo>
                  <a:cubicBezTo>
                    <a:pt x="1136" y="744"/>
                    <a:pt x="979" y="773"/>
                    <a:pt x="835" y="814"/>
                  </a:cubicBezTo>
                  <a:cubicBezTo>
                    <a:pt x="1068" y="647"/>
                    <a:pt x="1268" y="380"/>
                    <a:pt x="1235" y="247"/>
                  </a:cubicBezTo>
                  <a:cubicBezTo>
                    <a:pt x="1235" y="147"/>
                    <a:pt x="1135" y="47"/>
                    <a:pt x="1002" y="13"/>
                  </a:cubicBezTo>
                  <a:cubicBezTo>
                    <a:pt x="957" y="4"/>
                    <a:pt x="915" y="0"/>
                    <a:pt x="8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4575;p102">
              <a:extLst>
                <a:ext uri="{FF2B5EF4-FFF2-40B4-BE49-F238E27FC236}">
                  <a16:creationId xmlns:a16="http://schemas.microsoft.com/office/drawing/2014/main" id="{475F02B6-4995-327E-68C6-764424E72036}"/>
                </a:ext>
              </a:extLst>
            </p:cNvPr>
            <p:cNvSpPr/>
            <p:nvPr/>
          </p:nvSpPr>
          <p:spPr>
            <a:xfrm>
              <a:off x="1636726" y="2900869"/>
              <a:ext cx="66899" cy="74957"/>
            </a:xfrm>
            <a:custGeom>
              <a:avLst/>
              <a:gdLst/>
              <a:ahLst/>
              <a:cxnLst/>
              <a:rect l="l" t="t" r="r" b="b"/>
              <a:pathLst>
                <a:path w="3603" h="4037" extrusionOk="0">
                  <a:moveTo>
                    <a:pt x="2802" y="1"/>
                  </a:moveTo>
                  <a:lnTo>
                    <a:pt x="0" y="968"/>
                  </a:lnTo>
                  <a:lnTo>
                    <a:pt x="934" y="4037"/>
                  </a:lnTo>
                  <a:lnTo>
                    <a:pt x="3603" y="3703"/>
                  </a:lnTo>
                  <a:lnTo>
                    <a:pt x="280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4576;p102">
              <a:extLst>
                <a:ext uri="{FF2B5EF4-FFF2-40B4-BE49-F238E27FC236}">
                  <a16:creationId xmlns:a16="http://schemas.microsoft.com/office/drawing/2014/main" id="{61E5D3EB-C06B-4058-1E00-4F37D8C0DB77}"/>
                </a:ext>
              </a:extLst>
            </p:cNvPr>
            <p:cNvSpPr/>
            <p:nvPr/>
          </p:nvSpPr>
          <p:spPr>
            <a:xfrm>
              <a:off x="1356766" y="2916354"/>
              <a:ext cx="60103" cy="130697"/>
            </a:xfrm>
            <a:custGeom>
              <a:avLst/>
              <a:gdLst/>
              <a:ahLst/>
              <a:cxnLst/>
              <a:rect l="l" t="t" r="r" b="b"/>
              <a:pathLst>
                <a:path w="3237" h="7039" extrusionOk="0">
                  <a:moveTo>
                    <a:pt x="2936" y="1"/>
                  </a:moveTo>
                  <a:lnTo>
                    <a:pt x="1" y="501"/>
                  </a:lnTo>
                  <a:lnTo>
                    <a:pt x="401" y="3636"/>
                  </a:lnTo>
                  <a:lnTo>
                    <a:pt x="801" y="7039"/>
                  </a:lnTo>
                  <a:lnTo>
                    <a:pt x="3237" y="7039"/>
                  </a:lnTo>
                  <a:lnTo>
                    <a:pt x="3103" y="3737"/>
                  </a:lnTo>
                  <a:lnTo>
                    <a:pt x="2936" y="1"/>
                  </a:lnTo>
                  <a:close/>
                </a:path>
              </a:pathLst>
            </a:custGeom>
            <a:solidFill>
              <a:srgbClr val="EEC1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4577;p102">
              <a:extLst>
                <a:ext uri="{FF2B5EF4-FFF2-40B4-BE49-F238E27FC236}">
                  <a16:creationId xmlns:a16="http://schemas.microsoft.com/office/drawing/2014/main" id="{B36B62CA-91C4-FDE0-9459-CE533BD05DE1}"/>
                </a:ext>
              </a:extLst>
            </p:cNvPr>
            <p:cNvSpPr/>
            <p:nvPr/>
          </p:nvSpPr>
          <p:spPr>
            <a:xfrm>
              <a:off x="1341912" y="3041982"/>
              <a:ext cx="193251" cy="79395"/>
            </a:xfrm>
            <a:custGeom>
              <a:avLst/>
              <a:gdLst/>
              <a:ahLst/>
              <a:cxnLst/>
              <a:rect l="l" t="t" r="r" b="b"/>
              <a:pathLst>
                <a:path w="10408" h="4276" extrusionOk="0">
                  <a:moveTo>
                    <a:pt x="2242" y="1"/>
                  </a:moveTo>
                  <a:cubicBezTo>
                    <a:pt x="1601" y="1"/>
                    <a:pt x="1068" y="33"/>
                    <a:pt x="1068" y="139"/>
                  </a:cubicBezTo>
                  <a:cubicBezTo>
                    <a:pt x="1001" y="2942"/>
                    <a:pt x="0" y="4276"/>
                    <a:pt x="1568" y="4276"/>
                  </a:cubicBezTo>
                  <a:lnTo>
                    <a:pt x="7072" y="4276"/>
                  </a:lnTo>
                  <a:cubicBezTo>
                    <a:pt x="9307" y="4276"/>
                    <a:pt x="10408" y="3075"/>
                    <a:pt x="8440" y="2608"/>
                  </a:cubicBezTo>
                  <a:cubicBezTo>
                    <a:pt x="6438" y="2141"/>
                    <a:pt x="4403" y="73"/>
                    <a:pt x="4403" y="73"/>
                  </a:cubicBezTo>
                  <a:cubicBezTo>
                    <a:pt x="4403" y="73"/>
                    <a:pt x="3203" y="1"/>
                    <a:pt x="2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4578;p102">
              <a:extLst>
                <a:ext uri="{FF2B5EF4-FFF2-40B4-BE49-F238E27FC236}">
                  <a16:creationId xmlns:a16="http://schemas.microsoft.com/office/drawing/2014/main" id="{F21E5CE0-173E-A2A3-753E-5D7F3504AB11}"/>
                </a:ext>
              </a:extLst>
            </p:cNvPr>
            <p:cNvSpPr/>
            <p:nvPr/>
          </p:nvSpPr>
          <p:spPr>
            <a:xfrm>
              <a:off x="1429866" y="3030006"/>
              <a:ext cx="34071" cy="29058"/>
            </a:xfrm>
            <a:custGeom>
              <a:avLst/>
              <a:gdLst/>
              <a:ahLst/>
              <a:cxnLst/>
              <a:rect l="l" t="t" r="r" b="b"/>
              <a:pathLst>
                <a:path w="1835" h="1565" extrusionOk="0">
                  <a:moveTo>
                    <a:pt x="934" y="184"/>
                  </a:moveTo>
                  <a:cubicBezTo>
                    <a:pt x="967" y="184"/>
                    <a:pt x="1034" y="184"/>
                    <a:pt x="1101" y="217"/>
                  </a:cubicBezTo>
                  <a:cubicBezTo>
                    <a:pt x="1134" y="217"/>
                    <a:pt x="1201" y="284"/>
                    <a:pt x="1201" y="317"/>
                  </a:cubicBezTo>
                  <a:cubicBezTo>
                    <a:pt x="1201" y="484"/>
                    <a:pt x="734" y="718"/>
                    <a:pt x="234" y="918"/>
                  </a:cubicBezTo>
                  <a:cubicBezTo>
                    <a:pt x="334" y="618"/>
                    <a:pt x="534" y="384"/>
                    <a:pt x="801" y="184"/>
                  </a:cubicBezTo>
                  <a:close/>
                  <a:moveTo>
                    <a:pt x="1015" y="991"/>
                  </a:moveTo>
                  <a:cubicBezTo>
                    <a:pt x="1182" y="991"/>
                    <a:pt x="1347" y="1009"/>
                    <a:pt x="1501" y="1051"/>
                  </a:cubicBezTo>
                  <a:cubicBezTo>
                    <a:pt x="1568" y="1085"/>
                    <a:pt x="1601" y="1118"/>
                    <a:pt x="1601" y="1185"/>
                  </a:cubicBezTo>
                  <a:cubicBezTo>
                    <a:pt x="1635" y="1318"/>
                    <a:pt x="1601" y="1352"/>
                    <a:pt x="1601" y="1352"/>
                  </a:cubicBezTo>
                  <a:cubicBezTo>
                    <a:pt x="1564" y="1382"/>
                    <a:pt x="1504" y="1395"/>
                    <a:pt x="1428" y="1395"/>
                  </a:cubicBezTo>
                  <a:cubicBezTo>
                    <a:pt x="1169" y="1395"/>
                    <a:pt x="721" y="1240"/>
                    <a:pt x="334" y="1085"/>
                  </a:cubicBezTo>
                  <a:cubicBezTo>
                    <a:pt x="547" y="1027"/>
                    <a:pt x="783" y="991"/>
                    <a:pt x="1015" y="991"/>
                  </a:cubicBezTo>
                  <a:close/>
                  <a:moveTo>
                    <a:pt x="955" y="1"/>
                  </a:moveTo>
                  <a:cubicBezTo>
                    <a:pt x="884" y="1"/>
                    <a:pt x="817" y="17"/>
                    <a:pt x="767" y="51"/>
                  </a:cubicBezTo>
                  <a:cubicBezTo>
                    <a:pt x="300" y="251"/>
                    <a:pt x="0" y="1018"/>
                    <a:pt x="0" y="1051"/>
                  </a:cubicBezTo>
                  <a:cubicBezTo>
                    <a:pt x="0" y="1085"/>
                    <a:pt x="0" y="1085"/>
                    <a:pt x="0" y="1118"/>
                  </a:cubicBezTo>
                  <a:cubicBezTo>
                    <a:pt x="0" y="1118"/>
                    <a:pt x="33" y="1151"/>
                    <a:pt x="33" y="1151"/>
                  </a:cubicBezTo>
                  <a:cubicBezTo>
                    <a:pt x="467" y="1352"/>
                    <a:pt x="934" y="1518"/>
                    <a:pt x="1434" y="1552"/>
                  </a:cubicBezTo>
                  <a:cubicBezTo>
                    <a:pt x="1461" y="1561"/>
                    <a:pt x="1488" y="1565"/>
                    <a:pt x="1514" y="1565"/>
                  </a:cubicBezTo>
                  <a:cubicBezTo>
                    <a:pt x="1586" y="1565"/>
                    <a:pt x="1652" y="1534"/>
                    <a:pt x="1701" y="1485"/>
                  </a:cubicBezTo>
                  <a:cubicBezTo>
                    <a:pt x="1801" y="1418"/>
                    <a:pt x="1835" y="1252"/>
                    <a:pt x="1801" y="1151"/>
                  </a:cubicBezTo>
                  <a:cubicBezTo>
                    <a:pt x="1768" y="1051"/>
                    <a:pt x="1701" y="951"/>
                    <a:pt x="1601" y="918"/>
                  </a:cubicBezTo>
                  <a:cubicBezTo>
                    <a:pt x="1450" y="853"/>
                    <a:pt x="1300" y="817"/>
                    <a:pt x="1140" y="817"/>
                  </a:cubicBezTo>
                  <a:cubicBezTo>
                    <a:pt x="1052" y="817"/>
                    <a:pt x="962" y="828"/>
                    <a:pt x="867" y="851"/>
                  </a:cubicBezTo>
                  <a:cubicBezTo>
                    <a:pt x="1134" y="684"/>
                    <a:pt x="1401" y="518"/>
                    <a:pt x="1401" y="351"/>
                  </a:cubicBezTo>
                  <a:cubicBezTo>
                    <a:pt x="1401" y="217"/>
                    <a:pt x="1334" y="151"/>
                    <a:pt x="1168" y="51"/>
                  </a:cubicBezTo>
                  <a:cubicBezTo>
                    <a:pt x="1101" y="17"/>
                    <a:pt x="1026" y="1"/>
                    <a:pt x="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4579;p102">
              <a:extLst>
                <a:ext uri="{FF2B5EF4-FFF2-40B4-BE49-F238E27FC236}">
                  <a16:creationId xmlns:a16="http://schemas.microsoft.com/office/drawing/2014/main" id="{007618BB-7F71-A9C4-BA43-618C2A445894}"/>
                </a:ext>
              </a:extLst>
            </p:cNvPr>
            <p:cNvSpPr/>
            <p:nvPr/>
          </p:nvSpPr>
          <p:spPr>
            <a:xfrm>
              <a:off x="1356766" y="2916967"/>
              <a:ext cx="57634" cy="70018"/>
            </a:xfrm>
            <a:custGeom>
              <a:avLst/>
              <a:gdLst/>
              <a:ahLst/>
              <a:cxnLst/>
              <a:rect l="l" t="t" r="r" b="b"/>
              <a:pathLst>
                <a:path w="3104" h="3771" extrusionOk="0">
                  <a:moveTo>
                    <a:pt x="2936" y="1"/>
                  </a:moveTo>
                  <a:lnTo>
                    <a:pt x="1" y="501"/>
                  </a:lnTo>
                  <a:lnTo>
                    <a:pt x="401" y="3670"/>
                  </a:lnTo>
                  <a:lnTo>
                    <a:pt x="3103" y="3770"/>
                  </a:lnTo>
                  <a:lnTo>
                    <a:pt x="29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4580;p102">
              <a:extLst>
                <a:ext uri="{FF2B5EF4-FFF2-40B4-BE49-F238E27FC236}">
                  <a16:creationId xmlns:a16="http://schemas.microsoft.com/office/drawing/2014/main" id="{2E248D54-6E09-83A7-08BD-DD3AA97A5EBD}"/>
                </a:ext>
              </a:extLst>
            </p:cNvPr>
            <p:cNvSpPr/>
            <p:nvPr/>
          </p:nvSpPr>
          <p:spPr>
            <a:xfrm>
              <a:off x="1167247" y="1846717"/>
              <a:ext cx="540723" cy="1106196"/>
            </a:xfrm>
            <a:custGeom>
              <a:avLst/>
              <a:gdLst/>
              <a:ahLst/>
              <a:cxnLst/>
              <a:rect l="l" t="t" r="r" b="b"/>
              <a:pathLst>
                <a:path w="29122" h="59577" extrusionOk="0">
                  <a:moveTo>
                    <a:pt x="18714" y="1"/>
                  </a:moveTo>
                  <a:lnTo>
                    <a:pt x="6972" y="2002"/>
                  </a:lnTo>
                  <a:cubicBezTo>
                    <a:pt x="6972" y="2002"/>
                    <a:pt x="1" y="12710"/>
                    <a:pt x="9841" y="59577"/>
                  </a:cubicBezTo>
                  <a:lnTo>
                    <a:pt x="13877" y="59577"/>
                  </a:lnTo>
                  <a:lnTo>
                    <a:pt x="13877" y="34859"/>
                  </a:lnTo>
                  <a:lnTo>
                    <a:pt x="13677" y="23951"/>
                  </a:lnTo>
                  <a:lnTo>
                    <a:pt x="13677" y="23951"/>
                  </a:lnTo>
                  <a:cubicBezTo>
                    <a:pt x="14344" y="26920"/>
                    <a:pt x="15178" y="30222"/>
                    <a:pt x="16279" y="33958"/>
                  </a:cubicBezTo>
                  <a:cubicBezTo>
                    <a:pt x="18280" y="40897"/>
                    <a:pt x="21149" y="49236"/>
                    <a:pt x="25152" y="59243"/>
                  </a:cubicBezTo>
                  <a:lnTo>
                    <a:pt x="29121" y="58576"/>
                  </a:lnTo>
                  <a:lnTo>
                    <a:pt x="24818" y="34192"/>
                  </a:lnTo>
                  <a:lnTo>
                    <a:pt x="20248" y="10475"/>
                  </a:lnTo>
                  <a:lnTo>
                    <a:pt x="19715" y="6572"/>
                  </a:lnTo>
                  <a:cubicBezTo>
                    <a:pt x="19515" y="4370"/>
                    <a:pt x="19181" y="2169"/>
                    <a:pt x="187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4581;p102">
              <a:extLst>
                <a:ext uri="{FF2B5EF4-FFF2-40B4-BE49-F238E27FC236}">
                  <a16:creationId xmlns:a16="http://schemas.microsoft.com/office/drawing/2014/main" id="{14E4DF71-17BD-B706-853A-0739BCEB31D5}"/>
                </a:ext>
              </a:extLst>
            </p:cNvPr>
            <p:cNvSpPr/>
            <p:nvPr/>
          </p:nvSpPr>
          <p:spPr>
            <a:xfrm>
              <a:off x="1622485" y="2907070"/>
              <a:ext cx="91668" cy="63185"/>
            </a:xfrm>
            <a:custGeom>
              <a:avLst/>
              <a:gdLst/>
              <a:ahLst/>
              <a:cxnLst/>
              <a:rect l="l" t="t" r="r" b="b"/>
              <a:pathLst>
                <a:path w="4937" h="3403" extrusionOk="0">
                  <a:moveTo>
                    <a:pt x="4937" y="0"/>
                  </a:moveTo>
                  <a:lnTo>
                    <a:pt x="0" y="1635"/>
                  </a:lnTo>
                  <a:lnTo>
                    <a:pt x="801" y="3403"/>
                  </a:lnTo>
                  <a:lnTo>
                    <a:pt x="4870" y="2102"/>
                  </a:lnTo>
                  <a:lnTo>
                    <a:pt x="49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4582;p102">
              <a:extLst>
                <a:ext uri="{FF2B5EF4-FFF2-40B4-BE49-F238E27FC236}">
                  <a16:creationId xmlns:a16="http://schemas.microsoft.com/office/drawing/2014/main" id="{5F3EE931-FC58-9A49-8404-BAA0C51529A3}"/>
                </a:ext>
              </a:extLst>
            </p:cNvPr>
            <p:cNvSpPr/>
            <p:nvPr/>
          </p:nvSpPr>
          <p:spPr>
            <a:xfrm>
              <a:off x="1340055" y="2928126"/>
              <a:ext cx="95400" cy="48331"/>
            </a:xfrm>
            <a:custGeom>
              <a:avLst/>
              <a:gdLst/>
              <a:ahLst/>
              <a:cxnLst/>
              <a:rect l="l" t="t" r="r" b="b"/>
              <a:pathLst>
                <a:path w="5138" h="2603" extrusionOk="0">
                  <a:moveTo>
                    <a:pt x="5137" y="0"/>
                  </a:moveTo>
                  <a:lnTo>
                    <a:pt x="0" y="734"/>
                  </a:lnTo>
                  <a:lnTo>
                    <a:pt x="467" y="2602"/>
                  </a:lnTo>
                  <a:lnTo>
                    <a:pt x="4704" y="2035"/>
                  </a:lnTo>
                  <a:lnTo>
                    <a:pt x="51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4583;p102">
              <a:extLst>
                <a:ext uri="{FF2B5EF4-FFF2-40B4-BE49-F238E27FC236}">
                  <a16:creationId xmlns:a16="http://schemas.microsoft.com/office/drawing/2014/main" id="{8FFED725-F640-7F0A-80BA-F0EF2FF791AD}"/>
                </a:ext>
              </a:extLst>
            </p:cNvPr>
            <p:cNvSpPr/>
            <p:nvPr/>
          </p:nvSpPr>
          <p:spPr>
            <a:xfrm>
              <a:off x="1296700" y="1828131"/>
              <a:ext cx="222364" cy="55777"/>
            </a:xfrm>
            <a:custGeom>
              <a:avLst/>
              <a:gdLst/>
              <a:ahLst/>
              <a:cxnLst/>
              <a:rect l="l" t="t" r="r" b="b"/>
              <a:pathLst>
                <a:path w="11976" h="3004" extrusionOk="0">
                  <a:moveTo>
                    <a:pt x="11975" y="1"/>
                  </a:moveTo>
                  <a:lnTo>
                    <a:pt x="0" y="1235"/>
                  </a:lnTo>
                  <a:lnTo>
                    <a:pt x="0" y="3003"/>
                  </a:lnTo>
                  <a:lnTo>
                    <a:pt x="11975" y="2069"/>
                  </a:lnTo>
                  <a:lnTo>
                    <a:pt x="1197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4584;p102">
              <a:extLst>
                <a:ext uri="{FF2B5EF4-FFF2-40B4-BE49-F238E27FC236}">
                  <a16:creationId xmlns:a16="http://schemas.microsoft.com/office/drawing/2014/main" id="{5F6A5CA9-807A-05FE-5629-4C0C62A8B5F1}"/>
                </a:ext>
              </a:extLst>
            </p:cNvPr>
            <p:cNvSpPr/>
            <p:nvPr/>
          </p:nvSpPr>
          <p:spPr>
            <a:xfrm>
              <a:off x="1419319" y="1836190"/>
              <a:ext cx="51432" cy="40904"/>
            </a:xfrm>
            <a:custGeom>
              <a:avLst/>
              <a:gdLst/>
              <a:ahLst/>
              <a:cxnLst/>
              <a:rect l="l" t="t" r="r" b="b"/>
              <a:pathLst>
                <a:path w="2770" h="2203" extrusionOk="0">
                  <a:moveTo>
                    <a:pt x="2603" y="1"/>
                  </a:moveTo>
                  <a:lnTo>
                    <a:pt x="1" y="234"/>
                  </a:lnTo>
                  <a:lnTo>
                    <a:pt x="168" y="2202"/>
                  </a:lnTo>
                  <a:lnTo>
                    <a:pt x="2770" y="1969"/>
                  </a:lnTo>
                  <a:lnTo>
                    <a:pt x="26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4585;p102">
              <a:extLst>
                <a:ext uri="{FF2B5EF4-FFF2-40B4-BE49-F238E27FC236}">
                  <a16:creationId xmlns:a16="http://schemas.microsoft.com/office/drawing/2014/main" id="{6082F7AF-45AF-5D3D-65F9-65E1106DF8B9}"/>
                </a:ext>
              </a:extLst>
            </p:cNvPr>
            <p:cNvSpPr/>
            <p:nvPr/>
          </p:nvSpPr>
          <p:spPr>
            <a:xfrm>
              <a:off x="1359866" y="1837434"/>
              <a:ext cx="14260" cy="57002"/>
            </a:xfrm>
            <a:custGeom>
              <a:avLst/>
              <a:gdLst/>
              <a:ahLst/>
              <a:cxnLst/>
              <a:rect l="l" t="t" r="r" b="b"/>
              <a:pathLst>
                <a:path w="768" h="3070" extrusionOk="0">
                  <a:moveTo>
                    <a:pt x="601" y="0"/>
                  </a:moveTo>
                  <a:lnTo>
                    <a:pt x="1" y="34"/>
                  </a:lnTo>
                  <a:lnTo>
                    <a:pt x="167" y="3069"/>
                  </a:lnTo>
                  <a:lnTo>
                    <a:pt x="768" y="3036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4586;p102">
              <a:extLst>
                <a:ext uri="{FF2B5EF4-FFF2-40B4-BE49-F238E27FC236}">
                  <a16:creationId xmlns:a16="http://schemas.microsoft.com/office/drawing/2014/main" id="{AE4E0849-6E4A-E13F-F18E-5937FAC18548}"/>
                </a:ext>
              </a:extLst>
            </p:cNvPr>
            <p:cNvSpPr/>
            <p:nvPr/>
          </p:nvSpPr>
          <p:spPr>
            <a:xfrm>
              <a:off x="1359866" y="1837434"/>
              <a:ext cx="14260" cy="57002"/>
            </a:xfrm>
            <a:custGeom>
              <a:avLst/>
              <a:gdLst/>
              <a:ahLst/>
              <a:cxnLst/>
              <a:rect l="l" t="t" r="r" b="b"/>
              <a:pathLst>
                <a:path w="768" h="3070" extrusionOk="0">
                  <a:moveTo>
                    <a:pt x="601" y="0"/>
                  </a:moveTo>
                  <a:lnTo>
                    <a:pt x="1" y="34"/>
                  </a:lnTo>
                  <a:lnTo>
                    <a:pt x="167" y="3069"/>
                  </a:lnTo>
                  <a:lnTo>
                    <a:pt x="768" y="3036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4587;p102">
              <a:extLst>
                <a:ext uri="{FF2B5EF4-FFF2-40B4-BE49-F238E27FC236}">
                  <a16:creationId xmlns:a16="http://schemas.microsoft.com/office/drawing/2014/main" id="{F17D91F2-01C4-70A1-97B2-79212F8A146D}"/>
                </a:ext>
              </a:extLst>
            </p:cNvPr>
            <p:cNvSpPr/>
            <p:nvPr/>
          </p:nvSpPr>
          <p:spPr>
            <a:xfrm>
              <a:off x="1496133" y="1822561"/>
              <a:ext cx="13647" cy="57002"/>
            </a:xfrm>
            <a:custGeom>
              <a:avLst/>
              <a:gdLst/>
              <a:ahLst/>
              <a:cxnLst/>
              <a:rect l="l" t="t" r="r" b="b"/>
              <a:pathLst>
                <a:path w="735" h="3070" extrusionOk="0">
                  <a:moveTo>
                    <a:pt x="601" y="1"/>
                  </a:moveTo>
                  <a:lnTo>
                    <a:pt x="0" y="34"/>
                  </a:lnTo>
                  <a:lnTo>
                    <a:pt x="167" y="3070"/>
                  </a:lnTo>
                  <a:lnTo>
                    <a:pt x="734" y="3036"/>
                  </a:lnTo>
                  <a:lnTo>
                    <a:pt x="601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4588;p102">
              <a:extLst>
                <a:ext uri="{FF2B5EF4-FFF2-40B4-BE49-F238E27FC236}">
                  <a16:creationId xmlns:a16="http://schemas.microsoft.com/office/drawing/2014/main" id="{570D993A-B7E9-1982-0920-0C11B50BA30A}"/>
                </a:ext>
              </a:extLst>
            </p:cNvPr>
            <p:cNvSpPr/>
            <p:nvPr/>
          </p:nvSpPr>
          <p:spPr>
            <a:xfrm>
              <a:off x="1496133" y="1822561"/>
              <a:ext cx="13647" cy="57002"/>
            </a:xfrm>
            <a:custGeom>
              <a:avLst/>
              <a:gdLst/>
              <a:ahLst/>
              <a:cxnLst/>
              <a:rect l="l" t="t" r="r" b="b"/>
              <a:pathLst>
                <a:path w="735" h="3070" extrusionOk="0">
                  <a:moveTo>
                    <a:pt x="601" y="1"/>
                  </a:moveTo>
                  <a:lnTo>
                    <a:pt x="0" y="34"/>
                  </a:lnTo>
                  <a:lnTo>
                    <a:pt x="167" y="3070"/>
                  </a:lnTo>
                  <a:lnTo>
                    <a:pt x="734" y="3036"/>
                  </a:lnTo>
                  <a:lnTo>
                    <a:pt x="6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4589;p102">
              <a:extLst>
                <a:ext uri="{FF2B5EF4-FFF2-40B4-BE49-F238E27FC236}">
                  <a16:creationId xmlns:a16="http://schemas.microsoft.com/office/drawing/2014/main" id="{D99E28EC-3B48-4C03-551A-7D491FC1446A}"/>
                </a:ext>
              </a:extLst>
            </p:cNvPr>
            <p:cNvSpPr/>
            <p:nvPr/>
          </p:nvSpPr>
          <p:spPr>
            <a:xfrm>
              <a:off x="1224231" y="1307517"/>
              <a:ext cx="246521" cy="350202"/>
            </a:xfrm>
            <a:custGeom>
              <a:avLst/>
              <a:gdLst/>
              <a:ahLst/>
              <a:cxnLst/>
              <a:rect l="l" t="t" r="r" b="b"/>
              <a:pathLst>
                <a:path w="13277" h="18861" extrusionOk="0">
                  <a:moveTo>
                    <a:pt x="10260" y="0"/>
                  </a:moveTo>
                  <a:cubicBezTo>
                    <a:pt x="7338" y="0"/>
                    <a:pt x="834" y="4623"/>
                    <a:pt x="834" y="4623"/>
                  </a:cubicBezTo>
                  <a:cubicBezTo>
                    <a:pt x="1168" y="6925"/>
                    <a:pt x="2102" y="9460"/>
                    <a:pt x="1068" y="11728"/>
                  </a:cubicBezTo>
                  <a:cubicBezTo>
                    <a:pt x="0" y="13963"/>
                    <a:pt x="101" y="18500"/>
                    <a:pt x="5037" y="18833"/>
                  </a:cubicBezTo>
                  <a:cubicBezTo>
                    <a:pt x="5312" y="18852"/>
                    <a:pt x="5581" y="18861"/>
                    <a:pt x="5844" y="18861"/>
                  </a:cubicBezTo>
                  <a:cubicBezTo>
                    <a:pt x="10296" y="18861"/>
                    <a:pt x="12952" y="16259"/>
                    <a:pt x="13110" y="13329"/>
                  </a:cubicBezTo>
                  <a:cubicBezTo>
                    <a:pt x="13277" y="10227"/>
                    <a:pt x="11776" y="9493"/>
                    <a:pt x="11942" y="7559"/>
                  </a:cubicBezTo>
                  <a:cubicBezTo>
                    <a:pt x="12109" y="5657"/>
                    <a:pt x="12643" y="3622"/>
                    <a:pt x="11542" y="720"/>
                  </a:cubicBezTo>
                  <a:cubicBezTo>
                    <a:pt x="11343" y="210"/>
                    <a:pt x="10883" y="0"/>
                    <a:pt x="102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4590;p102">
              <a:extLst>
                <a:ext uri="{FF2B5EF4-FFF2-40B4-BE49-F238E27FC236}">
                  <a16:creationId xmlns:a16="http://schemas.microsoft.com/office/drawing/2014/main" id="{DE810DB4-DDA5-1287-366A-D0A7EE78CC39}"/>
                </a:ext>
              </a:extLst>
            </p:cNvPr>
            <p:cNvSpPr/>
            <p:nvPr/>
          </p:nvSpPr>
          <p:spPr>
            <a:xfrm>
              <a:off x="1233942" y="1251685"/>
              <a:ext cx="241155" cy="224388"/>
            </a:xfrm>
            <a:custGeom>
              <a:avLst/>
              <a:gdLst/>
              <a:ahLst/>
              <a:cxnLst/>
              <a:rect l="l" t="t" r="r" b="b"/>
              <a:pathLst>
                <a:path w="12988" h="12085" extrusionOk="0">
                  <a:moveTo>
                    <a:pt x="5431" y="1"/>
                  </a:moveTo>
                  <a:cubicBezTo>
                    <a:pt x="2803" y="1"/>
                    <a:pt x="2146" y="2060"/>
                    <a:pt x="2146" y="2060"/>
                  </a:cubicBezTo>
                  <a:cubicBezTo>
                    <a:pt x="2146" y="2060"/>
                    <a:pt x="2126" y="2057"/>
                    <a:pt x="2090" y="2057"/>
                  </a:cubicBezTo>
                  <a:cubicBezTo>
                    <a:pt x="1781" y="2057"/>
                    <a:pt x="290" y="2244"/>
                    <a:pt x="111" y="5829"/>
                  </a:cubicBezTo>
                  <a:cubicBezTo>
                    <a:pt x="0" y="8437"/>
                    <a:pt x="1413" y="12085"/>
                    <a:pt x="5022" y="12085"/>
                  </a:cubicBezTo>
                  <a:cubicBezTo>
                    <a:pt x="5751" y="12085"/>
                    <a:pt x="6569" y="11936"/>
                    <a:pt x="7483" y="11600"/>
                  </a:cubicBezTo>
                  <a:cubicBezTo>
                    <a:pt x="12987" y="9532"/>
                    <a:pt x="12387" y="1959"/>
                    <a:pt x="7617" y="392"/>
                  </a:cubicBezTo>
                  <a:cubicBezTo>
                    <a:pt x="6769" y="113"/>
                    <a:pt x="6046" y="1"/>
                    <a:pt x="543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4591;p102">
              <a:extLst>
                <a:ext uri="{FF2B5EF4-FFF2-40B4-BE49-F238E27FC236}">
                  <a16:creationId xmlns:a16="http://schemas.microsoft.com/office/drawing/2014/main" id="{9167F7CC-128F-66F1-793D-5BA68EE1092E}"/>
                </a:ext>
              </a:extLst>
            </p:cNvPr>
            <p:cNvSpPr/>
            <p:nvPr/>
          </p:nvSpPr>
          <p:spPr>
            <a:xfrm>
              <a:off x="1222374" y="1528990"/>
              <a:ext cx="304748" cy="323947"/>
            </a:xfrm>
            <a:custGeom>
              <a:avLst/>
              <a:gdLst/>
              <a:ahLst/>
              <a:cxnLst/>
              <a:rect l="l" t="t" r="r" b="b"/>
              <a:pathLst>
                <a:path w="16413" h="17447" extrusionOk="0">
                  <a:moveTo>
                    <a:pt x="9807" y="0"/>
                  </a:moveTo>
                  <a:cubicBezTo>
                    <a:pt x="9107" y="34"/>
                    <a:pt x="8406" y="67"/>
                    <a:pt x="7739" y="134"/>
                  </a:cubicBezTo>
                  <a:lnTo>
                    <a:pt x="7706" y="134"/>
                  </a:lnTo>
                  <a:lnTo>
                    <a:pt x="6772" y="267"/>
                  </a:lnTo>
                  <a:cubicBezTo>
                    <a:pt x="6472" y="301"/>
                    <a:pt x="6171" y="334"/>
                    <a:pt x="5838" y="367"/>
                  </a:cubicBezTo>
                  <a:lnTo>
                    <a:pt x="4937" y="534"/>
                  </a:lnTo>
                  <a:lnTo>
                    <a:pt x="4770" y="567"/>
                  </a:lnTo>
                  <a:lnTo>
                    <a:pt x="4037" y="701"/>
                  </a:lnTo>
                  <a:lnTo>
                    <a:pt x="3970" y="701"/>
                  </a:lnTo>
                  <a:lnTo>
                    <a:pt x="3603" y="768"/>
                  </a:lnTo>
                  <a:cubicBezTo>
                    <a:pt x="3369" y="801"/>
                    <a:pt x="3136" y="868"/>
                    <a:pt x="2902" y="901"/>
                  </a:cubicBezTo>
                  <a:lnTo>
                    <a:pt x="2836" y="901"/>
                  </a:lnTo>
                  <a:lnTo>
                    <a:pt x="2002" y="1101"/>
                  </a:lnTo>
                  <a:lnTo>
                    <a:pt x="1902" y="1135"/>
                  </a:lnTo>
                  <a:cubicBezTo>
                    <a:pt x="1602" y="1201"/>
                    <a:pt x="1268" y="1301"/>
                    <a:pt x="968" y="1368"/>
                  </a:cubicBezTo>
                  <a:cubicBezTo>
                    <a:pt x="367" y="1568"/>
                    <a:pt x="0" y="2235"/>
                    <a:pt x="201" y="2836"/>
                  </a:cubicBezTo>
                  <a:cubicBezTo>
                    <a:pt x="334" y="3203"/>
                    <a:pt x="467" y="3570"/>
                    <a:pt x="567" y="3937"/>
                  </a:cubicBezTo>
                  <a:cubicBezTo>
                    <a:pt x="901" y="4837"/>
                    <a:pt x="1168" y="5671"/>
                    <a:pt x="1401" y="6472"/>
                  </a:cubicBezTo>
                  <a:cubicBezTo>
                    <a:pt x="1868" y="7939"/>
                    <a:pt x="2235" y="9207"/>
                    <a:pt x="2502" y="10374"/>
                  </a:cubicBezTo>
                  <a:cubicBezTo>
                    <a:pt x="3403" y="13877"/>
                    <a:pt x="3970" y="17446"/>
                    <a:pt x="3970" y="17446"/>
                  </a:cubicBezTo>
                  <a:lnTo>
                    <a:pt x="15945" y="16112"/>
                  </a:lnTo>
                  <a:cubicBezTo>
                    <a:pt x="16412" y="7706"/>
                    <a:pt x="15978" y="5071"/>
                    <a:pt x="15712" y="2802"/>
                  </a:cubicBezTo>
                  <a:cubicBezTo>
                    <a:pt x="15545" y="801"/>
                    <a:pt x="15245" y="367"/>
                    <a:pt x="15145" y="267"/>
                  </a:cubicBezTo>
                  <a:lnTo>
                    <a:pt x="15111" y="234"/>
                  </a:lnTo>
                  <a:lnTo>
                    <a:pt x="14344" y="167"/>
                  </a:lnTo>
                  <a:cubicBezTo>
                    <a:pt x="14010" y="134"/>
                    <a:pt x="13610" y="100"/>
                    <a:pt x="13176" y="100"/>
                  </a:cubicBezTo>
                  <a:lnTo>
                    <a:pt x="12476" y="67"/>
                  </a:lnTo>
                  <a:lnTo>
                    <a:pt x="12443" y="67"/>
                  </a:lnTo>
                  <a:cubicBezTo>
                    <a:pt x="11709" y="0"/>
                    <a:pt x="10908" y="0"/>
                    <a:pt x="101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4592;p102">
              <a:extLst>
                <a:ext uri="{FF2B5EF4-FFF2-40B4-BE49-F238E27FC236}">
                  <a16:creationId xmlns:a16="http://schemas.microsoft.com/office/drawing/2014/main" id="{F66BA85A-AC81-4786-DD99-F30634E45CA5}"/>
                </a:ext>
              </a:extLst>
            </p:cNvPr>
            <p:cNvSpPr/>
            <p:nvPr/>
          </p:nvSpPr>
          <p:spPr>
            <a:xfrm>
              <a:off x="1317142" y="1462092"/>
              <a:ext cx="92912" cy="113373"/>
            </a:xfrm>
            <a:custGeom>
              <a:avLst/>
              <a:gdLst/>
              <a:ahLst/>
              <a:cxnLst/>
              <a:rect l="l" t="t" r="r" b="b"/>
              <a:pathLst>
                <a:path w="5004" h="6106" extrusionOk="0">
                  <a:moveTo>
                    <a:pt x="300" y="1"/>
                  </a:moveTo>
                  <a:lnTo>
                    <a:pt x="300" y="1"/>
                  </a:lnTo>
                  <a:cubicBezTo>
                    <a:pt x="300" y="1"/>
                    <a:pt x="1768" y="2903"/>
                    <a:pt x="0" y="4571"/>
                  </a:cubicBezTo>
                  <a:cubicBezTo>
                    <a:pt x="0" y="4571"/>
                    <a:pt x="834" y="5738"/>
                    <a:pt x="3636" y="6105"/>
                  </a:cubicBezTo>
                  <a:cubicBezTo>
                    <a:pt x="3636" y="6105"/>
                    <a:pt x="5004" y="5205"/>
                    <a:pt x="4403" y="4104"/>
                  </a:cubicBezTo>
                  <a:cubicBezTo>
                    <a:pt x="4403" y="4104"/>
                    <a:pt x="3469" y="4070"/>
                    <a:pt x="3503" y="2036"/>
                  </a:cubicBezTo>
                  <a:cubicBezTo>
                    <a:pt x="3536" y="1569"/>
                    <a:pt x="3569" y="1102"/>
                    <a:pt x="3636" y="635"/>
                  </a:cubicBezTo>
                  <a:lnTo>
                    <a:pt x="300" y="1"/>
                  </a:lnTo>
                  <a:close/>
                </a:path>
              </a:pathLst>
            </a:custGeom>
            <a:solidFill>
              <a:srgbClr val="EEC1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4593;p102">
              <a:extLst>
                <a:ext uri="{FF2B5EF4-FFF2-40B4-BE49-F238E27FC236}">
                  <a16:creationId xmlns:a16="http://schemas.microsoft.com/office/drawing/2014/main" id="{A81DEA62-B428-C45E-1760-3A0EF12617E6}"/>
                </a:ext>
              </a:extLst>
            </p:cNvPr>
            <p:cNvSpPr/>
            <p:nvPr/>
          </p:nvSpPr>
          <p:spPr>
            <a:xfrm>
              <a:off x="1322713" y="1462092"/>
              <a:ext cx="62572" cy="37803"/>
            </a:xfrm>
            <a:custGeom>
              <a:avLst/>
              <a:gdLst/>
              <a:ahLst/>
              <a:cxnLst/>
              <a:rect l="l" t="t" r="r" b="b"/>
              <a:pathLst>
                <a:path w="3370" h="2036" extrusionOk="0">
                  <a:moveTo>
                    <a:pt x="0" y="1"/>
                  </a:moveTo>
                  <a:cubicBezTo>
                    <a:pt x="0" y="1"/>
                    <a:pt x="968" y="2036"/>
                    <a:pt x="3236" y="2036"/>
                  </a:cubicBezTo>
                  <a:cubicBezTo>
                    <a:pt x="3236" y="1569"/>
                    <a:pt x="3269" y="1102"/>
                    <a:pt x="3369" y="63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4594;p102">
              <a:extLst>
                <a:ext uri="{FF2B5EF4-FFF2-40B4-BE49-F238E27FC236}">
                  <a16:creationId xmlns:a16="http://schemas.microsoft.com/office/drawing/2014/main" id="{9F10B03F-4C75-1029-2CB6-74FDF2E37432}"/>
                </a:ext>
              </a:extLst>
            </p:cNvPr>
            <p:cNvSpPr/>
            <p:nvPr/>
          </p:nvSpPr>
          <p:spPr>
            <a:xfrm>
              <a:off x="1306596" y="1511036"/>
              <a:ext cx="126370" cy="77556"/>
            </a:xfrm>
            <a:custGeom>
              <a:avLst/>
              <a:gdLst/>
              <a:ahLst/>
              <a:cxnLst/>
              <a:rect l="l" t="t" r="r" b="b"/>
              <a:pathLst>
                <a:path w="6806" h="4177" extrusionOk="0">
                  <a:moveTo>
                    <a:pt x="768" y="0"/>
                  </a:moveTo>
                  <a:cubicBezTo>
                    <a:pt x="668" y="834"/>
                    <a:pt x="401" y="1635"/>
                    <a:pt x="1" y="2368"/>
                  </a:cubicBezTo>
                  <a:cubicBezTo>
                    <a:pt x="1" y="2368"/>
                    <a:pt x="2370" y="4176"/>
                    <a:pt x="3823" y="4176"/>
                  </a:cubicBezTo>
                  <a:cubicBezTo>
                    <a:pt x="3874" y="4176"/>
                    <a:pt x="3923" y="4174"/>
                    <a:pt x="3970" y="4170"/>
                  </a:cubicBezTo>
                  <a:cubicBezTo>
                    <a:pt x="5438" y="4003"/>
                    <a:pt x="6806" y="2402"/>
                    <a:pt x="6806" y="2402"/>
                  </a:cubicBezTo>
                  <a:cubicBezTo>
                    <a:pt x="6105" y="1901"/>
                    <a:pt x="5838" y="0"/>
                    <a:pt x="5838" y="0"/>
                  </a:cubicBezTo>
                  <a:cubicBezTo>
                    <a:pt x="5194" y="278"/>
                    <a:pt x="4415" y="371"/>
                    <a:pt x="3664" y="371"/>
                  </a:cubicBezTo>
                  <a:cubicBezTo>
                    <a:pt x="2162" y="371"/>
                    <a:pt x="768" y="0"/>
                    <a:pt x="7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4595;p102">
              <a:extLst>
                <a:ext uri="{FF2B5EF4-FFF2-40B4-BE49-F238E27FC236}">
                  <a16:creationId xmlns:a16="http://schemas.microsoft.com/office/drawing/2014/main" id="{705DB74D-8E69-6DF0-27B2-C25F6F77C42B}"/>
                </a:ext>
              </a:extLst>
            </p:cNvPr>
            <p:cNvSpPr/>
            <p:nvPr/>
          </p:nvSpPr>
          <p:spPr>
            <a:xfrm>
              <a:off x="1293952" y="1526502"/>
              <a:ext cx="146460" cy="150527"/>
            </a:xfrm>
            <a:custGeom>
              <a:avLst/>
              <a:gdLst/>
              <a:ahLst/>
              <a:cxnLst/>
              <a:rect l="l" t="t" r="r" b="b"/>
              <a:pathLst>
                <a:path w="7888" h="8107" extrusionOk="0">
                  <a:moveTo>
                    <a:pt x="7053" y="1"/>
                  </a:moveTo>
                  <a:cubicBezTo>
                    <a:pt x="6986" y="1"/>
                    <a:pt x="6953" y="68"/>
                    <a:pt x="6986" y="134"/>
                  </a:cubicBezTo>
                  <a:cubicBezTo>
                    <a:pt x="7687" y="2670"/>
                    <a:pt x="7654" y="5338"/>
                    <a:pt x="6953" y="7873"/>
                  </a:cubicBezTo>
                  <a:cubicBezTo>
                    <a:pt x="4118" y="6172"/>
                    <a:pt x="1783" y="3704"/>
                    <a:pt x="248" y="768"/>
                  </a:cubicBezTo>
                  <a:cubicBezTo>
                    <a:pt x="239" y="739"/>
                    <a:pt x="212" y="727"/>
                    <a:pt x="180" y="727"/>
                  </a:cubicBezTo>
                  <a:cubicBezTo>
                    <a:pt x="104" y="727"/>
                    <a:pt x="1" y="797"/>
                    <a:pt x="48" y="868"/>
                  </a:cubicBezTo>
                  <a:cubicBezTo>
                    <a:pt x="1616" y="3870"/>
                    <a:pt x="4018" y="6372"/>
                    <a:pt x="6953" y="8107"/>
                  </a:cubicBezTo>
                  <a:lnTo>
                    <a:pt x="7053" y="8107"/>
                  </a:lnTo>
                  <a:cubicBezTo>
                    <a:pt x="7053" y="8107"/>
                    <a:pt x="7087" y="8073"/>
                    <a:pt x="7120" y="8040"/>
                  </a:cubicBezTo>
                  <a:cubicBezTo>
                    <a:pt x="7887" y="5438"/>
                    <a:pt x="7887" y="2703"/>
                    <a:pt x="7187" y="68"/>
                  </a:cubicBezTo>
                  <a:cubicBezTo>
                    <a:pt x="7187" y="34"/>
                    <a:pt x="7120" y="1"/>
                    <a:pt x="70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4596;p102">
              <a:extLst>
                <a:ext uri="{FF2B5EF4-FFF2-40B4-BE49-F238E27FC236}">
                  <a16:creationId xmlns:a16="http://schemas.microsoft.com/office/drawing/2014/main" id="{9F287D4B-E94A-C215-B07A-0BA09C9BDE02}"/>
                </a:ext>
              </a:extLst>
            </p:cNvPr>
            <p:cNvSpPr/>
            <p:nvPr/>
          </p:nvSpPr>
          <p:spPr>
            <a:xfrm>
              <a:off x="1410686" y="1675154"/>
              <a:ext cx="41480" cy="31193"/>
            </a:xfrm>
            <a:custGeom>
              <a:avLst/>
              <a:gdLst/>
              <a:ahLst/>
              <a:cxnLst/>
              <a:rect l="l" t="t" r="r" b="b"/>
              <a:pathLst>
                <a:path w="2234" h="1680" extrusionOk="0">
                  <a:moveTo>
                    <a:pt x="733" y="1"/>
                  </a:moveTo>
                  <a:cubicBezTo>
                    <a:pt x="733" y="1"/>
                    <a:pt x="0" y="1679"/>
                    <a:pt x="929" y="1679"/>
                  </a:cubicBezTo>
                  <a:cubicBezTo>
                    <a:pt x="971" y="1679"/>
                    <a:pt x="1017" y="1676"/>
                    <a:pt x="1066" y="1669"/>
                  </a:cubicBezTo>
                  <a:cubicBezTo>
                    <a:pt x="2234" y="1535"/>
                    <a:pt x="733" y="1"/>
                    <a:pt x="73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4597;p102">
              <a:extLst>
                <a:ext uri="{FF2B5EF4-FFF2-40B4-BE49-F238E27FC236}">
                  <a16:creationId xmlns:a16="http://schemas.microsoft.com/office/drawing/2014/main" id="{AFC6198B-90A7-3AD3-2BA6-9318F771CE05}"/>
                </a:ext>
              </a:extLst>
            </p:cNvPr>
            <p:cNvSpPr/>
            <p:nvPr/>
          </p:nvSpPr>
          <p:spPr>
            <a:xfrm>
              <a:off x="1412524" y="1673297"/>
              <a:ext cx="30971" cy="34833"/>
            </a:xfrm>
            <a:custGeom>
              <a:avLst/>
              <a:gdLst/>
              <a:ahLst/>
              <a:cxnLst/>
              <a:rect l="l" t="t" r="r" b="b"/>
              <a:pathLst>
                <a:path w="1668" h="1876" extrusionOk="0">
                  <a:moveTo>
                    <a:pt x="634" y="301"/>
                  </a:moveTo>
                  <a:cubicBezTo>
                    <a:pt x="967" y="668"/>
                    <a:pt x="1368" y="1201"/>
                    <a:pt x="1268" y="1502"/>
                  </a:cubicBezTo>
                  <a:cubicBezTo>
                    <a:pt x="1234" y="1602"/>
                    <a:pt x="1134" y="1668"/>
                    <a:pt x="967" y="1668"/>
                  </a:cubicBezTo>
                  <a:cubicBezTo>
                    <a:pt x="928" y="1676"/>
                    <a:pt x="889" y="1681"/>
                    <a:pt x="850" y="1681"/>
                  </a:cubicBezTo>
                  <a:cubicBezTo>
                    <a:pt x="724" y="1681"/>
                    <a:pt x="602" y="1637"/>
                    <a:pt x="500" y="1535"/>
                  </a:cubicBezTo>
                  <a:cubicBezTo>
                    <a:pt x="334" y="1268"/>
                    <a:pt x="500" y="634"/>
                    <a:pt x="634" y="301"/>
                  </a:cubicBezTo>
                  <a:close/>
                  <a:moveTo>
                    <a:pt x="600" y="1"/>
                  </a:moveTo>
                  <a:cubicBezTo>
                    <a:pt x="567" y="1"/>
                    <a:pt x="534" y="34"/>
                    <a:pt x="534" y="67"/>
                  </a:cubicBezTo>
                  <a:cubicBezTo>
                    <a:pt x="467" y="167"/>
                    <a:pt x="0" y="1201"/>
                    <a:pt x="334" y="1668"/>
                  </a:cubicBezTo>
                  <a:cubicBezTo>
                    <a:pt x="449" y="1784"/>
                    <a:pt x="591" y="1875"/>
                    <a:pt x="757" y="1875"/>
                  </a:cubicBezTo>
                  <a:cubicBezTo>
                    <a:pt x="782" y="1875"/>
                    <a:pt x="808" y="1873"/>
                    <a:pt x="834" y="1869"/>
                  </a:cubicBezTo>
                  <a:lnTo>
                    <a:pt x="967" y="1869"/>
                  </a:lnTo>
                  <a:cubicBezTo>
                    <a:pt x="1234" y="1835"/>
                    <a:pt x="1434" y="1735"/>
                    <a:pt x="1468" y="1535"/>
                  </a:cubicBezTo>
                  <a:cubicBezTo>
                    <a:pt x="1668" y="1035"/>
                    <a:pt x="801" y="134"/>
                    <a:pt x="701" y="34"/>
                  </a:cubicBezTo>
                  <a:cubicBezTo>
                    <a:pt x="667" y="1"/>
                    <a:pt x="634" y="1"/>
                    <a:pt x="6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4598;p102">
              <a:extLst>
                <a:ext uri="{FF2B5EF4-FFF2-40B4-BE49-F238E27FC236}">
                  <a16:creationId xmlns:a16="http://schemas.microsoft.com/office/drawing/2014/main" id="{0D6DA714-A3AA-192E-2728-5439259D43BE}"/>
                </a:ext>
              </a:extLst>
            </p:cNvPr>
            <p:cNvSpPr/>
            <p:nvPr/>
          </p:nvSpPr>
          <p:spPr>
            <a:xfrm>
              <a:off x="1427990" y="1556247"/>
              <a:ext cx="4976" cy="6833"/>
            </a:xfrm>
            <a:custGeom>
              <a:avLst/>
              <a:gdLst/>
              <a:ahLst/>
              <a:cxnLst/>
              <a:rect l="l" t="t" r="r" b="b"/>
              <a:pathLst>
                <a:path w="268" h="368" extrusionOk="0">
                  <a:moveTo>
                    <a:pt x="268" y="0"/>
                  </a:moveTo>
                  <a:lnTo>
                    <a:pt x="268" y="0"/>
                  </a:lnTo>
                  <a:cubicBezTo>
                    <a:pt x="268" y="0"/>
                    <a:pt x="168" y="134"/>
                    <a:pt x="1" y="367"/>
                  </a:cubicBezTo>
                  <a:cubicBezTo>
                    <a:pt x="101" y="234"/>
                    <a:pt x="201" y="134"/>
                    <a:pt x="2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4599;p102">
              <a:extLst>
                <a:ext uri="{FF2B5EF4-FFF2-40B4-BE49-F238E27FC236}">
                  <a16:creationId xmlns:a16="http://schemas.microsoft.com/office/drawing/2014/main" id="{3CCC93CD-0616-7C8A-6792-0547B36D7FFB}"/>
                </a:ext>
              </a:extLst>
            </p:cNvPr>
            <p:cNvSpPr/>
            <p:nvPr/>
          </p:nvSpPr>
          <p:spPr>
            <a:xfrm>
              <a:off x="1260772" y="1300220"/>
              <a:ext cx="173439" cy="190465"/>
            </a:xfrm>
            <a:custGeom>
              <a:avLst/>
              <a:gdLst/>
              <a:ahLst/>
              <a:cxnLst/>
              <a:rect l="l" t="t" r="r" b="b"/>
              <a:pathLst>
                <a:path w="9341" h="10258" extrusionOk="0">
                  <a:moveTo>
                    <a:pt x="5264" y="0"/>
                  </a:moveTo>
                  <a:cubicBezTo>
                    <a:pt x="5127" y="0"/>
                    <a:pt x="4984" y="4"/>
                    <a:pt x="4837" y="13"/>
                  </a:cubicBezTo>
                  <a:cubicBezTo>
                    <a:pt x="1" y="279"/>
                    <a:pt x="267" y="9353"/>
                    <a:pt x="5271" y="10187"/>
                  </a:cubicBezTo>
                  <a:cubicBezTo>
                    <a:pt x="5404" y="10220"/>
                    <a:pt x="5538" y="10253"/>
                    <a:pt x="5671" y="10253"/>
                  </a:cubicBezTo>
                  <a:lnTo>
                    <a:pt x="6305" y="10253"/>
                  </a:lnTo>
                  <a:cubicBezTo>
                    <a:pt x="6353" y="10256"/>
                    <a:pt x="6401" y="10257"/>
                    <a:pt x="6448" y="10257"/>
                  </a:cubicBezTo>
                  <a:cubicBezTo>
                    <a:pt x="7626" y="10257"/>
                    <a:pt x="8686" y="9473"/>
                    <a:pt x="9007" y="8319"/>
                  </a:cubicBezTo>
                  <a:cubicBezTo>
                    <a:pt x="9040" y="8218"/>
                    <a:pt x="9074" y="8118"/>
                    <a:pt x="9074" y="8018"/>
                  </a:cubicBezTo>
                  <a:cubicBezTo>
                    <a:pt x="9341" y="6817"/>
                    <a:pt x="9341" y="5550"/>
                    <a:pt x="9140" y="4349"/>
                  </a:cubicBezTo>
                  <a:cubicBezTo>
                    <a:pt x="8792" y="1497"/>
                    <a:pt x="7871" y="0"/>
                    <a:pt x="5264" y="0"/>
                  </a:cubicBezTo>
                  <a:close/>
                </a:path>
              </a:pathLst>
            </a:custGeom>
            <a:solidFill>
              <a:srgbClr val="EEC1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4600;p102">
              <a:extLst>
                <a:ext uri="{FF2B5EF4-FFF2-40B4-BE49-F238E27FC236}">
                  <a16:creationId xmlns:a16="http://schemas.microsoft.com/office/drawing/2014/main" id="{5A92132D-B72B-1E93-6042-1D9EA3DA947D}"/>
                </a:ext>
              </a:extLst>
            </p:cNvPr>
            <p:cNvSpPr/>
            <p:nvPr/>
          </p:nvSpPr>
          <p:spPr>
            <a:xfrm>
              <a:off x="1395794" y="1379726"/>
              <a:ext cx="16748" cy="27981"/>
            </a:xfrm>
            <a:custGeom>
              <a:avLst/>
              <a:gdLst/>
              <a:ahLst/>
              <a:cxnLst/>
              <a:rect l="l" t="t" r="r" b="b"/>
              <a:pathLst>
                <a:path w="902" h="1507" extrusionOk="0">
                  <a:moveTo>
                    <a:pt x="0" y="0"/>
                  </a:moveTo>
                  <a:lnTo>
                    <a:pt x="134" y="1501"/>
                  </a:lnTo>
                  <a:cubicBezTo>
                    <a:pt x="164" y="1505"/>
                    <a:pt x="194" y="1506"/>
                    <a:pt x="225" y="1506"/>
                  </a:cubicBezTo>
                  <a:cubicBezTo>
                    <a:pt x="493" y="1506"/>
                    <a:pt x="751" y="1374"/>
                    <a:pt x="901" y="1134"/>
                  </a:cubicBezTo>
                  <a:cubicBezTo>
                    <a:pt x="534" y="801"/>
                    <a:pt x="234" y="401"/>
                    <a:pt x="0" y="0"/>
                  </a:cubicBezTo>
                  <a:close/>
                </a:path>
              </a:pathLst>
            </a:custGeom>
            <a:solidFill>
              <a:srgbClr val="D482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4601;p102">
              <a:extLst>
                <a:ext uri="{FF2B5EF4-FFF2-40B4-BE49-F238E27FC236}">
                  <a16:creationId xmlns:a16="http://schemas.microsoft.com/office/drawing/2014/main" id="{4CD935B0-29AB-0E0C-D4AA-62B7BDC24A86}"/>
                </a:ext>
              </a:extLst>
            </p:cNvPr>
            <p:cNvSpPr/>
            <p:nvPr/>
          </p:nvSpPr>
          <p:spPr>
            <a:xfrm>
              <a:off x="1351195" y="1369124"/>
              <a:ext cx="11178" cy="16191"/>
            </a:xfrm>
            <a:custGeom>
              <a:avLst/>
              <a:gdLst/>
              <a:ahLst/>
              <a:cxnLst/>
              <a:rect l="l" t="t" r="r" b="b"/>
              <a:pathLst>
                <a:path w="602" h="872" extrusionOk="0">
                  <a:moveTo>
                    <a:pt x="304" y="1"/>
                  </a:moveTo>
                  <a:cubicBezTo>
                    <a:pt x="292" y="1"/>
                    <a:pt x="280" y="2"/>
                    <a:pt x="268" y="4"/>
                  </a:cubicBezTo>
                  <a:cubicBezTo>
                    <a:pt x="101" y="4"/>
                    <a:pt x="1" y="204"/>
                    <a:pt x="1" y="438"/>
                  </a:cubicBezTo>
                  <a:cubicBezTo>
                    <a:pt x="34" y="705"/>
                    <a:pt x="167" y="872"/>
                    <a:pt x="334" y="872"/>
                  </a:cubicBezTo>
                  <a:cubicBezTo>
                    <a:pt x="501" y="872"/>
                    <a:pt x="601" y="638"/>
                    <a:pt x="601" y="405"/>
                  </a:cubicBezTo>
                  <a:cubicBezTo>
                    <a:pt x="570" y="188"/>
                    <a:pt x="453" y="1"/>
                    <a:pt x="3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4602;p102">
              <a:extLst>
                <a:ext uri="{FF2B5EF4-FFF2-40B4-BE49-F238E27FC236}">
                  <a16:creationId xmlns:a16="http://schemas.microsoft.com/office/drawing/2014/main" id="{1E2AA353-1A8E-08F0-1F08-BF1982221D53}"/>
                </a:ext>
              </a:extLst>
            </p:cNvPr>
            <p:cNvSpPr/>
            <p:nvPr/>
          </p:nvSpPr>
          <p:spPr>
            <a:xfrm>
              <a:off x="1354909" y="1364854"/>
              <a:ext cx="9321" cy="5904"/>
            </a:xfrm>
            <a:custGeom>
              <a:avLst/>
              <a:gdLst/>
              <a:ahLst/>
              <a:cxnLst/>
              <a:rect l="l" t="t" r="r" b="b"/>
              <a:pathLst>
                <a:path w="502" h="318" extrusionOk="0">
                  <a:moveTo>
                    <a:pt x="501" y="1"/>
                  </a:moveTo>
                  <a:lnTo>
                    <a:pt x="1" y="268"/>
                  </a:lnTo>
                  <a:cubicBezTo>
                    <a:pt x="54" y="303"/>
                    <a:pt x="104" y="317"/>
                    <a:pt x="150" y="317"/>
                  </a:cubicBezTo>
                  <a:cubicBezTo>
                    <a:pt x="365" y="317"/>
                    <a:pt x="501" y="1"/>
                    <a:pt x="5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4603;p102">
              <a:extLst>
                <a:ext uri="{FF2B5EF4-FFF2-40B4-BE49-F238E27FC236}">
                  <a16:creationId xmlns:a16="http://schemas.microsoft.com/office/drawing/2014/main" id="{8056332F-41C9-2250-935E-85DD92E4CD7D}"/>
                </a:ext>
              </a:extLst>
            </p:cNvPr>
            <p:cNvSpPr/>
            <p:nvPr/>
          </p:nvSpPr>
          <p:spPr>
            <a:xfrm>
              <a:off x="1406322" y="1363628"/>
              <a:ext cx="11790" cy="16172"/>
            </a:xfrm>
            <a:custGeom>
              <a:avLst/>
              <a:gdLst/>
              <a:ahLst/>
              <a:cxnLst/>
              <a:rect l="l" t="t" r="r" b="b"/>
              <a:pathLst>
                <a:path w="635" h="871" extrusionOk="0">
                  <a:moveTo>
                    <a:pt x="267" y="0"/>
                  </a:moveTo>
                  <a:cubicBezTo>
                    <a:pt x="134" y="33"/>
                    <a:pt x="0" y="234"/>
                    <a:pt x="34" y="467"/>
                  </a:cubicBezTo>
                  <a:cubicBezTo>
                    <a:pt x="34" y="683"/>
                    <a:pt x="177" y="871"/>
                    <a:pt x="304" y="871"/>
                  </a:cubicBezTo>
                  <a:cubicBezTo>
                    <a:pt x="314" y="871"/>
                    <a:pt x="324" y="870"/>
                    <a:pt x="334" y="867"/>
                  </a:cubicBezTo>
                  <a:cubicBezTo>
                    <a:pt x="501" y="867"/>
                    <a:pt x="634" y="667"/>
                    <a:pt x="601" y="434"/>
                  </a:cubicBezTo>
                  <a:cubicBezTo>
                    <a:pt x="568" y="200"/>
                    <a:pt x="434" y="0"/>
                    <a:pt x="2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4604;p102">
              <a:extLst>
                <a:ext uri="{FF2B5EF4-FFF2-40B4-BE49-F238E27FC236}">
                  <a16:creationId xmlns:a16="http://schemas.microsoft.com/office/drawing/2014/main" id="{EEE7572C-C20E-5F45-1D2F-015338447812}"/>
                </a:ext>
              </a:extLst>
            </p:cNvPr>
            <p:cNvSpPr/>
            <p:nvPr/>
          </p:nvSpPr>
          <p:spPr>
            <a:xfrm>
              <a:off x="1410036" y="1359896"/>
              <a:ext cx="9302" cy="5347"/>
            </a:xfrm>
            <a:custGeom>
              <a:avLst/>
              <a:gdLst/>
              <a:ahLst/>
              <a:cxnLst/>
              <a:rect l="l" t="t" r="r" b="b"/>
              <a:pathLst>
                <a:path w="501" h="288" extrusionOk="0">
                  <a:moveTo>
                    <a:pt x="501" y="1"/>
                  </a:moveTo>
                  <a:lnTo>
                    <a:pt x="1" y="234"/>
                  </a:lnTo>
                  <a:cubicBezTo>
                    <a:pt x="51" y="272"/>
                    <a:pt x="99" y="287"/>
                    <a:pt x="146" y="287"/>
                  </a:cubicBezTo>
                  <a:cubicBezTo>
                    <a:pt x="347" y="287"/>
                    <a:pt x="501" y="1"/>
                    <a:pt x="5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4605;p102">
              <a:extLst>
                <a:ext uri="{FF2B5EF4-FFF2-40B4-BE49-F238E27FC236}">
                  <a16:creationId xmlns:a16="http://schemas.microsoft.com/office/drawing/2014/main" id="{B8FDE29C-86A2-71ED-81E1-AC73D228D1D9}"/>
                </a:ext>
              </a:extLst>
            </p:cNvPr>
            <p:cNvSpPr/>
            <p:nvPr/>
          </p:nvSpPr>
          <p:spPr>
            <a:xfrm>
              <a:off x="1333241" y="1336780"/>
              <a:ext cx="29132" cy="15095"/>
            </a:xfrm>
            <a:custGeom>
              <a:avLst/>
              <a:gdLst/>
              <a:ahLst/>
              <a:cxnLst/>
              <a:rect l="l" t="t" r="r" b="b"/>
              <a:pathLst>
                <a:path w="1569" h="813" extrusionOk="0">
                  <a:moveTo>
                    <a:pt x="1254" y="0"/>
                  </a:moveTo>
                  <a:cubicBezTo>
                    <a:pt x="789" y="0"/>
                    <a:pt x="363" y="224"/>
                    <a:pt x="67" y="579"/>
                  </a:cubicBezTo>
                  <a:cubicBezTo>
                    <a:pt x="0" y="645"/>
                    <a:pt x="34" y="712"/>
                    <a:pt x="100" y="779"/>
                  </a:cubicBezTo>
                  <a:cubicBezTo>
                    <a:pt x="134" y="812"/>
                    <a:pt x="134" y="812"/>
                    <a:pt x="167" y="812"/>
                  </a:cubicBezTo>
                  <a:cubicBezTo>
                    <a:pt x="234" y="812"/>
                    <a:pt x="267" y="779"/>
                    <a:pt x="301" y="746"/>
                  </a:cubicBezTo>
                  <a:cubicBezTo>
                    <a:pt x="575" y="471"/>
                    <a:pt x="934" y="308"/>
                    <a:pt x="1300" y="308"/>
                  </a:cubicBezTo>
                  <a:cubicBezTo>
                    <a:pt x="1334" y="308"/>
                    <a:pt x="1367" y="309"/>
                    <a:pt x="1401" y="312"/>
                  </a:cubicBezTo>
                  <a:cubicBezTo>
                    <a:pt x="1501" y="312"/>
                    <a:pt x="1568" y="245"/>
                    <a:pt x="1568" y="145"/>
                  </a:cubicBezTo>
                  <a:cubicBezTo>
                    <a:pt x="1568" y="78"/>
                    <a:pt x="1501" y="12"/>
                    <a:pt x="1435" y="12"/>
                  </a:cubicBezTo>
                  <a:cubicBezTo>
                    <a:pt x="1374" y="4"/>
                    <a:pt x="1313" y="0"/>
                    <a:pt x="12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4606;p102">
              <a:extLst>
                <a:ext uri="{FF2B5EF4-FFF2-40B4-BE49-F238E27FC236}">
                  <a16:creationId xmlns:a16="http://schemas.microsoft.com/office/drawing/2014/main" id="{167854D9-26CA-2A62-69C8-C58C88226D1B}"/>
                </a:ext>
              </a:extLst>
            </p:cNvPr>
            <p:cNvSpPr/>
            <p:nvPr/>
          </p:nvSpPr>
          <p:spPr>
            <a:xfrm>
              <a:off x="1394885" y="1330968"/>
              <a:ext cx="28798" cy="10379"/>
            </a:xfrm>
            <a:custGeom>
              <a:avLst/>
              <a:gdLst/>
              <a:ahLst/>
              <a:cxnLst/>
              <a:rect l="l" t="t" r="r" b="b"/>
              <a:pathLst>
                <a:path w="1551" h="559" extrusionOk="0">
                  <a:moveTo>
                    <a:pt x="644" y="0"/>
                  </a:moveTo>
                  <a:cubicBezTo>
                    <a:pt x="477" y="0"/>
                    <a:pt x="308" y="30"/>
                    <a:pt x="149" y="91"/>
                  </a:cubicBezTo>
                  <a:cubicBezTo>
                    <a:pt x="1" y="151"/>
                    <a:pt x="64" y="369"/>
                    <a:pt x="221" y="369"/>
                  </a:cubicBezTo>
                  <a:cubicBezTo>
                    <a:pt x="240" y="369"/>
                    <a:pt x="261" y="365"/>
                    <a:pt x="283" y="358"/>
                  </a:cubicBezTo>
                  <a:cubicBezTo>
                    <a:pt x="386" y="327"/>
                    <a:pt x="496" y="312"/>
                    <a:pt x="607" y="312"/>
                  </a:cubicBezTo>
                  <a:cubicBezTo>
                    <a:pt x="855" y="312"/>
                    <a:pt x="1110" y="387"/>
                    <a:pt x="1317" y="525"/>
                  </a:cubicBezTo>
                  <a:cubicBezTo>
                    <a:pt x="1317" y="525"/>
                    <a:pt x="1350" y="558"/>
                    <a:pt x="1384" y="558"/>
                  </a:cubicBezTo>
                  <a:cubicBezTo>
                    <a:pt x="1450" y="558"/>
                    <a:pt x="1484" y="525"/>
                    <a:pt x="1517" y="458"/>
                  </a:cubicBezTo>
                  <a:cubicBezTo>
                    <a:pt x="1550" y="391"/>
                    <a:pt x="1517" y="291"/>
                    <a:pt x="1450" y="258"/>
                  </a:cubicBezTo>
                  <a:cubicBezTo>
                    <a:pt x="1218" y="89"/>
                    <a:pt x="932" y="0"/>
                    <a:pt x="6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4607;p102">
              <a:extLst>
                <a:ext uri="{FF2B5EF4-FFF2-40B4-BE49-F238E27FC236}">
                  <a16:creationId xmlns:a16="http://schemas.microsoft.com/office/drawing/2014/main" id="{B6058BFC-B5FD-2A72-45D5-E8A7CF0911F9}"/>
                </a:ext>
              </a:extLst>
            </p:cNvPr>
            <p:cNvSpPr/>
            <p:nvPr/>
          </p:nvSpPr>
          <p:spPr>
            <a:xfrm>
              <a:off x="1249074" y="1279313"/>
              <a:ext cx="185601" cy="176614"/>
            </a:xfrm>
            <a:custGeom>
              <a:avLst/>
              <a:gdLst/>
              <a:ahLst/>
              <a:cxnLst/>
              <a:rect l="l" t="t" r="r" b="b"/>
              <a:pathLst>
                <a:path w="9996" h="9512" extrusionOk="0">
                  <a:moveTo>
                    <a:pt x="5232" y="1"/>
                  </a:moveTo>
                  <a:cubicBezTo>
                    <a:pt x="5156" y="1"/>
                    <a:pt x="5079" y="2"/>
                    <a:pt x="5000" y="4"/>
                  </a:cubicBezTo>
                  <a:cubicBezTo>
                    <a:pt x="1" y="138"/>
                    <a:pt x="430" y="7464"/>
                    <a:pt x="3126" y="9506"/>
                  </a:cubicBezTo>
                  <a:lnTo>
                    <a:pt x="3126" y="9506"/>
                  </a:lnTo>
                  <a:cubicBezTo>
                    <a:pt x="3021" y="9402"/>
                    <a:pt x="1822" y="7696"/>
                    <a:pt x="2565" y="6209"/>
                  </a:cubicBezTo>
                  <a:cubicBezTo>
                    <a:pt x="2565" y="6209"/>
                    <a:pt x="3799" y="3740"/>
                    <a:pt x="3466" y="1906"/>
                  </a:cubicBezTo>
                  <a:cubicBezTo>
                    <a:pt x="3466" y="1906"/>
                    <a:pt x="4759" y="1297"/>
                    <a:pt x="6176" y="1297"/>
                  </a:cubicBezTo>
                  <a:cubicBezTo>
                    <a:pt x="7726" y="1297"/>
                    <a:pt x="9423" y="2025"/>
                    <a:pt x="9737" y="5075"/>
                  </a:cubicBezTo>
                  <a:cubicBezTo>
                    <a:pt x="9737" y="5075"/>
                    <a:pt x="9996" y="1"/>
                    <a:pt x="5232" y="1"/>
                  </a:cubicBezTo>
                  <a:close/>
                  <a:moveTo>
                    <a:pt x="3126" y="9506"/>
                  </a:moveTo>
                  <a:cubicBezTo>
                    <a:pt x="3129" y="9510"/>
                    <a:pt x="3131" y="9511"/>
                    <a:pt x="3132" y="9511"/>
                  </a:cubicBezTo>
                  <a:cubicBezTo>
                    <a:pt x="3130" y="9510"/>
                    <a:pt x="3128" y="9508"/>
                    <a:pt x="3126" y="95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4608;p102">
              <a:extLst>
                <a:ext uri="{FF2B5EF4-FFF2-40B4-BE49-F238E27FC236}">
                  <a16:creationId xmlns:a16="http://schemas.microsoft.com/office/drawing/2014/main" id="{8BFB9331-2DDD-F05F-C0D9-29926E5EC30D}"/>
                </a:ext>
              </a:extLst>
            </p:cNvPr>
            <p:cNvSpPr/>
            <p:nvPr/>
          </p:nvSpPr>
          <p:spPr>
            <a:xfrm>
              <a:off x="1256445" y="1385055"/>
              <a:ext cx="51321" cy="43652"/>
            </a:xfrm>
            <a:custGeom>
              <a:avLst/>
              <a:gdLst/>
              <a:ahLst/>
              <a:cxnLst/>
              <a:rect l="l" t="t" r="r" b="b"/>
              <a:pathLst>
                <a:path w="2764" h="2351" extrusionOk="0">
                  <a:moveTo>
                    <a:pt x="1423" y="0"/>
                  </a:moveTo>
                  <a:cubicBezTo>
                    <a:pt x="1361" y="0"/>
                    <a:pt x="1298" y="4"/>
                    <a:pt x="1234" y="14"/>
                  </a:cubicBezTo>
                  <a:cubicBezTo>
                    <a:pt x="334" y="147"/>
                    <a:pt x="0" y="2015"/>
                    <a:pt x="2268" y="2349"/>
                  </a:cubicBezTo>
                  <a:cubicBezTo>
                    <a:pt x="2285" y="2350"/>
                    <a:pt x="2300" y="2351"/>
                    <a:pt x="2316" y="2351"/>
                  </a:cubicBezTo>
                  <a:cubicBezTo>
                    <a:pt x="2617" y="2351"/>
                    <a:pt x="2764" y="2033"/>
                    <a:pt x="2669" y="1081"/>
                  </a:cubicBezTo>
                  <a:cubicBezTo>
                    <a:pt x="2578" y="444"/>
                    <a:pt x="2045" y="0"/>
                    <a:pt x="1423" y="0"/>
                  </a:cubicBezTo>
                  <a:close/>
                </a:path>
              </a:pathLst>
            </a:custGeom>
            <a:solidFill>
              <a:srgbClr val="EEC1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4609;p102">
              <a:extLst>
                <a:ext uri="{FF2B5EF4-FFF2-40B4-BE49-F238E27FC236}">
                  <a16:creationId xmlns:a16="http://schemas.microsoft.com/office/drawing/2014/main" id="{24A1BFE2-4F16-75C9-1CBA-211A11366672}"/>
                </a:ext>
              </a:extLst>
            </p:cNvPr>
            <p:cNvSpPr/>
            <p:nvPr/>
          </p:nvSpPr>
          <p:spPr>
            <a:xfrm>
              <a:off x="1367925" y="1415654"/>
              <a:ext cx="29745" cy="22931"/>
            </a:xfrm>
            <a:custGeom>
              <a:avLst/>
              <a:gdLst/>
              <a:ahLst/>
              <a:cxnLst/>
              <a:rect l="l" t="t" r="r" b="b"/>
              <a:pathLst>
                <a:path w="1602" h="1235" extrusionOk="0">
                  <a:moveTo>
                    <a:pt x="100" y="0"/>
                  </a:moveTo>
                  <a:cubicBezTo>
                    <a:pt x="34" y="33"/>
                    <a:pt x="0" y="67"/>
                    <a:pt x="0" y="133"/>
                  </a:cubicBezTo>
                  <a:cubicBezTo>
                    <a:pt x="234" y="767"/>
                    <a:pt x="801" y="1201"/>
                    <a:pt x="1501" y="1234"/>
                  </a:cubicBezTo>
                  <a:cubicBezTo>
                    <a:pt x="1535" y="1234"/>
                    <a:pt x="1601" y="1168"/>
                    <a:pt x="1601" y="1134"/>
                  </a:cubicBezTo>
                  <a:cubicBezTo>
                    <a:pt x="1601" y="1067"/>
                    <a:pt x="1568" y="1034"/>
                    <a:pt x="1501" y="1001"/>
                  </a:cubicBezTo>
                  <a:cubicBezTo>
                    <a:pt x="934" y="1001"/>
                    <a:pt x="401" y="634"/>
                    <a:pt x="200" y="100"/>
                  </a:cubicBezTo>
                  <a:cubicBezTo>
                    <a:pt x="200" y="33"/>
                    <a:pt x="134" y="0"/>
                    <a:pt x="1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4610;p102">
              <a:extLst>
                <a:ext uri="{FF2B5EF4-FFF2-40B4-BE49-F238E27FC236}">
                  <a16:creationId xmlns:a16="http://schemas.microsoft.com/office/drawing/2014/main" id="{87D102DA-95E5-6377-0D38-5A14E55648FD}"/>
                </a:ext>
              </a:extLst>
            </p:cNvPr>
            <p:cNvSpPr/>
            <p:nvPr/>
          </p:nvSpPr>
          <p:spPr>
            <a:xfrm>
              <a:off x="1377840" y="1454665"/>
              <a:ext cx="50169" cy="36021"/>
            </a:xfrm>
            <a:custGeom>
              <a:avLst/>
              <a:gdLst/>
              <a:ahLst/>
              <a:cxnLst/>
              <a:rect l="l" t="t" r="r" b="b"/>
              <a:pathLst>
                <a:path w="2702" h="1940" extrusionOk="0">
                  <a:moveTo>
                    <a:pt x="2702" y="1"/>
                  </a:moveTo>
                  <a:lnTo>
                    <a:pt x="2702" y="1"/>
                  </a:lnTo>
                  <a:cubicBezTo>
                    <a:pt x="1968" y="234"/>
                    <a:pt x="634" y="901"/>
                    <a:pt x="0" y="1935"/>
                  </a:cubicBezTo>
                  <a:cubicBezTo>
                    <a:pt x="48" y="1938"/>
                    <a:pt x="96" y="1939"/>
                    <a:pt x="143" y="1939"/>
                  </a:cubicBezTo>
                  <a:cubicBezTo>
                    <a:pt x="1321" y="1939"/>
                    <a:pt x="2381" y="1155"/>
                    <a:pt x="27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4611;p102">
              <a:extLst>
                <a:ext uri="{FF2B5EF4-FFF2-40B4-BE49-F238E27FC236}">
                  <a16:creationId xmlns:a16="http://schemas.microsoft.com/office/drawing/2014/main" id="{30236E18-5411-D0DF-3335-1BE05C11AFD0}"/>
                </a:ext>
              </a:extLst>
            </p:cNvPr>
            <p:cNvSpPr/>
            <p:nvPr/>
          </p:nvSpPr>
          <p:spPr>
            <a:xfrm>
              <a:off x="1333240" y="1357649"/>
              <a:ext cx="57002" cy="48108"/>
            </a:xfrm>
            <a:custGeom>
              <a:avLst/>
              <a:gdLst/>
              <a:ahLst/>
              <a:cxnLst/>
              <a:rect l="l" t="t" r="r" b="b"/>
              <a:pathLst>
                <a:path w="3070" h="2591" extrusionOk="0">
                  <a:moveTo>
                    <a:pt x="1768" y="222"/>
                  </a:moveTo>
                  <a:cubicBezTo>
                    <a:pt x="2369" y="222"/>
                    <a:pt x="2836" y="689"/>
                    <a:pt x="2836" y="1323"/>
                  </a:cubicBezTo>
                  <a:cubicBezTo>
                    <a:pt x="2836" y="1977"/>
                    <a:pt x="2301" y="2403"/>
                    <a:pt x="1738" y="2403"/>
                  </a:cubicBezTo>
                  <a:cubicBezTo>
                    <a:pt x="1469" y="2403"/>
                    <a:pt x="1194" y="2306"/>
                    <a:pt x="968" y="2090"/>
                  </a:cubicBezTo>
                  <a:cubicBezTo>
                    <a:pt x="301" y="1389"/>
                    <a:pt x="768" y="222"/>
                    <a:pt x="1768" y="222"/>
                  </a:cubicBezTo>
                  <a:close/>
                  <a:moveTo>
                    <a:pt x="1751" y="0"/>
                  </a:moveTo>
                  <a:cubicBezTo>
                    <a:pt x="1430" y="0"/>
                    <a:pt x="1103" y="120"/>
                    <a:pt x="834" y="389"/>
                  </a:cubicBezTo>
                  <a:cubicBezTo>
                    <a:pt x="0" y="1189"/>
                    <a:pt x="601" y="2590"/>
                    <a:pt x="1768" y="2590"/>
                  </a:cubicBezTo>
                  <a:cubicBezTo>
                    <a:pt x="2469" y="2590"/>
                    <a:pt x="3069" y="2023"/>
                    <a:pt x="3069" y="1323"/>
                  </a:cubicBezTo>
                  <a:cubicBezTo>
                    <a:pt x="3069" y="531"/>
                    <a:pt x="2425" y="0"/>
                    <a:pt x="17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4612;p102">
              <a:extLst>
                <a:ext uri="{FF2B5EF4-FFF2-40B4-BE49-F238E27FC236}">
                  <a16:creationId xmlns:a16="http://schemas.microsoft.com/office/drawing/2014/main" id="{9FBE3553-F73B-5C5C-E0AD-3E7BB924642C}"/>
                </a:ext>
              </a:extLst>
            </p:cNvPr>
            <p:cNvSpPr/>
            <p:nvPr/>
          </p:nvSpPr>
          <p:spPr>
            <a:xfrm>
              <a:off x="1392081" y="1348960"/>
              <a:ext cx="56371" cy="48127"/>
            </a:xfrm>
            <a:custGeom>
              <a:avLst/>
              <a:gdLst/>
              <a:ahLst/>
              <a:cxnLst/>
              <a:rect l="l" t="t" r="r" b="b"/>
              <a:pathLst>
                <a:path w="3036" h="2592" extrusionOk="0">
                  <a:moveTo>
                    <a:pt x="1791" y="221"/>
                  </a:moveTo>
                  <a:cubicBezTo>
                    <a:pt x="2364" y="221"/>
                    <a:pt x="2802" y="709"/>
                    <a:pt x="2802" y="1290"/>
                  </a:cubicBezTo>
                  <a:cubicBezTo>
                    <a:pt x="2802" y="1945"/>
                    <a:pt x="2268" y="2385"/>
                    <a:pt x="1716" y="2385"/>
                  </a:cubicBezTo>
                  <a:cubicBezTo>
                    <a:pt x="1452" y="2385"/>
                    <a:pt x="1184" y="2284"/>
                    <a:pt x="968" y="2058"/>
                  </a:cubicBezTo>
                  <a:cubicBezTo>
                    <a:pt x="267" y="1390"/>
                    <a:pt x="734" y="223"/>
                    <a:pt x="1735" y="223"/>
                  </a:cubicBezTo>
                  <a:cubicBezTo>
                    <a:pt x="1754" y="222"/>
                    <a:pt x="1773" y="221"/>
                    <a:pt x="1791" y="221"/>
                  </a:cubicBezTo>
                  <a:close/>
                  <a:moveTo>
                    <a:pt x="1715" y="0"/>
                  </a:moveTo>
                  <a:cubicBezTo>
                    <a:pt x="1396" y="0"/>
                    <a:pt x="1071" y="120"/>
                    <a:pt x="801" y="390"/>
                  </a:cubicBezTo>
                  <a:cubicBezTo>
                    <a:pt x="0" y="1190"/>
                    <a:pt x="567" y="2591"/>
                    <a:pt x="1735" y="2591"/>
                  </a:cubicBezTo>
                  <a:cubicBezTo>
                    <a:pt x="2435" y="2591"/>
                    <a:pt x="3036" y="2024"/>
                    <a:pt x="3036" y="1290"/>
                  </a:cubicBezTo>
                  <a:cubicBezTo>
                    <a:pt x="3013" y="523"/>
                    <a:pt x="2380" y="0"/>
                    <a:pt x="17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4613;p102">
              <a:extLst>
                <a:ext uri="{FF2B5EF4-FFF2-40B4-BE49-F238E27FC236}">
                  <a16:creationId xmlns:a16="http://schemas.microsoft.com/office/drawing/2014/main" id="{6C684675-FD1C-451E-418D-2ADA011A9E34}"/>
                </a:ext>
              </a:extLst>
            </p:cNvPr>
            <p:cNvSpPr/>
            <p:nvPr/>
          </p:nvSpPr>
          <p:spPr>
            <a:xfrm>
              <a:off x="1385267" y="1370424"/>
              <a:ext cx="19533" cy="8690"/>
            </a:xfrm>
            <a:custGeom>
              <a:avLst/>
              <a:gdLst/>
              <a:ahLst/>
              <a:cxnLst/>
              <a:rect l="l" t="t" r="r" b="b"/>
              <a:pathLst>
                <a:path w="1052" h="468" extrusionOk="0">
                  <a:moveTo>
                    <a:pt x="634" y="1"/>
                  </a:moveTo>
                  <a:cubicBezTo>
                    <a:pt x="401" y="34"/>
                    <a:pt x="200" y="134"/>
                    <a:pt x="67" y="301"/>
                  </a:cubicBezTo>
                  <a:cubicBezTo>
                    <a:pt x="0" y="335"/>
                    <a:pt x="0" y="401"/>
                    <a:pt x="67" y="435"/>
                  </a:cubicBezTo>
                  <a:cubicBezTo>
                    <a:pt x="67" y="468"/>
                    <a:pt x="100" y="468"/>
                    <a:pt x="134" y="468"/>
                  </a:cubicBezTo>
                  <a:cubicBezTo>
                    <a:pt x="167" y="468"/>
                    <a:pt x="200" y="468"/>
                    <a:pt x="200" y="435"/>
                  </a:cubicBezTo>
                  <a:cubicBezTo>
                    <a:pt x="334" y="301"/>
                    <a:pt x="467" y="234"/>
                    <a:pt x="634" y="201"/>
                  </a:cubicBezTo>
                  <a:cubicBezTo>
                    <a:pt x="701" y="201"/>
                    <a:pt x="768" y="268"/>
                    <a:pt x="834" y="335"/>
                  </a:cubicBezTo>
                  <a:cubicBezTo>
                    <a:pt x="851" y="360"/>
                    <a:pt x="874" y="370"/>
                    <a:pt x="898" y="370"/>
                  </a:cubicBezTo>
                  <a:cubicBezTo>
                    <a:pt x="970" y="370"/>
                    <a:pt x="1051" y="276"/>
                    <a:pt x="1001" y="201"/>
                  </a:cubicBezTo>
                  <a:cubicBezTo>
                    <a:pt x="901" y="68"/>
                    <a:pt x="768" y="1"/>
                    <a:pt x="6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4614;p102">
              <a:extLst>
                <a:ext uri="{FF2B5EF4-FFF2-40B4-BE49-F238E27FC236}">
                  <a16:creationId xmlns:a16="http://schemas.microsoft.com/office/drawing/2014/main" id="{80A6F197-5B25-DD08-43D8-694ABF0777BD}"/>
                </a:ext>
              </a:extLst>
            </p:cNvPr>
            <p:cNvSpPr/>
            <p:nvPr/>
          </p:nvSpPr>
          <p:spPr>
            <a:xfrm>
              <a:off x="1292986" y="1379726"/>
              <a:ext cx="52657" cy="7446"/>
            </a:xfrm>
            <a:custGeom>
              <a:avLst/>
              <a:gdLst/>
              <a:ahLst/>
              <a:cxnLst/>
              <a:rect l="l" t="t" r="r" b="b"/>
              <a:pathLst>
                <a:path w="2836" h="401" extrusionOk="0">
                  <a:moveTo>
                    <a:pt x="2735" y="0"/>
                  </a:moveTo>
                  <a:lnTo>
                    <a:pt x="100" y="200"/>
                  </a:lnTo>
                  <a:cubicBezTo>
                    <a:pt x="33" y="200"/>
                    <a:pt x="0" y="234"/>
                    <a:pt x="0" y="301"/>
                  </a:cubicBezTo>
                  <a:cubicBezTo>
                    <a:pt x="0" y="367"/>
                    <a:pt x="67" y="401"/>
                    <a:pt x="100" y="401"/>
                  </a:cubicBezTo>
                  <a:lnTo>
                    <a:pt x="2735" y="234"/>
                  </a:lnTo>
                  <a:cubicBezTo>
                    <a:pt x="2802" y="200"/>
                    <a:pt x="2835" y="167"/>
                    <a:pt x="2835" y="100"/>
                  </a:cubicBezTo>
                  <a:cubicBezTo>
                    <a:pt x="2835" y="34"/>
                    <a:pt x="2769" y="0"/>
                    <a:pt x="27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4615;p102">
              <a:extLst>
                <a:ext uri="{FF2B5EF4-FFF2-40B4-BE49-F238E27FC236}">
                  <a16:creationId xmlns:a16="http://schemas.microsoft.com/office/drawing/2014/main" id="{AE2F5A0A-50F4-340D-BCFA-A5F3EBAE4C1F}"/>
                </a:ext>
              </a:extLst>
            </p:cNvPr>
            <p:cNvSpPr/>
            <p:nvPr/>
          </p:nvSpPr>
          <p:spPr>
            <a:xfrm>
              <a:off x="1380309" y="1455686"/>
              <a:ext cx="69350" cy="104906"/>
            </a:xfrm>
            <a:custGeom>
              <a:avLst/>
              <a:gdLst/>
              <a:ahLst/>
              <a:cxnLst/>
              <a:rect l="l" t="t" r="r" b="b"/>
              <a:pathLst>
                <a:path w="3735" h="5650" extrusionOk="0">
                  <a:moveTo>
                    <a:pt x="2514" y="1"/>
                  </a:moveTo>
                  <a:cubicBezTo>
                    <a:pt x="2488" y="1"/>
                    <a:pt x="2462" y="4"/>
                    <a:pt x="2436" y="12"/>
                  </a:cubicBezTo>
                  <a:cubicBezTo>
                    <a:pt x="1802" y="212"/>
                    <a:pt x="267" y="1780"/>
                    <a:pt x="201" y="2381"/>
                  </a:cubicBezTo>
                  <a:cubicBezTo>
                    <a:pt x="134" y="3014"/>
                    <a:pt x="434" y="3014"/>
                    <a:pt x="434" y="3014"/>
                  </a:cubicBezTo>
                  <a:lnTo>
                    <a:pt x="0" y="5249"/>
                  </a:lnTo>
                  <a:lnTo>
                    <a:pt x="1468" y="5650"/>
                  </a:lnTo>
                  <a:lnTo>
                    <a:pt x="1835" y="3682"/>
                  </a:lnTo>
                  <a:cubicBezTo>
                    <a:pt x="1861" y="3691"/>
                    <a:pt x="1890" y="3696"/>
                    <a:pt x="1922" y="3696"/>
                  </a:cubicBezTo>
                  <a:cubicBezTo>
                    <a:pt x="2436" y="3696"/>
                    <a:pt x="3734" y="2506"/>
                    <a:pt x="3703" y="2381"/>
                  </a:cubicBezTo>
                  <a:cubicBezTo>
                    <a:pt x="3639" y="2252"/>
                    <a:pt x="3144" y="1"/>
                    <a:pt x="2514" y="1"/>
                  </a:cubicBezTo>
                  <a:close/>
                </a:path>
              </a:pathLst>
            </a:custGeom>
            <a:solidFill>
              <a:srgbClr val="EEC1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4616;p102">
              <a:extLst>
                <a:ext uri="{FF2B5EF4-FFF2-40B4-BE49-F238E27FC236}">
                  <a16:creationId xmlns:a16="http://schemas.microsoft.com/office/drawing/2014/main" id="{9E7A1657-BC0A-FE32-6599-E92A82A99B7C}"/>
                </a:ext>
              </a:extLst>
            </p:cNvPr>
            <p:cNvSpPr/>
            <p:nvPr/>
          </p:nvSpPr>
          <p:spPr>
            <a:xfrm>
              <a:off x="1200687" y="1528378"/>
              <a:ext cx="218651" cy="177784"/>
            </a:xfrm>
            <a:custGeom>
              <a:avLst/>
              <a:gdLst/>
              <a:ahLst/>
              <a:cxnLst/>
              <a:rect l="l" t="t" r="r" b="b"/>
              <a:pathLst>
                <a:path w="11776" h="9575" extrusionOk="0">
                  <a:moveTo>
                    <a:pt x="9775" y="0"/>
                  </a:moveTo>
                  <a:cubicBezTo>
                    <a:pt x="9775" y="0"/>
                    <a:pt x="9082" y="6422"/>
                    <a:pt x="8370" y="6422"/>
                  </a:cubicBezTo>
                  <a:cubicBezTo>
                    <a:pt x="8349" y="6422"/>
                    <a:pt x="8328" y="6416"/>
                    <a:pt x="8307" y="6405"/>
                  </a:cubicBezTo>
                  <a:cubicBezTo>
                    <a:pt x="7658" y="6066"/>
                    <a:pt x="3793" y="1486"/>
                    <a:pt x="2028" y="1486"/>
                  </a:cubicBezTo>
                  <a:cubicBezTo>
                    <a:pt x="1704" y="1486"/>
                    <a:pt x="1452" y="1640"/>
                    <a:pt x="1302" y="2001"/>
                  </a:cubicBezTo>
                  <a:cubicBezTo>
                    <a:pt x="1" y="5204"/>
                    <a:pt x="7506" y="9407"/>
                    <a:pt x="9274" y="9574"/>
                  </a:cubicBezTo>
                  <a:cubicBezTo>
                    <a:pt x="9287" y="9575"/>
                    <a:pt x="9299" y="9575"/>
                    <a:pt x="9311" y="9575"/>
                  </a:cubicBezTo>
                  <a:cubicBezTo>
                    <a:pt x="11052" y="9575"/>
                    <a:pt x="11776" y="334"/>
                    <a:pt x="11776" y="334"/>
                  </a:cubicBezTo>
                  <a:lnTo>
                    <a:pt x="977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4617;p102">
              <a:extLst>
                <a:ext uri="{FF2B5EF4-FFF2-40B4-BE49-F238E27FC236}">
                  <a16:creationId xmlns:a16="http://schemas.microsoft.com/office/drawing/2014/main" id="{38530197-6DA0-860C-F483-F252C3C18E60}"/>
                </a:ext>
              </a:extLst>
            </p:cNvPr>
            <p:cNvSpPr/>
            <p:nvPr/>
          </p:nvSpPr>
          <p:spPr>
            <a:xfrm>
              <a:off x="1317755" y="1691252"/>
              <a:ext cx="120800" cy="46344"/>
            </a:xfrm>
            <a:custGeom>
              <a:avLst/>
              <a:gdLst/>
              <a:ahLst/>
              <a:cxnLst/>
              <a:rect l="l" t="t" r="r" b="b"/>
              <a:pathLst>
                <a:path w="6506" h="2496" extrusionOk="0">
                  <a:moveTo>
                    <a:pt x="787" y="1"/>
                  </a:moveTo>
                  <a:cubicBezTo>
                    <a:pt x="404" y="1"/>
                    <a:pt x="123" y="34"/>
                    <a:pt x="100" y="134"/>
                  </a:cubicBezTo>
                  <a:cubicBezTo>
                    <a:pt x="0" y="435"/>
                    <a:pt x="567" y="1969"/>
                    <a:pt x="768" y="2303"/>
                  </a:cubicBezTo>
                  <a:cubicBezTo>
                    <a:pt x="843" y="2454"/>
                    <a:pt x="1546" y="2496"/>
                    <a:pt x="2291" y="2496"/>
                  </a:cubicBezTo>
                  <a:cubicBezTo>
                    <a:pt x="3184" y="2496"/>
                    <a:pt x="4137" y="2436"/>
                    <a:pt x="4137" y="2436"/>
                  </a:cubicBezTo>
                  <a:cubicBezTo>
                    <a:pt x="4137" y="2438"/>
                    <a:pt x="4137" y="2438"/>
                    <a:pt x="4139" y="2438"/>
                  </a:cubicBezTo>
                  <a:cubicBezTo>
                    <a:pt x="4171" y="2438"/>
                    <a:pt x="4537" y="2102"/>
                    <a:pt x="4537" y="2102"/>
                  </a:cubicBezTo>
                  <a:lnTo>
                    <a:pt x="6505" y="2269"/>
                  </a:lnTo>
                  <a:lnTo>
                    <a:pt x="6505" y="802"/>
                  </a:lnTo>
                  <a:lnTo>
                    <a:pt x="4137" y="802"/>
                  </a:lnTo>
                  <a:cubicBezTo>
                    <a:pt x="4137" y="802"/>
                    <a:pt x="3503" y="134"/>
                    <a:pt x="3036" y="134"/>
                  </a:cubicBezTo>
                  <a:cubicBezTo>
                    <a:pt x="2725" y="134"/>
                    <a:pt x="1553" y="1"/>
                    <a:pt x="787" y="1"/>
                  </a:cubicBezTo>
                  <a:close/>
                </a:path>
              </a:pathLst>
            </a:custGeom>
            <a:solidFill>
              <a:srgbClr val="EEC1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4618;p102">
              <a:extLst>
                <a:ext uri="{FF2B5EF4-FFF2-40B4-BE49-F238E27FC236}">
                  <a16:creationId xmlns:a16="http://schemas.microsoft.com/office/drawing/2014/main" id="{93FA2339-BFE4-B2A9-83CE-003CA3AEF722}"/>
                </a:ext>
              </a:extLst>
            </p:cNvPr>
            <p:cNvSpPr/>
            <p:nvPr/>
          </p:nvSpPr>
          <p:spPr>
            <a:xfrm>
              <a:off x="1411892" y="1532704"/>
              <a:ext cx="178397" cy="208829"/>
            </a:xfrm>
            <a:custGeom>
              <a:avLst/>
              <a:gdLst/>
              <a:ahLst/>
              <a:cxnLst/>
              <a:rect l="l" t="t" r="r" b="b"/>
              <a:pathLst>
                <a:path w="9608" h="11247" extrusionOk="0">
                  <a:moveTo>
                    <a:pt x="4938" y="1"/>
                  </a:moveTo>
                  <a:cubicBezTo>
                    <a:pt x="4671" y="968"/>
                    <a:pt x="4671" y="2002"/>
                    <a:pt x="4904" y="3003"/>
                  </a:cubicBezTo>
                  <a:cubicBezTo>
                    <a:pt x="5138" y="4003"/>
                    <a:pt x="5438" y="4971"/>
                    <a:pt x="5872" y="5905"/>
                  </a:cubicBezTo>
                  <a:cubicBezTo>
                    <a:pt x="5872" y="5905"/>
                    <a:pt x="6839" y="8040"/>
                    <a:pt x="6272" y="8507"/>
                  </a:cubicBezTo>
                  <a:cubicBezTo>
                    <a:pt x="5705" y="8940"/>
                    <a:pt x="1" y="9074"/>
                    <a:pt x="1" y="9074"/>
                  </a:cubicBezTo>
                  <a:lnTo>
                    <a:pt x="1" y="10975"/>
                  </a:lnTo>
                  <a:cubicBezTo>
                    <a:pt x="1" y="10975"/>
                    <a:pt x="2068" y="11246"/>
                    <a:pt x="4195" y="11246"/>
                  </a:cubicBezTo>
                  <a:cubicBezTo>
                    <a:pt x="6289" y="11246"/>
                    <a:pt x="8442" y="10983"/>
                    <a:pt x="8740" y="9941"/>
                  </a:cubicBezTo>
                  <a:cubicBezTo>
                    <a:pt x="9608" y="6939"/>
                    <a:pt x="6472" y="134"/>
                    <a:pt x="49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4619;p102">
              <a:extLst>
                <a:ext uri="{FF2B5EF4-FFF2-40B4-BE49-F238E27FC236}">
                  <a16:creationId xmlns:a16="http://schemas.microsoft.com/office/drawing/2014/main" id="{FEEC8BAE-EBC9-3AD4-E962-B8363F3ADF17}"/>
                </a:ext>
              </a:extLst>
            </p:cNvPr>
            <p:cNvSpPr/>
            <p:nvPr/>
          </p:nvSpPr>
          <p:spPr>
            <a:xfrm>
              <a:off x="2982012" y="1994851"/>
              <a:ext cx="66572" cy="94573"/>
            </a:xfrm>
            <a:custGeom>
              <a:avLst/>
              <a:gdLst/>
              <a:ahLst/>
              <a:cxnLst/>
              <a:rect l="l" t="t" r="r" b="b"/>
              <a:pathLst>
                <a:path w="3036" h="4313" extrusionOk="0">
                  <a:moveTo>
                    <a:pt x="3036" y="0"/>
                  </a:moveTo>
                  <a:cubicBezTo>
                    <a:pt x="1568" y="867"/>
                    <a:pt x="0" y="4303"/>
                    <a:pt x="0" y="4303"/>
                  </a:cubicBezTo>
                  <a:cubicBezTo>
                    <a:pt x="26" y="4309"/>
                    <a:pt x="55" y="4312"/>
                    <a:pt x="85" y="4312"/>
                  </a:cubicBezTo>
                  <a:cubicBezTo>
                    <a:pt x="728" y="4312"/>
                    <a:pt x="2369" y="3036"/>
                    <a:pt x="2369" y="3036"/>
                  </a:cubicBezTo>
                  <a:lnTo>
                    <a:pt x="3036" y="634"/>
                  </a:lnTo>
                  <a:lnTo>
                    <a:pt x="30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4620;p102">
              <a:extLst>
                <a:ext uri="{FF2B5EF4-FFF2-40B4-BE49-F238E27FC236}">
                  <a16:creationId xmlns:a16="http://schemas.microsoft.com/office/drawing/2014/main" id="{E7A3A50F-D757-28BD-879A-6258942BBF40}"/>
                </a:ext>
              </a:extLst>
            </p:cNvPr>
            <p:cNvSpPr/>
            <p:nvPr/>
          </p:nvSpPr>
          <p:spPr>
            <a:xfrm>
              <a:off x="2919099" y="2151367"/>
              <a:ext cx="129482" cy="111545"/>
            </a:xfrm>
            <a:custGeom>
              <a:avLst/>
              <a:gdLst/>
              <a:ahLst/>
              <a:cxnLst/>
              <a:rect l="l" t="t" r="r" b="b"/>
              <a:pathLst>
                <a:path w="5905" h="5087" extrusionOk="0">
                  <a:moveTo>
                    <a:pt x="3370" y="0"/>
                  </a:moveTo>
                  <a:cubicBezTo>
                    <a:pt x="1135" y="0"/>
                    <a:pt x="1" y="2736"/>
                    <a:pt x="1568" y="4337"/>
                  </a:cubicBezTo>
                  <a:cubicBezTo>
                    <a:pt x="2086" y="4855"/>
                    <a:pt x="2722" y="5086"/>
                    <a:pt x="3346" y="5086"/>
                  </a:cubicBezTo>
                  <a:cubicBezTo>
                    <a:pt x="4652" y="5086"/>
                    <a:pt x="5905" y="4071"/>
                    <a:pt x="5905" y="2536"/>
                  </a:cubicBezTo>
                  <a:cubicBezTo>
                    <a:pt x="5905" y="1135"/>
                    <a:pt x="4771" y="0"/>
                    <a:pt x="33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4621;p102">
              <a:extLst>
                <a:ext uri="{FF2B5EF4-FFF2-40B4-BE49-F238E27FC236}">
                  <a16:creationId xmlns:a16="http://schemas.microsoft.com/office/drawing/2014/main" id="{DE73CE6E-1391-2B64-B3CB-8DFC07854FC3}"/>
                </a:ext>
              </a:extLst>
            </p:cNvPr>
            <p:cNvSpPr/>
            <p:nvPr/>
          </p:nvSpPr>
          <p:spPr>
            <a:xfrm>
              <a:off x="2948351" y="2174039"/>
              <a:ext cx="78303" cy="66375"/>
            </a:xfrm>
            <a:custGeom>
              <a:avLst/>
              <a:gdLst/>
              <a:ahLst/>
              <a:cxnLst/>
              <a:rect l="l" t="t" r="r" b="b"/>
              <a:pathLst>
                <a:path w="3571" h="3027" extrusionOk="0">
                  <a:moveTo>
                    <a:pt x="2036" y="1"/>
                  </a:moveTo>
                  <a:cubicBezTo>
                    <a:pt x="701" y="1"/>
                    <a:pt x="1" y="1635"/>
                    <a:pt x="968" y="2569"/>
                  </a:cubicBezTo>
                  <a:cubicBezTo>
                    <a:pt x="1284" y="2885"/>
                    <a:pt x="1671" y="3026"/>
                    <a:pt x="2049" y="3026"/>
                  </a:cubicBezTo>
                  <a:cubicBezTo>
                    <a:pt x="2828" y="3026"/>
                    <a:pt x="3570" y="2423"/>
                    <a:pt x="3570" y="1502"/>
                  </a:cubicBezTo>
                  <a:cubicBezTo>
                    <a:pt x="3570" y="668"/>
                    <a:pt x="2870" y="1"/>
                    <a:pt x="20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4622;p102">
              <a:extLst>
                <a:ext uri="{FF2B5EF4-FFF2-40B4-BE49-F238E27FC236}">
                  <a16:creationId xmlns:a16="http://schemas.microsoft.com/office/drawing/2014/main" id="{52844D3F-FAFB-D9D2-0680-05392F16D530}"/>
                </a:ext>
              </a:extLst>
            </p:cNvPr>
            <p:cNvSpPr/>
            <p:nvPr/>
          </p:nvSpPr>
          <p:spPr>
            <a:xfrm>
              <a:off x="3186825" y="2146981"/>
              <a:ext cx="134613" cy="115799"/>
            </a:xfrm>
            <a:custGeom>
              <a:avLst/>
              <a:gdLst/>
              <a:ahLst/>
              <a:cxnLst/>
              <a:rect l="l" t="t" r="r" b="b"/>
              <a:pathLst>
                <a:path w="6139" h="5281" extrusionOk="0">
                  <a:moveTo>
                    <a:pt x="3536" y="0"/>
                  </a:moveTo>
                  <a:cubicBezTo>
                    <a:pt x="1168" y="0"/>
                    <a:pt x="0" y="2836"/>
                    <a:pt x="1668" y="4504"/>
                  </a:cubicBezTo>
                  <a:cubicBezTo>
                    <a:pt x="2195" y="5041"/>
                    <a:pt x="2846" y="5280"/>
                    <a:pt x="3486" y="5280"/>
                  </a:cubicBezTo>
                  <a:cubicBezTo>
                    <a:pt x="4835" y="5280"/>
                    <a:pt x="6138" y="4219"/>
                    <a:pt x="6138" y="2636"/>
                  </a:cubicBezTo>
                  <a:cubicBezTo>
                    <a:pt x="6138" y="1201"/>
                    <a:pt x="4971" y="0"/>
                    <a:pt x="35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4623;p102">
              <a:extLst>
                <a:ext uri="{FF2B5EF4-FFF2-40B4-BE49-F238E27FC236}">
                  <a16:creationId xmlns:a16="http://schemas.microsoft.com/office/drawing/2014/main" id="{27EC109B-BA9D-4A83-414E-980B7E672F7C}"/>
                </a:ext>
              </a:extLst>
            </p:cNvPr>
            <p:cNvSpPr/>
            <p:nvPr/>
          </p:nvSpPr>
          <p:spPr>
            <a:xfrm>
              <a:off x="3125381" y="2080411"/>
              <a:ext cx="173381" cy="67317"/>
            </a:xfrm>
            <a:custGeom>
              <a:avLst/>
              <a:gdLst/>
              <a:ahLst/>
              <a:cxnLst/>
              <a:rect l="l" t="t" r="r" b="b"/>
              <a:pathLst>
                <a:path w="7907" h="3070" extrusionOk="0">
                  <a:moveTo>
                    <a:pt x="4437" y="1"/>
                  </a:moveTo>
                  <a:cubicBezTo>
                    <a:pt x="3710" y="686"/>
                    <a:pt x="2440" y="816"/>
                    <a:pt x="1585" y="816"/>
                  </a:cubicBezTo>
                  <a:cubicBezTo>
                    <a:pt x="1067" y="816"/>
                    <a:pt x="701" y="768"/>
                    <a:pt x="701" y="768"/>
                  </a:cubicBezTo>
                  <a:lnTo>
                    <a:pt x="0" y="1769"/>
                  </a:lnTo>
                  <a:lnTo>
                    <a:pt x="701" y="2569"/>
                  </a:lnTo>
                  <a:lnTo>
                    <a:pt x="4170" y="3070"/>
                  </a:lnTo>
                  <a:lnTo>
                    <a:pt x="7906" y="134"/>
                  </a:lnTo>
                  <a:lnTo>
                    <a:pt x="773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4624;p102">
              <a:extLst>
                <a:ext uri="{FF2B5EF4-FFF2-40B4-BE49-F238E27FC236}">
                  <a16:creationId xmlns:a16="http://schemas.microsoft.com/office/drawing/2014/main" id="{4E6FB264-1813-123A-4FC8-B54B1CED3FED}"/>
                </a:ext>
              </a:extLst>
            </p:cNvPr>
            <p:cNvSpPr/>
            <p:nvPr/>
          </p:nvSpPr>
          <p:spPr>
            <a:xfrm>
              <a:off x="3264365" y="2106745"/>
              <a:ext cx="79005" cy="90714"/>
            </a:xfrm>
            <a:custGeom>
              <a:avLst/>
              <a:gdLst/>
              <a:ahLst/>
              <a:cxnLst/>
              <a:rect l="l" t="t" r="r" b="b"/>
              <a:pathLst>
                <a:path w="3603" h="4137" extrusionOk="0">
                  <a:moveTo>
                    <a:pt x="1068" y="1"/>
                  </a:moveTo>
                  <a:lnTo>
                    <a:pt x="0" y="1101"/>
                  </a:lnTo>
                  <a:lnTo>
                    <a:pt x="1234" y="1101"/>
                  </a:lnTo>
                  <a:lnTo>
                    <a:pt x="3169" y="4137"/>
                  </a:lnTo>
                  <a:lnTo>
                    <a:pt x="3603" y="4137"/>
                  </a:lnTo>
                  <a:lnTo>
                    <a:pt x="2235" y="1101"/>
                  </a:lnTo>
                  <a:lnTo>
                    <a:pt x="223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4625;p102">
              <a:extLst>
                <a:ext uri="{FF2B5EF4-FFF2-40B4-BE49-F238E27FC236}">
                  <a16:creationId xmlns:a16="http://schemas.microsoft.com/office/drawing/2014/main" id="{C3DA0B93-7947-5C04-73DC-B736B9936380}"/>
                </a:ext>
              </a:extLst>
            </p:cNvPr>
            <p:cNvSpPr/>
            <p:nvPr/>
          </p:nvSpPr>
          <p:spPr>
            <a:xfrm>
              <a:off x="3057358" y="1997768"/>
              <a:ext cx="49030" cy="77558"/>
            </a:xfrm>
            <a:custGeom>
              <a:avLst/>
              <a:gdLst/>
              <a:ahLst/>
              <a:cxnLst/>
              <a:rect l="l" t="t" r="r" b="b"/>
              <a:pathLst>
                <a:path w="2236" h="3537" extrusionOk="0">
                  <a:moveTo>
                    <a:pt x="2035" y="0"/>
                  </a:moveTo>
                  <a:cubicBezTo>
                    <a:pt x="1134" y="334"/>
                    <a:pt x="1334" y="868"/>
                    <a:pt x="1334" y="868"/>
                  </a:cubicBezTo>
                  <a:lnTo>
                    <a:pt x="1101" y="1435"/>
                  </a:lnTo>
                  <a:lnTo>
                    <a:pt x="801" y="1435"/>
                  </a:lnTo>
                  <a:lnTo>
                    <a:pt x="467" y="1635"/>
                  </a:lnTo>
                  <a:lnTo>
                    <a:pt x="467" y="2169"/>
                  </a:lnTo>
                  <a:lnTo>
                    <a:pt x="0" y="2769"/>
                  </a:lnTo>
                  <a:lnTo>
                    <a:pt x="801" y="3536"/>
                  </a:lnTo>
                  <a:lnTo>
                    <a:pt x="934" y="2869"/>
                  </a:lnTo>
                  <a:lnTo>
                    <a:pt x="834" y="2569"/>
                  </a:lnTo>
                  <a:lnTo>
                    <a:pt x="1368" y="2569"/>
                  </a:lnTo>
                  <a:lnTo>
                    <a:pt x="1968" y="2869"/>
                  </a:lnTo>
                  <a:cubicBezTo>
                    <a:pt x="2135" y="2836"/>
                    <a:pt x="2202" y="2702"/>
                    <a:pt x="2135" y="2569"/>
                  </a:cubicBezTo>
                  <a:lnTo>
                    <a:pt x="1635" y="2202"/>
                  </a:lnTo>
                  <a:lnTo>
                    <a:pt x="1801" y="2035"/>
                  </a:lnTo>
                  <a:lnTo>
                    <a:pt x="1668" y="1702"/>
                  </a:lnTo>
                  <a:lnTo>
                    <a:pt x="1234" y="1502"/>
                  </a:lnTo>
                  <a:lnTo>
                    <a:pt x="1501" y="968"/>
                  </a:lnTo>
                  <a:lnTo>
                    <a:pt x="1968" y="868"/>
                  </a:lnTo>
                  <a:lnTo>
                    <a:pt x="2235" y="601"/>
                  </a:lnTo>
                  <a:lnTo>
                    <a:pt x="2235" y="134"/>
                  </a:lnTo>
                  <a:lnTo>
                    <a:pt x="20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4626;p102">
              <a:extLst>
                <a:ext uri="{FF2B5EF4-FFF2-40B4-BE49-F238E27FC236}">
                  <a16:creationId xmlns:a16="http://schemas.microsoft.com/office/drawing/2014/main" id="{D1C8CDA3-95B0-13E4-9953-D6E36E792458}"/>
                </a:ext>
              </a:extLst>
            </p:cNvPr>
            <p:cNvSpPr/>
            <p:nvPr/>
          </p:nvSpPr>
          <p:spPr>
            <a:xfrm>
              <a:off x="2960807" y="2053353"/>
              <a:ext cx="373053" cy="180683"/>
            </a:xfrm>
            <a:custGeom>
              <a:avLst/>
              <a:gdLst/>
              <a:ahLst/>
              <a:cxnLst/>
              <a:rect l="l" t="t" r="r" b="b"/>
              <a:pathLst>
                <a:path w="17013" h="8240" extrusionOk="0">
                  <a:moveTo>
                    <a:pt x="3336" y="1"/>
                  </a:moveTo>
                  <a:lnTo>
                    <a:pt x="967" y="1602"/>
                  </a:lnTo>
                  <a:cubicBezTo>
                    <a:pt x="734" y="1869"/>
                    <a:pt x="534" y="2135"/>
                    <a:pt x="334" y="2436"/>
                  </a:cubicBezTo>
                  <a:cubicBezTo>
                    <a:pt x="167" y="2703"/>
                    <a:pt x="33" y="3036"/>
                    <a:pt x="0" y="3403"/>
                  </a:cubicBezTo>
                  <a:cubicBezTo>
                    <a:pt x="0" y="3503"/>
                    <a:pt x="33" y="3637"/>
                    <a:pt x="100" y="3737"/>
                  </a:cubicBezTo>
                  <a:cubicBezTo>
                    <a:pt x="100" y="3737"/>
                    <a:pt x="3603" y="4837"/>
                    <a:pt x="4270" y="8173"/>
                  </a:cubicBezTo>
                  <a:lnTo>
                    <a:pt x="4270" y="8240"/>
                  </a:lnTo>
                  <a:lnTo>
                    <a:pt x="10908" y="8240"/>
                  </a:lnTo>
                  <a:lnTo>
                    <a:pt x="12909" y="5638"/>
                  </a:lnTo>
                  <a:lnTo>
                    <a:pt x="12709" y="5338"/>
                  </a:lnTo>
                  <a:lnTo>
                    <a:pt x="11008" y="5338"/>
                  </a:lnTo>
                  <a:lnTo>
                    <a:pt x="10774" y="5038"/>
                  </a:lnTo>
                  <a:lnTo>
                    <a:pt x="14210" y="3470"/>
                  </a:lnTo>
                  <a:lnTo>
                    <a:pt x="15811" y="2636"/>
                  </a:lnTo>
                  <a:lnTo>
                    <a:pt x="16145" y="2936"/>
                  </a:lnTo>
                  <a:lnTo>
                    <a:pt x="17012" y="1668"/>
                  </a:lnTo>
                  <a:lnTo>
                    <a:pt x="15378" y="1402"/>
                  </a:lnTo>
                  <a:lnTo>
                    <a:pt x="12409" y="2135"/>
                  </a:lnTo>
                  <a:cubicBezTo>
                    <a:pt x="12409" y="2135"/>
                    <a:pt x="11441" y="3043"/>
                    <a:pt x="8006" y="3043"/>
                  </a:cubicBezTo>
                  <a:cubicBezTo>
                    <a:pt x="7834" y="3043"/>
                    <a:pt x="7656" y="3041"/>
                    <a:pt x="7472" y="3036"/>
                  </a:cubicBezTo>
                  <a:lnTo>
                    <a:pt x="6772" y="3603"/>
                  </a:lnTo>
                  <a:cubicBezTo>
                    <a:pt x="6872" y="3737"/>
                    <a:pt x="6905" y="3937"/>
                    <a:pt x="6838" y="4104"/>
                  </a:cubicBezTo>
                  <a:cubicBezTo>
                    <a:pt x="6838" y="4104"/>
                    <a:pt x="6838" y="4137"/>
                    <a:pt x="6838" y="4137"/>
                  </a:cubicBezTo>
                  <a:cubicBezTo>
                    <a:pt x="6805" y="4204"/>
                    <a:pt x="6738" y="4237"/>
                    <a:pt x="6671" y="4270"/>
                  </a:cubicBezTo>
                  <a:cubicBezTo>
                    <a:pt x="6638" y="4304"/>
                    <a:pt x="6605" y="4304"/>
                    <a:pt x="6605" y="4304"/>
                  </a:cubicBezTo>
                  <a:cubicBezTo>
                    <a:pt x="6592" y="4305"/>
                    <a:pt x="6578" y="4306"/>
                    <a:pt x="6564" y="4306"/>
                  </a:cubicBezTo>
                  <a:cubicBezTo>
                    <a:pt x="5958" y="4306"/>
                    <a:pt x="4270" y="2936"/>
                    <a:pt x="4270" y="2936"/>
                  </a:cubicBezTo>
                  <a:lnTo>
                    <a:pt x="4904" y="1969"/>
                  </a:lnTo>
                  <a:lnTo>
                    <a:pt x="5604" y="1001"/>
                  </a:lnTo>
                  <a:lnTo>
                    <a:pt x="453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4627;p102">
              <a:extLst>
                <a:ext uri="{FF2B5EF4-FFF2-40B4-BE49-F238E27FC236}">
                  <a16:creationId xmlns:a16="http://schemas.microsoft.com/office/drawing/2014/main" id="{399A9FE6-CC87-F7AD-F095-057D07597B1D}"/>
                </a:ext>
              </a:extLst>
            </p:cNvPr>
            <p:cNvSpPr/>
            <p:nvPr/>
          </p:nvSpPr>
          <p:spPr>
            <a:xfrm>
              <a:off x="3054420" y="2162330"/>
              <a:ext cx="189476" cy="71703"/>
            </a:xfrm>
            <a:custGeom>
              <a:avLst/>
              <a:gdLst/>
              <a:ahLst/>
              <a:cxnLst/>
              <a:rect l="l" t="t" r="r" b="b"/>
              <a:pathLst>
                <a:path w="8641" h="3270" extrusionOk="0">
                  <a:moveTo>
                    <a:pt x="4304" y="1"/>
                  </a:moveTo>
                  <a:lnTo>
                    <a:pt x="1802" y="1802"/>
                  </a:lnTo>
                  <a:lnTo>
                    <a:pt x="2002" y="2870"/>
                  </a:lnTo>
                  <a:lnTo>
                    <a:pt x="1" y="3203"/>
                  </a:lnTo>
                  <a:lnTo>
                    <a:pt x="1" y="3270"/>
                  </a:lnTo>
                  <a:lnTo>
                    <a:pt x="6639" y="3270"/>
                  </a:lnTo>
                  <a:lnTo>
                    <a:pt x="8640" y="668"/>
                  </a:lnTo>
                  <a:lnTo>
                    <a:pt x="8440" y="368"/>
                  </a:lnTo>
                  <a:lnTo>
                    <a:pt x="6739" y="368"/>
                  </a:lnTo>
                  <a:lnTo>
                    <a:pt x="6505" y="101"/>
                  </a:lnTo>
                  <a:lnTo>
                    <a:pt x="5305" y="368"/>
                  </a:lnTo>
                  <a:lnTo>
                    <a:pt x="430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4628;p102">
              <a:extLst>
                <a:ext uri="{FF2B5EF4-FFF2-40B4-BE49-F238E27FC236}">
                  <a16:creationId xmlns:a16="http://schemas.microsoft.com/office/drawing/2014/main" id="{C9B79577-6119-D0DC-505A-1C4C3C650126}"/>
                </a:ext>
              </a:extLst>
            </p:cNvPr>
            <p:cNvSpPr/>
            <p:nvPr/>
          </p:nvSpPr>
          <p:spPr>
            <a:xfrm>
              <a:off x="3014927" y="2089927"/>
              <a:ext cx="90714" cy="61463"/>
            </a:xfrm>
            <a:custGeom>
              <a:avLst/>
              <a:gdLst/>
              <a:ahLst/>
              <a:cxnLst/>
              <a:rect l="l" t="t" r="r" b="b"/>
              <a:pathLst>
                <a:path w="4137" h="2803" extrusionOk="0">
                  <a:moveTo>
                    <a:pt x="1735" y="0"/>
                  </a:moveTo>
                  <a:lnTo>
                    <a:pt x="0" y="1001"/>
                  </a:lnTo>
                  <a:lnTo>
                    <a:pt x="3636" y="2802"/>
                  </a:lnTo>
                  <a:cubicBezTo>
                    <a:pt x="3803" y="2769"/>
                    <a:pt x="3970" y="2736"/>
                    <a:pt x="4137" y="2636"/>
                  </a:cubicBezTo>
                  <a:lnTo>
                    <a:pt x="4137" y="2636"/>
                  </a:lnTo>
                  <a:cubicBezTo>
                    <a:pt x="4124" y="2637"/>
                    <a:pt x="4110" y="2638"/>
                    <a:pt x="4096" y="2638"/>
                  </a:cubicBezTo>
                  <a:cubicBezTo>
                    <a:pt x="3490" y="2638"/>
                    <a:pt x="1802" y="1268"/>
                    <a:pt x="1802" y="1268"/>
                  </a:cubicBezTo>
                  <a:lnTo>
                    <a:pt x="2436" y="334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4629;p102">
              <a:extLst>
                <a:ext uri="{FF2B5EF4-FFF2-40B4-BE49-F238E27FC236}">
                  <a16:creationId xmlns:a16="http://schemas.microsoft.com/office/drawing/2014/main" id="{B5C4B29B-886E-5ADA-C9CD-D0BDD0692C8C}"/>
                </a:ext>
              </a:extLst>
            </p:cNvPr>
            <p:cNvSpPr/>
            <p:nvPr/>
          </p:nvSpPr>
          <p:spPr>
            <a:xfrm>
              <a:off x="3001769" y="2053353"/>
              <a:ext cx="133867" cy="117049"/>
            </a:xfrm>
            <a:custGeom>
              <a:avLst/>
              <a:gdLst/>
              <a:ahLst/>
              <a:cxnLst/>
              <a:rect l="l" t="t" r="r" b="b"/>
              <a:pathLst>
                <a:path w="6105" h="5338" extrusionOk="0">
                  <a:moveTo>
                    <a:pt x="1768" y="1"/>
                  </a:moveTo>
                  <a:lnTo>
                    <a:pt x="2535" y="835"/>
                  </a:lnTo>
                  <a:lnTo>
                    <a:pt x="1768" y="1869"/>
                  </a:lnTo>
                  <a:lnTo>
                    <a:pt x="0" y="2769"/>
                  </a:lnTo>
                  <a:lnTo>
                    <a:pt x="4603" y="5338"/>
                  </a:lnTo>
                  <a:lnTo>
                    <a:pt x="6104" y="3803"/>
                  </a:lnTo>
                  <a:lnTo>
                    <a:pt x="4937" y="3570"/>
                  </a:lnTo>
                  <a:lnTo>
                    <a:pt x="4937" y="3570"/>
                  </a:lnTo>
                  <a:cubicBezTo>
                    <a:pt x="4937" y="3570"/>
                    <a:pt x="5237" y="4037"/>
                    <a:pt x="4803" y="4270"/>
                  </a:cubicBezTo>
                  <a:cubicBezTo>
                    <a:pt x="4770" y="4291"/>
                    <a:pt x="4728" y="4300"/>
                    <a:pt x="4678" y="4300"/>
                  </a:cubicBezTo>
                  <a:cubicBezTo>
                    <a:pt x="4079" y="4300"/>
                    <a:pt x="2402" y="2936"/>
                    <a:pt x="2402" y="2936"/>
                  </a:cubicBezTo>
                  <a:lnTo>
                    <a:pt x="3736" y="1001"/>
                  </a:lnTo>
                  <a:lnTo>
                    <a:pt x="270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4630;p102">
              <a:extLst>
                <a:ext uri="{FF2B5EF4-FFF2-40B4-BE49-F238E27FC236}">
                  <a16:creationId xmlns:a16="http://schemas.microsoft.com/office/drawing/2014/main" id="{E4B59C21-1FD3-8890-D611-48F02476EAF7}"/>
                </a:ext>
              </a:extLst>
            </p:cNvPr>
            <p:cNvSpPr/>
            <p:nvPr/>
          </p:nvSpPr>
          <p:spPr>
            <a:xfrm>
              <a:off x="2963000" y="2089927"/>
              <a:ext cx="370860" cy="144108"/>
            </a:xfrm>
            <a:custGeom>
              <a:avLst/>
              <a:gdLst/>
              <a:ahLst/>
              <a:cxnLst/>
              <a:rect l="l" t="t" r="r" b="b"/>
              <a:pathLst>
                <a:path w="16913" h="6572" extrusionOk="0">
                  <a:moveTo>
                    <a:pt x="16912" y="0"/>
                  </a:moveTo>
                  <a:lnTo>
                    <a:pt x="15545" y="434"/>
                  </a:lnTo>
                  <a:lnTo>
                    <a:pt x="10274" y="3036"/>
                  </a:lnTo>
                  <a:lnTo>
                    <a:pt x="8406" y="2802"/>
                  </a:lnTo>
                  <a:lnTo>
                    <a:pt x="6538" y="4070"/>
                  </a:lnTo>
                  <a:lnTo>
                    <a:pt x="1768" y="1502"/>
                  </a:lnTo>
                  <a:lnTo>
                    <a:pt x="0" y="2069"/>
                  </a:lnTo>
                  <a:cubicBezTo>
                    <a:pt x="0" y="2069"/>
                    <a:pt x="3536" y="3203"/>
                    <a:pt x="4170" y="6572"/>
                  </a:cubicBezTo>
                  <a:lnTo>
                    <a:pt x="10808" y="6572"/>
                  </a:lnTo>
                  <a:lnTo>
                    <a:pt x="12809" y="3970"/>
                  </a:lnTo>
                  <a:lnTo>
                    <a:pt x="12609" y="3670"/>
                  </a:lnTo>
                  <a:lnTo>
                    <a:pt x="10908" y="3670"/>
                  </a:lnTo>
                  <a:lnTo>
                    <a:pt x="10674" y="3370"/>
                  </a:lnTo>
                  <a:lnTo>
                    <a:pt x="14110" y="1802"/>
                  </a:lnTo>
                  <a:lnTo>
                    <a:pt x="15711" y="968"/>
                  </a:lnTo>
                  <a:lnTo>
                    <a:pt x="16045" y="1268"/>
                  </a:lnTo>
                  <a:lnTo>
                    <a:pt x="169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4631;p102">
              <a:extLst>
                <a:ext uri="{FF2B5EF4-FFF2-40B4-BE49-F238E27FC236}">
                  <a16:creationId xmlns:a16="http://schemas.microsoft.com/office/drawing/2014/main" id="{8597826F-01DF-CE70-7A6E-91648A38BD0E}"/>
                </a:ext>
              </a:extLst>
            </p:cNvPr>
            <p:cNvSpPr/>
            <p:nvPr/>
          </p:nvSpPr>
          <p:spPr>
            <a:xfrm>
              <a:off x="2992976" y="2073109"/>
              <a:ext cx="49030" cy="23419"/>
            </a:xfrm>
            <a:custGeom>
              <a:avLst/>
              <a:gdLst/>
              <a:ahLst/>
              <a:cxnLst/>
              <a:rect l="l" t="t" r="r" b="b"/>
              <a:pathLst>
                <a:path w="2236" h="1068" extrusionOk="0">
                  <a:moveTo>
                    <a:pt x="1535" y="0"/>
                  </a:moveTo>
                  <a:lnTo>
                    <a:pt x="1" y="1068"/>
                  </a:lnTo>
                  <a:cubicBezTo>
                    <a:pt x="2236" y="434"/>
                    <a:pt x="1535" y="0"/>
                    <a:pt x="15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4632;p102">
              <a:extLst>
                <a:ext uri="{FF2B5EF4-FFF2-40B4-BE49-F238E27FC236}">
                  <a16:creationId xmlns:a16="http://schemas.microsoft.com/office/drawing/2014/main" id="{3E9484FC-DDB2-0376-D777-95089E0193A6}"/>
                </a:ext>
              </a:extLst>
            </p:cNvPr>
            <p:cNvSpPr/>
            <p:nvPr/>
          </p:nvSpPr>
          <p:spPr>
            <a:xfrm>
              <a:off x="2961530" y="2100167"/>
              <a:ext cx="24888" cy="27826"/>
            </a:xfrm>
            <a:custGeom>
              <a:avLst/>
              <a:gdLst/>
              <a:ahLst/>
              <a:cxnLst/>
              <a:rect l="l" t="t" r="r" b="b"/>
              <a:pathLst>
                <a:path w="1135" h="1269" extrusionOk="0">
                  <a:moveTo>
                    <a:pt x="1135" y="0"/>
                  </a:moveTo>
                  <a:lnTo>
                    <a:pt x="334" y="301"/>
                  </a:lnTo>
                  <a:cubicBezTo>
                    <a:pt x="134" y="601"/>
                    <a:pt x="34" y="934"/>
                    <a:pt x="0" y="1268"/>
                  </a:cubicBezTo>
                  <a:cubicBezTo>
                    <a:pt x="701" y="968"/>
                    <a:pt x="1135" y="1"/>
                    <a:pt x="11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4633;p102">
              <a:extLst>
                <a:ext uri="{FF2B5EF4-FFF2-40B4-BE49-F238E27FC236}">
                  <a16:creationId xmlns:a16="http://schemas.microsoft.com/office/drawing/2014/main" id="{E1ACC64A-F94F-91A3-BAB8-8845E08DDEBA}"/>
                </a:ext>
              </a:extLst>
            </p:cNvPr>
            <p:cNvSpPr/>
            <p:nvPr/>
          </p:nvSpPr>
          <p:spPr>
            <a:xfrm>
              <a:off x="3220828" y="2171707"/>
              <a:ext cx="78303" cy="66375"/>
            </a:xfrm>
            <a:custGeom>
              <a:avLst/>
              <a:gdLst/>
              <a:ahLst/>
              <a:cxnLst/>
              <a:rect l="l" t="t" r="r" b="b"/>
              <a:pathLst>
                <a:path w="3571" h="3027" extrusionOk="0">
                  <a:moveTo>
                    <a:pt x="2036" y="1"/>
                  </a:moveTo>
                  <a:cubicBezTo>
                    <a:pt x="701" y="1"/>
                    <a:pt x="1" y="1635"/>
                    <a:pt x="968" y="2569"/>
                  </a:cubicBezTo>
                  <a:cubicBezTo>
                    <a:pt x="1284" y="2885"/>
                    <a:pt x="1671" y="3026"/>
                    <a:pt x="2049" y="3026"/>
                  </a:cubicBezTo>
                  <a:cubicBezTo>
                    <a:pt x="2828" y="3026"/>
                    <a:pt x="3570" y="2423"/>
                    <a:pt x="3570" y="1502"/>
                  </a:cubicBezTo>
                  <a:cubicBezTo>
                    <a:pt x="3570" y="668"/>
                    <a:pt x="2870" y="1"/>
                    <a:pt x="20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4634;p102">
              <a:extLst>
                <a:ext uri="{FF2B5EF4-FFF2-40B4-BE49-F238E27FC236}">
                  <a16:creationId xmlns:a16="http://schemas.microsoft.com/office/drawing/2014/main" id="{178E9514-FB9F-A99C-9808-B002AFE7CA8E}"/>
                </a:ext>
              </a:extLst>
            </p:cNvPr>
            <p:cNvSpPr/>
            <p:nvPr/>
          </p:nvSpPr>
          <p:spPr>
            <a:xfrm>
              <a:off x="2920188" y="828225"/>
              <a:ext cx="30900" cy="229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4635;p102">
              <a:extLst>
                <a:ext uri="{FF2B5EF4-FFF2-40B4-BE49-F238E27FC236}">
                  <a16:creationId xmlns:a16="http://schemas.microsoft.com/office/drawing/2014/main" id="{DF56FB64-5FAF-4156-DB9A-D013571DD317}"/>
                </a:ext>
              </a:extLst>
            </p:cNvPr>
            <p:cNvSpPr/>
            <p:nvPr/>
          </p:nvSpPr>
          <p:spPr>
            <a:xfrm>
              <a:off x="2889225" y="942225"/>
              <a:ext cx="35400" cy="115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4636;p102">
              <a:extLst>
                <a:ext uri="{FF2B5EF4-FFF2-40B4-BE49-F238E27FC236}">
                  <a16:creationId xmlns:a16="http://schemas.microsoft.com/office/drawing/2014/main" id="{BE09BA1C-F0CB-AF5F-9C58-645D971BB47E}"/>
                </a:ext>
              </a:extLst>
            </p:cNvPr>
            <p:cNvSpPr/>
            <p:nvPr/>
          </p:nvSpPr>
          <p:spPr>
            <a:xfrm>
              <a:off x="2860725" y="996525"/>
              <a:ext cx="30900" cy="615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4637;p102">
              <a:extLst>
                <a:ext uri="{FF2B5EF4-FFF2-40B4-BE49-F238E27FC236}">
                  <a16:creationId xmlns:a16="http://schemas.microsoft.com/office/drawing/2014/main" id="{B145C87D-CD3E-0A01-7DDF-E784559AAFB4}"/>
                </a:ext>
              </a:extLst>
            </p:cNvPr>
            <p:cNvSpPr/>
            <p:nvPr/>
          </p:nvSpPr>
          <p:spPr>
            <a:xfrm>
              <a:off x="2942863" y="942225"/>
              <a:ext cx="35400" cy="115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4638;p102">
              <a:extLst>
                <a:ext uri="{FF2B5EF4-FFF2-40B4-BE49-F238E27FC236}">
                  <a16:creationId xmlns:a16="http://schemas.microsoft.com/office/drawing/2014/main" id="{78E0362C-0C2E-6DB4-0AB3-4C19383E1689}"/>
                </a:ext>
              </a:extLst>
            </p:cNvPr>
            <p:cNvSpPr/>
            <p:nvPr/>
          </p:nvSpPr>
          <p:spPr>
            <a:xfrm>
              <a:off x="2969075" y="867575"/>
              <a:ext cx="35400" cy="1905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4639;p102">
              <a:extLst>
                <a:ext uri="{FF2B5EF4-FFF2-40B4-BE49-F238E27FC236}">
                  <a16:creationId xmlns:a16="http://schemas.microsoft.com/office/drawing/2014/main" id="{11E75917-C5BB-BF73-E234-FEC28C5A83E0}"/>
                </a:ext>
              </a:extLst>
            </p:cNvPr>
            <p:cNvSpPr/>
            <p:nvPr/>
          </p:nvSpPr>
          <p:spPr>
            <a:xfrm>
              <a:off x="2991375" y="980500"/>
              <a:ext cx="62700" cy="777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4640;p102">
              <a:extLst>
                <a:ext uri="{FF2B5EF4-FFF2-40B4-BE49-F238E27FC236}">
                  <a16:creationId xmlns:a16="http://schemas.microsoft.com/office/drawing/2014/main" id="{F23E1386-76BA-7374-BBDC-62D6C2175790}"/>
                </a:ext>
              </a:extLst>
            </p:cNvPr>
            <p:cNvSpPr/>
            <p:nvPr/>
          </p:nvSpPr>
          <p:spPr>
            <a:xfrm>
              <a:off x="3106950" y="892547"/>
              <a:ext cx="30900" cy="165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4641;p102">
              <a:extLst>
                <a:ext uri="{FF2B5EF4-FFF2-40B4-BE49-F238E27FC236}">
                  <a16:creationId xmlns:a16="http://schemas.microsoft.com/office/drawing/2014/main" id="{C1EAAD32-EDD4-C1D7-DA1C-099878056C9C}"/>
                </a:ext>
              </a:extLst>
            </p:cNvPr>
            <p:cNvSpPr/>
            <p:nvPr/>
          </p:nvSpPr>
          <p:spPr>
            <a:xfrm>
              <a:off x="3075975" y="942113"/>
              <a:ext cx="35400" cy="115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4642;p102">
              <a:extLst>
                <a:ext uri="{FF2B5EF4-FFF2-40B4-BE49-F238E27FC236}">
                  <a16:creationId xmlns:a16="http://schemas.microsoft.com/office/drawing/2014/main" id="{DE2EEAA1-F21D-E717-3F65-00339BFBD301}"/>
                </a:ext>
              </a:extLst>
            </p:cNvPr>
            <p:cNvSpPr/>
            <p:nvPr/>
          </p:nvSpPr>
          <p:spPr>
            <a:xfrm>
              <a:off x="3047475" y="996413"/>
              <a:ext cx="30900" cy="615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4643;p102">
              <a:extLst>
                <a:ext uri="{FF2B5EF4-FFF2-40B4-BE49-F238E27FC236}">
                  <a16:creationId xmlns:a16="http://schemas.microsoft.com/office/drawing/2014/main" id="{286C00E8-C699-806A-08D5-8B48E5CD7BB4}"/>
                </a:ext>
              </a:extLst>
            </p:cNvPr>
            <p:cNvSpPr/>
            <p:nvPr/>
          </p:nvSpPr>
          <p:spPr>
            <a:xfrm>
              <a:off x="3129613" y="942113"/>
              <a:ext cx="35400" cy="115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4644;p102">
              <a:extLst>
                <a:ext uri="{FF2B5EF4-FFF2-40B4-BE49-F238E27FC236}">
                  <a16:creationId xmlns:a16="http://schemas.microsoft.com/office/drawing/2014/main" id="{679E37F3-934F-E2BF-D476-0CB7095292CD}"/>
                </a:ext>
              </a:extLst>
            </p:cNvPr>
            <p:cNvSpPr/>
            <p:nvPr/>
          </p:nvSpPr>
          <p:spPr>
            <a:xfrm>
              <a:off x="3155825" y="819853"/>
              <a:ext cx="35400" cy="2382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4645;p102">
              <a:extLst>
                <a:ext uri="{FF2B5EF4-FFF2-40B4-BE49-F238E27FC236}">
                  <a16:creationId xmlns:a16="http://schemas.microsoft.com/office/drawing/2014/main" id="{482068DD-8C9C-C925-0CBE-5AD2EC896864}"/>
                </a:ext>
              </a:extLst>
            </p:cNvPr>
            <p:cNvSpPr/>
            <p:nvPr/>
          </p:nvSpPr>
          <p:spPr>
            <a:xfrm>
              <a:off x="3178125" y="980388"/>
              <a:ext cx="62700" cy="777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4646;p102">
              <a:extLst>
                <a:ext uri="{FF2B5EF4-FFF2-40B4-BE49-F238E27FC236}">
                  <a16:creationId xmlns:a16="http://schemas.microsoft.com/office/drawing/2014/main" id="{C83B25EA-2CD0-D37D-6840-A3273DF98770}"/>
                </a:ext>
              </a:extLst>
            </p:cNvPr>
            <p:cNvSpPr/>
            <p:nvPr/>
          </p:nvSpPr>
          <p:spPr>
            <a:xfrm>
              <a:off x="3232150" y="942263"/>
              <a:ext cx="35400" cy="115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4647;p102">
              <a:extLst>
                <a:ext uri="{FF2B5EF4-FFF2-40B4-BE49-F238E27FC236}">
                  <a16:creationId xmlns:a16="http://schemas.microsoft.com/office/drawing/2014/main" id="{C0AAC21C-209F-ECCF-0298-AD9A182B76D2}"/>
                </a:ext>
              </a:extLst>
            </p:cNvPr>
            <p:cNvSpPr/>
            <p:nvPr/>
          </p:nvSpPr>
          <p:spPr>
            <a:xfrm>
              <a:off x="3258363" y="867613"/>
              <a:ext cx="35400" cy="1905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4648;p102">
              <a:extLst>
                <a:ext uri="{FF2B5EF4-FFF2-40B4-BE49-F238E27FC236}">
                  <a16:creationId xmlns:a16="http://schemas.microsoft.com/office/drawing/2014/main" id="{322228C4-8D3B-113B-D336-1C69CF9150DF}"/>
                </a:ext>
              </a:extLst>
            </p:cNvPr>
            <p:cNvSpPr/>
            <p:nvPr/>
          </p:nvSpPr>
          <p:spPr>
            <a:xfrm>
              <a:off x="3280663" y="980538"/>
              <a:ext cx="62700" cy="777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2269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ernational Banking Day XL by Slidesgo">
  <a:themeElements>
    <a:clrScheme name="Simple Light">
      <a:dk1>
        <a:srgbClr val="191919"/>
      </a:dk1>
      <a:lt1>
        <a:srgbClr val="FFFFFF"/>
      </a:lt1>
      <a:dk2>
        <a:srgbClr val="0C2054"/>
      </a:dk2>
      <a:lt2>
        <a:srgbClr val="CCCCCC"/>
      </a:lt2>
      <a:accent1>
        <a:srgbClr val="EFEFEF"/>
      </a:accent1>
      <a:accent2>
        <a:srgbClr val="DC9526"/>
      </a:accent2>
      <a:accent3>
        <a:srgbClr val="F3AC3D"/>
      </a:accent3>
      <a:accent4>
        <a:srgbClr val="263238"/>
      </a:accent4>
      <a:accent5>
        <a:srgbClr val="999999"/>
      </a:accent5>
      <a:accent6>
        <a:srgbClr val="666666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595</Words>
  <Application>Microsoft Office PowerPoint</Application>
  <PresentationFormat>Pokaz na ekranie (16:9)</PresentationFormat>
  <Paragraphs>117</Paragraphs>
  <Slides>19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8" baseType="lpstr">
      <vt:lpstr>Arial</vt:lpstr>
      <vt:lpstr>Bebas Neue</vt:lpstr>
      <vt:lpstr>Calibri</vt:lpstr>
      <vt:lpstr>Lato</vt:lpstr>
      <vt:lpstr>Montserrat ExtraBold</vt:lpstr>
      <vt:lpstr>Poppins</vt:lpstr>
      <vt:lpstr>SeroWebPro</vt:lpstr>
      <vt:lpstr>Times New Roman</vt:lpstr>
      <vt:lpstr>International Banking Day XL by Slidesgo</vt:lpstr>
      <vt:lpstr>Die Inflation</vt:lpstr>
      <vt:lpstr>Präsentationsplan</vt:lpstr>
      <vt:lpstr>Definition Inflation</vt:lpstr>
      <vt:lpstr>Arten der Inflation </vt:lpstr>
      <vt:lpstr> Ursachen der Inflation</vt:lpstr>
      <vt:lpstr> Ursachen der Inflation</vt:lpstr>
      <vt:lpstr>Auswirkungen der Inflation</vt:lpstr>
      <vt:lpstr>Auswirkungen der Inflation</vt:lpstr>
      <vt:lpstr>Wie kann man die Auswirkungen der Inflation bekämpfen?</vt:lpstr>
      <vt:lpstr>Wie kann man die Auswirkungen der Inflation bekämpfen?</vt:lpstr>
      <vt:lpstr>Inflation in Deutschland und Polen im Jahr 2022</vt:lpstr>
      <vt:lpstr>Prezentacja programu PowerPoint</vt:lpstr>
      <vt:lpstr>Quiz</vt:lpstr>
      <vt:lpstr>…. ist eine allgemeine Preissteigerung, die sämtliche angebotene Waren und Dienstleistungen betrifft:</vt:lpstr>
      <vt:lpstr>Die Inflation von 17% ist:</vt:lpstr>
      <vt:lpstr>Welches Land hatte die niedrigste Inflation im gesamten Jahr 2022:</vt:lpstr>
      <vt:lpstr>Vielen Dank  für Ihre Aufmerksamkeit</vt:lpstr>
      <vt:lpstr>Wörterbuch: 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Inflation</dc:title>
  <dc:creator>Kamil Pawlus</dc:creator>
  <cp:lastModifiedBy>Student</cp:lastModifiedBy>
  <cp:revision>9</cp:revision>
  <dcterms:modified xsi:type="dcterms:W3CDTF">2023-05-31T06:31:01Z</dcterms:modified>
</cp:coreProperties>
</file>