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wdp" ContentType="image/vnd.ms-photo"/>
  <Default Extension="xml" ContentType="applicatio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Slides/notesSlide2.xml" ContentType="application/vnd.openxmlformats-officedocument.presentationml.notesSlide+xml"/>
  <Override PartName="/ppt/slides/slide5.xml" ContentType="application/vnd.openxmlformats-officedocument.presentationml.slide+xml"/>
  <Override PartName="/ppt/notesSlides/notesSlide3.xml" ContentType="application/vnd.openxmlformats-officedocument.presentationml.notes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Slides/notesSlide4.xml" ContentType="application/vnd.openxmlformats-officedocument.presentationml.notesSlide+xml"/>
  <Override PartName="/ppt/slides/slide11.xml" ContentType="application/vnd.openxmlformats-officedocument.presentationml.slide+xml"/>
  <Override PartName="/ppt/notesSlides/notesSlide5.xml" ContentType="application/vnd.openxmlformats-officedocument.presentationml.notesSlide+xml"/>
  <Override PartName="/ppt/slides/slide12.xml" ContentType="application/vnd.openxmlformats-officedocument.presentationml.slide+xml"/>
  <Override PartName="/ppt/notesSlides/notesSlide6.xml" ContentType="application/vnd.openxmlformats-officedocument.presentationml.notesSlide+xml"/>
  <Override PartName="/ppt/slides/slide13.xml" ContentType="application/vnd.openxmlformats-officedocument.presentationml.slide+xml"/>
  <Override PartName="/ppt/notesSlides/notesSlide7.xml" ContentType="application/vnd.openxmlformats-officedocument.presentationml.notes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8.svg" ContentType="image/svg+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3"/>
    <p:sldId id="297" r:id="rId5"/>
    <p:sldId id="290" r:id="rId6"/>
    <p:sldId id="274" r:id="rId7"/>
    <p:sldId id="268" r:id="rId8"/>
    <p:sldId id="291" r:id="rId9"/>
    <p:sldId id="292" r:id="rId10"/>
    <p:sldId id="293" r:id="rId11"/>
    <p:sldId id="294" r:id="rId12"/>
    <p:sldId id="295" r:id="rId13"/>
    <p:sldId id="260" r:id="rId14"/>
    <p:sldId id="276" r:id="rId15"/>
    <p:sldId id="296" r:id="rId16"/>
    <p:sldId id="298" r:id="rId17"/>
    <p:sldId id="299" r:id="rId18"/>
    <p:sldId id="300"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extLst>
    <p:ext uri="{EFAFB233-063F-42B5-8137-9DF3F51BA10A}">
      <p15:sldGuideLst xmlns:p15="http://schemas.microsoft.com/office/powerpoint/2012/main">
        <p15:guide id="1" orient="horz" pos="1620" userDrawn="1">
          <p15:clr>
            <a:srgbClr val="9AA0A6"/>
          </p15:clr>
        </p15:guide>
        <p15:guide id="2" pos="2880" userDrawn="1">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7" autoAdjust="0"/>
    <p:restoredTop sz="94660"/>
  </p:normalViewPr>
  <p:slideViewPr>
    <p:cSldViewPr snapToGrid="0" showGuides="1">
      <p:cViewPr varScale="1">
        <p:scale>
          <a:sx n="89" d="100"/>
          <a:sy n="89" d="100"/>
        </p:scale>
        <p:origin x="560" y="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8" Type="http://schemas.openxmlformats.org/officeDocument/2006/relationships/slide" Target="slides/slide15.xml"/><Relationship Id="rId13" Type="http://schemas.openxmlformats.org/officeDocument/2006/relationships/slide" Target="slides/slide10.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4.xml"/><Relationship Id="rId17" Type="http://schemas.openxmlformats.org/officeDocument/2006/relationships/slide" Target="slides/slide14.xml"/><Relationship Id="rId12" Type="http://schemas.openxmlformats.org/officeDocument/2006/relationships/slide" Target="slides/slide9.xml"/><Relationship Id="rId25" Type="http://schemas.openxmlformats.org/officeDocument/2006/relationships/customXml" Target="../customXml/item3.xml"/><Relationship Id="rId20" Type="http://schemas.openxmlformats.org/officeDocument/2006/relationships/presProps" Target="presProps.xml"/><Relationship Id="rId2" Type="http://schemas.openxmlformats.org/officeDocument/2006/relationships/theme" Target="theme/theme1.xml"/><Relationship Id="rId16" Type="http://schemas.openxmlformats.org/officeDocument/2006/relationships/slide" Target="slides/slide13.xml"/><Relationship Id="rId6" Type="http://schemas.openxmlformats.org/officeDocument/2006/relationships/slide" Target="slides/slide3.xml"/><Relationship Id="rId11" Type="http://schemas.openxmlformats.org/officeDocument/2006/relationships/slide" Target="slides/slide8.xml"/><Relationship Id="rId1" Type="http://schemas.openxmlformats.org/officeDocument/2006/relationships/slideMaster" Target="slideMasters/slideMaster1.xml"/><Relationship Id="rId24" Type="http://schemas.openxmlformats.org/officeDocument/2006/relationships/customXml" Target="../customXml/item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ustomXml" Target="../customXml/item1.xml"/><Relationship Id="rId19" Type="http://schemas.openxmlformats.org/officeDocument/2006/relationships/slide" Target="slides/slide16.xml"/><Relationship Id="rId10" Type="http://schemas.openxmlformats.org/officeDocument/2006/relationships/slide" Target="slides/slide7.xml"/><Relationship Id="rId9" Type="http://schemas.openxmlformats.org/officeDocument/2006/relationships/slide" Target="slides/slide6.xml"/><Relationship Id="rId4" Type="http://schemas.openxmlformats.org/officeDocument/2006/relationships/notesMaster" Target="notesMasters/notesMaster1.xml"/><Relationship Id="rId22" Type="http://schemas.openxmlformats.org/officeDocument/2006/relationships/tableStyles" Target="tableStyles.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981"/>
        <p:cNvGrpSpPr/>
        <p:nvPr/>
      </p:nvGrpSpPr>
      <p:grpSpPr>
        <a:xfrm>
          <a:off x="0" y="0"/>
          <a:ext cx="0" cy="0"/>
          <a:chOff x="0" y="0"/>
          <a:chExt cx="0" cy="0"/>
        </a:xfrm>
      </p:grpSpPr>
      <p:sp>
        <p:nvSpPr>
          <p:cNvPr id="1982" name="Google Shape;1982;ge4b6bc674c_0_6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3" name="Google Shape;1983;ge4b6bc674c_0_6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307"/>
        <p:cNvGrpSpPr/>
        <p:nvPr/>
      </p:nvGrpSpPr>
      <p:grpSpPr>
        <a:xfrm>
          <a:off x="0" y="0"/>
          <a:ext cx="0" cy="0"/>
          <a:chOff x="0" y="0"/>
          <a:chExt cx="0" cy="0"/>
        </a:xfrm>
      </p:grpSpPr>
      <p:sp>
        <p:nvSpPr>
          <p:cNvPr id="1308" name="Google Shape;1308;ge4b6bc674c_0_4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9" name="Google Shape;1309;ge4b6bc674c_0_4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381000" y="685800"/>
            <a:ext cx="6096000" cy="3429000"/>
          </a:xfrm>
        </p:spPr>
      </p:sp>
      <p:sp>
        <p:nvSpPr>
          <p:cNvPr id="3" name="Symbol zastępczy notatek 2"/>
          <p:cNvSpPr>
            <a:spLocks noGrp="1"/>
          </p:cNvSpPr>
          <p:nvPr>
            <p:ph type="body" idx="1"/>
          </p:nvPr>
        </p:nvSpPr>
        <p:spPr/>
        <p:txBody>
          <a:bodyPr/>
          <a:lstStyle/>
          <a:p>
            <a:endParaRPr lang="pl-PL"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584"/>
        <p:cNvGrpSpPr/>
        <p:nvPr/>
      </p:nvGrpSpPr>
      <p:grpSpPr>
        <a:xfrm>
          <a:off x="0" y="0"/>
          <a:ext cx="0" cy="0"/>
          <a:chOff x="0" y="0"/>
          <a:chExt cx="0" cy="0"/>
        </a:xfrm>
      </p:grpSpPr>
      <p:sp>
        <p:nvSpPr>
          <p:cNvPr id="585" name="Google Shape;585;ge4a5a2fcff_0_4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6" name="Google Shape;586;ge4a5a2fcff_0_4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2202"/>
        <p:cNvGrpSpPr/>
        <p:nvPr/>
      </p:nvGrpSpPr>
      <p:grpSpPr>
        <a:xfrm>
          <a:off x="0" y="0"/>
          <a:ext cx="0" cy="0"/>
          <a:chOff x="0" y="0"/>
          <a:chExt cx="0" cy="0"/>
        </a:xfrm>
      </p:grpSpPr>
      <p:sp>
        <p:nvSpPr>
          <p:cNvPr id="2203" name="Google Shape;2203;ge4b6bc674c_0_9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4" name="Google Shape;2204;ge4b6bc674c_0_9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381000" y="685800"/>
            <a:ext cx="6096000" cy="3429000"/>
          </a:xfrm>
        </p:spPr>
      </p:sp>
      <p:sp>
        <p:nvSpPr>
          <p:cNvPr id="3" name="Symbol zastępczy notatek 2"/>
          <p:cNvSpPr>
            <a:spLocks noGrp="1"/>
          </p:cNvSpPr>
          <p:nvPr>
            <p:ph type="body" idx="1"/>
          </p:nvPr>
        </p:nvSpPr>
        <p:spPr/>
        <p:txBody>
          <a:bodyPr/>
          <a:lstStyle/>
          <a:p>
            <a:endParaRPr lang="pl-PL"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slid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772100" y="1176600"/>
            <a:ext cx="3914700" cy="2308200"/>
          </a:xfrm>
          <a:prstGeom prst="rect">
            <a:avLst/>
          </a:prstGeom>
        </p:spPr>
        <p:txBody>
          <a:bodyPr spcFirstLastPara="1" wrap="square" lIns="91425" tIns="91425" rIns="91425" bIns="91425" anchor="b" anchorCtr="0">
            <a:noAutofit/>
          </a:bodyPr>
          <a:lstStyle>
            <a:lvl1pPr lvl="0" algn="r">
              <a:spcBef>
                <a:spcPts val="0"/>
              </a:spcBef>
              <a:spcAft>
                <a:spcPts val="0"/>
              </a:spcAft>
              <a:buSzPts val="4800"/>
              <a:buNone/>
              <a:defRPr sz="48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a:spLocks noGrp="1"/>
          </p:cNvSpPr>
          <p:nvPr>
            <p:ph type="subTitle" idx="1"/>
          </p:nvPr>
        </p:nvSpPr>
        <p:spPr>
          <a:xfrm>
            <a:off x="4772100" y="3484800"/>
            <a:ext cx="3914700" cy="4821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SzPts val="1400"/>
              <a:buNone/>
              <a:defRPr sz="1400">
                <a:solidFill>
                  <a:schemeClr val="dk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matchingNam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matchingName="Section header">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matchingName="Title and body">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57200" y="410400"/>
            <a:ext cx="8229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a:spLocks noGrp="1"/>
          </p:cNvSpPr>
          <p:nvPr>
            <p:ph type="body" idx="1"/>
          </p:nvPr>
        </p:nvSpPr>
        <p:spPr>
          <a:xfrm>
            <a:off x="457200" y="1160825"/>
            <a:ext cx="8229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matchingName="Title and two columns">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57200" y="410400"/>
            <a:ext cx="8229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matchingName="Title 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457200" y="410400"/>
            <a:ext cx="82296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400"/>
              <a:buNone/>
              <a:defRPr sz="240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410400"/>
            <a:ext cx="8229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Fira Sans Extra Condensed" panose="020B0503050000020004"/>
              <a:buNone/>
              <a:defRPr sz="2800" b="1">
                <a:solidFill>
                  <a:schemeClr val="dk1"/>
                </a:solidFill>
                <a:latin typeface="Fira Sans Extra Condensed" panose="020B0503050000020004"/>
                <a:ea typeface="Fira Sans Extra Condensed" panose="020B0503050000020004"/>
                <a:cs typeface="Fira Sans Extra Condensed" panose="020B0503050000020004"/>
                <a:sym typeface="Fira Sans Extra Condensed" panose="020B0503050000020004"/>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a:spLocks noGrp="1"/>
          </p:cNvSpPr>
          <p:nvPr>
            <p:ph type="body" idx="1"/>
          </p:nvPr>
        </p:nvSpPr>
        <p:spPr>
          <a:xfrm>
            <a:off x="457200" y="1160825"/>
            <a:ext cx="8229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Roboto" panose="02000000000000000000"/>
              <a:buChar char="●"/>
              <a:defRPr sz="1800">
                <a:solidFill>
                  <a:schemeClr val="dk2"/>
                </a:solidFill>
                <a:latin typeface="Roboto" panose="02000000000000000000"/>
                <a:ea typeface="Roboto" panose="02000000000000000000"/>
                <a:cs typeface="Roboto" panose="02000000000000000000"/>
                <a:sym typeface="Roboto" panose="02000000000000000000"/>
              </a:defRPr>
            </a:lvl1pPr>
            <a:lvl2pPr marL="914400" lvl="1" indent="-317500">
              <a:lnSpc>
                <a:spcPct val="115000"/>
              </a:lnSpc>
              <a:spcBef>
                <a:spcPts val="1600"/>
              </a:spcBef>
              <a:spcAft>
                <a:spcPts val="0"/>
              </a:spcAft>
              <a:buClr>
                <a:schemeClr val="dk2"/>
              </a:buClr>
              <a:buSzPts val="1400"/>
              <a:buFont typeface="Roboto" panose="02000000000000000000"/>
              <a:buChar char="○"/>
              <a:defRPr>
                <a:solidFill>
                  <a:schemeClr val="dk2"/>
                </a:solidFill>
                <a:latin typeface="Roboto" panose="02000000000000000000"/>
                <a:ea typeface="Roboto" panose="02000000000000000000"/>
                <a:cs typeface="Roboto" panose="02000000000000000000"/>
                <a:sym typeface="Roboto" panose="02000000000000000000"/>
              </a:defRPr>
            </a:lvl2pPr>
            <a:lvl3pPr marL="1371600" lvl="2" indent="-317500">
              <a:lnSpc>
                <a:spcPct val="115000"/>
              </a:lnSpc>
              <a:spcBef>
                <a:spcPts val="1600"/>
              </a:spcBef>
              <a:spcAft>
                <a:spcPts val="0"/>
              </a:spcAft>
              <a:buClr>
                <a:schemeClr val="dk2"/>
              </a:buClr>
              <a:buSzPts val="1400"/>
              <a:buFont typeface="Roboto" panose="02000000000000000000"/>
              <a:buChar char="■"/>
              <a:defRPr>
                <a:solidFill>
                  <a:schemeClr val="dk2"/>
                </a:solidFill>
                <a:latin typeface="Roboto" panose="02000000000000000000"/>
                <a:ea typeface="Roboto" panose="02000000000000000000"/>
                <a:cs typeface="Roboto" panose="02000000000000000000"/>
                <a:sym typeface="Roboto" panose="02000000000000000000"/>
              </a:defRPr>
            </a:lvl3pPr>
            <a:lvl4pPr marL="1828800" lvl="3" indent="-317500">
              <a:lnSpc>
                <a:spcPct val="115000"/>
              </a:lnSpc>
              <a:spcBef>
                <a:spcPts val="1600"/>
              </a:spcBef>
              <a:spcAft>
                <a:spcPts val="0"/>
              </a:spcAft>
              <a:buClr>
                <a:schemeClr val="dk2"/>
              </a:buClr>
              <a:buSzPts val="1400"/>
              <a:buFont typeface="Roboto" panose="02000000000000000000"/>
              <a:buChar char="●"/>
              <a:defRPr>
                <a:solidFill>
                  <a:schemeClr val="dk2"/>
                </a:solidFill>
                <a:latin typeface="Roboto" panose="02000000000000000000"/>
                <a:ea typeface="Roboto" panose="02000000000000000000"/>
                <a:cs typeface="Roboto" panose="02000000000000000000"/>
                <a:sym typeface="Roboto" panose="02000000000000000000"/>
              </a:defRPr>
            </a:lvl4pPr>
            <a:lvl5pPr marL="2286000" lvl="4" indent="-317500">
              <a:lnSpc>
                <a:spcPct val="115000"/>
              </a:lnSpc>
              <a:spcBef>
                <a:spcPts val="1600"/>
              </a:spcBef>
              <a:spcAft>
                <a:spcPts val="0"/>
              </a:spcAft>
              <a:buClr>
                <a:schemeClr val="dk2"/>
              </a:buClr>
              <a:buSzPts val="1400"/>
              <a:buFont typeface="Roboto" panose="02000000000000000000"/>
              <a:buChar char="○"/>
              <a:defRPr>
                <a:solidFill>
                  <a:schemeClr val="dk2"/>
                </a:solidFill>
                <a:latin typeface="Roboto" panose="02000000000000000000"/>
                <a:ea typeface="Roboto" panose="02000000000000000000"/>
                <a:cs typeface="Roboto" panose="02000000000000000000"/>
                <a:sym typeface="Roboto" panose="02000000000000000000"/>
              </a:defRPr>
            </a:lvl5pPr>
            <a:lvl6pPr marL="2743200" lvl="5" indent="-317500">
              <a:lnSpc>
                <a:spcPct val="115000"/>
              </a:lnSpc>
              <a:spcBef>
                <a:spcPts val="1600"/>
              </a:spcBef>
              <a:spcAft>
                <a:spcPts val="0"/>
              </a:spcAft>
              <a:buClr>
                <a:schemeClr val="dk2"/>
              </a:buClr>
              <a:buSzPts val="1400"/>
              <a:buFont typeface="Roboto" panose="02000000000000000000"/>
              <a:buChar char="■"/>
              <a:defRPr>
                <a:solidFill>
                  <a:schemeClr val="dk2"/>
                </a:solidFill>
                <a:latin typeface="Roboto" panose="02000000000000000000"/>
                <a:ea typeface="Roboto" panose="02000000000000000000"/>
                <a:cs typeface="Roboto" panose="02000000000000000000"/>
                <a:sym typeface="Roboto" panose="02000000000000000000"/>
              </a:defRPr>
            </a:lvl6pPr>
            <a:lvl7pPr marL="3200400" lvl="6" indent="-317500">
              <a:lnSpc>
                <a:spcPct val="115000"/>
              </a:lnSpc>
              <a:spcBef>
                <a:spcPts val="1600"/>
              </a:spcBef>
              <a:spcAft>
                <a:spcPts val="0"/>
              </a:spcAft>
              <a:buClr>
                <a:schemeClr val="dk2"/>
              </a:buClr>
              <a:buSzPts val="1400"/>
              <a:buFont typeface="Roboto" panose="02000000000000000000"/>
              <a:buChar char="●"/>
              <a:defRPr>
                <a:solidFill>
                  <a:schemeClr val="dk2"/>
                </a:solidFill>
                <a:latin typeface="Roboto" panose="02000000000000000000"/>
                <a:ea typeface="Roboto" panose="02000000000000000000"/>
                <a:cs typeface="Roboto" panose="02000000000000000000"/>
                <a:sym typeface="Roboto" panose="02000000000000000000"/>
              </a:defRPr>
            </a:lvl7pPr>
            <a:lvl8pPr marL="3657600" lvl="7" indent="-317500">
              <a:lnSpc>
                <a:spcPct val="115000"/>
              </a:lnSpc>
              <a:spcBef>
                <a:spcPts val="1600"/>
              </a:spcBef>
              <a:spcAft>
                <a:spcPts val="0"/>
              </a:spcAft>
              <a:buClr>
                <a:schemeClr val="dk2"/>
              </a:buClr>
              <a:buSzPts val="1400"/>
              <a:buFont typeface="Roboto" panose="02000000000000000000"/>
              <a:buChar char="○"/>
              <a:defRPr>
                <a:solidFill>
                  <a:schemeClr val="dk2"/>
                </a:solidFill>
                <a:latin typeface="Roboto" panose="02000000000000000000"/>
                <a:ea typeface="Roboto" panose="02000000000000000000"/>
                <a:cs typeface="Roboto" panose="02000000000000000000"/>
                <a:sym typeface="Roboto" panose="02000000000000000000"/>
              </a:defRPr>
            </a:lvl8pPr>
            <a:lvl9pPr marL="4114800" lvl="8" indent="-317500">
              <a:lnSpc>
                <a:spcPct val="115000"/>
              </a:lnSpc>
              <a:spcBef>
                <a:spcPts val="1600"/>
              </a:spcBef>
              <a:spcAft>
                <a:spcPts val="1600"/>
              </a:spcAft>
              <a:buClr>
                <a:schemeClr val="dk2"/>
              </a:buClr>
              <a:buSzPts val="1400"/>
              <a:buFont typeface="Roboto" panose="02000000000000000000"/>
              <a:buChar char="■"/>
              <a:defRPr>
                <a:solidFill>
                  <a:schemeClr val="dk2"/>
                </a:solidFill>
                <a:latin typeface="Roboto" panose="02000000000000000000"/>
                <a:ea typeface="Roboto" panose="02000000000000000000"/>
                <a:cs typeface="Roboto" panose="02000000000000000000"/>
                <a:sym typeface="Roboto" panose="02000000000000000000"/>
              </a:defRPr>
            </a:lvl9pPr>
          </a:lstStyle>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fld>
            <a:endParaRPr lang="en-GB"/>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image" Target="../media/image6.jpeg"/></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hyperlink" Target="https://www.festisite.com/" TargetMode="External"/><Relationship Id="rId2" Type="http://schemas.openxmlformats.org/officeDocument/2006/relationships/hyperlink" Target="https://www.depl.pl/index.php" TargetMode="External"/><Relationship Id="rId1" Type="http://schemas.openxmlformats.org/officeDocument/2006/relationships/hyperlink" Target="https://www.bwl-lexikon.de/wiki/kaeuferverhalte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8.svg"/><Relationship Id="rId1"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microsoft.com/office/2007/relationships/hdphoto" Target="../media/image3.wdp"/><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7"/>
          <p:cNvSpPr txBox="1">
            <a:spLocks noGrp="1"/>
          </p:cNvSpPr>
          <p:nvPr>
            <p:ph type="ctrTitle"/>
          </p:nvPr>
        </p:nvSpPr>
        <p:spPr>
          <a:xfrm>
            <a:off x="4256831" y="1031200"/>
            <a:ext cx="4679489" cy="1826387"/>
          </a:xfrm>
          <a:prstGeom prst="rect">
            <a:avLst/>
          </a:prstGeom>
        </p:spPr>
        <p:txBody>
          <a:bodyPr spcFirstLastPara="1" wrap="square" lIns="91425" tIns="91425" rIns="91425" bIns="91425" anchor="b" anchorCtr="0">
            <a:noAutofit/>
          </a:bodyPr>
          <a:lstStyle/>
          <a:p>
            <a:pPr algn="ctr">
              <a:buSzPts val="2400"/>
            </a:pPr>
            <a:r>
              <a:rPr lang="pl-PL" dirty="0" err="1"/>
              <a:t>Käuferverhalten</a:t>
            </a:r>
            <a:endParaRPr dirty="0"/>
          </a:p>
        </p:txBody>
      </p:sp>
      <p:sp>
        <p:nvSpPr>
          <p:cNvPr id="63" name="Google Shape;63;p17"/>
          <p:cNvSpPr txBox="1">
            <a:spLocks noGrp="1"/>
          </p:cNvSpPr>
          <p:nvPr>
            <p:ph type="subTitle" idx="1"/>
          </p:nvPr>
        </p:nvSpPr>
        <p:spPr>
          <a:xfrm>
            <a:off x="4800289" y="2928366"/>
            <a:ext cx="3914700" cy="1293604"/>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de-DE" dirty="0"/>
              <a:t>Bearbeitet von  Adrianna Anuszewska</a:t>
            </a:r>
            <a:endParaRPr lang="de-DE" dirty="0"/>
          </a:p>
          <a:p>
            <a:pPr marL="0" lvl="0" indent="0" algn="r" rtl="0">
              <a:spcBef>
                <a:spcPts val="0"/>
              </a:spcBef>
              <a:spcAft>
                <a:spcPts val="0"/>
              </a:spcAft>
              <a:buNone/>
            </a:pPr>
            <a:r>
              <a:rPr lang="de-DE" dirty="0"/>
              <a:t>Studentin des 1. Masterstudienjahres Institut für Wirtschaft und Finanzen Universität Rzeszów (202</a:t>
            </a:r>
            <a:r>
              <a:rPr lang="pl-PL" dirty="0"/>
              <a:t>3</a:t>
            </a:r>
            <a:r>
              <a:rPr lang="de-DE" dirty="0"/>
              <a:t>-2</a:t>
            </a:r>
            <a:r>
              <a:rPr lang="pl-PL" dirty="0"/>
              <a:t>4</a:t>
            </a:r>
            <a:r>
              <a:rPr lang="de-DE" dirty="0"/>
              <a:t>)</a:t>
            </a:r>
            <a:endParaRPr lang="de-DE" dirty="0"/>
          </a:p>
          <a:p>
            <a:pPr marL="0" lvl="0" indent="0" algn="r" rtl="0">
              <a:spcBef>
                <a:spcPts val="0"/>
              </a:spcBef>
              <a:spcAft>
                <a:spcPts val="0"/>
              </a:spcAft>
              <a:buNone/>
            </a:pPr>
            <a:endParaRPr lang="en-US" dirty="0"/>
          </a:p>
        </p:txBody>
      </p:sp>
      <p:grpSp>
        <p:nvGrpSpPr>
          <p:cNvPr id="64" name="Google Shape;64;p17"/>
          <p:cNvGrpSpPr/>
          <p:nvPr/>
        </p:nvGrpSpPr>
        <p:grpSpPr>
          <a:xfrm>
            <a:off x="255287" y="542492"/>
            <a:ext cx="4316714" cy="4235912"/>
            <a:chOff x="304800" y="1245775"/>
            <a:chExt cx="3603061" cy="3484627"/>
          </a:xfrm>
        </p:grpSpPr>
        <p:sp>
          <p:nvSpPr>
            <p:cNvPr id="65" name="Google Shape;65;p17"/>
            <p:cNvSpPr/>
            <p:nvPr/>
          </p:nvSpPr>
          <p:spPr>
            <a:xfrm>
              <a:off x="2856196" y="2873496"/>
              <a:ext cx="291584" cy="384461"/>
            </a:xfrm>
            <a:custGeom>
              <a:avLst/>
              <a:gdLst/>
              <a:ahLst/>
              <a:cxnLst/>
              <a:rect l="l" t="t" r="r" b="b"/>
              <a:pathLst>
                <a:path w="1645" h="2169" extrusionOk="0">
                  <a:moveTo>
                    <a:pt x="963" y="2168"/>
                  </a:moveTo>
                  <a:cubicBezTo>
                    <a:pt x="963" y="2168"/>
                    <a:pt x="196" y="1964"/>
                    <a:pt x="96" y="1262"/>
                  </a:cubicBezTo>
                  <a:cubicBezTo>
                    <a:pt x="1" y="560"/>
                    <a:pt x="239" y="52"/>
                    <a:pt x="291" y="26"/>
                  </a:cubicBezTo>
                  <a:cubicBezTo>
                    <a:pt x="343" y="0"/>
                    <a:pt x="1644" y="1297"/>
                    <a:pt x="963" y="2168"/>
                  </a:cubicBezTo>
                  <a:close/>
                </a:path>
              </a:pathLst>
            </a:custGeom>
            <a:solidFill>
              <a:srgbClr val="72B8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 name="Google Shape;66;p17"/>
            <p:cNvSpPr/>
            <p:nvPr/>
          </p:nvSpPr>
          <p:spPr>
            <a:xfrm>
              <a:off x="3197411" y="2806671"/>
              <a:ext cx="384466" cy="211462"/>
            </a:xfrm>
            <a:custGeom>
              <a:avLst/>
              <a:gdLst/>
              <a:ahLst/>
              <a:cxnLst/>
              <a:rect l="l" t="t" r="r" b="b"/>
              <a:pathLst>
                <a:path w="2169" h="1193" extrusionOk="0">
                  <a:moveTo>
                    <a:pt x="1" y="898"/>
                  </a:moveTo>
                  <a:cubicBezTo>
                    <a:pt x="1" y="898"/>
                    <a:pt x="313" y="165"/>
                    <a:pt x="1016" y="83"/>
                  </a:cubicBezTo>
                  <a:cubicBezTo>
                    <a:pt x="1722" y="0"/>
                    <a:pt x="2130" y="217"/>
                    <a:pt x="2156" y="269"/>
                  </a:cubicBezTo>
                  <a:cubicBezTo>
                    <a:pt x="2169" y="299"/>
                    <a:pt x="1852" y="794"/>
                    <a:pt x="1315" y="1023"/>
                  </a:cubicBezTo>
                  <a:cubicBezTo>
                    <a:pt x="924" y="1188"/>
                    <a:pt x="356" y="1192"/>
                    <a:pt x="1" y="89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 name="Google Shape;67;p17"/>
            <p:cNvSpPr/>
            <p:nvPr/>
          </p:nvSpPr>
          <p:spPr>
            <a:xfrm>
              <a:off x="2990732" y="2585281"/>
              <a:ext cx="302220" cy="373648"/>
            </a:xfrm>
            <a:custGeom>
              <a:avLst/>
              <a:gdLst/>
              <a:ahLst/>
              <a:cxnLst/>
              <a:rect l="l" t="t" r="r" b="b"/>
              <a:pathLst>
                <a:path w="1705" h="2108" extrusionOk="0">
                  <a:moveTo>
                    <a:pt x="1093" y="2108"/>
                  </a:moveTo>
                  <a:cubicBezTo>
                    <a:pt x="1093" y="2108"/>
                    <a:pt x="313" y="1969"/>
                    <a:pt x="157" y="1275"/>
                  </a:cubicBezTo>
                  <a:cubicBezTo>
                    <a:pt x="1" y="581"/>
                    <a:pt x="200" y="61"/>
                    <a:pt x="252" y="31"/>
                  </a:cubicBezTo>
                  <a:cubicBezTo>
                    <a:pt x="300" y="0"/>
                    <a:pt x="1705" y="1188"/>
                    <a:pt x="1093" y="2108"/>
                  </a:cubicBezTo>
                  <a:close/>
                </a:path>
              </a:pathLst>
            </a:custGeom>
            <a:solidFill>
              <a:srgbClr val="72B8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 name="Google Shape;68;p17"/>
            <p:cNvSpPr/>
            <p:nvPr/>
          </p:nvSpPr>
          <p:spPr>
            <a:xfrm>
              <a:off x="3022993" y="3137072"/>
              <a:ext cx="395988" cy="195332"/>
            </a:xfrm>
            <a:custGeom>
              <a:avLst/>
              <a:gdLst/>
              <a:ahLst/>
              <a:cxnLst/>
              <a:rect l="l" t="t" r="r" b="b"/>
              <a:pathLst>
                <a:path w="2234" h="1102" extrusionOk="0">
                  <a:moveTo>
                    <a:pt x="1" y="677"/>
                  </a:moveTo>
                  <a:cubicBezTo>
                    <a:pt x="1" y="677"/>
                    <a:pt x="417" y="1"/>
                    <a:pt x="1128" y="22"/>
                  </a:cubicBezTo>
                  <a:cubicBezTo>
                    <a:pt x="1835" y="44"/>
                    <a:pt x="2208" y="326"/>
                    <a:pt x="2225" y="382"/>
                  </a:cubicBezTo>
                  <a:cubicBezTo>
                    <a:pt x="2234" y="412"/>
                    <a:pt x="1848" y="850"/>
                    <a:pt x="1280" y="998"/>
                  </a:cubicBezTo>
                  <a:cubicBezTo>
                    <a:pt x="868" y="1102"/>
                    <a:pt x="309" y="1019"/>
                    <a:pt x="1" y="67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 name="Google Shape;69;p17"/>
            <p:cNvSpPr/>
            <p:nvPr/>
          </p:nvSpPr>
          <p:spPr>
            <a:xfrm>
              <a:off x="3366511" y="2440110"/>
              <a:ext cx="384466" cy="211462"/>
            </a:xfrm>
            <a:custGeom>
              <a:avLst/>
              <a:gdLst/>
              <a:ahLst/>
              <a:cxnLst/>
              <a:rect l="l" t="t" r="r" b="b"/>
              <a:pathLst>
                <a:path w="2169" h="1193" extrusionOk="0">
                  <a:moveTo>
                    <a:pt x="1" y="898"/>
                  </a:moveTo>
                  <a:cubicBezTo>
                    <a:pt x="1" y="898"/>
                    <a:pt x="313" y="165"/>
                    <a:pt x="1015" y="82"/>
                  </a:cubicBezTo>
                  <a:cubicBezTo>
                    <a:pt x="1718" y="0"/>
                    <a:pt x="2130" y="217"/>
                    <a:pt x="2156" y="269"/>
                  </a:cubicBezTo>
                  <a:cubicBezTo>
                    <a:pt x="2169" y="299"/>
                    <a:pt x="1852" y="793"/>
                    <a:pt x="1310" y="1023"/>
                  </a:cubicBezTo>
                  <a:cubicBezTo>
                    <a:pt x="924" y="1184"/>
                    <a:pt x="356" y="1192"/>
                    <a:pt x="1" y="89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 name="Google Shape;70;p17"/>
            <p:cNvSpPr/>
            <p:nvPr/>
          </p:nvSpPr>
          <p:spPr>
            <a:xfrm>
              <a:off x="3160542" y="2218721"/>
              <a:ext cx="301511" cy="373648"/>
            </a:xfrm>
            <a:custGeom>
              <a:avLst/>
              <a:gdLst/>
              <a:ahLst/>
              <a:cxnLst/>
              <a:rect l="l" t="t" r="r" b="b"/>
              <a:pathLst>
                <a:path w="1701" h="2108" extrusionOk="0">
                  <a:moveTo>
                    <a:pt x="1089" y="2108"/>
                  </a:moveTo>
                  <a:cubicBezTo>
                    <a:pt x="1089" y="2108"/>
                    <a:pt x="309" y="1969"/>
                    <a:pt x="153" y="1275"/>
                  </a:cubicBezTo>
                  <a:cubicBezTo>
                    <a:pt x="1" y="586"/>
                    <a:pt x="196" y="57"/>
                    <a:pt x="248" y="31"/>
                  </a:cubicBezTo>
                  <a:cubicBezTo>
                    <a:pt x="296" y="0"/>
                    <a:pt x="1700" y="1188"/>
                    <a:pt x="1089" y="210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 name="Google Shape;71;p17"/>
            <p:cNvSpPr/>
            <p:nvPr/>
          </p:nvSpPr>
          <p:spPr>
            <a:xfrm>
              <a:off x="3507251" y="1951245"/>
              <a:ext cx="352206" cy="259143"/>
            </a:xfrm>
            <a:custGeom>
              <a:avLst/>
              <a:gdLst/>
              <a:ahLst/>
              <a:cxnLst/>
              <a:rect l="l" t="t" r="r" b="b"/>
              <a:pathLst>
                <a:path w="1987" h="1462" extrusionOk="0">
                  <a:moveTo>
                    <a:pt x="0" y="1254"/>
                  </a:moveTo>
                  <a:cubicBezTo>
                    <a:pt x="0" y="1254"/>
                    <a:pt x="143" y="469"/>
                    <a:pt x="811" y="235"/>
                  </a:cubicBezTo>
                  <a:cubicBezTo>
                    <a:pt x="1479" y="1"/>
                    <a:pt x="1930" y="126"/>
                    <a:pt x="1964" y="174"/>
                  </a:cubicBezTo>
                  <a:cubicBezTo>
                    <a:pt x="1986" y="200"/>
                    <a:pt x="1782" y="746"/>
                    <a:pt x="1305" y="1089"/>
                  </a:cubicBezTo>
                  <a:cubicBezTo>
                    <a:pt x="963" y="1332"/>
                    <a:pt x="412" y="1462"/>
                    <a:pt x="0" y="125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 name="Google Shape;72;p17"/>
            <p:cNvSpPr/>
            <p:nvPr/>
          </p:nvSpPr>
          <p:spPr>
            <a:xfrm>
              <a:off x="3245092" y="1835144"/>
              <a:ext cx="317641" cy="340679"/>
            </a:xfrm>
            <a:custGeom>
              <a:avLst/>
              <a:gdLst/>
              <a:ahLst/>
              <a:cxnLst/>
              <a:rect l="l" t="t" r="r" b="b"/>
              <a:pathLst>
                <a:path w="1792" h="1922" extrusionOk="0">
                  <a:moveTo>
                    <a:pt x="1397" y="1887"/>
                  </a:moveTo>
                  <a:cubicBezTo>
                    <a:pt x="1397" y="1887"/>
                    <a:pt x="603" y="1922"/>
                    <a:pt x="304" y="1280"/>
                  </a:cubicBezTo>
                  <a:cubicBezTo>
                    <a:pt x="1" y="634"/>
                    <a:pt x="83" y="79"/>
                    <a:pt x="122" y="40"/>
                  </a:cubicBezTo>
                  <a:cubicBezTo>
                    <a:pt x="166" y="1"/>
                    <a:pt x="1791" y="859"/>
                    <a:pt x="1397" y="188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 name="Google Shape;73;p17"/>
            <p:cNvSpPr/>
            <p:nvPr/>
          </p:nvSpPr>
          <p:spPr>
            <a:xfrm>
              <a:off x="3436527" y="1366485"/>
              <a:ext cx="239117" cy="444372"/>
            </a:xfrm>
            <a:custGeom>
              <a:avLst/>
              <a:gdLst/>
              <a:ahLst/>
              <a:cxnLst/>
              <a:rect l="l" t="t" r="r" b="b"/>
              <a:pathLst>
                <a:path w="1349" h="2507" extrusionOk="0">
                  <a:moveTo>
                    <a:pt x="737" y="2506"/>
                  </a:moveTo>
                  <a:cubicBezTo>
                    <a:pt x="737" y="2506"/>
                    <a:pt x="0" y="2012"/>
                    <a:pt x="156" y="1236"/>
                  </a:cubicBezTo>
                  <a:cubicBezTo>
                    <a:pt x="308" y="460"/>
                    <a:pt x="746" y="13"/>
                    <a:pt x="811" y="4"/>
                  </a:cubicBezTo>
                  <a:cubicBezTo>
                    <a:pt x="850" y="0"/>
                    <a:pt x="1288" y="620"/>
                    <a:pt x="1327" y="1301"/>
                  </a:cubicBezTo>
                  <a:cubicBezTo>
                    <a:pt x="1349" y="1747"/>
                    <a:pt x="1145" y="2246"/>
                    <a:pt x="737" y="250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 name="Google Shape;74;p17"/>
            <p:cNvSpPr/>
            <p:nvPr/>
          </p:nvSpPr>
          <p:spPr>
            <a:xfrm>
              <a:off x="2923908" y="1764419"/>
              <a:ext cx="657262" cy="1627887"/>
            </a:xfrm>
            <a:custGeom>
              <a:avLst/>
              <a:gdLst/>
              <a:ahLst/>
              <a:cxnLst/>
              <a:rect l="l" t="t" r="r" b="b"/>
              <a:pathLst>
                <a:path w="3708" h="9184" extrusionOk="0">
                  <a:moveTo>
                    <a:pt x="3595" y="1"/>
                  </a:moveTo>
                  <a:cubicBezTo>
                    <a:pt x="3205" y="4922"/>
                    <a:pt x="9" y="9102"/>
                    <a:pt x="0" y="9115"/>
                  </a:cubicBezTo>
                  <a:lnTo>
                    <a:pt x="91" y="9184"/>
                  </a:lnTo>
                  <a:cubicBezTo>
                    <a:pt x="100" y="9171"/>
                    <a:pt x="3313" y="4965"/>
                    <a:pt x="3707" y="14"/>
                  </a:cubicBezTo>
                  <a:lnTo>
                    <a:pt x="359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 name="Google Shape;75;p17"/>
            <p:cNvSpPr/>
            <p:nvPr/>
          </p:nvSpPr>
          <p:spPr>
            <a:xfrm>
              <a:off x="1376124" y="2851871"/>
              <a:ext cx="292116" cy="384461"/>
            </a:xfrm>
            <a:custGeom>
              <a:avLst/>
              <a:gdLst/>
              <a:ahLst/>
              <a:cxnLst/>
              <a:rect l="l" t="t" r="r" b="b"/>
              <a:pathLst>
                <a:path w="1648" h="2169" extrusionOk="0">
                  <a:moveTo>
                    <a:pt x="685" y="2169"/>
                  </a:moveTo>
                  <a:cubicBezTo>
                    <a:pt x="685" y="2169"/>
                    <a:pt x="1448" y="1965"/>
                    <a:pt x="1548" y="1263"/>
                  </a:cubicBezTo>
                  <a:cubicBezTo>
                    <a:pt x="1648" y="565"/>
                    <a:pt x="1409" y="53"/>
                    <a:pt x="1357" y="27"/>
                  </a:cubicBezTo>
                  <a:cubicBezTo>
                    <a:pt x="1305" y="1"/>
                    <a:pt x="0" y="1302"/>
                    <a:pt x="685" y="216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 name="Google Shape;76;p17"/>
            <p:cNvSpPr/>
            <p:nvPr/>
          </p:nvSpPr>
          <p:spPr>
            <a:xfrm>
              <a:off x="942560" y="2785046"/>
              <a:ext cx="384466" cy="211639"/>
            </a:xfrm>
            <a:custGeom>
              <a:avLst/>
              <a:gdLst/>
              <a:ahLst/>
              <a:cxnLst/>
              <a:rect l="l" t="t" r="r" b="b"/>
              <a:pathLst>
                <a:path w="2169" h="1194" extrusionOk="0">
                  <a:moveTo>
                    <a:pt x="2169" y="903"/>
                  </a:moveTo>
                  <a:cubicBezTo>
                    <a:pt x="2169" y="903"/>
                    <a:pt x="1857" y="170"/>
                    <a:pt x="1154" y="83"/>
                  </a:cubicBezTo>
                  <a:cubicBezTo>
                    <a:pt x="448" y="1"/>
                    <a:pt x="40" y="222"/>
                    <a:pt x="14" y="274"/>
                  </a:cubicBezTo>
                  <a:cubicBezTo>
                    <a:pt x="1" y="304"/>
                    <a:pt x="317" y="794"/>
                    <a:pt x="855" y="1024"/>
                  </a:cubicBezTo>
                  <a:cubicBezTo>
                    <a:pt x="1245" y="1189"/>
                    <a:pt x="1809" y="1193"/>
                    <a:pt x="2169" y="90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 name="Google Shape;77;p17"/>
            <p:cNvSpPr/>
            <p:nvPr/>
          </p:nvSpPr>
          <p:spPr>
            <a:xfrm>
              <a:off x="1231662" y="2563833"/>
              <a:ext cx="301333" cy="374357"/>
            </a:xfrm>
            <a:custGeom>
              <a:avLst/>
              <a:gdLst/>
              <a:ahLst/>
              <a:cxnLst/>
              <a:rect l="l" t="t" r="r" b="b"/>
              <a:pathLst>
                <a:path w="1700" h="2112" extrusionOk="0">
                  <a:moveTo>
                    <a:pt x="612" y="2112"/>
                  </a:moveTo>
                  <a:cubicBezTo>
                    <a:pt x="612" y="2112"/>
                    <a:pt x="1392" y="1969"/>
                    <a:pt x="1548" y="1279"/>
                  </a:cubicBezTo>
                  <a:cubicBezTo>
                    <a:pt x="1700" y="585"/>
                    <a:pt x="1505" y="61"/>
                    <a:pt x="1453" y="30"/>
                  </a:cubicBezTo>
                  <a:cubicBezTo>
                    <a:pt x="1405" y="0"/>
                    <a:pt x="0" y="1192"/>
                    <a:pt x="612" y="211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 name="Google Shape;78;p17"/>
            <p:cNvSpPr/>
            <p:nvPr/>
          </p:nvSpPr>
          <p:spPr>
            <a:xfrm>
              <a:off x="1105634" y="3115624"/>
              <a:ext cx="395988" cy="195332"/>
            </a:xfrm>
            <a:custGeom>
              <a:avLst/>
              <a:gdLst/>
              <a:ahLst/>
              <a:cxnLst/>
              <a:rect l="l" t="t" r="r" b="b"/>
              <a:pathLst>
                <a:path w="2234" h="1102" extrusionOk="0">
                  <a:moveTo>
                    <a:pt x="2233" y="681"/>
                  </a:moveTo>
                  <a:cubicBezTo>
                    <a:pt x="2233" y="681"/>
                    <a:pt x="1812" y="0"/>
                    <a:pt x="1106" y="22"/>
                  </a:cubicBezTo>
                  <a:cubicBezTo>
                    <a:pt x="399" y="48"/>
                    <a:pt x="26" y="325"/>
                    <a:pt x="9" y="382"/>
                  </a:cubicBezTo>
                  <a:cubicBezTo>
                    <a:pt x="0" y="416"/>
                    <a:pt x="386" y="854"/>
                    <a:pt x="954" y="997"/>
                  </a:cubicBezTo>
                  <a:cubicBezTo>
                    <a:pt x="1366" y="1101"/>
                    <a:pt x="1925" y="1023"/>
                    <a:pt x="2233" y="68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 name="Google Shape;79;p17"/>
            <p:cNvSpPr/>
            <p:nvPr/>
          </p:nvSpPr>
          <p:spPr>
            <a:xfrm>
              <a:off x="773637" y="2418485"/>
              <a:ext cx="384289" cy="211462"/>
            </a:xfrm>
            <a:custGeom>
              <a:avLst/>
              <a:gdLst/>
              <a:ahLst/>
              <a:cxnLst/>
              <a:rect l="l" t="t" r="r" b="b"/>
              <a:pathLst>
                <a:path w="2168" h="1193" extrusionOk="0">
                  <a:moveTo>
                    <a:pt x="2168" y="902"/>
                  </a:moveTo>
                  <a:cubicBezTo>
                    <a:pt x="2168" y="902"/>
                    <a:pt x="1856" y="170"/>
                    <a:pt x="1153" y="83"/>
                  </a:cubicBezTo>
                  <a:cubicBezTo>
                    <a:pt x="447" y="1"/>
                    <a:pt x="39" y="222"/>
                    <a:pt x="13" y="274"/>
                  </a:cubicBezTo>
                  <a:cubicBezTo>
                    <a:pt x="0" y="304"/>
                    <a:pt x="317" y="798"/>
                    <a:pt x="854" y="1024"/>
                  </a:cubicBezTo>
                  <a:cubicBezTo>
                    <a:pt x="1244" y="1189"/>
                    <a:pt x="1812" y="1193"/>
                    <a:pt x="2168" y="90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 name="Google Shape;80;p17"/>
            <p:cNvSpPr/>
            <p:nvPr/>
          </p:nvSpPr>
          <p:spPr>
            <a:xfrm>
              <a:off x="1062562" y="2197096"/>
              <a:ext cx="301334" cy="374535"/>
            </a:xfrm>
            <a:custGeom>
              <a:avLst/>
              <a:gdLst/>
              <a:ahLst/>
              <a:cxnLst/>
              <a:rect l="l" t="t" r="r" b="b"/>
              <a:pathLst>
                <a:path w="1700" h="2113" extrusionOk="0">
                  <a:moveTo>
                    <a:pt x="612" y="2112"/>
                  </a:moveTo>
                  <a:cubicBezTo>
                    <a:pt x="612" y="2112"/>
                    <a:pt x="1392" y="1974"/>
                    <a:pt x="1548" y="1280"/>
                  </a:cubicBezTo>
                  <a:cubicBezTo>
                    <a:pt x="1700" y="586"/>
                    <a:pt x="1505" y="62"/>
                    <a:pt x="1453" y="31"/>
                  </a:cubicBezTo>
                  <a:cubicBezTo>
                    <a:pt x="1405" y="1"/>
                    <a:pt x="0" y="1193"/>
                    <a:pt x="612" y="211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 name="Google Shape;81;p17"/>
            <p:cNvSpPr/>
            <p:nvPr/>
          </p:nvSpPr>
          <p:spPr>
            <a:xfrm>
              <a:off x="665158" y="1930506"/>
              <a:ext cx="352206" cy="259143"/>
            </a:xfrm>
            <a:custGeom>
              <a:avLst/>
              <a:gdLst/>
              <a:ahLst/>
              <a:cxnLst/>
              <a:rect l="l" t="t" r="r" b="b"/>
              <a:pathLst>
                <a:path w="1987" h="1462" extrusionOk="0">
                  <a:moveTo>
                    <a:pt x="1987" y="1249"/>
                  </a:moveTo>
                  <a:cubicBezTo>
                    <a:pt x="1987" y="1249"/>
                    <a:pt x="1843" y="469"/>
                    <a:pt x="1176" y="235"/>
                  </a:cubicBezTo>
                  <a:cubicBezTo>
                    <a:pt x="508" y="0"/>
                    <a:pt x="57" y="126"/>
                    <a:pt x="22" y="170"/>
                  </a:cubicBezTo>
                  <a:cubicBezTo>
                    <a:pt x="1" y="196"/>
                    <a:pt x="205" y="746"/>
                    <a:pt x="681" y="1089"/>
                  </a:cubicBezTo>
                  <a:cubicBezTo>
                    <a:pt x="1024" y="1332"/>
                    <a:pt x="1575" y="1462"/>
                    <a:pt x="1987" y="124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 name="Google Shape;82;p17"/>
            <p:cNvSpPr/>
            <p:nvPr/>
          </p:nvSpPr>
          <p:spPr>
            <a:xfrm>
              <a:off x="961881" y="1813696"/>
              <a:ext cx="317464" cy="340679"/>
            </a:xfrm>
            <a:custGeom>
              <a:avLst/>
              <a:gdLst/>
              <a:ahLst/>
              <a:cxnLst/>
              <a:rect l="l" t="t" r="r" b="b"/>
              <a:pathLst>
                <a:path w="1791" h="1922" extrusionOk="0">
                  <a:moveTo>
                    <a:pt x="395" y="1886"/>
                  </a:moveTo>
                  <a:cubicBezTo>
                    <a:pt x="395" y="1886"/>
                    <a:pt x="1188" y="1921"/>
                    <a:pt x="1488" y="1279"/>
                  </a:cubicBezTo>
                  <a:cubicBezTo>
                    <a:pt x="1791" y="638"/>
                    <a:pt x="1709" y="83"/>
                    <a:pt x="1670" y="44"/>
                  </a:cubicBezTo>
                  <a:cubicBezTo>
                    <a:pt x="1626" y="0"/>
                    <a:pt x="0" y="859"/>
                    <a:pt x="395" y="188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 name="Google Shape;83;p17"/>
            <p:cNvSpPr/>
            <p:nvPr/>
          </p:nvSpPr>
          <p:spPr>
            <a:xfrm>
              <a:off x="848793" y="1345569"/>
              <a:ext cx="239294" cy="444549"/>
            </a:xfrm>
            <a:custGeom>
              <a:avLst/>
              <a:gdLst/>
              <a:ahLst/>
              <a:cxnLst/>
              <a:rect l="l" t="t" r="r" b="b"/>
              <a:pathLst>
                <a:path w="1350" h="2508" extrusionOk="0">
                  <a:moveTo>
                    <a:pt x="612" y="2507"/>
                  </a:moveTo>
                  <a:cubicBezTo>
                    <a:pt x="612" y="2507"/>
                    <a:pt x="1349" y="2013"/>
                    <a:pt x="1193" y="1237"/>
                  </a:cubicBezTo>
                  <a:cubicBezTo>
                    <a:pt x="1042" y="461"/>
                    <a:pt x="604" y="10"/>
                    <a:pt x="539" y="1"/>
                  </a:cubicBezTo>
                  <a:cubicBezTo>
                    <a:pt x="500" y="1"/>
                    <a:pt x="62" y="621"/>
                    <a:pt x="23" y="1302"/>
                  </a:cubicBezTo>
                  <a:cubicBezTo>
                    <a:pt x="1" y="1744"/>
                    <a:pt x="200" y="2243"/>
                    <a:pt x="612" y="250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 name="Google Shape;84;p17"/>
            <p:cNvSpPr/>
            <p:nvPr/>
          </p:nvSpPr>
          <p:spPr>
            <a:xfrm>
              <a:off x="943447" y="1743681"/>
              <a:ext cx="657262" cy="1627178"/>
            </a:xfrm>
            <a:custGeom>
              <a:avLst/>
              <a:gdLst/>
              <a:ahLst/>
              <a:cxnLst/>
              <a:rect l="l" t="t" r="r" b="b"/>
              <a:pathLst>
                <a:path w="3708" h="9180" extrusionOk="0">
                  <a:moveTo>
                    <a:pt x="113" y="1"/>
                  </a:moveTo>
                  <a:lnTo>
                    <a:pt x="0" y="10"/>
                  </a:lnTo>
                  <a:cubicBezTo>
                    <a:pt x="391" y="4961"/>
                    <a:pt x="3603" y="9167"/>
                    <a:pt x="3616" y="9180"/>
                  </a:cubicBezTo>
                  <a:lnTo>
                    <a:pt x="3707" y="9110"/>
                  </a:lnTo>
                  <a:cubicBezTo>
                    <a:pt x="3699" y="9097"/>
                    <a:pt x="503" y="4918"/>
                    <a:pt x="11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 name="Google Shape;85;p17"/>
            <p:cNvSpPr/>
            <p:nvPr/>
          </p:nvSpPr>
          <p:spPr>
            <a:xfrm>
              <a:off x="3069965" y="3403839"/>
              <a:ext cx="768578" cy="913914"/>
            </a:xfrm>
            <a:custGeom>
              <a:avLst/>
              <a:gdLst/>
              <a:ahLst/>
              <a:cxnLst/>
              <a:rect l="l" t="t" r="r" b="b"/>
              <a:pathLst>
                <a:path w="4336" h="5156" extrusionOk="0">
                  <a:moveTo>
                    <a:pt x="581" y="4774"/>
                  </a:moveTo>
                  <a:cubicBezTo>
                    <a:pt x="581" y="4774"/>
                    <a:pt x="0" y="3776"/>
                    <a:pt x="482" y="2502"/>
                  </a:cubicBezTo>
                  <a:cubicBezTo>
                    <a:pt x="1427" y="0"/>
                    <a:pt x="4336" y="989"/>
                    <a:pt x="2753" y="3776"/>
                  </a:cubicBezTo>
                  <a:cubicBezTo>
                    <a:pt x="1969" y="5155"/>
                    <a:pt x="642" y="4748"/>
                    <a:pt x="581" y="477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 name="Google Shape;86;p17"/>
            <p:cNvSpPr/>
            <p:nvPr/>
          </p:nvSpPr>
          <p:spPr>
            <a:xfrm>
              <a:off x="3182876" y="3684963"/>
              <a:ext cx="389075" cy="472910"/>
            </a:xfrm>
            <a:custGeom>
              <a:avLst/>
              <a:gdLst/>
              <a:ahLst/>
              <a:cxnLst/>
              <a:rect l="l" t="t" r="r" b="b"/>
              <a:pathLst>
                <a:path w="2195" h="2668" extrusionOk="0">
                  <a:moveTo>
                    <a:pt x="239" y="2667"/>
                  </a:moveTo>
                  <a:cubicBezTo>
                    <a:pt x="239" y="2667"/>
                    <a:pt x="287" y="2542"/>
                    <a:pt x="404" y="2294"/>
                  </a:cubicBezTo>
                  <a:cubicBezTo>
                    <a:pt x="386" y="2299"/>
                    <a:pt x="334" y="2286"/>
                    <a:pt x="226" y="2130"/>
                  </a:cubicBezTo>
                  <a:cubicBezTo>
                    <a:pt x="105" y="1948"/>
                    <a:pt x="1" y="1592"/>
                    <a:pt x="1" y="1592"/>
                  </a:cubicBezTo>
                  <a:lnTo>
                    <a:pt x="404" y="2290"/>
                  </a:lnTo>
                  <a:cubicBezTo>
                    <a:pt x="469" y="2160"/>
                    <a:pt x="547" y="1995"/>
                    <a:pt x="655" y="1796"/>
                  </a:cubicBezTo>
                  <a:cubicBezTo>
                    <a:pt x="621" y="1774"/>
                    <a:pt x="573" y="1692"/>
                    <a:pt x="521" y="1488"/>
                  </a:cubicBezTo>
                  <a:cubicBezTo>
                    <a:pt x="438" y="1176"/>
                    <a:pt x="473" y="617"/>
                    <a:pt x="473" y="617"/>
                  </a:cubicBezTo>
                  <a:lnTo>
                    <a:pt x="681" y="1753"/>
                  </a:lnTo>
                  <a:cubicBezTo>
                    <a:pt x="759" y="1609"/>
                    <a:pt x="850" y="1445"/>
                    <a:pt x="954" y="1263"/>
                  </a:cubicBezTo>
                  <a:cubicBezTo>
                    <a:pt x="976" y="1228"/>
                    <a:pt x="998" y="1189"/>
                    <a:pt x="1019" y="1154"/>
                  </a:cubicBezTo>
                  <a:cubicBezTo>
                    <a:pt x="989" y="1111"/>
                    <a:pt x="954" y="1028"/>
                    <a:pt x="911" y="872"/>
                  </a:cubicBezTo>
                  <a:cubicBezTo>
                    <a:pt x="829" y="560"/>
                    <a:pt x="868" y="1"/>
                    <a:pt x="868" y="1"/>
                  </a:cubicBezTo>
                  <a:lnTo>
                    <a:pt x="1063" y="1085"/>
                  </a:lnTo>
                  <a:cubicBezTo>
                    <a:pt x="1553" y="287"/>
                    <a:pt x="1848" y="70"/>
                    <a:pt x="1848" y="70"/>
                  </a:cubicBezTo>
                  <a:cubicBezTo>
                    <a:pt x="1848" y="70"/>
                    <a:pt x="1531" y="526"/>
                    <a:pt x="1102" y="1215"/>
                  </a:cubicBezTo>
                  <a:lnTo>
                    <a:pt x="2194" y="877"/>
                  </a:lnTo>
                  <a:cubicBezTo>
                    <a:pt x="2194" y="877"/>
                    <a:pt x="1713" y="1167"/>
                    <a:pt x="1401" y="1237"/>
                  </a:cubicBezTo>
                  <a:cubicBezTo>
                    <a:pt x="1206" y="1280"/>
                    <a:pt x="1111" y="1276"/>
                    <a:pt x="1072" y="1263"/>
                  </a:cubicBezTo>
                  <a:cubicBezTo>
                    <a:pt x="967" y="1427"/>
                    <a:pt x="855" y="1609"/>
                    <a:pt x="742" y="1796"/>
                  </a:cubicBezTo>
                  <a:lnTo>
                    <a:pt x="1874" y="1605"/>
                  </a:lnTo>
                  <a:cubicBezTo>
                    <a:pt x="1874" y="1605"/>
                    <a:pt x="1358" y="1831"/>
                    <a:pt x="1037" y="1861"/>
                  </a:cubicBezTo>
                  <a:cubicBezTo>
                    <a:pt x="850" y="1878"/>
                    <a:pt x="759" y="1861"/>
                    <a:pt x="716" y="1844"/>
                  </a:cubicBezTo>
                  <a:cubicBezTo>
                    <a:pt x="629" y="1987"/>
                    <a:pt x="543" y="2138"/>
                    <a:pt x="452" y="2290"/>
                  </a:cubicBezTo>
                  <a:lnTo>
                    <a:pt x="1245" y="2446"/>
                  </a:lnTo>
                  <a:cubicBezTo>
                    <a:pt x="1245" y="2446"/>
                    <a:pt x="868" y="2464"/>
                    <a:pt x="660" y="2407"/>
                  </a:cubicBezTo>
                  <a:cubicBezTo>
                    <a:pt x="495" y="2360"/>
                    <a:pt x="452" y="2320"/>
                    <a:pt x="447" y="2299"/>
                  </a:cubicBezTo>
                  <a:cubicBezTo>
                    <a:pt x="378" y="2420"/>
                    <a:pt x="308" y="2542"/>
                    <a:pt x="239" y="2667"/>
                  </a:cubicBezTo>
                  <a:close/>
                </a:path>
              </a:pathLst>
            </a:custGeom>
            <a:solidFill>
              <a:srgbClr val="0068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 name="Google Shape;87;p17"/>
            <p:cNvSpPr/>
            <p:nvPr/>
          </p:nvSpPr>
          <p:spPr>
            <a:xfrm>
              <a:off x="304800" y="3064752"/>
              <a:ext cx="835580" cy="915509"/>
            </a:xfrm>
            <a:custGeom>
              <a:avLst/>
              <a:gdLst/>
              <a:ahLst/>
              <a:cxnLst/>
              <a:rect l="l" t="t" r="r" b="b"/>
              <a:pathLst>
                <a:path w="4714" h="5165" extrusionOk="0">
                  <a:moveTo>
                    <a:pt x="3677" y="5165"/>
                  </a:moveTo>
                  <a:cubicBezTo>
                    <a:pt x="3677" y="5165"/>
                    <a:pt x="2519" y="5152"/>
                    <a:pt x="1670" y="4090"/>
                  </a:cubicBezTo>
                  <a:cubicBezTo>
                    <a:pt x="0" y="2000"/>
                    <a:pt x="2337" y="1"/>
                    <a:pt x="3928" y="2789"/>
                  </a:cubicBezTo>
                  <a:cubicBezTo>
                    <a:pt x="4713" y="4163"/>
                    <a:pt x="3681" y="5095"/>
                    <a:pt x="3677" y="516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 name="Google Shape;88;p17"/>
            <p:cNvSpPr/>
            <p:nvPr/>
          </p:nvSpPr>
          <p:spPr>
            <a:xfrm>
              <a:off x="554551" y="3407561"/>
              <a:ext cx="406800" cy="479823"/>
            </a:xfrm>
            <a:custGeom>
              <a:avLst/>
              <a:gdLst/>
              <a:ahLst/>
              <a:cxnLst/>
              <a:rect l="l" t="t" r="r" b="b"/>
              <a:pathLst>
                <a:path w="2295" h="2707" extrusionOk="0">
                  <a:moveTo>
                    <a:pt x="1969" y="2706"/>
                  </a:moveTo>
                  <a:cubicBezTo>
                    <a:pt x="1969" y="2706"/>
                    <a:pt x="1886" y="2606"/>
                    <a:pt x="1735" y="2377"/>
                  </a:cubicBezTo>
                  <a:cubicBezTo>
                    <a:pt x="1730" y="2394"/>
                    <a:pt x="1691" y="2433"/>
                    <a:pt x="1501" y="2446"/>
                  </a:cubicBezTo>
                  <a:cubicBezTo>
                    <a:pt x="1284" y="2459"/>
                    <a:pt x="924" y="2364"/>
                    <a:pt x="924" y="2364"/>
                  </a:cubicBezTo>
                  <a:lnTo>
                    <a:pt x="1730" y="2372"/>
                  </a:lnTo>
                  <a:cubicBezTo>
                    <a:pt x="1652" y="2255"/>
                    <a:pt x="1553" y="2104"/>
                    <a:pt x="1436" y="1908"/>
                  </a:cubicBezTo>
                  <a:cubicBezTo>
                    <a:pt x="1397" y="1921"/>
                    <a:pt x="1301" y="1926"/>
                    <a:pt x="1097" y="1865"/>
                  </a:cubicBezTo>
                  <a:cubicBezTo>
                    <a:pt x="790" y="1778"/>
                    <a:pt x="330" y="1462"/>
                    <a:pt x="330" y="1462"/>
                  </a:cubicBezTo>
                  <a:lnTo>
                    <a:pt x="1410" y="1865"/>
                  </a:lnTo>
                  <a:cubicBezTo>
                    <a:pt x="1323" y="1722"/>
                    <a:pt x="1232" y="1562"/>
                    <a:pt x="1128" y="1379"/>
                  </a:cubicBezTo>
                  <a:cubicBezTo>
                    <a:pt x="1110" y="1340"/>
                    <a:pt x="1089" y="1301"/>
                    <a:pt x="1067" y="1262"/>
                  </a:cubicBezTo>
                  <a:cubicBezTo>
                    <a:pt x="1015" y="1267"/>
                    <a:pt x="924" y="1258"/>
                    <a:pt x="772" y="1215"/>
                  </a:cubicBezTo>
                  <a:cubicBezTo>
                    <a:pt x="460" y="1124"/>
                    <a:pt x="0" y="807"/>
                    <a:pt x="0" y="807"/>
                  </a:cubicBezTo>
                  <a:lnTo>
                    <a:pt x="1028" y="1193"/>
                  </a:lnTo>
                  <a:cubicBezTo>
                    <a:pt x="594" y="365"/>
                    <a:pt x="560" y="1"/>
                    <a:pt x="560" y="1"/>
                  </a:cubicBezTo>
                  <a:cubicBezTo>
                    <a:pt x="560" y="1"/>
                    <a:pt x="790" y="508"/>
                    <a:pt x="1158" y="1228"/>
                  </a:cubicBezTo>
                  <a:lnTo>
                    <a:pt x="1431" y="113"/>
                  </a:lnTo>
                  <a:cubicBezTo>
                    <a:pt x="1431" y="113"/>
                    <a:pt x="1431" y="673"/>
                    <a:pt x="1331" y="981"/>
                  </a:cubicBezTo>
                  <a:cubicBezTo>
                    <a:pt x="1271" y="1171"/>
                    <a:pt x="1219" y="1249"/>
                    <a:pt x="1184" y="1280"/>
                  </a:cubicBezTo>
                  <a:cubicBezTo>
                    <a:pt x="1275" y="1453"/>
                    <a:pt x="1375" y="1640"/>
                    <a:pt x="1479" y="1830"/>
                  </a:cubicBezTo>
                  <a:lnTo>
                    <a:pt x="1891" y="764"/>
                  </a:lnTo>
                  <a:cubicBezTo>
                    <a:pt x="1891" y="764"/>
                    <a:pt x="1821" y="1319"/>
                    <a:pt x="1683" y="1609"/>
                  </a:cubicBezTo>
                  <a:cubicBezTo>
                    <a:pt x="1605" y="1778"/>
                    <a:pt x="1544" y="1852"/>
                    <a:pt x="1505" y="1882"/>
                  </a:cubicBezTo>
                  <a:cubicBezTo>
                    <a:pt x="1583" y="2030"/>
                    <a:pt x="1670" y="2182"/>
                    <a:pt x="1756" y="2333"/>
                  </a:cubicBezTo>
                  <a:lnTo>
                    <a:pt x="2294" y="1735"/>
                  </a:lnTo>
                  <a:cubicBezTo>
                    <a:pt x="2294" y="1735"/>
                    <a:pt x="2116" y="2064"/>
                    <a:pt x="1960" y="2216"/>
                  </a:cubicBezTo>
                  <a:cubicBezTo>
                    <a:pt x="1839" y="2333"/>
                    <a:pt x="1782" y="2346"/>
                    <a:pt x="1761" y="2342"/>
                  </a:cubicBezTo>
                  <a:cubicBezTo>
                    <a:pt x="1830" y="2463"/>
                    <a:pt x="1899" y="2585"/>
                    <a:pt x="1969" y="2706"/>
                  </a:cubicBezTo>
                  <a:close/>
                </a:path>
              </a:pathLst>
            </a:custGeom>
            <a:solidFill>
              <a:srgbClr val="0068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 name="Google Shape;89;p17"/>
            <p:cNvSpPr/>
            <p:nvPr/>
          </p:nvSpPr>
          <p:spPr>
            <a:xfrm>
              <a:off x="580607" y="4206798"/>
              <a:ext cx="3327254" cy="523604"/>
            </a:xfrm>
            <a:custGeom>
              <a:avLst/>
              <a:gdLst/>
              <a:ahLst/>
              <a:cxnLst/>
              <a:rect l="l" t="t" r="r" b="b"/>
              <a:pathLst>
                <a:path w="18771" h="2954" extrusionOk="0">
                  <a:moveTo>
                    <a:pt x="9383" y="1"/>
                  </a:moveTo>
                  <a:cubicBezTo>
                    <a:pt x="4202" y="1"/>
                    <a:pt x="1" y="660"/>
                    <a:pt x="1" y="1475"/>
                  </a:cubicBezTo>
                  <a:cubicBezTo>
                    <a:pt x="1" y="2290"/>
                    <a:pt x="4202" y="2953"/>
                    <a:pt x="9383" y="2953"/>
                  </a:cubicBezTo>
                  <a:cubicBezTo>
                    <a:pt x="14569" y="2953"/>
                    <a:pt x="18770" y="2290"/>
                    <a:pt x="18770" y="1475"/>
                  </a:cubicBezTo>
                  <a:cubicBezTo>
                    <a:pt x="18770" y="660"/>
                    <a:pt x="14569" y="1"/>
                    <a:pt x="938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 name="Google Shape;90;p17"/>
            <p:cNvSpPr/>
            <p:nvPr/>
          </p:nvSpPr>
          <p:spPr>
            <a:xfrm>
              <a:off x="1517573" y="1245775"/>
              <a:ext cx="1740112" cy="2987414"/>
            </a:xfrm>
            <a:custGeom>
              <a:avLst/>
              <a:gdLst/>
              <a:ahLst/>
              <a:cxnLst/>
              <a:rect l="l" t="t" r="r" b="b"/>
              <a:pathLst>
                <a:path w="9817" h="16854" extrusionOk="0">
                  <a:moveTo>
                    <a:pt x="724" y="0"/>
                  </a:moveTo>
                  <a:cubicBezTo>
                    <a:pt x="325" y="0"/>
                    <a:pt x="0" y="343"/>
                    <a:pt x="0" y="763"/>
                  </a:cubicBezTo>
                  <a:lnTo>
                    <a:pt x="0" y="16090"/>
                  </a:lnTo>
                  <a:cubicBezTo>
                    <a:pt x="0" y="16511"/>
                    <a:pt x="325" y="16853"/>
                    <a:pt x="724" y="16853"/>
                  </a:cubicBezTo>
                  <a:lnTo>
                    <a:pt x="9088" y="16853"/>
                  </a:lnTo>
                  <a:cubicBezTo>
                    <a:pt x="9491" y="16853"/>
                    <a:pt x="9816" y="16511"/>
                    <a:pt x="9816" y="16090"/>
                  </a:cubicBezTo>
                  <a:lnTo>
                    <a:pt x="9816" y="763"/>
                  </a:lnTo>
                  <a:cubicBezTo>
                    <a:pt x="9816" y="343"/>
                    <a:pt x="9491" y="0"/>
                    <a:pt x="90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 name="Google Shape;91;p17"/>
            <p:cNvSpPr/>
            <p:nvPr/>
          </p:nvSpPr>
          <p:spPr>
            <a:xfrm>
              <a:off x="1648209" y="1577062"/>
              <a:ext cx="1478838" cy="2347887"/>
            </a:xfrm>
            <a:custGeom>
              <a:avLst/>
              <a:gdLst/>
              <a:ahLst/>
              <a:cxnLst/>
              <a:rect l="l" t="t" r="r" b="b"/>
              <a:pathLst>
                <a:path w="8343" h="13246" extrusionOk="0">
                  <a:moveTo>
                    <a:pt x="0" y="0"/>
                  </a:moveTo>
                  <a:lnTo>
                    <a:pt x="0" y="13246"/>
                  </a:lnTo>
                  <a:lnTo>
                    <a:pt x="8342" y="13246"/>
                  </a:lnTo>
                  <a:lnTo>
                    <a:pt x="834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 name="Google Shape;92;p17"/>
            <p:cNvSpPr/>
            <p:nvPr/>
          </p:nvSpPr>
          <p:spPr>
            <a:xfrm>
              <a:off x="2132999" y="1367194"/>
              <a:ext cx="508190" cy="106174"/>
            </a:xfrm>
            <a:custGeom>
              <a:avLst/>
              <a:gdLst/>
              <a:ahLst/>
              <a:cxnLst/>
              <a:rect l="l" t="t" r="r" b="b"/>
              <a:pathLst>
                <a:path w="2867" h="599" extrusionOk="0">
                  <a:moveTo>
                    <a:pt x="300" y="0"/>
                  </a:moveTo>
                  <a:cubicBezTo>
                    <a:pt x="135" y="0"/>
                    <a:pt x="1" y="135"/>
                    <a:pt x="1" y="300"/>
                  </a:cubicBezTo>
                  <a:cubicBezTo>
                    <a:pt x="1" y="464"/>
                    <a:pt x="135" y="599"/>
                    <a:pt x="300" y="599"/>
                  </a:cubicBezTo>
                  <a:lnTo>
                    <a:pt x="2568" y="599"/>
                  </a:lnTo>
                  <a:cubicBezTo>
                    <a:pt x="2732" y="599"/>
                    <a:pt x="2867" y="464"/>
                    <a:pt x="2867" y="300"/>
                  </a:cubicBezTo>
                  <a:cubicBezTo>
                    <a:pt x="2867" y="135"/>
                    <a:pt x="2732" y="0"/>
                    <a:pt x="2568" y="0"/>
                  </a:cubicBezTo>
                  <a:close/>
                </a:path>
              </a:pathLst>
            </a:custGeom>
            <a:solidFill>
              <a:srgbClr val="E1DCD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 name="Google Shape;93;p17"/>
            <p:cNvSpPr/>
            <p:nvPr/>
          </p:nvSpPr>
          <p:spPr>
            <a:xfrm>
              <a:off x="2294478" y="3980090"/>
              <a:ext cx="186118" cy="186292"/>
            </a:xfrm>
            <a:custGeom>
              <a:avLst/>
              <a:gdLst/>
              <a:ahLst/>
              <a:cxnLst/>
              <a:rect l="l" t="t" r="r" b="b"/>
              <a:pathLst>
                <a:path w="1050" h="1051" extrusionOk="0">
                  <a:moveTo>
                    <a:pt x="525" y="1"/>
                  </a:moveTo>
                  <a:cubicBezTo>
                    <a:pt x="235" y="1"/>
                    <a:pt x="0" y="235"/>
                    <a:pt x="0" y="525"/>
                  </a:cubicBezTo>
                  <a:cubicBezTo>
                    <a:pt x="0" y="816"/>
                    <a:pt x="235" y="1050"/>
                    <a:pt x="525" y="1050"/>
                  </a:cubicBezTo>
                  <a:cubicBezTo>
                    <a:pt x="816" y="1050"/>
                    <a:pt x="1050" y="816"/>
                    <a:pt x="1050" y="525"/>
                  </a:cubicBezTo>
                  <a:cubicBezTo>
                    <a:pt x="1050" y="235"/>
                    <a:pt x="816" y="1"/>
                    <a:pt x="525" y="1"/>
                  </a:cubicBezTo>
                  <a:close/>
                </a:path>
              </a:pathLst>
            </a:custGeom>
            <a:solidFill>
              <a:srgbClr val="8F94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 name="Google Shape;94;p17"/>
            <p:cNvSpPr/>
            <p:nvPr/>
          </p:nvSpPr>
          <p:spPr>
            <a:xfrm>
              <a:off x="2304404" y="3990194"/>
              <a:ext cx="166265" cy="166972"/>
            </a:xfrm>
            <a:custGeom>
              <a:avLst/>
              <a:gdLst/>
              <a:ahLst/>
              <a:cxnLst/>
              <a:rect l="l" t="t" r="r" b="b"/>
              <a:pathLst>
                <a:path w="938" h="942" extrusionOk="0">
                  <a:moveTo>
                    <a:pt x="469" y="0"/>
                  </a:moveTo>
                  <a:cubicBezTo>
                    <a:pt x="209" y="0"/>
                    <a:pt x="1" y="213"/>
                    <a:pt x="1" y="468"/>
                  </a:cubicBezTo>
                  <a:cubicBezTo>
                    <a:pt x="1" y="729"/>
                    <a:pt x="209" y="941"/>
                    <a:pt x="469" y="941"/>
                  </a:cubicBezTo>
                  <a:cubicBezTo>
                    <a:pt x="729" y="941"/>
                    <a:pt x="937" y="729"/>
                    <a:pt x="937" y="468"/>
                  </a:cubicBezTo>
                  <a:cubicBezTo>
                    <a:pt x="937" y="213"/>
                    <a:pt x="729" y="0"/>
                    <a:pt x="469" y="0"/>
                  </a:cubicBezTo>
                  <a:close/>
                </a:path>
              </a:pathLst>
            </a:custGeom>
            <a:solidFill>
              <a:srgbClr val="98A4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 name="Google Shape;95;p17"/>
            <p:cNvSpPr/>
            <p:nvPr/>
          </p:nvSpPr>
          <p:spPr>
            <a:xfrm>
              <a:off x="2171464" y="1383324"/>
              <a:ext cx="425944" cy="74801"/>
            </a:xfrm>
            <a:custGeom>
              <a:avLst/>
              <a:gdLst/>
              <a:ahLst/>
              <a:cxnLst/>
              <a:rect l="l" t="t" r="r" b="b"/>
              <a:pathLst>
                <a:path w="2403" h="422" extrusionOk="0">
                  <a:moveTo>
                    <a:pt x="252" y="0"/>
                  </a:moveTo>
                  <a:cubicBezTo>
                    <a:pt x="114" y="0"/>
                    <a:pt x="1" y="91"/>
                    <a:pt x="1" y="209"/>
                  </a:cubicBezTo>
                  <a:cubicBezTo>
                    <a:pt x="1" y="326"/>
                    <a:pt x="114" y="421"/>
                    <a:pt x="252" y="421"/>
                  </a:cubicBezTo>
                  <a:lnTo>
                    <a:pt x="2151" y="421"/>
                  </a:lnTo>
                  <a:cubicBezTo>
                    <a:pt x="2290" y="421"/>
                    <a:pt x="2403" y="326"/>
                    <a:pt x="2403" y="209"/>
                  </a:cubicBezTo>
                  <a:cubicBezTo>
                    <a:pt x="2403" y="91"/>
                    <a:pt x="2290" y="0"/>
                    <a:pt x="2151" y="0"/>
                  </a:cubicBezTo>
                  <a:close/>
                </a:path>
              </a:pathLst>
            </a:custGeom>
            <a:solidFill>
              <a:srgbClr val="1C24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 name="Google Shape;96;p17"/>
            <p:cNvSpPr/>
            <p:nvPr/>
          </p:nvSpPr>
          <p:spPr>
            <a:xfrm>
              <a:off x="1337660" y="1607727"/>
              <a:ext cx="2123692" cy="284490"/>
            </a:xfrm>
            <a:custGeom>
              <a:avLst/>
              <a:gdLst/>
              <a:ahLst/>
              <a:cxnLst/>
              <a:rect l="l" t="t" r="r" b="b"/>
              <a:pathLst>
                <a:path w="11981" h="1605" extrusionOk="0">
                  <a:moveTo>
                    <a:pt x="2671" y="0"/>
                  </a:moveTo>
                  <a:lnTo>
                    <a:pt x="1" y="1605"/>
                  </a:lnTo>
                  <a:lnTo>
                    <a:pt x="11980" y="1605"/>
                  </a:lnTo>
                  <a:lnTo>
                    <a:pt x="920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 name="Google Shape;97;p17"/>
            <p:cNvSpPr/>
            <p:nvPr/>
          </p:nvSpPr>
          <p:spPr>
            <a:xfrm>
              <a:off x="1337660" y="1892042"/>
              <a:ext cx="302929" cy="270665"/>
            </a:xfrm>
            <a:custGeom>
              <a:avLst/>
              <a:gdLst/>
              <a:ahLst/>
              <a:cxnLst/>
              <a:rect l="l" t="t" r="r" b="b"/>
              <a:pathLst>
                <a:path w="1709" h="1527" extrusionOk="0">
                  <a:moveTo>
                    <a:pt x="1" y="1"/>
                  </a:moveTo>
                  <a:lnTo>
                    <a:pt x="1" y="673"/>
                  </a:lnTo>
                  <a:cubicBezTo>
                    <a:pt x="1" y="1145"/>
                    <a:pt x="382" y="1527"/>
                    <a:pt x="855" y="1527"/>
                  </a:cubicBezTo>
                  <a:cubicBezTo>
                    <a:pt x="1327" y="1527"/>
                    <a:pt x="1709" y="1145"/>
                    <a:pt x="1709" y="673"/>
                  </a:cubicBezTo>
                  <a:lnTo>
                    <a:pt x="170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 name="Google Shape;98;p17"/>
            <p:cNvSpPr/>
            <p:nvPr/>
          </p:nvSpPr>
          <p:spPr>
            <a:xfrm>
              <a:off x="1640410" y="1892042"/>
              <a:ext cx="303815" cy="270665"/>
            </a:xfrm>
            <a:custGeom>
              <a:avLst/>
              <a:gdLst/>
              <a:ahLst/>
              <a:cxnLst/>
              <a:rect l="l" t="t" r="r" b="b"/>
              <a:pathLst>
                <a:path w="1714" h="1527" extrusionOk="0">
                  <a:moveTo>
                    <a:pt x="1" y="1"/>
                  </a:moveTo>
                  <a:lnTo>
                    <a:pt x="1" y="673"/>
                  </a:lnTo>
                  <a:cubicBezTo>
                    <a:pt x="1" y="1145"/>
                    <a:pt x="387" y="1527"/>
                    <a:pt x="859" y="1527"/>
                  </a:cubicBezTo>
                  <a:cubicBezTo>
                    <a:pt x="1332" y="1527"/>
                    <a:pt x="1713" y="1145"/>
                    <a:pt x="1713" y="673"/>
                  </a:cubicBezTo>
                  <a:lnTo>
                    <a:pt x="1713" y="1"/>
                  </a:lnTo>
                  <a:close/>
                </a:path>
              </a:pathLst>
            </a:custGeom>
            <a:solidFill>
              <a:srgbClr val="FFE0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 name="Google Shape;99;p17"/>
            <p:cNvSpPr/>
            <p:nvPr/>
          </p:nvSpPr>
          <p:spPr>
            <a:xfrm>
              <a:off x="1944047" y="1892042"/>
              <a:ext cx="303638" cy="270665"/>
            </a:xfrm>
            <a:custGeom>
              <a:avLst/>
              <a:gdLst/>
              <a:ahLst/>
              <a:cxnLst/>
              <a:rect l="l" t="t" r="r" b="b"/>
              <a:pathLst>
                <a:path w="1713" h="1527" extrusionOk="0">
                  <a:moveTo>
                    <a:pt x="0" y="1"/>
                  </a:moveTo>
                  <a:lnTo>
                    <a:pt x="0" y="673"/>
                  </a:lnTo>
                  <a:cubicBezTo>
                    <a:pt x="0" y="1145"/>
                    <a:pt x="386" y="1527"/>
                    <a:pt x="859" y="1527"/>
                  </a:cubicBezTo>
                  <a:cubicBezTo>
                    <a:pt x="1331" y="1527"/>
                    <a:pt x="1713" y="1145"/>
                    <a:pt x="1713" y="673"/>
                  </a:cubicBezTo>
                  <a:lnTo>
                    <a:pt x="171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 name="Google Shape;100;p17"/>
            <p:cNvSpPr/>
            <p:nvPr/>
          </p:nvSpPr>
          <p:spPr>
            <a:xfrm>
              <a:off x="2247683" y="1892042"/>
              <a:ext cx="303638" cy="270665"/>
            </a:xfrm>
            <a:custGeom>
              <a:avLst/>
              <a:gdLst/>
              <a:ahLst/>
              <a:cxnLst/>
              <a:rect l="l" t="t" r="r" b="b"/>
              <a:pathLst>
                <a:path w="1713" h="1527" extrusionOk="0">
                  <a:moveTo>
                    <a:pt x="0" y="1"/>
                  </a:moveTo>
                  <a:lnTo>
                    <a:pt x="0" y="673"/>
                  </a:lnTo>
                  <a:cubicBezTo>
                    <a:pt x="0" y="1145"/>
                    <a:pt x="382" y="1527"/>
                    <a:pt x="854" y="1527"/>
                  </a:cubicBezTo>
                  <a:cubicBezTo>
                    <a:pt x="1327" y="1527"/>
                    <a:pt x="1713" y="1145"/>
                    <a:pt x="1713" y="673"/>
                  </a:cubicBezTo>
                  <a:lnTo>
                    <a:pt x="1713" y="1"/>
                  </a:lnTo>
                  <a:close/>
                </a:path>
              </a:pathLst>
            </a:custGeom>
            <a:solidFill>
              <a:srgbClr val="FFE0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1" name="Google Shape;101;p17"/>
            <p:cNvSpPr/>
            <p:nvPr/>
          </p:nvSpPr>
          <p:spPr>
            <a:xfrm>
              <a:off x="2551142" y="1892042"/>
              <a:ext cx="303815" cy="270665"/>
            </a:xfrm>
            <a:custGeom>
              <a:avLst/>
              <a:gdLst/>
              <a:ahLst/>
              <a:cxnLst/>
              <a:rect l="l" t="t" r="r" b="b"/>
              <a:pathLst>
                <a:path w="1714" h="1527" extrusionOk="0">
                  <a:moveTo>
                    <a:pt x="1" y="1"/>
                  </a:moveTo>
                  <a:lnTo>
                    <a:pt x="1" y="673"/>
                  </a:lnTo>
                  <a:cubicBezTo>
                    <a:pt x="1" y="1145"/>
                    <a:pt x="382" y="1527"/>
                    <a:pt x="855" y="1527"/>
                  </a:cubicBezTo>
                  <a:cubicBezTo>
                    <a:pt x="1327" y="1527"/>
                    <a:pt x="1713" y="1145"/>
                    <a:pt x="1713" y="673"/>
                  </a:cubicBezTo>
                  <a:lnTo>
                    <a:pt x="171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 name="Google Shape;102;p17"/>
            <p:cNvSpPr/>
            <p:nvPr/>
          </p:nvSpPr>
          <p:spPr>
            <a:xfrm>
              <a:off x="2854778" y="1892042"/>
              <a:ext cx="302929" cy="270665"/>
            </a:xfrm>
            <a:custGeom>
              <a:avLst/>
              <a:gdLst/>
              <a:ahLst/>
              <a:cxnLst/>
              <a:rect l="l" t="t" r="r" b="b"/>
              <a:pathLst>
                <a:path w="1709" h="1527" extrusionOk="0">
                  <a:moveTo>
                    <a:pt x="0" y="1"/>
                  </a:moveTo>
                  <a:lnTo>
                    <a:pt x="0" y="673"/>
                  </a:lnTo>
                  <a:cubicBezTo>
                    <a:pt x="0" y="1145"/>
                    <a:pt x="382" y="1527"/>
                    <a:pt x="854" y="1527"/>
                  </a:cubicBezTo>
                  <a:cubicBezTo>
                    <a:pt x="1327" y="1527"/>
                    <a:pt x="1709" y="1145"/>
                    <a:pt x="1709" y="673"/>
                  </a:cubicBezTo>
                  <a:lnTo>
                    <a:pt x="1709" y="1"/>
                  </a:lnTo>
                  <a:close/>
                </a:path>
              </a:pathLst>
            </a:custGeom>
            <a:solidFill>
              <a:srgbClr val="FFE0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 name="Google Shape;103;p17"/>
            <p:cNvSpPr/>
            <p:nvPr/>
          </p:nvSpPr>
          <p:spPr>
            <a:xfrm>
              <a:off x="3461165" y="1892042"/>
              <a:ext cx="303638" cy="270665"/>
            </a:xfrm>
            <a:custGeom>
              <a:avLst/>
              <a:gdLst/>
              <a:ahLst/>
              <a:cxnLst/>
              <a:rect l="l" t="t" r="r" b="b"/>
              <a:pathLst>
                <a:path w="1713" h="1527" extrusionOk="0">
                  <a:moveTo>
                    <a:pt x="0" y="1"/>
                  </a:moveTo>
                  <a:lnTo>
                    <a:pt x="0" y="673"/>
                  </a:lnTo>
                  <a:cubicBezTo>
                    <a:pt x="0" y="1145"/>
                    <a:pt x="382" y="1527"/>
                    <a:pt x="854" y="1527"/>
                  </a:cubicBezTo>
                  <a:cubicBezTo>
                    <a:pt x="1327" y="1527"/>
                    <a:pt x="1713" y="1145"/>
                    <a:pt x="1713" y="673"/>
                  </a:cubicBezTo>
                  <a:lnTo>
                    <a:pt x="1713" y="1"/>
                  </a:lnTo>
                  <a:close/>
                </a:path>
              </a:pathLst>
            </a:custGeom>
            <a:solidFill>
              <a:srgbClr val="FFE0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 name="Google Shape;104;p17"/>
            <p:cNvSpPr/>
            <p:nvPr/>
          </p:nvSpPr>
          <p:spPr>
            <a:xfrm>
              <a:off x="3157529" y="1892042"/>
              <a:ext cx="303815" cy="270665"/>
            </a:xfrm>
            <a:custGeom>
              <a:avLst/>
              <a:gdLst/>
              <a:ahLst/>
              <a:cxnLst/>
              <a:rect l="l" t="t" r="r" b="b"/>
              <a:pathLst>
                <a:path w="1714" h="1527" extrusionOk="0">
                  <a:moveTo>
                    <a:pt x="1" y="1"/>
                  </a:moveTo>
                  <a:lnTo>
                    <a:pt x="1" y="673"/>
                  </a:lnTo>
                  <a:cubicBezTo>
                    <a:pt x="1" y="1145"/>
                    <a:pt x="386" y="1527"/>
                    <a:pt x="859" y="1527"/>
                  </a:cubicBezTo>
                  <a:cubicBezTo>
                    <a:pt x="1332" y="1527"/>
                    <a:pt x="1713" y="1145"/>
                    <a:pt x="1713" y="673"/>
                  </a:cubicBezTo>
                  <a:lnTo>
                    <a:pt x="171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 name="Google Shape;105;p17"/>
            <p:cNvSpPr/>
            <p:nvPr/>
          </p:nvSpPr>
          <p:spPr>
            <a:xfrm>
              <a:off x="1337660" y="1607727"/>
              <a:ext cx="638827" cy="284490"/>
            </a:xfrm>
            <a:custGeom>
              <a:avLst/>
              <a:gdLst/>
              <a:ahLst/>
              <a:cxnLst/>
              <a:rect l="l" t="t" r="r" b="b"/>
              <a:pathLst>
                <a:path w="3604" h="1605" extrusionOk="0">
                  <a:moveTo>
                    <a:pt x="2671" y="0"/>
                  </a:moveTo>
                  <a:lnTo>
                    <a:pt x="1" y="1605"/>
                  </a:lnTo>
                  <a:lnTo>
                    <a:pt x="1709" y="1605"/>
                  </a:lnTo>
                  <a:lnTo>
                    <a:pt x="3604" y="0"/>
                  </a:lnTo>
                  <a:close/>
                </a:path>
              </a:pathLst>
            </a:custGeom>
            <a:solidFill>
              <a:srgbClr val="FF8B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 name="Google Shape;106;p17"/>
            <p:cNvSpPr/>
            <p:nvPr/>
          </p:nvSpPr>
          <p:spPr>
            <a:xfrm>
              <a:off x="1944047" y="1607727"/>
              <a:ext cx="362841" cy="284490"/>
            </a:xfrm>
            <a:custGeom>
              <a:avLst/>
              <a:gdLst/>
              <a:ahLst/>
              <a:cxnLst/>
              <a:rect l="l" t="t" r="r" b="b"/>
              <a:pathLst>
                <a:path w="2047" h="1605" extrusionOk="0">
                  <a:moveTo>
                    <a:pt x="1115" y="0"/>
                  </a:moveTo>
                  <a:lnTo>
                    <a:pt x="0" y="1605"/>
                  </a:lnTo>
                  <a:lnTo>
                    <a:pt x="1713" y="1605"/>
                  </a:lnTo>
                  <a:lnTo>
                    <a:pt x="2047" y="0"/>
                  </a:lnTo>
                  <a:close/>
                </a:path>
              </a:pathLst>
            </a:custGeom>
            <a:solidFill>
              <a:srgbClr val="FF8B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 name="Google Shape;107;p17"/>
            <p:cNvSpPr/>
            <p:nvPr/>
          </p:nvSpPr>
          <p:spPr>
            <a:xfrm>
              <a:off x="2472087" y="1607727"/>
              <a:ext cx="382871" cy="284490"/>
            </a:xfrm>
            <a:custGeom>
              <a:avLst/>
              <a:gdLst/>
              <a:ahLst/>
              <a:cxnLst/>
              <a:rect l="l" t="t" r="r" b="b"/>
              <a:pathLst>
                <a:path w="2160" h="1605" extrusionOk="0">
                  <a:moveTo>
                    <a:pt x="0" y="0"/>
                  </a:moveTo>
                  <a:lnTo>
                    <a:pt x="447" y="1605"/>
                  </a:lnTo>
                  <a:lnTo>
                    <a:pt x="2159" y="1605"/>
                  </a:lnTo>
                  <a:lnTo>
                    <a:pt x="937" y="0"/>
                  </a:lnTo>
                  <a:close/>
                </a:path>
              </a:pathLst>
            </a:custGeom>
            <a:solidFill>
              <a:srgbClr val="FF8B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 name="Google Shape;108;p17"/>
            <p:cNvSpPr/>
            <p:nvPr/>
          </p:nvSpPr>
          <p:spPr>
            <a:xfrm>
              <a:off x="2803197" y="1607727"/>
              <a:ext cx="658148" cy="284490"/>
            </a:xfrm>
            <a:custGeom>
              <a:avLst/>
              <a:gdLst/>
              <a:ahLst/>
              <a:cxnLst/>
              <a:rect l="l" t="t" r="r" b="b"/>
              <a:pathLst>
                <a:path w="3713" h="1605" extrusionOk="0">
                  <a:moveTo>
                    <a:pt x="1" y="0"/>
                  </a:moveTo>
                  <a:lnTo>
                    <a:pt x="2000" y="1605"/>
                  </a:lnTo>
                  <a:lnTo>
                    <a:pt x="3712" y="1605"/>
                  </a:lnTo>
                  <a:lnTo>
                    <a:pt x="933" y="0"/>
                  </a:lnTo>
                  <a:close/>
                </a:path>
              </a:pathLst>
            </a:custGeom>
            <a:solidFill>
              <a:srgbClr val="FF8B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 name="Google Shape;109;p17"/>
            <p:cNvSpPr/>
            <p:nvPr/>
          </p:nvSpPr>
          <p:spPr>
            <a:xfrm>
              <a:off x="2968398" y="1607727"/>
              <a:ext cx="799597" cy="284490"/>
            </a:xfrm>
            <a:custGeom>
              <a:avLst/>
              <a:gdLst/>
              <a:ahLst/>
              <a:cxnLst/>
              <a:rect l="l" t="t" r="r" b="b"/>
              <a:pathLst>
                <a:path w="4511" h="1605" extrusionOk="0">
                  <a:moveTo>
                    <a:pt x="1" y="0"/>
                  </a:moveTo>
                  <a:lnTo>
                    <a:pt x="2780" y="1605"/>
                  </a:lnTo>
                  <a:lnTo>
                    <a:pt x="4510" y="1605"/>
                  </a:lnTo>
                  <a:lnTo>
                    <a:pt x="933"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 name="Google Shape;110;p17"/>
            <p:cNvSpPr/>
            <p:nvPr/>
          </p:nvSpPr>
          <p:spPr>
            <a:xfrm>
              <a:off x="1034024" y="1892042"/>
              <a:ext cx="303815" cy="270665"/>
            </a:xfrm>
            <a:custGeom>
              <a:avLst/>
              <a:gdLst/>
              <a:ahLst/>
              <a:cxnLst/>
              <a:rect l="l" t="t" r="r" b="b"/>
              <a:pathLst>
                <a:path w="1714" h="1527" extrusionOk="0">
                  <a:moveTo>
                    <a:pt x="1" y="1"/>
                  </a:moveTo>
                  <a:lnTo>
                    <a:pt x="1" y="673"/>
                  </a:lnTo>
                  <a:cubicBezTo>
                    <a:pt x="1" y="1145"/>
                    <a:pt x="382" y="1527"/>
                    <a:pt x="855" y="1527"/>
                  </a:cubicBezTo>
                  <a:cubicBezTo>
                    <a:pt x="1328" y="1527"/>
                    <a:pt x="1714" y="1145"/>
                    <a:pt x="1714" y="673"/>
                  </a:cubicBezTo>
                  <a:lnTo>
                    <a:pt x="1714" y="1"/>
                  </a:lnTo>
                  <a:close/>
                </a:path>
              </a:pathLst>
            </a:custGeom>
            <a:solidFill>
              <a:srgbClr val="FFE0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 name="Google Shape;111;p17"/>
            <p:cNvSpPr/>
            <p:nvPr/>
          </p:nvSpPr>
          <p:spPr>
            <a:xfrm>
              <a:off x="1034024" y="1607727"/>
              <a:ext cx="779567" cy="284490"/>
            </a:xfrm>
            <a:custGeom>
              <a:avLst/>
              <a:gdLst/>
              <a:ahLst/>
              <a:cxnLst/>
              <a:rect l="l" t="t" r="r" b="b"/>
              <a:pathLst>
                <a:path w="4398" h="1605" extrusionOk="0">
                  <a:moveTo>
                    <a:pt x="3465" y="0"/>
                  </a:moveTo>
                  <a:lnTo>
                    <a:pt x="1" y="1605"/>
                  </a:lnTo>
                  <a:lnTo>
                    <a:pt x="1714" y="1605"/>
                  </a:lnTo>
                  <a:lnTo>
                    <a:pt x="439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 name="Google Shape;112;p17"/>
            <p:cNvSpPr/>
            <p:nvPr/>
          </p:nvSpPr>
          <p:spPr>
            <a:xfrm>
              <a:off x="1647323" y="1569263"/>
              <a:ext cx="1485042" cy="38641"/>
            </a:xfrm>
            <a:custGeom>
              <a:avLst/>
              <a:gdLst/>
              <a:ahLst/>
              <a:cxnLst/>
              <a:rect l="l" t="t" r="r" b="b"/>
              <a:pathLst>
                <a:path w="8378" h="218" extrusionOk="0">
                  <a:moveTo>
                    <a:pt x="1" y="1"/>
                  </a:moveTo>
                  <a:lnTo>
                    <a:pt x="1" y="217"/>
                  </a:lnTo>
                  <a:lnTo>
                    <a:pt x="8377" y="217"/>
                  </a:lnTo>
                  <a:lnTo>
                    <a:pt x="8377" y="1"/>
                  </a:lnTo>
                  <a:close/>
                </a:path>
              </a:pathLst>
            </a:custGeom>
            <a:solidFill>
              <a:srgbClr val="FF8B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 name="Google Shape;113;p17"/>
            <p:cNvSpPr/>
            <p:nvPr/>
          </p:nvSpPr>
          <p:spPr>
            <a:xfrm>
              <a:off x="1161647" y="2210035"/>
              <a:ext cx="904710" cy="783456"/>
            </a:xfrm>
            <a:custGeom>
              <a:avLst/>
              <a:gdLst/>
              <a:ahLst/>
              <a:cxnLst/>
              <a:rect l="l" t="t" r="r" b="b"/>
              <a:pathLst>
                <a:path w="5104" h="4420" extrusionOk="0">
                  <a:moveTo>
                    <a:pt x="931" y="975"/>
                  </a:moveTo>
                  <a:cubicBezTo>
                    <a:pt x="978" y="975"/>
                    <a:pt x="1024" y="987"/>
                    <a:pt x="1067" y="1012"/>
                  </a:cubicBezTo>
                  <a:cubicBezTo>
                    <a:pt x="1193" y="1090"/>
                    <a:pt x="1236" y="1250"/>
                    <a:pt x="1158" y="1376"/>
                  </a:cubicBezTo>
                  <a:cubicBezTo>
                    <a:pt x="1110" y="1459"/>
                    <a:pt x="1021" y="1506"/>
                    <a:pt x="931" y="1506"/>
                  </a:cubicBezTo>
                  <a:cubicBezTo>
                    <a:pt x="884" y="1506"/>
                    <a:pt x="837" y="1494"/>
                    <a:pt x="794" y="1467"/>
                  </a:cubicBezTo>
                  <a:cubicBezTo>
                    <a:pt x="668" y="1393"/>
                    <a:pt x="629" y="1229"/>
                    <a:pt x="703" y="1103"/>
                  </a:cubicBezTo>
                  <a:cubicBezTo>
                    <a:pt x="755" y="1020"/>
                    <a:pt x="842" y="975"/>
                    <a:pt x="931" y="975"/>
                  </a:cubicBezTo>
                  <a:close/>
                  <a:moveTo>
                    <a:pt x="1327" y="1"/>
                  </a:moveTo>
                  <a:cubicBezTo>
                    <a:pt x="1300" y="1"/>
                    <a:pt x="1273" y="8"/>
                    <a:pt x="1249" y="23"/>
                  </a:cubicBezTo>
                  <a:lnTo>
                    <a:pt x="109" y="652"/>
                  </a:lnTo>
                  <a:cubicBezTo>
                    <a:pt x="57" y="678"/>
                    <a:pt x="27" y="730"/>
                    <a:pt x="27" y="786"/>
                  </a:cubicBezTo>
                  <a:lnTo>
                    <a:pt x="1" y="2091"/>
                  </a:lnTo>
                  <a:cubicBezTo>
                    <a:pt x="1" y="2148"/>
                    <a:pt x="31" y="2200"/>
                    <a:pt x="79" y="2230"/>
                  </a:cubicBezTo>
                  <a:lnTo>
                    <a:pt x="3677" y="4398"/>
                  </a:lnTo>
                  <a:cubicBezTo>
                    <a:pt x="3702" y="4412"/>
                    <a:pt x="3728" y="4419"/>
                    <a:pt x="3755" y="4419"/>
                  </a:cubicBezTo>
                  <a:cubicBezTo>
                    <a:pt x="3809" y="4419"/>
                    <a:pt x="3862" y="4391"/>
                    <a:pt x="3894" y="4342"/>
                  </a:cubicBezTo>
                  <a:lnTo>
                    <a:pt x="5056" y="2408"/>
                  </a:lnTo>
                  <a:cubicBezTo>
                    <a:pt x="5104" y="2334"/>
                    <a:pt x="5078" y="2235"/>
                    <a:pt x="5004" y="2191"/>
                  </a:cubicBezTo>
                  <a:lnTo>
                    <a:pt x="1405" y="23"/>
                  </a:lnTo>
                  <a:cubicBezTo>
                    <a:pt x="1382" y="8"/>
                    <a:pt x="1354" y="1"/>
                    <a:pt x="13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 name="Google Shape;114;p17"/>
            <p:cNvSpPr/>
            <p:nvPr/>
          </p:nvSpPr>
          <p:spPr>
            <a:xfrm>
              <a:off x="1417602" y="2425398"/>
              <a:ext cx="212351" cy="221566"/>
            </a:xfrm>
            <a:custGeom>
              <a:avLst/>
              <a:gdLst/>
              <a:ahLst/>
              <a:cxnLst/>
              <a:rect l="l" t="t" r="r" b="b"/>
              <a:pathLst>
                <a:path w="1198" h="1250" extrusionOk="0">
                  <a:moveTo>
                    <a:pt x="386" y="1"/>
                  </a:moveTo>
                  <a:lnTo>
                    <a:pt x="178" y="378"/>
                  </a:lnTo>
                  <a:lnTo>
                    <a:pt x="417" y="508"/>
                  </a:lnTo>
                  <a:lnTo>
                    <a:pt x="499" y="356"/>
                  </a:lnTo>
                  <a:lnTo>
                    <a:pt x="759" y="499"/>
                  </a:lnTo>
                  <a:lnTo>
                    <a:pt x="0" y="1085"/>
                  </a:lnTo>
                  <a:lnTo>
                    <a:pt x="304" y="1249"/>
                  </a:lnTo>
                  <a:lnTo>
                    <a:pt x="1102" y="629"/>
                  </a:lnTo>
                  <a:lnTo>
                    <a:pt x="1197" y="452"/>
                  </a:lnTo>
                  <a:lnTo>
                    <a:pt x="38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 name="Google Shape;115;p17"/>
            <p:cNvSpPr/>
            <p:nvPr/>
          </p:nvSpPr>
          <p:spPr>
            <a:xfrm>
              <a:off x="1545934" y="2519875"/>
              <a:ext cx="221569" cy="220502"/>
            </a:xfrm>
            <a:custGeom>
              <a:avLst/>
              <a:gdLst/>
              <a:ahLst/>
              <a:cxnLst/>
              <a:rect l="l" t="t" r="r" b="b"/>
              <a:pathLst>
                <a:path w="1250" h="1244" extrusionOk="0">
                  <a:moveTo>
                    <a:pt x="625" y="1"/>
                  </a:moveTo>
                  <a:lnTo>
                    <a:pt x="256" y="556"/>
                  </a:lnTo>
                  <a:lnTo>
                    <a:pt x="521" y="703"/>
                  </a:lnTo>
                  <a:cubicBezTo>
                    <a:pt x="673" y="786"/>
                    <a:pt x="690" y="846"/>
                    <a:pt x="655" y="907"/>
                  </a:cubicBezTo>
                  <a:cubicBezTo>
                    <a:pt x="636" y="943"/>
                    <a:pt x="602" y="960"/>
                    <a:pt x="560" y="960"/>
                  </a:cubicBezTo>
                  <a:cubicBezTo>
                    <a:pt x="524" y="960"/>
                    <a:pt x="484" y="948"/>
                    <a:pt x="443" y="924"/>
                  </a:cubicBezTo>
                  <a:cubicBezTo>
                    <a:pt x="347" y="872"/>
                    <a:pt x="265" y="790"/>
                    <a:pt x="217" y="695"/>
                  </a:cubicBezTo>
                  <a:lnTo>
                    <a:pt x="0" y="846"/>
                  </a:lnTo>
                  <a:cubicBezTo>
                    <a:pt x="61" y="968"/>
                    <a:pt x="187" y="1081"/>
                    <a:pt x="326" y="1159"/>
                  </a:cubicBezTo>
                  <a:cubicBezTo>
                    <a:pt x="434" y="1217"/>
                    <a:pt x="532" y="1243"/>
                    <a:pt x="618" y="1243"/>
                  </a:cubicBezTo>
                  <a:cubicBezTo>
                    <a:pt x="767" y="1243"/>
                    <a:pt x="878" y="1167"/>
                    <a:pt x="941" y="1055"/>
                  </a:cubicBezTo>
                  <a:cubicBezTo>
                    <a:pt x="1037" y="881"/>
                    <a:pt x="998" y="682"/>
                    <a:pt x="707" y="521"/>
                  </a:cubicBezTo>
                  <a:lnTo>
                    <a:pt x="642" y="482"/>
                  </a:lnTo>
                  <a:lnTo>
                    <a:pt x="733" y="348"/>
                  </a:lnTo>
                  <a:lnTo>
                    <a:pt x="1132" y="565"/>
                  </a:lnTo>
                  <a:lnTo>
                    <a:pt x="1249" y="348"/>
                  </a:lnTo>
                  <a:lnTo>
                    <a:pt x="62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 name="Google Shape;116;p17"/>
            <p:cNvSpPr/>
            <p:nvPr/>
          </p:nvSpPr>
          <p:spPr>
            <a:xfrm>
              <a:off x="1741977" y="2662741"/>
              <a:ext cx="113089" cy="121772"/>
            </a:xfrm>
            <a:custGeom>
              <a:avLst/>
              <a:gdLst/>
              <a:ahLst/>
              <a:cxnLst/>
              <a:rect l="l" t="t" r="r" b="b"/>
              <a:pathLst>
                <a:path w="638" h="687" extrusionOk="0">
                  <a:moveTo>
                    <a:pt x="255" y="37"/>
                  </a:moveTo>
                  <a:cubicBezTo>
                    <a:pt x="266" y="37"/>
                    <a:pt x="279" y="39"/>
                    <a:pt x="291" y="45"/>
                  </a:cubicBezTo>
                  <a:cubicBezTo>
                    <a:pt x="334" y="71"/>
                    <a:pt x="343" y="127"/>
                    <a:pt x="308" y="188"/>
                  </a:cubicBezTo>
                  <a:cubicBezTo>
                    <a:pt x="283" y="235"/>
                    <a:pt x="251" y="259"/>
                    <a:pt x="217" y="259"/>
                  </a:cubicBezTo>
                  <a:cubicBezTo>
                    <a:pt x="204" y="259"/>
                    <a:pt x="191" y="256"/>
                    <a:pt x="178" y="249"/>
                  </a:cubicBezTo>
                  <a:cubicBezTo>
                    <a:pt x="135" y="223"/>
                    <a:pt x="126" y="170"/>
                    <a:pt x="161" y="105"/>
                  </a:cubicBezTo>
                  <a:cubicBezTo>
                    <a:pt x="186" y="60"/>
                    <a:pt x="220" y="37"/>
                    <a:pt x="255" y="37"/>
                  </a:cubicBezTo>
                  <a:close/>
                  <a:moveTo>
                    <a:pt x="253" y="0"/>
                  </a:moveTo>
                  <a:cubicBezTo>
                    <a:pt x="204" y="0"/>
                    <a:pt x="157" y="32"/>
                    <a:pt x="126" y="88"/>
                  </a:cubicBezTo>
                  <a:cubicBezTo>
                    <a:pt x="82" y="166"/>
                    <a:pt x="95" y="244"/>
                    <a:pt x="161" y="279"/>
                  </a:cubicBezTo>
                  <a:cubicBezTo>
                    <a:pt x="180" y="289"/>
                    <a:pt x="199" y="294"/>
                    <a:pt x="219" y="294"/>
                  </a:cubicBezTo>
                  <a:cubicBezTo>
                    <a:pt x="266" y="294"/>
                    <a:pt x="312" y="265"/>
                    <a:pt x="343" y="210"/>
                  </a:cubicBezTo>
                  <a:cubicBezTo>
                    <a:pt x="386" y="127"/>
                    <a:pt x="373" y="49"/>
                    <a:pt x="308" y="14"/>
                  </a:cubicBezTo>
                  <a:cubicBezTo>
                    <a:pt x="290" y="5"/>
                    <a:pt x="271" y="0"/>
                    <a:pt x="253" y="0"/>
                  </a:cubicBezTo>
                  <a:close/>
                  <a:moveTo>
                    <a:pt x="598" y="179"/>
                  </a:moveTo>
                  <a:lnTo>
                    <a:pt x="0" y="483"/>
                  </a:lnTo>
                  <a:lnTo>
                    <a:pt x="39" y="509"/>
                  </a:lnTo>
                  <a:lnTo>
                    <a:pt x="637" y="201"/>
                  </a:lnTo>
                  <a:lnTo>
                    <a:pt x="598" y="179"/>
                  </a:lnTo>
                  <a:close/>
                  <a:moveTo>
                    <a:pt x="420" y="429"/>
                  </a:moveTo>
                  <a:cubicBezTo>
                    <a:pt x="433" y="429"/>
                    <a:pt x="447" y="432"/>
                    <a:pt x="460" y="439"/>
                  </a:cubicBezTo>
                  <a:cubicBezTo>
                    <a:pt x="503" y="465"/>
                    <a:pt x="512" y="517"/>
                    <a:pt x="477" y="582"/>
                  </a:cubicBezTo>
                  <a:cubicBezTo>
                    <a:pt x="452" y="626"/>
                    <a:pt x="418" y="650"/>
                    <a:pt x="385" y="650"/>
                  </a:cubicBezTo>
                  <a:cubicBezTo>
                    <a:pt x="372" y="650"/>
                    <a:pt x="359" y="646"/>
                    <a:pt x="347" y="639"/>
                  </a:cubicBezTo>
                  <a:cubicBezTo>
                    <a:pt x="304" y="617"/>
                    <a:pt x="295" y="561"/>
                    <a:pt x="330" y="500"/>
                  </a:cubicBezTo>
                  <a:cubicBezTo>
                    <a:pt x="355" y="453"/>
                    <a:pt x="387" y="429"/>
                    <a:pt x="420" y="429"/>
                  </a:cubicBezTo>
                  <a:close/>
                  <a:moveTo>
                    <a:pt x="419" y="394"/>
                  </a:moveTo>
                  <a:cubicBezTo>
                    <a:pt x="372" y="394"/>
                    <a:pt x="326" y="423"/>
                    <a:pt x="295" y="478"/>
                  </a:cubicBezTo>
                  <a:cubicBezTo>
                    <a:pt x="252" y="556"/>
                    <a:pt x="265" y="634"/>
                    <a:pt x="330" y="669"/>
                  </a:cubicBezTo>
                  <a:cubicBezTo>
                    <a:pt x="349" y="681"/>
                    <a:pt x="369" y="686"/>
                    <a:pt x="388" y="686"/>
                  </a:cubicBezTo>
                  <a:cubicBezTo>
                    <a:pt x="435" y="686"/>
                    <a:pt x="481" y="655"/>
                    <a:pt x="512" y="600"/>
                  </a:cubicBezTo>
                  <a:cubicBezTo>
                    <a:pt x="555" y="522"/>
                    <a:pt x="542" y="444"/>
                    <a:pt x="477" y="409"/>
                  </a:cubicBezTo>
                  <a:cubicBezTo>
                    <a:pt x="458" y="399"/>
                    <a:pt x="438" y="394"/>
                    <a:pt x="419" y="39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7" name="Google Shape;117;p17"/>
            <p:cNvSpPr/>
            <p:nvPr/>
          </p:nvSpPr>
          <p:spPr>
            <a:xfrm>
              <a:off x="3094426" y="2833436"/>
              <a:ext cx="190017" cy="189306"/>
            </a:xfrm>
            <a:custGeom>
              <a:avLst/>
              <a:gdLst/>
              <a:ahLst/>
              <a:cxnLst/>
              <a:rect l="l" t="t" r="r" b="b"/>
              <a:pathLst>
                <a:path w="1072" h="1068" extrusionOk="0">
                  <a:moveTo>
                    <a:pt x="317" y="1"/>
                  </a:moveTo>
                  <a:lnTo>
                    <a:pt x="1" y="313"/>
                  </a:lnTo>
                  <a:lnTo>
                    <a:pt x="755" y="1068"/>
                  </a:lnTo>
                  <a:lnTo>
                    <a:pt x="1072" y="751"/>
                  </a:lnTo>
                  <a:lnTo>
                    <a:pt x="31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 name="Google Shape;118;p17"/>
            <p:cNvSpPr/>
            <p:nvPr/>
          </p:nvSpPr>
          <p:spPr>
            <a:xfrm>
              <a:off x="2493534" y="2284659"/>
              <a:ext cx="772477" cy="703692"/>
            </a:xfrm>
            <a:custGeom>
              <a:avLst/>
              <a:gdLst/>
              <a:ahLst/>
              <a:cxnLst/>
              <a:rect l="l" t="t" r="r" b="b"/>
              <a:pathLst>
                <a:path w="4358" h="3970" extrusionOk="0">
                  <a:moveTo>
                    <a:pt x="2179" y="248"/>
                  </a:moveTo>
                  <a:cubicBezTo>
                    <a:pt x="2622" y="248"/>
                    <a:pt x="3066" y="417"/>
                    <a:pt x="3404" y="756"/>
                  </a:cubicBezTo>
                  <a:cubicBezTo>
                    <a:pt x="4080" y="1436"/>
                    <a:pt x="4080" y="2533"/>
                    <a:pt x="3404" y="3210"/>
                  </a:cubicBezTo>
                  <a:cubicBezTo>
                    <a:pt x="3066" y="3550"/>
                    <a:pt x="2622" y="3720"/>
                    <a:pt x="2179" y="3720"/>
                  </a:cubicBezTo>
                  <a:cubicBezTo>
                    <a:pt x="1735" y="3720"/>
                    <a:pt x="1290" y="3550"/>
                    <a:pt x="950" y="3210"/>
                  </a:cubicBezTo>
                  <a:cubicBezTo>
                    <a:pt x="274" y="2533"/>
                    <a:pt x="274" y="1436"/>
                    <a:pt x="950" y="756"/>
                  </a:cubicBezTo>
                  <a:cubicBezTo>
                    <a:pt x="1290" y="417"/>
                    <a:pt x="1735" y="248"/>
                    <a:pt x="2179" y="248"/>
                  </a:cubicBezTo>
                  <a:close/>
                  <a:moveTo>
                    <a:pt x="2177" y="0"/>
                  </a:moveTo>
                  <a:cubicBezTo>
                    <a:pt x="1669" y="0"/>
                    <a:pt x="1160" y="194"/>
                    <a:pt x="772" y="582"/>
                  </a:cubicBezTo>
                  <a:cubicBezTo>
                    <a:pt x="0" y="1354"/>
                    <a:pt x="0" y="2611"/>
                    <a:pt x="772" y="3387"/>
                  </a:cubicBezTo>
                  <a:cubicBezTo>
                    <a:pt x="1160" y="3775"/>
                    <a:pt x="1669" y="3969"/>
                    <a:pt x="2177" y="3969"/>
                  </a:cubicBezTo>
                  <a:cubicBezTo>
                    <a:pt x="2685" y="3969"/>
                    <a:pt x="3194" y="3775"/>
                    <a:pt x="3582" y="3387"/>
                  </a:cubicBezTo>
                  <a:cubicBezTo>
                    <a:pt x="4358" y="2611"/>
                    <a:pt x="4358" y="1354"/>
                    <a:pt x="3582" y="582"/>
                  </a:cubicBezTo>
                  <a:cubicBezTo>
                    <a:pt x="3194" y="194"/>
                    <a:pt x="2685" y="0"/>
                    <a:pt x="21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 name="Google Shape;119;p17"/>
            <p:cNvSpPr/>
            <p:nvPr/>
          </p:nvSpPr>
          <p:spPr>
            <a:xfrm>
              <a:off x="2541925" y="2328618"/>
              <a:ext cx="674987" cy="615598"/>
            </a:xfrm>
            <a:custGeom>
              <a:avLst/>
              <a:gdLst/>
              <a:ahLst/>
              <a:cxnLst/>
              <a:rect l="l" t="t" r="r" b="b"/>
              <a:pathLst>
                <a:path w="3808" h="3473" extrusionOk="0">
                  <a:moveTo>
                    <a:pt x="1906" y="0"/>
                  </a:moveTo>
                  <a:cubicBezTo>
                    <a:pt x="1462" y="0"/>
                    <a:pt x="1017" y="169"/>
                    <a:pt x="677" y="508"/>
                  </a:cubicBezTo>
                  <a:cubicBezTo>
                    <a:pt x="1" y="1188"/>
                    <a:pt x="1" y="2285"/>
                    <a:pt x="677" y="2962"/>
                  </a:cubicBezTo>
                  <a:cubicBezTo>
                    <a:pt x="1017" y="3302"/>
                    <a:pt x="1462" y="3472"/>
                    <a:pt x="1906" y="3472"/>
                  </a:cubicBezTo>
                  <a:cubicBezTo>
                    <a:pt x="2349" y="3472"/>
                    <a:pt x="2793" y="3302"/>
                    <a:pt x="3131" y="2962"/>
                  </a:cubicBezTo>
                  <a:cubicBezTo>
                    <a:pt x="3807" y="2285"/>
                    <a:pt x="3807" y="1188"/>
                    <a:pt x="3131" y="508"/>
                  </a:cubicBezTo>
                  <a:cubicBezTo>
                    <a:pt x="2793" y="169"/>
                    <a:pt x="2349" y="0"/>
                    <a:pt x="190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0" name="Google Shape;120;p17"/>
            <p:cNvSpPr/>
            <p:nvPr/>
          </p:nvSpPr>
          <p:spPr>
            <a:xfrm>
              <a:off x="3185180" y="2930749"/>
              <a:ext cx="472030" cy="445081"/>
            </a:xfrm>
            <a:custGeom>
              <a:avLst/>
              <a:gdLst/>
              <a:ahLst/>
              <a:cxnLst/>
              <a:rect l="l" t="t" r="r" b="b"/>
              <a:pathLst>
                <a:path w="2663" h="2511" extrusionOk="0">
                  <a:moveTo>
                    <a:pt x="706" y="0"/>
                  </a:moveTo>
                  <a:cubicBezTo>
                    <a:pt x="610" y="0"/>
                    <a:pt x="514" y="37"/>
                    <a:pt x="443" y="111"/>
                  </a:cubicBezTo>
                  <a:lnTo>
                    <a:pt x="148" y="401"/>
                  </a:lnTo>
                  <a:cubicBezTo>
                    <a:pt x="1" y="549"/>
                    <a:pt x="1" y="787"/>
                    <a:pt x="148" y="930"/>
                  </a:cubicBezTo>
                  <a:lnTo>
                    <a:pt x="1696" y="2400"/>
                  </a:lnTo>
                  <a:cubicBezTo>
                    <a:pt x="1767" y="2474"/>
                    <a:pt x="1863" y="2511"/>
                    <a:pt x="1959" y="2511"/>
                  </a:cubicBezTo>
                  <a:cubicBezTo>
                    <a:pt x="2055" y="2511"/>
                    <a:pt x="2151" y="2474"/>
                    <a:pt x="2225" y="2400"/>
                  </a:cubicBezTo>
                  <a:lnTo>
                    <a:pt x="2515" y="2105"/>
                  </a:lnTo>
                  <a:cubicBezTo>
                    <a:pt x="2663" y="1962"/>
                    <a:pt x="2663" y="1724"/>
                    <a:pt x="2515" y="1576"/>
                  </a:cubicBezTo>
                  <a:lnTo>
                    <a:pt x="972" y="111"/>
                  </a:lnTo>
                  <a:cubicBezTo>
                    <a:pt x="898" y="37"/>
                    <a:pt x="802" y="0"/>
                    <a:pt x="70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 name="Google Shape;121;p17"/>
            <p:cNvSpPr/>
            <p:nvPr/>
          </p:nvSpPr>
          <p:spPr>
            <a:xfrm>
              <a:off x="1777250" y="2849389"/>
              <a:ext cx="1252129" cy="1024874"/>
            </a:xfrm>
            <a:custGeom>
              <a:avLst/>
              <a:gdLst/>
              <a:ahLst/>
              <a:cxnLst/>
              <a:rect l="l" t="t" r="r" b="b"/>
              <a:pathLst>
                <a:path w="7064" h="5782" extrusionOk="0">
                  <a:moveTo>
                    <a:pt x="599" y="1741"/>
                  </a:moveTo>
                  <a:lnTo>
                    <a:pt x="4575" y="1801"/>
                  </a:lnTo>
                  <a:lnTo>
                    <a:pt x="6530" y="5261"/>
                  </a:lnTo>
                  <a:lnTo>
                    <a:pt x="599" y="1741"/>
                  </a:lnTo>
                  <a:close/>
                  <a:moveTo>
                    <a:pt x="5337" y="0"/>
                  </a:moveTo>
                  <a:cubicBezTo>
                    <a:pt x="5278" y="0"/>
                    <a:pt x="5219" y="14"/>
                    <a:pt x="5164" y="41"/>
                  </a:cubicBezTo>
                  <a:cubicBezTo>
                    <a:pt x="5151" y="45"/>
                    <a:pt x="5134" y="54"/>
                    <a:pt x="5117" y="67"/>
                  </a:cubicBezTo>
                  <a:cubicBezTo>
                    <a:pt x="5076" y="89"/>
                    <a:pt x="5012" y="122"/>
                    <a:pt x="4976" y="122"/>
                  </a:cubicBezTo>
                  <a:cubicBezTo>
                    <a:pt x="4970" y="122"/>
                    <a:pt x="4965" y="121"/>
                    <a:pt x="4961" y="119"/>
                  </a:cubicBezTo>
                  <a:cubicBezTo>
                    <a:pt x="4955" y="116"/>
                    <a:pt x="4949" y="115"/>
                    <a:pt x="4942" y="115"/>
                  </a:cubicBezTo>
                  <a:cubicBezTo>
                    <a:pt x="4930" y="115"/>
                    <a:pt x="4919" y="120"/>
                    <a:pt x="4913" y="132"/>
                  </a:cubicBezTo>
                  <a:cubicBezTo>
                    <a:pt x="4904" y="154"/>
                    <a:pt x="4909" y="171"/>
                    <a:pt x="4926" y="180"/>
                  </a:cubicBezTo>
                  <a:cubicBezTo>
                    <a:pt x="4943" y="188"/>
                    <a:pt x="4961" y="192"/>
                    <a:pt x="4979" y="192"/>
                  </a:cubicBezTo>
                  <a:cubicBezTo>
                    <a:pt x="5036" y="192"/>
                    <a:pt x="5099" y="157"/>
                    <a:pt x="5151" y="128"/>
                  </a:cubicBezTo>
                  <a:cubicBezTo>
                    <a:pt x="5169" y="119"/>
                    <a:pt x="5182" y="110"/>
                    <a:pt x="5195" y="102"/>
                  </a:cubicBezTo>
                  <a:cubicBezTo>
                    <a:pt x="5239" y="82"/>
                    <a:pt x="5287" y="73"/>
                    <a:pt x="5335" y="73"/>
                  </a:cubicBezTo>
                  <a:cubicBezTo>
                    <a:pt x="5394" y="73"/>
                    <a:pt x="5454" y="88"/>
                    <a:pt x="5507" y="119"/>
                  </a:cubicBezTo>
                  <a:cubicBezTo>
                    <a:pt x="5663" y="210"/>
                    <a:pt x="5715" y="414"/>
                    <a:pt x="5620" y="570"/>
                  </a:cubicBezTo>
                  <a:cubicBezTo>
                    <a:pt x="5533" y="722"/>
                    <a:pt x="5498" y="730"/>
                    <a:pt x="5147" y="817"/>
                  </a:cubicBezTo>
                  <a:lnTo>
                    <a:pt x="5130" y="821"/>
                  </a:lnTo>
                  <a:cubicBezTo>
                    <a:pt x="5112" y="826"/>
                    <a:pt x="5095" y="834"/>
                    <a:pt x="4913" y="1164"/>
                  </a:cubicBezTo>
                  <a:cubicBezTo>
                    <a:pt x="4780" y="1088"/>
                    <a:pt x="4636" y="1052"/>
                    <a:pt x="4494" y="1052"/>
                  </a:cubicBezTo>
                  <a:cubicBezTo>
                    <a:pt x="4419" y="1052"/>
                    <a:pt x="4344" y="1062"/>
                    <a:pt x="4271" y="1082"/>
                  </a:cubicBezTo>
                  <a:cubicBezTo>
                    <a:pt x="4067" y="1137"/>
                    <a:pt x="3333" y="1455"/>
                    <a:pt x="3080" y="1455"/>
                  </a:cubicBezTo>
                  <a:cubicBezTo>
                    <a:pt x="3075" y="1455"/>
                    <a:pt x="3071" y="1455"/>
                    <a:pt x="3066" y="1454"/>
                  </a:cubicBezTo>
                  <a:cubicBezTo>
                    <a:pt x="2654" y="1437"/>
                    <a:pt x="2225" y="1420"/>
                    <a:pt x="1843" y="1398"/>
                  </a:cubicBezTo>
                  <a:cubicBezTo>
                    <a:pt x="1163" y="1359"/>
                    <a:pt x="703" y="1285"/>
                    <a:pt x="677" y="1281"/>
                  </a:cubicBezTo>
                  <a:cubicBezTo>
                    <a:pt x="651" y="1278"/>
                    <a:pt x="624" y="1276"/>
                    <a:pt x="598" y="1276"/>
                  </a:cubicBezTo>
                  <a:cubicBezTo>
                    <a:pt x="386" y="1276"/>
                    <a:pt x="181" y="1383"/>
                    <a:pt x="66" y="1576"/>
                  </a:cubicBezTo>
                  <a:cubicBezTo>
                    <a:pt x="35" y="1628"/>
                    <a:pt x="14" y="1680"/>
                    <a:pt x="1" y="1732"/>
                  </a:cubicBezTo>
                  <a:lnTo>
                    <a:pt x="317" y="1736"/>
                  </a:lnTo>
                  <a:lnTo>
                    <a:pt x="6673" y="5508"/>
                  </a:lnTo>
                  <a:lnTo>
                    <a:pt x="6825" y="5781"/>
                  </a:lnTo>
                  <a:cubicBezTo>
                    <a:pt x="6868" y="5742"/>
                    <a:pt x="6903" y="5699"/>
                    <a:pt x="6933" y="5647"/>
                  </a:cubicBezTo>
                  <a:cubicBezTo>
                    <a:pt x="7063" y="5430"/>
                    <a:pt x="7042" y="5166"/>
                    <a:pt x="6899" y="4971"/>
                  </a:cubicBezTo>
                  <a:cubicBezTo>
                    <a:pt x="6881" y="4949"/>
                    <a:pt x="6600" y="4580"/>
                    <a:pt x="6235" y="4004"/>
                  </a:cubicBezTo>
                  <a:cubicBezTo>
                    <a:pt x="6036" y="3679"/>
                    <a:pt x="5815" y="3314"/>
                    <a:pt x="5598" y="2959"/>
                  </a:cubicBezTo>
                  <a:cubicBezTo>
                    <a:pt x="5477" y="2755"/>
                    <a:pt x="5399" y="1931"/>
                    <a:pt x="5351" y="1723"/>
                  </a:cubicBezTo>
                  <a:cubicBezTo>
                    <a:pt x="5303" y="1511"/>
                    <a:pt x="5173" y="1320"/>
                    <a:pt x="4974" y="1199"/>
                  </a:cubicBezTo>
                  <a:cubicBezTo>
                    <a:pt x="5052" y="1064"/>
                    <a:pt x="5130" y="921"/>
                    <a:pt x="5156" y="891"/>
                  </a:cubicBezTo>
                  <a:lnTo>
                    <a:pt x="5164" y="886"/>
                  </a:lnTo>
                  <a:cubicBezTo>
                    <a:pt x="5524" y="795"/>
                    <a:pt x="5576" y="782"/>
                    <a:pt x="5685" y="605"/>
                  </a:cubicBezTo>
                  <a:cubicBezTo>
                    <a:pt x="5797" y="418"/>
                    <a:pt x="5732" y="171"/>
                    <a:pt x="5542" y="58"/>
                  </a:cubicBezTo>
                  <a:cubicBezTo>
                    <a:pt x="5480" y="20"/>
                    <a:pt x="5408" y="0"/>
                    <a:pt x="5337" y="0"/>
                  </a:cubicBezTo>
                  <a:close/>
                </a:path>
              </a:pathLst>
            </a:custGeom>
            <a:solidFill>
              <a:srgbClr val="FF33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 name="Google Shape;122;p17"/>
            <p:cNvSpPr/>
            <p:nvPr/>
          </p:nvSpPr>
          <p:spPr>
            <a:xfrm>
              <a:off x="827345" y="3706588"/>
              <a:ext cx="1379753" cy="767149"/>
            </a:xfrm>
            <a:custGeom>
              <a:avLst/>
              <a:gdLst/>
              <a:ahLst/>
              <a:cxnLst/>
              <a:rect l="l" t="t" r="r" b="b"/>
              <a:pathLst>
                <a:path w="7784" h="4328" extrusionOk="0">
                  <a:moveTo>
                    <a:pt x="707" y="486"/>
                  </a:moveTo>
                  <a:cubicBezTo>
                    <a:pt x="829" y="486"/>
                    <a:pt x="924" y="594"/>
                    <a:pt x="924" y="729"/>
                  </a:cubicBezTo>
                  <a:lnTo>
                    <a:pt x="924" y="3460"/>
                  </a:lnTo>
                  <a:cubicBezTo>
                    <a:pt x="924" y="3595"/>
                    <a:pt x="829" y="3703"/>
                    <a:pt x="707" y="3703"/>
                  </a:cubicBezTo>
                  <a:cubicBezTo>
                    <a:pt x="590" y="3703"/>
                    <a:pt x="491" y="3595"/>
                    <a:pt x="491" y="3460"/>
                  </a:cubicBezTo>
                  <a:lnTo>
                    <a:pt x="491" y="729"/>
                  </a:lnTo>
                  <a:cubicBezTo>
                    <a:pt x="491" y="594"/>
                    <a:pt x="590" y="486"/>
                    <a:pt x="707" y="486"/>
                  </a:cubicBezTo>
                  <a:close/>
                  <a:moveTo>
                    <a:pt x="1995" y="486"/>
                  </a:moveTo>
                  <a:cubicBezTo>
                    <a:pt x="2116" y="486"/>
                    <a:pt x="2212" y="594"/>
                    <a:pt x="2212" y="729"/>
                  </a:cubicBezTo>
                  <a:lnTo>
                    <a:pt x="2212" y="3460"/>
                  </a:lnTo>
                  <a:cubicBezTo>
                    <a:pt x="2212" y="3595"/>
                    <a:pt x="2116" y="3703"/>
                    <a:pt x="1995" y="3703"/>
                  </a:cubicBezTo>
                  <a:cubicBezTo>
                    <a:pt x="1874" y="3703"/>
                    <a:pt x="1778" y="3595"/>
                    <a:pt x="1778" y="3460"/>
                  </a:cubicBezTo>
                  <a:lnTo>
                    <a:pt x="1778" y="729"/>
                  </a:lnTo>
                  <a:cubicBezTo>
                    <a:pt x="1778" y="594"/>
                    <a:pt x="1874" y="486"/>
                    <a:pt x="1995" y="486"/>
                  </a:cubicBezTo>
                  <a:close/>
                  <a:moveTo>
                    <a:pt x="3283" y="486"/>
                  </a:moveTo>
                  <a:cubicBezTo>
                    <a:pt x="3400" y="486"/>
                    <a:pt x="3500" y="594"/>
                    <a:pt x="3500" y="729"/>
                  </a:cubicBezTo>
                  <a:lnTo>
                    <a:pt x="3500" y="3460"/>
                  </a:lnTo>
                  <a:cubicBezTo>
                    <a:pt x="3500" y="3595"/>
                    <a:pt x="3400" y="3703"/>
                    <a:pt x="3283" y="3703"/>
                  </a:cubicBezTo>
                  <a:cubicBezTo>
                    <a:pt x="3161" y="3703"/>
                    <a:pt x="3066" y="3595"/>
                    <a:pt x="3066" y="3460"/>
                  </a:cubicBezTo>
                  <a:lnTo>
                    <a:pt x="3066" y="729"/>
                  </a:lnTo>
                  <a:cubicBezTo>
                    <a:pt x="3066" y="594"/>
                    <a:pt x="3161" y="486"/>
                    <a:pt x="3283" y="486"/>
                  </a:cubicBezTo>
                  <a:close/>
                  <a:moveTo>
                    <a:pt x="4566" y="486"/>
                  </a:moveTo>
                  <a:cubicBezTo>
                    <a:pt x="4688" y="486"/>
                    <a:pt x="4783" y="594"/>
                    <a:pt x="4783" y="729"/>
                  </a:cubicBezTo>
                  <a:lnTo>
                    <a:pt x="4783" y="3460"/>
                  </a:lnTo>
                  <a:cubicBezTo>
                    <a:pt x="4783" y="3595"/>
                    <a:pt x="4688" y="3703"/>
                    <a:pt x="4566" y="3703"/>
                  </a:cubicBezTo>
                  <a:cubicBezTo>
                    <a:pt x="4449" y="3703"/>
                    <a:pt x="4349" y="3595"/>
                    <a:pt x="4349" y="3460"/>
                  </a:cubicBezTo>
                  <a:lnTo>
                    <a:pt x="4349" y="729"/>
                  </a:lnTo>
                  <a:cubicBezTo>
                    <a:pt x="4349" y="594"/>
                    <a:pt x="4449" y="486"/>
                    <a:pt x="4566" y="486"/>
                  </a:cubicBezTo>
                  <a:close/>
                  <a:moveTo>
                    <a:pt x="5854" y="486"/>
                  </a:moveTo>
                  <a:cubicBezTo>
                    <a:pt x="5975" y="486"/>
                    <a:pt x="6071" y="594"/>
                    <a:pt x="6071" y="729"/>
                  </a:cubicBezTo>
                  <a:lnTo>
                    <a:pt x="6071" y="3460"/>
                  </a:lnTo>
                  <a:cubicBezTo>
                    <a:pt x="6071" y="3595"/>
                    <a:pt x="5975" y="3703"/>
                    <a:pt x="5854" y="3703"/>
                  </a:cubicBezTo>
                  <a:cubicBezTo>
                    <a:pt x="5732" y="3703"/>
                    <a:pt x="5637" y="3595"/>
                    <a:pt x="5637" y="3460"/>
                  </a:cubicBezTo>
                  <a:lnTo>
                    <a:pt x="5637" y="729"/>
                  </a:lnTo>
                  <a:cubicBezTo>
                    <a:pt x="5637" y="594"/>
                    <a:pt x="5732" y="486"/>
                    <a:pt x="5854" y="486"/>
                  </a:cubicBezTo>
                  <a:close/>
                  <a:moveTo>
                    <a:pt x="7050" y="486"/>
                  </a:moveTo>
                  <a:cubicBezTo>
                    <a:pt x="7168" y="486"/>
                    <a:pt x="7267" y="594"/>
                    <a:pt x="7267" y="729"/>
                  </a:cubicBezTo>
                  <a:lnTo>
                    <a:pt x="7267" y="3460"/>
                  </a:lnTo>
                  <a:cubicBezTo>
                    <a:pt x="7267" y="3595"/>
                    <a:pt x="7168" y="3703"/>
                    <a:pt x="7050" y="3703"/>
                  </a:cubicBezTo>
                  <a:cubicBezTo>
                    <a:pt x="6929" y="3703"/>
                    <a:pt x="6834" y="3595"/>
                    <a:pt x="6834" y="3460"/>
                  </a:cubicBezTo>
                  <a:lnTo>
                    <a:pt x="6834" y="729"/>
                  </a:lnTo>
                  <a:cubicBezTo>
                    <a:pt x="6834" y="594"/>
                    <a:pt x="6929" y="486"/>
                    <a:pt x="7050" y="486"/>
                  </a:cubicBezTo>
                  <a:close/>
                  <a:moveTo>
                    <a:pt x="1" y="0"/>
                  </a:moveTo>
                  <a:lnTo>
                    <a:pt x="1" y="3495"/>
                  </a:lnTo>
                  <a:cubicBezTo>
                    <a:pt x="1" y="3954"/>
                    <a:pt x="373" y="4327"/>
                    <a:pt x="833" y="4327"/>
                  </a:cubicBezTo>
                  <a:lnTo>
                    <a:pt x="6955" y="4327"/>
                  </a:lnTo>
                  <a:cubicBezTo>
                    <a:pt x="7415" y="4327"/>
                    <a:pt x="7783" y="3954"/>
                    <a:pt x="7783" y="3495"/>
                  </a:cubicBezTo>
                  <a:lnTo>
                    <a:pt x="778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 name="Google Shape;123;p17"/>
            <p:cNvSpPr/>
            <p:nvPr/>
          </p:nvSpPr>
          <p:spPr>
            <a:xfrm>
              <a:off x="775942" y="3479881"/>
              <a:ext cx="1483447" cy="226883"/>
            </a:xfrm>
            <a:custGeom>
              <a:avLst/>
              <a:gdLst/>
              <a:ahLst/>
              <a:cxnLst/>
              <a:rect l="l" t="t" r="r" b="b"/>
              <a:pathLst>
                <a:path w="8369" h="1280" extrusionOk="0">
                  <a:moveTo>
                    <a:pt x="0" y="0"/>
                  </a:moveTo>
                  <a:lnTo>
                    <a:pt x="0" y="1279"/>
                  </a:lnTo>
                  <a:lnTo>
                    <a:pt x="8368" y="1279"/>
                  </a:lnTo>
                  <a:lnTo>
                    <a:pt x="8368" y="0"/>
                  </a:lnTo>
                  <a:close/>
                </a:path>
              </a:pathLst>
            </a:custGeom>
            <a:solidFill>
              <a:srgbClr val="FFE0B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4" name="Google Shape;124;p17"/>
            <p:cNvSpPr/>
            <p:nvPr/>
          </p:nvSpPr>
          <p:spPr>
            <a:xfrm>
              <a:off x="827345" y="3706588"/>
              <a:ext cx="1379753" cy="49276"/>
            </a:xfrm>
            <a:custGeom>
              <a:avLst/>
              <a:gdLst/>
              <a:ahLst/>
              <a:cxnLst/>
              <a:rect l="l" t="t" r="r" b="b"/>
              <a:pathLst>
                <a:path w="7784" h="278" extrusionOk="0">
                  <a:moveTo>
                    <a:pt x="1" y="0"/>
                  </a:moveTo>
                  <a:lnTo>
                    <a:pt x="1" y="278"/>
                  </a:lnTo>
                  <a:lnTo>
                    <a:pt x="7783" y="278"/>
                  </a:lnTo>
                  <a:lnTo>
                    <a:pt x="7783" y="0"/>
                  </a:lnTo>
                  <a:close/>
                </a:path>
              </a:pathLst>
            </a:custGeom>
            <a:solidFill>
              <a:srgbClr val="111A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 name="Google Shape;125;p17"/>
            <p:cNvSpPr/>
            <p:nvPr/>
          </p:nvSpPr>
          <p:spPr>
            <a:xfrm>
              <a:off x="964895" y="3090986"/>
              <a:ext cx="508899" cy="498080"/>
            </a:xfrm>
            <a:custGeom>
              <a:avLst/>
              <a:gdLst/>
              <a:ahLst/>
              <a:cxnLst/>
              <a:rect l="l" t="t" r="r" b="b"/>
              <a:pathLst>
                <a:path w="2871" h="2810" extrusionOk="0">
                  <a:moveTo>
                    <a:pt x="2531" y="0"/>
                  </a:moveTo>
                  <a:cubicBezTo>
                    <a:pt x="2453" y="0"/>
                    <a:pt x="2375" y="31"/>
                    <a:pt x="2316" y="91"/>
                  </a:cubicBezTo>
                  <a:lnTo>
                    <a:pt x="122" y="2285"/>
                  </a:lnTo>
                  <a:cubicBezTo>
                    <a:pt x="1" y="2402"/>
                    <a:pt x="1" y="2597"/>
                    <a:pt x="122" y="2719"/>
                  </a:cubicBezTo>
                  <a:cubicBezTo>
                    <a:pt x="183" y="2780"/>
                    <a:pt x="262" y="2810"/>
                    <a:pt x="341" y="2810"/>
                  </a:cubicBezTo>
                  <a:cubicBezTo>
                    <a:pt x="419" y="2810"/>
                    <a:pt x="497" y="2780"/>
                    <a:pt x="556" y="2719"/>
                  </a:cubicBezTo>
                  <a:lnTo>
                    <a:pt x="2750" y="525"/>
                  </a:lnTo>
                  <a:cubicBezTo>
                    <a:pt x="2871" y="408"/>
                    <a:pt x="2871" y="213"/>
                    <a:pt x="2750" y="91"/>
                  </a:cubicBezTo>
                  <a:cubicBezTo>
                    <a:pt x="2689" y="31"/>
                    <a:pt x="2610" y="0"/>
                    <a:pt x="253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6" name="Google Shape;126;p17"/>
            <p:cNvSpPr/>
            <p:nvPr/>
          </p:nvSpPr>
          <p:spPr>
            <a:xfrm>
              <a:off x="1561355" y="3090986"/>
              <a:ext cx="508190" cy="498080"/>
            </a:xfrm>
            <a:custGeom>
              <a:avLst/>
              <a:gdLst/>
              <a:ahLst/>
              <a:cxnLst/>
              <a:rect l="l" t="t" r="r" b="b"/>
              <a:pathLst>
                <a:path w="2867" h="2810" extrusionOk="0">
                  <a:moveTo>
                    <a:pt x="340" y="0"/>
                  </a:moveTo>
                  <a:cubicBezTo>
                    <a:pt x="261" y="0"/>
                    <a:pt x="182" y="31"/>
                    <a:pt x="122" y="91"/>
                  </a:cubicBezTo>
                  <a:cubicBezTo>
                    <a:pt x="0" y="213"/>
                    <a:pt x="0" y="408"/>
                    <a:pt x="122" y="525"/>
                  </a:cubicBezTo>
                  <a:lnTo>
                    <a:pt x="2311" y="2719"/>
                  </a:lnTo>
                  <a:cubicBezTo>
                    <a:pt x="2372" y="2780"/>
                    <a:pt x="2451" y="2810"/>
                    <a:pt x="2530" y="2810"/>
                  </a:cubicBezTo>
                  <a:cubicBezTo>
                    <a:pt x="2609" y="2810"/>
                    <a:pt x="2688" y="2780"/>
                    <a:pt x="2749" y="2719"/>
                  </a:cubicBezTo>
                  <a:cubicBezTo>
                    <a:pt x="2866" y="2597"/>
                    <a:pt x="2866" y="2402"/>
                    <a:pt x="2749" y="2285"/>
                  </a:cubicBezTo>
                  <a:lnTo>
                    <a:pt x="555" y="91"/>
                  </a:lnTo>
                  <a:cubicBezTo>
                    <a:pt x="497" y="31"/>
                    <a:pt x="419" y="0"/>
                    <a:pt x="34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 name="Google Shape;127;p17"/>
            <p:cNvSpPr/>
            <p:nvPr/>
          </p:nvSpPr>
          <p:spPr>
            <a:xfrm>
              <a:off x="2044727" y="3556631"/>
              <a:ext cx="1138332" cy="1033914"/>
            </a:xfrm>
            <a:custGeom>
              <a:avLst/>
              <a:gdLst/>
              <a:ahLst/>
              <a:cxnLst/>
              <a:rect l="l" t="t" r="r" b="b"/>
              <a:pathLst>
                <a:path w="6422" h="5833" extrusionOk="0">
                  <a:moveTo>
                    <a:pt x="516" y="1"/>
                  </a:moveTo>
                  <a:lnTo>
                    <a:pt x="0" y="5832"/>
                  </a:lnTo>
                  <a:lnTo>
                    <a:pt x="6422" y="5832"/>
                  </a:lnTo>
                  <a:lnTo>
                    <a:pt x="594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8" name="Google Shape;128;p17"/>
            <p:cNvSpPr/>
            <p:nvPr/>
          </p:nvSpPr>
          <p:spPr>
            <a:xfrm>
              <a:off x="2349781" y="3648094"/>
              <a:ext cx="71611" cy="71610"/>
            </a:xfrm>
            <a:custGeom>
              <a:avLst/>
              <a:gdLst/>
              <a:ahLst/>
              <a:cxnLst/>
              <a:rect l="l" t="t" r="r" b="b"/>
              <a:pathLst>
                <a:path w="404" h="404" extrusionOk="0">
                  <a:moveTo>
                    <a:pt x="200" y="1"/>
                  </a:moveTo>
                  <a:cubicBezTo>
                    <a:pt x="92" y="1"/>
                    <a:pt x="1" y="92"/>
                    <a:pt x="1" y="200"/>
                  </a:cubicBezTo>
                  <a:cubicBezTo>
                    <a:pt x="1" y="313"/>
                    <a:pt x="92" y="404"/>
                    <a:pt x="200" y="404"/>
                  </a:cubicBezTo>
                  <a:cubicBezTo>
                    <a:pt x="313" y="404"/>
                    <a:pt x="404" y="313"/>
                    <a:pt x="404" y="200"/>
                  </a:cubicBezTo>
                  <a:cubicBezTo>
                    <a:pt x="404" y="92"/>
                    <a:pt x="313" y="1"/>
                    <a:pt x="200" y="1"/>
                  </a:cubicBezTo>
                  <a:close/>
                </a:path>
              </a:pathLst>
            </a:custGeom>
            <a:solidFill>
              <a:srgbClr val="DA62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9" name="Google Shape;129;p17"/>
            <p:cNvSpPr/>
            <p:nvPr/>
          </p:nvSpPr>
          <p:spPr>
            <a:xfrm>
              <a:off x="2837762" y="3648094"/>
              <a:ext cx="71788" cy="71610"/>
            </a:xfrm>
            <a:custGeom>
              <a:avLst/>
              <a:gdLst/>
              <a:ahLst/>
              <a:cxnLst/>
              <a:rect l="l" t="t" r="r" b="b"/>
              <a:pathLst>
                <a:path w="405" h="404" extrusionOk="0">
                  <a:moveTo>
                    <a:pt x="205" y="1"/>
                  </a:moveTo>
                  <a:cubicBezTo>
                    <a:pt x="92" y="1"/>
                    <a:pt x="1" y="92"/>
                    <a:pt x="1" y="200"/>
                  </a:cubicBezTo>
                  <a:cubicBezTo>
                    <a:pt x="1" y="313"/>
                    <a:pt x="92" y="404"/>
                    <a:pt x="205" y="404"/>
                  </a:cubicBezTo>
                  <a:cubicBezTo>
                    <a:pt x="317" y="404"/>
                    <a:pt x="404" y="313"/>
                    <a:pt x="404" y="200"/>
                  </a:cubicBezTo>
                  <a:cubicBezTo>
                    <a:pt x="404" y="92"/>
                    <a:pt x="317" y="1"/>
                    <a:pt x="205" y="1"/>
                  </a:cubicBezTo>
                  <a:close/>
                </a:path>
              </a:pathLst>
            </a:custGeom>
            <a:solidFill>
              <a:srgbClr val="DA62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0" name="Google Shape;130;p17"/>
            <p:cNvSpPr/>
            <p:nvPr/>
          </p:nvSpPr>
          <p:spPr>
            <a:xfrm>
              <a:off x="2365202" y="3664224"/>
              <a:ext cx="527334" cy="392969"/>
            </a:xfrm>
            <a:custGeom>
              <a:avLst/>
              <a:gdLst/>
              <a:ahLst/>
              <a:cxnLst/>
              <a:rect l="l" t="t" r="r" b="b"/>
              <a:pathLst>
                <a:path w="2975" h="2217" extrusionOk="0">
                  <a:moveTo>
                    <a:pt x="109" y="1"/>
                  </a:moveTo>
                  <a:cubicBezTo>
                    <a:pt x="48" y="1"/>
                    <a:pt x="0" y="49"/>
                    <a:pt x="0" y="109"/>
                  </a:cubicBezTo>
                  <a:lnTo>
                    <a:pt x="0" y="842"/>
                  </a:lnTo>
                  <a:cubicBezTo>
                    <a:pt x="0" y="1601"/>
                    <a:pt x="560" y="2216"/>
                    <a:pt x="1245" y="2216"/>
                  </a:cubicBezTo>
                  <a:lnTo>
                    <a:pt x="1726" y="2216"/>
                  </a:lnTo>
                  <a:cubicBezTo>
                    <a:pt x="2415" y="2216"/>
                    <a:pt x="2975" y="1601"/>
                    <a:pt x="2975" y="842"/>
                  </a:cubicBezTo>
                  <a:lnTo>
                    <a:pt x="2975" y="109"/>
                  </a:lnTo>
                  <a:cubicBezTo>
                    <a:pt x="2975" y="49"/>
                    <a:pt x="2923" y="1"/>
                    <a:pt x="2862" y="1"/>
                  </a:cubicBezTo>
                  <a:cubicBezTo>
                    <a:pt x="2801" y="1"/>
                    <a:pt x="2754" y="49"/>
                    <a:pt x="2754" y="109"/>
                  </a:cubicBezTo>
                  <a:lnTo>
                    <a:pt x="2754" y="842"/>
                  </a:lnTo>
                  <a:cubicBezTo>
                    <a:pt x="2754" y="1479"/>
                    <a:pt x="2294" y="2000"/>
                    <a:pt x="1726" y="2000"/>
                  </a:cubicBezTo>
                  <a:lnTo>
                    <a:pt x="1245" y="2000"/>
                  </a:lnTo>
                  <a:cubicBezTo>
                    <a:pt x="677" y="2000"/>
                    <a:pt x="217" y="1479"/>
                    <a:pt x="217" y="842"/>
                  </a:cubicBezTo>
                  <a:lnTo>
                    <a:pt x="217" y="109"/>
                  </a:lnTo>
                  <a:cubicBezTo>
                    <a:pt x="217" y="49"/>
                    <a:pt x="169" y="1"/>
                    <a:pt x="109" y="1"/>
                  </a:cubicBezTo>
                  <a:close/>
                </a:path>
              </a:pathLst>
            </a:custGeom>
            <a:solidFill>
              <a:srgbClr val="9E2C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1" name="Google Shape;131;p17"/>
            <p:cNvSpPr/>
            <p:nvPr/>
          </p:nvSpPr>
          <p:spPr>
            <a:xfrm>
              <a:off x="2365911" y="3665111"/>
              <a:ext cx="525029" cy="354328"/>
            </a:xfrm>
            <a:custGeom>
              <a:avLst/>
              <a:gdLst/>
              <a:ahLst/>
              <a:cxnLst/>
              <a:rect l="l" t="t" r="r" b="b"/>
              <a:pathLst>
                <a:path w="2962" h="1999" extrusionOk="0">
                  <a:moveTo>
                    <a:pt x="105" y="0"/>
                  </a:moveTo>
                  <a:cubicBezTo>
                    <a:pt x="48" y="0"/>
                    <a:pt x="1" y="48"/>
                    <a:pt x="1" y="104"/>
                  </a:cubicBezTo>
                  <a:lnTo>
                    <a:pt x="1" y="759"/>
                  </a:lnTo>
                  <a:cubicBezTo>
                    <a:pt x="1" y="1444"/>
                    <a:pt x="556" y="1999"/>
                    <a:pt x="1241" y="1999"/>
                  </a:cubicBezTo>
                  <a:lnTo>
                    <a:pt x="1722" y="1999"/>
                  </a:lnTo>
                  <a:cubicBezTo>
                    <a:pt x="2407" y="1999"/>
                    <a:pt x="2962" y="1444"/>
                    <a:pt x="2962" y="759"/>
                  </a:cubicBezTo>
                  <a:lnTo>
                    <a:pt x="2962" y="104"/>
                  </a:lnTo>
                  <a:cubicBezTo>
                    <a:pt x="2962" y="48"/>
                    <a:pt x="2919" y="0"/>
                    <a:pt x="2858" y="0"/>
                  </a:cubicBezTo>
                  <a:cubicBezTo>
                    <a:pt x="2802" y="0"/>
                    <a:pt x="2754" y="48"/>
                    <a:pt x="2754" y="104"/>
                  </a:cubicBezTo>
                  <a:lnTo>
                    <a:pt x="2754" y="759"/>
                  </a:lnTo>
                  <a:cubicBezTo>
                    <a:pt x="2754" y="1331"/>
                    <a:pt x="2294" y="1795"/>
                    <a:pt x="1722" y="1795"/>
                  </a:cubicBezTo>
                  <a:lnTo>
                    <a:pt x="1241" y="1795"/>
                  </a:lnTo>
                  <a:cubicBezTo>
                    <a:pt x="673" y="1795"/>
                    <a:pt x="209" y="1331"/>
                    <a:pt x="209" y="759"/>
                  </a:cubicBezTo>
                  <a:lnTo>
                    <a:pt x="209" y="104"/>
                  </a:lnTo>
                  <a:cubicBezTo>
                    <a:pt x="209" y="48"/>
                    <a:pt x="161" y="0"/>
                    <a:pt x="10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2" name="Google Shape;132;p17"/>
            <p:cNvSpPr/>
            <p:nvPr/>
          </p:nvSpPr>
          <p:spPr>
            <a:xfrm>
              <a:off x="2840953" y="4158230"/>
              <a:ext cx="571825" cy="381802"/>
            </a:xfrm>
            <a:custGeom>
              <a:avLst/>
              <a:gdLst/>
              <a:ahLst/>
              <a:cxnLst/>
              <a:rect l="l" t="t" r="r" b="b"/>
              <a:pathLst>
                <a:path w="3226" h="2154" extrusionOk="0">
                  <a:moveTo>
                    <a:pt x="2890" y="0"/>
                  </a:moveTo>
                  <a:cubicBezTo>
                    <a:pt x="2885" y="0"/>
                    <a:pt x="2880" y="1"/>
                    <a:pt x="2875" y="2"/>
                  </a:cubicBezTo>
                  <a:lnTo>
                    <a:pt x="91" y="422"/>
                  </a:lnTo>
                  <a:cubicBezTo>
                    <a:pt x="35" y="431"/>
                    <a:pt x="0" y="479"/>
                    <a:pt x="9" y="531"/>
                  </a:cubicBezTo>
                  <a:lnTo>
                    <a:pt x="239" y="2070"/>
                  </a:lnTo>
                  <a:cubicBezTo>
                    <a:pt x="246" y="2120"/>
                    <a:pt x="289" y="2154"/>
                    <a:pt x="335" y="2154"/>
                  </a:cubicBezTo>
                  <a:cubicBezTo>
                    <a:pt x="341" y="2154"/>
                    <a:pt x="346" y="2153"/>
                    <a:pt x="351" y="2152"/>
                  </a:cubicBezTo>
                  <a:lnTo>
                    <a:pt x="3135" y="1732"/>
                  </a:lnTo>
                  <a:cubicBezTo>
                    <a:pt x="3191" y="1723"/>
                    <a:pt x="3226" y="1675"/>
                    <a:pt x="3217" y="1623"/>
                  </a:cubicBezTo>
                  <a:lnTo>
                    <a:pt x="2988" y="84"/>
                  </a:lnTo>
                  <a:cubicBezTo>
                    <a:pt x="2980" y="37"/>
                    <a:pt x="2940" y="0"/>
                    <a:pt x="289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3" name="Google Shape;133;p17"/>
            <p:cNvSpPr/>
            <p:nvPr/>
          </p:nvSpPr>
          <p:spPr>
            <a:xfrm>
              <a:off x="2846270" y="4197581"/>
              <a:ext cx="537437" cy="144638"/>
            </a:xfrm>
            <a:custGeom>
              <a:avLst/>
              <a:gdLst/>
              <a:ahLst/>
              <a:cxnLst/>
              <a:rect l="l" t="t" r="r" b="b"/>
              <a:pathLst>
                <a:path w="3032" h="816" extrusionOk="0">
                  <a:moveTo>
                    <a:pt x="2979" y="1"/>
                  </a:moveTo>
                  <a:lnTo>
                    <a:pt x="1" y="447"/>
                  </a:lnTo>
                  <a:lnTo>
                    <a:pt x="53" y="816"/>
                  </a:lnTo>
                  <a:lnTo>
                    <a:pt x="3031" y="365"/>
                  </a:lnTo>
                  <a:lnTo>
                    <a:pt x="2979" y="1"/>
                  </a:lnTo>
                  <a:close/>
                </a:path>
              </a:pathLst>
            </a:custGeom>
            <a:solidFill>
              <a:srgbClr val="4B4B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 name="Google Shape;134;p17"/>
            <p:cNvSpPr/>
            <p:nvPr/>
          </p:nvSpPr>
          <p:spPr>
            <a:xfrm>
              <a:off x="3290469" y="4381393"/>
              <a:ext cx="72497" cy="70724"/>
            </a:xfrm>
            <a:custGeom>
              <a:avLst/>
              <a:gdLst/>
              <a:ahLst/>
              <a:cxnLst/>
              <a:rect l="l" t="t" r="r" b="b"/>
              <a:pathLst>
                <a:path w="409" h="399" extrusionOk="0">
                  <a:moveTo>
                    <a:pt x="356" y="0"/>
                  </a:moveTo>
                  <a:lnTo>
                    <a:pt x="1" y="56"/>
                  </a:lnTo>
                  <a:lnTo>
                    <a:pt x="53" y="399"/>
                  </a:lnTo>
                  <a:lnTo>
                    <a:pt x="408" y="343"/>
                  </a:lnTo>
                  <a:lnTo>
                    <a:pt x="35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 name="Google Shape;135;p17"/>
            <p:cNvSpPr/>
            <p:nvPr/>
          </p:nvSpPr>
          <p:spPr>
            <a:xfrm>
              <a:off x="2905473" y="4395219"/>
              <a:ext cx="367450" cy="114682"/>
            </a:xfrm>
            <a:custGeom>
              <a:avLst/>
              <a:gdLst/>
              <a:ahLst/>
              <a:cxnLst/>
              <a:rect l="l" t="t" r="r" b="b"/>
              <a:pathLst>
                <a:path w="2073" h="647" extrusionOk="0">
                  <a:moveTo>
                    <a:pt x="2021" y="0"/>
                  </a:moveTo>
                  <a:lnTo>
                    <a:pt x="0" y="304"/>
                  </a:lnTo>
                  <a:lnTo>
                    <a:pt x="52" y="646"/>
                  </a:lnTo>
                  <a:lnTo>
                    <a:pt x="2073" y="343"/>
                  </a:lnTo>
                  <a:lnTo>
                    <a:pt x="202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pic>
        <p:nvPicPr>
          <p:cNvPr id="2050" name="Picture 2" descr="Uniwersytet Rzeszowski – Wikipedia, wolna encyklopedia"/>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905328" y="-20017"/>
            <a:ext cx="1224213" cy="12242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4400" dirty="0" err="1"/>
              <a:t>Verhalten</a:t>
            </a:r>
            <a:r>
              <a:rPr lang="pl-PL" sz="4400" dirty="0"/>
              <a:t> </a:t>
            </a:r>
            <a:r>
              <a:rPr lang="pl-PL" sz="4400" dirty="0" err="1"/>
              <a:t>nach</a:t>
            </a:r>
            <a:r>
              <a:rPr lang="pl-PL" sz="4400" dirty="0"/>
              <a:t> </a:t>
            </a:r>
            <a:r>
              <a:rPr lang="pl-PL" sz="4400" dirty="0" err="1"/>
              <a:t>dem</a:t>
            </a:r>
            <a:r>
              <a:rPr lang="pl-PL" sz="4400" dirty="0"/>
              <a:t> </a:t>
            </a:r>
            <a:r>
              <a:rPr lang="pl-PL" sz="4400" dirty="0" err="1"/>
              <a:t>Kauf</a:t>
            </a:r>
            <a:endParaRPr lang="pl-PL" sz="4400" dirty="0"/>
          </a:p>
        </p:txBody>
      </p:sp>
      <p:sp>
        <p:nvSpPr>
          <p:cNvPr id="3" name="Symbol zastępczy tekstu 2"/>
          <p:cNvSpPr>
            <a:spLocks noGrp="1"/>
          </p:cNvSpPr>
          <p:nvPr>
            <p:ph type="body" idx="1"/>
          </p:nvPr>
        </p:nvSpPr>
        <p:spPr>
          <a:xfrm>
            <a:off x="457200" y="1160825"/>
            <a:ext cx="4944873" cy="3267604"/>
          </a:xfrm>
        </p:spPr>
        <p:txBody>
          <a:bodyPr/>
          <a:lstStyle/>
          <a:p>
            <a:pPr marL="0" indent="0">
              <a:lnSpc>
                <a:spcPct val="100000"/>
              </a:lnSpc>
              <a:buClr>
                <a:srgbClr val="000000"/>
              </a:buClr>
              <a:buNone/>
            </a:pPr>
            <a:endParaRPr lang="pl-PL" dirty="0">
              <a:solidFill>
                <a:srgbClr val="000000"/>
              </a:solidFill>
            </a:endParaRPr>
          </a:p>
          <a:p>
            <a:pPr marL="0" indent="0">
              <a:lnSpc>
                <a:spcPct val="100000"/>
              </a:lnSpc>
              <a:buClr>
                <a:srgbClr val="000000"/>
              </a:buClr>
              <a:buNone/>
            </a:pPr>
            <a:r>
              <a:rPr lang="de-DE" dirty="0">
                <a:solidFill>
                  <a:srgbClr val="000000"/>
                </a:solidFill>
              </a:rPr>
              <a:t>Die Nachkaufphase darf nicht ungenutzt verstreichen, da sie für Unternehmen sehr relevant ist. Entscheidend ist, den Käufer auch weiterhin zu begleiten und ihn langfristig an das Produkt oder Unternehmen zu binden. </a:t>
            </a:r>
            <a:endParaRPr lang="de-DE" dirty="0">
              <a:solidFill>
                <a:srgbClr val="000000"/>
              </a:solidFill>
            </a:endParaRPr>
          </a:p>
        </p:txBody>
      </p:sp>
      <p:grpSp>
        <p:nvGrpSpPr>
          <p:cNvPr id="5" name="Google Shape;3058;p45"/>
          <p:cNvGrpSpPr/>
          <p:nvPr/>
        </p:nvGrpSpPr>
        <p:grpSpPr>
          <a:xfrm>
            <a:off x="4961776" y="1291665"/>
            <a:ext cx="4033080" cy="3447229"/>
            <a:chOff x="2555460" y="1283170"/>
            <a:chExt cx="4033080" cy="3447229"/>
          </a:xfrm>
        </p:grpSpPr>
        <p:sp>
          <p:nvSpPr>
            <p:cNvPr id="6" name="Google Shape;3059;p45"/>
            <p:cNvSpPr/>
            <p:nvPr/>
          </p:nvSpPr>
          <p:spPr>
            <a:xfrm>
              <a:off x="2555460" y="1283170"/>
              <a:ext cx="4033080" cy="3447229"/>
            </a:xfrm>
            <a:custGeom>
              <a:avLst/>
              <a:gdLst/>
              <a:ahLst/>
              <a:cxnLst/>
              <a:rect l="l" t="t" r="r" b="b"/>
              <a:pathLst>
                <a:path w="61200" h="52310" extrusionOk="0">
                  <a:moveTo>
                    <a:pt x="41230" y="1"/>
                  </a:moveTo>
                  <a:cubicBezTo>
                    <a:pt x="34961" y="1"/>
                    <a:pt x="29747" y="8304"/>
                    <a:pt x="23044" y="10179"/>
                  </a:cubicBezTo>
                  <a:cubicBezTo>
                    <a:pt x="19137" y="11276"/>
                    <a:pt x="15006" y="10723"/>
                    <a:pt x="10947" y="11945"/>
                  </a:cubicBezTo>
                  <a:cubicBezTo>
                    <a:pt x="9761" y="12302"/>
                    <a:pt x="8583" y="12820"/>
                    <a:pt x="7414" y="13560"/>
                  </a:cubicBezTo>
                  <a:cubicBezTo>
                    <a:pt x="2695" y="16575"/>
                    <a:pt x="1" y="23364"/>
                    <a:pt x="411" y="28396"/>
                  </a:cubicBezTo>
                  <a:cubicBezTo>
                    <a:pt x="1098" y="36826"/>
                    <a:pt x="5755" y="42705"/>
                    <a:pt x="11661" y="46612"/>
                  </a:cubicBezTo>
                  <a:cubicBezTo>
                    <a:pt x="17458" y="50453"/>
                    <a:pt x="24372" y="52309"/>
                    <a:pt x="31499" y="52309"/>
                  </a:cubicBezTo>
                  <a:cubicBezTo>
                    <a:pt x="33080" y="52309"/>
                    <a:pt x="34672" y="52218"/>
                    <a:pt x="36265" y="52036"/>
                  </a:cubicBezTo>
                  <a:cubicBezTo>
                    <a:pt x="42608" y="51314"/>
                    <a:pt x="50289" y="50172"/>
                    <a:pt x="55133" y="43508"/>
                  </a:cubicBezTo>
                  <a:cubicBezTo>
                    <a:pt x="61199" y="35149"/>
                    <a:pt x="60334" y="22990"/>
                    <a:pt x="57729" y="15425"/>
                  </a:cubicBezTo>
                  <a:cubicBezTo>
                    <a:pt x="55062" y="7681"/>
                    <a:pt x="49468" y="402"/>
                    <a:pt x="41573" y="9"/>
                  </a:cubicBezTo>
                  <a:cubicBezTo>
                    <a:pt x="41458" y="3"/>
                    <a:pt x="41344" y="1"/>
                    <a:pt x="412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 name="Google Shape;3060;p45"/>
            <p:cNvSpPr/>
            <p:nvPr/>
          </p:nvSpPr>
          <p:spPr>
            <a:xfrm>
              <a:off x="3450843" y="1341359"/>
              <a:ext cx="1094138" cy="575043"/>
            </a:xfrm>
            <a:custGeom>
              <a:avLst/>
              <a:gdLst/>
              <a:ahLst/>
              <a:cxnLst/>
              <a:rect l="l" t="t" r="r" b="b"/>
              <a:pathLst>
                <a:path w="16603" h="8726" extrusionOk="0">
                  <a:moveTo>
                    <a:pt x="12159" y="0"/>
                  </a:moveTo>
                  <a:cubicBezTo>
                    <a:pt x="10789" y="0"/>
                    <a:pt x="9463" y="494"/>
                    <a:pt x="8137" y="785"/>
                  </a:cubicBezTo>
                  <a:cubicBezTo>
                    <a:pt x="8065" y="803"/>
                    <a:pt x="7985" y="821"/>
                    <a:pt x="7914" y="830"/>
                  </a:cubicBezTo>
                  <a:cubicBezTo>
                    <a:pt x="7191" y="794"/>
                    <a:pt x="6468" y="732"/>
                    <a:pt x="5737" y="696"/>
                  </a:cubicBezTo>
                  <a:cubicBezTo>
                    <a:pt x="5589" y="689"/>
                    <a:pt x="5437" y="685"/>
                    <a:pt x="5280" y="685"/>
                  </a:cubicBezTo>
                  <a:cubicBezTo>
                    <a:pt x="3134" y="685"/>
                    <a:pt x="250" y="1409"/>
                    <a:pt x="126" y="3961"/>
                  </a:cubicBezTo>
                  <a:cubicBezTo>
                    <a:pt x="1" y="6388"/>
                    <a:pt x="2623" y="8083"/>
                    <a:pt x="4720" y="8538"/>
                  </a:cubicBezTo>
                  <a:cubicBezTo>
                    <a:pt x="5310" y="8665"/>
                    <a:pt x="5901" y="8725"/>
                    <a:pt x="6489" y="8725"/>
                  </a:cubicBezTo>
                  <a:cubicBezTo>
                    <a:pt x="8331" y="8725"/>
                    <a:pt x="10138" y="8137"/>
                    <a:pt x="11741" y="7191"/>
                  </a:cubicBezTo>
                  <a:cubicBezTo>
                    <a:pt x="13489" y="6156"/>
                    <a:pt x="16603" y="4024"/>
                    <a:pt x="15425" y="1579"/>
                  </a:cubicBezTo>
                  <a:cubicBezTo>
                    <a:pt x="14854" y="411"/>
                    <a:pt x="13409" y="9"/>
                    <a:pt x="12196" y="0"/>
                  </a:cubicBezTo>
                  <a:cubicBezTo>
                    <a:pt x="12184" y="0"/>
                    <a:pt x="12171" y="0"/>
                    <a:pt x="121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 name="Google Shape;3061;p45"/>
            <p:cNvSpPr/>
            <p:nvPr/>
          </p:nvSpPr>
          <p:spPr>
            <a:xfrm>
              <a:off x="2907564" y="1587693"/>
              <a:ext cx="496886" cy="421760"/>
            </a:xfrm>
            <a:custGeom>
              <a:avLst/>
              <a:gdLst/>
              <a:ahLst/>
              <a:cxnLst/>
              <a:rect l="l" t="t" r="r" b="b"/>
              <a:pathLst>
                <a:path w="7540" h="6400" extrusionOk="0">
                  <a:moveTo>
                    <a:pt x="3871" y="1"/>
                  </a:moveTo>
                  <a:cubicBezTo>
                    <a:pt x="1949" y="1"/>
                    <a:pt x="0" y="1416"/>
                    <a:pt x="216" y="3640"/>
                  </a:cubicBezTo>
                  <a:cubicBezTo>
                    <a:pt x="363" y="5158"/>
                    <a:pt x="1683" y="6364"/>
                    <a:pt x="3175" y="6364"/>
                  </a:cubicBezTo>
                  <a:cubicBezTo>
                    <a:pt x="3217" y="6364"/>
                    <a:pt x="3260" y="6363"/>
                    <a:pt x="3302" y="6361"/>
                  </a:cubicBezTo>
                  <a:cubicBezTo>
                    <a:pt x="3477" y="6387"/>
                    <a:pt x="3654" y="6400"/>
                    <a:pt x="3830" y="6400"/>
                  </a:cubicBezTo>
                  <a:cubicBezTo>
                    <a:pt x="4690" y="6400"/>
                    <a:pt x="5547" y="6094"/>
                    <a:pt x="6184" y="5487"/>
                  </a:cubicBezTo>
                  <a:cubicBezTo>
                    <a:pt x="7237" y="4487"/>
                    <a:pt x="7540" y="2766"/>
                    <a:pt x="6737" y="1508"/>
                  </a:cubicBezTo>
                  <a:cubicBezTo>
                    <a:pt x="6065" y="465"/>
                    <a:pt x="4972" y="1"/>
                    <a:pt x="38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 name="Google Shape;3062;p45"/>
            <p:cNvSpPr/>
            <p:nvPr/>
          </p:nvSpPr>
          <p:spPr>
            <a:xfrm>
              <a:off x="4971156" y="3070905"/>
              <a:ext cx="163498" cy="142937"/>
            </a:xfrm>
            <a:custGeom>
              <a:avLst/>
              <a:gdLst/>
              <a:ahLst/>
              <a:cxnLst/>
              <a:rect l="l" t="t" r="r" b="b"/>
              <a:pathLst>
                <a:path w="2481" h="2169" extrusionOk="0">
                  <a:moveTo>
                    <a:pt x="830" y="1"/>
                  </a:moveTo>
                  <a:lnTo>
                    <a:pt x="1" y="964"/>
                  </a:lnTo>
                  <a:cubicBezTo>
                    <a:pt x="134" y="1045"/>
                    <a:pt x="1749" y="2169"/>
                    <a:pt x="1749" y="2169"/>
                  </a:cubicBezTo>
                  <a:lnTo>
                    <a:pt x="2481" y="1045"/>
                  </a:lnTo>
                  <a:lnTo>
                    <a:pt x="830" y="1"/>
                  </a:lnTo>
                  <a:close/>
                </a:path>
              </a:pathLst>
            </a:custGeom>
            <a:solidFill>
              <a:srgbClr val="D87C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 name="Google Shape;3063;p45"/>
            <p:cNvSpPr/>
            <p:nvPr/>
          </p:nvSpPr>
          <p:spPr>
            <a:xfrm>
              <a:off x="5086415" y="3051069"/>
              <a:ext cx="212264" cy="218063"/>
            </a:xfrm>
            <a:custGeom>
              <a:avLst/>
              <a:gdLst/>
              <a:ahLst/>
              <a:cxnLst/>
              <a:rect l="l" t="t" r="r" b="b"/>
              <a:pathLst>
                <a:path w="3221" h="3309" extrusionOk="0">
                  <a:moveTo>
                    <a:pt x="3001" y="0"/>
                  </a:moveTo>
                  <a:cubicBezTo>
                    <a:pt x="2881" y="0"/>
                    <a:pt x="2704" y="63"/>
                    <a:pt x="2453" y="284"/>
                  </a:cubicBezTo>
                  <a:cubicBezTo>
                    <a:pt x="1873" y="810"/>
                    <a:pt x="1713" y="908"/>
                    <a:pt x="1338" y="1123"/>
                  </a:cubicBezTo>
                  <a:cubicBezTo>
                    <a:pt x="964" y="1328"/>
                    <a:pt x="732" y="1346"/>
                    <a:pt x="732" y="1346"/>
                  </a:cubicBezTo>
                  <a:lnTo>
                    <a:pt x="0" y="2470"/>
                  </a:lnTo>
                  <a:cubicBezTo>
                    <a:pt x="0" y="2470"/>
                    <a:pt x="535" y="3094"/>
                    <a:pt x="955" y="3308"/>
                  </a:cubicBezTo>
                  <a:cubicBezTo>
                    <a:pt x="2177" y="2532"/>
                    <a:pt x="3221" y="115"/>
                    <a:pt x="3221" y="115"/>
                  </a:cubicBezTo>
                  <a:cubicBezTo>
                    <a:pt x="3221" y="115"/>
                    <a:pt x="3162" y="0"/>
                    <a:pt x="30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 name="Google Shape;3064;p45"/>
            <p:cNvSpPr/>
            <p:nvPr/>
          </p:nvSpPr>
          <p:spPr>
            <a:xfrm>
              <a:off x="4785384" y="3702359"/>
              <a:ext cx="112953" cy="144650"/>
            </a:xfrm>
            <a:custGeom>
              <a:avLst/>
              <a:gdLst/>
              <a:ahLst/>
              <a:cxnLst/>
              <a:rect l="l" t="t" r="r" b="b"/>
              <a:pathLst>
                <a:path w="1714" h="2195" extrusionOk="0">
                  <a:moveTo>
                    <a:pt x="1267" y="0"/>
                  </a:moveTo>
                  <a:lnTo>
                    <a:pt x="0" y="107"/>
                  </a:lnTo>
                  <a:cubicBezTo>
                    <a:pt x="36" y="259"/>
                    <a:pt x="411" y="2195"/>
                    <a:pt x="411" y="2195"/>
                  </a:cubicBezTo>
                  <a:lnTo>
                    <a:pt x="1713" y="1900"/>
                  </a:lnTo>
                  <a:lnTo>
                    <a:pt x="1267" y="0"/>
                  </a:lnTo>
                  <a:close/>
                </a:path>
              </a:pathLst>
            </a:custGeom>
            <a:solidFill>
              <a:srgbClr val="D87C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 name="Google Shape;3065;p45"/>
            <p:cNvSpPr/>
            <p:nvPr/>
          </p:nvSpPr>
          <p:spPr>
            <a:xfrm>
              <a:off x="4112216" y="2845527"/>
              <a:ext cx="990675" cy="951464"/>
            </a:xfrm>
            <a:custGeom>
              <a:avLst/>
              <a:gdLst/>
              <a:ahLst/>
              <a:cxnLst/>
              <a:rect l="l" t="t" r="r" b="b"/>
              <a:pathLst>
                <a:path w="15033" h="14438" extrusionOk="0">
                  <a:moveTo>
                    <a:pt x="9187" y="1"/>
                  </a:moveTo>
                  <a:cubicBezTo>
                    <a:pt x="7596" y="1"/>
                    <a:pt x="4595" y="1485"/>
                    <a:pt x="4595" y="1485"/>
                  </a:cubicBezTo>
                  <a:cubicBezTo>
                    <a:pt x="4595" y="1485"/>
                    <a:pt x="1" y="4465"/>
                    <a:pt x="1196" y="7444"/>
                  </a:cubicBezTo>
                  <a:cubicBezTo>
                    <a:pt x="1196" y="7444"/>
                    <a:pt x="3944" y="8345"/>
                    <a:pt x="5559" y="8773"/>
                  </a:cubicBezTo>
                  <a:cubicBezTo>
                    <a:pt x="7182" y="9202"/>
                    <a:pt x="8199" y="9202"/>
                    <a:pt x="8708" y="10165"/>
                  </a:cubicBezTo>
                  <a:cubicBezTo>
                    <a:pt x="9225" y="11129"/>
                    <a:pt x="9903" y="13876"/>
                    <a:pt x="10323" y="14188"/>
                  </a:cubicBezTo>
                  <a:cubicBezTo>
                    <a:pt x="10513" y="14327"/>
                    <a:pt x="10822" y="14438"/>
                    <a:pt x="11125" y="14438"/>
                  </a:cubicBezTo>
                  <a:cubicBezTo>
                    <a:pt x="11504" y="14438"/>
                    <a:pt x="11876" y="14266"/>
                    <a:pt x="12000" y="13760"/>
                  </a:cubicBezTo>
                  <a:cubicBezTo>
                    <a:pt x="12223" y="12859"/>
                    <a:pt x="11464" y="8434"/>
                    <a:pt x="10813" y="7409"/>
                  </a:cubicBezTo>
                  <a:cubicBezTo>
                    <a:pt x="10153" y="6392"/>
                    <a:pt x="4711" y="4607"/>
                    <a:pt x="4711" y="4607"/>
                  </a:cubicBezTo>
                  <a:lnTo>
                    <a:pt x="5050" y="4152"/>
                  </a:lnTo>
                  <a:cubicBezTo>
                    <a:pt x="5050" y="4152"/>
                    <a:pt x="8023" y="3630"/>
                    <a:pt x="9068" y="3630"/>
                  </a:cubicBezTo>
                  <a:cubicBezTo>
                    <a:pt x="9165" y="3630"/>
                    <a:pt x="9246" y="3634"/>
                    <a:pt x="9306" y="3644"/>
                  </a:cubicBezTo>
                  <a:cubicBezTo>
                    <a:pt x="10019" y="3751"/>
                    <a:pt x="14123" y="5571"/>
                    <a:pt x="14123" y="5571"/>
                  </a:cubicBezTo>
                  <a:cubicBezTo>
                    <a:pt x="14123" y="5571"/>
                    <a:pt x="15033" y="4893"/>
                    <a:pt x="15006" y="3920"/>
                  </a:cubicBezTo>
                  <a:cubicBezTo>
                    <a:pt x="14890" y="3555"/>
                    <a:pt x="10920" y="183"/>
                    <a:pt x="9421" y="13"/>
                  </a:cubicBezTo>
                  <a:cubicBezTo>
                    <a:pt x="9347" y="5"/>
                    <a:pt x="9269" y="1"/>
                    <a:pt x="918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 name="Google Shape;3066;p45"/>
            <p:cNvSpPr/>
            <p:nvPr/>
          </p:nvSpPr>
          <p:spPr>
            <a:xfrm>
              <a:off x="3552000" y="2078055"/>
              <a:ext cx="329236" cy="716069"/>
            </a:xfrm>
            <a:custGeom>
              <a:avLst/>
              <a:gdLst/>
              <a:ahLst/>
              <a:cxnLst/>
              <a:rect l="l" t="t" r="r" b="b"/>
              <a:pathLst>
                <a:path w="4996" h="10866" extrusionOk="0">
                  <a:moveTo>
                    <a:pt x="4091" y="1"/>
                  </a:moveTo>
                  <a:cubicBezTo>
                    <a:pt x="4051" y="1"/>
                    <a:pt x="4010" y="9"/>
                    <a:pt x="3970" y="26"/>
                  </a:cubicBezTo>
                  <a:cubicBezTo>
                    <a:pt x="3488" y="231"/>
                    <a:pt x="3943" y="1471"/>
                    <a:pt x="3943" y="1471"/>
                  </a:cubicBezTo>
                  <a:cubicBezTo>
                    <a:pt x="3943" y="1471"/>
                    <a:pt x="848" y="3220"/>
                    <a:pt x="419" y="5860"/>
                  </a:cubicBezTo>
                  <a:cubicBezTo>
                    <a:pt x="0" y="8501"/>
                    <a:pt x="2498" y="10865"/>
                    <a:pt x="2498" y="10865"/>
                  </a:cubicBezTo>
                  <a:lnTo>
                    <a:pt x="3854" y="8501"/>
                  </a:lnTo>
                  <a:cubicBezTo>
                    <a:pt x="3854" y="8501"/>
                    <a:pt x="2498" y="7020"/>
                    <a:pt x="2917" y="5584"/>
                  </a:cubicBezTo>
                  <a:cubicBezTo>
                    <a:pt x="3346" y="4139"/>
                    <a:pt x="4568" y="2426"/>
                    <a:pt x="4791" y="1676"/>
                  </a:cubicBezTo>
                  <a:cubicBezTo>
                    <a:pt x="4995" y="981"/>
                    <a:pt x="4540" y="1"/>
                    <a:pt x="4091" y="1"/>
                  </a:cubicBezTo>
                  <a:close/>
                </a:path>
              </a:pathLst>
            </a:custGeom>
            <a:solidFill>
              <a:srgbClr val="FFAA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 name="Google Shape;3067;p45"/>
            <p:cNvSpPr/>
            <p:nvPr/>
          </p:nvSpPr>
          <p:spPr>
            <a:xfrm>
              <a:off x="4258448" y="2009058"/>
              <a:ext cx="276582" cy="662756"/>
            </a:xfrm>
            <a:custGeom>
              <a:avLst/>
              <a:gdLst/>
              <a:ahLst/>
              <a:cxnLst/>
              <a:rect l="l" t="t" r="r" b="b"/>
              <a:pathLst>
                <a:path w="4197" h="10057" extrusionOk="0">
                  <a:moveTo>
                    <a:pt x="956" y="0"/>
                  </a:moveTo>
                  <a:cubicBezTo>
                    <a:pt x="547" y="0"/>
                    <a:pt x="0" y="765"/>
                    <a:pt x="137" y="1483"/>
                  </a:cubicBezTo>
                  <a:cubicBezTo>
                    <a:pt x="307" y="2376"/>
                    <a:pt x="1555" y="3268"/>
                    <a:pt x="1930" y="4570"/>
                  </a:cubicBezTo>
                  <a:cubicBezTo>
                    <a:pt x="2296" y="5873"/>
                    <a:pt x="904" y="8237"/>
                    <a:pt x="904" y="8237"/>
                  </a:cubicBezTo>
                  <a:lnTo>
                    <a:pt x="2778" y="10056"/>
                  </a:lnTo>
                  <a:cubicBezTo>
                    <a:pt x="2778" y="10056"/>
                    <a:pt x="4196" y="7657"/>
                    <a:pt x="3830" y="5391"/>
                  </a:cubicBezTo>
                  <a:cubicBezTo>
                    <a:pt x="3456" y="3125"/>
                    <a:pt x="877" y="1448"/>
                    <a:pt x="877" y="1448"/>
                  </a:cubicBezTo>
                  <a:cubicBezTo>
                    <a:pt x="877" y="1448"/>
                    <a:pt x="1582" y="654"/>
                    <a:pt x="1216" y="145"/>
                  </a:cubicBezTo>
                  <a:cubicBezTo>
                    <a:pt x="1145" y="45"/>
                    <a:pt x="1055" y="0"/>
                    <a:pt x="956" y="0"/>
                  </a:cubicBezTo>
                  <a:close/>
                </a:path>
              </a:pathLst>
            </a:custGeom>
            <a:solidFill>
              <a:srgbClr val="FFAA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 name="Google Shape;3068;p45"/>
            <p:cNvSpPr/>
            <p:nvPr/>
          </p:nvSpPr>
          <p:spPr>
            <a:xfrm>
              <a:off x="3671345" y="2535929"/>
              <a:ext cx="816633" cy="826057"/>
            </a:xfrm>
            <a:custGeom>
              <a:avLst/>
              <a:gdLst/>
              <a:ahLst/>
              <a:cxnLst/>
              <a:rect l="l" t="t" r="r" b="b"/>
              <a:pathLst>
                <a:path w="12392" h="12535" extrusionOk="0">
                  <a:moveTo>
                    <a:pt x="9733" y="1"/>
                  </a:moveTo>
                  <a:cubicBezTo>
                    <a:pt x="9733" y="1"/>
                    <a:pt x="8316" y="2374"/>
                    <a:pt x="6044" y="2374"/>
                  </a:cubicBezTo>
                  <a:cubicBezTo>
                    <a:pt x="5932" y="2374"/>
                    <a:pt x="5817" y="2368"/>
                    <a:pt x="5701" y="2356"/>
                  </a:cubicBezTo>
                  <a:cubicBezTo>
                    <a:pt x="5701" y="2356"/>
                    <a:pt x="3292" y="2356"/>
                    <a:pt x="1900" y="1160"/>
                  </a:cubicBezTo>
                  <a:cubicBezTo>
                    <a:pt x="1847" y="1276"/>
                    <a:pt x="0" y="3917"/>
                    <a:pt x="0" y="3917"/>
                  </a:cubicBezTo>
                  <a:lnTo>
                    <a:pt x="2444" y="5273"/>
                  </a:lnTo>
                  <a:cubicBezTo>
                    <a:pt x="2444" y="5273"/>
                    <a:pt x="3122" y="10554"/>
                    <a:pt x="8172" y="12535"/>
                  </a:cubicBezTo>
                  <a:cubicBezTo>
                    <a:pt x="8252" y="12481"/>
                    <a:pt x="8877" y="9635"/>
                    <a:pt x="9760" y="8618"/>
                  </a:cubicBezTo>
                  <a:cubicBezTo>
                    <a:pt x="10491" y="7771"/>
                    <a:pt x="12115" y="6379"/>
                    <a:pt x="12391" y="5728"/>
                  </a:cubicBezTo>
                  <a:lnTo>
                    <a:pt x="12391" y="5728"/>
                  </a:lnTo>
                  <a:cubicBezTo>
                    <a:pt x="12223" y="5739"/>
                    <a:pt x="12057" y="5744"/>
                    <a:pt x="11895" y="5744"/>
                  </a:cubicBezTo>
                  <a:cubicBezTo>
                    <a:pt x="10342" y="5744"/>
                    <a:pt x="9135" y="5250"/>
                    <a:pt x="9135" y="4426"/>
                  </a:cubicBezTo>
                  <a:cubicBezTo>
                    <a:pt x="9135" y="4426"/>
                    <a:pt x="11936" y="3177"/>
                    <a:pt x="12284" y="1901"/>
                  </a:cubicBezTo>
                  <a:cubicBezTo>
                    <a:pt x="12391" y="1508"/>
                    <a:pt x="9733" y="1"/>
                    <a:pt x="97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 name="Google Shape;3069;p45"/>
            <p:cNvSpPr/>
            <p:nvPr/>
          </p:nvSpPr>
          <p:spPr>
            <a:xfrm>
              <a:off x="4808910" y="3827569"/>
              <a:ext cx="271640" cy="106099"/>
            </a:xfrm>
            <a:custGeom>
              <a:avLst/>
              <a:gdLst/>
              <a:ahLst/>
              <a:cxnLst/>
              <a:rect l="l" t="t" r="r" b="b"/>
              <a:pathLst>
                <a:path w="4122" h="1610" extrusionOk="0">
                  <a:moveTo>
                    <a:pt x="1356" y="0"/>
                  </a:moveTo>
                  <a:lnTo>
                    <a:pt x="54" y="295"/>
                  </a:lnTo>
                  <a:cubicBezTo>
                    <a:pt x="54" y="295"/>
                    <a:pt x="0" y="1106"/>
                    <a:pt x="152" y="1552"/>
                  </a:cubicBezTo>
                  <a:cubicBezTo>
                    <a:pt x="339" y="1592"/>
                    <a:pt x="543" y="1610"/>
                    <a:pt x="758" y="1610"/>
                  </a:cubicBezTo>
                  <a:cubicBezTo>
                    <a:pt x="2170" y="1610"/>
                    <a:pt x="4006" y="857"/>
                    <a:pt x="4006" y="857"/>
                  </a:cubicBezTo>
                  <a:cubicBezTo>
                    <a:pt x="4006" y="857"/>
                    <a:pt x="4122" y="482"/>
                    <a:pt x="3337" y="446"/>
                  </a:cubicBezTo>
                  <a:cubicBezTo>
                    <a:pt x="2552" y="411"/>
                    <a:pt x="2364" y="375"/>
                    <a:pt x="1954" y="259"/>
                  </a:cubicBezTo>
                  <a:cubicBezTo>
                    <a:pt x="1544" y="152"/>
                    <a:pt x="1356" y="0"/>
                    <a:pt x="13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 name="Google Shape;3070;p45"/>
            <p:cNvSpPr/>
            <p:nvPr/>
          </p:nvSpPr>
          <p:spPr>
            <a:xfrm>
              <a:off x="3934681" y="2312132"/>
              <a:ext cx="310521" cy="220435"/>
            </a:xfrm>
            <a:custGeom>
              <a:avLst/>
              <a:gdLst/>
              <a:ahLst/>
              <a:cxnLst/>
              <a:rect l="l" t="t" r="r" b="b"/>
              <a:pathLst>
                <a:path w="4712" h="3345" extrusionOk="0">
                  <a:moveTo>
                    <a:pt x="3762" y="0"/>
                  </a:moveTo>
                  <a:cubicBezTo>
                    <a:pt x="3630" y="0"/>
                    <a:pt x="3476" y="40"/>
                    <a:pt x="3293" y="105"/>
                  </a:cubicBezTo>
                  <a:cubicBezTo>
                    <a:pt x="3156" y="156"/>
                    <a:pt x="3033" y="171"/>
                    <a:pt x="2915" y="171"/>
                  </a:cubicBezTo>
                  <a:cubicBezTo>
                    <a:pt x="2737" y="171"/>
                    <a:pt x="2572" y="136"/>
                    <a:pt x="2390" y="136"/>
                  </a:cubicBezTo>
                  <a:cubicBezTo>
                    <a:pt x="2142" y="136"/>
                    <a:pt x="1863" y="201"/>
                    <a:pt x="1482" y="506"/>
                  </a:cubicBezTo>
                  <a:cubicBezTo>
                    <a:pt x="625" y="1184"/>
                    <a:pt x="1" y="2407"/>
                    <a:pt x="1312" y="3174"/>
                  </a:cubicBezTo>
                  <a:cubicBezTo>
                    <a:pt x="1519" y="3294"/>
                    <a:pt x="1722" y="3345"/>
                    <a:pt x="1916" y="3345"/>
                  </a:cubicBezTo>
                  <a:cubicBezTo>
                    <a:pt x="2946" y="3345"/>
                    <a:pt x="3748" y="1925"/>
                    <a:pt x="3748" y="1925"/>
                  </a:cubicBezTo>
                  <a:cubicBezTo>
                    <a:pt x="3748" y="1925"/>
                    <a:pt x="4711" y="1782"/>
                    <a:pt x="4461" y="872"/>
                  </a:cubicBezTo>
                  <a:cubicBezTo>
                    <a:pt x="4278" y="229"/>
                    <a:pt x="4082" y="0"/>
                    <a:pt x="37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 name="Google Shape;3071;p45"/>
            <p:cNvSpPr/>
            <p:nvPr/>
          </p:nvSpPr>
          <p:spPr>
            <a:xfrm>
              <a:off x="4022855" y="2543573"/>
              <a:ext cx="140038" cy="199413"/>
            </a:xfrm>
            <a:custGeom>
              <a:avLst/>
              <a:gdLst/>
              <a:ahLst/>
              <a:cxnLst/>
              <a:rect l="l" t="t" r="r" b="b"/>
              <a:pathLst>
                <a:path w="2125" h="3026" extrusionOk="0">
                  <a:moveTo>
                    <a:pt x="625" y="1"/>
                  </a:moveTo>
                  <a:lnTo>
                    <a:pt x="625" y="1"/>
                  </a:lnTo>
                  <a:cubicBezTo>
                    <a:pt x="625" y="1"/>
                    <a:pt x="706" y="1705"/>
                    <a:pt x="1" y="2213"/>
                  </a:cubicBezTo>
                  <a:cubicBezTo>
                    <a:pt x="272" y="2838"/>
                    <a:pt x="667" y="3026"/>
                    <a:pt x="1042" y="3026"/>
                  </a:cubicBezTo>
                  <a:cubicBezTo>
                    <a:pt x="1605" y="3026"/>
                    <a:pt x="2124" y="2606"/>
                    <a:pt x="2124" y="2606"/>
                  </a:cubicBezTo>
                  <a:cubicBezTo>
                    <a:pt x="2124" y="2606"/>
                    <a:pt x="1732" y="1901"/>
                    <a:pt x="1874" y="1080"/>
                  </a:cubicBezTo>
                  <a:cubicBezTo>
                    <a:pt x="1812" y="1018"/>
                    <a:pt x="625" y="1"/>
                    <a:pt x="625" y="1"/>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 name="Google Shape;3072;p45"/>
            <p:cNvSpPr/>
            <p:nvPr/>
          </p:nvSpPr>
          <p:spPr>
            <a:xfrm>
              <a:off x="3998802" y="2391937"/>
              <a:ext cx="257537" cy="257867"/>
            </a:xfrm>
            <a:custGeom>
              <a:avLst/>
              <a:gdLst/>
              <a:ahLst/>
              <a:cxnLst/>
              <a:rect l="l" t="t" r="r" b="b"/>
              <a:pathLst>
                <a:path w="3908" h="3913" extrusionOk="0">
                  <a:moveTo>
                    <a:pt x="1329" y="0"/>
                  </a:moveTo>
                  <a:lnTo>
                    <a:pt x="1329" y="0"/>
                  </a:lnTo>
                  <a:cubicBezTo>
                    <a:pt x="1329" y="0"/>
                    <a:pt x="1330" y="0"/>
                    <a:pt x="1330" y="0"/>
                  </a:cubicBezTo>
                  <a:lnTo>
                    <a:pt x="1330" y="0"/>
                  </a:lnTo>
                  <a:cubicBezTo>
                    <a:pt x="1330" y="0"/>
                    <a:pt x="1329" y="0"/>
                    <a:pt x="1329" y="0"/>
                  </a:cubicBezTo>
                  <a:close/>
                  <a:moveTo>
                    <a:pt x="1330" y="0"/>
                  </a:moveTo>
                  <a:cubicBezTo>
                    <a:pt x="1444" y="92"/>
                    <a:pt x="794" y="1481"/>
                    <a:pt x="446" y="1508"/>
                  </a:cubicBezTo>
                  <a:cubicBezTo>
                    <a:pt x="446" y="1508"/>
                    <a:pt x="408" y="1500"/>
                    <a:pt x="353" y="1500"/>
                  </a:cubicBezTo>
                  <a:cubicBezTo>
                    <a:pt x="222" y="1500"/>
                    <a:pt x="0" y="1544"/>
                    <a:pt x="0" y="1847"/>
                  </a:cubicBezTo>
                  <a:cubicBezTo>
                    <a:pt x="0" y="2149"/>
                    <a:pt x="222" y="2193"/>
                    <a:pt x="353" y="2193"/>
                  </a:cubicBezTo>
                  <a:cubicBezTo>
                    <a:pt x="408" y="2193"/>
                    <a:pt x="446" y="2186"/>
                    <a:pt x="446" y="2186"/>
                  </a:cubicBezTo>
                  <a:cubicBezTo>
                    <a:pt x="446" y="2186"/>
                    <a:pt x="1347" y="3912"/>
                    <a:pt x="2414" y="3912"/>
                  </a:cubicBezTo>
                  <a:cubicBezTo>
                    <a:pt x="2515" y="3912"/>
                    <a:pt x="2617" y="3897"/>
                    <a:pt x="2721" y="3863"/>
                  </a:cubicBezTo>
                  <a:cubicBezTo>
                    <a:pt x="3907" y="3461"/>
                    <a:pt x="2828" y="232"/>
                    <a:pt x="2828" y="232"/>
                  </a:cubicBezTo>
                  <a:lnTo>
                    <a:pt x="2828" y="232"/>
                  </a:lnTo>
                  <a:cubicBezTo>
                    <a:pt x="2828" y="232"/>
                    <a:pt x="2609" y="354"/>
                    <a:pt x="2279" y="354"/>
                  </a:cubicBezTo>
                  <a:cubicBezTo>
                    <a:pt x="2015" y="354"/>
                    <a:pt x="1681" y="277"/>
                    <a:pt x="1330" y="0"/>
                  </a:cubicBezTo>
                  <a:close/>
                </a:path>
              </a:pathLst>
            </a:custGeom>
            <a:solidFill>
              <a:srgbClr val="FFAA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 name="Google Shape;3073;p45"/>
            <p:cNvSpPr/>
            <p:nvPr/>
          </p:nvSpPr>
          <p:spPr>
            <a:xfrm>
              <a:off x="5082857" y="1678240"/>
              <a:ext cx="883653" cy="1303370"/>
            </a:xfrm>
            <a:custGeom>
              <a:avLst/>
              <a:gdLst/>
              <a:ahLst/>
              <a:cxnLst/>
              <a:rect l="l" t="t" r="r" b="b"/>
              <a:pathLst>
                <a:path w="13409" h="19778" extrusionOk="0">
                  <a:moveTo>
                    <a:pt x="5121" y="0"/>
                  </a:moveTo>
                  <a:cubicBezTo>
                    <a:pt x="4493" y="0"/>
                    <a:pt x="3920" y="427"/>
                    <a:pt x="3774" y="1071"/>
                  </a:cubicBezTo>
                  <a:lnTo>
                    <a:pt x="170" y="16504"/>
                  </a:lnTo>
                  <a:cubicBezTo>
                    <a:pt x="1" y="17244"/>
                    <a:pt x="455" y="17985"/>
                    <a:pt x="1205" y="18163"/>
                  </a:cubicBezTo>
                  <a:lnTo>
                    <a:pt x="7976" y="19742"/>
                  </a:lnTo>
                  <a:cubicBezTo>
                    <a:pt x="8080" y="19766"/>
                    <a:pt x="8185" y="19778"/>
                    <a:pt x="8287" y="19778"/>
                  </a:cubicBezTo>
                  <a:cubicBezTo>
                    <a:pt x="8914" y="19778"/>
                    <a:pt x="9482" y="19351"/>
                    <a:pt x="9635" y="18707"/>
                  </a:cubicBezTo>
                  <a:lnTo>
                    <a:pt x="13239" y="3283"/>
                  </a:lnTo>
                  <a:cubicBezTo>
                    <a:pt x="13409" y="2534"/>
                    <a:pt x="12945" y="1793"/>
                    <a:pt x="12205" y="1615"/>
                  </a:cubicBezTo>
                  <a:lnTo>
                    <a:pt x="5433" y="36"/>
                  </a:lnTo>
                  <a:cubicBezTo>
                    <a:pt x="5329" y="12"/>
                    <a:pt x="5224" y="0"/>
                    <a:pt x="51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 name="Google Shape;3074;p45"/>
            <p:cNvSpPr/>
            <p:nvPr/>
          </p:nvSpPr>
          <p:spPr>
            <a:xfrm>
              <a:off x="5147505" y="1801078"/>
              <a:ext cx="761409" cy="1027711"/>
            </a:xfrm>
            <a:custGeom>
              <a:avLst/>
              <a:gdLst/>
              <a:ahLst/>
              <a:cxnLst/>
              <a:rect l="l" t="t" r="r" b="b"/>
              <a:pathLst>
                <a:path w="11554" h="15595" extrusionOk="0">
                  <a:moveTo>
                    <a:pt x="3486" y="1"/>
                  </a:moveTo>
                  <a:cubicBezTo>
                    <a:pt x="3302" y="1"/>
                    <a:pt x="3134" y="126"/>
                    <a:pt x="3088" y="313"/>
                  </a:cubicBezTo>
                  <a:lnTo>
                    <a:pt x="45" y="13320"/>
                  </a:lnTo>
                  <a:cubicBezTo>
                    <a:pt x="1" y="13534"/>
                    <a:pt x="135" y="13748"/>
                    <a:pt x="349" y="13801"/>
                  </a:cubicBezTo>
                  <a:lnTo>
                    <a:pt x="7976" y="15585"/>
                  </a:lnTo>
                  <a:cubicBezTo>
                    <a:pt x="8005" y="15591"/>
                    <a:pt x="8034" y="15594"/>
                    <a:pt x="8062" y="15594"/>
                  </a:cubicBezTo>
                  <a:cubicBezTo>
                    <a:pt x="8252" y="15594"/>
                    <a:pt x="8420" y="15469"/>
                    <a:pt x="8467" y="15282"/>
                  </a:cubicBezTo>
                  <a:lnTo>
                    <a:pt x="11500" y="2275"/>
                  </a:lnTo>
                  <a:cubicBezTo>
                    <a:pt x="11554" y="2061"/>
                    <a:pt x="11420" y="1847"/>
                    <a:pt x="11197" y="1794"/>
                  </a:cubicBezTo>
                  <a:lnTo>
                    <a:pt x="3569" y="9"/>
                  </a:lnTo>
                  <a:cubicBezTo>
                    <a:pt x="3541" y="4"/>
                    <a:pt x="3514" y="1"/>
                    <a:pt x="34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 name="Google Shape;3075;p45"/>
            <p:cNvSpPr/>
            <p:nvPr/>
          </p:nvSpPr>
          <p:spPr>
            <a:xfrm>
              <a:off x="5552592" y="1760879"/>
              <a:ext cx="24778" cy="22274"/>
            </a:xfrm>
            <a:custGeom>
              <a:avLst/>
              <a:gdLst/>
              <a:ahLst/>
              <a:cxnLst/>
              <a:rect l="l" t="t" r="r" b="b"/>
              <a:pathLst>
                <a:path w="376" h="338" extrusionOk="0">
                  <a:moveTo>
                    <a:pt x="189" y="0"/>
                  </a:moveTo>
                  <a:cubicBezTo>
                    <a:pt x="112" y="0"/>
                    <a:pt x="43" y="51"/>
                    <a:pt x="27" y="129"/>
                  </a:cubicBezTo>
                  <a:cubicBezTo>
                    <a:pt x="0" y="218"/>
                    <a:pt x="63" y="307"/>
                    <a:pt x="152" y="334"/>
                  </a:cubicBezTo>
                  <a:cubicBezTo>
                    <a:pt x="164" y="336"/>
                    <a:pt x="175" y="337"/>
                    <a:pt x="186" y="337"/>
                  </a:cubicBezTo>
                  <a:cubicBezTo>
                    <a:pt x="263" y="337"/>
                    <a:pt x="333" y="287"/>
                    <a:pt x="348" y="209"/>
                  </a:cubicBezTo>
                  <a:cubicBezTo>
                    <a:pt x="375" y="111"/>
                    <a:pt x="313" y="22"/>
                    <a:pt x="223" y="4"/>
                  </a:cubicBezTo>
                  <a:cubicBezTo>
                    <a:pt x="212" y="2"/>
                    <a:pt x="200" y="0"/>
                    <a:pt x="189" y="0"/>
                  </a:cubicBezTo>
                  <a:close/>
                </a:path>
              </a:pathLst>
            </a:custGeom>
            <a:solidFill>
              <a:srgbClr val="253D8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 name="Google Shape;3076;p45"/>
            <p:cNvSpPr/>
            <p:nvPr/>
          </p:nvSpPr>
          <p:spPr>
            <a:xfrm>
              <a:off x="5595493" y="1770698"/>
              <a:ext cx="153547" cy="52390"/>
            </a:xfrm>
            <a:custGeom>
              <a:avLst/>
              <a:gdLst/>
              <a:ahLst/>
              <a:cxnLst/>
              <a:rect l="l" t="t" r="r" b="b"/>
              <a:pathLst>
                <a:path w="2330" h="795" extrusionOk="0">
                  <a:moveTo>
                    <a:pt x="178" y="0"/>
                  </a:moveTo>
                  <a:cubicBezTo>
                    <a:pt x="99" y="0"/>
                    <a:pt x="34" y="56"/>
                    <a:pt x="19" y="131"/>
                  </a:cubicBezTo>
                  <a:cubicBezTo>
                    <a:pt x="1" y="221"/>
                    <a:pt x="54" y="310"/>
                    <a:pt x="143" y="328"/>
                  </a:cubicBezTo>
                  <a:lnTo>
                    <a:pt x="2106" y="792"/>
                  </a:lnTo>
                  <a:cubicBezTo>
                    <a:pt x="2118" y="794"/>
                    <a:pt x="2129" y="795"/>
                    <a:pt x="2140" y="795"/>
                  </a:cubicBezTo>
                  <a:cubicBezTo>
                    <a:pt x="2217" y="795"/>
                    <a:pt x="2287" y="744"/>
                    <a:pt x="2302" y="667"/>
                  </a:cubicBezTo>
                  <a:cubicBezTo>
                    <a:pt x="2329" y="577"/>
                    <a:pt x="2267" y="479"/>
                    <a:pt x="2177" y="462"/>
                  </a:cubicBezTo>
                  <a:lnTo>
                    <a:pt x="224" y="7"/>
                  </a:lnTo>
                  <a:cubicBezTo>
                    <a:pt x="208" y="2"/>
                    <a:pt x="193" y="0"/>
                    <a:pt x="178" y="0"/>
                  </a:cubicBezTo>
                  <a:close/>
                </a:path>
              </a:pathLst>
            </a:custGeom>
            <a:solidFill>
              <a:srgbClr val="253D8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 name="Google Shape;3077;p45"/>
            <p:cNvSpPr/>
            <p:nvPr/>
          </p:nvSpPr>
          <p:spPr>
            <a:xfrm>
              <a:off x="5350938" y="2805723"/>
              <a:ext cx="103529" cy="94303"/>
            </a:xfrm>
            <a:custGeom>
              <a:avLst/>
              <a:gdLst/>
              <a:ahLst/>
              <a:cxnLst/>
              <a:rect l="l" t="t" r="r" b="b"/>
              <a:pathLst>
                <a:path w="1571" h="1431" extrusionOk="0">
                  <a:moveTo>
                    <a:pt x="785" y="1"/>
                  </a:moveTo>
                  <a:cubicBezTo>
                    <a:pt x="460" y="1"/>
                    <a:pt x="166" y="225"/>
                    <a:pt x="90" y="555"/>
                  </a:cubicBezTo>
                  <a:cubicBezTo>
                    <a:pt x="1" y="938"/>
                    <a:pt x="232" y="1322"/>
                    <a:pt x="616" y="1411"/>
                  </a:cubicBezTo>
                  <a:cubicBezTo>
                    <a:pt x="671" y="1424"/>
                    <a:pt x="727" y="1430"/>
                    <a:pt x="781" y="1430"/>
                  </a:cubicBezTo>
                  <a:cubicBezTo>
                    <a:pt x="1104" y="1430"/>
                    <a:pt x="1396" y="1213"/>
                    <a:pt x="1472" y="885"/>
                  </a:cubicBezTo>
                  <a:cubicBezTo>
                    <a:pt x="1571" y="501"/>
                    <a:pt x="1330" y="117"/>
                    <a:pt x="946" y="19"/>
                  </a:cubicBezTo>
                  <a:cubicBezTo>
                    <a:pt x="892" y="7"/>
                    <a:pt x="838" y="1"/>
                    <a:pt x="78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 name="Google Shape;3078;p45"/>
            <p:cNvSpPr/>
            <p:nvPr/>
          </p:nvSpPr>
          <p:spPr>
            <a:xfrm>
              <a:off x="5248661" y="1868625"/>
              <a:ext cx="54697" cy="157106"/>
            </a:xfrm>
            <a:custGeom>
              <a:avLst/>
              <a:gdLst/>
              <a:ahLst/>
              <a:cxnLst/>
              <a:rect l="l" t="t" r="r" b="b"/>
              <a:pathLst>
                <a:path w="830" h="2384" extrusionOk="0">
                  <a:moveTo>
                    <a:pt x="752" y="0"/>
                  </a:moveTo>
                  <a:cubicBezTo>
                    <a:pt x="611" y="0"/>
                    <a:pt x="485" y="99"/>
                    <a:pt x="455" y="242"/>
                  </a:cubicBezTo>
                  <a:lnTo>
                    <a:pt x="45" y="2009"/>
                  </a:lnTo>
                  <a:cubicBezTo>
                    <a:pt x="0" y="2178"/>
                    <a:pt x="107" y="2348"/>
                    <a:pt x="277" y="2383"/>
                  </a:cubicBezTo>
                  <a:lnTo>
                    <a:pt x="830" y="10"/>
                  </a:lnTo>
                  <a:cubicBezTo>
                    <a:pt x="804" y="3"/>
                    <a:pt x="778" y="0"/>
                    <a:pt x="752" y="0"/>
                  </a:cubicBezTo>
                  <a:close/>
                </a:path>
              </a:pathLst>
            </a:custGeom>
            <a:solidFill>
              <a:srgbClr val="2E3F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 name="Google Shape;3079;p45"/>
            <p:cNvSpPr/>
            <p:nvPr/>
          </p:nvSpPr>
          <p:spPr>
            <a:xfrm>
              <a:off x="5873591" y="2062108"/>
              <a:ext cx="60035" cy="182807"/>
            </a:xfrm>
            <a:custGeom>
              <a:avLst/>
              <a:gdLst/>
              <a:ahLst/>
              <a:cxnLst/>
              <a:rect l="l" t="t" r="r" b="b"/>
              <a:pathLst>
                <a:path w="911" h="2774" extrusionOk="0">
                  <a:moveTo>
                    <a:pt x="643" y="0"/>
                  </a:moveTo>
                  <a:lnTo>
                    <a:pt x="0" y="2766"/>
                  </a:lnTo>
                  <a:cubicBezTo>
                    <a:pt x="22" y="2771"/>
                    <a:pt x="45" y="2773"/>
                    <a:pt x="67" y="2773"/>
                  </a:cubicBezTo>
                  <a:cubicBezTo>
                    <a:pt x="205" y="2773"/>
                    <a:pt x="337" y="2680"/>
                    <a:pt x="375" y="2534"/>
                  </a:cubicBezTo>
                  <a:lnTo>
                    <a:pt x="875" y="375"/>
                  </a:lnTo>
                  <a:cubicBezTo>
                    <a:pt x="910" y="215"/>
                    <a:pt x="812" y="45"/>
                    <a:pt x="643" y="0"/>
                  </a:cubicBezTo>
                  <a:close/>
                </a:path>
              </a:pathLst>
            </a:custGeom>
            <a:solidFill>
              <a:srgbClr val="2E3F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 name="Google Shape;3080;p45"/>
            <p:cNvSpPr/>
            <p:nvPr/>
          </p:nvSpPr>
          <p:spPr>
            <a:xfrm>
              <a:off x="4995869" y="3806217"/>
              <a:ext cx="901314" cy="667040"/>
            </a:xfrm>
            <a:custGeom>
              <a:avLst/>
              <a:gdLst/>
              <a:ahLst/>
              <a:cxnLst/>
              <a:rect l="l" t="t" r="r" b="b"/>
              <a:pathLst>
                <a:path w="13677" h="10122" extrusionOk="0">
                  <a:moveTo>
                    <a:pt x="11136" y="1"/>
                  </a:moveTo>
                  <a:cubicBezTo>
                    <a:pt x="11050" y="1"/>
                    <a:pt x="10963" y="10"/>
                    <a:pt x="10875" y="30"/>
                  </a:cubicBezTo>
                  <a:lnTo>
                    <a:pt x="1044" y="2215"/>
                  </a:lnTo>
                  <a:cubicBezTo>
                    <a:pt x="402" y="2358"/>
                    <a:pt x="0" y="3000"/>
                    <a:pt x="143" y="3634"/>
                  </a:cubicBezTo>
                  <a:lnTo>
                    <a:pt x="1374" y="9192"/>
                  </a:lnTo>
                  <a:cubicBezTo>
                    <a:pt x="1498" y="9740"/>
                    <a:pt x="1995" y="10121"/>
                    <a:pt x="2538" y="10121"/>
                  </a:cubicBezTo>
                  <a:cubicBezTo>
                    <a:pt x="2622" y="10121"/>
                    <a:pt x="2707" y="10112"/>
                    <a:pt x="2792" y="10093"/>
                  </a:cubicBezTo>
                  <a:lnTo>
                    <a:pt x="12632" y="7898"/>
                  </a:lnTo>
                  <a:cubicBezTo>
                    <a:pt x="13275" y="7755"/>
                    <a:pt x="13676" y="7122"/>
                    <a:pt x="13533" y="6480"/>
                  </a:cubicBezTo>
                  <a:lnTo>
                    <a:pt x="12293" y="931"/>
                  </a:lnTo>
                  <a:cubicBezTo>
                    <a:pt x="12170" y="376"/>
                    <a:pt x="11681" y="1"/>
                    <a:pt x="1113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 name="Google Shape;3081;p45"/>
            <p:cNvSpPr/>
            <p:nvPr/>
          </p:nvSpPr>
          <p:spPr>
            <a:xfrm>
              <a:off x="5049379" y="4065665"/>
              <a:ext cx="820719" cy="267554"/>
            </a:xfrm>
            <a:custGeom>
              <a:avLst/>
              <a:gdLst/>
              <a:ahLst/>
              <a:cxnLst/>
              <a:rect l="l" t="t" r="r" b="b"/>
              <a:pathLst>
                <a:path w="12454" h="4060" extrusionOk="0">
                  <a:moveTo>
                    <a:pt x="12150" y="0"/>
                  </a:moveTo>
                  <a:lnTo>
                    <a:pt x="0" y="2703"/>
                  </a:lnTo>
                  <a:lnTo>
                    <a:pt x="303" y="4059"/>
                  </a:lnTo>
                  <a:lnTo>
                    <a:pt x="12454" y="1356"/>
                  </a:lnTo>
                  <a:lnTo>
                    <a:pt x="1215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 name="Google Shape;3082;p45"/>
            <p:cNvSpPr/>
            <p:nvPr/>
          </p:nvSpPr>
          <p:spPr>
            <a:xfrm>
              <a:off x="5617833" y="4249329"/>
              <a:ext cx="79410" cy="72292"/>
            </a:xfrm>
            <a:custGeom>
              <a:avLst/>
              <a:gdLst/>
              <a:ahLst/>
              <a:cxnLst/>
              <a:rect l="l" t="t" r="r" b="b"/>
              <a:pathLst>
                <a:path w="1205" h="1097" extrusionOk="0">
                  <a:moveTo>
                    <a:pt x="595" y="0"/>
                  </a:moveTo>
                  <a:cubicBezTo>
                    <a:pt x="441" y="0"/>
                    <a:pt x="288" y="77"/>
                    <a:pt x="197" y="220"/>
                  </a:cubicBezTo>
                  <a:lnTo>
                    <a:pt x="143" y="309"/>
                  </a:lnTo>
                  <a:cubicBezTo>
                    <a:pt x="1" y="532"/>
                    <a:pt x="63" y="826"/>
                    <a:pt x="286" y="960"/>
                  </a:cubicBezTo>
                  <a:lnTo>
                    <a:pt x="375" y="1022"/>
                  </a:lnTo>
                  <a:cubicBezTo>
                    <a:pt x="454" y="1073"/>
                    <a:pt x="541" y="1096"/>
                    <a:pt x="627" y="1096"/>
                  </a:cubicBezTo>
                  <a:cubicBezTo>
                    <a:pt x="785" y="1096"/>
                    <a:pt x="940" y="1015"/>
                    <a:pt x="1027" y="871"/>
                  </a:cubicBezTo>
                  <a:cubicBezTo>
                    <a:pt x="1205" y="603"/>
                    <a:pt x="1125" y="246"/>
                    <a:pt x="848" y="77"/>
                  </a:cubicBezTo>
                  <a:cubicBezTo>
                    <a:pt x="771" y="25"/>
                    <a:pt x="683" y="0"/>
                    <a:pt x="595" y="0"/>
                  </a:cubicBezTo>
                  <a:close/>
                </a:path>
              </a:pathLst>
            </a:custGeom>
            <a:solidFill>
              <a:srgbClr val="E265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 name="Google Shape;3083;p45"/>
            <p:cNvSpPr/>
            <p:nvPr/>
          </p:nvSpPr>
          <p:spPr>
            <a:xfrm>
              <a:off x="5676023" y="4237928"/>
              <a:ext cx="79475" cy="69327"/>
            </a:xfrm>
            <a:custGeom>
              <a:avLst/>
              <a:gdLst/>
              <a:ahLst/>
              <a:cxnLst/>
              <a:rect l="l" t="t" r="r" b="b"/>
              <a:pathLst>
                <a:path w="1206" h="1052" extrusionOk="0">
                  <a:moveTo>
                    <a:pt x="601" y="1"/>
                  </a:moveTo>
                  <a:cubicBezTo>
                    <a:pt x="426" y="1"/>
                    <a:pt x="256" y="86"/>
                    <a:pt x="153" y="241"/>
                  </a:cubicBezTo>
                  <a:cubicBezTo>
                    <a:pt x="1" y="491"/>
                    <a:pt x="72" y="812"/>
                    <a:pt x="313" y="972"/>
                  </a:cubicBezTo>
                  <a:cubicBezTo>
                    <a:pt x="402" y="1026"/>
                    <a:pt x="501" y="1052"/>
                    <a:pt x="598" y="1052"/>
                  </a:cubicBezTo>
                  <a:cubicBezTo>
                    <a:pt x="775" y="1052"/>
                    <a:pt x="947" y="967"/>
                    <a:pt x="1045" y="812"/>
                  </a:cubicBezTo>
                  <a:cubicBezTo>
                    <a:pt x="1205" y="562"/>
                    <a:pt x="1125" y="241"/>
                    <a:pt x="884" y="80"/>
                  </a:cubicBezTo>
                  <a:cubicBezTo>
                    <a:pt x="795" y="26"/>
                    <a:pt x="698" y="1"/>
                    <a:pt x="601" y="1"/>
                  </a:cubicBezTo>
                  <a:close/>
                </a:path>
              </a:pathLst>
            </a:custGeom>
            <a:solidFill>
              <a:srgbClr val="F3C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 name="Google Shape;3084;p45"/>
            <p:cNvSpPr/>
            <p:nvPr/>
          </p:nvSpPr>
          <p:spPr>
            <a:xfrm>
              <a:off x="5076398" y="3903947"/>
              <a:ext cx="579129" cy="185838"/>
            </a:xfrm>
            <a:custGeom>
              <a:avLst/>
              <a:gdLst/>
              <a:ahLst/>
              <a:cxnLst/>
              <a:rect l="l" t="t" r="r" b="b"/>
              <a:pathLst>
                <a:path w="8788" h="2820" extrusionOk="0">
                  <a:moveTo>
                    <a:pt x="8565" y="1"/>
                  </a:moveTo>
                  <a:lnTo>
                    <a:pt x="0" y="1928"/>
                  </a:lnTo>
                  <a:lnTo>
                    <a:pt x="223" y="2820"/>
                  </a:lnTo>
                  <a:lnTo>
                    <a:pt x="8788" y="884"/>
                  </a:lnTo>
                  <a:lnTo>
                    <a:pt x="856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 name="Google Shape;3085;p45"/>
            <p:cNvSpPr/>
            <p:nvPr/>
          </p:nvSpPr>
          <p:spPr>
            <a:xfrm>
              <a:off x="5092280" y="4023885"/>
              <a:ext cx="412732" cy="123563"/>
            </a:xfrm>
            <a:custGeom>
              <a:avLst/>
              <a:gdLst/>
              <a:ahLst/>
              <a:cxnLst/>
              <a:rect l="l" t="t" r="r" b="b"/>
              <a:pathLst>
                <a:path w="6263" h="1875" extrusionOk="0">
                  <a:moveTo>
                    <a:pt x="6147" y="1"/>
                  </a:moveTo>
                  <a:lnTo>
                    <a:pt x="0" y="1375"/>
                  </a:lnTo>
                  <a:lnTo>
                    <a:pt x="116" y="1874"/>
                  </a:lnTo>
                  <a:lnTo>
                    <a:pt x="6263" y="500"/>
                  </a:lnTo>
                  <a:lnTo>
                    <a:pt x="614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 name="Google Shape;3086;p45"/>
            <p:cNvSpPr/>
            <p:nvPr/>
          </p:nvSpPr>
          <p:spPr>
            <a:xfrm>
              <a:off x="5108162" y="4097363"/>
              <a:ext cx="306896" cy="100629"/>
            </a:xfrm>
            <a:custGeom>
              <a:avLst/>
              <a:gdLst/>
              <a:ahLst/>
              <a:cxnLst/>
              <a:rect l="l" t="t" r="r" b="b"/>
              <a:pathLst>
                <a:path w="4657" h="1527" extrusionOk="0">
                  <a:moveTo>
                    <a:pt x="4541" y="1"/>
                  </a:moveTo>
                  <a:lnTo>
                    <a:pt x="0" y="1018"/>
                  </a:lnTo>
                  <a:lnTo>
                    <a:pt x="107" y="1526"/>
                  </a:lnTo>
                  <a:lnTo>
                    <a:pt x="4657" y="500"/>
                  </a:lnTo>
                  <a:lnTo>
                    <a:pt x="454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 name="Google Shape;3087;p45"/>
            <p:cNvSpPr/>
            <p:nvPr/>
          </p:nvSpPr>
          <p:spPr>
            <a:xfrm>
              <a:off x="4450876" y="3594810"/>
              <a:ext cx="144650" cy="144387"/>
            </a:xfrm>
            <a:custGeom>
              <a:avLst/>
              <a:gdLst/>
              <a:ahLst/>
              <a:cxnLst/>
              <a:rect l="l" t="t" r="r" b="b"/>
              <a:pathLst>
                <a:path w="2195" h="2191" extrusionOk="0">
                  <a:moveTo>
                    <a:pt x="1199" y="0"/>
                  </a:moveTo>
                  <a:cubicBezTo>
                    <a:pt x="852" y="0"/>
                    <a:pt x="523" y="213"/>
                    <a:pt x="393" y="561"/>
                  </a:cubicBezTo>
                  <a:lnTo>
                    <a:pt x="18" y="1507"/>
                  </a:lnTo>
                  <a:cubicBezTo>
                    <a:pt x="0" y="1543"/>
                    <a:pt x="27" y="1587"/>
                    <a:pt x="63" y="1605"/>
                  </a:cubicBezTo>
                  <a:cubicBezTo>
                    <a:pt x="74" y="1610"/>
                    <a:pt x="86" y="1612"/>
                    <a:pt x="97" y="1612"/>
                  </a:cubicBezTo>
                  <a:cubicBezTo>
                    <a:pt x="129" y="1612"/>
                    <a:pt x="157" y="1594"/>
                    <a:pt x="170" y="1561"/>
                  </a:cubicBezTo>
                  <a:lnTo>
                    <a:pt x="536" y="615"/>
                  </a:lnTo>
                  <a:cubicBezTo>
                    <a:pt x="645" y="335"/>
                    <a:pt x="917" y="164"/>
                    <a:pt x="1203" y="164"/>
                  </a:cubicBezTo>
                  <a:cubicBezTo>
                    <a:pt x="1290" y="164"/>
                    <a:pt x="1378" y="180"/>
                    <a:pt x="1463" y="214"/>
                  </a:cubicBezTo>
                  <a:cubicBezTo>
                    <a:pt x="1829" y="356"/>
                    <a:pt x="2008" y="767"/>
                    <a:pt x="1865" y="1132"/>
                  </a:cubicBezTo>
                  <a:lnTo>
                    <a:pt x="1499" y="2078"/>
                  </a:lnTo>
                  <a:cubicBezTo>
                    <a:pt x="1481" y="2123"/>
                    <a:pt x="1499" y="2167"/>
                    <a:pt x="1544" y="2185"/>
                  </a:cubicBezTo>
                  <a:cubicBezTo>
                    <a:pt x="1554" y="2189"/>
                    <a:pt x="1563" y="2191"/>
                    <a:pt x="1573" y="2191"/>
                  </a:cubicBezTo>
                  <a:cubicBezTo>
                    <a:pt x="1607" y="2191"/>
                    <a:pt x="1637" y="2168"/>
                    <a:pt x="1651" y="2140"/>
                  </a:cubicBezTo>
                  <a:lnTo>
                    <a:pt x="2017" y="1195"/>
                  </a:lnTo>
                  <a:cubicBezTo>
                    <a:pt x="2195" y="749"/>
                    <a:pt x="1972" y="240"/>
                    <a:pt x="1517" y="62"/>
                  </a:cubicBezTo>
                  <a:cubicBezTo>
                    <a:pt x="1413" y="20"/>
                    <a:pt x="1305" y="0"/>
                    <a:pt x="1199" y="0"/>
                  </a:cubicBezTo>
                  <a:close/>
                </a:path>
              </a:pathLst>
            </a:custGeom>
            <a:solidFill>
              <a:srgbClr val="EEB4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 name="Google Shape;3088;p45"/>
            <p:cNvSpPr/>
            <p:nvPr/>
          </p:nvSpPr>
          <p:spPr>
            <a:xfrm>
              <a:off x="4278020" y="3632966"/>
              <a:ext cx="346964" cy="363966"/>
            </a:xfrm>
            <a:custGeom>
              <a:avLst/>
              <a:gdLst/>
              <a:ahLst/>
              <a:cxnLst/>
              <a:rect l="l" t="t" r="r" b="b"/>
              <a:pathLst>
                <a:path w="5265" h="5523" extrusionOk="0">
                  <a:moveTo>
                    <a:pt x="1874" y="0"/>
                  </a:moveTo>
                  <a:lnTo>
                    <a:pt x="1" y="3988"/>
                  </a:lnTo>
                  <a:lnTo>
                    <a:pt x="3935" y="5522"/>
                  </a:lnTo>
                  <a:lnTo>
                    <a:pt x="5264" y="1321"/>
                  </a:lnTo>
                  <a:lnTo>
                    <a:pt x="1874" y="0"/>
                  </a:lnTo>
                  <a:close/>
                </a:path>
              </a:pathLst>
            </a:custGeom>
            <a:solidFill>
              <a:srgbClr val="F6B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 name="Google Shape;3089;p45"/>
            <p:cNvSpPr/>
            <p:nvPr/>
          </p:nvSpPr>
          <p:spPr>
            <a:xfrm>
              <a:off x="4217458" y="3608846"/>
              <a:ext cx="346964" cy="364559"/>
            </a:xfrm>
            <a:custGeom>
              <a:avLst/>
              <a:gdLst/>
              <a:ahLst/>
              <a:cxnLst/>
              <a:rect l="l" t="t" r="r" b="b"/>
              <a:pathLst>
                <a:path w="5265" h="5532" extrusionOk="0">
                  <a:moveTo>
                    <a:pt x="1874" y="1"/>
                  </a:moveTo>
                  <a:lnTo>
                    <a:pt x="1" y="3997"/>
                  </a:lnTo>
                  <a:lnTo>
                    <a:pt x="3935" y="5532"/>
                  </a:lnTo>
                  <a:lnTo>
                    <a:pt x="5264" y="1330"/>
                  </a:lnTo>
                  <a:lnTo>
                    <a:pt x="187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 name="Google Shape;3090;p45"/>
            <p:cNvSpPr/>
            <p:nvPr/>
          </p:nvSpPr>
          <p:spPr>
            <a:xfrm>
              <a:off x="4386755" y="3569834"/>
              <a:ext cx="144716" cy="144189"/>
            </a:xfrm>
            <a:custGeom>
              <a:avLst/>
              <a:gdLst/>
              <a:ahLst/>
              <a:cxnLst/>
              <a:rect l="l" t="t" r="r" b="b"/>
              <a:pathLst>
                <a:path w="2196" h="2188" extrusionOk="0">
                  <a:moveTo>
                    <a:pt x="1209" y="1"/>
                  </a:moveTo>
                  <a:cubicBezTo>
                    <a:pt x="858" y="1"/>
                    <a:pt x="523" y="212"/>
                    <a:pt x="385" y="557"/>
                  </a:cubicBezTo>
                  <a:lnTo>
                    <a:pt x="19" y="1503"/>
                  </a:lnTo>
                  <a:cubicBezTo>
                    <a:pt x="1" y="1547"/>
                    <a:pt x="28" y="1592"/>
                    <a:pt x="63" y="1610"/>
                  </a:cubicBezTo>
                  <a:cubicBezTo>
                    <a:pt x="71" y="1611"/>
                    <a:pt x="79" y="1612"/>
                    <a:pt x="86" y="1612"/>
                  </a:cubicBezTo>
                  <a:cubicBezTo>
                    <a:pt x="123" y="1612"/>
                    <a:pt x="156" y="1595"/>
                    <a:pt x="170" y="1565"/>
                  </a:cubicBezTo>
                  <a:lnTo>
                    <a:pt x="536" y="619"/>
                  </a:lnTo>
                  <a:cubicBezTo>
                    <a:pt x="646" y="332"/>
                    <a:pt x="918" y="160"/>
                    <a:pt x="1204" y="160"/>
                  </a:cubicBezTo>
                  <a:cubicBezTo>
                    <a:pt x="1291" y="160"/>
                    <a:pt x="1379" y="176"/>
                    <a:pt x="1464" y="209"/>
                  </a:cubicBezTo>
                  <a:cubicBezTo>
                    <a:pt x="1830" y="352"/>
                    <a:pt x="2008" y="771"/>
                    <a:pt x="1865" y="1137"/>
                  </a:cubicBezTo>
                  <a:lnTo>
                    <a:pt x="1500" y="2082"/>
                  </a:lnTo>
                  <a:cubicBezTo>
                    <a:pt x="1482" y="2118"/>
                    <a:pt x="1500" y="2172"/>
                    <a:pt x="1544" y="2180"/>
                  </a:cubicBezTo>
                  <a:cubicBezTo>
                    <a:pt x="1556" y="2185"/>
                    <a:pt x="1567" y="2187"/>
                    <a:pt x="1578" y="2187"/>
                  </a:cubicBezTo>
                  <a:cubicBezTo>
                    <a:pt x="1610" y="2187"/>
                    <a:pt x="1638" y="2169"/>
                    <a:pt x="1651" y="2136"/>
                  </a:cubicBezTo>
                  <a:lnTo>
                    <a:pt x="2017" y="1190"/>
                  </a:lnTo>
                  <a:cubicBezTo>
                    <a:pt x="2196" y="744"/>
                    <a:pt x="1973" y="236"/>
                    <a:pt x="1518" y="57"/>
                  </a:cubicBezTo>
                  <a:cubicBezTo>
                    <a:pt x="1416" y="19"/>
                    <a:pt x="1312" y="1"/>
                    <a:pt x="1209" y="1"/>
                  </a:cubicBezTo>
                  <a:close/>
                </a:path>
              </a:pathLst>
            </a:custGeom>
            <a:solidFill>
              <a:srgbClr val="F3C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 name="Google Shape;3091;p45"/>
            <p:cNvSpPr/>
            <p:nvPr/>
          </p:nvSpPr>
          <p:spPr>
            <a:xfrm>
              <a:off x="2982294" y="3634152"/>
              <a:ext cx="502158" cy="440937"/>
            </a:xfrm>
            <a:custGeom>
              <a:avLst/>
              <a:gdLst/>
              <a:ahLst/>
              <a:cxnLst/>
              <a:rect l="l" t="t" r="r" b="b"/>
              <a:pathLst>
                <a:path w="7620" h="6691" extrusionOk="0">
                  <a:moveTo>
                    <a:pt x="3812" y="1"/>
                  </a:moveTo>
                  <a:cubicBezTo>
                    <a:pt x="3348" y="1"/>
                    <a:pt x="2877" y="98"/>
                    <a:pt x="2427" y="303"/>
                  </a:cubicBezTo>
                  <a:cubicBezTo>
                    <a:pt x="741" y="1071"/>
                    <a:pt x="1" y="3051"/>
                    <a:pt x="768" y="4737"/>
                  </a:cubicBezTo>
                  <a:cubicBezTo>
                    <a:pt x="1329" y="5965"/>
                    <a:pt x="2546" y="6691"/>
                    <a:pt x="3815" y="6691"/>
                  </a:cubicBezTo>
                  <a:cubicBezTo>
                    <a:pt x="4280" y="6691"/>
                    <a:pt x="4752" y="6593"/>
                    <a:pt x="5202" y="6388"/>
                  </a:cubicBezTo>
                  <a:cubicBezTo>
                    <a:pt x="6879" y="5620"/>
                    <a:pt x="7619" y="3631"/>
                    <a:pt x="6852" y="1954"/>
                  </a:cubicBezTo>
                  <a:cubicBezTo>
                    <a:pt x="6290" y="726"/>
                    <a:pt x="5079" y="1"/>
                    <a:pt x="381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 name="Google Shape;3092;p45"/>
            <p:cNvSpPr/>
            <p:nvPr/>
          </p:nvSpPr>
          <p:spPr>
            <a:xfrm>
              <a:off x="3075806" y="3746050"/>
              <a:ext cx="326337" cy="202049"/>
            </a:xfrm>
            <a:custGeom>
              <a:avLst/>
              <a:gdLst/>
              <a:ahLst/>
              <a:cxnLst/>
              <a:rect l="l" t="t" r="r" b="b"/>
              <a:pathLst>
                <a:path w="4952" h="3066" extrusionOk="0">
                  <a:moveTo>
                    <a:pt x="3335" y="1"/>
                  </a:moveTo>
                  <a:cubicBezTo>
                    <a:pt x="2739" y="1"/>
                    <a:pt x="2212" y="613"/>
                    <a:pt x="2212" y="613"/>
                  </a:cubicBezTo>
                  <a:lnTo>
                    <a:pt x="2204" y="613"/>
                  </a:lnTo>
                  <a:cubicBezTo>
                    <a:pt x="2204" y="613"/>
                    <a:pt x="1774" y="395"/>
                    <a:pt x="1320" y="395"/>
                  </a:cubicBezTo>
                  <a:cubicBezTo>
                    <a:pt x="922" y="395"/>
                    <a:pt x="506" y="563"/>
                    <a:pt x="348" y="1193"/>
                  </a:cubicBezTo>
                  <a:cubicBezTo>
                    <a:pt x="0" y="2549"/>
                    <a:pt x="2703" y="3066"/>
                    <a:pt x="2703" y="3066"/>
                  </a:cubicBezTo>
                  <a:cubicBezTo>
                    <a:pt x="2703" y="3066"/>
                    <a:pt x="4951" y="1603"/>
                    <a:pt x="4131" y="470"/>
                  </a:cubicBezTo>
                  <a:cubicBezTo>
                    <a:pt x="3878" y="122"/>
                    <a:pt x="3600" y="1"/>
                    <a:pt x="333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 name="Google Shape;3093;p45"/>
            <p:cNvSpPr/>
            <p:nvPr/>
          </p:nvSpPr>
          <p:spPr>
            <a:xfrm>
              <a:off x="5042855" y="1381888"/>
              <a:ext cx="497479" cy="473426"/>
            </a:xfrm>
            <a:custGeom>
              <a:avLst/>
              <a:gdLst/>
              <a:ahLst/>
              <a:cxnLst/>
              <a:rect l="l" t="t" r="r" b="b"/>
              <a:pathLst>
                <a:path w="7549" h="7184" extrusionOk="0">
                  <a:moveTo>
                    <a:pt x="3778" y="1"/>
                  </a:moveTo>
                  <a:cubicBezTo>
                    <a:pt x="1957" y="1"/>
                    <a:pt x="390" y="1371"/>
                    <a:pt x="206" y="3221"/>
                  </a:cubicBezTo>
                  <a:cubicBezTo>
                    <a:pt x="1" y="5193"/>
                    <a:pt x="1428" y="6959"/>
                    <a:pt x="3400" y="7164"/>
                  </a:cubicBezTo>
                  <a:cubicBezTo>
                    <a:pt x="3526" y="7177"/>
                    <a:pt x="3651" y="7184"/>
                    <a:pt x="3775" y="7184"/>
                  </a:cubicBezTo>
                  <a:cubicBezTo>
                    <a:pt x="5591" y="7184"/>
                    <a:pt x="7151" y="5807"/>
                    <a:pt x="7343" y="3962"/>
                  </a:cubicBezTo>
                  <a:cubicBezTo>
                    <a:pt x="7548" y="1990"/>
                    <a:pt x="6112" y="224"/>
                    <a:pt x="4140" y="19"/>
                  </a:cubicBezTo>
                  <a:cubicBezTo>
                    <a:pt x="4019" y="7"/>
                    <a:pt x="3898" y="1"/>
                    <a:pt x="377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 name="Google Shape;3094;p45"/>
            <p:cNvSpPr/>
            <p:nvPr/>
          </p:nvSpPr>
          <p:spPr>
            <a:xfrm>
              <a:off x="5328598" y="1726281"/>
              <a:ext cx="31830" cy="30248"/>
            </a:xfrm>
            <a:custGeom>
              <a:avLst/>
              <a:gdLst/>
              <a:ahLst/>
              <a:cxnLst/>
              <a:rect l="l" t="t" r="r" b="b"/>
              <a:pathLst>
                <a:path w="483" h="459" extrusionOk="0">
                  <a:moveTo>
                    <a:pt x="239" y="0"/>
                  </a:moveTo>
                  <a:cubicBezTo>
                    <a:pt x="126" y="0"/>
                    <a:pt x="27" y="93"/>
                    <a:pt x="18" y="208"/>
                  </a:cubicBezTo>
                  <a:cubicBezTo>
                    <a:pt x="1" y="333"/>
                    <a:pt x="90" y="440"/>
                    <a:pt x="215" y="458"/>
                  </a:cubicBezTo>
                  <a:cubicBezTo>
                    <a:pt x="221" y="458"/>
                    <a:pt x="227" y="458"/>
                    <a:pt x="233" y="458"/>
                  </a:cubicBezTo>
                  <a:cubicBezTo>
                    <a:pt x="358" y="458"/>
                    <a:pt x="456" y="371"/>
                    <a:pt x="473" y="252"/>
                  </a:cubicBezTo>
                  <a:cubicBezTo>
                    <a:pt x="482" y="127"/>
                    <a:pt x="393" y="11"/>
                    <a:pt x="268" y="3"/>
                  </a:cubicBezTo>
                  <a:cubicBezTo>
                    <a:pt x="258" y="1"/>
                    <a:pt x="248" y="0"/>
                    <a:pt x="23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 name="Google Shape;3095;p45"/>
            <p:cNvSpPr/>
            <p:nvPr/>
          </p:nvSpPr>
          <p:spPr>
            <a:xfrm>
              <a:off x="5212811" y="1714024"/>
              <a:ext cx="31764" cy="30709"/>
            </a:xfrm>
            <a:custGeom>
              <a:avLst/>
              <a:gdLst/>
              <a:ahLst/>
              <a:cxnLst/>
              <a:rect l="l" t="t" r="r" b="b"/>
              <a:pathLst>
                <a:path w="482" h="466" extrusionOk="0">
                  <a:moveTo>
                    <a:pt x="249" y="1"/>
                  </a:moveTo>
                  <a:cubicBezTo>
                    <a:pt x="124" y="1"/>
                    <a:pt x="26" y="87"/>
                    <a:pt x="9" y="206"/>
                  </a:cubicBezTo>
                  <a:cubicBezTo>
                    <a:pt x="0" y="331"/>
                    <a:pt x="89" y="447"/>
                    <a:pt x="214" y="465"/>
                  </a:cubicBezTo>
                  <a:cubicBezTo>
                    <a:pt x="220" y="465"/>
                    <a:pt x="226" y="466"/>
                    <a:pt x="231" y="466"/>
                  </a:cubicBezTo>
                  <a:cubicBezTo>
                    <a:pt x="350" y="466"/>
                    <a:pt x="455" y="379"/>
                    <a:pt x="464" y="260"/>
                  </a:cubicBezTo>
                  <a:cubicBezTo>
                    <a:pt x="482" y="126"/>
                    <a:pt x="393" y="19"/>
                    <a:pt x="268" y="1"/>
                  </a:cubicBezTo>
                  <a:cubicBezTo>
                    <a:pt x="262" y="1"/>
                    <a:pt x="255" y="1"/>
                    <a:pt x="24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 name="Google Shape;3096;p45"/>
            <p:cNvSpPr/>
            <p:nvPr/>
          </p:nvSpPr>
          <p:spPr>
            <a:xfrm>
              <a:off x="5118706" y="1510590"/>
              <a:ext cx="308742" cy="206728"/>
            </a:xfrm>
            <a:custGeom>
              <a:avLst/>
              <a:gdLst/>
              <a:ahLst/>
              <a:cxnLst/>
              <a:rect l="l" t="t" r="r" b="b"/>
              <a:pathLst>
                <a:path w="4685" h="3137" extrusionOk="0">
                  <a:moveTo>
                    <a:pt x="1196" y="1063"/>
                  </a:moveTo>
                  <a:lnTo>
                    <a:pt x="2044" y="1152"/>
                  </a:lnTo>
                  <a:lnTo>
                    <a:pt x="1999" y="1625"/>
                  </a:lnTo>
                  <a:lnTo>
                    <a:pt x="1294" y="1554"/>
                  </a:lnTo>
                  <a:lnTo>
                    <a:pt x="1196" y="1063"/>
                  </a:lnTo>
                  <a:close/>
                  <a:moveTo>
                    <a:pt x="2400" y="1188"/>
                  </a:moveTo>
                  <a:lnTo>
                    <a:pt x="3230" y="1268"/>
                  </a:lnTo>
                  <a:lnTo>
                    <a:pt x="3186" y="1750"/>
                  </a:lnTo>
                  <a:lnTo>
                    <a:pt x="2356" y="1661"/>
                  </a:lnTo>
                  <a:lnTo>
                    <a:pt x="2400" y="1188"/>
                  </a:lnTo>
                  <a:close/>
                  <a:moveTo>
                    <a:pt x="3587" y="1313"/>
                  </a:moveTo>
                  <a:lnTo>
                    <a:pt x="4256" y="1375"/>
                  </a:lnTo>
                  <a:lnTo>
                    <a:pt x="4113" y="1839"/>
                  </a:lnTo>
                  <a:lnTo>
                    <a:pt x="3542" y="1786"/>
                  </a:lnTo>
                  <a:lnTo>
                    <a:pt x="3587" y="1313"/>
                  </a:lnTo>
                  <a:close/>
                  <a:moveTo>
                    <a:pt x="1366" y="1920"/>
                  </a:moveTo>
                  <a:lnTo>
                    <a:pt x="1963" y="1982"/>
                  </a:lnTo>
                  <a:lnTo>
                    <a:pt x="1901" y="2571"/>
                  </a:lnTo>
                  <a:lnTo>
                    <a:pt x="1491" y="2535"/>
                  </a:lnTo>
                  <a:lnTo>
                    <a:pt x="1366" y="1920"/>
                  </a:lnTo>
                  <a:close/>
                  <a:moveTo>
                    <a:pt x="2320" y="2018"/>
                  </a:moveTo>
                  <a:lnTo>
                    <a:pt x="3150" y="2107"/>
                  </a:lnTo>
                  <a:lnTo>
                    <a:pt x="3087" y="2696"/>
                  </a:lnTo>
                  <a:lnTo>
                    <a:pt x="2258" y="2606"/>
                  </a:lnTo>
                  <a:lnTo>
                    <a:pt x="2320" y="2018"/>
                  </a:lnTo>
                  <a:close/>
                  <a:moveTo>
                    <a:pt x="3507" y="2143"/>
                  </a:moveTo>
                  <a:lnTo>
                    <a:pt x="3997" y="2187"/>
                  </a:lnTo>
                  <a:lnTo>
                    <a:pt x="3810" y="2767"/>
                  </a:lnTo>
                  <a:lnTo>
                    <a:pt x="3444" y="2731"/>
                  </a:lnTo>
                  <a:lnTo>
                    <a:pt x="3507" y="2143"/>
                  </a:lnTo>
                  <a:close/>
                  <a:moveTo>
                    <a:pt x="198" y="1"/>
                  </a:moveTo>
                  <a:cubicBezTo>
                    <a:pt x="107" y="1"/>
                    <a:pt x="27" y="70"/>
                    <a:pt x="19" y="162"/>
                  </a:cubicBezTo>
                  <a:cubicBezTo>
                    <a:pt x="1" y="260"/>
                    <a:pt x="72" y="349"/>
                    <a:pt x="170" y="358"/>
                  </a:cubicBezTo>
                  <a:lnTo>
                    <a:pt x="697" y="412"/>
                  </a:lnTo>
                  <a:lnTo>
                    <a:pt x="1169" y="2731"/>
                  </a:lnTo>
                  <a:cubicBezTo>
                    <a:pt x="1178" y="2812"/>
                    <a:pt x="1250" y="2865"/>
                    <a:pt x="1321" y="2874"/>
                  </a:cubicBezTo>
                  <a:lnTo>
                    <a:pt x="3801" y="3133"/>
                  </a:lnTo>
                  <a:cubicBezTo>
                    <a:pt x="3832" y="3135"/>
                    <a:pt x="3865" y="3137"/>
                    <a:pt x="3896" y="3137"/>
                  </a:cubicBezTo>
                  <a:cubicBezTo>
                    <a:pt x="3990" y="3137"/>
                    <a:pt x="4075" y="3122"/>
                    <a:pt x="4095" y="3061"/>
                  </a:cubicBezTo>
                  <a:lnTo>
                    <a:pt x="4666" y="1277"/>
                  </a:lnTo>
                  <a:cubicBezTo>
                    <a:pt x="4684" y="1224"/>
                    <a:pt x="4675" y="1170"/>
                    <a:pt x="4649" y="1126"/>
                  </a:cubicBezTo>
                  <a:cubicBezTo>
                    <a:pt x="4622" y="1081"/>
                    <a:pt x="4568" y="1054"/>
                    <a:pt x="4515" y="1045"/>
                  </a:cubicBezTo>
                  <a:lnTo>
                    <a:pt x="1125" y="697"/>
                  </a:lnTo>
                  <a:lnTo>
                    <a:pt x="1027" y="207"/>
                  </a:lnTo>
                  <a:cubicBezTo>
                    <a:pt x="1009" y="135"/>
                    <a:pt x="946" y="73"/>
                    <a:pt x="866" y="64"/>
                  </a:cubicBezTo>
                  <a:lnTo>
                    <a:pt x="215" y="2"/>
                  </a:lnTo>
                  <a:cubicBezTo>
                    <a:pt x="209" y="1"/>
                    <a:pt x="204" y="1"/>
                    <a:pt x="19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 name="Google Shape;3097;p45"/>
            <p:cNvSpPr/>
            <p:nvPr/>
          </p:nvSpPr>
          <p:spPr>
            <a:xfrm>
              <a:off x="5805977" y="3137134"/>
              <a:ext cx="563840" cy="561732"/>
            </a:xfrm>
            <a:custGeom>
              <a:avLst/>
              <a:gdLst/>
              <a:ahLst/>
              <a:cxnLst/>
              <a:rect l="l" t="t" r="r" b="b"/>
              <a:pathLst>
                <a:path w="8556" h="8524" extrusionOk="0">
                  <a:moveTo>
                    <a:pt x="2920" y="1"/>
                  </a:moveTo>
                  <a:cubicBezTo>
                    <a:pt x="2698" y="1"/>
                    <a:pt x="2438" y="34"/>
                    <a:pt x="2150" y="129"/>
                  </a:cubicBezTo>
                  <a:cubicBezTo>
                    <a:pt x="1499" y="343"/>
                    <a:pt x="839" y="914"/>
                    <a:pt x="0" y="1922"/>
                  </a:cubicBezTo>
                  <a:cubicBezTo>
                    <a:pt x="0" y="1922"/>
                    <a:pt x="527" y="3019"/>
                    <a:pt x="928" y="3180"/>
                  </a:cubicBezTo>
                  <a:lnTo>
                    <a:pt x="1660" y="2609"/>
                  </a:lnTo>
                  <a:lnTo>
                    <a:pt x="1660" y="2609"/>
                  </a:lnTo>
                  <a:cubicBezTo>
                    <a:pt x="1660" y="2609"/>
                    <a:pt x="1321" y="4349"/>
                    <a:pt x="482" y="7319"/>
                  </a:cubicBezTo>
                  <a:cubicBezTo>
                    <a:pt x="482" y="7319"/>
                    <a:pt x="1678" y="7970"/>
                    <a:pt x="3069" y="8283"/>
                  </a:cubicBezTo>
                  <a:cubicBezTo>
                    <a:pt x="3994" y="8489"/>
                    <a:pt x="4900" y="8524"/>
                    <a:pt x="5408" y="8524"/>
                  </a:cubicBezTo>
                  <a:cubicBezTo>
                    <a:pt x="5669" y="8524"/>
                    <a:pt x="5826" y="8515"/>
                    <a:pt x="5826" y="8515"/>
                  </a:cubicBezTo>
                  <a:cubicBezTo>
                    <a:pt x="6334" y="5472"/>
                    <a:pt x="6763" y="3751"/>
                    <a:pt x="6763" y="3751"/>
                  </a:cubicBezTo>
                  <a:lnTo>
                    <a:pt x="7182" y="4580"/>
                  </a:lnTo>
                  <a:cubicBezTo>
                    <a:pt x="7187" y="4581"/>
                    <a:pt x="7192" y="4581"/>
                    <a:pt x="7197" y="4581"/>
                  </a:cubicBezTo>
                  <a:cubicBezTo>
                    <a:pt x="7641" y="4581"/>
                    <a:pt x="8556" y="3840"/>
                    <a:pt x="8556" y="3840"/>
                  </a:cubicBezTo>
                  <a:cubicBezTo>
                    <a:pt x="8226" y="2564"/>
                    <a:pt x="7869" y="1770"/>
                    <a:pt x="7369" y="1297"/>
                  </a:cubicBezTo>
                  <a:cubicBezTo>
                    <a:pt x="6752" y="703"/>
                    <a:pt x="6121" y="663"/>
                    <a:pt x="5962" y="663"/>
                  </a:cubicBezTo>
                  <a:cubicBezTo>
                    <a:pt x="5937" y="663"/>
                    <a:pt x="5924" y="664"/>
                    <a:pt x="5924" y="664"/>
                  </a:cubicBezTo>
                  <a:cubicBezTo>
                    <a:pt x="5924" y="673"/>
                    <a:pt x="5915" y="673"/>
                    <a:pt x="5915" y="682"/>
                  </a:cubicBezTo>
                  <a:cubicBezTo>
                    <a:pt x="5879" y="860"/>
                    <a:pt x="5826" y="1039"/>
                    <a:pt x="5746" y="1190"/>
                  </a:cubicBezTo>
                  <a:cubicBezTo>
                    <a:pt x="5614" y="1446"/>
                    <a:pt x="5391" y="1633"/>
                    <a:pt x="4978" y="1633"/>
                  </a:cubicBezTo>
                  <a:cubicBezTo>
                    <a:pt x="4858" y="1633"/>
                    <a:pt x="4722" y="1617"/>
                    <a:pt x="4568" y="1583"/>
                  </a:cubicBezTo>
                  <a:cubicBezTo>
                    <a:pt x="3881" y="1431"/>
                    <a:pt x="3685" y="1092"/>
                    <a:pt x="3667" y="727"/>
                  </a:cubicBezTo>
                  <a:cubicBezTo>
                    <a:pt x="3658" y="557"/>
                    <a:pt x="3694" y="370"/>
                    <a:pt x="3729" y="191"/>
                  </a:cubicBezTo>
                  <a:cubicBezTo>
                    <a:pt x="3729" y="191"/>
                    <a:pt x="3738" y="182"/>
                    <a:pt x="3738" y="173"/>
                  </a:cubicBezTo>
                  <a:cubicBezTo>
                    <a:pt x="3738" y="173"/>
                    <a:pt x="3427" y="1"/>
                    <a:pt x="29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 name="Google Shape;3098;p45"/>
            <p:cNvSpPr/>
            <p:nvPr/>
          </p:nvSpPr>
          <p:spPr>
            <a:xfrm>
              <a:off x="5920050" y="2477937"/>
              <a:ext cx="467429" cy="420047"/>
            </a:xfrm>
            <a:custGeom>
              <a:avLst/>
              <a:gdLst/>
              <a:ahLst/>
              <a:cxnLst/>
              <a:rect l="l" t="t" r="r" b="b"/>
              <a:pathLst>
                <a:path w="7093" h="6374" extrusionOk="0">
                  <a:moveTo>
                    <a:pt x="3555" y="1"/>
                  </a:moveTo>
                  <a:cubicBezTo>
                    <a:pt x="3268" y="1"/>
                    <a:pt x="2976" y="40"/>
                    <a:pt x="2685" y="122"/>
                  </a:cubicBezTo>
                  <a:cubicBezTo>
                    <a:pt x="990" y="595"/>
                    <a:pt x="0" y="2353"/>
                    <a:pt x="482" y="4048"/>
                  </a:cubicBezTo>
                  <a:cubicBezTo>
                    <a:pt x="874" y="5452"/>
                    <a:pt x="2154" y="6373"/>
                    <a:pt x="3541" y="6373"/>
                  </a:cubicBezTo>
                  <a:cubicBezTo>
                    <a:pt x="3827" y="6373"/>
                    <a:pt x="4118" y="6334"/>
                    <a:pt x="4407" y="6251"/>
                  </a:cubicBezTo>
                  <a:cubicBezTo>
                    <a:pt x="6102" y="5778"/>
                    <a:pt x="7092" y="4021"/>
                    <a:pt x="6619" y="2326"/>
                  </a:cubicBezTo>
                  <a:cubicBezTo>
                    <a:pt x="6220" y="921"/>
                    <a:pt x="4945" y="1"/>
                    <a:pt x="355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 name="Google Shape;3099;p45"/>
            <p:cNvSpPr/>
            <p:nvPr/>
          </p:nvSpPr>
          <p:spPr>
            <a:xfrm>
              <a:off x="6026413" y="2678800"/>
              <a:ext cx="88833" cy="139906"/>
            </a:xfrm>
            <a:custGeom>
              <a:avLst/>
              <a:gdLst/>
              <a:ahLst/>
              <a:cxnLst/>
              <a:rect l="l" t="t" r="r" b="b"/>
              <a:pathLst>
                <a:path w="1348" h="2123" extrusionOk="0">
                  <a:moveTo>
                    <a:pt x="512" y="1"/>
                  </a:moveTo>
                  <a:cubicBezTo>
                    <a:pt x="468" y="1"/>
                    <a:pt x="422" y="6"/>
                    <a:pt x="375" y="18"/>
                  </a:cubicBezTo>
                  <a:cubicBezTo>
                    <a:pt x="144" y="90"/>
                    <a:pt x="1" y="304"/>
                    <a:pt x="54" y="509"/>
                  </a:cubicBezTo>
                  <a:lnTo>
                    <a:pt x="429" y="1847"/>
                  </a:lnTo>
                  <a:cubicBezTo>
                    <a:pt x="480" y="2015"/>
                    <a:pt x="650" y="2123"/>
                    <a:pt x="837" y="2123"/>
                  </a:cubicBezTo>
                  <a:cubicBezTo>
                    <a:pt x="879" y="2123"/>
                    <a:pt x="922" y="2117"/>
                    <a:pt x="964" y="2106"/>
                  </a:cubicBezTo>
                  <a:cubicBezTo>
                    <a:pt x="1196" y="2035"/>
                    <a:pt x="1348" y="1812"/>
                    <a:pt x="1285" y="1615"/>
                  </a:cubicBezTo>
                  <a:lnTo>
                    <a:pt x="911" y="268"/>
                  </a:lnTo>
                  <a:cubicBezTo>
                    <a:pt x="860" y="102"/>
                    <a:pt x="699" y="1"/>
                    <a:pt x="5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 name="Google Shape;3100;p45"/>
            <p:cNvSpPr/>
            <p:nvPr/>
          </p:nvSpPr>
          <p:spPr>
            <a:xfrm>
              <a:off x="6105229" y="2556489"/>
              <a:ext cx="181686" cy="234802"/>
            </a:xfrm>
            <a:custGeom>
              <a:avLst/>
              <a:gdLst/>
              <a:ahLst/>
              <a:cxnLst/>
              <a:rect l="l" t="t" r="r" b="b"/>
              <a:pathLst>
                <a:path w="2757" h="3563" extrusionOk="0">
                  <a:moveTo>
                    <a:pt x="803" y="1"/>
                  </a:moveTo>
                  <a:cubicBezTo>
                    <a:pt x="616" y="10"/>
                    <a:pt x="473" y="162"/>
                    <a:pt x="455" y="349"/>
                  </a:cubicBezTo>
                  <a:cubicBezTo>
                    <a:pt x="411" y="795"/>
                    <a:pt x="339" y="1018"/>
                    <a:pt x="116" y="1410"/>
                  </a:cubicBezTo>
                  <a:cubicBezTo>
                    <a:pt x="63" y="1509"/>
                    <a:pt x="36" y="1598"/>
                    <a:pt x="18" y="1705"/>
                  </a:cubicBezTo>
                  <a:cubicBezTo>
                    <a:pt x="0" y="1821"/>
                    <a:pt x="54" y="1955"/>
                    <a:pt x="89" y="2080"/>
                  </a:cubicBezTo>
                  <a:lnTo>
                    <a:pt x="348" y="3016"/>
                  </a:lnTo>
                  <a:cubicBezTo>
                    <a:pt x="444" y="3342"/>
                    <a:pt x="749" y="3563"/>
                    <a:pt x="1074" y="3563"/>
                  </a:cubicBezTo>
                  <a:cubicBezTo>
                    <a:pt x="1141" y="3563"/>
                    <a:pt x="1209" y="3554"/>
                    <a:pt x="1276" y="3534"/>
                  </a:cubicBezTo>
                  <a:lnTo>
                    <a:pt x="2123" y="3248"/>
                  </a:lnTo>
                  <a:cubicBezTo>
                    <a:pt x="2516" y="3132"/>
                    <a:pt x="2757" y="2713"/>
                    <a:pt x="2641" y="2320"/>
                  </a:cubicBezTo>
                  <a:lnTo>
                    <a:pt x="2561" y="1384"/>
                  </a:lnTo>
                  <a:cubicBezTo>
                    <a:pt x="2464" y="1048"/>
                    <a:pt x="2155" y="831"/>
                    <a:pt x="1827" y="831"/>
                  </a:cubicBezTo>
                  <a:cubicBezTo>
                    <a:pt x="1763" y="831"/>
                    <a:pt x="1697" y="840"/>
                    <a:pt x="1633" y="857"/>
                  </a:cubicBezTo>
                  <a:lnTo>
                    <a:pt x="1008" y="1036"/>
                  </a:lnTo>
                  <a:cubicBezTo>
                    <a:pt x="1053" y="857"/>
                    <a:pt x="1089" y="661"/>
                    <a:pt x="1115" y="420"/>
                  </a:cubicBezTo>
                  <a:cubicBezTo>
                    <a:pt x="1142" y="188"/>
                    <a:pt x="982" y="1"/>
                    <a:pt x="8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 name="Google Shape;3101;p45"/>
            <p:cNvSpPr/>
            <p:nvPr/>
          </p:nvSpPr>
          <p:spPr>
            <a:xfrm>
              <a:off x="2985853" y="2753464"/>
              <a:ext cx="453919" cy="546838"/>
            </a:xfrm>
            <a:custGeom>
              <a:avLst/>
              <a:gdLst/>
              <a:ahLst/>
              <a:cxnLst/>
              <a:rect l="l" t="t" r="r" b="b"/>
              <a:pathLst>
                <a:path w="6888" h="8298" extrusionOk="0">
                  <a:moveTo>
                    <a:pt x="2578" y="1"/>
                  </a:moveTo>
                  <a:lnTo>
                    <a:pt x="0" y="6415"/>
                  </a:lnTo>
                  <a:lnTo>
                    <a:pt x="4309" y="8297"/>
                  </a:lnTo>
                  <a:lnTo>
                    <a:pt x="6887" y="1883"/>
                  </a:lnTo>
                  <a:lnTo>
                    <a:pt x="2578" y="1"/>
                  </a:lnTo>
                  <a:close/>
                </a:path>
              </a:pathLst>
            </a:custGeom>
            <a:solidFill>
              <a:srgbClr val="0A78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 name="Google Shape;3102;p45"/>
            <p:cNvSpPr/>
            <p:nvPr/>
          </p:nvSpPr>
          <p:spPr>
            <a:xfrm>
              <a:off x="2881797" y="2720514"/>
              <a:ext cx="483904" cy="534515"/>
            </a:xfrm>
            <a:custGeom>
              <a:avLst/>
              <a:gdLst/>
              <a:ahLst/>
              <a:cxnLst/>
              <a:rect l="l" t="t" r="r" b="b"/>
              <a:pathLst>
                <a:path w="7343" h="8111" extrusionOk="0">
                  <a:moveTo>
                    <a:pt x="3033" y="1"/>
                  </a:moveTo>
                  <a:lnTo>
                    <a:pt x="0" y="6228"/>
                  </a:lnTo>
                  <a:lnTo>
                    <a:pt x="4309" y="8110"/>
                  </a:lnTo>
                  <a:lnTo>
                    <a:pt x="7342" y="1892"/>
                  </a:lnTo>
                  <a:lnTo>
                    <a:pt x="3033"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 name="Google Shape;3103;p45"/>
            <p:cNvSpPr/>
            <p:nvPr/>
          </p:nvSpPr>
          <p:spPr>
            <a:xfrm>
              <a:off x="3145133" y="2717483"/>
              <a:ext cx="169363" cy="136545"/>
            </a:xfrm>
            <a:custGeom>
              <a:avLst/>
              <a:gdLst/>
              <a:ahLst/>
              <a:cxnLst/>
              <a:rect l="l" t="t" r="r" b="b"/>
              <a:pathLst>
                <a:path w="2570" h="2072" extrusionOk="0">
                  <a:moveTo>
                    <a:pt x="1250" y="1"/>
                  </a:moveTo>
                  <a:cubicBezTo>
                    <a:pt x="1108" y="1"/>
                    <a:pt x="965" y="28"/>
                    <a:pt x="830" y="83"/>
                  </a:cubicBezTo>
                  <a:cubicBezTo>
                    <a:pt x="545" y="199"/>
                    <a:pt x="313" y="413"/>
                    <a:pt x="197" y="698"/>
                  </a:cubicBezTo>
                  <a:lnTo>
                    <a:pt x="19" y="1100"/>
                  </a:lnTo>
                  <a:cubicBezTo>
                    <a:pt x="1" y="1135"/>
                    <a:pt x="19" y="1180"/>
                    <a:pt x="54" y="1198"/>
                  </a:cubicBezTo>
                  <a:cubicBezTo>
                    <a:pt x="64" y="1200"/>
                    <a:pt x="74" y="1201"/>
                    <a:pt x="83" y="1201"/>
                  </a:cubicBezTo>
                  <a:cubicBezTo>
                    <a:pt x="114" y="1201"/>
                    <a:pt x="139" y="1188"/>
                    <a:pt x="152" y="1153"/>
                  </a:cubicBezTo>
                  <a:lnTo>
                    <a:pt x="331" y="761"/>
                  </a:lnTo>
                  <a:cubicBezTo>
                    <a:pt x="438" y="511"/>
                    <a:pt x="634" y="323"/>
                    <a:pt x="884" y="225"/>
                  </a:cubicBezTo>
                  <a:cubicBezTo>
                    <a:pt x="1006" y="177"/>
                    <a:pt x="1135" y="153"/>
                    <a:pt x="1263" y="153"/>
                  </a:cubicBezTo>
                  <a:cubicBezTo>
                    <a:pt x="1398" y="153"/>
                    <a:pt x="1532" y="180"/>
                    <a:pt x="1660" y="234"/>
                  </a:cubicBezTo>
                  <a:cubicBezTo>
                    <a:pt x="2169" y="457"/>
                    <a:pt x="2401" y="1055"/>
                    <a:pt x="2177" y="1564"/>
                  </a:cubicBezTo>
                  <a:lnTo>
                    <a:pt x="1999" y="1965"/>
                  </a:lnTo>
                  <a:cubicBezTo>
                    <a:pt x="1981" y="2001"/>
                    <a:pt x="1999" y="2045"/>
                    <a:pt x="2044" y="2063"/>
                  </a:cubicBezTo>
                  <a:cubicBezTo>
                    <a:pt x="2053" y="2063"/>
                    <a:pt x="2062" y="2072"/>
                    <a:pt x="2070" y="2072"/>
                  </a:cubicBezTo>
                  <a:cubicBezTo>
                    <a:pt x="2097" y="2072"/>
                    <a:pt x="2124" y="2054"/>
                    <a:pt x="2142" y="2027"/>
                  </a:cubicBezTo>
                  <a:lnTo>
                    <a:pt x="2311" y="1626"/>
                  </a:lnTo>
                  <a:cubicBezTo>
                    <a:pt x="2570" y="1037"/>
                    <a:pt x="2302" y="359"/>
                    <a:pt x="1714" y="100"/>
                  </a:cubicBezTo>
                  <a:cubicBezTo>
                    <a:pt x="1568" y="35"/>
                    <a:pt x="1409" y="1"/>
                    <a:pt x="125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 name="Google Shape;3104;p45"/>
            <p:cNvSpPr/>
            <p:nvPr/>
          </p:nvSpPr>
          <p:spPr>
            <a:xfrm>
              <a:off x="3302700" y="1997460"/>
              <a:ext cx="452140" cy="282843"/>
            </a:xfrm>
            <a:custGeom>
              <a:avLst/>
              <a:gdLst/>
              <a:ahLst/>
              <a:cxnLst/>
              <a:rect l="l" t="t" r="r" b="b"/>
              <a:pathLst>
                <a:path w="6861" h="4292" extrusionOk="0">
                  <a:moveTo>
                    <a:pt x="6861" y="0"/>
                  </a:moveTo>
                  <a:lnTo>
                    <a:pt x="45" y="303"/>
                  </a:lnTo>
                  <a:lnTo>
                    <a:pt x="1" y="4291"/>
                  </a:lnTo>
                  <a:lnTo>
                    <a:pt x="1" y="4291"/>
                  </a:lnTo>
                  <a:lnTo>
                    <a:pt x="6816" y="3979"/>
                  </a:lnTo>
                  <a:lnTo>
                    <a:pt x="6861" y="0"/>
                  </a:lnTo>
                  <a:close/>
                </a:path>
              </a:pathLst>
            </a:custGeom>
            <a:solidFill>
              <a:srgbClr val="EB72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 name="Google Shape;3105;p45"/>
            <p:cNvSpPr/>
            <p:nvPr/>
          </p:nvSpPr>
          <p:spPr>
            <a:xfrm>
              <a:off x="3303886" y="1905727"/>
              <a:ext cx="453919" cy="318099"/>
            </a:xfrm>
            <a:custGeom>
              <a:avLst/>
              <a:gdLst/>
              <a:ahLst/>
              <a:cxnLst/>
              <a:rect l="l" t="t" r="r" b="b"/>
              <a:pathLst>
                <a:path w="6888" h="4827" extrusionOk="0">
                  <a:moveTo>
                    <a:pt x="0" y="0"/>
                  </a:moveTo>
                  <a:lnTo>
                    <a:pt x="63" y="4648"/>
                  </a:lnTo>
                  <a:lnTo>
                    <a:pt x="6887" y="4827"/>
                  </a:lnTo>
                  <a:lnTo>
                    <a:pt x="6825" y="179"/>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 name="Google Shape;3106;p45"/>
            <p:cNvSpPr/>
            <p:nvPr/>
          </p:nvSpPr>
          <p:spPr>
            <a:xfrm>
              <a:off x="3720704" y="2019800"/>
              <a:ext cx="109394" cy="150516"/>
            </a:xfrm>
            <a:custGeom>
              <a:avLst/>
              <a:gdLst/>
              <a:ahLst/>
              <a:cxnLst/>
              <a:rect l="l" t="t" r="r" b="b"/>
              <a:pathLst>
                <a:path w="1660" h="2284" extrusionOk="0">
                  <a:moveTo>
                    <a:pt x="72" y="0"/>
                  </a:moveTo>
                  <a:cubicBezTo>
                    <a:pt x="36" y="0"/>
                    <a:pt x="0" y="36"/>
                    <a:pt x="0" y="80"/>
                  </a:cubicBezTo>
                  <a:cubicBezTo>
                    <a:pt x="0" y="116"/>
                    <a:pt x="36" y="152"/>
                    <a:pt x="72" y="152"/>
                  </a:cubicBezTo>
                  <a:lnTo>
                    <a:pt x="509" y="143"/>
                  </a:lnTo>
                  <a:cubicBezTo>
                    <a:pt x="777" y="143"/>
                    <a:pt x="1017" y="241"/>
                    <a:pt x="1214" y="419"/>
                  </a:cubicBezTo>
                  <a:cubicBezTo>
                    <a:pt x="1401" y="607"/>
                    <a:pt x="1508" y="857"/>
                    <a:pt x="1517" y="1124"/>
                  </a:cubicBezTo>
                  <a:cubicBezTo>
                    <a:pt x="1517" y="1392"/>
                    <a:pt x="1419" y="1642"/>
                    <a:pt x="1232" y="1829"/>
                  </a:cubicBezTo>
                  <a:cubicBezTo>
                    <a:pt x="1044" y="2016"/>
                    <a:pt x="794" y="2123"/>
                    <a:pt x="536" y="2132"/>
                  </a:cubicBezTo>
                  <a:lnTo>
                    <a:pt x="99" y="2141"/>
                  </a:lnTo>
                  <a:cubicBezTo>
                    <a:pt x="63" y="2141"/>
                    <a:pt x="27" y="2168"/>
                    <a:pt x="27" y="2213"/>
                  </a:cubicBezTo>
                  <a:cubicBezTo>
                    <a:pt x="27" y="2248"/>
                    <a:pt x="63" y="2284"/>
                    <a:pt x="108" y="2284"/>
                  </a:cubicBezTo>
                  <a:lnTo>
                    <a:pt x="536" y="2275"/>
                  </a:lnTo>
                  <a:cubicBezTo>
                    <a:pt x="839" y="2275"/>
                    <a:pt x="1125" y="2150"/>
                    <a:pt x="1339" y="1936"/>
                  </a:cubicBezTo>
                  <a:cubicBezTo>
                    <a:pt x="1553" y="1713"/>
                    <a:pt x="1660" y="1427"/>
                    <a:pt x="1660" y="1124"/>
                  </a:cubicBezTo>
                  <a:cubicBezTo>
                    <a:pt x="1660" y="812"/>
                    <a:pt x="1535" y="535"/>
                    <a:pt x="1312" y="321"/>
                  </a:cubicBezTo>
                  <a:cubicBezTo>
                    <a:pt x="1098" y="107"/>
                    <a:pt x="821" y="0"/>
                    <a:pt x="51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 name="Google Shape;3107;p45"/>
            <p:cNvSpPr/>
            <p:nvPr/>
          </p:nvSpPr>
          <p:spPr>
            <a:xfrm>
              <a:off x="4360329" y="1976833"/>
              <a:ext cx="470987" cy="333454"/>
            </a:xfrm>
            <a:custGeom>
              <a:avLst/>
              <a:gdLst/>
              <a:ahLst/>
              <a:cxnLst/>
              <a:rect l="l" t="t" r="r" b="b"/>
              <a:pathLst>
                <a:path w="7147" h="5060" extrusionOk="0">
                  <a:moveTo>
                    <a:pt x="402" y="1"/>
                  </a:moveTo>
                  <a:lnTo>
                    <a:pt x="1" y="4033"/>
                  </a:lnTo>
                  <a:lnTo>
                    <a:pt x="6745" y="5059"/>
                  </a:lnTo>
                  <a:lnTo>
                    <a:pt x="7146" y="1036"/>
                  </a:lnTo>
                  <a:lnTo>
                    <a:pt x="402" y="1"/>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 name="Google Shape;3108;p45"/>
            <p:cNvSpPr/>
            <p:nvPr/>
          </p:nvSpPr>
          <p:spPr>
            <a:xfrm>
              <a:off x="4359736" y="1897489"/>
              <a:ext cx="485090" cy="339846"/>
            </a:xfrm>
            <a:custGeom>
              <a:avLst/>
              <a:gdLst/>
              <a:ahLst/>
              <a:cxnLst/>
              <a:rect l="l" t="t" r="r" b="b"/>
              <a:pathLst>
                <a:path w="7361" h="5157" extrusionOk="0">
                  <a:moveTo>
                    <a:pt x="563" y="1"/>
                  </a:moveTo>
                  <a:lnTo>
                    <a:pt x="1" y="4604"/>
                  </a:lnTo>
                  <a:lnTo>
                    <a:pt x="6798" y="5157"/>
                  </a:lnTo>
                  <a:lnTo>
                    <a:pt x="7360" y="554"/>
                  </a:lnTo>
                  <a:lnTo>
                    <a:pt x="56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 name="Google Shape;3109;p45"/>
            <p:cNvSpPr/>
            <p:nvPr/>
          </p:nvSpPr>
          <p:spPr>
            <a:xfrm>
              <a:off x="4296867" y="1998053"/>
              <a:ext cx="121124" cy="153481"/>
            </a:xfrm>
            <a:custGeom>
              <a:avLst/>
              <a:gdLst/>
              <a:ahLst/>
              <a:cxnLst/>
              <a:rect l="l" t="t" r="r" b="b"/>
              <a:pathLst>
                <a:path w="1838" h="2329" extrusionOk="0">
                  <a:moveTo>
                    <a:pt x="1207" y="1"/>
                  </a:moveTo>
                  <a:cubicBezTo>
                    <a:pt x="952" y="1"/>
                    <a:pt x="705" y="83"/>
                    <a:pt x="509" y="241"/>
                  </a:cubicBezTo>
                  <a:cubicBezTo>
                    <a:pt x="268" y="428"/>
                    <a:pt x="116" y="696"/>
                    <a:pt x="71" y="999"/>
                  </a:cubicBezTo>
                  <a:cubicBezTo>
                    <a:pt x="0" y="1624"/>
                    <a:pt x="446" y="2195"/>
                    <a:pt x="1071" y="2275"/>
                  </a:cubicBezTo>
                  <a:lnTo>
                    <a:pt x="1499" y="2328"/>
                  </a:lnTo>
                  <a:lnTo>
                    <a:pt x="1508" y="2328"/>
                  </a:lnTo>
                  <a:cubicBezTo>
                    <a:pt x="1543" y="2328"/>
                    <a:pt x="1570" y="2302"/>
                    <a:pt x="1579" y="2266"/>
                  </a:cubicBezTo>
                  <a:cubicBezTo>
                    <a:pt x="1579" y="2221"/>
                    <a:pt x="1552" y="2186"/>
                    <a:pt x="1517" y="2177"/>
                  </a:cubicBezTo>
                  <a:lnTo>
                    <a:pt x="1088" y="2123"/>
                  </a:lnTo>
                  <a:cubicBezTo>
                    <a:pt x="544" y="2061"/>
                    <a:pt x="152" y="1561"/>
                    <a:pt x="223" y="1017"/>
                  </a:cubicBezTo>
                  <a:cubicBezTo>
                    <a:pt x="250" y="758"/>
                    <a:pt x="384" y="517"/>
                    <a:pt x="598" y="357"/>
                  </a:cubicBezTo>
                  <a:cubicBezTo>
                    <a:pt x="775" y="218"/>
                    <a:pt x="998" y="146"/>
                    <a:pt x="1222" y="146"/>
                  </a:cubicBezTo>
                  <a:cubicBezTo>
                    <a:pt x="1258" y="146"/>
                    <a:pt x="1294" y="148"/>
                    <a:pt x="1329" y="152"/>
                  </a:cubicBezTo>
                  <a:lnTo>
                    <a:pt x="1758" y="205"/>
                  </a:lnTo>
                  <a:cubicBezTo>
                    <a:pt x="1762" y="206"/>
                    <a:pt x="1767" y="207"/>
                    <a:pt x="1771" y="207"/>
                  </a:cubicBezTo>
                  <a:cubicBezTo>
                    <a:pt x="1808" y="207"/>
                    <a:pt x="1830" y="175"/>
                    <a:pt x="1838" y="143"/>
                  </a:cubicBezTo>
                  <a:cubicBezTo>
                    <a:pt x="1838" y="98"/>
                    <a:pt x="1811" y="62"/>
                    <a:pt x="1775" y="62"/>
                  </a:cubicBezTo>
                  <a:lnTo>
                    <a:pt x="1347" y="9"/>
                  </a:lnTo>
                  <a:cubicBezTo>
                    <a:pt x="1300" y="3"/>
                    <a:pt x="1253" y="1"/>
                    <a:pt x="120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 name="Google Shape;3110;p45"/>
            <p:cNvSpPr/>
            <p:nvPr/>
          </p:nvSpPr>
          <p:spPr>
            <a:xfrm>
              <a:off x="2761266" y="3263201"/>
              <a:ext cx="189331" cy="184652"/>
            </a:xfrm>
            <a:custGeom>
              <a:avLst/>
              <a:gdLst/>
              <a:ahLst/>
              <a:cxnLst/>
              <a:rect l="l" t="t" r="r" b="b"/>
              <a:pathLst>
                <a:path w="2873" h="2802" extrusionOk="0">
                  <a:moveTo>
                    <a:pt x="687" y="0"/>
                  </a:moveTo>
                  <a:lnTo>
                    <a:pt x="776" y="999"/>
                  </a:lnTo>
                  <a:lnTo>
                    <a:pt x="0" y="1641"/>
                  </a:lnTo>
                  <a:lnTo>
                    <a:pt x="982" y="1865"/>
                  </a:lnTo>
                  <a:lnTo>
                    <a:pt x="1356" y="2801"/>
                  </a:lnTo>
                  <a:lnTo>
                    <a:pt x="1874" y="1936"/>
                  </a:lnTo>
                  <a:lnTo>
                    <a:pt x="2873" y="1873"/>
                  </a:lnTo>
                  <a:lnTo>
                    <a:pt x="2213" y="1115"/>
                  </a:lnTo>
                  <a:lnTo>
                    <a:pt x="2463" y="143"/>
                  </a:lnTo>
                  <a:lnTo>
                    <a:pt x="2463" y="143"/>
                  </a:lnTo>
                  <a:lnTo>
                    <a:pt x="1535" y="535"/>
                  </a:lnTo>
                  <a:lnTo>
                    <a:pt x="68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 name="Google Shape;3111;p45"/>
            <p:cNvSpPr/>
            <p:nvPr/>
          </p:nvSpPr>
          <p:spPr>
            <a:xfrm>
              <a:off x="2954684" y="2350171"/>
              <a:ext cx="142344" cy="139378"/>
            </a:xfrm>
            <a:custGeom>
              <a:avLst/>
              <a:gdLst/>
              <a:ahLst/>
              <a:cxnLst/>
              <a:rect l="l" t="t" r="r" b="b"/>
              <a:pathLst>
                <a:path w="2160" h="2115" extrusionOk="0">
                  <a:moveTo>
                    <a:pt x="1160" y="0"/>
                  </a:moveTo>
                  <a:lnTo>
                    <a:pt x="759" y="642"/>
                  </a:lnTo>
                  <a:lnTo>
                    <a:pt x="0" y="669"/>
                  </a:lnTo>
                  <a:lnTo>
                    <a:pt x="482" y="1249"/>
                  </a:lnTo>
                  <a:lnTo>
                    <a:pt x="286" y="1981"/>
                  </a:lnTo>
                  <a:lnTo>
                    <a:pt x="982" y="1704"/>
                  </a:lnTo>
                  <a:lnTo>
                    <a:pt x="1615" y="2114"/>
                  </a:lnTo>
                  <a:lnTo>
                    <a:pt x="1562" y="1365"/>
                  </a:lnTo>
                  <a:lnTo>
                    <a:pt x="2159" y="892"/>
                  </a:lnTo>
                  <a:lnTo>
                    <a:pt x="1419" y="705"/>
                  </a:lnTo>
                  <a:lnTo>
                    <a:pt x="1160" y="0"/>
                  </a:lnTo>
                  <a:close/>
                </a:path>
              </a:pathLst>
            </a:custGeom>
            <a:solidFill>
              <a:srgbClr val="FFCE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 name="Google Shape;3112;p45"/>
            <p:cNvSpPr/>
            <p:nvPr/>
          </p:nvSpPr>
          <p:spPr>
            <a:xfrm>
              <a:off x="4684293" y="1560609"/>
              <a:ext cx="155854" cy="162312"/>
            </a:xfrm>
            <a:custGeom>
              <a:avLst/>
              <a:gdLst/>
              <a:ahLst/>
              <a:cxnLst/>
              <a:rect l="l" t="t" r="r" b="b"/>
              <a:pathLst>
                <a:path w="2365" h="2463" extrusionOk="0">
                  <a:moveTo>
                    <a:pt x="919" y="1"/>
                  </a:moveTo>
                  <a:lnTo>
                    <a:pt x="776" y="848"/>
                  </a:lnTo>
                  <a:lnTo>
                    <a:pt x="0" y="1214"/>
                  </a:lnTo>
                  <a:lnTo>
                    <a:pt x="758" y="1616"/>
                  </a:lnTo>
                  <a:lnTo>
                    <a:pt x="865" y="2463"/>
                  </a:lnTo>
                  <a:lnTo>
                    <a:pt x="1481" y="1865"/>
                  </a:lnTo>
                  <a:lnTo>
                    <a:pt x="2328" y="2026"/>
                  </a:lnTo>
                  <a:lnTo>
                    <a:pt x="2328" y="2026"/>
                  </a:lnTo>
                  <a:lnTo>
                    <a:pt x="1945" y="1259"/>
                  </a:lnTo>
                  <a:lnTo>
                    <a:pt x="2364" y="500"/>
                  </a:lnTo>
                  <a:lnTo>
                    <a:pt x="1508" y="634"/>
                  </a:lnTo>
                  <a:lnTo>
                    <a:pt x="91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 name="Google Shape;3113;p45"/>
            <p:cNvSpPr/>
            <p:nvPr/>
          </p:nvSpPr>
          <p:spPr>
            <a:xfrm>
              <a:off x="5051686" y="3412464"/>
              <a:ext cx="134107" cy="138851"/>
            </a:xfrm>
            <a:custGeom>
              <a:avLst/>
              <a:gdLst/>
              <a:ahLst/>
              <a:cxnLst/>
              <a:rect l="l" t="t" r="r" b="b"/>
              <a:pathLst>
                <a:path w="2035" h="2107" extrusionOk="0">
                  <a:moveTo>
                    <a:pt x="1223" y="1"/>
                  </a:moveTo>
                  <a:lnTo>
                    <a:pt x="732" y="545"/>
                  </a:lnTo>
                  <a:lnTo>
                    <a:pt x="1" y="456"/>
                  </a:lnTo>
                  <a:lnTo>
                    <a:pt x="375" y="1089"/>
                  </a:lnTo>
                  <a:lnTo>
                    <a:pt x="54" y="1758"/>
                  </a:lnTo>
                  <a:lnTo>
                    <a:pt x="777" y="1598"/>
                  </a:lnTo>
                  <a:lnTo>
                    <a:pt x="1312" y="2106"/>
                  </a:lnTo>
                  <a:lnTo>
                    <a:pt x="1392" y="1375"/>
                  </a:lnTo>
                  <a:lnTo>
                    <a:pt x="2035" y="1018"/>
                  </a:lnTo>
                  <a:lnTo>
                    <a:pt x="1366" y="724"/>
                  </a:lnTo>
                  <a:lnTo>
                    <a:pt x="122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 name="Google Shape;3114;p45"/>
            <p:cNvSpPr/>
            <p:nvPr/>
          </p:nvSpPr>
          <p:spPr>
            <a:xfrm>
              <a:off x="4318021" y="4122076"/>
              <a:ext cx="134107" cy="138785"/>
            </a:xfrm>
            <a:custGeom>
              <a:avLst/>
              <a:gdLst/>
              <a:ahLst/>
              <a:cxnLst/>
              <a:rect l="l" t="t" r="r" b="b"/>
              <a:pathLst>
                <a:path w="2035" h="2106" extrusionOk="0">
                  <a:moveTo>
                    <a:pt x="1222" y="1"/>
                  </a:moveTo>
                  <a:lnTo>
                    <a:pt x="732" y="545"/>
                  </a:lnTo>
                  <a:lnTo>
                    <a:pt x="0" y="456"/>
                  </a:lnTo>
                  <a:lnTo>
                    <a:pt x="0" y="456"/>
                  </a:lnTo>
                  <a:lnTo>
                    <a:pt x="375" y="1089"/>
                  </a:lnTo>
                  <a:lnTo>
                    <a:pt x="54" y="1758"/>
                  </a:lnTo>
                  <a:lnTo>
                    <a:pt x="776" y="1597"/>
                  </a:lnTo>
                  <a:lnTo>
                    <a:pt x="1312" y="2106"/>
                  </a:lnTo>
                  <a:lnTo>
                    <a:pt x="1392" y="1374"/>
                  </a:lnTo>
                  <a:lnTo>
                    <a:pt x="2034" y="1018"/>
                  </a:lnTo>
                  <a:lnTo>
                    <a:pt x="1365" y="723"/>
                  </a:lnTo>
                  <a:lnTo>
                    <a:pt x="122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 name="Google Shape;3115;p45"/>
            <p:cNvSpPr/>
            <p:nvPr/>
          </p:nvSpPr>
          <p:spPr>
            <a:xfrm>
              <a:off x="4801266" y="2326630"/>
              <a:ext cx="120597" cy="125342"/>
            </a:xfrm>
            <a:custGeom>
              <a:avLst/>
              <a:gdLst/>
              <a:ahLst/>
              <a:cxnLst/>
              <a:rect l="l" t="t" r="r" b="b"/>
              <a:pathLst>
                <a:path w="1830" h="1902" extrusionOk="0">
                  <a:moveTo>
                    <a:pt x="714" y="1"/>
                  </a:moveTo>
                  <a:lnTo>
                    <a:pt x="607" y="652"/>
                  </a:lnTo>
                  <a:lnTo>
                    <a:pt x="0" y="938"/>
                  </a:lnTo>
                  <a:lnTo>
                    <a:pt x="598" y="1241"/>
                  </a:lnTo>
                  <a:lnTo>
                    <a:pt x="678" y="1901"/>
                  </a:lnTo>
                  <a:lnTo>
                    <a:pt x="1151" y="1437"/>
                  </a:lnTo>
                  <a:lnTo>
                    <a:pt x="1802" y="1562"/>
                  </a:lnTo>
                  <a:lnTo>
                    <a:pt x="1802" y="1562"/>
                  </a:lnTo>
                  <a:lnTo>
                    <a:pt x="1508" y="964"/>
                  </a:lnTo>
                  <a:lnTo>
                    <a:pt x="1829" y="384"/>
                  </a:lnTo>
                  <a:lnTo>
                    <a:pt x="1169" y="483"/>
                  </a:lnTo>
                  <a:lnTo>
                    <a:pt x="714" y="1"/>
                  </a:lnTo>
                  <a:close/>
                </a:path>
              </a:pathLst>
            </a:custGeom>
            <a:solidFill>
              <a:srgbClr val="F1C9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 name="Google Shape;3116;p45"/>
            <p:cNvSpPr/>
            <p:nvPr/>
          </p:nvSpPr>
          <p:spPr>
            <a:xfrm>
              <a:off x="3509033" y="3272559"/>
              <a:ext cx="530363" cy="858413"/>
            </a:xfrm>
            <a:custGeom>
              <a:avLst/>
              <a:gdLst/>
              <a:ahLst/>
              <a:cxnLst/>
              <a:rect l="l" t="t" r="r" b="b"/>
              <a:pathLst>
                <a:path w="8048" h="13026" extrusionOk="0">
                  <a:moveTo>
                    <a:pt x="4684" y="1"/>
                  </a:moveTo>
                  <a:lnTo>
                    <a:pt x="1" y="1499"/>
                  </a:lnTo>
                  <a:lnTo>
                    <a:pt x="4051" y="13025"/>
                  </a:lnTo>
                  <a:lnTo>
                    <a:pt x="5701" y="12499"/>
                  </a:lnTo>
                  <a:lnTo>
                    <a:pt x="3293" y="4203"/>
                  </a:lnTo>
                  <a:lnTo>
                    <a:pt x="3560" y="4113"/>
                  </a:lnTo>
                  <a:lnTo>
                    <a:pt x="6397" y="12276"/>
                  </a:lnTo>
                  <a:lnTo>
                    <a:pt x="8048" y="11750"/>
                  </a:lnTo>
                  <a:lnTo>
                    <a:pt x="468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4" name="Google Shape;3117;p45"/>
            <p:cNvSpPr/>
            <p:nvPr/>
          </p:nvSpPr>
          <p:spPr>
            <a:xfrm>
              <a:off x="3768877" y="4084447"/>
              <a:ext cx="124156" cy="65900"/>
            </a:xfrm>
            <a:custGeom>
              <a:avLst/>
              <a:gdLst/>
              <a:ahLst/>
              <a:cxnLst/>
              <a:rect l="l" t="t" r="r" b="b"/>
              <a:pathLst>
                <a:path w="1884" h="1000" extrusionOk="0">
                  <a:moveTo>
                    <a:pt x="1741" y="1"/>
                  </a:moveTo>
                  <a:lnTo>
                    <a:pt x="1" y="554"/>
                  </a:lnTo>
                  <a:lnTo>
                    <a:pt x="144" y="1000"/>
                  </a:lnTo>
                  <a:lnTo>
                    <a:pt x="1883" y="447"/>
                  </a:lnTo>
                  <a:lnTo>
                    <a:pt x="1741"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5" name="Google Shape;3118;p45"/>
            <p:cNvSpPr/>
            <p:nvPr/>
          </p:nvSpPr>
          <p:spPr>
            <a:xfrm>
              <a:off x="3921171" y="4033901"/>
              <a:ext cx="129428" cy="67679"/>
            </a:xfrm>
            <a:custGeom>
              <a:avLst/>
              <a:gdLst/>
              <a:ahLst/>
              <a:cxnLst/>
              <a:rect l="l" t="t" r="r" b="b"/>
              <a:pathLst>
                <a:path w="1964" h="1027" extrusionOk="0">
                  <a:moveTo>
                    <a:pt x="1820" y="0"/>
                  </a:moveTo>
                  <a:lnTo>
                    <a:pt x="1" y="580"/>
                  </a:lnTo>
                  <a:lnTo>
                    <a:pt x="143" y="1026"/>
                  </a:lnTo>
                  <a:lnTo>
                    <a:pt x="1963" y="446"/>
                  </a:lnTo>
                  <a:lnTo>
                    <a:pt x="1820"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7" name="Google Shape;3119;p45"/>
            <p:cNvSpPr/>
            <p:nvPr/>
          </p:nvSpPr>
          <p:spPr>
            <a:xfrm>
              <a:off x="3650125" y="3353682"/>
              <a:ext cx="107088" cy="173515"/>
            </a:xfrm>
            <a:custGeom>
              <a:avLst/>
              <a:gdLst/>
              <a:ahLst/>
              <a:cxnLst/>
              <a:rect l="l" t="t" r="r" b="b"/>
              <a:pathLst>
                <a:path w="1625" h="2633" extrusionOk="0">
                  <a:moveTo>
                    <a:pt x="786" y="1"/>
                  </a:moveTo>
                  <a:lnTo>
                    <a:pt x="715" y="28"/>
                  </a:lnTo>
                  <a:lnTo>
                    <a:pt x="1518" y="2543"/>
                  </a:lnTo>
                  <a:cubicBezTo>
                    <a:pt x="1476" y="2553"/>
                    <a:pt x="1434" y="2558"/>
                    <a:pt x="1393" y="2558"/>
                  </a:cubicBezTo>
                  <a:cubicBezTo>
                    <a:pt x="1318" y="2558"/>
                    <a:pt x="1244" y="2542"/>
                    <a:pt x="1170" y="2508"/>
                  </a:cubicBezTo>
                  <a:cubicBezTo>
                    <a:pt x="483" y="2151"/>
                    <a:pt x="81" y="251"/>
                    <a:pt x="72" y="233"/>
                  </a:cubicBezTo>
                  <a:lnTo>
                    <a:pt x="1" y="251"/>
                  </a:lnTo>
                  <a:cubicBezTo>
                    <a:pt x="19" y="331"/>
                    <a:pt x="411" y="2204"/>
                    <a:pt x="1134" y="2570"/>
                  </a:cubicBezTo>
                  <a:cubicBezTo>
                    <a:pt x="1223" y="2615"/>
                    <a:pt x="1303" y="2633"/>
                    <a:pt x="1393" y="2633"/>
                  </a:cubicBezTo>
                  <a:cubicBezTo>
                    <a:pt x="1464" y="2633"/>
                    <a:pt x="1544" y="2615"/>
                    <a:pt x="1625" y="2579"/>
                  </a:cubicBezTo>
                  <a:lnTo>
                    <a:pt x="1589" y="2517"/>
                  </a:lnTo>
                  <a:lnTo>
                    <a:pt x="786"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8" name="Google Shape;3120;p45"/>
            <p:cNvSpPr/>
            <p:nvPr/>
          </p:nvSpPr>
          <p:spPr>
            <a:xfrm>
              <a:off x="3549034" y="3312560"/>
              <a:ext cx="267554" cy="142344"/>
            </a:xfrm>
            <a:custGeom>
              <a:avLst/>
              <a:gdLst/>
              <a:ahLst/>
              <a:cxnLst/>
              <a:rect l="l" t="t" r="r" b="b"/>
              <a:pathLst>
                <a:path w="4060" h="2160" extrusionOk="0">
                  <a:moveTo>
                    <a:pt x="3926" y="0"/>
                  </a:moveTo>
                  <a:lnTo>
                    <a:pt x="1" y="1249"/>
                  </a:lnTo>
                  <a:lnTo>
                    <a:pt x="18" y="1321"/>
                  </a:lnTo>
                  <a:lnTo>
                    <a:pt x="696" y="1107"/>
                  </a:lnTo>
                  <a:lnTo>
                    <a:pt x="696" y="1107"/>
                  </a:lnTo>
                  <a:cubicBezTo>
                    <a:pt x="732" y="1187"/>
                    <a:pt x="946" y="1776"/>
                    <a:pt x="384" y="2088"/>
                  </a:cubicBezTo>
                  <a:lnTo>
                    <a:pt x="420" y="2159"/>
                  </a:lnTo>
                  <a:cubicBezTo>
                    <a:pt x="1018" y="1820"/>
                    <a:pt x="812" y="1187"/>
                    <a:pt x="768" y="1089"/>
                  </a:cubicBezTo>
                  <a:lnTo>
                    <a:pt x="3043" y="357"/>
                  </a:lnTo>
                  <a:cubicBezTo>
                    <a:pt x="3078" y="455"/>
                    <a:pt x="3319" y="1080"/>
                    <a:pt x="3944" y="1080"/>
                  </a:cubicBezTo>
                  <a:cubicBezTo>
                    <a:pt x="3979" y="1080"/>
                    <a:pt x="4015" y="1080"/>
                    <a:pt x="4060" y="1071"/>
                  </a:cubicBezTo>
                  <a:lnTo>
                    <a:pt x="4051" y="1000"/>
                  </a:lnTo>
                  <a:cubicBezTo>
                    <a:pt x="4016" y="1003"/>
                    <a:pt x="3983" y="1005"/>
                    <a:pt x="3950" y="1005"/>
                  </a:cubicBezTo>
                  <a:cubicBezTo>
                    <a:pt x="3373" y="1005"/>
                    <a:pt x="3148" y="432"/>
                    <a:pt x="3114" y="339"/>
                  </a:cubicBezTo>
                  <a:lnTo>
                    <a:pt x="3944" y="72"/>
                  </a:lnTo>
                  <a:lnTo>
                    <a:pt x="3926"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029" name="Google Shape;3121;p45"/>
            <p:cNvGrpSpPr/>
            <p:nvPr/>
          </p:nvGrpSpPr>
          <p:grpSpPr>
            <a:xfrm>
              <a:off x="2967005" y="1837520"/>
              <a:ext cx="2732016" cy="2592111"/>
              <a:chOff x="2967005" y="1837520"/>
              <a:chExt cx="2732016" cy="2592111"/>
            </a:xfrm>
          </p:grpSpPr>
          <p:sp>
            <p:nvSpPr>
              <p:cNvPr id="1030" name="Google Shape;3122;p45"/>
              <p:cNvSpPr/>
              <p:nvPr/>
            </p:nvSpPr>
            <p:spPr>
              <a:xfrm>
                <a:off x="2967005" y="3414244"/>
                <a:ext cx="87647" cy="88240"/>
              </a:xfrm>
              <a:custGeom>
                <a:avLst/>
                <a:gdLst/>
                <a:ahLst/>
                <a:cxnLst/>
                <a:rect l="l" t="t" r="r" b="b"/>
                <a:pathLst>
                  <a:path w="1330" h="1339" extrusionOk="0">
                    <a:moveTo>
                      <a:pt x="670" y="188"/>
                    </a:moveTo>
                    <a:cubicBezTo>
                      <a:pt x="928" y="188"/>
                      <a:pt x="1151" y="402"/>
                      <a:pt x="1151" y="670"/>
                    </a:cubicBezTo>
                    <a:cubicBezTo>
                      <a:pt x="1151" y="937"/>
                      <a:pt x="928" y="1152"/>
                      <a:pt x="670" y="1152"/>
                    </a:cubicBezTo>
                    <a:cubicBezTo>
                      <a:pt x="402" y="1152"/>
                      <a:pt x="188" y="937"/>
                      <a:pt x="188" y="670"/>
                    </a:cubicBezTo>
                    <a:cubicBezTo>
                      <a:pt x="188" y="402"/>
                      <a:pt x="402" y="188"/>
                      <a:pt x="670" y="188"/>
                    </a:cubicBezTo>
                    <a:close/>
                    <a:moveTo>
                      <a:pt x="670" y="1"/>
                    </a:moveTo>
                    <a:cubicBezTo>
                      <a:pt x="295" y="1"/>
                      <a:pt x="1" y="304"/>
                      <a:pt x="1" y="670"/>
                    </a:cubicBezTo>
                    <a:cubicBezTo>
                      <a:pt x="1" y="1036"/>
                      <a:pt x="295" y="1339"/>
                      <a:pt x="670" y="1339"/>
                    </a:cubicBezTo>
                    <a:cubicBezTo>
                      <a:pt x="1036" y="1339"/>
                      <a:pt x="1330" y="1036"/>
                      <a:pt x="1330" y="670"/>
                    </a:cubicBezTo>
                    <a:cubicBezTo>
                      <a:pt x="1330" y="304"/>
                      <a:pt x="1036" y="1"/>
                      <a:pt x="6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1" name="Google Shape;3123;p45"/>
              <p:cNvSpPr/>
              <p:nvPr/>
            </p:nvSpPr>
            <p:spPr>
              <a:xfrm>
                <a:off x="3453809" y="3030969"/>
                <a:ext cx="87647" cy="87647"/>
              </a:xfrm>
              <a:custGeom>
                <a:avLst/>
                <a:gdLst/>
                <a:ahLst/>
                <a:cxnLst/>
                <a:rect l="l" t="t" r="r" b="b"/>
                <a:pathLst>
                  <a:path w="1330" h="1330" extrusionOk="0">
                    <a:moveTo>
                      <a:pt x="669" y="188"/>
                    </a:moveTo>
                    <a:cubicBezTo>
                      <a:pt x="928" y="188"/>
                      <a:pt x="1151" y="402"/>
                      <a:pt x="1151" y="669"/>
                    </a:cubicBezTo>
                    <a:cubicBezTo>
                      <a:pt x="1151" y="928"/>
                      <a:pt x="928" y="1151"/>
                      <a:pt x="669" y="1151"/>
                    </a:cubicBezTo>
                    <a:cubicBezTo>
                      <a:pt x="402" y="1151"/>
                      <a:pt x="188" y="928"/>
                      <a:pt x="188" y="669"/>
                    </a:cubicBezTo>
                    <a:cubicBezTo>
                      <a:pt x="188" y="402"/>
                      <a:pt x="402" y="188"/>
                      <a:pt x="669" y="188"/>
                    </a:cubicBezTo>
                    <a:close/>
                    <a:moveTo>
                      <a:pt x="669" y="0"/>
                    </a:moveTo>
                    <a:cubicBezTo>
                      <a:pt x="295" y="0"/>
                      <a:pt x="0" y="295"/>
                      <a:pt x="0" y="669"/>
                    </a:cubicBezTo>
                    <a:cubicBezTo>
                      <a:pt x="0" y="1035"/>
                      <a:pt x="295" y="1329"/>
                      <a:pt x="669" y="1329"/>
                    </a:cubicBezTo>
                    <a:cubicBezTo>
                      <a:pt x="1035" y="1329"/>
                      <a:pt x="1330" y="1035"/>
                      <a:pt x="1330" y="669"/>
                    </a:cubicBezTo>
                    <a:cubicBezTo>
                      <a:pt x="1330" y="295"/>
                      <a:pt x="1035" y="0"/>
                      <a:pt x="6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2" name="Google Shape;3124;p45"/>
              <p:cNvSpPr/>
              <p:nvPr/>
            </p:nvSpPr>
            <p:spPr>
              <a:xfrm>
                <a:off x="5610782" y="3194401"/>
                <a:ext cx="88240" cy="87647"/>
              </a:xfrm>
              <a:custGeom>
                <a:avLst/>
                <a:gdLst/>
                <a:ahLst/>
                <a:cxnLst/>
                <a:rect l="l" t="t" r="r" b="b"/>
                <a:pathLst>
                  <a:path w="1339" h="1330" extrusionOk="0">
                    <a:moveTo>
                      <a:pt x="670" y="188"/>
                    </a:moveTo>
                    <a:cubicBezTo>
                      <a:pt x="937" y="188"/>
                      <a:pt x="1151" y="402"/>
                      <a:pt x="1151" y="669"/>
                    </a:cubicBezTo>
                    <a:cubicBezTo>
                      <a:pt x="1151" y="928"/>
                      <a:pt x="937" y="1151"/>
                      <a:pt x="670" y="1151"/>
                    </a:cubicBezTo>
                    <a:cubicBezTo>
                      <a:pt x="402" y="1151"/>
                      <a:pt x="188" y="928"/>
                      <a:pt x="188" y="669"/>
                    </a:cubicBezTo>
                    <a:cubicBezTo>
                      <a:pt x="188" y="402"/>
                      <a:pt x="402" y="188"/>
                      <a:pt x="670" y="188"/>
                    </a:cubicBezTo>
                    <a:close/>
                    <a:moveTo>
                      <a:pt x="670" y="0"/>
                    </a:moveTo>
                    <a:cubicBezTo>
                      <a:pt x="304" y="0"/>
                      <a:pt x="1" y="295"/>
                      <a:pt x="1" y="669"/>
                    </a:cubicBezTo>
                    <a:cubicBezTo>
                      <a:pt x="1" y="1035"/>
                      <a:pt x="304" y="1329"/>
                      <a:pt x="670" y="1329"/>
                    </a:cubicBezTo>
                    <a:cubicBezTo>
                      <a:pt x="1035" y="1329"/>
                      <a:pt x="1339" y="1035"/>
                      <a:pt x="1339" y="669"/>
                    </a:cubicBezTo>
                    <a:cubicBezTo>
                      <a:pt x="1339" y="295"/>
                      <a:pt x="1035" y="0"/>
                      <a:pt x="67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3" name="Google Shape;3125;p45"/>
              <p:cNvSpPr/>
              <p:nvPr/>
            </p:nvSpPr>
            <p:spPr>
              <a:xfrm>
                <a:off x="4549660" y="4341984"/>
                <a:ext cx="87647" cy="87647"/>
              </a:xfrm>
              <a:custGeom>
                <a:avLst/>
                <a:gdLst/>
                <a:ahLst/>
                <a:cxnLst/>
                <a:rect l="l" t="t" r="r" b="b"/>
                <a:pathLst>
                  <a:path w="1330" h="1330" extrusionOk="0">
                    <a:moveTo>
                      <a:pt x="660" y="178"/>
                    </a:moveTo>
                    <a:cubicBezTo>
                      <a:pt x="928" y="178"/>
                      <a:pt x="1142" y="401"/>
                      <a:pt x="1142" y="660"/>
                    </a:cubicBezTo>
                    <a:cubicBezTo>
                      <a:pt x="1142" y="928"/>
                      <a:pt x="928" y="1142"/>
                      <a:pt x="660" y="1142"/>
                    </a:cubicBezTo>
                    <a:cubicBezTo>
                      <a:pt x="402" y="1142"/>
                      <a:pt x="179" y="928"/>
                      <a:pt x="179" y="660"/>
                    </a:cubicBezTo>
                    <a:cubicBezTo>
                      <a:pt x="179" y="401"/>
                      <a:pt x="402" y="178"/>
                      <a:pt x="660" y="178"/>
                    </a:cubicBezTo>
                    <a:close/>
                    <a:moveTo>
                      <a:pt x="660" y="0"/>
                    </a:moveTo>
                    <a:cubicBezTo>
                      <a:pt x="295" y="0"/>
                      <a:pt x="0" y="294"/>
                      <a:pt x="0" y="660"/>
                    </a:cubicBezTo>
                    <a:cubicBezTo>
                      <a:pt x="0" y="1035"/>
                      <a:pt x="295" y="1329"/>
                      <a:pt x="660" y="1329"/>
                    </a:cubicBezTo>
                    <a:cubicBezTo>
                      <a:pt x="1035" y="1329"/>
                      <a:pt x="1329" y="1035"/>
                      <a:pt x="1329" y="660"/>
                    </a:cubicBezTo>
                    <a:cubicBezTo>
                      <a:pt x="1329" y="294"/>
                      <a:pt x="1035" y="0"/>
                      <a:pt x="66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4" name="Google Shape;3126;p45"/>
              <p:cNvSpPr/>
              <p:nvPr/>
            </p:nvSpPr>
            <p:spPr>
              <a:xfrm>
                <a:off x="3613682" y="4185603"/>
                <a:ext cx="12455" cy="102936"/>
              </a:xfrm>
              <a:custGeom>
                <a:avLst/>
                <a:gdLst/>
                <a:ahLst/>
                <a:cxnLst/>
                <a:rect l="l" t="t" r="r" b="b"/>
                <a:pathLst>
                  <a:path w="189" h="1562" extrusionOk="0">
                    <a:moveTo>
                      <a:pt x="1" y="0"/>
                    </a:moveTo>
                    <a:lnTo>
                      <a:pt x="1" y="1561"/>
                    </a:lnTo>
                    <a:lnTo>
                      <a:pt x="188" y="1561"/>
                    </a:lnTo>
                    <a:lnTo>
                      <a:pt x="18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5" name="Google Shape;3127;p45"/>
              <p:cNvSpPr/>
              <p:nvPr/>
            </p:nvSpPr>
            <p:spPr>
              <a:xfrm>
                <a:off x="3568409" y="4230811"/>
                <a:ext cx="103002" cy="12455"/>
              </a:xfrm>
              <a:custGeom>
                <a:avLst/>
                <a:gdLst/>
                <a:ahLst/>
                <a:cxnLst/>
                <a:rect l="l" t="t" r="r" b="b"/>
                <a:pathLst>
                  <a:path w="1563" h="189" extrusionOk="0">
                    <a:moveTo>
                      <a:pt x="1" y="1"/>
                    </a:moveTo>
                    <a:lnTo>
                      <a:pt x="1" y="188"/>
                    </a:lnTo>
                    <a:lnTo>
                      <a:pt x="1562" y="188"/>
                    </a:lnTo>
                    <a:lnTo>
                      <a:pt x="156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6" name="Google Shape;3128;p45"/>
              <p:cNvSpPr/>
              <p:nvPr/>
            </p:nvSpPr>
            <p:spPr>
              <a:xfrm>
                <a:off x="4954088" y="1837520"/>
                <a:ext cx="11862" cy="102936"/>
              </a:xfrm>
              <a:custGeom>
                <a:avLst/>
                <a:gdLst/>
                <a:ahLst/>
                <a:cxnLst/>
                <a:rect l="l" t="t" r="r" b="b"/>
                <a:pathLst>
                  <a:path w="180" h="1562" extrusionOk="0">
                    <a:moveTo>
                      <a:pt x="1" y="1"/>
                    </a:moveTo>
                    <a:lnTo>
                      <a:pt x="1" y="1562"/>
                    </a:lnTo>
                    <a:lnTo>
                      <a:pt x="179" y="1562"/>
                    </a:lnTo>
                    <a:lnTo>
                      <a:pt x="17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7" name="Google Shape;3129;p45"/>
              <p:cNvSpPr/>
              <p:nvPr/>
            </p:nvSpPr>
            <p:spPr>
              <a:xfrm>
                <a:off x="4908815" y="1882794"/>
                <a:ext cx="102409" cy="12389"/>
              </a:xfrm>
              <a:custGeom>
                <a:avLst/>
                <a:gdLst/>
                <a:ahLst/>
                <a:cxnLst/>
                <a:rect l="l" t="t" r="r" b="b"/>
                <a:pathLst>
                  <a:path w="1554" h="188" extrusionOk="0">
                    <a:moveTo>
                      <a:pt x="1" y="1"/>
                    </a:moveTo>
                    <a:lnTo>
                      <a:pt x="1" y="188"/>
                    </a:lnTo>
                    <a:lnTo>
                      <a:pt x="1553" y="188"/>
                    </a:lnTo>
                    <a:lnTo>
                      <a:pt x="155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8" name="Google Shape;3130;p45"/>
              <p:cNvSpPr/>
              <p:nvPr/>
            </p:nvSpPr>
            <p:spPr>
              <a:xfrm>
                <a:off x="5554964" y="3364292"/>
                <a:ext cx="12389" cy="102936"/>
              </a:xfrm>
              <a:custGeom>
                <a:avLst/>
                <a:gdLst/>
                <a:ahLst/>
                <a:cxnLst/>
                <a:rect l="l" t="t" r="r" b="b"/>
                <a:pathLst>
                  <a:path w="188" h="1562" extrusionOk="0">
                    <a:moveTo>
                      <a:pt x="0" y="0"/>
                    </a:moveTo>
                    <a:lnTo>
                      <a:pt x="0" y="1562"/>
                    </a:lnTo>
                    <a:lnTo>
                      <a:pt x="187" y="1562"/>
                    </a:lnTo>
                    <a:lnTo>
                      <a:pt x="18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9" name="Google Shape;3131;p45"/>
              <p:cNvSpPr/>
              <p:nvPr/>
            </p:nvSpPr>
            <p:spPr>
              <a:xfrm>
                <a:off x="5509691" y="3409565"/>
                <a:ext cx="102936" cy="12389"/>
              </a:xfrm>
              <a:custGeom>
                <a:avLst/>
                <a:gdLst/>
                <a:ahLst/>
                <a:cxnLst/>
                <a:rect l="l" t="t" r="r" b="b"/>
                <a:pathLst>
                  <a:path w="1562" h="188" extrusionOk="0">
                    <a:moveTo>
                      <a:pt x="0" y="0"/>
                    </a:moveTo>
                    <a:lnTo>
                      <a:pt x="0" y="188"/>
                    </a:lnTo>
                    <a:lnTo>
                      <a:pt x="1561" y="188"/>
                    </a:lnTo>
                    <a:lnTo>
                      <a:pt x="156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0" name="Google Shape;3132;p45"/>
              <p:cNvSpPr/>
              <p:nvPr/>
            </p:nvSpPr>
            <p:spPr>
              <a:xfrm>
                <a:off x="3182762" y="2417770"/>
                <a:ext cx="12455" cy="102936"/>
              </a:xfrm>
              <a:custGeom>
                <a:avLst/>
                <a:gdLst/>
                <a:ahLst/>
                <a:cxnLst/>
                <a:rect l="l" t="t" r="r" b="b"/>
                <a:pathLst>
                  <a:path w="189" h="1562" extrusionOk="0">
                    <a:moveTo>
                      <a:pt x="1" y="1"/>
                    </a:moveTo>
                    <a:lnTo>
                      <a:pt x="1" y="1562"/>
                    </a:lnTo>
                    <a:lnTo>
                      <a:pt x="188" y="1562"/>
                    </a:lnTo>
                    <a:lnTo>
                      <a:pt x="18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1" name="Google Shape;3133;p45"/>
              <p:cNvSpPr/>
              <p:nvPr/>
            </p:nvSpPr>
            <p:spPr>
              <a:xfrm>
                <a:off x="3137489" y="2463043"/>
                <a:ext cx="102936" cy="12389"/>
              </a:xfrm>
              <a:custGeom>
                <a:avLst/>
                <a:gdLst/>
                <a:ahLst/>
                <a:cxnLst/>
                <a:rect l="l" t="t" r="r" b="b"/>
                <a:pathLst>
                  <a:path w="1562" h="188" extrusionOk="0">
                    <a:moveTo>
                      <a:pt x="1" y="1"/>
                    </a:moveTo>
                    <a:lnTo>
                      <a:pt x="1" y="188"/>
                    </a:lnTo>
                    <a:lnTo>
                      <a:pt x="1562" y="188"/>
                    </a:lnTo>
                    <a:lnTo>
                      <a:pt x="156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1044" name="Google Shape;3098;p45"/>
          <p:cNvSpPr/>
          <p:nvPr/>
        </p:nvSpPr>
        <p:spPr>
          <a:xfrm>
            <a:off x="6735550" y="4244059"/>
            <a:ext cx="467429" cy="420047"/>
          </a:xfrm>
          <a:custGeom>
            <a:avLst/>
            <a:gdLst/>
            <a:ahLst/>
            <a:cxnLst/>
            <a:rect l="l" t="t" r="r" b="b"/>
            <a:pathLst>
              <a:path w="7093" h="6374" extrusionOk="0">
                <a:moveTo>
                  <a:pt x="3555" y="1"/>
                </a:moveTo>
                <a:cubicBezTo>
                  <a:pt x="3268" y="1"/>
                  <a:pt x="2976" y="40"/>
                  <a:pt x="2685" y="122"/>
                </a:cubicBezTo>
                <a:cubicBezTo>
                  <a:pt x="990" y="595"/>
                  <a:pt x="0" y="2353"/>
                  <a:pt x="482" y="4048"/>
                </a:cubicBezTo>
                <a:cubicBezTo>
                  <a:pt x="874" y="5452"/>
                  <a:pt x="2154" y="6373"/>
                  <a:pt x="3541" y="6373"/>
                </a:cubicBezTo>
                <a:cubicBezTo>
                  <a:pt x="3827" y="6373"/>
                  <a:pt x="4118" y="6334"/>
                  <a:pt x="4407" y="6251"/>
                </a:cubicBezTo>
                <a:cubicBezTo>
                  <a:pt x="6102" y="5778"/>
                  <a:pt x="7092" y="4021"/>
                  <a:pt x="6619" y="2326"/>
                </a:cubicBezTo>
                <a:cubicBezTo>
                  <a:pt x="6220" y="921"/>
                  <a:pt x="4945" y="1"/>
                  <a:pt x="3555" y="1"/>
                </a:cubicBezTo>
                <a:close/>
              </a:path>
            </a:pathLst>
          </a:custGeom>
          <a:solidFill>
            <a:srgbClr val="FF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5" name="Google Shape;3100;p45"/>
          <p:cNvSpPr/>
          <p:nvPr/>
        </p:nvSpPr>
        <p:spPr>
          <a:xfrm rot="10527672">
            <a:off x="6860454" y="4341948"/>
            <a:ext cx="181686" cy="234802"/>
          </a:xfrm>
          <a:custGeom>
            <a:avLst/>
            <a:gdLst/>
            <a:ahLst/>
            <a:cxnLst/>
            <a:rect l="l" t="t" r="r" b="b"/>
            <a:pathLst>
              <a:path w="2757" h="3563" extrusionOk="0">
                <a:moveTo>
                  <a:pt x="803" y="1"/>
                </a:moveTo>
                <a:cubicBezTo>
                  <a:pt x="616" y="10"/>
                  <a:pt x="473" y="162"/>
                  <a:pt x="455" y="349"/>
                </a:cubicBezTo>
                <a:cubicBezTo>
                  <a:pt x="411" y="795"/>
                  <a:pt x="339" y="1018"/>
                  <a:pt x="116" y="1410"/>
                </a:cubicBezTo>
                <a:cubicBezTo>
                  <a:pt x="63" y="1509"/>
                  <a:pt x="36" y="1598"/>
                  <a:pt x="18" y="1705"/>
                </a:cubicBezTo>
                <a:cubicBezTo>
                  <a:pt x="0" y="1821"/>
                  <a:pt x="54" y="1955"/>
                  <a:pt x="89" y="2080"/>
                </a:cubicBezTo>
                <a:lnTo>
                  <a:pt x="348" y="3016"/>
                </a:lnTo>
                <a:cubicBezTo>
                  <a:pt x="444" y="3342"/>
                  <a:pt x="749" y="3563"/>
                  <a:pt x="1074" y="3563"/>
                </a:cubicBezTo>
                <a:cubicBezTo>
                  <a:pt x="1141" y="3563"/>
                  <a:pt x="1209" y="3554"/>
                  <a:pt x="1276" y="3534"/>
                </a:cubicBezTo>
                <a:lnTo>
                  <a:pt x="2123" y="3248"/>
                </a:lnTo>
                <a:cubicBezTo>
                  <a:pt x="2516" y="3132"/>
                  <a:pt x="2757" y="2713"/>
                  <a:pt x="2641" y="2320"/>
                </a:cubicBezTo>
                <a:lnTo>
                  <a:pt x="2561" y="1384"/>
                </a:lnTo>
                <a:cubicBezTo>
                  <a:pt x="2464" y="1048"/>
                  <a:pt x="2155" y="831"/>
                  <a:pt x="1827" y="831"/>
                </a:cubicBezTo>
                <a:cubicBezTo>
                  <a:pt x="1763" y="831"/>
                  <a:pt x="1697" y="840"/>
                  <a:pt x="1633" y="857"/>
                </a:cubicBezTo>
                <a:lnTo>
                  <a:pt x="1008" y="1036"/>
                </a:lnTo>
                <a:cubicBezTo>
                  <a:pt x="1053" y="857"/>
                  <a:pt x="1089" y="661"/>
                  <a:pt x="1115" y="420"/>
                </a:cubicBezTo>
                <a:cubicBezTo>
                  <a:pt x="1142" y="188"/>
                  <a:pt x="982" y="1"/>
                  <a:pt x="8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6" name="Google Shape;3099;p45"/>
          <p:cNvSpPr/>
          <p:nvPr/>
        </p:nvSpPr>
        <p:spPr>
          <a:xfrm rot="10334790">
            <a:off x="7036042" y="4311959"/>
            <a:ext cx="58624" cy="140324"/>
          </a:xfrm>
          <a:custGeom>
            <a:avLst/>
            <a:gdLst/>
            <a:ahLst/>
            <a:cxnLst/>
            <a:rect l="l" t="t" r="r" b="b"/>
            <a:pathLst>
              <a:path w="1348" h="2123" extrusionOk="0">
                <a:moveTo>
                  <a:pt x="512" y="1"/>
                </a:moveTo>
                <a:cubicBezTo>
                  <a:pt x="468" y="1"/>
                  <a:pt x="422" y="6"/>
                  <a:pt x="375" y="18"/>
                </a:cubicBezTo>
                <a:cubicBezTo>
                  <a:pt x="144" y="90"/>
                  <a:pt x="1" y="304"/>
                  <a:pt x="54" y="509"/>
                </a:cubicBezTo>
                <a:lnTo>
                  <a:pt x="429" y="1847"/>
                </a:lnTo>
                <a:cubicBezTo>
                  <a:pt x="480" y="2015"/>
                  <a:pt x="650" y="2123"/>
                  <a:pt x="837" y="2123"/>
                </a:cubicBezTo>
                <a:cubicBezTo>
                  <a:pt x="879" y="2123"/>
                  <a:pt x="922" y="2117"/>
                  <a:pt x="964" y="2106"/>
                </a:cubicBezTo>
                <a:cubicBezTo>
                  <a:pt x="1196" y="2035"/>
                  <a:pt x="1348" y="1812"/>
                  <a:pt x="1285" y="1615"/>
                </a:cubicBezTo>
                <a:lnTo>
                  <a:pt x="911" y="268"/>
                </a:lnTo>
                <a:cubicBezTo>
                  <a:pt x="860" y="102"/>
                  <a:pt x="699" y="1"/>
                  <a:pt x="5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87"/>
        <p:cNvGrpSpPr/>
        <p:nvPr/>
      </p:nvGrpSpPr>
      <p:grpSpPr>
        <a:xfrm>
          <a:off x="0" y="0"/>
          <a:ext cx="0" cy="0"/>
          <a:chOff x="0" y="0"/>
          <a:chExt cx="0" cy="0"/>
        </a:xfrm>
      </p:grpSpPr>
      <p:grpSp>
        <p:nvGrpSpPr>
          <p:cNvPr id="588" name="Google Shape;588;p21"/>
          <p:cNvGrpSpPr/>
          <p:nvPr/>
        </p:nvGrpSpPr>
        <p:grpSpPr>
          <a:xfrm>
            <a:off x="5151300" y="1189418"/>
            <a:ext cx="3535497" cy="3506719"/>
            <a:chOff x="5151300" y="1201450"/>
            <a:chExt cx="3535497" cy="3506719"/>
          </a:xfrm>
        </p:grpSpPr>
        <p:grpSp>
          <p:nvGrpSpPr>
            <p:cNvPr id="589" name="Google Shape;589;p21"/>
            <p:cNvGrpSpPr/>
            <p:nvPr/>
          </p:nvGrpSpPr>
          <p:grpSpPr>
            <a:xfrm>
              <a:off x="5469911" y="1228361"/>
              <a:ext cx="1932075" cy="3479808"/>
              <a:chOff x="5469911" y="1228361"/>
              <a:chExt cx="1932075" cy="3479808"/>
            </a:xfrm>
          </p:grpSpPr>
          <p:sp>
            <p:nvSpPr>
              <p:cNvPr id="590" name="Google Shape;590;p21"/>
              <p:cNvSpPr/>
              <p:nvPr/>
            </p:nvSpPr>
            <p:spPr>
              <a:xfrm>
                <a:off x="5469911" y="1228361"/>
                <a:ext cx="1863713" cy="3479808"/>
              </a:xfrm>
              <a:custGeom>
                <a:avLst/>
                <a:gdLst/>
                <a:ahLst/>
                <a:cxnLst/>
                <a:rect l="l" t="t" r="r" b="b"/>
                <a:pathLst>
                  <a:path w="12050" h="22499" extrusionOk="0">
                    <a:moveTo>
                      <a:pt x="12049" y="954"/>
                    </a:moveTo>
                    <a:lnTo>
                      <a:pt x="12049" y="22498"/>
                    </a:lnTo>
                    <a:lnTo>
                      <a:pt x="0" y="22498"/>
                    </a:lnTo>
                    <a:lnTo>
                      <a:pt x="0" y="954"/>
                    </a:lnTo>
                    <a:cubicBezTo>
                      <a:pt x="0" y="425"/>
                      <a:pt x="429" y="0"/>
                      <a:pt x="954" y="0"/>
                    </a:cubicBezTo>
                    <a:lnTo>
                      <a:pt x="11095" y="0"/>
                    </a:lnTo>
                    <a:cubicBezTo>
                      <a:pt x="11412" y="0"/>
                      <a:pt x="11689" y="152"/>
                      <a:pt x="11863" y="390"/>
                    </a:cubicBezTo>
                    <a:cubicBezTo>
                      <a:pt x="11980" y="546"/>
                      <a:pt x="12049" y="742"/>
                      <a:pt x="12049" y="95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1" name="Google Shape;591;p21"/>
              <p:cNvSpPr/>
              <p:nvPr/>
            </p:nvSpPr>
            <p:spPr>
              <a:xfrm>
                <a:off x="5538892" y="1228361"/>
                <a:ext cx="1863095" cy="3479808"/>
              </a:xfrm>
              <a:custGeom>
                <a:avLst/>
                <a:gdLst/>
                <a:ahLst/>
                <a:cxnLst/>
                <a:rect l="l" t="t" r="r" b="b"/>
                <a:pathLst>
                  <a:path w="12046" h="22499" extrusionOk="0">
                    <a:moveTo>
                      <a:pt x="12045" y="954"/>
                    </a:moveTo>
                    <a:lnTo>
                      <a:pt x="12045" y="22498"/>
                    </a:lnTo>
                    <a:lnTo>
                      <a:pt x="1" y="22498"/>
                    </a:lnTo>
                    <a:lnTo>
                      <a:pt x="1" y="954"/>
                    </a:lnTo>
                    <a:cubicBezTo>
                      <a:pt x="1" y="425"/>
                      <a:pt x="426" y="0"/>
                      <a:pt x="955" y="0"/>
                    </a:cubicBezTo>
                    <a:lnTo>
                      <a:pt x="11092" y="0"/>
                    </a:lnTo>
                    <a:cubicBezTo>
                      <a:pt x="11621" y="0"/>
                      <a:pt x="12045" y="425"/>
                      <a:pt x="12045" y="95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2" name="Google Shape;592;p21"/>
              <p:cNvSpPr/>
              <p:nvPr/>
            </p:nvSpPr>
            <p:spPr>
              <a:xfrm>
                <a:off x="5585137" y="1275225"/>
                <a:ext cx="1770605" cy="3432944"/>
              </a:xfrm>
              <a:custGeom>
                <a:avLst/>
                <a:gdLst/>
                <a:ahLst/>
                <a:cxnLst/>
                <a:rect l="l" t="t" r="r" b="b"/>
                <a:pathLst>
                  <a:path w="11448" h="22196" extrusionOk="0">
                    <a:moveTo>
                      <a:pt x="11447" y="22195"/>
                    </a:moveTo>
                    <a:lnTo>
                      <a:pt x="11447" y="651"/>
                    </a:lnTo>
                    <a:cubicBezTo>
                      <a:pt x="11447" y="291"/>
                      <a:pt x="11152" y="1"/>
                      <a:pt x="10793" y="1"/>
                    </a:cubicBezTo>
                    <a:lnTo>
                      <a:pt x="656" y="1"/>
                    </a:lnTo>
                    <a:cubicBezTo>
                      <a:pt x="296" y="1"/>
                      <a:pt x="1" y="291"/>
                      <a:pt x="1" y="651"/>
                    </a:cubicBezTo>
                    <a:lnTo>
                      <a:pt x="1" y="22195"/>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3" name="Google Shape;593;p21"/>
              <p:cNvSpPr/>
              <p:nvPr/>
            </p:nvSpPr>
            <p:spPr>
              <a:xfrm>
                <a:off x="5620710" y="1310179"/>
                <a:ext cx="1699459" cy="3397990"/>
              </a:xfrm>
              <a:custGeom>
                <a:avLst/>
                <a:gdLst/>
                <a:ahLst/>
                <a:cxnLst/>
                <a:rect l="l" t="t" r="r" b="b"/>
                <a:pathLst>
                  <a:path w="10988" h="21970" extrusionOk="0">
                    <a:moveTo>
                      <a:pt x="10987" y="21969"/>
                    </a:moveTo>
                    <a:lnTo>
                      <a:pt x="10987" y="425"/>
                    </a:lnTo>
                    <a:cubicBezTo>
                      <a:pt x="10987" y="191"/>
                      <a:pt x="10797" y="0"/>
                      <a:pt x="10563" y="0"/>
                    </a:cubicBezTo>
                    <a:lnTo>
                      <a:pt x="426" y="0"/>
                    </a:lnTo>
                    <a:cubicBezTo>
                      <a:pt x="192" y="0"/>
                      <a:pt x="1" y="191"/>
                      <a:pt x="1" y="425"/>
                    </a:cubicBezTo>
                    <a:lnTo>
                      <a:pt x="1" y="21969"/>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594" name="Google Shape;594;p21"/>
            <p:cNvSpPr/>
            <p:nvPr/>
          </p:nvSpPr>
          <p:spPr>
            <a:xfrm>
              <a:off x="5740738" y="1676113"/>
              <a:ext cx="547500" cy="547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5" name="Google Shape;595;p21"/>
            <p:cNvSpPr/>
            <p:nvPr/>
          </p:nvSpPr>
          <p:spPr>
            <a:xfrm>
              <a:off x="5740738" y="2436288"/>
              <a:ext cx="547500" cy="547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6" name="Google Shape;596;p21"/>
            <p:cNvSpPr/>
            <p:nvPr/>
          </p:nvSpPr>
          <p:spPr>
            <a:xfrm>
              <a:off x="5740738" y="3196225"/>
              <a:ext cx="547500" cy="547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7" name="Google Shape;597;p21"/>
            <p:cNvSpPr/>
            <p:nvPr/>
          </p:nvSpPr>
          <p:spPr>
            <a:xfrm>
              <a:off x="5740738" y="3956175"/>
              <a:ext cx="547500" cy="54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8" name="Google Shape;598;p21"/>
            <p:cNvSpPr/>
            <p:nvPr/>
          </p:nvSpPr>
          <p:spPr>
            <a:xfrm>
              <a:off x="6115021" y="1257747"/>
              <a:ext cx="710995" cy="193950"/>
            </a:xfrm>
            <a:custGeom>
              <a:avLst/>
              <a:gdLst/>
              <a:ahLst/>
              <a:cxnLst/>
              <a:rect l="l" t="t" r="r" b="b"/>
              <a:pathLst>
                <a:path w="4597" h="1254" extrusionOk="0">
                  <a:moveTo>
                    <a:pt x="3677" y="1254"/>
                  </a:moveTo>
                  <a:lnTo>
                    <a:pt x="919" y="1254"/>
                  </a:lnTo>
                  <a:cubicBezTo>
                    <a:pt x="690" y="1254"/>
                    <a:pt x="477" y="1115"/>
                    <a:pt x="386" y="903"/>
                  </a:cubicBezTo>
                  <a:lnTo>
                    <a:pt x="0" y="1"/>
                  </a:lnTo>
                  <a:lnTo>
                    <a:pt x="4596" y="1"/>
                  </a:lnTo>
                  <a:lnTo>
                    <a:pt x="4210" y="903"/>
                  </a:lnTo>
                  <a:cubicBezTo>
                    <a:pt x="4119" y="1115"/>
                    <a:pt x="3907" y="1254"/>
                    <a:pt x="3677" y="1254"/>
                  </a:cubicBezTo>
                  <a:close/>
                </a:path>
              </a:pathLst>
            </a:custGeom>
            <a:solidFill>
              <a:srgbClr val="4F4A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9" name="Google Shape;599;p21"/>
            <p:cNvSpPr/>
            <p:nvPr/>
          </p:nvSpPr>
          <p:spPr>
            <a:xfrm>
              <a:off x="6222977" y="1310179"/>
              <a:ext cx="63877" cy="63722"/>
            </a:xfrm>
            <a:custGeom>
              <a:avLst/>
              <a:gdLst/>
              <a:ahLst/>
              <a:cxnLst/>
              <a:rect l="l" t="t" r="r" b="b"/>
              <a:pathLst>
                <a:path w="413" h="412" extrusionOk="0">
                  <a:moveTo>
                    <a:pt x="412" y="208"/>
                  </a:moveTo>
                  <a:cubicBezTo>
                    <a:pt x="412" y="321"/>
                    <a:pt x="321" y="412"/>
                    <a:pt x="208" y="412"/>
                  </a:cubicBezTo>
                  <a:cubicBezTo>
                    <a:pt x="91" y="412"/>
                    <a:pt x="0" y="321"/>
                    <a:pt x="0" y="208"/>
                  </a:cubicBezTo>
                  <a:cubicBezTo>
                    <a:pt x="0" y="91"/>
                    <a:pt x="91" y="0"/>
                    <a:pt x="208" y="0"/>
                  </a:cubicBezTo>
                  <a:cubicBezTo>
                    <a:pt x="321" y="0"/>
                    <a:pt x="412" y="91"/>
                    <a:pt x="412" y="208"/>
                  </a:cubicBezTo>
                  <a:close/>
                </a:path>
              </a:pathLst>
            </a:custGeom>
            <a:solidFill>
              <a:srgbClr val="3833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0" name="Google Shape;600;p21"/>
            <p:cNvSpPr/>
            <p:nvPr/>
          </p:nvSpPr>
          <p:spPr>
            <a:xfrm>
              <a:off x="6326139" y="1310179"/>
              <a:ext cx="391766" cy="63722"/>
            </a:xfrm>
            <a:custGeom>
              <a:avLst/>
              <a:gdLst/>
              <a:ahLst/>
              <a:cxnLst/>
              <a:rect l="l" t="t" r="r" b="b"/>
              <a:pathLst>
                <a:path w="2533" h="412" extrusionOk="0">
                  <a:moveTo>
                    <a:pt x="2325" y="412"/>
                  </a:moveTo>
                  <a:lnTo>
                    <a:pt x="209" y="412"/>
                  </a:lnTo>
                  <a:cubicBezTo>
                    <a:pt x="92" y="412"/>
                    <a:pt x="1" y="321"/>
                    <a:pt x="1" y="208"/>
                  </a:cubicBezTo>
                  <a:cubicBezTo>
                    <a:pt x="1" y="91"/>
                    <a:pt x="92" y="0"/>
                    <a:pt x="209" y="0"/>
                  </a:cubicBezTo>
                  <a:lnTo>
                    <a:pt x="2325" y="0"/>
                  </a:lnTo>
                  <a:cubicBezTo>
                    <a:pt x="2442" y="0"/>
                    <a:pt x="2533" y="91"/>
                    <a:pt x="2533" y="208"/>
                  </a:cubicBezTo>
                  <a:cubicBezTo>
                    <a:pt x="2533" y="321"/>
                    <a:pt x="2442" y="412"/>
                    <a:pt x="2325" y="412"/>
                  </a:cubicBezTo>
                  <a:close/>
                </a:path>
              </a:pathLst>
            </a:custGeom>
            <a:solidFill>
              <a:srgbClr val="3833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1" name="Google Shape;601;p21"/>
            <p:cNvSpPr/>
            <p:nvPr/>
          </p:nvSpPr>
          <p:spPr>
            <a:xfrm>
              <a:off x="6373776" y="1676270"/>
              <a:ext cx="427339" cy="136260"/>
            </a:xfrm>
            <a:custGeom>
              <a:avLst/>
              <a:gdLst/>
              <a:ahLst/>
              <a:cxnLst/>
              <a:rect l="l" t="t" r="r" b="b"/>
              <a:pathLst>
                <a:path w="2763" h="881" extrusionOk="0">
                  <a:moveTo>
                    <a:pt x="2763" y="881"/>
                  </a:moveTo>
                  <a:lnTo>
                    <a:pt x="1" y="881"/>
                  </a:lnTo>
                  <a:lnTo>
                    <a:pt x="1" y="0"/>
                  </a:lnTo>
                  <a:lnTo>
                    <a:pt x="276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2" name="Google Shape;602;p21"/>
            <p:cNvSpPr/>
            <p:nvPr/>
          </p:nvSpPr>
          <p:spPr>
            <a:xfrm>
              <a:off x="6955937" y="2125571"/>
              <a:ext cx="245608" cy="98058"/>
            </a:xfrm>
            <a:custGeom>
              <a:avLst/>
              <a:gdLst/>
              <a:ahLst/>
              <a:cxnLst/>
              <a:rect l="l" t="t" r="r" b="b"/>
              <a:pathLst>
                <a:path w="1588" h="634" extrusionOk="0">
                  <a:moveTo>
                    <a:pt x="1587" y="633"/>
                  </a:moveTo>
                  <a:lnTo>
                    <a:pt x="0" y="633"/>
                  </a:lnTo>
                  <a:lnTo>
                    <a:pt x="0" y="0"/>
                  </a:lnTo>
                  <a:lnTo>
                    <a:pt x="1587" y="0"/>
                  </a:lnTo>
                  <a:close/>
                </a:path>
              </a:pathLst>
            </a:custGeom>
            <a:solidFill>
              <a:srgbClr val="0EDB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3" name="Google Shape;603;p21"/>
            <p:cNvSpPr/>
            <p:nvPr/>
          </p:nvSpPr>
          <p:spPr>
            <a:xfrm>
              <a:off x="6373776" y="1883521"/>
              <a:ext cx="827767" cy="26293"/>
            </a:xfrm>
            <a:custGeom>
              <a:avLst/>
              <a:gdLst/>
              <a:ahLst/>
              <a:cxnLst/>
              <a:rect l="l" t="t" r="r" b="b"/>
              <a:pathLst>
                <a:path w="5352" h="170" extrusionOk="0">
                  <a:moveTo>
                    <a:pt x="5351" y="169"/>
                  </a:moveTo>
                  <a:lnTo>
                    <a:pt x="1" y="169"/>
                  </a:lnTo>
                  <a:lnTo>
                    <a:pt x="1" y="0"/>
                  </a:lnTo>
                  <a:lnTo>
                    <a:pt x="5351" y="0"/>
                  </a:lnTo>
                  <a:close/>
                </a:path>
              </a:pathLst>
            </a:custGeom>
            <a:solidFill>
              <a:srgbClr val="81A2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4" name="Google Shape;604;p21"/>
            <p:cNvSpPr/>
            <p:nvPr/>
          </p:nvSpPr>
          <p:spPr>
            <a:xfrm>
              <a:off x="6373776" y="1941829"/>
              <a:ext cx="827767" cy="26293"/>
            </a:xfrm>
            <a:custGeom>
              <a:avLst/>
              <a:gdLst/>
              <a:ahLst/>
              <a:cxnLst/>
              <a:rect l="l" t="t" r="r" b="b"/>
              <a:pathLst>
                <a:path w="5352" h="170" extrusionOk="0">
                  <a:moveTo>
                    <a:pt x="5351" y="169"/>
                  </a:moveTo>
                  <a:lnTo>
                    <a:pt x="1" y="169"/>
                  </a:lnTo>
                  <a:lnTo>
                    <a:pt x="1" y="0"/>
                  </a:lnTo>
                  <a:lnTo>
                    <a:pt x="5351" y="0"/>
                  </a:lnTo>
                  <a:close/>
                </a:path>
              </a:pathLst>
            </a:custGeom>
            <a:solidFill>
              <a:srgbClr val="81A2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5" name="Google Shape;605;p21"/>
            <p:cNvSpPr/>
            <p:nvPr/>
          </p:nvSpPr>
          <p:spPr>
            <a:xfrm>
              <a:off x="6373776" y="2000138"/>
              <a:ext cx="827767" cy="26293"/>
            </a:xfrm>
            <a:custGeom>
              <a:avLst/>
              <a:gdLst/>
              <a:ahLst/>
              <a:cxnLst/>
              <a:rect l="l" t="t" r="r" b="b"/>
              <a:pathLst>
                <a:path w="5352" h="170" extrusionOk="0">
                  <a:moveTo>
                    <a:pt x="5351" y="170"/>
                  </a:moveTo>
                  <a:lnTo>
                    <a:pt x="1" y="170"/>
                  </a:lnTo>
                  <a:lnTo>
                    <a:pt x="1" y="1"/>
                  </a:lnTo>
                  <a:lnTo>
                    <a:pt x="5351" y="1"/>
                  </a:lnTo>
                  <a:close/>
                </a:path>
              </a:pathLst>
            </a:custGeom>
            <a:solidFill>
              <a:srgbClr val="81A2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6" name="Google Shape;606;p21"/>
            <p:cNvSpPr/>
            <p:nvPr/>
          </p:nvSpPr>
          <p:spPr>
            <a:xfrm>
              <a:off x="6373776" y="2058447"/>
              <a:ext cx="827767" cy="26293"/>
            </a:xfrm>
            <a:custGeom>
              <a:avLst/>
              <a:gdLst/>
              <a:ahLst/>
              <a:cxnLst/>
              <a:rect l="l" t="t" r="r" b="b"/>
              <a:pathLst>
                <a:path w="5352" h="170" extrusionOk="0">
                  <a:moveTo>
                    <a:pt x="5351" y="170"/>
                  </a:moveTo>
                  <a:lnTo>
                    <a:pt x="1" y="170"/>
                  </a:lnTo>
                  <a:lnTo>
                    <a:pt x="1" y="1"/>
                  </a:lnTo>
                  <a:lnTo>
                    <a:pt x="5351" y="1"/>
                  </a:lnTo>
                  <a:close/>
                </a:path>
              </a:pathLst>
            </a:custGeom>
            <a:solidFill>
              <a:srgbClr val="81A2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7" name="Google Shape;607;p21"/>
            <p:cNvSpPr/>
            <p:nvPr/>
          </p:nvSpPr>
          <p:spPr>
            <a:xfrm>
              <a:off x="6373776" y="2435983"/>
              <a:ext cx="427339" cy="136260"/>
            </a:xfrm>
            <a:custGeom>
              <a:avLst/>
              <a:gdLst/>
              <a:ahLst/>
              <a:cxnLst/>
              <a:rect l="l" t="t" r="r" b="b"/>
              <a:pathLst>
                <a:path w="2763" h="881" extrusionOk="0">
                  <a:moveTo>
                    <a:pt x="2763" y="881"/>
                  </a:moveTo>
                  <a:lnTo>
                    <a:pt x="1" y="881"/>
                  </a:lnTo>
                  <a:lnTo>
                    <a:pt x="1" y="1"/>
                  </a:lnTo>
                  <a:lnTo>
                    <a:pt x="276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8" name="Google Shape;608;p21"/>
            <p:cNvSpPr/>
            <p:nvPr/>
          </p:nvSpPr>
          <p:spPr>
            <a:xfrm>
              <a:off x="6955937" y="2885284"/>
              <a:ext cx="245608" cy="98831"/>
            </a:xfrm>
            <a:custGeom>
              <a:avLst/>
              <a:gdLst/>
              <a:ahLst/>
              <a:cxnLst/>
              <a:rect l="l" t="t" r="r" b="b"/>
              <a:pathLst>
                <a:path w="1588" h="639" extrusionOk="0">
                  <a:moveTo>
                    <a:pt x="1587" y="638"/>
                  </a:moveTo>
                  <a:lnTo>
                    <a:pt x="0" y="638"/>
                  </a:lnTo>
                  <a:lnTo>
                    <a:pt x="0" y="1"/>
                  </a:lnTo>
                  <a:lnTo>
                    <a:pt x="1587" y="1"/>
                  </a:lnTo>
                  <a:close/>
                </a:path>
              </a:pathLst>
            </a:custGeom>
            <a:solidFill>
              <a:srgbClr val="0EDB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9" name="Google Shape;609;p21"/>
            <p:cNvSpPr/>
            <p:nvPr/>
          </p:nvSpPr>
          <p:spPr>
            <a:xfrm>
              <a:off x="6373776" y="2643234"/>
              <a:ext cx="827767" cy="26293"/>
            </a:xfrm>
            <a:custGeom>
              <a:avLst/>
              <a:gdLst/>
              <a:ahLst/>
              <a:cxnLst/>
              <a:rect l="l" t="t" r="r" b="b"/>
              <a:pathLst>
                <a:path w="5352" h="170" extrusionOk="0">
                  <a:moveTo>
                    <a:pt x="5351" y="170"/>
                  </a:moveTo>
                  <a:lnTo>
                    <a:pt x="1" y="170"/>
                  </a:lnTo>
                  <a:lnTo>
                    <a:pt x="1" y="0"/>
                  </a:lnTo>
                  <a:lnTo>
                    <a:pt x="5351" y="0"/>
                  </a:lnTo>
                  <a:close/>
                </a:path>
              </a:pathLst>
            </a:custGeom>
            <a:solidFill>
              <a:srgbClr val="81A2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0" name="Google Shape;610;p21"/>
            <p:cNvSpPr/>
            <p:nvPr/>
          </p:nvSpPr>
          <p:spPr>
            <a:xfrm>
              <a:off x="6373776" y="2701542"/>
              <a:ext cx="827767" cy="26293"/>
            </a:xfrm>
            <a:custGeom>
              <a:avLst/>
              <a:gdLst/>
              <a:ahLst/>
              <a:cxnLst/>
              <a:rect l="l" t="t" r="r" b="b"/>
              <a:pathLst>
                <a:path w="5352" h="170" extrusionOk="0">
                  <a:moveTo>
                    <a:pt x="5351" y="170"/>
                  </a:moveTo>
                  <a:lnTo>
                    <a:pt x="1" y="170"/>
                  </a:lnTo>
                  <a:lnTo>
                    <a:pt x="1" y="1"/>
                  </a:lnTo>
                  <a:lnTo>
                    <a:pt x="5351" y="1"/>
                  </a:lnTo>
                  <a:close/>
                </a:path>
              </a:pathLst>
            </a:custGeom>
            <a:solidFill>
              <a:srgbClr val="81A2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1" name="Google Shape;611;p21"/>
            <p:cNvSpPr/>
            <p:nvPr/>
          </p:nvSpPr>
          <p:spPr>
            <a:xfrm>
              <a:off x="6373776" y="2760624"/>
              <a:ext cx="827767" cy="25520"/>
            </a:xfrm>
            <a:custGeom>
              <a:avLst/>
              <a:gdLst/>
              <a:ahLst/>
              <a:cxnLst/>
              <a:rect l="l" t="t" r="r" b="b"/>
              <a:pathLst>
                <a:path w="5352" h="165" extrusionOk="0">
                  <a:moveTo>
                    <a:pt x="5351" y="165"/>
                  </a:moveTo>
                  <a:lnTo>
                    <a:pt x="1" y="165"/>
                  </a:lnTo>
                  <a:lnTo>
                    <a:pt x="1" y="0"/>
                  </a:lnTo>
                  <a:lnTo>
                    <a:pt x="5351" y="0"/>
                  </a:lnTo>
                  <a:close/>
                </a:path>
              </a:pathLst>
            </a:custGeom>
            <a:solidFill>
              <a:srgbClr val="81A2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2" name="Google Shape;612;p21"/>
            <p:cNvSpPr/>
            <p:nvPr/>
          </p:nvSpPr>
          <p:spPr>
            <a:xfrm>
              <a:off x="6373776" y="2818933"/>
              <a:ext cx="827767" cy="25674"/>
            </a:xfrm>
            <a:custGeom>
              <a:avLst/>
              <a:gdLst/>
              <a:ahLst/>
              <a:cxnLst/>
              <a:rect l="l" t="t" r="r" b="b"/>
              <a:pathLst>
                <a:path w="5352" h="166" extrusionOk="0">
                  <a:moveTo>
                    <a:pt x="5351" y="165"/>
                  </a:moveTo>
                  <a:lnTo>
                    <a:pt x="1" y="165"/>
                  </a:lnTo>
                  <a:lnTo>
                    <a:pt x="1" y="0"/>
                  </a:lnTo>
                  <a:lnTo>
                    <a:pt x="5351" y="0"/>
                  </a:lnTo>
                  <a:close/>
                </a:path>
              </a:pathLst>
            </a:custGeom>
            <a:solidFill>
              <a:srgbClr val="81A2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3" name="Google Shape;613;p21"/>
            <p:cNvSpPr/>
            <p:nvPr/>
          </p:nvSpPr>
          <p:spPr>
            <a:xfrm>
              <a:off x="6373776" y="3196469"/>
              <a:ext cx="427339" cy="136260"/>
            </a:xfrm>
            <a:custGeom>
              <a:avLst/>
              <a:gdLst/>
              <a:ahLst/>
              <a:cxnLst/>
              <a:rect l="l" t="t" r="r" b="b"/>
              <a:pathLst>
                <a:path w="2763" h="881" extrusionOk="0">
                  <a:moveTo>
                    <a:pt x="2763" y="881"/>
                  </a:moveTo>
                  <a:lnTo>
                    <a:pt x="1" y="881"/>
                  </a:lnTo>
                  <a:lnTo>
                    <a:pt x="1" y="0"/>
                  </a:lnTo>
                  <a:lnTo>
                    <a:pt x="2763" y="0"/>
                  </a:lnTo>
                  <a:close/>
                </a:path>
              </a:pathLst>
            </a:custGeom>
            <a:solidFill>
              <a:srgbClr val="0EDB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4" name="Google Shape;614;p21"/>
            <p:cNvSpPr/>
            <p:nvPr/>
          </p:nvSpPr>
          <p:spPr>
            <a:xfrm>
              <a:off x="6955937" y="3645152"/>
              <a:ext cx="245608" cy="98676"/>
            </a:xfrm>
            <a:custGeom>
              <a:avLst/>
              <a:gdLst/>
              <a:ahLst/>
              <a:cxnLst/>
              <a:rect l="l" t="t" r="r" b="b"/>
              <a:pathLst>
                <a:path w="1588" h="638" extrusionOk="0">
                  <a:moveTo>
                    <a:pt x="1587" y="637"/>
                  </a:moveTo>
                  <a:lnTo>
                    <a:pt x="0" y="637"/>
                  </a:lnTo>
                  <a:lnTo>
                    <a:pt x="0" y="0"/>
                  </a:lnTo>
                  <a:lnTo>
                    <a:pt x="1587" y="0"/>
                  </a:lnTo>
                  <a:close/>
                </a:path>
              </a:pathLst>
            </a:custGeom>
            <a:solidFill>
              <a:srgbClr val="0EDB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5" name="Google Shape;615;p21"/>
            <p:cNvSpPr/>
            <p:nvPr/>
          </p:nvSpPr>
          <p:spPr>
            <a:xfrm>
              <a:off x="6373776" y="3402947"/>
              <a:ext cx="827767" cy="26293"/>
            </a:xfrm>
            <a:custGeom>
              <a:avLst/>
              <a:gdLst/>
              <a:ahLst/>
              <a:cxnLst/>
              <a:rect l="l" t="t" r="r" b="b"/>
              <a:pathLst>
                <a:path w="5352" h="170" extrusionOk="0">
                  <a:moveTo>
                    <a:pt x="5351" y="170"/>
                  </a:moveTo>
                  <a:lnTo>
                    <a:pt x="1" y="170"/>
                  </a:lnTo>
                  <a:lnTo>
                    <a:pt x="1" y="1"/>
                  </a:lnTo>
                  <a:lnTo>
                    <a:pt x="5351" y="1"/>
                  </a:lnTo>
                  <a:close/>
                </a:path>
              </a:pathLst>
            </a:custGeom>
            <a:solidFill>
              <a:srgbClr val="81A2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6" name="Google Shape;616;p21"/>
            <p:cNvSpPr/>
            <p:nvPr/>
          </p:nvSpPr>
          <p:spPr>
            <a:xfrm>
              <a:off x="6373776" y="3462029"/>
              <a:ext cx="827767" cy="25674"/>
            </a:xfrm>
            <a:custGeom>
              <a:avLst/>
              <a:gdLst/>
              <a:ahLst/>
              <a:cxnLst/>
              <a:rect l="l" t="t" r="r" b="b"/>
              <a:pathLst>
                <a:path w="5352" h="166" extrusionOk="0">
                  <a:moveTo>
                    <a:pt x="5351" y="165"/>
                  </a:moveTo>
                  <a:lnTo>
                    <a:pt x="1" y="165"/>
                  </a:lnTo>
                  <a:lnTo>
                    <a:pt x="1" y="0"/>
                  </a:lnTo>
                  <a:lnTo>
                    <a:pt x="5351" y="0"/>
                  </a:lnTo>
                  <a:close/>
                </a:path>
              </a:pathLst>
            </a:custGeom>
            <a:solidFill>
              <a:srgbClr val="81A2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7" name="Google Shape;617;p21"/>
            <p:cNvSpPr/>
            <p:nvPr/>
          </p:nvSpPr>
          <p:spPr>
            <a:xfrm>
              <a:off x="6373776" y="3520337"/>
              <a:ext cx="827767" cy="25674"/>
            </a:xfrm>
            <a:custGeom>
              <a:avLst/>
              <a:gdLst/>
              <a:ahLst/>
              <a:cxnLst/>
              <a:rect l="l" t="t" r="r" b="b"/>
              <a:pathLst>
                <a:path w="5352" h="166" extrusionOk="0">
                  <a:moveTo>
                    <a:pt x="5351" y="165"/>
                  </a:moveTo>
                  <a:lnTo>
                    <a:pt x="1" y="165"/>
                  </a:lnTo>
                  <a:lnTo>
                    <a:pt x="1" y="1"/>
                  </a:lnTo>
                  <a:lnTo>
                    <a:pt x="5351" y="1"/>
                  </a:lnTo>
                  <a:close/>
                </a:path>
              </a:pathLst>
            </a:custGeom>
            <a:solidFill>
              <a:srgbClr val="81A2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8" name="Google Shape;618;p21"/>
            <p:cNvSpPr/>
            <p:nvPr/>
          </p:nvSpPr>
          <p:spPr>
            <a:xfrm>
              <a:off x="6373776" y="3578646"/>
              <a:ext cx="827767" cy="26293"/>
            </a:xfrm>
            <a:custGeom>
              <a:avLst/>
              <a:gdLst/>
              <a:ahLst/>
              <a:cxnLst/>
              <a:rect l="l" t="t" r="r" b="b"/>
              <a:pathLst>
                <a:path w="5352" h="170" extrusionOk="0">
                  <a:moveTo>
                    <a:pt x="5351" y="170"/>
                  </a:moveTo>
                  <a:lnTo>
                    <a:pt x="1" y="170"/>
                  </a:lnTo>
                  <a:lnTo>
                    <a:pt x="1" y="1"/>
                  </a:lnTo>
                  <a:lnTo>
                    <a:pt x="5351" y="1"/>
                  </a:lnTo>
                  <a:close/>
                </a:path>
              </a:pathLst>
            </a:custGeom>
            <a:solidFill>
              <a:srgbClr val="81A2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9" name="Google Shape;619;p21"/>
            <p:cNvSpPr/>
            <p:nvPr/>
          </p:nvSpPr>
          <p:spPr>
            <a:xfrm>
              <a:off x="6373776" y="3956182"/>
              <a:ext cx="427339" cy="136260"/>
            </a:xfrm>
            <a:custGeom>
              <a:avLst/>
              <a:gdLst/>
              <a:ahLst/>
              <a:cxnLst/>
              <a:rect l="l" t="t" r="r" b="b"/>
              <a:pathLst>
                <a:path w="2763" h="881" extrusionOk="0">
                  <a:moveTo>
                    <a:pt x="2763" y="881"/>
                  </a:moveTo>
                  <a:lnTo>
                    <a:pt x="1" y="881"/>
                  </a:lnTo>
                  <a:lnTo>
                    <a:pt x="1" y="1"/>
                  </a:lnTo>
                  <a:lnTo>
                    <a:pt x="276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0" name="Google Shape;620;p21"/>
            <p:cNvSpPr/>
            <p:nvPr/>
          </p:nvSpPr>
          <p:spPr>
            <a:xfrm>
              <a:off x="6955937" y="4404864"/>
              <a:ext cx="245608" cy="98676"/>
            </a:xfrm>
            <a:custGeom>
              <a:avLst/>
              <a:gdLst/>
              <a:ahLst/>
              <a:cxnLst/>
              <a:rect l="l" t="t" r="r" b="b"/>
              <a:pathLst>
                <a:path w="1588" h="638" extrusionOk="0">
                  <a:moveTo>
                    <a:pt x="1587" y="638"/>
                  </a:moveTo>
                  <a:lnTo>
                    <a:pt x="0" y="638"/>
                  </a:lnTo>
                  <a:lnTo>
                    <a:pt x="0" y="0"/>
                  </a:lnTo>
                  <a:lnTo>
                    <a:pt x="1587" y="0"/>
                  </a:lnTo>
                  <a:close/>
                </a:path>
              </a:pathLst>
            </a:custGeom>
            <a:solidFill>
              <a:srgbClr val="0EDB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1" name="Google Shape;621;p21"/>
            <p:cNvSpPr/>
            <p:nvPr/>
          </p:nvSpPr>
          <p:spPr>
            <a:xfrm>
              <a:off x="6373776" y="4163433"/>
              <a:ext cx="827767" cy="25674"/>
            </a:xfrm>
            <a:custGeom>
              <a:avLst/>
              <a:gdLst/>
              <a:ahLst/>
              <a:cxnLst/>
              <a:rect l="l" t="t" r="r" b="b"/>
              <a:pathLst>
                <a:path w="5352" h="166" extrusionOk="0">
                  <a:moveTo>
                    <a:pt x="5351" y="165"/>
                  </a:moveTo>
                  <a:lnTo>
                    <a:pt x="1" y="165"/>
                  </a:lnTo>
                  <a:lnTo>
                    <a:pt x="1" y="1"/>
                  </a:lnTo>
                  <a:lnTo>
                    <a:pt x="5351" y="1"/>
                  </a:lnTo>
                  <a:close/>
                </a:path>
              </a:pathLst>
            </a:custGeom>
            <a:solidFill>
              <a:srgbClr val="81A2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2" name="Google Shape;622;p21"/>
            <p:cNvSpPr/>
            <p:nvPr/>
          </p:nvSpPr>
          <p:spPr>
            <a:xfrm>
              <a:off x="6373776" y="4221741"/>
              <a:ext cx="827767" cy="26293"/>
            </a:xfrm>
            <a:custGeom>
              <a:avLst/>
              <a:gdLst/>
              <a:ahLst/>
              <a:cxnLst/>
              <a:rect l="l" t="t" r="r" b="b"/>
              <a:pathLst>
                <a:path w="5352" h="170" extrusionOk="0">
                  <a:moveTo>
                    <a:pt x="5351" y="170"/>
                  </a:moveTo>
                  <a:lnTo>
                    <a:pt x="1" y="170"/>
                  </a:lnTo>
                  <a:lnTo>
                    <a:pt x="1" y="1"/>
                  </a:lnTo>
                  <a:lnTo>
                    <a:pt x="5351" y="1"/>
                  </a:lnTo>
                  <a:close/>
                </a:path>
              </a:pathLst>
            </a:custGeom>
            <a:solidFill>
              <a:srgbClr val="81A2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3" name="Google Shape;623;p21"/>
            <p:cNvSpPr/>
            <p:nvPr/>
          </p:nvSpPr>
          <p:spPr>
            <a:xfrm>
              <a:off x="6373776" y="4280050"/>
              <a:ext cx="827767" cy="26448"/>
            </a:xfrm>
            <a:custGeom>
              <a:avLst/>
              <a:gdLst/>
              <a:ahLst/>
              <a:cxnLst/>
              <a:rect l="l" t="t" r="r" b="b"/>
              <a:pathLst>
                <a:path w="5352" h="171" extrusionOk="0">
                  <a:moveTo>
                    <a:pt x="5351" y="170"/>
                  </a:moveTo>
                  <a:lnTo>
                    <a:pt x="1" y="170"/>
                  </a:lnTo>
                  <a:lnTo>
                    <a:pt x="1" y="1"/>
                  </a:lnTo>
                  <a:lnTo>
                    <a:pt x="5351" y="1"/>
                  </a:lnTo>
                  <a:close/>
                </a:path>
              </a:pathLst>
            </a:custGeom>
            <a:solidFill>
              <a:srgbClr val="81A2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4" name="Google Shape;624;p21"/>
            <p:cNvSpPr/>
            <p:nvPr/>
          </p:nvSpPr>
          <p:spPr>
            <a:xfrm>
              <a:off x="6373776" y="4338513"/>
              <a:ext cx="827767" cy="26293"/>
            </a:xfrm>
            <a:custGeom>
              <a:avLst/>
              <a:gdLst/>
              <a:ahLst/>
              <a:cxnLst/>
              <a:rect l="l" t="t" r="r" b="b"/>
              <a:pathLst>
                <a:path w="5352" h="170" extrusionOk="0">
                  <a:moveTo>
                    <a:pt x="5351" y="169"/>
                  </a:moveTo>
                  <a:lnTo>
                    <a:pt x="1" y="169"/>
                  </a:lnTo>
                  <a:lnTo>
                    <a:pt x="1" y="0"/>
                  </a:lnTo>
                  <a:lnTo>
                    <a:pt x="5351" y="0"/>
                  </a:lnTo>
                  <a:close/>
                </a:path>
              </a:pathLst>
            </a:custGeom>
            <a:solidFill>
              <a:srgbClr val="81A2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5" name="Google Shape;625;p21"/>
            <p:cNvSpPr/>
            <p:nvPr/>
          </p:nvSpPr>
          <p:spPr>
            <a:xfrm>
              <a:off x="5151300" y="1688334"/>
              <a:ext cx="331447" cy="152964"/>
            </a:xfrm>
            <a:custGeom>
              <a:avLst/>
              <a:gdLst/>
              <a:ahLst/>
              <a:cxnLst/>
              <a:rect l="l" t="t" r="r" b="b"/>
              <a:pathLst>
                <a:path w="2143" h="989" extrusionOk="0">
                  <a:moveTo>
                    <a:pt x="2078" y="0"/>
                  </a:moveTo>
                  <a:lnTo>
                    <a:pt x="1" y="0"/>
                  </a:lnTo>
                  <a:lnTo>
                    <a:pt x="22" y="135"/>
                  </a:lnTo>
                  <a:cubicBezTo>
                    <a:pt x="87" y="612"/>
                    <a:pt x="517" y="989"/>
                    <a:pt x="981" y="989"/>
                  </a:cubicBezTo>
                  <a:lnTo>
                    <a:pt x="1340" y="989"/>
                  </a:lnTo>
                  <a:cubicBezTo>
                    <a:pt x="1804" y="989"/>
                    <a:pt x="2143" y="612"/>
                    <a:pt x="2091" y="135"/>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6" name="Google Shape;626;p21"/>
            <p:cNvSpPr/>
            <p:nvPr/>
          </p:nvSpPr>
          <p:spPr>
            <a:xfrm>
              <a:off x="5472540" y="1688334"/>
              <a:ext cx="328044" cy="152964"/>
            </a:xfrm>
            <a:custGeom>
              <a:avLst/>
              <a:gdLst/>
              <a:ahLst/>
              <a:cxnLst/>
              <a:rect l="l" t="t" r="r" b="b"/>
              <a:pathLst>
                <a:path w="2121" h="989" extrusionOk="0">
                  <a:moveTo>
                    <a:pt x="2077" y="0"/>
                  </a:moveTo>
                  <a:lnTo>
                    <a:pt x="1" y="0"/>
                  </a:lnTo>
                  <a:lnTo>
                    <a:pt x="14" y="135"/>
                  </a:lnTo>
                  <a:cubicBezTo>
                    <a:pt x="66" y="612"/>
                    <a:pt x="482" y="989"/>
                    <a:pt x="946" y="989"/>
                  </a:cubicBezTo>
                  <a:lnTo>
                    <a:pt x="1306" y="989"/>
                  </a:lnTo>
                  <a:cubicBezTo>
                    <a:pt x="1770" y="989"/>
                    <a:pt x="2121" y="612"/>
                    <a:pt x="2086" y="13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7" name="Google Shape;627;p21"/>
            <p:cNvSpPr/>
            <p:nvPr/>
          </p:nvSpPr>
          <p:spPr>
            <a:xfrm>
              <a:off x="5793781" y="1688334"/>
              <a:ext cx="324642" cy="152964"/>
            </a:xfrm>
            <a:custGeom>
              <a:avLst/>
              <a:gdLst/>
              <a:ahLst/>
              <a:cxnLst/>
              <a:rect l="l" t="t" r="r" b="b"/>
              <a:pathLst>
                <a:path w="2099" h="989" extrusionOk="0">
                  <a:moveTo>
                    <a:pt x="2077" y="0"/>
                  </a:moveTo>
                  <a:lnTo>
                    <a:pt x="0" y="0"/>
                  </a:lnTo>
                  <a:lnTo>
                    <a:pt x="9" y="135"/>
                  </a:lnTo>
                  <a:cubicBezTo>
                    <a:pt x="44" y="612"/>
                    <a:pt x="447" y="989"/>
                    <a:pt x="911" y="989"/>
                  </a:cubicBezTo>
                  <a:lnTo>
                    <a:pt x="1271" y="989"/>
                  </a:lnTo>
                  <a:cubicBezTo>
                    <a:pt x="1735" y="989"/>
                    <a:pt x="2099" y="612"/>
                    <a:pt x="2082" y="135"/>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8" name="Google Shape;628;p21"/>
            <p:cNvSpPr/>
            <p:nvPr/>
          </p:nvSpPr>
          <p:spPr>
            <a:xfrm>
              <a:off x="6115021" y="1688334"/>
              <a:ext cx="321239" cy="152964"/>
            </a:xfrm>
            <a:custGeom>
              <a:avLst/>
              <a:gdLst/>
              <a:ahLst/>
              <a:cxnLst/>
              <a:rect l="l" t="t" r="r" b="b"/>
              <a:pathLst>
                <a:path w="2077" h="989" extrusionOk="0">
                  <a:moveTo>
                    <a:pt x="2077" y="0"/>
                  </a:moveTo>
                  <a:lnTo>
                    <a:pt x="0" y="0"/>
                  </a:lnTo>
                  <a:lnTo>
                    <a:pt x="5" y="135"/>
                  </a:lnTo>
                  <a:cubicBezTo>
                    <a:pt x="22" y="612"/>
                    <a:pt x="412" y="989"/>
                    <a:pt x="876" y="989"/>
                  </a:cubicBezTo>
                  <a:lnTo>
                    <a:pt x="1236" y="989"/>
                  </a:lnTo>
                  <a:cubicBezTo>
                    <a:pt x="1700" y="989"/>
                    <a:pt x="2077" y="612"/>
                    <a:pt x="2077" y="13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9" name="Google Shape;629;p21"/>
            <p:cNvSpPr/>
            <p:nvPr/>
          </p:nvSpPr>
          <p:spPr>
            <a:xfrm>
              <a:off x="6436106" y="1688334"/>
              <a:ext cx="321394" cy="152964"/>
            </a:xfrm>
            <a:custGeom>
              <a:avLst/>
              <a:gdLst/>
              <a:ahLst/>
              <a:cxnLst/>
              <a:rect l="l" t="t" r="r" b="b"/>
              <a:pathLst>
                <a:path w="2078" h="989" extrusionOk="0">
                  <a:moveTo>
                    <a:pt x="2078" y="0"/>
                  </a:moveTo>
                  <a:lnTo>
                    <a:pt x="1" y="0"/>
                  </a:lnTo>
                  <a:lnTo>
                    <a:pt x="1" y="135"/>
                  </a:lnTo>
                  <a:cubicBezTo>
                    <a:pt x="1" y="612"/>
                    <a:pt x="378" y="989"/>
                    <a:pt x="842" y="989"/>
                  </a:cubicBezTo>
                  <a:lnTo>
                    <a:pt x="1198" y="989"/>
                  </a:lnTo>
                  <a:cubicBezTo>
                    <a:pt x="1666" y="989"/>
                    <a:pt x="2056" y="612"/>
                    <a:pt x="2073" y="135"/>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0" name="Google Shape;630;p21"/>
            <p:cNvSpPr/>
            <p:nvPr/>
          </p:nvSpPr>
          <p:spPr>
            <a:xfrm>
              <a:off x="6754099" y="1688334"/>
              <a:ext cx="324642" cy="152964"/>
            </a:xfrm>
            <a:custGeom>
              <a:avLst/>
              <a:gdLst/>
              <a:ahLst/>
              <a:cxnLst/>
              <a:rect l="l" t="t" r="r" b="b"/>
              <a:pathLst>
                <a:path w="2099" h="989" extrusionOk="0">
                  <a:moveTo>
                    <a:pt x="2099" y="0"/>
                  </a:moveTo>
                  <a:lnTo>
                    <a:pt x="22" y="0"/>
                  </a:lnTo>
                  <a:lnTo>
                    <a:pt x="17" y="135"/>
                  </a:lnTo>
                  <a:cubicBezTo>
                    <a:pt x="0" y="612"/>
                    <a:pt x="364" y="989"/>
                    <a:pt x="828" y="989"/>
                  </a:cubicBezTo>
                  <a:lnTo>
                    <a:pt x="1184" y="989"/>
                  </a:lnTo>
                  <a:cubicBezTo>
                    <a:pt x="1652" y="989"/>
                    <a:pt x="2055" y="612"/>
                    <a:pt x="2090" y="13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1" name="Google Shape;631;p21"/>
            <p:cNvSpPr/>
            <p:nvPr/>
          </p:nvSpPr>
          <p:spPr>
            <a:xfrm>
              <a:off x="7071936" y="1688334"/>
              <a:ext cx="328044" cy="152964"/>
            </a:xfrm>
            <a:custGeom>
              <a:avLst/>
              <a:gdLst/>
              <a:ahLst/>
              <a:cxnLst/>
              <a:rect l="l" t="t" r="r" b="b"/>
              <a:pathLst>
                <a:path w="2121" h="989" extrusionOk="0">
                  <a:moveTo>
                    <a:pt x="2120" y="0"/>
                  </a:moveTo>
                  <a:lnTo>
                    <a:pt x="44" y="0"/>
                  </a:lnTo>
                  <a:lnTo>
                    <a:pt x="35" y="135"/>
                  </a:lnTo>
                  <a:cubicBezTo>
                    <a:pt x="0" y="612"/>
                    <a:pt x="351" y="989"/>
                    <a:pt x="815" y="989"/>
                  </a:cubicBezTo>
                  <a:lnTo>
                    <a:pt x="1171" y="989"/>
                  </a:lnTo>
                  <a:cubicBezTo>
                    <a:pt x="1639" y="989"/>
                    <a:pt x="2055" y="612"/>
                    <a:pt x="2103" y="135"/>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2" name="Google Shape;632;p21"/>
            <p:cNvSpPr/>
            <p:nvPr/>
          </p:nvSpPr>
          <p:spPr>
            <a:xfrm>
              <a:off x="7389774" y="1688334"/>
              <a:ext cx="331447" cy="152964"/>
            </a:xfrm>
            <a:custGeom>
              <a:avLst/>
              <a:gdLst/>
              <a:ahLst/>
              <a:cxnLst/>
              <a:rect l="l" t="t" r="r" b="b"/>
              <a:pathLst>
                <a:path w="2143" h="989" extrusionOk="0">
                  <a:moveTo>
                    <a:pt x="2142" y="0"/>
                  </a:moveTo>
                  <a:lnTo>
                    <a:pt x="65" y="0"/>
                  </a:lnTo>
                  <a:lnTo>
                    <a:pt x="48" y="135"/>
                  </a:lnTo>
                  <a:cubicBezTo>
                    <a:pt x="0" y="612"/>
                    <a:pt x="339" y="989"/>
                    <a:pt x="803" y="989"/>
                  </a:cubicBezTo>
                  <a:lnTo>
                    <a:pt x="1158" y="989"/>
                  </a:lnTo>
                  <a:cubicBezTo>
                    <a:pt x="1626" y="989"/>
                    <a:pt x="2056" y="612"/>
                    <a:pt x="2121" y="13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3" name="Google Shape;633;p21"/>
            <p:cNvSpPr/>
            <p:nvPr/>
          </p:nvSpPr>
          <p:spPr>
            <a:xfrm>
              <a:off x="5151300" y="1228361"/>
              <a:ext cx="574890" cy="460128"/>
            </a:xfrm>
            <a:custGeom>
              <a:avLst/>
              <a:gdLst/>
              <a:ahLst/>
              <a:cxnLst/>
              <a:rect l="l" t="t" r="r" b="b"/>
              <a:pathLst>
                <a:path w="3717" h="2975" extrusionOk="0">
                  <a:moveTo>
                    <a:pt x="3716" y="0"/>
                  </a:moveTo>
                  <a:lnTo>
                    <a:pt x="2190" y="0"/>
                  </a:lnTo>
                  <a:lnTo>
                    <a:pt x="1" y="2974"/>
                  </a:lnTo>
                  <a:lnTo>
                    <a:pt x="2078" y="2974"/>
                  </a:lnTo>
                  <a:close/>
                </a:path>
              </a:pathLst>
            </a:custGeom>
            <a:solidFill>
              <a:srgbClr val="940A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4" name="Google Shape;634;p21"/>
            <p:cNvSpPr/>
            <p:nvPr/>
          </p:nvSpPr>
          <p:spPr>
            <a:xfrm>
              <a:off x="5472540" y="1228361"/>
              <a:ext cx="490288" cy="460128"/>
            </a:xfrm>
            <a:custGeom>
              <a:avLst/>
              <a:gdLst/>
              <a:ahLst/>
              <a:cxnLst/>
              <a:rect l="l" t="t" r="r" b="b"/>
              <a:pathLst>
                <a:path w="3170" h="2975" extrusionOk="0">
                  <a:moveTo>
                    <a:pt x="3170" y="0"/>
                  </a:moveTo>
                  <a:lnTo>
                    <a:pt x="1639" y="0"/>
                  </a:lnTo>
                  <a:lnTo>
                    <a:pt x="1" y="2974"/>
                  </a:lnTo>
                  <a:lnTo>
                    <a:pt x="2077" y="2974"/>
                  </a:lnTo>
                  <a:close/>
                </a:path>
              </a:pathLst>
            </a:custGeom>
            <a:solidFill>
              <a:srgbClr val="3438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5" name="Google Shape;635;p21"/>
            <p:cNvSpPr/>
            <p:nvPr/>
          </p:nvSpPr>
          <p:spPr>
            <a:xfrm>
              <a:off x="5793781" y="1228361"/>
              <a:ext cx="405841" cy="460128"/>
            </a:xfrm>
            <a:custGeom>
              <a:avLst/>
              <a:gdLst/>
              <a:ahLst/>
              <a:cxnLst/>
              <a:rect l="l" t="t" r="r" b="b"/>
              <a:pathLst>
                <a:path w="2624" h="2975" extrusionOk="0">
                  <a:moveTo>
                    <a:pt x="2623" y="0"/>
                  </a:moveTo>
                  <a:lnTo>
                    <a:pt x="1093" y="0"/>
                  </a:lnTo>
                  <a:lnTo>
                    <a:pt x="0" y="2974"/>
                  </a:lnTo>
                  <a:lnTo>
                    <a:pt x="2077" y="2974"/>
                  </a:lnTo>
                  <a:close/>
                </a:path>
              </a:pathLst>
            </a:custGeom>
            <a:solidFill>
              <a:srgbClr val="940A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6" name="Google Shape;636;p21"/>
            <p:cNvSpPr/>
            <p:nvPr/>
          </p:nvSpPr>
          <p:spPr>
            <a:xfrm>
              <a:off x="6115021" y="1228361"/>
              <a:ext cx="321239" cy="460128"/>
            </a:xfrm>
            <a:custGeom>
              <a:avLst/>
              <a:gdLst/>
              <a:ahLst/>
              <a:cxnLst/>
              <a:rect l="l" t="t" r="r" b="b"/>
              <a:pathLst>
                <a:path w="2077" h="2975" extrusionOk="0">
                  <a:moveTo>
                    <a:pt x="2077" y="0"/>
                  </a:moveTo>
                  <a:lnTo>
                    <a:pt x="546" y="0"/>
                  </a:lnTo>
                  <a:lnTo>
                    <a:pt x="0" y="2974"/>
                  </a:lnTo>
                  <a:lnTo>
                    <a:pt x="2077" y="2974"/>
                  </a:lnTo>
                  <a:close/>
                </a:path>
              </a:pathLst>
            </a:custGeom>
            <a:solidFill>
              <a:srgbClr val="3438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7" name="Google Shape;637;p21"/>
            <p:cNvSpPr/>
            <p:nvPr/>
          </p:nvSpPr>
          <p:spPr>
            <a:xfrm>
              <a:off x="6436106" y="1228361"/>
              <a:ext cx="321394" cy="460128"/>
            </a:xfrm>
            <a:custGeom>
              <a:avLst/>
              <a:gdLst/>
              <a:ahLst/>
              <a:cxnLst/>
              <a:rect l="l" t="t" r="r" b="b"/>
              <a:pathLst>
                <a:path w="2078" h="2975" extrusionOk="0">
                  <a:moveTo>
                    <a:pt x="1532" y="0"/>
                  </a:moveTo>
                  <a:lnTo>
                    <a:pt x="1" y="0"/>
                  </a:lnTo>
                  <a:lnTo>
                    <a:pt x="1" y="2974"/>
                  </a:lnTo>
                  <a:lnTo>
                    <a:pt x="2078" y="2974"/>
                  </a:lnTo>
                  <a:close/>
                </a:path>
              </a:pathLst>
            </a:custGeom>
            <a:solidFill>
              <a:srgbClr val="940A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8" name="Google Shape;638;p21"/>
            <p:cNvSpPr/>
            <p:nvPr/>
          </p:nvSpPr>
          <p:spPr>
            <a:xfrm>
              <a:off x="6672899" y="1228361"/>
              <a:ext cx="405841" cy="460128"/>
            </a:xfrm>
            <a:custGeom>
              <a:avLst/>
              <a:gdLst/>
              <a:ahLst/>
              <a:cxnLst/>
              <a:rect l="l" t="t" r="r" b="b"/>
              <a:pathLst>
                <a:path w="2624" h="2975" extrusionOk="0">
                  <a:moveTo>
                    <a:pt x="1527" y="0"/>
                  </a:moveTo>
                  <a:lnTo>
                    <a:pt x="1" y="0"/>
                  </a:lnTo>
                  <a:lnTo>
                    <a:pt x="547" y="2974"/>
                  </a:lnTo>
                  <a:lnTo>
                    <a:pt x="2624" y="2974"/>
                  </a:lnTo>
                  <a:close/>
                </a:path>
              </a:pathLst>
            </a:custGeom>
            <a:solidFill>
              <a:srgbClr val="3438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9" name="Google Shape;639;p21"/>
            <p:cNvSpPr/>
            <p:nvPr/>
          </p:nvSpPr>
          <p:spPr>
            <a:xfrm>
              <a:off x="6908919" y="1228361"/>
              <a:ext cx="491061" cy="460128"/>
            </a:xfrm>
            <a:custGeom>
              <a:avLst/>
              <a:gdLst/>
              <a:ahLst/>
              <a:cxnLst/>
              <a:rect l="l" t="t" r="r" b="b"/>
              <a:pathLst>
                <a:path w="3175" h="2975" extrusionOk="0">
                  <a:moveTo>
                    <a:pt x="1531" y="0"/>
                  </a:moveTo>
                  <a:lnTo>
                    <a:pt x="1" y="0"/>
                  </a:lnTo>
                  <a:lnTo>
                    <a:pt x="1098" y="2974"/>
                  </a:lnTo>
                  <a:lnTo>
                    <a:pt x="3174" y="2974"/>
                  </a:lnTo>
                  <a:close/>
                </a:path>
              </a:pathLst>
            </a:custGeom>
            <a:solidFill>
              <a:srgbClr val="940A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0" name="Google Shape;640;p21"/>
            <p:cNvSpPr/>
            <p:nvPr/>
          </p:nvSpPr>
          <p:spPr>
            <a:xfrm>
              <a:off x="7145712" y="1228361"/>
              <a:ext cx="575508" cy="460128"/>
            </a:xfrm>
            <a:custGeom>
              <a:avLst/>
              <a:gdLst/>
              <a:ahLst/>
              <a:cxnLst/>
              <a:rect l="l" t="t" r="r" b="b"/>
              <a:pathLst>
                <a:path w="3721" h="2975" extrusionOk="0">
                  <a:moveTo>
                    <a:pt x="1531" y="0"/>
                  </a:moveTo>
                  <a:lnTo>
                    <a:pt x="0" y="0"/>
                  </a:lnTo>
                  <a:lnTo>
                    <a:pt x="1643" y="2974"/>
                  </a:lnTo>
                  <a:lnTo>
                    <a:pt x="3720" y="2974"/>
                  </a:lnTo>
                  <a:close/>
                </a:path>
              </a:pathLst>
            </a:custGeom>
            <a:solidFill>
              <a:srgbClr val="3438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1" name="Google Shape;641;p21"/>
            <p:cNvSpPr/>
            <p:nvPr/>
          </p:nvSpPr>
          <p:spPr>
            <a:xfrm>
              <a:off x="7945642" y="2616477"/>
              <a:ext cx="430742" cy="857772"/>
            </a:xfrm>
            <a:custGeom>
              <a:avLst/>
              <a:gdLst/>
              <a:ahLst/>
              <a:cxnLst/>
              <a:rect l="l" t="t" r="r" b="b"/>
              <a:pathLst>
                <a:path w="2785" h="5546" extrusionOk="0">
                  <a:moveTo>
                    <a:pt x="1588" y="5181"/>
                  </a:moveTo>
                  <a:cubicBezTo>
                    <a:pt x="1358" y="5056"/>
                    <a:pt x="1141" y="4847"/>
                    <a:pt x="955" y="4609"/>
                  </a:cubicBezTo>
                  <a:cubicBezTo>
                    <a:pt x="911" y="4557"/>
                    <a:pt x="872" y="4501"/>
                    <a:pt x="833" y="4444"/>
                  </a:cubicBezTo>
                  <a:cubicBezTo>
                    <a:pt x="547" y="4037"/>
                    <a:pt x="335" y="3564"/>
                    <a:pt x="231" y="3217"/>
                  </a:cubicBezTo>
                  <a:cubicBezTo>
                    <a:pt x="92" y="2749"/>
                    <a:pt x="31" y="1539"/>
                    <a:pt x="9" y="997"/>
                  </a:cubicBezTo>
                  <a:cubicBezTo>
                    <a:pt x="1" y="833"/>
                    <a:pt x="1" y="728"/>
                    <a:pt x="1" y="728"/>
                  </a:cubicBezTo>
                  <a:lnTo>
                    <a:pt x="668" y="399"/>
                  </a:lnTo>
                  <a:lnTo>
                    <a:pt x="1475" y="0"/>
                  </a:lnTo>
                  <a:cubicBezTo>
                    <a:pt x="1475" y="0"/>
                    <a:pt x="1544" y="156"/>
                    <a:pt x="1648" y="403"/>
                  </a:cubicBezTo>
                  <a:cubicBezTo>
                    <a:pt x="1674" y="455"/>
                    <a:pt x="1696" y="516"/>
                    <a:pt x="1722" y="577"/>
                  </a:cubicBezTo>
                  <a:cubicBezTo>
                    <a:pt x="1731" y="590"/>
                    <a:pt x="1735" y="607"/>
                    <a:pt x="1744" y="624"/>
                  </a:cubicBezTo>
                  <a:cubicBezTo>
                    <a:pt x="1809" y="780"/>
                    <a:pt x="1882" y="963"/>
                    <a:pt x="1956" y="1158"/>
                  </a:cubicBezTo>
                  <a:cubicBezTo>
                    <a:pt x="2277" y="1973"/>
                    <a:pt x="2645" y="3048"/>
                    <a:pt x="2693" y="3737"/>
                  </a:cubicBezTo>
                  <a:cubicBezTo>
                    <a:pt x="2784" y="4977"/>
                    <a:pt x="2242" y="5545"/>
                    <a:pt x="1588" y="5181"/>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2" name="Google Shape;642;p21"/>
            <p:cNvSpPr/>
            <p:nvPr/>
          </p:nvSpPr>
          <p:spPr>
            <a:xfrm>
              <a:off x="7945642" y="2678033"/>
              <a:ext cx="128991" cy="625929"/>
            </a:xfrm>
            <a:custGeom>
              <a:avLst/>
              <a:gdLst/>
              <a:ahLst/>
              <a:cxnLst/>
              <a:rect l="l" t="t" r="r" b="b"/>
              <a:pathLst>
                <a:path w="834" h="4047" extrusionOk="0">
                  <a:moveTo>
                    <a:pt x="833" y="4046"/>
                  </a:moveTo>
                  <a:cubicBezTo>
                    <a:pt x="547" y="3639"/>
                    <a:pt x="335" y="3166"/>
                    <a:pt x="231" y="2819"/>
                  </a:cubicBezTo>
                  <a:cubicBezTo>
                    <a:pt x="92" y="2351"/>
                    <a:pt x="31" y="1141"/>
                    <a:pt x="9" y="599"/>
                  </a:cubicBezTo>
                  <a:cubicBezTo>
                    <a:pt x="1" y="435"/>
                    <a:pt x="1" y="330"/>
                    <a:pt x="1" y="330"/>
                  </a:cubicBezTo>
                  <a:lnTo>
                    <a:pt x="668" y="1"/>
                  </a:lnTo>
                  <a:cubicBezTo>
                    <a:pt x="703" y="738"/>
                    <a:pt x="738" y="1557"/>
                    <a:pt x="738" y="1748"/>
                  </a:cubicBezTo>
                  <a:cubicBezTo>
                    <a:pt x="738" y="1956"/>
                    <a:pt x="794" y="3205"/>
                    <a:pt x="833" y="4046"/>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3" name="Google Shape;643;p21"/>
            <p:cNvSpPr/>
            <p:nvPr/>
          </p:nvSpPr>
          <p:spPr>
            <a:xfrm>
              <a:off x="8086542" y="2705564"/>
              <a:ext cx="289842" cy="768685"/>
            </a:xfrm>
            <a:custGeom>
              <a:avLst/>
              <a:gdLst/>
              <a:ahLst/>
              <a:cxnLst/>
              <a:rect l="l" t="t" r="r" b="b"/>
              <a:pathLst>
                <a:path w="1874" h="4970" extrusionOk="0">
                  <a:moveTo>
                    <a:pt x="677" y="4605"/>
                  </a:moveTo>
                  <a:cubicBezTo>
                    <a:pt x="447" y="4480"/>
                    <a:pt x="230" y="4271"/>
                    <a:pt x="44" y="4033"/>
                  </a:cubicBezTo>
                  <a:cubicBezTo>
                    <a:pt x="13" y="3786"/>
                    <a:pt x="0" y="3474"/>
                    <a:pt x="18" y="3079"/>
                  </a:cubicBezTo>
                  <a:cubicBezTo>
                    <a:pt x="65" y="2112"/>
                    <a:pt x="494" y="833"/>
                    <a:pt x="811" y="1"/>
                  </a:cubicBezTo>
                  <a:cubicBezTo>
                    <a:pt x="820" y="14"/>
                    <a:pt x="824" y="31"/>
                    <a:pt x="833" y="48"/>
                  </a:cubicBezTo>
                  <a:cubicBezTo>
                    <a:pt x="1171" y="868"/>
                    <a:pt x="1721" y="2307"/>
                    <a:pt x="1782" y="3161"/>
                  </a:cubicBezTo>
                  <a:cubicBezTo>
                    <a:pt x="1873" y="4401"/>
                    <a:pt x="1331" y="4969"/>
                    <a:pt x="677" y="4605"/>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4" name="Google Shape;644;p21"/>
            <p:cNvSpPr/>
            <p:nvPr/>
          </p:nvSpPr>
          <p:spPr>
            <a:xfrm>
              <a:off x="7969770" y="2678807"/>
              <a:ext cx="278552" cy="169049"/>
            </a:xfrm>
            <a:custGeom>
              <a:avLst/>
              <a:gdLst/>
              <a:ahLst/>
              <a:cxnLst/>
              <a:rect l="l" t="t" r="r" b="b"/>
              <a:pathLst>
                <a:path w="1801" h="1093" extrusionOk="0">
                  <a:moveTo>
                    <a:pt x="1800" y="755"/>
                  </a:moveTo>
                  <a:cubicBezTo>
                    <a:pt x="1111" y="937"/>
                    <a:pt x="361" y="1045"/>
                    <a:pt x="14" y="1093"/>
                  </a:cubicBezTo>
                  <a:cubicBezTo>
                    <a:pt x="5" y="876"/>
                    <a:pt x="1" y="737"/>
                    <a:pt x="1" y="737"/>
                  </a:cubicBezTo>
                  <a:lnTo>
                    <a:pt x="1492" y="0"/>
                  </a:lnTo>
                  <a:cubicBezTo>
                    <a:pt x="1518" y="52"/>
                    <a:pt x="1540" y="113"/>
                    <a:pt x="1566" y="174"/>
                  </a:cubicBezTo>
                  <a:cubicBezTo>
                    <a:pt x="1575" y="187"/>
                    <a:pt x="1579" y="204"/>
                    <a:pt x="1588" y="221"/>
                  </a:cubicBezTo>
                  <a:cubicBezTo>
                    <a:pt x="1653" y="377"/>
                    <a:pt x="1726" y="560"/>
                    <a:pt x="1800" y="755"/>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5" name="Google Shape;645;p21"/>
            <p:cNvSpPr/>
            <p:nvPr/>
          </p:nvSpPr>
          <p:spPr>
            <a:xfrm>
              <a:off x="7955076" y="2131603"/>
              <a:ext cx="296493" cy="692126"/>
            </a:xfrm>
            <a:custGeom>
              <a:avLst/>
              <a:gdLst/>
              <a:ahLst/>
              <a:cxnLst/>
              <a:rect l="l" t="t" r="r" b="b"/>
              <a:pathLst>
                <a:path w="1917" h="4475" extrusionOk="0">
                  <a:moveTo>
                    <a:pt x="1717" y="3889"/>
                  </a:moveTo>
                  <a:cubicBezTo>
                    <a:pt x="1496" y="3994"/>
                    <a:pt x="1132" y="4158"/>
                    <a:pt x="720" y="4293"/>
                  </a:cubicBezTo>
                  <a:cubicBezTo>
                    <a:pt x="703" y="4301"/>
                    <a:pt x="685" y="4306"/>
                    <a:pt x="668" y="4310"/>
                  </a:cubicBezTo>
                  <a:cubicBezTo>
                    <a:pt x="464" y="4375"/>
                    <a:pt x="252" y="4431"/>
                    <a:pt x="35" y="4475"/>
                  </a:cubicBezTo>
                  <a:cubicBezTo>
                    <a:pt x="35" y="4475"/>
                    <a:pt x="0" y="3178"/>
                    <a:pt x="48" y="1960"/>
                  </a:cubicBezTo>
                  <a:cubicBezTo>
                    <a:pt x="48" y="1934"/>
                    <a:pt x="48" y="1908"/>
                    <a:pt x="48" y="1882"/>
                  </a:cubicBezTo>
                  <a:cubicBezTo>
                    <a:pt x="78" y="1132"/>
                    <a:pt x="139" y="425"/>
                    <a:pt x="256" y="83"/>
                  </a:cubicBezTo>
                  <a:cubicBezTo>
                    <a:pt x="261" y="74"/>
                    <a:pt x="265" y="65"/>
                    <a:pt x="269" y="52"/>
                  </a:cubicBezTo>
                  <a:cubicBezTo>
                    <a:pt x="269" y="48"/>
                    <a:pt x="274" y="44"/>
                    <a:pt x="274" y="35"/>
                  </a:cubicBezTo>
                  <a:cubicBezTo>
                    <a:pt x="278" y="31"/>
                    <a:pt x="278" y="26"/>
                    <a:pt x="282" y="22"/>
                  </a:cubicBezTo>
                  <a:cubicBezTo>
                    <a:pt x="282" y="13"/>
                    <a:pt x="287" y="9"/>
                    <a:pt x="291" y="0"/>
                  </a:cubicBezTo>
                  <a:cubicBezTo>
                    <a:pt x="291" y="0"/>
                    <a:pt x="1340" y="581"/>
                    <a:pt x="1891" y="3525"/>
                  </a:cubicBezTo>
                  <a:cubicBezTo>
                    <a:pt x="1917" y="3673"/>
                    <a:pt x="1852" y="3824"/>
                    <a:pt x="1717" y="3889"/>
                  </a:cubicBezTo>
                  <a:close/>
                </a:path>
              </a:pathLst>
            </a:custGeom>
            <a:solidFill>
              <a:srgbClr val="FBB0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6" name="Google Shape;646;p21"/>
            <p:cNvSpPr/>
            <p:nvPr/>
          </p:nvSpPr>
          <p:spPr>
            <a:xfrm>
              <a:off x="7955076" y="2131603"/>
              <a:ext cx="103471" cy="692126"/>
            </a:xfrm>
            <a:custGeom>
              <a:avLst/>
              <a:gdLst/>
              <a:ahLst/>
              <a:cxnLst/>
              <a:rect l="l" t="t" r="r" b="b"/>
              <a:pathLst>
                <a:path w="669" h="4475" extrusionOk="0">
                  <a:moveTo>
                    <a:pt x="668" y="4310"/>
                  </a:moveTo>
                  <a:cubicBezTo>
                    <a:pt x="464" y="4375"/>
                    <a:pt x="252" y="4431"/>
                    <a:pt x="35" y="4475"/>
                  </a:cubicBezTo>
                  <a:cubicBezTo>
                    <a:pt x="35" y="4475"/>
                    <a:pt x="0" y="3178"/>
                    <a:pt x="48" y="1960"/>
                  </a:cubicBezTo>
                  <a:cubicBezTo>
                    <a:pt x="48" y="1934"/>
                    <a:pt x="48" y="1908"/>
                    <a:pt x="48" y="1882"/>
                  </a:cubicBezTo>
                  <a:cubicBezTo>
                    <a:pt x="87" y="1110"/>
                    <a:pt x="148" y="412"/>
                    <a:pt x="256" y="83"/>
                  </a:cubicBezTo>
                  <a:cubicBezTo>
                    <a:pt x="261" y="74"/>
                    <a:pt x="265" y="65"/>
                    <a:pt x="269" y="52"/>
                  </a:cubicBezTo>
                  <a:cubicBezTo>
                    <a:pt x="269" y="48"/>
                    <a:pt x="274" y="44"/>
                    <a:pt x="274" y="35"/>
                  </a:cubicBezTo>
                  <a:cubicBezTo>
                    <a:pt x="278" y="31"/>
                    <a:pt x="278" y="26"/>
                    <a:pt x="282" y="22"/>
                  </a:cubicBezTo>
                  <a:cubicBezTo>
                    <a:pt x="282" y="13"/>
                    <a:pt x="287" y="9"/>
                    <a:pt x="291" y="0"/>
                  </a:cubicBezTo>
                  <a:cubicBezTo>
                    <a:pt x="291" y="0"/>
                    <a:pt x="495" y="1852"/>
                    <a:pt x="538" y="2389"/>
                  </a:cubicBezTo>
                  <a:cubicBezTo>
                    <a:pt x="555" y="2589"/>
                    <a:pt x="625" y="3599"/>
                    <a:pt x="668" y="4310"/>
                  </a:cubicBezTo>
                  <a:close/>
                </a:path>
              </a:pathLst>
            </a:custGeom>
            <a:solidFill>
              <a:srgbClr val="FBB0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7" name="Google Shape;647;p21"/>
            <p:cNvSpPr/>
            <p:nvPr/>
          </p:nvSpPr>
          <p:spPr>
            <a:xfrm>
              <a:off x="8114691" y="2535896"/>
              <a:ext cx="403830" cy="958459"/>
            </a:xfrm>
            <a:custGeom>
              <a:avLst/>
              <a:gdLst/>
              <a:ahLst/>
              <a:cxnLst/>
              <a:rect l="l" t="t" r="r" b="b"/>
              <a:pathLst>
                <a:path w="2611" h="6197" extrusionOk="0">
                  <a:moveTo>
                    <a:pt x="2610" y="521"/>
                  </a:moveTo>
                  <a:cubicBezTo>
                    <a:pt x="2610" y="521"/>
                    <a:pt x="2606" y="781"/>
                    <a:pt x="2593" y="1163"/>
                  </a:cubicBezTo>
                  <a:cubicBezTo>
                    <a:pt x="2563" y="1987"/>
                    <a:pt x="2480" y="3387"/>
                    <a:pt x="2294" y="4068"/>
                  </a:cubicBezTo>
                  <a:cubicBezTo>
                    <a:pt x="1934" y="5394"/>
                    <a:pt x="1240" y="6197"/>
                    <a:pt x="620" y="5763"/>
                  </a:cubicBezTo>
                  <a:cubicBezTo>
                    <a:pt x="0" y="5329"/>
                    <a:pt x="200" y="4163"/>
                    <a:pt x="321" y="3066"/>
                  </a:cubicBezTo>
                  <a:cubicBezTo>
                    <a:pt x="421" y="2169"/>
                    <a:pt x="880" y="694"/>
                    <a:pt x="1045" y="183"/>
                  </a:cubicBezTo>
                  <a:cubicBezTo>
                    <a:pt x="1084" y="66"/>
                    <a:pt x="1106" y="1"/>
                    <a:pt x="1106" y="1"/>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8" name="Google Shape;648;p21"/>
            <p:cNvSpPr/>
            <p:nvPr/>
          </p:nvSpPr>
          <p:spPr>
            <a:xfrm>
              <a:off x="8276317" y="2535896"/>
              <a:ext cx="242205" cy="197971"/>
            </a:xfrm>
            <a:custGeom>
              <a:avLst/>
              <a:gdLst/>
              <a:ahLst/>
              <a:cxnLst/>
              <a:rect l="l" t="t" r="r" b="b"/>
              <a:pathLst>
                <a:path w="1566" h="1280" extrusionOk="0">
                  <a:moveTo>
                    <a:pt x="1565" y="521"/>
                  </a:moveTo>
                  <a:cubicBezTo>
                    <a:pt x="1565" y="521"/>
                    <a:pt x="1561" y="781"/>
                    <a:pt x="1548" y="1163"/>
                  </a:cubicBezTo>
                  <a:cubicBezTo>
                    <a:pt x="616" y="1280"/>
                    <a:pt x="390" y="573"/>
                    <a:pt x="265" y="473"/>
                  </a:cubicBezTo>
                  <a:cubicBezTo>
                    <a:pt x="191" y="417"/>
                    <a:pt x="87" y="291"/>
                    <a:pt x="0" y="183"/>
                  </a:cubicBezTo>
                  <a:cubicBezTo>
                    <a:pt x="39" y="66"/>
                    <a:pt x="61" y="1"/>
                    <a:pt x="61" y="1"/>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9" name="Google Shape;649;p21"/>
            <p:cNvSpPr/>
            <p:nvPr/>
          </p:nvSpPr>
          <p:spPr>
            <a:xfrm>
              <a:off x="8293639" y="1791650"/>
              <a:ext cx="330210" cy="584170"/>
            </a:xfrm>
            <a:custGeom>
              <a:avLst/>
              <a:gdLst/>
              <a:ahLst/>
              <a:cxnLst/>
              <a:rect l="l" t="t" r="r" b="b"/>
              <a:pathLst>
                <a:path w="2135" h="3777" extrusionOk="0">
                  <a:moveTo>
                    <a:pt x="2004" y="169"/>
                  </a:moveTo>
                  <a:lnTo>
                    <a:pt x="1154" y="44"/>
                  </a:lnTo>
                  <a:cubicBezTo>
                    <a:pt x="1141" y="44"/>
                    <a:pt x="1128" y="39"/>
                    <a:pt x="1115" y="39"/>
                  </a:cubicBezTo>
                  <a:cubicBezTo>
                    <a:pt x="885" y="0"/>
                    <a:pt x="794" y="104"/>
                    <a:pt x="794" y="104"/>
                  </a:cubicBezTo>
                  <a:lnTo>
                    <a:pt x="846" y="312"/>
                  </a:lnTo>
                  <a:lnTo>
                    <a:pt x="907" y="308"/>
                  </a:lnTo>
                  <a:lnTo>
                    <a:pt x="23" y="3235"/>
                  </a:lnTo>
                  <a:cubicBezTo>
                    <a:pt x="1" y="3304"/>
                    <a:pt x="40" y="3373"/>
                    <a:pt x="105" y="3399"/>
                  </a:cubicBezTo>
                  <a:lnTo>
                    <a:pt x="703" y="3603"/>
                  </a:lnTo>
                  <a:lnTo>
                    <a:pt x="764" y="3725"/>
                  </a:lnTo>
                  <a:cubicBezTo>
                    <a:pt x="764" y="3725"/>
                    <a:pt x="898" y="3777"/>
                    <a:pt x="1068" y="3685"/>
                  </a:cubicBezTo>
                  <a:lnTo>
                    <a:pt x="1068" y="3685"/>
                  </a:lnTo>
                  <a:cubicBezTo>
                    <a:pt x="1068" y="3685"/>
                    <a:pt x="1068" y="3685"/>
                    <a:pt x="1068" y="3685"/>
                  </a:cubicBezTo>
                  <a:lnTo>
                    <a:pt x="1068" y="3685"/>
                  </a:lnTo>
                  <a:cubicBezTo>
                    <a:pt x="1098" y="3672"/>
                    <a:pt x="1124" y="3642"/>
                    <a:pt x="1133" y="3607"/>
                  </a:cubicBezTo>
                  <a:lnTo>
                    <a:pt x="2112" y="338"/>
                  </a:lnTo>
                  <a:cubicBezTo>
                    <a:pt x="2134" y="260"/>
                    <a:pt x="2082" y="182"/>
                    <a:pt x="2004" y="169"/>
                  </a:cubicBezTo>
                  <a:close/>
                </a:path>
              </a:pathLst>
            </a:custGeom>
            <a:solidFill>
              <a:srgbClr val="4F4A4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0" name="Google Shape;650;p21"/>
            <p:cNvSpPr/>
            <p:nvPr/>
          </p:nvSpPr>
          <p:spPr>
            <a:xfrm>
              <a:off x="8263479" y="1800311"/>
              <a:ext cx="330055" cy="570869"/>
            </a:xfrm>
            <a:custGeom>
              <a:avLst/>
              <a:gdLst/>
              <a:ahLst/>
              <a:cxnLst/>
              <a:rect l="l" t="t" r="r" b="b"/>
              <a:pathLst>
                <a:path w="2134" h="3691" extrusionOk="0">
                  <a:moveTo>
                    <a:pt x="959" y="105"/>
                  </a:moveTo>
                  <a:lnTo>
                    <a:pt x="23" y="3205"/>
                  </a:lnTo>
                  <a:cubicBezTo>
                    <a:pt x="1" y="3274"/>
                    <a:pt x="40" y="3348"/>
                    <a:pt x="105" y="3369"/>
                  </a:cubicBezTo>
                  <a:lnTo>
                    <a:pt x="959" y="3669"/>
                  </a:lnTo>
                  <a:cubicBezTo>
                    <a:pt x="1033" y="3690"/>
                    <a:pt x="1111" y="3651"/>
                    <a:pt x="1132" y="3577"/>
                  </a:cubicBezTo>
                  <a:lnTo>
                    <a:pt x="2112" y="313"/>
                  </a:lnTo>
                  <a:cubicBezTo>
                    <a:pt x="2134" y="235"/>
                    <a:pt x="2082" y="152"/>
                    <a:pt x="2004" y="144"/>
                  </a:cubicBezTo>
                  <a:lnTo>
                    <a:pt x="1106" y="9"/>
                  </a:lnTo>
                  <a:cubicBezTo>
                    <a:pt x="1037" y="1"/>
                    <a:pt x="976" y="40"/>
                    <a:pt x="959" y="105"/>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1" name="Google Shape;651;p21"/>
            <p:cNvSpPr/>
            <p:nvPr/>
          </p:nvSpPr>
          <p:spPr>
            <a:xfrm>
              <a:off x="8248786" y="2006789"/>
              <a:ext cx="438011" cy="663358"/>
            </a:xfrm>
            <a:custGeom>
              <a:avLst/>
              <a:gdLst/>
              <a:ahLst/>
              <a:cxnLst/>
              <a:rect l="l" t="t" r="r" b="b"/>
              <a:pathLst>
                <a:path w="2832" h="4289" extrusionOk="0">
                  <a:moveTo>
                    <a:pt x="2689" y="2750"/>
                  </a:moveTo>
                  <a:cubicBezTo>
                    <a:pt x="2689" y="2750"/>
                    <a:pt x="2806" y="2338"/>
                    <a:pt x="2758" y="2060"/>
                  </a:cubicBezTo>
                  <a:cubicBezTo>
                    <a:pt x="2715" y="1783"/>
                    <a:pt x="2619" y="1609"/>
                    <a:pt x="2619" y="1609"/>
                  </a:cubicBezTo>
                  <a:cubicBezTo>
                    <a:pt x="2619" y="1609"/>
                    <a:pt x="2715" y="1167"/>
                    <a:pt x="2459" y="1011"/>
                  </a:cubicBezTo>
                  <a:cubicBezTo>
                    <a:pt x="2459" y="1011"/>
                    <a:pt x="2498" y="608"/>
                    <a:pt x="2363" y="369"/>
                  </a:cubicBezTo>
                  <a:cubicBezTo>
                    <a:pt x="2229" y="127"/>
                    <a:pt x="2017" y="1"/>
                    <a:pt x="1882" y="140"/>
                  </a:cubicBezTo>
                  <a:cubicBezTo>
                    <a:pt x="1748" y="283"/>
                    <a:pt x="1917" y="565"/>
                    <a:pt x="1917" y="565"/>
                  </a:cubicBezTo>
                  <a:cubicBezTo>
                    <a:pt x="1917" y="565"/>
                    <a:pt x="1943" y="699"/>
                    <a:pt x="1930" y="855"/>
                  </a:cubicBezTo>
                  <a:cubicBezTo>
                    <a:pt x="1895" y="894"/>
                    <a:pt x="1852" y="942"/>
                    <a:pt x="1817" y="994"/>
                  </a:cubicBezTo>
                  <a:cubicBezTo>
                    <a:pt x="1691" y="998"/>
                    <a:pt x="1457" y="1024"/>
                    <a:pt x="1253" y="1146"/>
                  </a:cubicBezTo>
                  <a:cubicBezTo>
                    <a:pt x="967" y="1319"/>
                    <a:pt x="937" y="1354"/>
                    <a:pt x="946" y="1462"/>
                  </a:cubicBezTo>
                  <a:cubicBezTo>
                    <a:pt x="950" y="1570"/>
                    <a:pt x="1097" y="1727"/>
                    <a:pt x="1475" y="1635"/>
                  </a:cubicBezTo>
                  <a:lnTo>
                    <a:pt x="1609" y="1592"/>
                  </a:lnTo>
                  <a:lnTo>
                    <a:pt x="1509" y="1935"/>
                  </a:lnTo>
                  <a:cubicBezTo>
                    <a:pt x="1509" y="1935"/>
                    <a:pt x="1193" y="2039"/>
                    <a:pt x="1123" y="2043"/>
                  </a:cubicBezTo>
                  <a:cubicBezTo>
                    <a:pt x="1058" y="2052"/>
                    <a:pt x="915" y="2147"/>
                    <a:pt x="993" y="2308"/>
                  </a:cubicBezTo>
                  <a:lnTo>
                    <a:pt x="230" y="2043"/>
                  </a:lnTo>
                  <a:cubicBezTo>
                    <a:pt x="230" y="2043"/>
                    <a:pt x="78" y="1995"/>
                    <a:pt x="118" y="1870"/>
                  </a:cubicBezTo>
                  <a:lnTo>
                    <a:pt x="529" y="508"/>
                  </a:lnTo>
                  <a:cubicBezTo>
                    <a:pt x="534" y="487"/>
                    <a:pt x="356" y="283"/>
                    <a:pt x="222" y="413"/>
                  </a:cubicBezTo>
                  <a:cubicBezTo>
                    <a:pt x="87" y="543"/>
                    <a:pt x="61" y="768"/>
                    <a:pt x="35" y="885"/>
                  </a:cubicBezTo>
                  <a:cubicBezTo>
                    <a:pt x="5" y="1002"/>
                    <a:pt x="13" y="1202"/>
                    <a:pt x="35" y="1375"/>
                  </a:cubicBezTo>
                  <a:cubicBezTo>
                    <a:pt x="57" y="1553"/>
                    <a:pt x="0" y="1891"/>
                    <a:pt x="13" y="2017"/>
                  </a:cubicBezTo>
                  <a:cubicBezTo>
                    <a:pt x="31" y="2138"/>
                    <a:pt x="26" y="2407"/>
                    <a:pt x="13" y="2633"/>
                  </a:cubicBezTo>
                  <a:cubicBezTo>
                    <a:pt x="0" y="2858"/>
                    <a:pt x="65" y="3361"/>
                    <a:pt x="308" y="3565"/>
                  </a:cubicBezTo>
                  <a:cubicBezTo>
                    <a:pt x="547" y="3769"/>
                    <a:pt x="599" y="3769"/>
                    <a:pt x="655" y="3864"/>
                  </a:cubicBezTo>
                  <a:cubicBezTo>
                    <a:pt x="712" y="3959"/>
                    <a:pt x="915" y="4233"/>
                    <a:pt x="1227" y="4259"/>
                  </a:cubicBezTo>
                  <a:cubicBezTo>
                    <a:pt x="1540" y="4289"/>
                    <a:pt x="1926" y="4102"/>
                    <a:pt x="2086" y="3877"/>
                  </a:cubicBezTo>
                  <a:cubicBezTo>
                    <a:pt x="2242" y="3647"/>
                    <a:pt x="2697" y="3430"/>
                    <a:pt x="2762" y="3209"/>
                  </a:cubicBezTo>
                  <a:cubicBezTo>
                    <a:pt x="2832" y="2988"/>
                    <a:pt x="2762" y="2819"/>
                    <a:pt x="2689" y="2750"/>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2" name="Google Shape;652;p21"/>
            <p:cNvSpPr/>
            <p:nvPr/>
          </p:nvSpPr>
          <p:spPr>
            <a:xfrm>
              <a:off x="7584344" y="2662357"/>
              <a:ext cx="88167" cy="17659"/>
            </a:xfrm>
            <a:custGeom>
              <a:avLst/>
              <a:gdLst/>
              <a:ahLst/>
              <a:cxnLst/>
              <a:rect l="l" t="t" r="r" b="b"/>
              <a:pathLst>
                <a:path w="694" h="139" extrusionOk="0">
                  <a:moveTo>
                    <a:pt x="668" y="139"/>
                  </a:moveTo>
                  <a:cubicBezTo>
                    <a:pt x="663" y="139"/>
                    <a:pt x="655" y="134"/>
                    <a:pt x="650" y="130"/>
                  </a:cubicBezTo>
                  <a:cubicBezTo>
                    <a:pt x="585" y="69"/>
                    <a:pt x="234" y="91"/>
                    <a:pt x="26" y="121"/>
                  </a:cubicBezTo>
                  <a:cubicBezTo>
                    <a:pt x="13" y="121"/>
                    <a:pt x="4" y="113"/>
                    <a:pt x="0" y="104"/>
                  </a:cubicBezTo>
                  <a:cubicBezTo>
                    <a:pt x="0" y="91"/>
                    <a:pt x="9" y="78"/>
                    <a:pt x="22" y="78"/>
                  </a:cubicBezTo>
                  <a:cubicBezTo>
                    <a:pt x="78" y="69"/>
                    <a:pt x="581" y="0"/>
                    <a:pt x="685" y="100"/>
                  </a:cubicBezTo>
                  <a:cubicBezTo>
                    <a:pt x="694" y="108"/>
                    <a:pt x="694" y="121"/>
                    <a:pt x="685" y="130"/>
                  </a:cubicBezTo>
                  <a:cubicBezTo>
                    <a:pt x="681" y="134"/>
                    <a:pt x="672" y="139"/>
                    <a:pt x="668" y="139"/>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3" name="Google Shape;653;p21"/>
            <p:cNvSpPr/>
            <p:nvPr/>
          </p:nvSpPr>
          <p:spPr>
            <a:xfrm>
              <a:off x="7545215" y="2728419"/>
              <a:ext cx="141652" cy="68984"/>
            </a:xfrm>
            <a:custGeom>
              <a:avLst/>
              <a:gdLst/>
              <a:ahLst/>
              <a:cxnLst/>
              <a:rect l="l" t="t" r="r" b="b"/>
              <a:pathLst>
                <a:path w="1115" h="543" extrusionOk="0">
                  <a:moveTo>
                    <a:pt x="26" y="542"/>
                  </a:moveTo>
                  <a:cubicBezTo>
                    <a:pt x="13" y="542"/>
                    <a:pt x="5" y="538"/>
                    <a:pt x="5" y="525"/>
                  </a:cubicBezTo>
                  <a:cubicBezTo>
                    <a:pt x="0" y="516"/>
                    <a:pt x="5" y="503"/>
                    <a:pt x="18" y="499"/>
                  </a:cubicBezTo>
                  <a:cubicBezTo>
                    <a:pt x="22" y="499"/>
                    <a:pt x="252" y="425"/>
                    <a:pt x="490" y="282"/>
                  </a:cubicBezTo>
                  <a:lnTo>
                    <a:pt x="551" y="243"/>
                  </a:lnTo>
                  <a:cubicBezTo>
                    <a:pt x="768" y="113"/>
                    <a:pt x="954" y="0"/>
                    <a:pt x="1106" y="152"/>
                  </a:cubicBezTo>
                  <a:cubicBezTo>
                    <a:pt x="1115" y="161"/>
                    <a:pt x="1115" y="174"/>
                    <a:pt x="1106" y="182"/>
                  </a:cubicBezTo>
                  <a:cubicBezTo>
                    <a:pt x="1097" y="191"/>
                    <a:pt x="1080" y="191"/>
                    <a:pt x="1071" y="182"/>
                  </a:cubicBezTo>
                  <a:cubicBezTo>
                    <a:pt x="945" y="57"/>
                    <a:pt x="781" y="156"/>
                    <a:pt x="577" y="282"/>
                  </a:cubicBezTo>
                  <a:lnTo>
                    <a:pt x="512" y="321"/>
                  </a:lnTo>
                  <a:cubicBezTo>
                    <a:pt x="269" y="469"/>
                    <a:pt x="35" y="542"/>
                    <a:pt x="31" y="542"/>
                  </a:cubicBezTo>
                  <a:cubicBezTo>
                    <a:pt x="31" y="542"/>
                    <a:pt x="26" y="542"/>
                    <a:pt x="26" y="542"/>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4" name="Google Shape;654;p21"/>
            <p:cNvSpPr/>
            <p:nvPr/>
          </p:nvSpPr>
          <p:spPr>
            <a:xfrm>
              <a:off x="7557792" y="2744426"/>
              <a:ext cx="87786" cy="11688"/>
            </a:xfrm>
            <a:custGeom>
              <a:avLst/>
              <a:gdLst/>
              <a:ahLst/>
              <a:cxnLst/>
              <a:rect l="l" t="t" r="r" b="b"/>
              <a:pathLst>
                <a:path w="691" h="92" extrusionOk="0">
                  <a:moveTo>
                    <a:pt x="27" y="78"/>
                  </a:moveTo>
                  <a:cubicBezTo>
                    <a:pt x="18" y="78"/>
                    <a:pt x="10" y="69"/>
                    <a:pt x="5" y="56"/>
                  </a:cubicBezTo>
                  <a:cubicBezTo>
                    <a:pt x="1" y="48"/>
                    <a:pt x="10" y="35"/>
                    <a:pt x="23" y="30"/>
                  </a:cubicBezTo>
                  <a:lnTo>
                    <a:pt x="157" y="0"/>
                  </a:lnTo>
                  <a:cubicBezTo>
                    <a:pt x="161" y="0"/>
                    <a:pt x="161" y="0"/>
                    <a:pt x="166" y="0"/>
                  </a:cubicBezTo>
                  <a:cubicBezTo>
                    <a:pt x="170" y="0"/>
                    <a:pt x="469" y="48"/>
                    <a:pt x="660" y="0"/>
                  </a:cubicBezTo>
                  <a:cubicBezTo>
                    <a:pt x="673" y="0"/>
                    <a:pt x="686" y="4"/>
                    <a:pt x="686" y="17"/>
                  </a:cubicBezTo>
                  <a:cubicBezTo>
                    <a:pt x="690" y="30"/>
                    <a:pt x="682" y="43"/>
                    <a:pt x="669" y="48"/>
                  </a:cubicBezTo>
                  <a:cubicBezTo>
                    <a:pt x="482" y="91"/>
                    <a:pt x="205" y="52"/>
                    <a:pt x="166" y="48"/>
                  </a:cubicBezTo>
                  <a:lnTo>
                    <a:pt x="31" y="74"/>
                  </a:lnTo>
                  <a:cubicBezTo>
                    <a:pt x="31" y="78"/>
                    <a:pt x="27" y="78"/>
                    <a:pt x="27" y="78"/>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5" name="Google Shape;655;p21"/>
            <p:cNvSpPr/>
            <p:nvPr/>
          </p:nvSpPr>
          <p:spPr>
            <a:xfrm>
              <a:off x="8398348" y="2328800"/>
              <a:ext cx="226739" cy="63722"/>
            </a:xfrm>
            <a:custGeom>
              <a:avLst/>
              <a:gdLst/>
              <a:ahLst/>
              <a:cxnLst/>
              <a:rect l="l" t="t" r="r" b="b"/>
              <a:pathLst>
                <a:path w="1466" h="412" extrusionOk="0">
                  <a:moveTo>
                    <a:pt x="339" y="412"/>
                  </a:moveTo>
                  <a:cubicBezTo>
                    <a:pt x="273" y="412"/>
                    <a:pt x="217" y="403"/>
                    <a:pt x="165" y="382"/>
                  </a:cubicBezTo>
                  <a:cubicBezTo>
                    <a:pt x="39" y="330"/>
                    <a:pt x="5" y="239"/>
                    <a:pt x="5" y="234"/>
                  </a:cubicBezTo>
                  <a:cubicBezTo>
                    <a:pt x="0" y="226"/>
                    <a:pt x="5" y="212"/>
                    <a:pt x="18" y="208"/>
                  </a:cubicBezTo>
                  <a:cubicBezTo>
                    <a:pt x="26" y="204"/>
                    <a:pt x="39" y="208"/>
                    <a:pt x="44" y="221"/>
                  </a:cubicBezTo>
                  <a:cubicBezTo>
                    <a:pt x="48" y="221"/>
                    <a:pt x="78" y="299"/>
                    <a:pt x="182" y="343"/>
                  </a:cubicBezTo>
                  <a:cubicBezTo>
                    <a:pt x="282" y="382"/>
                    <a:pt x="469" y="395"/>
                    <a:pt x="794" y="243"/>
                  </a:cubicBezTo>
                  <a:cubicBezTo>
                    <a:pt x="798" y="243"/>
                    <a:pt x="798" y="243"/>
                    <a:pt x="802" y="243"/>
                  </a:cubicBezTo>
                  <a:cubicBezTo>
                    <a:pt x="802" y="243"/>
                    <a:pt x="1132" y="247"/>
                    <a:pt x="1427" y="9"/>
                  </a:cubicBezTo>
                  <a:cubicBezTo>
                    <a:pt x="1435" y="0"/>
                    <a:pt x="1448" y="0"/>
                    <a:pt x="1457" y="9"/>
                  </a:cubicBezTo>
                  <a:cubicBezTo>
                    <a:pt x="1466" y="22"/>
                    <a:pt x="1466" y="35"/>
                    <a:pt x="1453" y="43"/>
                  </a:cubicBezTo>
                  <a:cubicBezTo>
                    <a:pt x="1162" y="278"/>
                    <a:pt x="854" y="286"/>
                    <a:pt x="807" y="286"/>
                  </a:cubicBezTo>
                  <a:cubicBezTo>
                    <a:pt x="625" y="373"/>
                    <a:pt x="469" y="412"/>
                    <a:pt x="339" y="412"/>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6" name="Google Shape;656;p21"/>
            <p:cNvSpPr/>
            <p:nvPr/>
          </p:nvSpPr>
          <p:spPr>
            <a:xfrm>
              <a:off x="8420465" y="2362208"/>
              <a:ext cx="248237" cy="116153"/>
            </a:xfrm>
            <a:custGeom>
              <a:avLst/>
              <a:gdLst/>
              <a:ahLst/>
              <a:cxnLst/>
              <a:rect l="l" t="t" r="r" b="b"/>
              <a:pathLst>
                <a:path w="1605" h="751" extrusionOk="0">
                  <a:moveTo>
                    <a:pt x="230" y="751"/>
                  </a:moveTo>
                  <a:cubicBezTo>
                    <a:pt x="152" y="751"/>
                    <a:pt x="83" y="716"/>
                    <a:pt x="44" y="647"/>
                  </a:cubicBezTo>
                  <a:cubicBezTo>
                    <a:pt x="5" y="582"/>
                    <a:pt x="0" y="491"/>
                    <a:pt x="31" y="439"/>
                  </a:cubicBezTo>
                  <a:cubicBezTo>
                    <a:pt x="83" y="361"/>
                    <a:pt x="274" y="222"/>
                    <a:pt x="391" y="192"/>
                  </a:cubicBezTo>
                  <a:cubicBezTo>
                    <a:pt x="421" y="187"/>
                    <a:pt x="473" y="166"/>
                    <a:pt x="529" y="148"/>
                  </a:cubicBezTo>
                  <a:cubicBezTo>
                    <a:pt x="698" y="88"/>
                    <a:pt x="928" y="1"/>
                    <a:pt x="1076" y="27"/>
                  </a:cubicBezTo>
                  <a:cubicBezTo>
                    <a:pt x="1275" y="62"/>
                    <a:pt x="1583" y="421"/>
                    <a:pt x="1596" y="439"/>
                  </a:cubicBezTo>
                  <a:cubicBezTo>
                    <a:pt x="1605" y="447"/>
                    <a:pt x="1605" y="460"/>
                    <a:pt x="1596" y="469"/>
                  </a:cubicBezTo>
                  <a:cubicBezTo>
                    <a:pt x="1587" y="478"/>
                    <a:pt x="1570" y="478"/>
                    <a:pt x="1561" y="469"/>
                  </a:cubicBezTo>
                  <a:cubicBezTo>
                    <a:pt x="1561" y="465"/>
                    <a:pt x="1249" y="101"/>
                    <a:pt x="1067" y="70"/>
                  </a:cubicBezTo>
                  <a:cubicBezTo>
                    <a:pt x="933" y="49"/>
                    <a:pt x="698" y="135"/>
                    <a:pt x="547" y="187"/>
                  </a:cubicBezTo>
                  <a:cubicBezTo>
                    <a:pt x="486" y="213"/>
                    <a:pt x="434" y="231"/>
                    <a:pt x="404" y="235"/>
                  </a:cubicBezTo>
                  <a:cubicBezTo>
                    <a:pt x="291" y="265"/>
                    <a:pt x="113" y="400"/>
                    <a:pt x="70" y="465"/>
                  </a:cubicBezTo>
                  <a:cubicBezTo>
                    <a:pt x="48" y="495"/>
                    <a:pt x="52" y="569"/>
                    <a:pt x="83" y="625"/>
                  </a:cubicBezTo>
                  <a:cubicBezTo>
                    <a:pt x="109" y="664"/>
                    <a:pt x="156" y="712"/>
                    <a:pt x="248" y="708"/>
                  </a:cubicBezTo>
                  <a:cubicBezTo>
                    <a:pt x="438" y="695"/>
                    <a:pt x="577" y="630"/>
                    <a:pt x="581" y="630"/>
                  </a:cubicBezTo>
                  <a:cubicBezTo>
                    <a:pt x="581" y="630"/>
                    <a:pt x="586" y="630"/>
                    <a:pt x="590" y="630"/>
                  </a:cubicBezTo>
                  <a:cubicBezTo>
                    <a:pt x="594" y="630"/>
                    <a:pt x="872" y="647"/>
                    <a:pt x="1067" y="569"/>
                  </a:cubicBezTo>
                  <a:cubicBezTo>
                    <a:pt x="1080" y="564"/>
                    <a:pt x="1093" y="569"/>
                    <a:pt x="1097" y="577"/>
                  </a:cubicBezTo>
                  <a:cubicBezTo>
                    <a:pt x="1102" y="590"/>
                    <a:pt x="1097" y="603"/>
                    <a:pt x="1084" y="608"/>
                  </a:cubicBezTo>
                  <a:cubicBezTo>
                    <a:pt x="894" y="690"/>
                    <a:pt x="638" y="677"/>
                    <a:pt x="594" y="673"/>
                  </a:cubicBezTo>
                  <a:cubicBezTo>
                    <a:pt x="564" y="686"/>
                    <a:pt x="430" y="742"/>
                    <a:pt x="248" y="751"/>
                  </a:cubicBezTo>
                  <a:cubicBezTo>
                    <a:pt x="243" y="751"/>
                    <a:pt x="239" y="751"/>
                    <a:pt x="230" y="751"/>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7" name="Google Shape;657;p21"/>
            <p:cNvSpPr/>
            <p:nvPr/>
          </p:nvSpPr>
          <p:spPr>
            <a:xfrm>
              <a:off x="7612420" y="2917330"/>
              <a:ext cx="60091" cy="37605"/>
            </a:xfrm>
            <a:custGeom>
              <a:avLst/>
              <a:gdLst/>
              <a:ahLst/>
              <a:cxnLst/>
              <a:rect l="l" t="t" r="r" b="b"/>
              <a:pathLst>
                <a:path w="473" h="296" extrusionOk="0">
                  <a:moveTo>
                    <a:pt x="447" y="295"/>
                  </a:moveTo>
                  <a:cubicBezTo>
                    <a:pt x="442" y="295"/>
                    <a:pt x="442" y="295"/>
                    <a:pt x="438" y="295"/>
                  </a:cubicBezTo>
                  <a:cubicBezTo>
                    <a:pt x="122" y="187"/>
                    <a:pt x="13" y="48"/>
                    <a:pt x="9" y="40"/>
                  </a:cubicBezTo>
                  <a:cubicBezTo>
                    <a:pt x="0" y="31"/>
                    <a:pt x="5" y="18"/>
                    <a:pt x="13" y="9"/>
                  </a:cubicBezTo>
                  <a:cubicBezTo>
                    <a:pt x="22" y="0"/>
                    <a:pt x="39" y="5"/>
                    <a:pt x="44" y="14"/>
                  </a:cubicBezTo>
                  <a:cubicBezTo>
                    <a:pt x="48" y="14"/>
                    <a:pt x="148" y="148"/>
                    <a:pt x="455" y="252"/>
                  </a:cubicBezTo>
                  <a:cubicBezTo>
                    <a:pt x="464" y="256"/>
                    <a:pt x="473" y="269"/>
                    <a:pt x="468" y="282"/>
                  </a:cubicBezTo>
                  <a:cubicBezTo>
                    <a:pt x="464" y="291"/>
                    <a:pt x="455" y="295"/>
                    <a:pt x="447" y="295"/>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8" name="Google Shape;658;p21"/>
            <p:cNvSpPr/>
            <p:nvPr/>
          </p:nvSpPr>
          <p:spPr>
            <a:xfrm>
              <a:off x="7596921" y="2919490"/>
              <a:ext cx="40400" cy="70636"/>
            </a:xfrm>
            <a:custGeom>
              <a:avLst/>
              <a:gdLst/>
              <a:ahLst/>
              <a:cxnLst/>
              <a:rect l="l" t="t" r="r" b="b"/>
              <a:pathLst>
                <a:path w="318" h="556" extrusionOk="0">
                  <a:moveTo>
                    <a:pt x="291" y="556"/>
                  </a:moveTo>
                  <a:cubicBezTo>
                    <a:pt x="287" y="556"/>
                    <a:pt x="283" y="556"/>
                    <a:pt x="278" y="551"/>
                  </a:cubicBezTo>
                  <a:cubicBezTo>
                    <a:pt x="1" y="313"/>
                    <a:pt x="31" y="36"/>
                    <a:pt x="36" y="23"/>
                  </a:cubicBezTo>
                  <a:cubicBezTo>
                    <a:pt x="36" y="10"/>
                    <a:pt x="49" y="1"/>
                    <a:pt x="62" y="1"/>
                  </a:cubicBezTo>
                  <a:cubicBezTo>
                    <a:pt x="75" y="5"/>
                    <a:pt x="83" y="14"/>
                    <a:pt x="79" y="27"/>
                  </a:cubicBezTo>
                  <a:cubicBezTo>
                    <a:pt x="79" y="31"/>
                    <a:pt x="49" y="296"/>
                    <a:pt x="309" y="517"/>
                  </a:cubicBezTo>
                  <a:cubicBezTo>
                    <a:pt x="317" y="525"/>
                    <a:pt x="317" y="538"/>
                    <a:pt x="309" y="547"/>
                  </a:cubicBezTo>
                  <a:cubicBezTo>
                    <a:pt x="304" y="551"/>
                    <a:pt x="300" y="556"/>
                    <a:pt x="291" y="556"/>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9" name="Google Shape;659;p21"/>
            <p:cNvSpPr/>
            <p:nvPr/>
          </p:nvSpPr>
          <p:spPr>
            <a:xfrm>
              <a:off x="6632068" y="3914577"/>
              <a:ext cx="1489424" cy="793586"/>
            </a:xfrm>
            <a:custGeom>
              <a:avLst/>
              <a:gdLst/>
              <a:ahLst/>
              <a:cxnLst/>
              <a:rect l="l" t="t" r="r" b="b"/>
              <a:pathLst>
                <a:path w="9630" h="5131" extrusionOk="0">
                  <a:moveTo>
                    <a:pt x="0" y="5130"/>
                  </a:moveTo>
                  <a:lnTo>
                    <a:pt x="269" y="3279"/>
                  </a:lnTo>
                  <a:cubicBezTo>
                    <a:pt x="238" y="2646"/>
                    <a:pt x="451" y="1302"/>
                    <a:pt x="581" y="547"/>
                  </a:cubicBezTo>
                  <a:cubicBezTo>
                    <a:pt x="637" y="218"/>
                    <a:pt x="676" y="1"/>
                    <a:pt x="676" y="1"/>
                  </a:cubicBezTo>
                  <a:lnTo>
                    <a:pt x="9088" y="1"/>
                  </a:lnTo>
                  <a:lnTo>
                    <a:pt x="9205" y="1120"/>
                  </a:lnTo>
                  <a:lnTo>
                    <a:pt x="9630" y="513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0" name="Google Shape;660;p21"/>
            <p:cNvSpPr/>
            <p:nvPr/>
          </p:nvSpPr>
          <p:spPr>
            <a:xfrm>
              <a:off x="7010844" y="1201450"/>
              <a:ext cx="583551" cy="555402"/>
            </a:xfrm>
            <a:custGeom>
              <a:avLst/>
              <a:gdLst/>
              <a:ahLst/>
              <a:cxnLst/>
              <a:rect l="l" t="t" r="r" b="b"/>
              <a:pathLst>
                <a:path w="3773" h="3591" extrusionOk="0">
                  <a:moveTo>
                    <a:pt x="538" y="3448"/>
                  </a:moveTo>
                  <a:lnTo>
                    <a:pt x="66" y="2086"/>
                  </a:lnTo>
                  <a:cubicBezTo>
                    <a:pt x="5" y="1921"/>
                    <a:pt x="1" y="1739"/>
                    <a:pt x="53" y="1570"/>
                  </a:cubicBezTo>
                  <a:cubicBezTo>
                    <a:pt x="178" y="1150"/>
                    <a:pt x="530" y="400"/>
                    <a:pt x="1414" y="235"/>
                  </a:cubicBezTo>
                  <a:cubicBezTo>
                    <a:pt x="2663" y="1"/>
                    <a:pt x="3066" y="521"/>
                    <a:pt x="3331" y="538"/>
                  </a:cubicBezTo>
                  <a:cubicBezTo>
                    <a:pt x="3591" y="551"/>
                    <a:pt x="3773" y="1570"/>
                    <a:pt x="3109" y="2030"/>
                  </a:cubicBezTo>
                  <a:cubicBezTo>
                    <a:pt x="2450" y="2489"/>
                    <a:pt x="1323" y="3183"/>
                    <a:pt x="1323" y="3183"/>
                  </a:cubicBezTo>
                  <a:lnTo>
                    <a:pt x="1037" y="3591"/>
                  </a:lnTo>
                  <a:close/>
                </a:path>
              </a:pathLst>
            </a:custGeom>
            <a:solidFill>
              <a:srgbClr val="8D4C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1" name="Google Shape;661;p21"/>
            <p:cNvSpPr/>
            <p:nvPr/>
          </p:nvSpPr>
          <p:spPr>
            <a:xfrm>
              <a:off x="7486285" y="4190190"/>
              <a:ext cx="46399" cy="517973"/>
            </a:xfrm>
            <a:custGeom>
              <a:avLst/>
              <a:gdLst/>
              <a:ahLst/>
              <a:cxnLst/>
              <a:rect l="l" t="t" r="r" b="b"/>
              <a:pathLst>
                <a:path w="300" h="3349" extrusionOk="0">
                  <a:moveTo>
                    <a:pt x="300" y="3348"/>
                  </a:moveTo>
                  <a:lnTo>
                    <a:pt x="1" y="3348"/>
                  </a:lnTo>
                  <a:lnTo>
                    <a:pt x="174"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2" name="Google Shape;662;p21"/>
            <p:cNvSpPr/>
            <p:nvPr/>
          </p:nvSpPr>
          <p:spPr>
            <a:xfrm>
              <a:off x="6721928" y="3914577"/>
              <a:ext cx="1333831" cy="173225"/>
            </a:xfrm>
            <a:custGeom>
              <a:avLst/>
              <a:gdLst/>
              <a:ahLst/>
              <a:cxnLst/>
              <a:rect l="l" t="t" r="r" b="b"/>
              <a:pathLst>
                <a:path w="8624" h="1120" extrusionOk="0">
                  <a:moveTo>
                    <a:pt x="8624" y="1120"/>
                  </a:moveTo>
                  <a:cubicBezTo>
                    <a:pt x="7050" y="1063"/>
                    <a:pt x="1054" y="842"/>
                    <a:pt x="317" y="647"/>
                  </a:cubicBezTo>
                  <a:cubicBezTo>
                    <a:pt x="191" y="612"/>
                    <a:pt x="87" y="582"/>
                    <a:pt x="0" y="547"/>
                  </a:cubicBezTo>
                  <a:cubicBezTo>
                    <a:pt x="56" y="218"/>
                    <a:pt x="95" y="1"/>
                    <a:pt x="95" y="1"/>
                  </a:cubicBezTo>
                  <a:lnTo>
                    <a:pt x="8507" y="1"/>
                  </a:lnTo>
                  <a:close/>
                </a:path>
              </a:pathLst>
            </a:custGeom>
            <a:solidFill>
              <a:srgbClr val="231F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3" name="Google Shape;663;p21"/>
            <p:cNvSpPr/>
            <p:nvPr/>
          </p:nvSpPr>
          <p:spPr>
            <a:xfrm>
              <a:off x="6611188" y="2019626"/>
              <a:ext cx="1499632" cy="1971669"/>
            </a:xfrm>
            <a:custGeom>
              <a:avLst/>
              <a:gdLst/>
              <a:ahLst/>
              <a:cxnLst/>
              <a:rect l="l" t="t" r="r" b="b"/>
              <a:pathLst>
                <a:path w="9696" h="12748" extrusionOk="0">
                  <a:moveTo>
                    <a:pt x="8989" y="12747"/>
                  </a:moveTo>
                  <a:lnTo>
                    <a:pt x="1015" y="12747"/>
                  </a:lnTo>
                  <a:cubicBezTo>
                    <a:pt x="1015" y="12747"/>
                    <a:pt x="521" y="12570"/>
                    <a:pt x="699" y="11910"/>
                  </a:cubicBezTo>
                  <a:cubicBezTo>
                    <a:pt x="881" y="11256"/>
                    <a:pt x="1106" y="7007"/>
                    <a:pt x="1106" y="7007"/>
                  </a:cubicBezTo>
                  <a:lnTo>
                    <a:pt x="1" y="1019"/>
                  </a:lnTo>
                  <a:cubicBezTo>
                    <a:pt x="1" y="1019"/>
                    <a:pt x="2077" y="386"/>
                    <a:pt x="2845" y="226"/>
                  </a:cubicBezTo>
                  <a:cubicBezTo>
                    <a:pt x="3617" y="70"/>
                    <a:pt x="5876" y="0"/>
                    <a:pt x="6374" y="113"/>
                  </a:cubicBezTo>
                  <a:cubicBezTo>
                    <a:pt x="6868" y="226"/>
                    <a:pt x="8980" y="724"/>
                    <a:pt x="8980" y="724"/>
                  </a:cubicBezTo>
                  <a:cubicBezTo>
                    <a:pt x="8980" y="724"/>
                    <a:pt x="9132" y="10467"/>
                    <a:pt x="9197" y="10918"/>
                  </a:cubicBezTo>
                  <a:cubicBezTo>
                    <a:pt x="9266" y="11369"/>
                    <a:pt x="9626" y="11845"/>
                    <a:pt x="9652" y="12002"/>
                  </a:cubicBezTo>
                  <a:cubicBezTo>
                    <a:pt x="9652" y="12010"/>
                    <a:pt x="9652" y="12015"/>
                    <a:pt x="9652" y="12023"/>
                  </a:cubicBezTo>
                  <a:cubicBezTo>
                    <a:pt x="9695" y="12413"/>
                    <a:pt x="9379" y="12747"/>
                    <a:pt x="8989" y="12747"/>
                  </a:cubicBezTo>
                  <a:close/>
                </a:path>
              </a:pathLst>
            </a:custGeom>
            <a:solidFill>
              <a:srgbClr val="FBB0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4" name="Google Shape;664;p21"/>
            <p:cNvSpPr/>
            <p:nvPr/>
          </p:nvSpPr>
          <p:spPr>
            <a:xfrm>
              <a:off x="7400446" y="2215431"/>
              <a:ext cx="118164" cy="1781895"/>
            </a:xfrm>
            <a:custGeom>
              <a:avLst/>
              <a:gdLst/>
              <a:ahLst/>
              <a:cxnLst/>
              <a:rect l="l" t="t" r="r" b="b"/>
              <a:pathLst>
                <a:path w="764" h="11521" extrusionOk="0">
                  <a:moveTo>
                    <a:pt x="707" y="11520"/>
                  </a:moveTo>
                  <a:lnTo>
                    <a:pt x="707" y="11520"/>
                  </a:lnTo>
                  <a:cubicBezTo>
                    <a:pt x="686" y="11520"/>
                    <a:pt x="668" y="11503"/>
                    <a:pt x="668" y="11481"/>
                  </a:cubicBezTo>
                  <a:cubicBezTo>
                    <a:pt x="668" y="11429"/>
                    <a:pt x="690" y="6014"/>
                    <a:pt x="551" y="4002"/>
                  </a:cubicBezTo>
                  <a:cubicBezTo>
                    <a:pt x="413" y="1995"/>
                    <a:pt x="9" y="65"/>
                    <a:pt x="5" y="44"/>
                  </a:cubicBezTo>
                  <a:cubicBezTo>
                    <a:pt x="1" y="26"/>
                    <a:pt x="14" y="5"/>
                    <a:pt x="31" y="5"/>
                  </a:cubicBezTo>
                  <a:cubicBezTo>
                    <a:pt x="53" y="0"/>
                    <a:pt x="70" y="9"/>
                    <a:pt x="74" y="31"/>
                  </a:cubicBezTo>
                  <a:cubicBezTo>
                    <a:pt x="79" y="48"/>
                    <a:pt x="486" y="1986"/>
                    <a:pt x="625" y="3998"/>
                  </a:cubicBezTo>
                  <a:cubicBezTo>
                    <a:pt x="764" y="6010"/>
                    <a:pt x="742" y="11429"/>
                    <a:pt x="742" y="11481"/>
                  </a:cubicBezTo>
                  <a:cubicBezTo>
                    <a:pt x="742" y="11503"/>
                    <a:pt x="725" y="11520"/>
                    <a:pt x="707" y="11520"/>
                  </a:cubicBezTo>
                  <a:close/>
                </a:path>
              </a:pathLst>
            </a:custGeom>
            <a:solidFill>
              <a:srgbClr val="FBB0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5" name="Google Shape;665;p21"/>
            <p:cNvSpPr/>
            <p:nvPr/>
          </p:nvSpPr>
          <p:spPr>
            <a:xfrm>
              <a:off x="6611188" y="2177229"/>
              <a:ext cx="1352700" cy="1814066"/>
            </a:xfrm>
            <a:custGeom>
              <a:avLst/>
              <a:gdLst/>
              <a:ahLst/>
              <a:cxnLst/>
              <a:rect l="l" t="t" r="r" b="b"/>
              <a:pathLst>
                <a:path w="8746" h="11729" extrusionOk="0">
                  <a:moveTo>
                    <a:pt x="8520" y="1500"/>
                  </a:moveTo>
                  <a:lnTo>
                    <a:pt x="6964" y="2571"/>
                  </a:lnTo>
                  <a:lnTo>
                    <a:pt x="6270" y="2589"/>
                  </a:lnTo>
                  <a:cubicBezTo>
                    <a:pt x="6270" y="2589"/>
                    <a:pt x="5910" y="2554"/>
                    <a:pt x="5555" y="2662"/>
                  </a:cubicBezTo>
                  <a:cubicBezTo>
                    <a:pt x="5203" y="2775"/>
                    <a:pt x="5017" y="3161"/>
                    <a:pt x="5017" y="3161"/>
                  </a:cubicBezTo>
                  <a:lnTo>
                    <a:pt x="5290" y="5069"/>
                  </a:lnTo>
                  <a:lnTo>
                    <a:pt x="1826" y="8355"/>
                  </a:lnTo>
                  <a:cubicBezTo>
                    <a:pt x="1835" y="6816"/>
                    <a:pt x="1587" y="5533"/>
                    <a:pt x="1696" y="5520"/>
                  </a:cubicBezTo>
                  <a:cubicBezTo>
                    <a:pt x="1830" y="5502"/>
                    <a:pt x="1943" y="5259"/>
                    <a:pt x="1943" y="5259"/>
                  </a:cubicBezTo>
                  <a:cubicBezTo>
                    <a:pt x="1943" y="5259"/>
                    <a:pt x="2034" y="4314"/>
                    <a:pt x="1696" y="2359"/>
                  </a:cubicBezTo>
                  <a:cubicBezTo>
                    <a:pt x="1353" y="403"/>
                    <a:pt x="1" y="0"/>
                    <a:pt x="1" y="0"/>
                  </a:cubicBezTo>
                  <a:lnTo>
                    <a:pt x="1106" y="5988"/>
                  </a:lnTo>
                  <a:cubicBezTo>
                    <a:pt x="1106" y="5988"/>
                    <a:pt x="881" y="10237"/>
                    <a:pt x="699" y="10891"/>
                  </a:cubicBezTo>
                  <a:cubicBezTo>
                    <a:pt x="521" y="11551"/>
                    <a:pt x="1015" y="11728"/>
                    <a:pt x="1015" y="11728"/>
                  </a:cubicBezTo>
                  <a:lnTo>
                    <a:pt x="1748" y="11728"/>
                  </a:lnTo>
                  <a:cubicBezTo>
                    <a:pt x="1666" y="11290"/>
                    <a:pt x="1627" y="10657"/>
                    <a:pt x="1735" y="9799"/>
                  </a:cubicBezTo>
                  <a:cubicBezTo>
                    <a:pt x="2064" y="9617"/>
                    <a:pt x="2702" y="9240"/>
                    <a:pt x="3105" y="8858"/>
                  </a:cubicBezTo>
                  <a:cubicBezTo>
                    <a:pt x="3673" y="8329"/>
                    <a:pt x="5650" y="5931"/>
                    <a:pt x="5815" y="5771"/>
                  </a:cubicBezTo>
                  <a:cubicBezTo>
                    <a:pt x="5980" y="5615"/>
                    <a:pt x="6925" y="5242"/>
                    <a:pt x="7246" y="4882"/>
                  </a:cubicBezTo>
                  <a:cubicBezTo>
                    <a:pt x="7562" y="4518"/>
                    <a:pt x="7605" y="3490"/>
                    <a:pt x="7605" y="3417"/>
                  </a:cubicBezTo>
                  <a:cubicBezTo>
                    <a:pt x="7605" y="3339"/>
                    <a:pt x="7731" y="3005"/>
                    <a:pt x="7762" y="2905"/>
                  </a:cubicBezTo>
                  <a:cubicBezTo>
                    <a:pt x="7796" y="2810"/>
                    <a:pt x="8295" y="2372"/>
                    <a:pt x="8520" y="2012"/>
                  </a:cubicBezTo>
                  <a:cubicBezTo>
                    <a:pt x="8746" y="1648"/>
                    <a:pt x="8520" y="1500"/>
                    <a:pt x="8520" y="1500"/>
                  </a:cubicBezTo>
                  <a:close/>
                </a:path>
              </a:pathLst>
            </a:custGeom>
            <a:solidFill>
              <a:srgbClr val="FBB0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6" name="Google Shape;666;p21"/>
            <p:cNvSpPr/>
            <p:nvPr/>
          </p:nvSpPr>
          <p:spPr>
            <a:xfrm>
              <a:off x="6341606" y="2373035"/>
              <a:ext cx="1617023" cy="1443179"/>
            </a:xfrm>
            <a:custGeom>
              <a:avLst/>
              <a:gdLst/>
              <a:ahLst/>
              <a:cxnLst/>
              <a:rect l="l" t="t" r="r" b="b"/>
              <a:pathLst>
                <a:path w="10455" h="9331" extrusionOk="0">
                  <a:moveTo>
                    <a:pt x="7614" y="1739"/>
                  </a:moveTo>
                  <a:cubicBezTo>
                    <a:pt x="7514" y="1713"/>
                    <a:pt x="7436" y="1734"/>
                    <a:pt x="7389" y="1739"/>
                  </a:cubicBezTo>
                  <a:cubicBezTo>
                    <a:pt x="7341" y="1743"/>
                    <a:pt x="7298" y="1704"/>
                    <a:pt x="7298" y="1704"/>
                  </a:cubicBezTo>
                  <a:cubicBezTo>
                    <a:pt x="7363" y="1691"/>
                    <a:pt x="7610" y="1435"/>
                    <a:pt x="7610" y="1435"/>
                  </a:cubicBezTo>
                  <a:cubicBezTo>
                    <a:pt x="7640" y="1435"/>
                    <a:pt x="7723" y="1409"/>
                    <a:pt x="7723" y="1409"/>
                  </a:cubicBezTo>
                  <a:cubicBezTo>
                    <a:pt x="7679" y="1565"/>
                    <a:pt x="7814" y="1604"/>
                    <a:pt x="7814" y="1604"/>
                  </a:cubicBezTo>
                  <a:close/>
                  <a:moveTo>
                    <a:pt x="10250" y="100"/>
                  </a:moveTo>
                  <a:cubicBezTo>
                    <a:pt x="10051" y="0"/>
                    <a:pt x="9609" y="304"/>
                    <a:pt x="9335" y="516"/>
                  </a:cubicBezTo>
                  <a:cubicBezTo>
                    <a:pt x="9067" y="733"/>
                    <a:pt x="8672" y="1093"/>
                    <a:pt x="8672" y="1093"/>
                  </a:cubicBezTo>
                  <a:cubicBezTo>
                    <a:pt x="8672" y="1093"/>
                    <a:pt x="8295" y="1119"/>
                    <a:pt x="8173" y="1127"/>
                  </a:cubicBezTo>
                  <a:cubicBezTo>
                    <a:pt x="8048" y="1140"/>
                    <a:pt x="7913" y="1197"/>
                    <a:pt x="7913" y="1197"/>
                  </a:cubicBezTo>
                  <a:cubicBezTo>
                    <a:pt x="7913" y="1197"/>
                    <a:pt x="7983" y="880"/>
                    <a:pt x="7779" y="880"/>
                  </a:cubicBezTo>
                  <a:cubicBezTo>
                    <a:pt x="7575" y="880"/>
                    <a:pt x="7423" y="898"/>
                    <a:pt x="7350" y="919"/>
                  </a:cubicBezTo>
                  <a:cubicBezTo>
                    <a:pt x="7259" y="950"/>
                    <a:pt x="6626" y="1288"/>
                    <a:pt x="6465" y="1695"/>
                  </a:cubicBezTo>
                  <a:cubicBezTo>
                    <a:pt x="6309" y="2099"/>
                    <a:pt x="6162" y="2970"/>
                    <a:pt x="6162" y="2970"/>
                  </a:cubicBezTo>
                  <a:cubicBezTo>
                    <a:pt x="6162" y="2970"/>
                    <a:pt x="4159" y="4913"/>
                    <a:pt x="2750" y="5368"/>
                  </a:cubicBezTo>
                  <a:lnTo>
                    <a:pt x="2893" y="4254"/>
                  </a:lnTo>
                  <a:lnTo>
                    <a:pt x="2975" y="3616"/>
                  </a:lnTo>
                  <a:cubicBezTo>
                    <a:pt x="2975" y="3616"/>
                    <a:pt x="1618" y="3096"/>
                    <a:pt x="183" y="3525"/>
                  </a:cubicBezTo>
                  <a:cubicBezTo>
                    <a:pt x="183" y="3525"/>
                    <a:pt x="170" y="3664"/>
                    <a:pt x="157" y="3898"/>
                  </a:cubicBezTo>
                  <a:cubicBezTo>
                    <a:pt x="105" y="4887"/>
                    <a:pt x="1" y="7557"/>
                    <a:pt x="469" y="8529"/>
                  </a:cubicBezTo>
                  <a:cubicBezTo>
                    <a:pt x="855" y="9331"/>
                    <a:pt x="3439" y="8225"/>
                    <a:pt x="4748" y="7050"/>
                  </a:cubicBezTo>
                  <a:cubicBezTo>
                    <a:pt x="6058" y="5875"/>
                    <a:pt x="7358" y="4202"/>
                    <a:pt x="7358" y="4202"/>
                  </a:cubicBezTo>
                  <a:cubicBezTo>
                    <a:pt x="7358" y="4202"/>
                    <a:pt x="8555" y="3660"/>
                    <a:pt x="8772" y="3399"/>
                  </a:cubicBezTo>
                  <a:cubicBezTo>
                    <a:pt x="8984" y="3139"/>
                    <a:pt x="9166" y="2133"/>
                    <a:pt x="9110" y="2055"/>
                  </a:cubicBezTo>
                  <a:lnTo>
                    <a:pt x="9301" y="1457"/>
                  </a:lnTo>
                  <a:cubicBezTo>
                    <a:pt x="9301" y="1457"/>
                    <a:pt x="10151" y="564"/>
                    <a:pt x="10250" y="473"/>
                  </a:cubicBezTo>
                  <a:cubicBezTo>
                    <a:pt x="10354" y="382"/>
                    <a:pt x="10454" y="200"/>
                    <a:pt x="10250" y="100"/>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7" name="Google Shape;667;p21"/>
            <p:cNvSpPr/>
            <p:nvPr/>
          </p:nvSpPr>
          <p:spPr>
            <a:xfrm>
              <a:off x="6365734" y="2851722"/>
              <a:ext cx="436001" cy="179257"/>
            </a:xfrm>
            <a:custGeom>
              <a:avLst/>
              <a:gdLst/>
              <a:ahLst/>
              <a:cxnLst/>
              <a:rect l="l" t="t" r="r" b="b"/>
              <a:pathLst>
                <a:path w="2819" h="1159" extrusionOk="0">
                  <a:moveTo>
                    <a:pt x="2819" y="521"/>
                  </a:moveTo>
                  <a:lnTo>
                    <a:pt x="2737" y="1159"/>
                  </a:lnTo>
                  <a:cubicBezTo>
                    <a:pt x="1917" y="781"/>
                    <a:pt x="560" y="781"/>
                    <a:pt x="1" y="803"/>
                  </a:cubicBezTo>
                  <a:cubicBezTo>
                    <a:pt x="14" y="569"/>
                    <a:pt x="27" y="430"/>
                    <a:pt x="27" y="430"/>
                  </a:cubicBezTo>
                  <a:cubicBezTo>
                    <a:pt x="1462" y="1"/>
                    <a:pt x="2819" y="521"/>
                    <a:pt x="2819" y="521"/>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8" name="Google Shape;668;p21"/>
            <p:cNvSpPr/>
            <p:nvPr/>
          </p:nvSpPr>
          <p:spPr>
            <a:xfrm>
              <a:off x="6326913" y="2177229"/>
              <a:ext cx="532512" cy="806887"/>
            </a:xfrm>
            <a:custGeom>
              <a:avLst/>
              <a:gdLst/>
              <a:ahLst/>
              <a:cxnLst/>
              <a:rect l="l" t="t" r="r" b="b"/>
              <a:pathLst>
                <a:path w="3443" h="5217" extrusionOk="0">
                  <a:moveTo>
                    <a:pt x="1839" y="0"/>
                  </a:moveTo>
                  <a:cubicBezTo>
                    <a:pt x="1839" y="0"/>
                    <a:pt x="0" y="226"/>
                    <a:pt x="0" y="4800"/>
                  </a:cubicBezTo>
                  <a:cubicBezTo>
                    <a:pt x="0" y="4939"/>
                    <a:pt x="117" y="5051"/>
                    <a:pt x="256" y="5030"/>
                  </a:cubicBezTo>
                  <a:cubicBezTo>
                    <a:pt x="846" y="4947"/>
                    <a:pt x="2385" y="4874"/>
                    <a:pt x="3126" y="5160"/>
                  </a:cubicBezTo>
                  <a:cubicBezTo>
                    <a:pt x="3269" y="5216"/>
                    <a:pt x="3430" y="5108"/>
                    <a:pt x="3430" y="4952"/>
                  </a:cubicBezTo>
                  <a:cubicBezTo>
                    <a:pt x="3443" y="3829"/>
                    <a:pt x="3347" y="577"/>
                    <a:pt x="1839" y="0"/>
                  </a:cubicBezTo>
                  <a:close/>
                </a:path>
              </a:pathLst>
            </a:custGeom>
            <a:solidFill>
              <a:srgbClr val="FBB0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9" name="Google Shape;669;p21"/>
            <p:cNvSpPr/>
            <p:nvPr/>
          </p:nvSpPr>
          <p:spPr>
            <a:xfrm>
              <a:off x="7531912" y="2553992"/>
              <a:ext cx="37738" cy="41141"/>
            </a:xfrm>
            <a:custGeom>
              <a:avLst/>
              <a:gdLst/>
              <a:ahLst/>
              <a:cxnLst/>
              <a:rect l="l" t="t" r="r" b="b"/>
              <a:pathLst>
                <a:path w="244" h="266" extrusionOk="0">
                  <a:moveTo>
                    <a:pt x="27" y="265"/>
                  </a:moveTo>
                  <a:cubicBezTo>
                    <a:pt x="18" y="265"/>
                    <a:pt x="9" y="261"/>
                    <a:pt x="5" y="252"/>
                  </a:cubicBezTo>
                  <a:cubicBezTo>
                    <a:pt x="1" y="239"/>
                    <a:pt x="5" y="226"/>
                    <a:pt x="14" y="222"/>
                  </a:cubicBezTo>
                  <a:cubicBezTo>
                    <a:pt x="170" y="144"/>
                    <a:pt x="196" y="27"/>
                    <a:pt x="196" y="23"/>
                  </a:cubicBezTo>
                  <a:cubicBezTo>
                    <a:pt x="196" y="10"/>
                    <a:pt x="209" y="1"/>
                    <a:pt x="222" y="5"/>
                  </a:cubicBezTo>
                  <a:cubicBezTo>
                    <a:pt x="235" y="5"/>
                    <a:pt x="243" y="18"/>
                    <a:pt x="239" y="31"/>
                  </a:cubicBezTo>
                  <a:cubicBezTo>
                    <a:pt x="239" y="36"/>
                    <a:pt x="209" y="174"/>
                    <a:pt x="35" y="261"/>
                  </a:cubicBezTo>
                  <a:cubicBezTo>
                    <a:pt x="31" y="261"/>
                    <a:pt x="27" y="265"/>
                    <a:pt x="27" y="265"/>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0" name="Google Shape;670;p21"/>
            <p:cNvSpPr/>
            <p:nvPr/>
          </p:nvSpPr>
          <p:spPr>
            <a:xfrm>
              <a:off x="7442670" y="2632562"/>
              <a:ext cx="31706" cy="20880"/>
            </a:xfrm>
            <a:custGeom>
              <a:avLst/>
              <a:gdLst/>
              <a:ahLst/>
              <a:cxnLst/>
              <a:rect l="l" t="t" r="r" b="b"/>
              <a:pathLst>
                <a:path w="205" h="135" extrusionOk="0">
                  <a:moveTo>
                    <a:pt x="27" y="135"/>
                  </a:moveTo>
                  <a:cubicBezTo>
                    <a:pt x="18" y="135"/>
                    <a:pt x="14" y="135"/>
                    <a:pt x="10" y="130"/>
                  </a:cubicBezTo>
                  <a:cubicBezTo>
                    <a:pt x="1" y="122"/>
                    <a:pt x="1" y="104"/>
                    <a:pt x="10" y="96"/>
                  </a:cubicBezTo>
                  <a:cubicBezTo>
                    <a:pt x="79" y="30"/>
                    <a:pt x="170" y="4"/>
                    <a:pt x="174" y="4"/>
                  </a:cubicBezTo>
                  <a:cubicBezTo>
                    <a:pt x="187" y="0"/>
                    <a:pt x="200" y="9"/>
                    <a:pt x="200" y="22"/>
                  </a:cubicBezTo>
                  <a:cubicBezTo>
                    <a:pt x="205" y="35"/>
                    <a:pt x="196" y="43"/>
                    <a:pt x="187" y="48"/>
                  </a:cubicBezTo>
                  <a:cubicBezTo>
                    <a:pt x="183" y="48"/>
                    <a:pt x="101" y="69"/>
                    <a:pt x="40" y="130"/>
                  </a:cubicBezTo>
                  <a:cubicBezTo>
                    <a:pt x="36" y="135"/>
                    <a:pt x="31" y="135"/>
                    <a:pt x="27" y="135"/>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1" name="Google Shape;671;p21"/>
            <p:cNvSpPr/>
            <p:nvPr/>
          </p:nvSpPr>
          <p:spPr>
            <a:xfrm>
              <a:off x="7545986" y="2538680"/>
              <a:ext cx="140281" cy="85994"/>
            </a:xfrm>
            <a:custGeom>
              <a:avLst/>
              <a:gdLst/>
              <a:ahLst/>
              <a:cxnLst/>
              <a:rect l="l" t="t" r="r" b="b"/>
              <a:pathLst>
                <a:path w="907" h="556" extrusionOk="0">
                  <a:moveTo>
                    <a:pt x="27" y="555"/>
                  </a:moveTo>
                  <a:cubicBezTo>
                    <a:pt x="22" y="555"/>
                    <a:pt x="14" y="551"/>
                    <a:pt x="9" y="546"/>
                  </a:cubicBezTo>
                  <a:cubicBezTo>
                    <a:pt x="1" y="533"/>
                    <a:pt x="5" y="520"/>
                    <a:pt x="14" y="512"/>
                  </a:cubicBezTo>
                  <a:cubicBezTo>
                    <a:pt x="31" y="503"/>
                    <a:pt x="400" y="260"/>
                    <a:pt x="547" y="213"/>
                  </a:cubicBezTo>
                  <a:cubicBezTo>
                    <a:pt x="690" y="165"/>
                    <a:pt x="868" y="9"/>
                    <a:pt x="868" y="4"/>
                  </a:cubicBezTo>
                  <a:cubicBezTo>
                    <a:pt x="876" y="0"/>
                    <a:pt x="889" y="0"/>
                    <a:pt x="898" y="9"/>
                  </a:cubicBezTo>
                  <a:cubicBezTo>
                    <a:pt x="907" y="17"/>
                    <a:pt x="907" y="30"/>
                    <a:pt x="898" y="39"/>
                  </a:cubicBezTo>
                  <a:cubicBezTo>
                    <a:pt x="889" y="48"/>
                    <a:pt x="712" y="204"/>
                    <a:pt x="564" y="256"/>
                  </a:cubicBezTo>
                  <a:cubicBezTo>
                    <a:pt x="421" y="299"/>
                    <a:pt x="44" y="546"/>
                    <a:pt x="40" y="551"/>
                  </a:cubicBezTo>
                  <a:cubicBezTo>
                    <a:pt x="35" y="555"/>
                    <a:pt x="31" y="555"/>
                    <a:pt x="27" y="555"/>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2" name="Google Shape;672;p21"/>
            <p:cNvSpPr/>
            <p:nvPr/>
          </p:nvSpPr>
          <p:spPr>
            <a:xfrm>
              <a:off x="7684102" y="2594205"/>
              <a:ext cx="100068" cy="101460"/>
            </a:xfrm>
            <a:custGeom>
              <a:avLst/>
              <a:gdLst/>
              <a:ahLst/>
              <a:cxnLst/>
              <a:rect l="l" t="t" r="r" b="b"/>
              <a:pathLst>
                <a:path w="647" h="656" extrusionOk="0">
                  <a:moveTo>
                    <a:pt x="27" y="656"/>
                  </a:moveTo>
                  <a:cubicBezTo>
                    <a:pt x="22" y="656"/>
                    <a:pt x="22" y="656"/>
                    <a:pt x="18" y="651"/>
                  </a:cubicBezTo>
                  <a:cubicBezTo>
                    <a:pt x="5" y="647"/>
                    <a:pt x="1" y="634"/>
                    <a:pt x="5" y="621"/>
                  </a:cubicBezTo>
                  <a:cubicBezTo>
                    <a:pt x="9" y="617"/>
                    <a:pt x="57" y="513"/>
                    <a:pt x="114" y="456"/>
                  </a:cubicBezTo>
                  <a:cubicBezTo>
                    <a:pt x="166" y="404"/>
                    <a:pt x="590" y="27"/>
                    <a:pt x="608" y="10"/>
                  </a:cubicBezTo>
                  <a:cubicBezTo>
                    <a:pt x="616" y="1"/>
                    <a:pt x="629" y="1"/>
                    <a:pt x="638" y="10"/>
                  </a:cubicBezTo>
                  <a:cubicBezTo>
                    <a:pt x="647" y="18"/>
                    <a:pt x="647" y="36"/>
                    <a:pt x="638" y="44"/>
                  </a:cubicBezTo>
                  <a:cubicBezTo>
                    <a:pt x="634" y="49"/>
                    <a:pt x="196" y="439"/>
                    <a:pt x="144" y="491"/>
                  </a:cubicBezTo>
                  <a:cubicBezTo>
                    <a:pt x="96" y="539"/>
                    <a:pt x="48" y="643"/>
                    <a:pt x="48" y="643"/>
                  </a:cubicBezTo>
                  <a:cubicBezTo>
                    <a:pt x="44" y="651"/>
                    <a:pt x="35" y="656"/>
                    <a:pt x="27" y="656"/>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3" name="Google Shape;673;p21"/>
            <p:cNvSpPr/>
            <p:nvPr/>
          </p:nvSpPr>
          <p:spPr>
            <a:xfrm>
              <a:off x="7709004" y="2686849"/>
              <a:ext cx="45626" cy="90634"/>
            </a:xfrm>
            <a:custGeom>
              <a:avLst/>
              <a:gdLst/>
              <a:ahLst/>
              <a:cxnLst/>
              <a:rect l="l" t="t" r="r" b="b"/>
              <a:pathLst>
                <a:path w="295" h="586" extrusionOk="0">
                  <a:moveTo>
                    <a:pt x="26" y="586"/>
                  </a:moveTo>
                  <a:cubicBezTo>
                    <a:pt x="22" y="586"/>
                    <a:pt x="18" y="581"/>
                    <a:pt x="13" y="581"/>
                  </a:cubicBezTo>
                  <a:cubicBezTo>
                    <a:pt x="5" y="573"/>
                    <a:pt x="0" y="560"/>
                    <a:pt x="5" y="551"/>
                  </a:cubicBezTo>
                  <a:cubicBezTo>
                    <a:pt x="5" y="551"/>
                    <a:pt x="52" y="464"/>
                    <a:pt x="91" y="339"/>
                  </a:cubicBezTo>
                  <a:cubicBezTo>
                    <a:pt x="126" y="208"/>
                    <a:pt x="247" y="22"/>
                    <a:pt x="252" y="13"/>
                  </a:cubicBezTo>
                  <a:cubicBezTo>
                    <a:pt x="256" y="5"/>
                    <a:pt x="269" y="0"/>
                    <a:pt x="282" y="9"/>
                  </a:cubicBezTo>
                  <a:cubicBezTo>
                    <a:pt x="291" y="13"/>
                    <a:pt x="295" y="26"/>
                    <a:pt x="291" y="39"/>
                  </a:cubicBezTo>
                  <a:cubicBezTo>
                    <a:pt x="286" y="39"/>
                    <a:pt x="169" y="230"/>
                    <a:pt x="135" y="352"/>
                  </a:cubicBezTo>
                  <a:cubicBezTo>
                    <a:pt x="96" y="482"/>
                    <a:pt x="48" y="568"/>
                    <a:pt x="44" y="573"/>
                  </a:cubicBezTo>
                  <a:cubicBezTo>
                    <a:pt x="39" y="581"/>
                    <a:pt x="31" y="586"/>
                    <a:pt x="26" y="586"/>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4" name="Google Shape;674;p21"/>
            <p:cNvSpPr/>
            <p:nvPr/>
          </p:nvSpPr>
          <p:spPr>
            <a:xfrm>
              <a:off x="7597644" y="2553992"/>
              <a:ext cx="39749" cy="38357"/>
            </a:xfrm>
            <a:custGeom>
              <a:avLst/>
              <a:gdLst/>
              <a:ahLst/>
              <a:cxnLst/>
              <a:rect l="l" t="t" r="r" b="b"/>
              <a:pathLst>
                <a:path w="257" h="248" extrusionOk="0">
                  <a:moveTo>
                    <a:pt x="26" y="248"/>
                  </a:moveTo>
                  <a:cubicBezTo>
                    <a:pt x="22" y="248"/>
                    <a:pt x="13" y="248"/>
                    <a:pt x="9" y="239"/>
                  </a:cubicBezTo>
                  <a:cubicBezTo>
                    <a:pt x="0" y="231"/>
                    <a:pt x="5" y="218"/>
                    <a:pt x="13" y="209"/>
                  </a:cubicBezTo>
                  <a:cubicBezTo>
                    <a:pt x="61" y="179"/>
                    <a:pt x="183" y="79"/>
                    <a:pt x="209" y="18"/>
                  </a:cubicBezTo>
                  <a:cubicBezTo>
                    <a:pt x="213" y="5"/>
                    <a:pt x="226" y="1"/>
                    <a:pt x="239" y="5"/>
                  </a:cubicBezTo>
                  <a:cubicBezTo>
                    <a:pt x="248" y="10"/>
                    <a:pt x="256" y="23"/>
                    <a:pt x="248" y="36"/>
                  </a:cubicBezTo>
                  <a:cubicBezTo>
                    <a:pt x="213" y="122"/>
                    <a:pt x="48" y="239"/>
                    <a:pt x="39" y="244"/>
                  </a:cubicBezTo>
                  <a:cubicBezTo>
                    <a:pt x="35" y="248"/>
                    <a:pt x="31" y="248"/>
                    <a:pt x="26" y="248"/>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5" name="Google Shape;675;p21"/>
            <p:cNvSpPr/>
            <p:nvPr/>
          </p:nvSpPr>
          <p:spPr>
            <a:xfrm>
              <a:off x="6484517" y="3181003"/>
              <a:ext cx="285821" cy="200755"/>
            </a:xfrm>
            <a:custGeom>
              <a:avLst/>
              <a:gdLst/>
              <a:ahLst/>
              <a:cxnLst/>
              <a:rect l="l" t="t" r="r" b="b"/>
              <a:pathLst>
                <a:path w="1848" h="1298" extrusionOk="0">
                  <a:moveTo>
                    <a:pt x="26" y="1297"/>
                  </a:moveTo>
                  <a:cubicBezTo>
                    <a:pt x="22" y="1297"/>
                    <a:pt x="13" y="1293"/>
                    <a:pt x="9" y="1288"/>
                  </a:cubicBezTo>
                  <a:cubicBezTo>
                    <a:pt x="0" y="1280"/>
                    <a:pt x="0" y="1267"/>
                    <a:pt x="13" y="1258"/>
                  </a:cubicBezTo>
                  <a:cubicBezTo>
                    <a:pt x="18" y="1249"/>
                    <a:pt x="733" y="573"/>
                    <a:pt x="1730" y="157"/>
                  </a:cubicBezTo>
                  <a:cubicBezTo>
                    <a:pt x="1505" y="139"/>
                    <a:pt x="889" y="131"/>
                    <a:pt x="390" y="465"/>
                  </a:cubicBezTo>
                  <a:cubicBezTo>
                    <a:pt x="382" y="473"/>
                    <a:pt x="364" y="469"/>
                    <a:pt x="360" y="460"/>
                  </a:cubicBezTo>
                  <a:cubicBezTo>
                    <a:pt x="351" y="452"/>
                    <a:pt x="356" y="434"/>
                    <a:pt x="364" y="430"/>
                  </a:cubicBezTo>
                  <a:cubicBezTo>
                    <a:pt x="997" y="1"/>
                    <a:pt x="1817" y="118"/>
                    <a:pt x="1826" y="122"/>
                  </a:cubicBezTo>
                  <a:cubicBezTo>
                    <a:pt x="1839" y="122"/>
                    <a:pt x="1847" y="131"/>
                    <a:pt x="1847" y="139"/>
                  </a:cubicBezTo>
                  <a:cubicBezTo>
                    <a:pt x="1847" y="148"/>
                    <a:pt x="1843" y="161"/>
                    <a:pt x="1834" y="165"/>
                  </a:cubicBezTo>
                  <a:cubicBezTo>
                    <a:pt x="798" y="573"/>
                    <a:pt x="48" y="1280"/>
                    <a:pt x="44" y="1288"/>
                  </a:cubicBezTo>
                  <a:cubicBezTo>
                    <a:pt x="39" y="1293"/>
                    <a:pt x="31" y="1297"/>
                    <a:pt x="26" y="1297"/>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6" name="Google Shape;676;p21"/>
            <p:cNvSpPr/>
            <p:nvPr/>
          </p:nvSpPr>
          <p:spPr>
            <a:xfrm>
              <a:off x="7164426" y="1726536"/>
              <a:ext cx="293863" cy="513178"/>
            </a:xfrm>
            <a:custGeom>
              <a:avLst/>
              <a:gdLst/>
              <a:ahLst/>
              <a:cxnLst/>
              <a:rect l="l" t="t" r="r" b="b"/>
              <a:pathLst>
                <a:path w="1900" h="3318" extrusionOk="0">
                  <a:moveTo>
                    <a:pt x="1869" y="1457"/>
                  </a:moveTo>
                  <a:lnTo>
                    <a:pt x="1657" y="412"/>
                  </a:lnTo>
                  <a:lnTo>
                    <a:pt x="274" y="70"/>
                  </a:lnTo>
                  <a:lnTo>
                    <a:pt x="1" y="1"/>
                  </a:lnTo>
                  <a:lnTo>
                    <a:pt x="40" y="178"/>
                  </a:lnTo>
                  <a:lnTo>
                    <a:pt x="139" y="647"/>
                  </a:lnTo>
                  <a:lnTo>
                    <a:pt x="313" y="1453"/>
                  </a:lnTo>
                  <a:lnTo>
                    <a:pt x="1206" y="2121"/>
                  </a:lnTo>
                  <a:lnTo>
                    <a:pt x="1635" y="3317"/>
                  </a:lnTo>
                  <a:lnTo>
                    <a:pt x="1653" y="2073"/>
                  </a:lnTo>
                  <a:lnTo>
                    <a:pt x="1900" y="1600"/>
                  </a:ln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7" name="Google Shape;677;p21"/>
            <p:cNvSpPr/>
            <p:nvPr/>
          </p:nvSpPr>
          <p:spPr>
            <a:xfrm>
              <a:off x="7170458" y="1737208"/>
              <a:ext cx="283192" cy="238339"/>
            </a:xfrm>
            <a:custGeom>
              <a:avLst/>
              <a:gdLst/>
              <a:ahLst/>
              <a:cxnLst/>
              <a:rect l="l" t="t" r="r" b="b"/>
              <a:pathLst>
                <a:path w="1831" h="1541" extrusionOk="0">
                  <a:moveTo>
                    <a:pt x="1" y="109"/>
                  </a:moveTo>
                  <a:lnTo>
                    <a:pt x="235" y="1"/>
                  </a:lnTo>
                  <a:lnTo>
                    <a:pt x="1618" y="343"/>
                  </a:lnTo>
                  <a:lnTo>
                    <a:pt x="1830" y="1388"/>
                  </a:lnTo>
                  <a:cubicBezTo>
                    <a:pt x="920" y="1540"/>
                    <a:pt x="373" y="989"/>
                    <a:pt x="100" y="578"/>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8" name="Google Shape;678;p21"/>
            <p:cNvSpPr/>
            <p:nvPr/>
          </p:nvSpPr>
          <p:spPr>
            <a:xfrm>
              <a:off x="7049819" y="1678281"/>
              <a:ext cx="142292" cy="116153"/>
            </a:xfrm>
            <a:custGeom>
              <a:avLst/>
              <a:gdLst/>
              <a:ahLst/>
              <a:cxnLst/>
              <a:rect l="l" t="t" r="r" b="b"/>
              <a:pathLst>
                <a:path w="920" h="751" extrusionOk="0">
                  <a:moveTo>
                    <a:pt x="625" y="716"/>
                  </a:moveTo>
                  <a:cubicBezTo>
                    <a:pt x="716" y="742"/>
                    <a:pt x="815" y="750"/>
                    <a:pt x="919" y="729"/>
                  </a:cubicBezTo>
                  <a:lnTo>
                    <a:pt x="572" y="139"/>
                  </a:lnTo>
                  <a:cubicBezTo>
                    <a:pt x="572" y="139"/>
                    <a:pt x="412" y="13"/>
                    <a:pt x="269" y="5"/>
                  </a:cubicBezTo>
                  <a:cubicBezTo>
                    <a:pt x="213" y="0"/>
                    <a:pt x="156" y="18"/>
                    <a:pt x="113" y="65"/>
                  </a:cubicBezTo>
                  <a:cubicBezTo>
                    <a:pt x="0" y="204"/>
                    <a:pt x="243" y="616"/>
                    <a:pt x="625" y="716"/>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9" name="Google Shape;679;p21"/>
            <p:cNvSpPr/>
            <p:nvPr/>
          </p:nvSpPr>
          <p:spPr>
            <a:xfrm>
              <a:off x="7091270" y="1678899"/>
              <a:ext cx="100842" cy="115535"/>
            </a:xfrm>
            <a:custGeom>
              <a:avLst/>
              <a:gdLst/>
              <a:ahLst/>
              <a:cxnLst/>
              <a:rect l="l" t="t" r="r" b="b"/>
              <a:pathLst>
                <a:path w="652" h="747" extrusionOk="0">
                  <a:moveTo>
                    <a:pt x="1" y="1"/>
                  </a:moveTo>
                  <a:cubicBezTo>
                    <a:pt x="57" y="192"/>
                    <a:pt x="170" y="512"/>
                    <a:pt x="357" y="712"/>
                  </a:cubicBezTo>
                  <a:cubicBezTo>
                    <a:pt x="448" y="738"/>
                    <a:pt x="547" y="746"/>
                    <a:pt x="651" y="725"/>
                  </a:cubicBezTo>
                  <a:lnTo>
                    <a:pt x="304" y="135"/>
                  </a:lnTo>
                  <a:cubicBezTo>
                    <a:pt x="304" y="135"/>
                    <a:pt x="144" y="9"/>
                    <a:pt x="1" y="1"/>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0" name="Google Shape;680;p21"/>
            <p:cNvSpPr/>
            <p:nvPr/>
          </p:nvSpPr>
          <p:spPr>
            <a:xfrm>
              <a:off x="7103488" y="1358434"/>
              <a:ext cx="461366" cy="549370"/>
            </a:xfrm>
            <a:custGeom>
              <a:avLst/>
              <a:gdLst/>
              <a:ahLst/>
              <a:cxnLst/>
              <a:rect l="l" t="t" r="r" b="b"/>
              <a:pathLst>
                <a:path w="2983" h="3552" extrusionOk="0">
                  <a:moveTo>
                    <a:pt x="2198" y="3334"/>
                  </a:moveTo>
                  <a:cubicBezTo>
                    <a:pt x="2086" y="3408"/>
                    <a:pt x="1964" y="3465"/>
                    <a:pt x="1830" y="3495"/>
                  </a:cubicBezTo>
                  <a:cubicBezTo>
                    <a:pt x="1583" y="3551"/>
                    <a:pt x="1335" y="3525"/>
                    <a:pt x="1101" y="3430"/>
                  </a:cubicBezTo>
                  <a:cubicBezTo>
                    <a:pt x="815" y="3317"/>
                    <a:pt x="555" y="3096"/>
                    <a:pt x="356" y="2801"/>
                  </a:cubicBezTo>
                  <a:cubicBezTo>
                    <a:pt x="225" y="2606"/>
                    <a:pt x="121" y="2376"/>
                    <a:pt x="61" y="2125"/>
                  </a:cubicBezTo>
                  <a:cubicBezTo>
                    <a:pt x="61" y="2120"/>
                    <a:pt x="61" y="2116"/>
                    <a:pt x="56" y="2107"/>
                  </a:cubicBezTo>
                  <a:cubicBezTo>
                    <a:pt x="56" y="2107"/>
                    <a:pt x="56" y="2107"/>
                    <a:pt x="56" y="2103"/>
                  </a:cubicBezTo>
                  <a:cubicBezTo>
                    <a:pt x="17" y="1938"/>
                    <a:pt x="0" y="1774"/>
                    <a:pt x="0" y="1609"/>
                  </a:cubicBezTo>
                  <a:cubicBezTo>
                    <a:pt x="0" y="1596"/>
                    <a:pt x="0" y="1583"/>
                    <a:pt x="0" y="1570"/>
                  </a:cubicBezTo>
                  <a:cubicBezTo>
                    <a:pt x="0" y="1513"/>
                    <a:pt x="4" y="1461"/>
                    <a:pt x="9" y="1405"/>
                  </a:cubicBezTo>
                  <a:cubicBezTo>
                    <a:pt x="39" y="1106"/>
                    <a:pt x="134" y="833"/>
                    <a:pt x="286" y="607"/>
                  </a:cubicBezTo>
                  <a:cubicBezTo>
                    <a:pt x="438" y="382"/>
                    <a:pt x="642" y="208"/>
                    <a:pt x="889" y="117"/>
                  </a:cubicBezTo>
                  <a:cubicBezTo>
                    <a:pt x="932" y="100"/>
                    <a:pt x="980" y="87"/>
                    <a:pt x="1028" y="74"/>
                  </a:cubicBezTo>
                  <a:cubicBezTo>
                    <a:pt x="1348" y="0"/>
                    <a:pt x="1674" y="65"/>
                    <a:pt x="1960" y="239"/>
                  </a:cubicBezTo>
                  <a:cubicBezTo>
                    <a:pt x="2229" y="404"/>
                    <a:pt x="2467" y="664"/>
                    <a:pt x="2627" y="989"/>
                  </a:cubicBezTo>
                  <a:cubicBezTo>
                    <a:pt x="2632" y="993"/>
                    <a:pt x="2636" y="997"/>
                    <a:pt x="2636" y="1002"/>
                  </a:cubicBezTo>
                  <a:cubicBezTo>
                    <a:pt x="2658" y="1050"/>
                    <a:pt x="2680" y="1093"/>
                    <a:pt x="2701" y="1145"/>
                  </a:cubicBezTo>
                  <a:cubicBezTo>
                    <a:pt x="2740" y="1245"/>
                    <a:pt x="2775" y="1353"/>
                    <a:pt x="2801" y="1461"/>
                  </a:cubicBezTo>
                  <a:cubicBezTo>
                    <a:pt x="2983" y="2238"/>
                    <a:pt x="2719" y="2992"/>
                    <a:pt x="2198" y="3334"/>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1" name="Google Shape;681;p21"/>
            <p:cNvSpPr/>
            <p:nvPr/>
          </p:nvSpPr>
          <p:spPr>
            <a:xfrm>
              <a:off x="7104725" y="1358434"/>
              <a:ext cx="301906" cy="243597"/>
            </a:xfrm>
            <a:custGeom>
              <a:avLst/>
              <a:gdLst/>
              <a:ahLst/>
              <a:cxnLst/>
              <a:rect l="l" t="t" r="r" b="b"/>
              <a:pathLst>
                <a:path w="1952" h="1575" extrusionOk="0">
                  <a:moveTo>
                    <a:pt x="204" y="1574"/>
                  </a:moveTo>
                  <a:lnTo>
                    <a:pt x="1" y="1405"/>
                  </a:lnTo>
                  <a:cubicBezTo>
                    <a:pt x="31" y="1106"/>
                    <a:pt x="126" y="833"/>
                    <a:pt x="278" y="607"/>
                  </a:cubicBezTo>
                  <a:cubicBezTo>
                    <a:pt x="430" y="382"/>
                    <a:pt x="634" y="208"/>
                    <a:pt x="881" y="117"/>
                  </a:cubicBezTo>
                  <a:cubicBezTo>
                    <a:pt x="924" y="100"/>
                    <a:pt x="972" y="87"/>
                    <a:pt x="1020" y="74"/>
                  </a:cubicBezTo>
                  <a:cubicBezTo>
                    <a:pt x="1340" y="0"/>
                    <a:pt x="1666" y="65"/>
                    <a:pt x="1952" y="239"/>
                  </a:cubicBezTo>
                  <a:cubicBezTo>
                    <a:pt x="157" y="299"/>
                    <a:pt x="204" y="1561"/>
                    <a:pt x="204" y="1574"/>
                  </a:cubicBezTo>
                  <a:close/>
                </a:path>
              </a:pathLst>
            </a:custGeom>
            <a:solidFill>
              <a:srgbClr val="DB9C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2" name="Google Shape;682;p21"/>
            <p:cNvSpPr/>
            <p:nvPr/>
          </p:nvSpPr>
          <p:spPr>
            <a:xfrm>
              <a:off x="7119573" y="1951264"/>
              <a:ext cx="297885" cy="322631"/>
            </a:xfrm>
            <a:custGeom>
              <a:avLst/>
              <a:gdLst/>
              <a:ahLst/>
              <a:cxnLst/>
              <a:rect l="l" t="t" r="r" b="b"/>
              <a:pathLst>
                <a:path w="1926" h="2086" extrusionOk="0">
                  <a:moveTo>
                    <a:pt x="603" y="0"/>
                  </a:moveTo>
                  <a:lnTo>
                    <a:pt x="0" y="603"/>
                  </a:lnTo>
                  <a:lnTo>
                    <a:pt x="802" y="2086"/>
                  </a:lnTo>
                  <a:lnTo>
                    <a:pt x="1153" y="1041"/>
                  </a:lnTo>
                  <a:lnTo>
                    <a:pt x="1327" y="850"/>
                  </a:lnTo>
                  <a:lnTo>
                    <a:pt x="1925" y="1864"/>
                  </a:lnTo>
                  <a:lnTo>
                    <a:pt x="1496" y="668"/>
                  </a:lnTo>
                  <a:close/>
                </a:path>
              </a:pathLst>
            </a:custGeom>
            <a:solidFill>
              <a:srgbClr val="FFD4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3" name="Google Shape;683;p21"/>
            <p:cNvSpPr/>
            <p:nvPr/>
          </p:nvSpPr>
          <p:spPr>
            <a:xfrm>
              <a:off x="7417304" y="1974000"/>
              <a:ext cx="148324" cy="265714"/>
            </a:xfrm>
            <a:custGeom>
              <a:avLst/>
              <a:gdLst/>
              <a:ahLst/>
              <a:cxnLst/>
              <a:rect l="l" t="t" r="r" b="b"/>
              <a:pathLst>
                <a:path w="959" h="1718" extrusionOk="0">
                  <a:moveTo>
                    <a:pt x="0" y="1717"/>
                  </a:moveTo>
                  <a:lnTo>
                    <a:pt x="18" y="473"/>
                  </a:lnTo>
                  <a:lnTo>
                    <a:pt x="265" y="0"/>
                  </a:lnTo>
                  <a:lnTo>
                    <a:pt x="811" y="352"/>
                  </a:lnTo>
                  <a:lnTo>
                    <a:pt x="958" y="1470"/>
                  </a:lnTo>
                  <a:lnTo>
                    <a:pt x="265" y="633"/>
                  </a:lnTo>
                  <a:close/>
                </a:path>
              </a:pathLst>
            </a:custGeom>
            <a:solidFill>
              <a:srgbClr val="FFD4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4" name="Google Shape;684;p21"/>
            <p:cNvSpPr/>
            <p:nvPr/>
          </p:nvSpPr>
          <p:spPr>
            <a:xfrm>
              <a:off x="7055851" y="1334306"/>
              <a:ext cx="325415" cy="534522"/>
            </a:xfrm>
            <a:custGeom>
              <a:avLst/>
              <a:gdLst/>
              <a:ahLst/>
              <a:cxnLst/>
              <a:rect l="l" t="t" r="r" b="b"/>
              <a:pathLst>
                <a:path w="2104" h="3456" extrusionOk="0">
                  <a:moveTo>
                    <a:pt x="2103" y="226"/>
                  </a:moveTo>
                  <a:cubicBezTo>
                    <a:pt x="2103" y="226"/>
                    <a:pt x="902" y="451"/>
                    <a:pt x="677" y="1093"/>
                  </a:cubicBezTo>
                  <a:cubicBezTo>
                    <a:pt x="547" y="1474"/>
                    <a:pt x="677" y="1604"/>
                    <a:pt x="720" y="1791"/>
                  </a:cubicBezTo>
                  <a:cubicBezTo>
                    <a:pt x="768" y="1973"/>
                    <a:pt x="555" y="2133"/>
                    <a:pt x="555" y="2133"/>
                  </a:cubicBezTo>
                  <a:cubicBezTo>
                    <a:pt x="555" y="2133"/>
                    <a:pt x="724" y="2740"/>
                    <a:pt x="963" y="2914"/>
                  </a:cubicBezTo>
                  <a:cubicBezTo>
                    <a:pt x="984" y="2931"/>
                    <a:pt x="1010" y="2948"/>
                    <a:pt x="1032" y="2961"/>
                  </a:cubicBezTo>
                  <a:cubicBezTo>
                    <a:pt x="1197" y="3070"/>
                    <a:pt x="1253" y="3282"/>
                    <a:pt x="1162" y="3456"/>
                  </a:cubicBezTo>
                  <a:cubicBezTo>
                    <a:pt x="1162" y="3456"/>
                    <a:pt x="486" y="3113"/>
                    <a:pt x="243" y="2047"/>
                  </a:cubicBezTo>
                  <a:cubicBezTo>
                    <a:pt x="0" y="980"/>
                    <a:pt x="599" y="347"/>
                    <a:pt x="599" y="347"/>
                  </a:cubicBezTo>
                  <a:lnTo>
                    <a:pt x="1461" y="0"/>
                  </a:lnTo>
                  <a:close/>
                </a:path>
              </a:pathLst>
            </a:custGeom>
            <a:solidFill>
              <a:srgbClr val="8D4C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685" name="Google Shape;685;p21"/>
          <p:cNvSpPr txBox="1">
            <a:spLocks noGrp="1"/>
          </p:cNvSpPr>
          <p:nvPr>
            <p:ph type="title"/>
          </p:nvPr>
        </p:nvSpPr>
        <p:spPr>
          <a:xfrm>
            <a:off x="457200" y="410400"/>
            <a:ext cx="8229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l-PL" dirty="0" err="1"/>
              <a:t>Arten</a:t>
            </a:r>
            <a:r>
              <a:rPr lang="pl-PL" dirty="0"/>
              <a:t> des </a:t>
            </a:r>
            <a:r>
              <a:rPr lang="pl-PL" dirty="0" err="1"/>
              <a:t>Kaufverhaltens</a:t>
            </a:r>
            <a:endParaRPr sz="2400" dirty="0"/>
          </a:p>
        </p:txBody>
      </p:sp>
      <p:grpSp>
        <p:nvGrpSpPr>
          <p:cNvPr id="714" name="Google Shape;714;p21"/>
          <p:cNvGrpSpPr/>
          <p:nvPr/>
        </p:nvGrpSpPr>
        <p:grpSpPr>
          <a:xfrm>
            <a:off x="1685711" y="3943275"/>
            <a:ext cx="4055027" cy="572700"/>
            <a:chOff x="2803358" y="3943275"/>
            <a:chExt cx="2937380" cy="572700"/>
          </a:xfrm>
        </p:grpSpPr>
        <p:cxnSp>
          <p:nvCxnSpPr>
            <p:cNvPr id="715" name="Google Shape;715;p21"/>
            <p:cNvCxnSpPr>
              <a:endCxn id="717" idx="1"/>
            </p:cNvCxnSpPr>
            <p:nvPr/>
          </p:nvCxnSpPr>
          <p:spPr>
            <a:xfrm flipH="1">
              <a:off x="2803358" y="4229625"/>
              <a:ext cx="314242" cy="0"/>
            </a:xfrm>
            <a:prstGeom prst="straightConnector1">
              <a:avLst/>
            </a:prstGeom>
            <a:noFill/>
            <a:ln w="9525" cap="flat" cmpd="sng">
              <a:solidFill>
                <a:srgbClr val="000000"/>
              </a:solidFill>
              <a:prstDash val="solid"/>
              <a:round/>
              <a:headEnd type="none" w="med" len="med"/>
              <a:tailEnd type="none" w="med" len="med"/>
            </a:ln>
          </p:spPr>
        </p:cxnSp>
        <p:sp>
          <p:nvSpPr>
            <p:cNvPr id="717" name="Google Shape;717;p21"/>
            <p:cNvSpPr/>
            <p:nvPr/>
          </p:nvSpPr>
          <p:spPr>
            <a:xfrm>
              <a:off x="2803358" y="3943275"/>
              <a:ext cx="2134003" cy="572700"/>
            </a:xfrm>
            <a:prstGeom prst="roundRect">
              <a:avLst>
                <a:gd name="adj" fmla="val 0"/>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pl-PL" sz="1800" b="1" dirty="0" err="1">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Sozial</a:t>
              </a:r>
              <a:r>
                <a:rPr lang="pl-PL" sz="1800" b="1" dirty="0">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 </a:t>
              </a:r>
              <a:r>
                <a:rPr lang="pl-PL" sz="1800" b="1" dirty="0" err="1">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abhängiges</a:t>
              </a:r>
              <a:r>
                <a:rPr lang="pl-PL" sz="1800" b="1" dirty="0">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 </a:t>
              </a:r>
              <a:r>
                <a:rPr lang="pl-PL" sz="1800" b="1" dirty="0" err="1">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Verhalten</a:t>
              </a:r>
              <a:endParaRPr lang="pl-PL" sz="1800" b="1" dirty="0">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endParaRPr>
            </a:p>
          </p:txBody>
        </p:sp>
        <p:cxnSp>
          <p:nvCxnSpPr>
            <p:cNvPr id="718" name="Google Shape;718;p21"/>
            <p:cNvCxnSpPr>
              <a:stCxn id="717" idx="3"/>
              <a:endCxn id="597" idx="1"/>
            </p:cNvCxnSpPr>
            <p:nvPr/>
          </p:nvCxnSpPr>
          <p:spPr>
            <a:xfrm flipV="1">
              <a:off x="4937361" y="4217893"/>
              <a:ext cx="803377" cy="11732"/>
            </a:xfrm>
            <a:prstGeom prst="straightConnector1">
              <a:avLst/>
            </a:prstGeom>
            <a:noFill/>
            <a:ln w="9525" cap="flat" cmpd="sng">
              <a:solidFill>
                <a:schemeClr val="dk1"/>
              </a:solidFill>
              <a:prstDash val="solid"/>
              <a:round/>
              <a:headEnd type="none" w="med" len="med"/>
              <a:tailEnd type="none" w="med" len="med"/>
            </a:ln>
          </p:spPr>
        </p:cxnSp>
      </p:grpSp>
      <p:cxnSp>
        <p:nvCxnSpPr>
          <p:cNvPr id="723" name="Google Shape;723;p21"/>
          <p:cNvCxnSpPr>
            <a:stCxn id="9" idx="3"/>
            <a:endCxn id="596" idx="1"/>
          </p:cNvCxnSpPr>
          <p:nvPr/>
        </p:nvCxnSpPr>
        <p:spPr>
          <a:xfrm flipV="1">
            <a:off x="4631684" y="3457943"/>
            <a:ext cx="1109054" cy="11819"/>
          </a:xfrm>
          <a:prstGeom prst="straightConnector1">
            <a:avLst/>
          </a:prstGeom>
          <a:noFill/>
          <a:ln w="9525" cap="flat" cmpd="sng">
            <a:solidFill>
              <a:schemeClr val="dk1"/>
            </a:solidFill>
            <a:prstDash val="solid"/>
            <a:round/>
            <a:headEnd type="none" w="med" len="med"/>
            <a:tailEnd type="none" w="med" len="med"/>
          </a:ln>
        </p:spPr>
      </p:cxnSp>
      <p:grpSp>
        <p:nvGrpSpPr>
          <p:cNvPr id="724" name="Google Shape;724;p21"/>
          <p:cNvGrpSpPr/>
          <p:nvPr/>
        </p:nvGrpSpPr>
        <p:grpSpPr>
          <a:xfrm>
            <a:off x="1685712" y="2423700"/>
            <a:ext cx="4055026" cy="572700"/>
            <a:chOff x="1685712" y="2423700"/>
            <a:chExt cx="4055026" cy="572700"/>
          </a:xfrm>
        </p:grpSpPr>
        <p:cxnSp>
          <p:nvCxnSpPr>
            <p:cNvPr id="725" name="Google Shape;725;p21"/>
            <p:cNvCxnSpPr>
              <a:endCxn id="727" idx="1"/>
            </p:cNvCxnSpPr>
            <p:nvPr/>
          </p:nvCxnSpPr>
          <p:spPr>
            <a:xfrm flipH="1">
              <a:off x="1685712" y="2710050"/>
              <a:ext cx="1431888" cy="0"/>
            </a:xfrm>
            <a:prstGeom prst="straightConnector1">
              <a:avLst/>
            </a:prstGeom>
            <a:noFill/>
            <a:ln w="9525" cap="flat" cmpd="sng">
              <a:solidFill>
                <a:srgbClr val="000000"/>
              </a:solidFill>
              <a:prstDash val="solid"/>
              <a:round/>
              <a:headEnd type="none" w="med" len="med"/>
              <a:tailEnd type="none" w="med" len="med"/>
            </a:ln>
          </p:spPr>
        </p:cxnSp>
        <p:sp>
          <p:nvSpPr>
            <p:cNvPr id="727" name="Google Shape;727;p21"/>
            <p:cNvSpPr/>
            <p:nvPr/>
          </p:nvSpPr>
          <p:spPr>
            <a:xfrm>
              <a:off x="1685712" y="2423700"/>
              <a:ext cx="2945972" cy="572700"/>
            </a:xfrm>
            <a:prstGeom prst="roundRect">
              <a:avLst>
                <a:gd name="adj" fmla="val 0"/>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pl-PL" sz="1800" b="1" dirty="0" err="1">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Gewohnheitsverhalten</a:t>
              </a:r>
              <a:endParaRPr lang="pl-PL" sz="1800" b="1" dirty="0">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endParaRPr>
            </a:p>
          </p:txBody>
        </p:sp>
        <p:cxnSp>
          <p:nvCxnSpPr>
            <p:cNvPr id="728" name="Google Shape;728;p21"/>
            <p:cNvCxnSpPr>
              <a:stCxn id="727" idx="3"/>
              <a:endCxn id="595" idx="1"/>
            </p:cNvCxnSpPr>
            <p:nvPr/>
          </p:nvCxnSpPr>
          <p:spPr>
            <a:xfrm flipV="1">
              <a:off x="4631684" y="2698006"/>
              <a:ext cx="1109054" cy="12044"/>
            </a:xfrm>
            <a:prstGeom prst="straightConnector1">
              <a:avLst/>
            </a:prstGeom>
            <a:noFill/>
            <a:ln w="9525" cap="flat" cmpd="sng">
              <a:solidFill>
                <a:schemeClr val="dk1"/>
              </a:solidFill>
              <a:prstDash val="solid"/>
              <a:round/>
              <a:headEnd type="none" w="med" len="med"/>
              <a:tailEnd type="none" w="med" len="med"/>
            </a:ln>
          </p:spPr>
        </p:cxnSp>
      </p:grpSp>
      <p:grpSp>
        <p:nvGrpSpPr>
          <p:cNvPr id="729" name="Google Shape;729;p21"/>
          <p:cNvGrpSpPr/>
          <p:nvPr/>
        </p:nvGrpSpPr>
        <p:grpSpPr>
          <a:xfrm>
            <a:off x="1685711" y="1663913"/>
            <a:ext cx="4055028" cy="572700"/>
            <a:chOff x="3007895" y="1663913"/>
            <a:chExt cx="2732843" cy="572700"/>
          </a:xfrm>
        </p:grpSpPr>
        <p:cxnSp>
          <p:nvCxnSpPr>
            <p:cNvPr id="730" name="Google Shape;730;p21"/>
            <p:cNvCxnSpPr>
              <a:endCxn id="732" idx="1"/>
            </p:cNvCxnSpPr>
            <p:nvPr/>
          </p:nvCxnSpPr>
          <p:spPr>
            <a:xfrm flipH="1">
              <a:off x="3007895" y="1950263"/>
              <a:ext cx="109705" cy="0"/>
            </a:xfrm>
            <a:prstGeom prst="straightConnector1">
              <a:avLst/>
            </a:prstGeom>
            <a:noFill/>
            <a:ln w="9525" cap="flat" cmpd="sng">
              <a:solidFill>
                <a:srgbClr val="000000"/>
              </a:solidFill>
              <a:prstDash val="solid"/>
              <a:round/>
              <a:headEnd type="none" w="med" len="med"/>
              <a:tailEnd type="none" w="med" len="med"/>
            </a:ln>
          </p:spPr>
        </p:cxnSp>
        <p:sp>
          <p:nvSpPr>
            <p:cNvPr id="732" name="Google Shape;732;p21"/>
            <p:cNvSpPr/>
            <p:nvPr/>
          </p:nvSpPr>
          <p:spPr>
            <a:xfrm>
              <a:off x="3007895" y="1663913"/>
              <a:ext cx="1985407" cy="572700"/>
            </a:xfrm>
            <a:prstGeom prst="roundRect">
              <a:avLst>
                <a:gd name="adj" fmla="val 0"/>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pl-PL" sz="1800" b="1" dirty="0" err="1">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Rationalverhalten</a:t>
              </a:r>
              <a:endParaRPr lang="pl-PL" sz="1800" b="1" dirty="0">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endParaRPr>
            </a:p>
            <a:p>
              <a:pPr marL="0" lvl="0" indent="0" algn="ctr" rtl="0">
                <a:spcBef>
                  <a:spcPts val="0"/>
                </a:spcBef>
                <a:spcAft>
                  <a:spcPts val="0"/>
                </a:spcAft>
                <a:buNone/>
              </a:pPr>
              <a:endParaRPr lang="pl-PL" b="1" dirty="0">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endParaRPr>
            </a:p>
          </p:txBody>
        </p:sp>
        <p:cxnSp>
          <p:nvCxnSpPr>
            <p:cNvPr id="733" name="Google Shape;733;p21"/>
            <p:cNvCxnSpPr>
              <a:stCxn id="732" idx="3"/>
              <a:endCxn id="594" idx="1"/>
            </p:cNvCxnSpPr>
            <p:nvPr/>
          </p:nvCxnSpPr>
          <p:spPr>
            <a:xfrm flipV="1">
              <a:off x="4993302" y="1937831"/>
              <a:ext cx="747435" cy="12432"/>
            </a:xfrm>
            <a:prstGeom prst="straightConnector1">
              <a:avLst/>
            </a:prstGeom>
            <a:noFill/>
            <a:ln w="9525" cap="flat" cmpd="sng">
              <a:solidFill>
                <a:schemeClr val="dk1"/>
              </a:solidFill>
              <a:prstDash val="solid"/>
              <a:round/>
              <a:headEnd type="none" w="med" len="med"/>
              <a:tailEnd type="none" w="med" len="med"/>
            </a:ln>
          </p:spPr>
        </p:cxnSp>
      </p:grpSp>
      <p:sp>
        <p:nvSpPr>
          <p:cNvPr id="2" name="Google Shape;1985;p35"/>
          <p:cNvSpPr txBox="1"/>
          <p:nvPr/>
        </p:nvSpPr>
        <p:spPr>
          <a:xfrm>
            <a:off x="457200" y="781887"/>
            <a:ext cx="82296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400"/>
              <a:buFont typeface="Fira Sans Extra Condensed" panose="020B0503050000020004"/>
              <a:buNone/>
              <a:defRPr sz="2400" b="1" i="0" u="none" strike="noStrike" cap="none">
                <a:solidFill>
                  <a:schemeClr val="dk1"/>
                </a:solidFill>
                <a:latin typeface="Fira Sans Extra Condensed" panose="020B0503050000020004"/>
                <a:ea typeface="Fira Sans Extra Condensed" panose="020B0503050000020004"/>
                <a:cs typeface="Fira Sans Extra Condensed" panose="020B0503050000020004"/>
                <a:sym typeface="Fira Sans Extra Condensed" panose="020B0503050000020004"/>
              </a:defRPr>
            </a:lvl1pPr>
            <a:lvl2pPr marR="0" lvl="1"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r>
              <a:rPr lang="de-DE" sz="1800" dirty="0"/>
              <a:t>Das Käuferverhalten spielt eine wichtige Rolle bei:</a:t>
            </a:r>
            <a:endParaRPr lang="de-DE" sz="1800" dirty="0"/>
          </a:p>
        </p:txBody>
      </p:sp>
      <p:sp>
        <p:nvSpPr>
          <p:cNvPr id="9" name="Google Shape;722;p21"/>
          <p:cNvSpPr/>
          <p:nvPr/>
        </p:nvSpPr>
        <p:spPr>
          <a:xfrm>
            <a:off x="1685712" y="3183412"/>
            <a:ext cx="2945972" cy="572700"/>
          </a:xfrm>
          <a:prstGeom prst="roundRect">
            <a:avLst>
              <a:gd name="adj" fmla="val 0"/>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pl-PL" sz="1800" b="1" dirty="0" err="1">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Impulsverhalten</a:t>
            </a:r>
            <a:endParaRPr lang="pl-PL" sz="1800" b="1" dirty="0">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endParaRPr>
          </a:p>
          <a:p>
            <a:pPr marL="0" lvl="0" indent="0" algn="ctr" rtl="0">
              <a:spcBef>
                <a:spcPts val="0"/>
              </a:spcBef>
              <a:spcAft>
                <a:spcPts val="0"/>
              </a:spcAft>
              <a:buNone/>
            </a:pPr>
            <a:endParaRPr lang="pl-PL" b="1" dirty="0">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endParaRPr>
          </a:p>
        </p:txBody>
      </p:sp>
      <p:grpSp>
        <p:nvGrpSpPr>
          <p:cNvPr id="17" name="Google Shape;6908;p78"/>
          <p:cNvGrpSpPr/>
          <p:nvPr/>
        </p:nvGrpSpPr>
        <p:grpSpPr>
          <a:xfrm>
            <a:off x="5817156" y="1813353"/>
            <a:ext cx="353757" cy="351463"/>
            <a:chOff x="-22845575" y="3504075"/>
            <a:chExt cx="296950" cy="295025"/>
          </a:xfrm>
          <a:solidFill>
            <a:schemeClr val="bg1"/>
          </a:solidFill>
        </p:grpSpPr>
        <p:sp>
          <p:nvSpPr>
            <p:cNvPr id="18" name="Google Shape;6909;p78"/>
            <p:cNvSpPr/>
            <p:nvPr/>
          </p:nvSpPr>
          <p:spPr>
            <a:xfrm>
              <a:off x="-22688825" y="3504100"/>
              <a:ext cx="140200" cy="295000"/>
            </a:xfrm>
            <a:custGeom>
              <a:avLst/>
              <a:gdLst/>
              <a:ahLst/>
              <a:cxnLst/>
              <a:rect l="l" t="t" r="r" b="b"/>
              <a:pathLst>
                <a:path w="5608" h="11800" extrusionOk="0">
                  <a:moveTo>
                    <a:pt x="1465" y="2908"/>
                  </a:moveTo>
                  <a:cubicBezTo>
                    <a:pt x="1552" y="2908"/>
                    <a:pt x="1638" y="2931"/>
                    <a:pt x="1701" y="2979"/>
                  </a:cubicBezTo>
                  <a:cubicBezTo>
                    <a:pt x="1827" y="3105"/>
                    <a:pt x="1827" y="3357"/>
                    <a:pt x="1701" y="3451"/>
                  </a:cubicBezTo>
                  <a:cubicBezTo>
                    <a:pt x="1292" y="3861"/>
                    <a:pt x="1292" y="4522"/>
                    <a:pt x="1701" y="4932"/>
                  </a:cubicBezTo>
                  <a:cubicBezTo>
                    <a:pt x="1827" y="5026"/>
                    <a:pt x="1827" y="5279"/>
                    <a:pt x="1701" y="5373"/>
                  </a:cubicBezTo>
                  <a:cubicBezTo>
                    <a:pt x="1632" y="5477"/>
                    <a:pt x="1544" y="5524"/>
                    <a:pt x="1452" y="5524"/>
                  </a:cubicBezTo>
                  <a:cubicBezTo>
                    <a:pt x="1377" y="5524"/>
                    <a:pt x="1300" y="5493"/>
                    <a:pt x="1229" y="5436"/>
                  </a:cubicBezTo>
                  <a:cubicBezTo>
                    <a:pt x="567" y="4774"/>
                    <a:pt x="567" y="3672"/>
                    <a:pt x="1229" y="2979"/>
                  </a:cubicBezTo>
                  <a:cubicBezTo>
                    <a:pt x="1292" y="2931"/>
                    <a:pt x="1378" y="2908"/>
                    <a:pt x="1465" y="2908"/>
                  </a:cubicBezTo>
                  <a:close/>
                  <a:moveTo>
                    <a:pt x="2461" y="7313"/>
                  </a:moveTo>
                  <a:cubicBezTo>
                    <a:pt x="2532" y="7313"/>
                    <a:pt x="2605" y="7318"/>
                    <a:pt x="2678" y="7326"/>
                  </a:cubicBezTo>
                  <a:cubicBezTo>
                    <a:pt x="2867" y="7358"/>
                    <a:pt x="3025" y="7515"/>
                    <a:pt x="2993" y="7704"/>
                  </a:cubicBezTo>
                  <a:cubicBezTo>
                    <a:pt x="2962" y="7925"/>
                    <a:pt x="2804" y="8019"/>
                    <a:pt x="2615" y="8019"/>
                  </a:cubicBezTo>
                  <a:cubicBezTo>
                    <a:pt x="2579" y="8016"/>
                    <a:pt x="2543" y="8014"/>
                    <a:pt x="2507" y="8014"/>
                  </a:cubicBezTo>
                  <a:cubicBezTo>
                    <a:pt x="1947" y="8014"/>
                    <a:pt x="1418" y="8467"/>
                    <a:pt x="1418" y="9059"/>
                  </a:cubicBezTo>
                  <a:cubicBezTo>
                    <a:pt x="1418" y="9248"/>
                    <a:pt x="1260" y="9406"/>
                    <a:pt x="1071" y="9406"/>
                  </a:cubicBezTo>
                  <a:cubicBezTo>
                    <a:pt x="882" y="9406"/>
                    <a:pt x="725" y="9248"/>
                    <a:pt x="725" y="9059"/>
                  </a:cubicBezTo>
                  <a:cubicBezTo>
                    <a:pt x="725" y="8091"/>
                    <a:pt x="1490" y="7313"/>
                    <a:pt x="2461" y="7313"/>
                  </a:cubicBezTo>
                  <a:close/>
                  <a:moveTo>
                    <a:pt x="1060" y="0"/>
                  </a:moveTo>
                  <a:cubicBezTo>
                    <a:pt x="689" y="0"/>
                    <a:pt x="327" y="130"/>
                    <a:pt x="0" y="364"/>
                  </a:cubicBezTo>
                  <a:lnTo>
                    <a:pt x="0" y="5247"/>
                  </a:lnTo>
                  <a:cubicBezTo>
                    <a:pt x="0" y="5814"/>
                    <a:pt x="473" y="6255"/>
                    <a:pt x="1040" y="6255"/>
                  </a:cubicBezTo>
                  <a:cubicBezTo>
                    <a:pt x="1229" y="6255"/>
                    <a:pt x="1386" y="6413"/>
                    <a:pt x="1386" y="6602"/>
                  </a:cubicBezTo>
                  <a:cubicBezTo>
                    <a:pt x="1386" y="6822"/>
                    <a:pt x="1229" y="6948"/>
                    <a:pt x="1040" y="6948"/>
                  </a:cubicBezTo>
                  <a:cubicBezTo>
                    <a:pt x="630" y="6948"/>
                    <a:pt x="284" y="6854"/>
                    <a:pt x="0" y="6602"/>
                  </a:cubicBezTo>
                  <a:lnTo>
                    <a:pt x="0" y="11453"/>
                  </a:lnTo>
                  <a:cubicBezTo>
                    <a:pt x="284" y="11705"/>
                    <a:pt x="630" y="11800"/>
                    <a:pt x="1040" y="11800"/>
                  </a:cubicBezTo>
                  <a:cubicBezTo>
                    <a:pt x="1733" y="11800"/>
                    <a:pt x="2363" y="11359"/>
                    <a:pt x="2647" y="10760"/>
                  </a:cubicBezTo>
                  <a:cubicBezTo>
                    <a:pt x="3497" y="10634"/>
                    <a:pt x="4190" y="9910"/>
                    <a:pt x="4190" y="9028"/>
                  </a:cubicBezTo>
                  <a:cubicBezTo>
                    <a:pt x="4190" y="8902"/>
                    <a:pt x="4159" y="8776"/>
                    <a:pt x="4159" y="8618"/>
                  </a:cubicBezTo>
                  <a:cubicBezTo>
                    <a:pt x="4505" y="8555"/>
                    <a:pt x="4820" y="8397"/>
                    <a:pt x="5104" y="8145"/>
                  </a:cubicBezTo>
                  <a:cubicBezTo>
                    <a:pt x="5419" y="7830"/>
                    <a:pt x="5608" y="7389"/>
                    <a:pt x="5608" y="6917"/>
                  </a:cubicBezTo>
                  <a:cubicBezTo>
                    <a:pt x="5608" y="6539"/>
                    <a:pt x="5482" y="6192"/>
                    <a:pt x="5261" y="5909"/>
                  </a:cubicBezTo>
                  <a:cubicBezTo>
                    <a:pt x="5482" y="5594"/>
                    <a:pt x="5608" y="5247"/>
                    <a:pt x="5608" y="4869"/>
                  </a:cubicBezTo>
                  <a:cubicBezTo>
                    <a:pt x="5608" y="4396"/>
                    <a:pt x="5387" y="3987"/>
                    <a:pt x="5072" y="3672"/>
                  </a:cubicBezTo>
                  <a:cubicBezTo>
                    <a:pt x="4852" y="3420"/>
                    <a:pt x="4505" y="3262"/>
                    <a:pt x="4127" y="3199"/>
                  </a:cubicBezTo>
                  <a:cubicBezTo>
                    <a:pt x="4253" y="2632"/>
                    <a:pt x="4096" y="2002"/>
                    <a:pt x="3655" y="1561"/>
                  </a:cubicBezTo>
                  <a:cubicBezTo>
                    <a:pt x="3403" y="1309"/>
                    <a:pt x="3025" y="1120"/>
                    <a:pt x="2647" y="1088"/>
                  </a:cubicBezTo>
                  <a:cubicBezTo>
                    <a:pt x="2394" y="584"/>
                    <a:pt x="1985" y="143"/>
                    <a:pt x="1449" y="49"/>
                  </a:cubicBezTo>
                  <a:cubicBezTo>
                    <a:pt x="1319" y="16"/>
                    <a:pt x="1189" y="0"/>
                    <a:pt x="1060"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 name="Google Shape;6910;p78"/>
            <p:cNvSpPr/>
            <p:nvPr/>
          </p:nvSpPr>
          <p:spPr>
            <a:xfrm>
              <a:off x="-22845575" y="3504075"/>
              <a:ext cx="139425" cy="294250"/>
            </a:xfrm>
            <a:custGeom>
              <a:avLst/>
              <a:gdLst/>
              <a:ahLst/>
              <a:cxnLst/>
              <a:rect l="l" t="t" r="r" b="b"/>
              <a:pathLst>
                <a:path w="5577" h="11770" extrusionOk="0">
                  <a:moveTo>
                    <a:pt x="4187" y="2948"/>
                  </a:moveTo>
                  <a:cubicBezTo>
                    <a:pt x="4277" y="2948"/>
                    <a:pt x="4364" y="2980"/>
                    <a:pt x="4411" y="3043"/>
                  </a:cubicBezTo>
                  <a:cubicBezTo>
                    <a:pt x="5104" y="3673"/>
                    <a:pt x="5104" y="4775"/>
                    <a:pt x="4411" y="5437"/>
                  </a:cubicBezTo>
                  <a:cubicBezTo>
                    <a:pt x="4364" y="5500"/>
                    <a:pt x="4277" y="5532"/>
                    <a:pt x="4187" y="5532"/>
                  </a:cubicBezTo>
                  <a:cubicBezTo>
                    <a:pt x="4096" y="5532"/>
                    <a:pt x="4002" y="5500"/>
                    <a:pt x="3939" y="5437"/>
                  </a:cubicBezTo>
                  <a:cubicBezTo>
                    <a:pt x="3844" y="5311"/>
                    <a:pt x="3844" y="5090"/>
                    <a:pt x="3939" y="4964"/>
                  </a:cubicBezTo>
                  <a:cubicBezTo>
                    <a:pt x="4348" y="4555"/>
                    <a:pt x="4348" y="3893"/>
                    <a:pt x="3939" y="3515"/>
                  </a:cubicBezTo>
                  <a:cubicBezTo>
                    <a:pt x="3844" y="3389"/>
                    <a:pt x="3844" y="3137"/>
                    <a:pt x="3939" y="3043"/>
                  </a:cubicBezTo>
                  <a:cubicBezTo>
                    <a:pt x="4002" y="2980"/>
                    <a:pt x="4096" y="2948"/>
                    <a:pt x="4187" y="2948"/>
                  </a:cubicBezTo>
                  <a:close/>
                  <a:moveTo>
                    <a:pt x="3148" y="7314"/>
                  </a:moveTo>
                  <a:cubicBezTo>
                    <a:pt x="4123" y="7314"/>
                    <a:pt x="4915" y="8092"/>
                    <a:pt x="4915" y="9060"/>
                  </a:cubicBezTo>
                  <a:cubicBezTo>
                    <a:pt x="4915" y="9249"/>
                    <a:pt x="4726" y="9407"/>
                    <a:pt x="4537" y="9407"/>
                  </a:cubicBezTo>
                  <a:cubicBezTo>
                    <a:pt x="4348" y="9407"/>
                    <a:pt x="4191" y="9249"/>
                    <a:pt x="4191" y="9060"/>
                  </a:cubicBezTo>
                  <a:cubicBezTo>
                    <a:pt x="4191" y="8468"/>
                    <a:pt x="3662" y="8015"/>
                    <a:pt x="3101" y="8015"/>
                  </a:cubicBezTo>
                  <a:cubicBezTo>
                    <a:pt x="3066" y="8015"/>
                    <a:pt x="3030" y="8017"/>
                    <a:pt x="2994" y="8020"/>
                  </a:cubicBezTo>
                  <a:cubicBezTo>
                    <a:pt x="2968" y="8029"/>
                    <a:pt x="2944" y="8033"/>
                    <a:pt x="2920" y="8033"/>
                  </a:cubicBezTo>
                  <a:cubicBezTo>
                    <a:pt x="2765" y="8033"/>
                    <a:pt x="2643" y="7869"/>
                    <a:pt x="2616" y="7705"/>
                  </a:cubicBezTo>
                  <a:cubicBezTo>
                    <a:pt x="2584" y="7516"/>
                    <a:pt x="2742" y="7359"/>
                    <a:pt x="2931" y="7327"/>
                  </a:cubicBezTo>
                  <a:cubicBezTo>
                    <a:pt x="3004" y="7319"/>
                    <a:pt x="3077" y="7314"/>
                    <a:pt x="3148" y="7314"/>
                  </a:cubicBezTo>
                  <a:close/>
                  <a:moveTo>
                    <a:pt x="4581" y="0"/>
                  </a:moveTo>
                  <a:cubicBezTo>
                    <a:pt x="4444" y="0"/>
                    <a:pt x="4303" y="16"/>
                    <a:pt x="4159" y="50"/>
                  </a:cubicBezTo>
                  <a:cubicBezTo>
                    <a:pt x="3592" y="144"/>
                    <a:pt x="3214" y="585"/>
                    <a:pt x="2962" y="1089"/>
                  </a:cubicBezTo>
                  <a:cubicBezTo>
                    <a:pt x="2584" y="1152"/>
                    <a:pt x="2206" y="1310"/>
                    <a:pt x="1954" y="1562"/>
                  </a:cubicBezTo>
                  <a:cubicBezTo>
                    <a:pt x="1513" y="2003"/>
                    <a:pt x="1355" y="2633"/>
                    <a:pt x="1481" y="3200"/>
                  </a:cubicBezTo>
                  <a:cubicBezTo>
                    <a:pt x="1135" y="3232"/>
                    <a:pt x="820" y="3389"/>
                    <a:pt x="536" y="3673"/>
                  </a:cubicBezTo>
                  <a:cubicBezTo>
                    <a:pt x="221" y="3988"/>
                    <a:pt x="1" y="4397"/>
                    <a:pt x="1" y="4870"/>
                  </a:cubicBezTo>
                  <a:cubicBezTo>
                    <a:pt x="1" y="5280"/>
                    <a:pt x="127" y="5626"/>
                    <a:pt x="379" y="5910"/>
                  </a:cubicBezTo>
                  <a:cubicBezTo>
                    <a:pt x="127" y="6225"/>
                    <a:pt x="1" y="6571"/>
                    <a:pt x="1" y="6918"/>
                  </a:cubicBezTo>
                  <a:cubicBezTo>
                    <a:pt x="1" y="7390"/>
                    <a:pt x="221" y="7831"/>
                    <a:pt x="536" y="8146"/>
                  </a:cubicBezTo>
                  <a:cubicBezTo>
                    <a:pt x="788" y="8430"/>
                    <a:pt x="1135" y="8588"/>
                    <a:pt x="1481" y="8619"/>
                  </a:cubicBezTo>
                  <a:cubicBezTo>
                    <a:pt x="1229" y="9690"/>
                    <a:pt x="1985" y="10604"/>
                    <a:pt x="2931" y="10698"/>
                  </a:cubicBezTo>
                  <a:cubicBezTo>
                    <a:pt x="3214" y="11328"/>
                    <a:pt x="3781" y="11769"/>
                    <a:pt x="4537" y="11769"/>
                  </a:cubicBezTo>
                  <a:cubicBezTo>
                    <a:pt x="4947" y="11769"/>
                    <a:pt x="5293" y="11612"/>
                    <a:pt x="5577" y="11423"/>
                  </a:cubicBezTo>
                  <a:lnTo>
                    <a:pt x="5577" y="6571"/>
                  </a:lnTo>
                  <a:cubicBezTo>
                    <a:pt x="5293" y="6823"/>
                    <a:pt x="4947" y="6918"/>
                    <a:pt x="4537" y="6918"/>
                  </a:cubicBezTo>
                  <a:cubicBezTo>
                    <a:pt x="4348" y="6918"/>
                    <a:pt x="4191" y="6760"/>
                    <a:pt x="4191" y="6571"/>
                  </a:cubicBezTo>
                  <a:cubicBezTo>
                    <a:pt x="4191" y="6382"/>
                    <a:pt x="4348" y="6225"/>
                    <a:pt x="4537" y="6225"/>
                  </a:cubicBezTo>
                  <a:cubicBezTo>
                    <a:pt x="5136" y="6225"/>
                    <a:pt x="5577" y="5752"/>
                    <a:pt x="5577" y="5185"/>
                  </a:cubicBezTo>
                  <a:lnTo>
                    <a:pt x="5577" y="302"/>
                  </a:lnTo>
                  <a:cubicBezTo>
                    <a:pt x="5300" y="117"/>
                    <a:pt x="4956" y="0"/>
                    <a:pt x="458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0" name="Google Shape;6537;p77"/>
          <p:cNvGrpSpPr/>
          <p:nvPr/>
        </p:nvGrpSpPr>
        <p:grpSpPr>
          <a:xfrm>
            <a:off x="5839453" y="2476639"/>
            <a:ext cx="391535" cy="440409"/>
            <a:chOff x="3895050" y="3806775"/>
            <a:chExt cx="419725" cy="481175"/>
          </a:xfrm>
          <a:solidFill>
            <a:schemeClr val="bg1"/>
          </a:solidFill>
        </p:grpSpPr>
        <p:sp>
          <p:nvSpPr>
            <p:cNvPr id="21" name="Google Shape;6538;p77"/>
            <p:cNvSpPr/>
            <p:nvPr/>
          </p:nvSpPr>
          <p:spPr>
            <a:xfrm>
              <a:off x="3895050" y="3942650"/>
              <a:ext cx="419725" cy="345300"/>
            </a:xfrm>
            <a:custGeom>
              <a:avLst/>
              <a:gdLst/>
              <a:ahLst/>
              <a:cxnLst/>
              <a:rect l="l" t="t" r="r" b="b"/>
              <a:pathLst>
                <a:path w="16789" h="13812" extrusionOk="0">
                  <a:moveTo>
                    <a:pt x="4448" y="1"/>
                  </a:moveTo>
                  <a:cubicBezTo>
                    <a:pt x="4233" y="1"/>
                    <a:pt x="4016" y="18"/>
                    <a:pt x="3801" y="54"/>
                  </a:cubicBezTo>
                  <a:cubicBezTo>
                    <a:pt x="1545" y="418"/>
                    <a:pt x="1" y="2604"/>
                    <a:pt x="356" y="4929"/>
                  </a:cubicBezTo>
                  <a:cubicBezTo>
                    <a:pt x="994" y="9100"/>
                    <a:pt x="2205" y="11942"/>
                    <a:pt x="3858" y="13147"/>
                  </a:cubicBezTo>
                  <a:cubicBezTo>
                    <a:pt x="4470" y="13592"/>
                    <a:pt x="5129" y="13811"/>
                    <a:pt x="5863" y="13811"/>
                  </a:cubicBezTo>
                  <a:cubicBezTo>
                    <a:pt x="6071" y="13811"/>
                    <a:pt x="6286" y="13793"/>
                    <a:pt x="6508" y="13758"/>
                  </a:cubicBezTo>
                  <a:cubicBezTo>
                    <a:pt x="7125" y="13659"/>
                    <a:pt x="7610" y="13406"/>
                    <a:pt x="7999" y="12987"/>
                  </a:cubicBezTo>
                  <a:lnTo>
                    <a:pt x="8396" y="12557"/>
                  </a:lnTo>
                  <a:lnTo>
                    <a:pt x="8791" y="12987"/>
                  </a:lnTo>
                  <a:cubicBezTo>
                    <a:pt x="9179" y="13406"/>
                    <a:pt x="9667" y="13659"/>
                    <a:pt x="10281" y="13758"/>
                  </a:cubicBezTo>
                  <a:cubicBezTo>
                    <a:pt x="10503" y="13793"/>
                    <a:pt x="10718" y="13811"/>
                    <a:pt x="10927" y="13811"/>
                  </a:cubicBezTo>
                  <a:cubicBezTo>
                    <a:pt x="11660" y="13811"/>
                    <a:pt x="12319" y="13592"/>
                    <a:pt x="12931" y="13147"/>
                  </a:cubicBezTo>
                  <a:cubicBezTo>
                    <a:pt x="14587" y="11942"/>
                    <a:pt x="15795" y="9100"/>
                    <a:pt x="16433" y="4929"/>
                  </a:cubicBezTo>
                  <a:cubicBezTo>
                    <a:pt x="16788" y="2604"/>
                    <a:pt x="15244" y="418"/>
                    <a:pt x="12988" y="54"/>
                  </a:cubicBezTo>
                  <a:cubicBezTo>
                    <a:pt x="12773" y="18"/>
                    <a:pt x="12556" y="1"/>
                    <a:pt x="12341" y="1"/>
                  </a:cubicBezTo>
                  <a:cubicBezTo>
                    <a:pt x="11461" y="1"/>
                    <a:pt x="10599" y="293"/>
                    <a:pt x="9893" y="840"/>
                  </a:cubicBezTo>
                  <a:cubicBezTo>
                    <a:pt x="9601" y="1063"/>
                    <a:pt x="9263" y="1216"/>
                    <a:pt x="8905" y="1292"/>
                  </a:cubicBezTo>
                  <a:cubicBezTo>
                    <a:pt x="8736" y="1326"/>
                    <a:pt x="8567" y="1343"/>
                    <a:pt x="8397" y="1343"/>
                  </a:cubicBezTo>
                  <a:cubicBezTo>
                    <a:pt x="8296" y="1343"/>
                    <a:pt x="8196" y="1337"/>
                    <a:pt x="8095" y="1325"/>
                  </a:cubicBezTo>
                  <a:cubicBezTo>
                    <a:pt x="7658" y="1273"/>
                    <a:pt x="7246" y="1105"/>
                    <a:pt x="6896" y="840"/>
                  </a:cubicBezTo>
                  <a:cubicBezTo>
                    <a:pt x="6190" y="293"/>
                    <a:pt x="5328" y="1"/>
                    <a:pt x="444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435D74"/>
                </a:solidFill>
              </a:endParaRPr>
            </a:p>
          </p:txBody>
        </p:sp>
        <p:sp>
          <p:nvSpPr>
            <p:cNvPr id="22" name="Google Shape;6539;p77"/>
            <p:cNvSpPr/>
            <p:nvPr/>
          </p:nvSpPr>
          <p:spPr>
            <a:xfrm>
              <a:off x="4016325" y="3806775"/>
              <a:ext cx="199225" cy="142475"/>
            </a:xfrm>
            <a:custGeom>
              <a:avLst/>
              <a:gdLst/>
              <a:ahLst/>
              <a:cxnLst/>
              <a:rect l="l" t="t" r="r" b="b"/>
              <a:pathLst>
                <a:path w="7969" h="5699" extrusionOk="0">
                  <a:moveTo>
                    <a:pt x="1350" y="0"/>
                  </a:moveTo>
                  <a:cubicBezTo>
                    <a:pt x="1132" y="0"/>
                    <a:pt x="925" y="129"/>
                    <a:pt x="832" y="343"/>
                  </a:cubicBezTo>
                  <a:cubicBezTo>
                    <a:pt x="799" y="424"/>
                    <a:pt x="1" y="2330"/>
                    <a:pt x="678" y="4101"/>
                  </a:cubicBezTo>
                  <a:cubicBezTo>
                    <a:pt x="736" y="4242"/>
                    <a:pt x="796" y="4381"/>
                    <a:pt x="868" y="4516"/>
                  </a:cubicBezTo>
                  <a:cubicBezTo>
                    <a:pt x="1534" y="4691"/>
                    <a:pt x="2157" y="4995"/>
                    <a:pt x="2702" y="5414"/>
                  </a:cubicBezTo>
                  <a:cubicBezTo>
                    <a:pt x="2950" y="5603"/>
                    <a:pt x="3247" y="5698"/>
                    <a:pt x="3544" y="5698"/>
                  </a:cubicBezTo>
                  <a:cubicBezTo>
                    <a:pt x="3840" y="5698"/>
                    <a:pt x="4137" y="5603"/>
                    <a:pt x="4385" y="5414"/>
                  </a:cubicBezTo>
                  <a:cubicBezTo>
                    <a:pt x="4442" y="5368"/>
                    <a:pt x="4503" y="5326"/>
                    <a:pt x="4563" y="5284"/>
                  </a:cubicBezTo>
                  <a:cubicBezTo>
                    <a:pt x="4870" y="4592"/>
                    <a:pt x="5355" y="3968"/>
                    <a:pt x="6020" y="3417"/>
                  </a:cubicBezTo>
                  <a:cubicBezTo>
                    <a:pt x="6478" y="3035"/>
                    <a:pt x="6987" y="2722"/>
                    <a:pt x="7532" y="2484"/>
                  </a:cubicBezTo>
                  <a:cubicBezTo>
                    <a:pt x="7824" y="2372"/>
                    <a:pt x="7969" y="2044"/>
                    <a:pt x="7854" y="1752"/>
                  </a:cubicBezTo>
                  <a:cubicBezTo>
                    <a:pt x="7768" y="1529"/>
                    <a:pt x="7554" y="1392"/>
                    <a:pt x="7327" y="1392"/>
                  </a:cubicBezTo>
                  <a:cubicBezTo>
                    <a:pt x="7260" y="1392"/>
                    <a:pt x="7192" y="1404"/>
                    <a:pt x="7125" y="1430"/>
                  </a:cubicBezTo>
                  <a:lnTo>
                    <a:pt x="7125" y="1433"/>
                  </a:lnTo>
                  <a:cubicBezTo>
                    <a:pt x="7089" y="1445"/>
                    <a:pt x="6243" y="1776"/>
                    <a:pt x="5334" y="2520"/>
                  </a:cubicBezTo>
                  <a:cubicBezTo>
                    <a:pt x="4997" y="2794"/>
                    <a:pt x="4689" y="3098"/>
                    <a:pt x="4412" y="3429"/>
                  </a:cubicBezTo>
                  <a:cubicBezTo>
                    <a:pt x="4367" y="3194"/>
                    <a:pt x="4301" y="2965"/>
                    <a:pt x="4217" y="2743"/>
                  </a:cubicBezTo>
                  <a:cubicBezTo>
                    <a:pt x="3536" y="972"/>
                    <a:pt x="1669" y="90"/>
                    <a:pt x="1588" y="54"/>
                  </a:cubicBezTo>
                  <a:cubicBezTo>
                    <a:pt x="1511" y="17"/>
                    <a:pt x="1430" y="0"/>
                    <a:pt x="1350"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23" name="Google Shape;7032;p79"/>
          <p:cNvSpPr/>
          <p:nvPr/>
        </p:nvSpPr>
        <p:spPr>
          <a:xfrm>
            <a:off x="5840652" y="3302930"/>
            <a:ext cx="367261" cy="366364"/>
          </a:xfrm>
          <a:custGeom>
            <a:avLst/>
            <a:gdLst/>
            <a:ahLst/>
            <a:cxnLst/>
            <a:rect l="l" t="t" r="r" b="b"/>
            <a:pathLst>
              <a:path w="12697" h="12666" extrusionOk="0">
                <a:moveTo>
                  <a:pt x="6301" y="1356"/>
                </a:moveTo>
                <a:cubicBezTo>
                  <a:pt x="6522" y="1356"/>
                  <a:pt x="6711" y="1576"/>
                  <a:pt x="6711" y="1797"/>
                </a:cubicBezTo>
                <a:lnTo>
                  <a:pt x="6711" y="2269"/>
                </a:lnTo>
                <a:cubicBezTo>
                  <a:pt x="7656" y="2458"/>
                  <a:pt x="8349" y="3309"/>
                  <a:pt x="8349" y="4285"/>
                </a:cubicBezTo>
                <a:cubicBezTo>
                  <a:pt x="8349" y="4538"/>
                  <a:pt x="8160" y="4727"/>
                  <a:pt x="7971" y="4727"/>
                </a:cubicBezTo>
                <a:cubicBezTo>
                  <a:pt x="7719" y="4727"/>
                  <a:pt x="7530" y="4538"/>
                  <a:pt x="7530" y="4285"/>
                </a:cubicBezTo>
                <a:cubicBezTo>
                  <a:pt x="7530" y="3624"/>
                  <a:pt x="6994" y="3057"/>
                  <a:pt x="6301" y="3057"/>
                </a:cubicBezTo>
                <a:cubicBezTo>
                  <a:pt x="5640" y="3057"/>
                  <a:pt x="5073" y="3624"/>
                  <a:pt x="5073" y="4285"/>
                </a:cubicBezTo>
                <a:cubicBezTo>
                  <a:pt x="5073" y="4947"/>
                  <a:pt x="5829" y="5483"/>
                  <a:pt x="6585" y="6018"/>
                </a:cubicBezTo>
                <a:cubicBezTo>
                  <a:pt x="7435" y="6648"/>
                  <a:pt x="8412" y="7310"/>
                  <a:pt x="8412" y="8413"/>
                </a:cubicBezTo>
                <a:cubicBezTo>
                  <a:pt x="8412" y="9421"/>
                  <a:pt x="7687" y="10271"/>
                  <a:pt x="6742" y="10429"/>
                </a:cubicBezTo>
                <a:lnTo>
                  <a:pt x="6742" y="10901"/>
                </a:lnTo>
                <a:cubicBezTo>
                  <a:pt x="6742" y="11154"/>
                  <a:pt x="6553" y="11311"/>
                  <a:pt x="6364" y="11311"/>
                </a:cubicBezTo>
                <a:cubicBezTo>
                  <a:pt x="6144" y="11311"/>
                  <a:pt x="5955" y="11091"/>
                  <a:pt x="5955" y="10901"/>
                </a:cubicBezTo>
                <a:lnTo>
                  <a:pt x="5955" y="10429"/>
                </a:lnTo>
                <a:cubicBezTo>
                  <a:pt x="5010" y="10240"/>
                  <a:pt x="4316" y="9421"/>
                  <a:pt x="4316" y="8413"/>
                </a:cubicBezTo>
                <a:cubicBezTo>
                  <a:pt x="4316" y="8192"/>
                  <a:pt x="4505" y="8035"/>
                  <a:pt x="4694" y="8035"/>
                </a:cubicBezTo>
                <a:cubicBezTo>
                  <a:pt x="4884" y="8035"/>
                  <a:pt x="5136" y="8224"/>
                  <a:pt x="5136" y="8413"/>
                </a:cubicBezTo>
                <a:cubicBezTo>
                  <a:pt x="5136" y="9106"/>
                  <a:pt x="5671" y="9641"/>
                  <a:pt x="6364" y="9641"/>
                </a:cubicBezTo>
                <a:cubicBezTo>
                  <a:pt x="7026" y="9641"/>
                  <a:pt x="7561" y="9106"/>
                  <a:pt x="7561" y="8413"/>
                </a:cubicBezTo>
                <a:cubicBezTo>
                  <a:pt x="7561" y="7751"/>
                  <a:pt x="6868" y="7247"/>
                  <a:pt x="6081" y="6680"/>
                </a:cubicBezTo>
                <a:cubicBezTo>
                  <a:pt x="5199" y="6050"/>
                  <a:pt x="4253" y="5388"/>
                  <a:pt x="4253" y="4285"/>
                </a:cubicBezTo>
                <a:cubicBezTo>
                  <a:pt x="4253" y="3309"/>
                  <a:pt x="4978" y="2427"/>
                  <a:pt x="5923" y="2269"/>
                </a:cubicBezTo>
                <a:lnTo>
                  <a:pt x="5923" y="1797"/>
                </a:lnTo>
                <a:cubicBezTo>
                  <a:pt x="5923" y="1576"/>
                  <a:pt x="6112" y="1356"/>
                  <a:pt x="6301" y="1356"/>
                </a:cubicBezTo>
                <a:close/>
                <a:moveTo>
                  <a:pt x="6333" y="1"/>
                </a:moveTo>
                <a:cubicBezTo>
                  <a:pt x="2836" y="1"/>
                  <a:pt x="0" y="2836"/>
                  <a:pt x="0" y="6333"/>
                </a:cubicBezTo>
                <a:cubicBezTo>
                  <a:pt x="0" y="9830"/>
                  <a:pt x="2836" y="12666"/>
                  <a:pt x="6333" y="12666"/>
                </a:cubicBezTo>
                <a:cubicBezTo>
                  <a:pt x="9861" y="12666"/>
                  <a:pt x="12697" y="9830"/>
                  <a:pt x="12697" y="6333"/>
                </a:cubicBezTo>
                <a:cubicBezTo>
                  <a:pt x="12697" y="2836"/>
                  <a:pt x="9861" y="1"/>
                  <a:pt x="6333" y="1"/>
                </a:cubicBezTo>
                <a:close/>
              </a:path>
            </a:pathLst>
          </a:cu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4" name="Google Shape;7422;p79"/>
          <p:cNvGrpSpPr/>
          <p:nvPr/>
        </p:nvGrpSpPr>
        <p:grpSpPr>
          <a:xfrm>
            <a:off x="5839448" y="4034669"/>
            <a:ext cx="350079" cy="350079"/>
            <a:chOff x="3497300" y="3227275"/>
            <a:chExt cx="296175" cy="296175"/>
          </a:xfrm>
          <a:solidFill>
            <a:schemeClr val="bg1"/>
          </a:solidFill>
        </p:grpSpPr>
        <p:sp>
          <p:nvSpPr>
            <p:cNvPr id="25" name="Google Shape;7423;p79"/>
            <p:cNvSpPr/>
            <p:nvPr/>
          </p:nvSpPr>
          <p:spPr>
            <a:xfrm>
              <a:off x="3609925" y="3339900"/>
              <a:ext cx="69350" cy="68550"/>
            </a:xfrm>
            <a:custGeom>
              <a:avLst/>
              <a:gdLst/>
              <a:ahLst/>
              <a:cxnLst/>
              <a:rect l="l" t="t" r="r" b="b"/>
              <a:pathLst>
                <a:path w="2774" h="2742" extrusionOk="0">
                  <a:moveTo>
                    <a:pt x="1387" y="1"/>
                  </a:moveTo>
                  <a:cubicBezTo>
                    <a:pt x="631" y="1"/>
                    <a:pt x="1" y="631"/>
                    <a:pt x="1" y="1355"/>
                  </a:cubicBezTo>
                  <a:cubicBezTo>
                    <a:pt x="1" y="2112"/>
                    <a:pt x="631" y="2742"/>
                    <a:pt x="1387" y="2742"/>
                  </a:cubicBezTo>
                  <a:cubicBezTo>
                    <a:pt x="2143" y="2742"/>
                    <a:pt x="2773" y="2112"/>
                    <a:pt x="2773" y="1355"/>
                  </a:cubicBezTo>
                  <a:cubicBezTo>
                    <a:pt x="2773" y="631"/>
                    <a:pt x="2143" y="1"/>
                    <a:pt x="138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 name="Google Shape;7424;p79"/>
            <p:cNvSpPr/>
            <p:nvPr/>
          </p:nvSpPr>
          <p:spPr>
            <a:xfrm>
              <a:off x="3531175" y="3227275"/>
              <a:ext cx="86650" cy="86675"/>
            </a:xfrm>
            <a:custGeom>
              <a:avLst/>
              <a:gdLst/>
              <a:ahLst/>
              <a:cxnLst/>
              <a:rect l="l" t="t" r="r" b="b"/>
              <a:pathLst>
                <a:path w="3466" h="3467" extrusionOk="0">
                  <a:moveTo>
                    <a:pt x="1733" y="1"/>
                  </a:moveTo>
                  <a:cubicBezTo>
                    <a:pt x="788" y="1"/>
                    <a:pt x="0" y="788"/>
                    <a:pt x="0" y="1733"/>
                  </a:cubicBezTo>
                  <a:cubicBezTo>
                    <a:pt x="0" y="2678"/>
                    <a:pt x="788" y="3466"/>
                    <a:pt x="1733" y="3466"/>
                  </a:cubicBezTo>
                  <a:cubicBezTo>
                    <a:pt x="2741" y="3466"/>
                    <a:pt x="3466" y="2678"/>
                    <a:pt x="3466" y="1733"/>
                  </a:cubicBezTo>
                  <a:cubicBezTo>
                    <a:pt x="3466" y="788"/>
                    <a:pt x="2678" y="1"/>
                    <a:pt x="173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 name="Google Shape;7425;p79"/>
            <p:cNvSpPr/>
            <p:nvPr/>
          </p:nvSpPr>
          <p:spPr>
            <a:xfrm>
              <a:off x="3670575" y="3227275"/>
              <a:ext cx="86675" cy="86675"/>
            </a:xfrm>
            <a:custGeom>
              <a:avLst/>
              <a:gdLst/>
              <a:ahLst/>
              <a:cxnLst/>
              <a:rect l="l" t="t" r="r" b="b"/>
              <a:pathLst>
                <a:path w="3467" h="3467" extrusionOk="0">
                  <a:moveTo>
                    <a:pt x="1733" y="1"/>
                  </a:moveTo>
                  <a:cubicBezTo>
                    <a:pt x="788" y="1"/>
                    <a:pt x="1" y="788"/>
                    <a:pt x="1" y="1733"/>
                  </a:cubicBezTo>
                  <a:cubicBezTo>
                    <a:pt x="1" y="2678"/>
                    <a:pt x="788" y="3466"/>
                    <a:pt x="1733" y="3466"/>
                  </a:cubicBezTo>
                  <a:cubicBezTo>
                    <a:pt x="2679" y="3466"/>
                    <a:pt x="3466" y="2678"/>
                    <a:pt x="3466" y="1733"/>
                  </a:cubicBezTo>
                  <a:cubicBezTo>
                    <a:pt x="3466" y="788"/>
                    <a:pt x="2679" y="1"/>
                    <a:pt x="173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 name="Google Shape;7426;p79"/>
            <p:cNvSpPr/>
            <p:nvPr/>
          </p:nvSpPr>
          <p:spPr>
            <a:xfrm>
              <a:off x="3622525" y="3421825"/>
              <a:ext cx="41775" cy="25225"/>
            </a:xfrm>
            <a:custGeom>
              <a:avLst/>
              <a:gdLst/>
              <a:ahLst/>
              <a:cxnLst/>
              <a:rect l="l" t="t" r="r" b="b"/>
              <a:pathLst>
                <a:path w="1671" h="1009" extrusionOk="0">
                  <a:moveTo>
                    <a:pt x="1" y="0"/>
                  </a:moveTo>
                  <a:lnTo>
                    <a:pt x="851" y="1008"/>
                  </a:lnTo>
                  <a:lnTo>
                    <a:pt x="1671" y="0"/>
                  </a:lnTo>
                  <a:lnTo>
                    <a:pt x="1671" y="0"/>
                  </a:lnTo>
                  <a:cubicBezTo>
                    <a:pt x="1450" y="126"/>
                    <a:pt x="1167" y="158"/>
                    <a:pt x="851" y="158"/>
                  </a:cubicBezTo>
                  <a:cubicBezTo>
                    <a:pt x="568" y="158"/>
                    <a:pt x="284" y="95"/>
                    <a:pt x="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 name="Google Shape;7427;p79"/>
            <p:cNvSpPr/>
            <p:nvPr/>
          </p:nvSpPr>
          <p:spPr>
            <a:xfrm>
              <a:off x="3566600" y="3416300"/>
              <a:ext cx="70125" cy="106350"/>
            </a:xfrm>
            <a:custGeom>
              <a:avLst/>
              <a:gdLst/>
              <a:ahLst/>
              <a:cxnLst/>
              <a:rect l="l" t="t" r="r" b="b"/>
              <a:pathLst>
                <a:path w="2805" h="4254" extrusionOk="0">
                  <a:moveTo>
                    <a:pt x="1261" y="1"/>
                  </a:moveTo>
                  <a:cubicBezTo>
                    <a:pt x="474" y="599"/>
                    <a:pt x="1" y="1513"/>
                    <a:pt x="1" y="2490"/>
                  </a:cubicBezTo>
                  <a:lnTo>
                    <a:pt x="1" y="3907"/>
                  </a:lnTo>
                  <a:cubicBezTo>
                    <a:pt x="1" y="4096"/>
                    <a:pt x="158" y="4254"/>
                    <a:pt x="379" y="4254"/>
                  </a:cubicBezTo>
                  <a:lnTo>
                    <a:pt x="2805" y="4254"/>
                  </a:lnTo>
                  <a:lnTo>
                    <a:pt x="2805" y="1891"/>
                  </a:lnTo>
                  <a:lnTo>
                    <a:pt x="1261"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 name="Google Shape;7428;p79"/>
            <p:cNvSpPr/>
            <p:nvPr/>
          </p:nvSpPr>
          <p:spPr>
            <a:xfrm>
              <a:off x="3653250" y="3417100"/>
              <a:ext cx="70125" cy="106350"/>
            </a:xfrm>
            <a:custGeom>
              <a:avLst/>
              <a:gdLst/>
              <a:ahLst/>
              <a:cxnLst/>
              <a:rect l="l" t="t" r="r" b="b"/>
              <a:pathLst>
                <a:path w="2805" h="4254" extrusionOk="0">
                  <a:moveTo>
                    <a:pt x="1544" y="0"/>
                  </a:moveTo>
                  <a:lnTo>
                    <a:pt x="1" y="1890"/>
                  </a:lnTo>
                  <a:lnTo>
                    <a:pt x="1" y="4253"/>
                  </a:lnTo>
                  <a:lnTo>
                    <a:pt x="2458" y="4253"/>
                  </a:lnTo>
                  <a:cubicBezTo>
                    <a:pt x="2647" y="4253"/>
                    <a:pt x="2804" y="4096"/>
                    <a:pt x="2804" y="3907"/>
                  </a:cubicBezTo>
                  <a:lnTo>
                    <a:pt x="2804" y="2489"/>
                  </a:lnTo>
                  <a:cubicBezTo>
                    <a:pt x="2773" y="1481"/>
                    <a:pt x="2300" y="567"/>
                    <a:pt x="1544"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 name="Google Shape;7429;p79"/>
            <p:cNvSpPr/>
            <p:nvPr/>
          </p:nvSpPr>
          <p:spPr>
            <a:xfrm>
              <a:off x="3655625" y="3310775"/>
              <a:ext cx="137850" cy="108700"/>
            </a:xfrm>
            <a:custGeom>
              <a:avLst/>
              <a:gdLst/>
              <a:ahLst/>
              <a:cxnLst/>
              <a:rect l="l" t="t" r="r" b="b"/>
              <a:pathLst>
                <a:path w="5514" h="4348" extrusionOk="0">
                  <a:moveTo>
                    <a:pt x="3686" y="1512"/>
                  </a:moveTo>
                  <a:cubicBezTo>
                    <a:pt x="3907" y="1512"/>
                    <a:pt x="4064" y="1670"/>
                    <a:pt x="4064" y="1859"/>
                  </a:cubicBezTo>
                  <a:cubicBezTo>
                    <a:pt x="4064" y="2048"/>
                    <a:pt x="3907" y="2205"/>
                    <a:pt x="3686" y="2205"/>
                  </a:cubicBezTo>
                  <a:lnTo>
                    <a:pt x="2993" y="2205"/>
                  </a:lnTo>
                  <a:cubicBezTo>
                    <a:pt x="2804" y="2205"/>
                    <a:pt x="2646" y="2048"/>
                    <a:pt x="2646" y="1859"/>
                  </a:cubicBezTo>
                  <a:cubicBezTo>
                    <a:pt x="2646" y="1670"/>
                    <a:pt x="2804" y="1512"/>
                    <a:pt x="2993" y="1512"/>
                  </a:cubicBezTo>
                  <a:close/>
                  <a:moveTo>
                    <a:pt x="4127" y="0"/>
                  </a:moveTo>
                  <a:cubicBezTo>
                    <a:pt x="3686" y="536"/>
                    <a:pt x="3056" y="851"/>
                    <a:pt x="2331" y="851"/>
                  </a:cubicBezTo>
                  <a:cubicBezTo>
                    <a:pt x="1607" y="851"/>
                    <a:pt x="977" y="504"/>
                    <a:pt x="536" y="63"/>
                  </a:cubicBezTo>
                  <a:cubicBezTo>
                    <a:pt x="347" y="221"/>
                    <a:pt x="158" y="378"/>
                    <a:pt x="0" y="567"/>
                  </a:cubicBezTo>
                  <a:cubicBezTo>
                    <a:pt x="945" y="756"/>
                    <a:pt x="1638" y="1575"/>
                    <a:pt x="1638" y="2615"/>
                  </a:cubicBezTo>
                  <a:cubicBezTo>
                    <a:pt x="1638" y="2930"/>
                    <a:pt x="1575" y="3214"/>
                    <a:pt x="1449" y="3466"/>
                  </a:cubicBezTo>
                  <a:cubicBezTo>
                    <a:pt x="1859" y="3718"/>
                    <a:pt x="2205" y="4001"/>
                    <a:pt x="2520" y="4348"/>
                  </a:cubicBezTo>
                  <a:lnTo>
                    <a:pt x="5167" y="4348"/>
                  </a:lnTo>
                  <a:cubicBezTo>
                    <a:pt x="5356" y="4348"/>
                    <a:pt x="5513" y="4190"/>
                    <a:pt x="5513" y="4001"/>
                  </a:cubicBezTo>
                  <a:lnTo>
                    <a:pt x="5513" y="2615"/>
                  </a:lnTo>
                  <a:cubicBezTo>
                    <a:pt x="5482" y="1512"/>
                    <a:pt x="4915" y="567"/>
                    <a:pt x="412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 name="Google Shape;7430;p79"/>
            <p:cNvSpPr/>
            <p:nvPr/>
          </p:nvSpPr>
          <p:spPr>
            <a:xfrm>
              <a:off x="3497300" y="3309975"/>
              <a:ext cx="136275" cy="108725"/>
            </a:xfrm>
            <a:custGeom>
              <a:avLst/>
              <a:gdLst/>
              <a:ahLst/>
              <a:cxnLst/>
              <a:rect l="l" t="t" r="r" b="b"/>
              <a:pathLst>
                <a:path w="5451" h="4349" extrusionOk="0">
                  <a:moveTo>
                    <a:pt x="2426" y="1544"/>
                  </a:moveTo>
                  <a:cubicBezTo>
                    <a:pt x="2615" y="1544"/>
                    <a:pt x="2773" y="1702"/>
                    <a:pt x="2773" y="1891"/>
                  </a:cubicBezTo>
                  <a:cubicBezTo>
                    <a:pt x="2773" y="2080"/>
                    <a:pt x="2615" y="2237"/>
                    <a:pt x="2426" y="2237"/>
                  </a:cubicBezTo>
                  <a:lnTo>
                    <a:pt x="1733" y="2237"/>
                  </a:lnTo>
                  <a:cubicBezTo>
                    <a:pt x="1513" y="2237"/>
                    <a:pt x="1355" y="2080"/>
                    <a:pt x="1355" y="1891"/>
                  </a:cubicBezTo>
                  <a:cubicBezTo>
                    <a:pt x="1355" y="1702"/>
                    <a:pt x="1513" y="1544"/>
                    <a:pt x="1733" y="1544"/>
                  </a:cubicBezTo>
                  <a:close/>
                  <a:moveTo>
                    <a:pt x="1324" y="1"/>
                  </a:moveTo>
                  <a:cubicBezTo>
                    <a:pt x="536" y="568"/>
                    <a:pt x="1" y="1513"/>
                    <a:pt x="1" y="2552"/>
                  </a:cubicBezTo>
                  <a:lnTo>
                    <a:pt x="1" y="3939"/>
                  </a:lnTo>
                  <a:cubicBezTo>
                    <a:pt x="1" y="4191"/>
                    <a:pt x="95" y="4348"/>
                    <a:pt x="316" y="4348"/>
                  </a:cubicBezTo>
                  <a:lnTo>
                    <a:pt x="2930" y="4348"/>
                  </a:lnTo>
                  <a:cubicBezTo>
                    <a:pt x="3214" y="3970"/>
                    <a:pt x="3561" y="3655"/>
                    <a:pt x="4002" y="3466"/>
                  </a:cubicBezTo>
                  <a:cubicBezTo>
                    <a:pt x="3876" y="3183"/>
                    <a:pt x="3813" y="2930"/>
                    <a:pt x="3813" y="2615"/>
                  </a:cubicBezTo>
                  <a:cubicBezTo>
                    <a:pt x="3813" y="1607"/>
                    <a:pt x="4506" y="757"/>
                    <a:pt x="5451" y="568"/>
                  </a:cubicBezTo>
                  <a:cubicBezTo>
                    <a:pt x="5293" y="347"/>
                    <a:pt x="5104" y="190"/>
                    <a:pt x="4915" y="32"/>
                  </a:cubicBezTo>
                  <a:cubicBezTo>
                    <a:pt x="4474" y="505"/>
                    <a:pt x="3844" y="820"/>
                    <a:pt x="3151" y="820"/>
                  </a:cubicBezTo>
                  <a:cubicBezTo>
                    <a:pt x="2426" y="820"/>
                    <a:pt x="1796" y="505"/>
                    <a:pt x="1324"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05"/>
        <p:cNvGrpSpPr/>
        <p:nvPr/>
      </p:nvGrpSpPr>
      <p:grpSpPr>
        <a:xfrm>
          <a:off x="0" y="0"/>
          <a:ext cx="0" cy="0"/>
          <a:chOff x="0" y="0"/>
          <a:chExt cx="0" cy="0"/>
        </a:xfrm>
      </p:grpSpPr>
      <p:sp>
        <p:nvSpPr>
          <p:cNvPr id="2206" name="Google Shape;2206;p37"/>
          <p:cNvSpPr txBox="1">
            <a:spLocks noGrp="1"/>
          </p:cNvSpPr>
          <p:nvPr>
            <p:ph type="title"/>
          </p:nvPr>
        </p:nvSpPr>
        <p:spPr>
          <a:xfrm>
            <a:off x="457200" y="410400"/>
            <a:ext cx="8229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l-PL" dirty="0" err="1"/>
              <a:t>Einflussfaktoren</a:t>
            </a:r>
            <a:r>
              <a:rPr lang="pl-PL" dirty="0"/>
              <a:t> </a:t>
            </a:r>
            <a:r>
              <a:rPr lang="pl-PL" dirty="0" err="1"/>
              <a:t>auf</a:t>
            </a:r>
            <a:r>
              <a:rPr lang="pl-PL" dirty="0"/>
              <a:t> </a:t>
            </a:r>
            <a:r>
              <a:rPr lang="pl-PL" dirty="0" err="1"/>
              <a:t>die</a:t>
            </a:r>
            <a:r>
              <a:rPr lang="pl-PL" dirty="0"/>
              <a:t> </a:t>
            </a:r>
            <a:r>
              <a:rPr lang="pl-PL" dirty="0" err="1"/>
              <a:t>Kaufentscheidung</a:t>
            </a:r>
            <a:endParaRPr sz="2400" dirty="0"/>
          </a:p>
        </p:txBody>
      </p:sp>
      <p:sp>
        <p:nvSpPr>
          <p:cNvPr id="2208" name="Google Shape;2208;p37"/>
          <p:cNvSpPr txBox="1"/>
          <p:nvPr/>
        </p:nvSpPr>
        <p:spPr>
          <a:xfrm>
            <a:off x="457224" y="3835313"/>
            <a:ext cx="1940514" cy="829022"/>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pl-PL" sz="1800" b="1" dirty="0" err="1">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Anbietermerkmale</a:t>
            </a:r>
            <a:endParaRPr lang="pl-PL" sz="1800" b="1" dirty="0">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endParaRPr>
          </a:p>
        </p:txBody>
      </p:sp>
      <p:sp>
        <p:nvSpPr>
          <p:cNvPr id="2211" name="Google Shape;2211;p37"/>
          <p:cNvSpPr txBox="1"/>
          <p:nvPr/>
        </p:nvSpPr>
        <p:spPr>
          <a:xfrm>
            <a:off x="6714562" y="3183382"/>
            <a:ext cx="1980300" cy="919873"/>
          </a:xfrm>
          <a:prstGeom prst="rect">
            <a:avLst/>
          </a:prstGeom>
          <a:solidFill>
            <a:schemeClr val="accent2"/>
          </a:solidFill>
          <a:ln>
            <a:noFill/>
          </a:ln>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panose="020B0604020202020204"/>
              <a:buNone/>
            </a:pPr>
            <a:r>
              <a:rPr lang="pl-PL" sz="1800" b="1" dirty="0" err="1">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Situative</a:t>
            </a:r>
            <a:r>
              <a:rPr lang="pl-PL" sz="1800" b="1" dirty="0">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 </a:t>
            </a:r>
            <a:r>
              <a:rPr lang="pl-PL" sz="1800" b="1" dirty="0" err="1">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Merkmale</a:t>
            </a:r>
            <a:endParaRPr lang="pl-PL" sz="1800" b="1" dirty="0">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endParaRPr>
          </a:p>
        </p:txBody>
      </p:sp>
      <p:sp>
        <p:nvSpPr>
          <p:cNvPr id="2213" name="Google Shape;2213;p37"/>
          <p:cNvSpPr/>
          <p:nvPr/>
        </p:nvSpPr>
        <p:spPr>
          <a:xfrm>
            <a:off x="2571646" y="3844297"/>
            <a:ext cx="811507" cy="811055"/>
          </a:xfrm>
          <a:custGeom>
            <a:avLst/>
            <a:gdLst/>
            <a:ahLst/>
            <a:cxnLst/>
            <a:rect l="l" t="t" r="r" b="b"/>
            <a:pathLst>
              <a:path w="7181" h="7177" extrusionOk="0">
                <a:moveTo>
                  <a:pt x="7180" y="3586"/>
                </a:moveTo>
                <a:cubicBezTo>
                  <a:pt x="7180" y="5572"/>
                  <a:pt x="5572" y="7176"/>
                  <a:pt x="3590" y="7176"/>
                </a:cubicBezTo>
                <a:cubicBezTo>
                  <a:pt x="1609" y="7176"/>
                  <a:pt x="0" y="5572"/>
                  <a:pt x="0" y="3586"/>
                </a:cubicBezTo>
                <a:cubicBezTo>
                  <a:pt x="0" y="1605"/>
                  <a:pt x="1609" y="1"/>
                  <a:pt x="3590" y="1"/>
                </a:cubicBezTo>
                <a:cubicBezTo>
                  <a:pt x="5572" y="1"/>
                  <a:pt x="7180" y="1605"/>
                  <a:pt x="7180" y="358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4" name="Google Shape;2214;p37"/>
          <p:cNvSpPr/>
          <p:nvPr/>
        </p:nvSpPr>
        <p:spPr>
          <a:xfrm>
            <a:off x="5746799" y="3183383"/>
            <a:ext cx="811055" cy="811507"/>
          </a:xfrm>
          <a:custGeom>
            <a:avLst/>
            <a:gdLst/>
            <a:ahLst/>
            <a:cxnLst/>
            <a:rect l="l" t="t" r="r" b="b"/>
            <a:pathLst>
              <a:path w="7177" h="7181" extrusionOk="0">
                <a:moveTo>
                  <a:pt x="7176" y="3590"/>
                </a:moveTo>
                <a:cubicBezTo>
                  <a:pt x="7176" y="5572"/>
                  <a:pt x="5572" y="7180"/>
                  <a:pt x="3590" y="7180"/>
                </a:cubicBezTo>
                <a:cubicBezTo>
                  <a:pt x="1605" y="7180"/>
                  <a:pt x="1" y="5572"/>
                  <a:pt x="1" y="3590"/>
                </a:cubicBezTo>
                <a:cubicBezTo>
                  <a:pt x="1" y="1609"/>
                  <a:pt x="1605" y="0"/>
                  <a:pt x="3590" y="0"/>
                </a:cubicBezTo>
                <a:cubicBezTo>
                  <a:pt x="5572" y="0"/>
                  <a:pt x="7176" y="1609"/>
                  <a:pt x="7176" y="359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215" name="Google Shape;2215;p37"/>
          <p:cNvGrpSpPr/>
          <p:nvPr/>
        </p:nvGrpSpPr>
        <p:grpSpPr>
          <a:xfrm>
            <a:off x="2744093" y="4103256"/>
            <a:ext cx="490560" cy="293139"/>
            <a:chOff x="2972693" y="3920120"/>
            <a:chExt cx="490560" cy="293139"/>
          </a:xfrm>
        </p:grpSpPr>
        <p:sp>
          <p:nvSpPr>
            <p:cNvPr id="2216" name="Google Shape;2216;p37"/>
            <p:cNvSpPr/>
            <p:nvPr/>
          </p:nvSpPr>
          <p:spPr>
            <a:xfrm>
              <a:off x="2972693" y="3920120"/>
              <a:ext cx="373942" cy="252911"/>
            </a:xfrm>
            <a:custGeom>
              <a:avLst/>
              <a:gdLst/>
              <a:ahLst/>
              <a:cxnLst/>
              <a:rect l="l" t="t" r="r" b="b"/>
              <a:pathLst>
                <a:path w="3309" h="2238" extrusionOk="0">
                  <a:moveTo>
                    <a:pt x="3308" y="2238"/>
                  </a:moveTo>
                  <a:lnTo>
                    <a:pt x="0" y="2238"/>
                  </a:lnTo>
                  <a:lnTo>
                    <a:pt x="0" y="0"/>
                  </a:lnTo>
                  <a:lnTo>
                    <a:pt x="330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7" name="Google Shape;2217;p37"/>
            <p:cNvSpPr/>
            <p:nvPr/>
          </p:nvSpPr>
          <p:spPr>
            <a:xfrm>
              <a:off x="3346516" y="4010299"/>
              <a:ext cx="116737" cy="162731"/>
            </a:xfrm>
            <a:custGeom>
              <a:avLst/>
              <a:gdLst/>
              <a:ahLst/>
              <a:cxnLst/>
              <a:rect l="l" t="t" r="r" b="b"/>
              <a:pathLst>
                <a:path w="1033" h="1440" extrusionOk="0">
                  <a:moveTo>
                    <a:pt x="486" y="0"/>
                  </a:moveTo>
                  <a:lnTo>
                    <a:pt x="0" y="0"/>
                  </a:lnTo>
                  <a:lnTo>
                    <a:pt x="0" y="1440"/>
                  </a:lnTo>
                  <a:lnTo>
                    <a:pt x="1032" y="1440"/>
                  </a:lnTo>
                  <a:lnTo>
                    <a:pt x="1032" y="664"/>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8" name="Google Shape;2218;p37"/>
            <p:cNvSpPr/>
            <p:nvPr/>
          </p:nvSpPr>
          <p:spPr>
            <a:xfrm>
              <a:off x="3030439" y="4020017"/>
              <a:ext cx="44299" cy="55035"/>
            </a:xfrm>
            <a:custGeom>
              <a:avLst/>
              <a:gdLst/>
              <a:ahLst/>
              <a:cxnLst/>
              <a:rect l="l" t="t" r="r" b="b"/>
              <a:pathLst>
                <a:path w="392" h="487" extrusionOk="0">
                  <a:moveTo>
                    <a:pt x="62" y="434"/>
                  </a:moveTo>
                  <a:cubicBezTo>
                    <a:pt x="79" y="434"/>
                    <a:pt x="101" y="439"/>
                    <a:pt x="122" y="439"/>
                  </a:cubicBezTo>
                  <a:cubicBezTo>
                    <a:pt x="257" y="439"/>
                    <a:pt x="326" y="365"/>
                    <a:pt x="326" y="235"/>
                  </a:cubicBezTo>
                  <a:cubicBezTo>
                    <a:pt x="330" y="122"/>
                    <a:pt x="265" y="49"/>
                    <a:pt x="135" y="49"/>
                  </a:cubicBezTo>
                  <a:cubicBezTo>
                    <a:pt x="101" y="49"/>
                    <a:pt x="79" y="53"/>
                    <a:pt x="62" y="57"/>
                  </a:cubicBezTo>
                  <a:close/>
                  <a:moveTo>
                    <a:pt x="1" y="10"/>
                  </a:moveTo>
                  <a:cubicBezTo>
                    <a:pt x="40" y="5"/>
                    <a:pt x="83" y="1"/>
                    <a:pt x="131" y="1"/>
                  </a:cubicBezTo>
                  <a:cubicBezTo>
                    <a:pt x="222" y="1"/>
                    <a:pt x="283" y="23"/>
                    <a:pt x="326" y="62"/>
                  </a:cubicBezTo>
                  <a:cubicBezTo>
                    <a:pt x="365" y="101"/>
                    <a:pt x="391" y="157"/>
                    <a:pt x="391" y="231"/>
                  </a:cubicBezTo>
                  <a:cubicBezTo>
                    <a:pt x="391" y="309"/>
                    <a:pt x="369" y="374"/>
                    <a:pt x="322" y="417"/>
                  </a:cubicBezTo>
                  <a:cubicBezTo>
                    <a:pt x="278" y="460"/>
                    <a:pt x="205" y="486"/>
                    <a:pt x="114" y="486"/>
                  </a:cubicBezTo>
                  <a:cubicBezTo>
                    <a:pt x="70" y="486"/>
                    <a:pt x="31" y="486"/>
                    <a:pt x="1" y="482"/>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19" name="Google Shape;2219;p37"/>
            <p:cNvSpPr/>
            <p:nvPr/>
          </p:nvSpPr>
          <p:spPr>
            <a:xfrm>
              <a:off x="3083890" y="4020582"/>
              <a:ext cx="30512" cy="54018"/>
            </a:xfrm>
            <a:custGeom>
              <a:avLst/>
              <a:gdLst/>
              <a:ahLst/>
              <a:cxnLst/>
              <a:rect l="l" t="t" r="r" b="b"/>
              <a:pathLst>
                <a:path w="270" h="478" extrusionOk="0">
                  <a:moveTo>
                    <a:pt x="248" y="252"/>
                  </a:moveTo>
                  <a:lnTo>
                    <a:pt x="61" y="252"/>
                  </a:lnTo>
                  <a:lnTo>
                    <a:pt x="61" y="425"/>
                  </a:lnTo>
                  <a:lnTo>
                    <a:pt x="269" y="425"/>
                  </a:lnTo>
                  <a:lnTo>
                    <a:pt x="269" y="477"/>
                  </a:lnTo>
                  <a:lnTo>
                    <a:pt x="1" y="477"/>
                  </a:lnTo>
                  <a:lnTo>
                    <a:pt x="1" y="0"/>
                  </a:lnTo>
                  <a:lnTo>
                    <a:pt x="256" y="0"/>
                  </a:lnTo>
                  <a:lnTo>
                    <a:pt x="256" y="52"/>
                  </a:lnTo>
                  <a:lnTo>
                    <a:pt x="61" y="52"/>
                  </a:lnTo>
                  <a:lnTo>
                    <a:pt x="61" y="204"/>
                  </a:lnTo>
                  <a:lnTo>
                    <a:pt x="248" y="20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0" name="Google Shape;2220;p37"/>
            <p:cNvSpPr/>
            <p:nvPr/>
          </p:nvSpPr>
          <p:spPr>
            <a:xfrm>
              <a:off x="3123103" y="4020582"/>
              <a:ext cx="29947" cy="54018"/>
            </a:xfrm>
            <a:custGeom>
              <a:avLst/>
              <a:gdLst/>
              <a:ahLst/>
              <a:cxnLst/>
              <a:rect l="l" t="t" r="r" b="b"/>
              <a:pathLst>
                <a:path w="265" h="478" extrusionOk="0">
                  <a:moveTo>
                    <a:pt x="0" y="0"/>
                  </a:moveTo>
                  <a:lnTo>
                    <a:pt x="61" y="0"/>
                  </a:lnTo>
                  <a:lnTo>
                    <a:pt x="61" y="425"/>
                  </a:lnTo>
                  <a:lnTo>
                    <a:pt x="265" y="425"/>
                  </a:lnTo>
                  <a:lnTo>
                    <a:pt x="265" y="477"/>
                  </a:lnTo>
                  <a:lnTo>
                    <a:pt x="0" y="477"/>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1" name="Google Shape;2221;p37"/>
            <p:cNvSpPr/>
            <p:nvPr/>
          </p:nvSpPr>
          <p:spPr>
            <a:xfrm>
              <a:off x="3160847" y="4020582"/>
              <a:ext cx="6893" cy="54018"/>
            </a:xfrm>
            <a:custGeom>
              <a:avLst/>
              <a:gdLst/>
              <a:ahLst/>
              <a:cxnLst/>
              <a:rect l="l" t="t" r="r" b="b"/>
              <a:pathLst>
                <a:path w="61" h="478" extrusionOk="0">
                  <a:moveTo>
                    <a:pt x="61" y="477"/>
                  </a:moveTo>
                  <a:lnTo>
                    <a:pt x="0" y="477"/>
                  </a:lnTo>
                  <a:lnTo>
                    <a:pt x="0" y="0"/>
                  </a:lnTo>
                  <a:lnTo>
                    <a:pt x="6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2" name="Google Shape;2222;p37"/>
            <p:cNvSpPr/>
            <p:nvPr/>
          </p:nvSpPr>
          <p:spPr>
            <a:xfrm>
              <a:off x="3174521" y="4020582"/>
              <a:ext cx="44186" cy="54018"/>
            </a:xfrm>
            <a:custGeom>
              <a:avLst/>
              <a:gdLst/>
              <a:ahLst/>
              <a:cxnLst/>
              <a:rect l="l" t="t" r="r" b="b"/>
              <a:pathLst>
                <a:path w="391" h="478" extrusionOk="0">
                  <a:moveTo>
                    <a:pt x="152" y="477"/>
                  </a:moveTo>
                  <a:lnTo>
                    <a:pt x="1" y="0"/>
                  </a:lnTo>
                  <a:lnTo>
                    <a:pt x="66" y="0"/>
                  </a:lnTo>
                  <a:lnTo>
                    <a:pt x="139" y="234"/>
                  </a:lnTo>
                  <a:cubicBezTo>
                    <a:pt x="161" y="299"/>
                    <a:pt x="178" y="356"/>
                    <a:pt x="191" y="412"/>
                  </a:cubicBezTo>
                  <a:lnTo>
                    <a:pt x="191" y="412"/>
                  </a:lnTo>
                  <a:cubicBezTo>
                    <a:pt x="204" y="360"/>
                    <a:pt x="226" y="299"/>
                    <a:pt x="248" y="234"/>
                  </a:cubicBezTo>
                  <a:lnTo>
                    <a:pt x="326" y="0"/>
                  </a:lnTo>
                  <a:lnTo>
                    <a:pt x="391" y="0"/>
                  </a:lnTo>
                  <a:lnTo>
                    <a:pt x="222" y="477"/>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3" name="Google Shape;2223;p37"/>
            <p:cNvSpPr/>
            <p:nvPr/>
          </p:nvSpPr>
          <p:spPr>
            <a:xfrm>
              <a:off x="3224470" y="4020582"/>
              <a:ext cx="30512" cy="54018"/>
            </a:xfrm>
            <a:custGeom>
              <a:avLst/>
              <a:gdLst/>
              <a:ahLst/>
              <a:cxnLst/>
              <a:rect l="l" t="t" r="r" b="b"/>
              <a:pathLst>
                <a:path w="270" h="478" extrusionOk="0">
                  <a:moveTo>
                    <a:pt x="248" y="252"/>
                  </a:moveTo>
                  <a:lnTo>
                    <a:pt x="66" y="252"/>
                  </a:lnTo>
                  <a:lnTo>
                    <a:pt x="66" y="425"/>
                  </a:lnTo>
                  <a:lnTo>
                    <a:pt x="270" y="425"/>
                  </a:lnTo>
                  <a:lnTo>
                    <a:pt x="270" y="477"/>
                  </a:lnTo>
                  <a:lnTo>
                    <a:pt x="1" y="477"/>
                  </a:lnTo>
                  <a:lnTo>
                    <a:pt x="1" y="0"/>
                  </a:lnTo>
                  <a:lnTo>
                    <a:pt x="261" y="0"/>
                  </a:lnTo>
                  <a:lnTo>
                    <a:pt x="261" y="52"/>
                  </a:lnTo>
                  <a:lnTo>
                    <a:pt x="66" y="52"/>
                  </a:lnTo>
                  <a:lnTo>
                    <a:pt x="66" y="204"/>
                  </a:lnTo>
                  <a:lnTo>
                    <a:pt x="248" y="20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4" name="Google Shape;2224;p37"/>
            <p:cNvSpPr/>
            <p:nvPr/>
          </p:nvSpPr>
          <p:spPr>
            <a:xfrm>
              <a:off x="3264248" y="4020017"/>
              <a:ext cx="35371" cy="54583"/>
            </a:xfrm>
            <a:custGeom>
              <a:avLst/>
              <a:gdLst/>
              <a:ahLst/>
              <a:cxnLst/>
              <a:rect l="l" t="t" r="r" b="b"/>
              <a:pathLst>
                <a:path w="313" h="483" extrusionOk="0">
                  <a:moveTo>
                    <a:pt x="61" y="231"/>
                  </a:moveTo>
                  <a:lnTo>
                    <a:pt x="126" y="231"/>
                  </a:lnTo>
                  <a:cubicBezTo>
                    <a:pt x="191" y="231"/>
                    <a:pt x="230" y="192"/>
                    <a:pt x="230" y="140"/>
                  </a:cubicBezTo>
                  <a:cubicBezTo>
                    <a:pt x="230" y="79"/>
                    <a:pt x="187" y="49"/>
                    <a:pt x="121" y="49"/>
                  </a:cubicBezTo>
                  <a:cubicBezTo>
                    <a:pt x="91" y="49"/>
                    <a:pt x="69" y="53"/>
                    <a:pt x="61" y="53"/>
                  </a:cubicBezTo>
                  <a:close/>
                  <a:moveTo>
                    <a:pt x="0" y="10"/>
                  </a:moveTo>
                  <a:cubicBezTo>
                    <a:pt x="30" y="5"/>
                    <a:pt x="74" y="1"/>
                    <a:pt x="117" y="1"/>
                  </a:cubicBezTo>
                  <a:cubicBezTo>
                    <a:pt x="182" y="1"/>
                    <a:pt x="226" y="14"/>
                    <a:pt x="256" y="40"/>
                  </a:cubicBezTo>
                  <a:cubicBezTo>
                    <a:pt x="278" y="62"/>
                    <a:pt x="295" y="96"/>
                    <a:pt x="295" y="131"/>
                  </a:cubicBezTo>
                  <a:cubicBezTo>
                    <a:pt x="295" y="196"/>
                    <a:pt x="252" y="235"/>
                    <a:pt x="204" y="252"/>
                  </a:cubicBezTo>
                  <a:lnTo>
                    <a:pt x="204" y="257"/>
                  </a:lnTo>
                  <a:cubicBezTo>
                    <a:pt x="239" y="270"/>
                    <a:pt x="260" y="300"/>
                    <a:pt x="273" y="352"/>
                  </a:cubicBezTo>
                  <a:cubicBezTo>
                    <a:pt x="291" y="417"/>
                    <a:pt x="299" y="465"/>
                    <a:pt x="312" y="482"/>
                  </a:cubicBezTo>
                  <a:lnTo>
                    <a:pt x="247" y="482"/>
                  </a:lnTo>
                  <a:cubicBezTo>
                    <a:pt x="239" y="469"/>
                    <a:pt x="230" y="426"/>
                    <a:pt x="213" y="369"/>
                  </a:cubicBezTo>
                  <a:cubicBezTo>
                    <a:pt x="200" y="304"/>
                    <a:pt x="174" y="278"/>
                    <a:pt x="117" y="274"/>
                  </a:cubicBezTo>
                  <a:lnTo>
                    <a:pt x="61" y="274"/>
                  </a:lnTo>
                  <a:lnTo>
                    <a:pt x="61" y="482"/>
                  </a:lnTo>
                  <a:lnTo>
                    <a:pt x="0" y="482"/>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5" name="Google Shape;2225;p37"/>
            <p:cNvSpPr/>
            <p:nvPr/>
          </p:nvSpPr>
          <p:spPr>
            <a:xfrm>
              <a:off x="3301427" y="4020582"/>
              <a:ext cx="42265" cy="54018"/>
            </a:xfrm>
            <a:custGeom>
              <a:avLst/>
              <a:gdLst/>
              <a:ahLst/>
              <a:cxnLst/>
              <a:rect l="l" t="t" r="r" b="b"/>
              <a:pathLst>
                <a:path w="374" h="478" extrusionOk="0">
                  <a:moveTo>
                    <a:pt x="148" y="477"/>
                  </a:moveTo>
                  <a:lnTo>
                    <a:pt x="148" y="273"/>
                  </a:lnTo>
                  <a:lnTo>
                    <a:pt x="1" y="0"/>
                  </a:lnTo>
                  <a:lnTo>
                    <a:pt x="70" y="0"/>
                  </a:lnTo>
                  <a:lnTo>
                    <a:pt x="135" y="130"/>
                  </a:lnTo>
                  <a:cubicBezTo>
                    <a:pt x="157" y="169"/>
                    <a:pt x="170" y="195"/>
                    <a:pt x="183" y="230"/>
                  </a:cubicBezTo>
                  <a:lnTo>
                    <a:pt x="187" y="230"/>
                  </a:lnTo>
                  <a:cubicBezTo>
                    <a:pt x="200" y="200"/>
                    <a:pt x="213" y="169"/>
                    <a:pt x="235" y="130"/>
                  </a:cubicBezTo>
                  <a:lnTo>
                    <a:pt x="304" y="0"/>
                  </a:lnTo>
                  <a:lnTo>
                    <a:pt x="373" y="0"/>
                  </a:lnTo>
                  <a:lnTo>
                    <a:pt x="213" y="273"/>
                  </a:lnTo>
                  <a:lnTo>
                    <a:pt x="213" y="477"/>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6" name="Google Shape;2226;p37"/>
            <p:cNvSpPr/>
            <p:nvPr/>
          </p:nvSpPr>
          <p:spPr>
            <a:xfrm>
              <a:off x="3356800" y="4019113"/>
              <a:ext cx="94135" cy="66222"/>
            </a:xfrm>
            <a:custGeom>
              <a:avLst/>
              <a:gdLst/>
              <a:ahLst/>
              <a:cxnLst/>
              <a:rect l="l" t="t" r="r" b="b"/>
              <a:pathLst>
                <a:path w="833" h="586" extrusionOk="0">
                  <a:moveTo>
                    <a:pt x="833" y="586"/>
                  </a:moveTo>
                  <a:lnTo>
                    <a:pt x="1" y="586"/>
                  </a:lnTo>
                  <a:lnTo>
                    <a:pt x="1" y="0"/>
                  </a:lnTo>
                  <a:lnTo>
                    <a:pt x="352" y="0"/>
                  </a:lnTo>
                  <a:lnTo>
                    <a:pt x="482" y="156"/>
                  </a:lnTo>
                  <a:close/>
                </a:path>
              </a:pathLst>
            </a:custGeom>
            <a:solidFill>
              <a:srgbClr val="00BFC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7" name="Google Shape;2227;p37"/>
            <p:cNvSpPr/>
            <p:nvPr/>
          </p:nvSpPr>
          <p:spPr>
            <a:xfrm>
              <a:off x="3358721" y="4132797"/>
              <a:ext cx="80461" cy="80461"/>
            </a:xfrm>
            <a:custGeom>
              <a:avLst/>
              <a:gdLst/>
              <a:ahLst/>
              <a:cxnLst/>
              <a:rect l="l" t="t" r="r" b="b"/>
              <a:pathLst>
                <a:path w="712" h="712" extrusionOk="0">
                  <a:moveTo>
                    <a:pt x="712" y="356"/>
                  </a:moveTo>
                  <a:cubicBezTo>
                    <a:pt x="712" y="551"/>
                    <a:pt x="552" y="711"/>
                    <a:pt x="356" y="711"/>
                  </a:cubicBezTo>
                  <a:cubicBezTo>
                    <a:pt x="161" y="711"/>
                    <a:pt x="1" y="551"/>
                    <a:pt x="1" y="356"/>
                  </a:cubicBezTo>
                  <a:cubicBezTo>
                    <a:pt x="1" y="161"/>
                    <a:pt x="161" y="0"/>
                    <a:pt x="356" y="0"/>
                  </a:cubicBezTo>
                  <a:cubicBezTo>
                    <a:pt x="552" y="0"/>
                    <a:pt x="712" y="161"/>
                    <a:pt x="712" y="356"/>
                  </a:cubicBezTo>
                  <a:close/>
                </a:path>
              </a:pathLst>
            </a:custGeom>
            <a:solidFill>
              <a:srgbClr val="5D5D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8" name="Google Shape;2228;p37"/>
            <p:cNvSpPr/>
            <p:nvPr/>
          </p:nvSpPr>
          <p:spPr>
            <a:xfrm>
              <a:off x="3383695" y="4157772"/>
              <a:ext cx="30512" cy="30512"/>
            </a:xfrm>
            <a:custGeom>
              <a:avLst/>
              <a:gdLst/>
              <a:ahLst/>
              <a:cxnLst/>
              <a:rect l="l" t="t" r="r" b="b"/>
              <a:pathLst>
                <a:path w="270" h="270" extrusionOk="0">
                  <a:moveTo>
                    <a:pt x="135" y="269"/>
                  </a:moveTo>
                  <a:cubicBezTo>
                    <a:pt x="62" y="269"/>
                    <a:pt x="1" y="208"/>
                    <a:pt x="1" y="135"/>
                  </a:cubicBezTo>
                  <a:cubicBezTo>
                    <a:pt x="1" y="61"/>
                    <a:pt x="62" y="0"/>
                    <a:pt x="135" y="0"/>
                  </a:cubicBezTo>
                  <a:cubicBezTo>
                    <a:pt x="209" y="0"/>
                    <a:pt x="270" y="61"/>
                    <a:pt x="270" y="135"/>
                  </a:cubicBezTo>
                  <a:cubicBezTo>
                    <a:pt x="270" y="208"/>
                    <a:pt x="209" y="269"/>
                    <a:pt x="135" y="269"/>
                  </a:cubicBezTo>
                  <a:close/>
                </a:path>
              </a:pathLst>
            </a:custGeom>
            <a:solidFill>
              <a:srgbClr val="0024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29" name="Google Shape;2229;p37"/>
            <p:cNvSpPr/>
            <p:nvPr/>
          </p:nvSpPr>
          <p:spPr>
            <a:xfrm>
              <a:off x="3012810" y="4132797"/>
              <a:ext cx="80461" cy="80461"/>
            </a:xfrm>
            <a:custGeom>
              <a:avLst/>
              <a:gdLst/>
              <a:ahLst/>
              <a:cxnLst/>
              <a:rect l="l" t="t" r="r" b="b"/>
              <a:pathLst>
                <a:path w="712" h="712" extrusionOk="0">
                  <a:moveTo>
                    <a:pt x="712" y="356"/>
                  </a:moveTo>
                  <a:cubicBezTo>
                    <a:pt x="712" y="551"/>
                    <a:pt x="551" y="711"/>
                    <a:pt x="356" y="711"/>
                  </a:cubicBezTo>
                  <a:cubicBezTo>
                    <a:pt x="161" y="711"/>
                    <a:pt x="1" y="551"/>
                    <a:pt x="1" y="356"/>
                  </a:cubicBezTo>
                  <a:cubicBezTo>
                    <a:pt x="1" y="161"/>
                    <a:pt x="161" y="0"/>
                    <a:pt x="356" y="0"/>
                  </a:cubicBezTo>
                  <a:cubicBezTo>
                    <a:pt x="551" y="0"/>
                    <a:pt x="712" y="161"/>
                    <a:pt x="712" y="356"/>
                  </a:cubicBezTo>
                  <a:close/>
                </a:path>
              </a:pathLst>
            </a:custGeom>
            <a:solidFill>
              <a:srgbClr val="5D5D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30" name="Google Shape;2230;p37"/>
            <p:cNvSpPr/>
            <p:nvPr/>
          </p:nvSpPr>
          <p:spPr>
            <a:xfrm>
              <a:off x="3037784" y="4157772"/>
              <a:ext cx="30512" cy="30512"/>
            </a:xfrm>
            <a:custGeom>
              <a:avLst/>
              <a:gdLst/>
              <a:ahLst/>
              <a:cxnLst/>
              <a:rect l="l" t="t" r="r" b="b"/>
              <a:pathLst>
                <a:path w="270" h="270" extrusionOk="0">
                  <a:moveTo>
                    <a:pt x="135" y="269"/>
                  </a:moveTo>
                  <a:cubicBezTo>
                    <a:pt x="62" y="269"/>
                    <a:pt x="1" y="208"/>
                    <a:pt x="1" y="135"/>
                  </a:cubicBezTo>
                  <a:cubicBezTo>
                    <a:pt x="1" y="61"/>
                    <a:pt x="62" y="0"/>
                    <a:pt x="135" y="0"/>
                  </a:cubicBezTo>
                  <a:cubicBezTo>
                    <a:pt x="209" y="0"/>
                    <a:pt x="270" y="61"/>
                    <a:pt x="270" y="135"/>
                  </a:cubicBezTo>
                  <a:cubicBezTo>
                    <a:pt x="270" y="208"/>
                    <a:pt x="209" y="269"/>
                    <a:pt x="135" y="269"/>
                  </a:cubicBezTo>
                  <a:close/>
                </a:path>
              </a:pathLst>
            </a:custGeom>
            <a:solidFill>
              <a:srgbClr val="0024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237" name="Google Shape;2237;p37"/>
          <p:cNvSpPr txBox="1"/>
          <p:nvPr/>
        </p:nvSpPr>
        <p:spPr>
          <a:xfrm>
            <a:off x="457223" y="1538451"/>
            <a:ext cx="1980300" cy="830243"/>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1100"/>
              <a:buFont typeface="Arial" panose="020B0604020202020204"/>
              <a:buNone/>
            </a:pPr>
            <a:r>
              <a:rPr lang="pl-PL" sz="1800" b="1" dirty="0" err="1">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Käufermerkmale</a:t>
            </a:r>
            <a:endParaRPr lang="pl-PL" sz="1800" b="1" dirty="0">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endParaRPr>
          </a:p>
        </p:txBody>
      </p:sp>
      <p:sp>
        <p:nvSpPr>
          <p:cNvPr id="2243" name="Google Shape;2243;p37"/>
          <p:cNvSpPr/>
          <p:nvPr/>
        </p:nvSpPr>
        <p:spPr>
          <a:xfrm>
            <a:off x="2607244" y="1548046"/>
            <a:ext cx="811507" cy="811055"/>
          </a:xfrm>
          <a:custGeom>
            <a:avLst/>
            <a:gdLst/>
            <a:ahLst/>
            <a:cxnLst/>
            <a:rect l="l" t="t" r="r" b="b"/>
            <a:pathLst>
              <a:path w="7181" h="7177" extrusionOk="0">
                <a:moveTo>
                  <a:pt x="7181" y="3586"/>
                </a:moveTo>
                <a:cubicBezTo>
                  <a:pt x="7181" y="5572"/>
                  <a:pt x="5576" y="7176"/>
                  <a:pt x="3591" y="7176"/>
                </a:cubicBezTo>
                <a:cubicBezTo>
                  <a:pt x="1609" y="7176"/>
                  <a:pt x="1" y="5572"/>
                  <a:pt x="1" y="3586"/>
                </a:cubicBezTo>
                <a:cubicBezTo>
                  <a:pt x="1" y="1605"/>
                  <a:pt x="1609" y="0"/>
                  <a:pt x="3591" y="0"/>
                </a:cubicBezTo>
                <a:cubicBezTo>
                  <a:pt x="5576" y="0"/>
                  <a:pt x="7181" y="1605"/>
                  <a:pt x="7181" y="358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244" name="Google Shape;2244;p37"/>
          <p:cNvGrpSpPr/>
          <p:nvPr/>
        </p:nvGrpSpPr>
        <p:grpSpPr>
          <a:xfrm>
            <a:off x="2814045" y="1844239"/>
            <a:ext cx="374959" cy="218670"/>
            <a:chOff x="3791420" y="1631976"/>
            <a:chExt cx="374959" cy="218670"/>
          </a:xfrm>
        </p:grpSpPr>
        <p:sp>
          <p:nvSpPr>
            <p:cNvPr id="2245" name="Google Shape;2245;p37"/>
            <p:cNvSpPr/>
            <p:nvPr/>
          </p:nvSpPr>
          <p:spPr>
            <a:xfrm>
              <a:off x="3791420" y="1631976"/>
              <a:ext cx="374959" cy="218670"/>
            </a:xfrm>
            <a:custGeom>
              <a:avLst/>
              <a:gdLst/>
              <a:ahLst/>
              <a:cxnLst/>
              <a:rect l="l" t="t" r="r" b="b"/>
              <a:pathLst>
                <a:path w="3318" h="1935" extrusionOk="0">
                  <a:moveTo>
                    <a:pt x="3317" y="178"/>
                  </a:moveTo>
                  <a:lnTo>
                    <a:pt x="3317" y="1757"/>
                  </a:lnTo>
                  <a:cubicBezTo>
                    <a:pt x="3317" y="1856"/>
                    <a:pt x="3235" y="1934"/>
                    <a:pt x="3139" y="1934"/>
                  </a:cubicBezTo>
                  <a:lnTo>
                    <a:pt x="178" y="1934"/>
                  </a:lnTo>
                  <a:cubicBezTo>
                    <a:pt x="165" y="1934"/>
                    <a:pt x="156" y="1934"/>
                    <a:pt x="148" y="1934"/>
                  </a:cubicBezTo>
                  <a:cubicBezTo>
                    <a:pt x="65" y="1917"/>
                    <a:pt x="0" y="1848"/>
                    <a:pt x="0" y="1757"/>
                  </a:cubicBezTo>
                  <a:lnTo>
                    <a:pt x="0" y="178"/>
                  </a:lnTo>
                  <a:cubicBezTo>
                    <a:pt x="0" y="83"/>
                    <a:pt x="78" y="1"/>
                    <a:pt x="178" y="1"/>
                  </a:cubicBezTo>
                  <a:lnTo>
                    <a:pt x="3139" y="1"/>
                  </a:lnTo>
                  <a:cubicBezTo>
                    <a:pt x="3235" y="1"/>
                    <a:pt x="3317" y="83"/>
                    <a:pt x="3317" y="17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6" name="Google Shape;2246;p37"/>
            <p:cNvSpPr/>
            <p:nvPr/>
          </p:nvSpPr>
          <p:spPr>
            <a:xfrm>
              <a:off x="3791420" y="1675596"/>
              <a:ext cx="374959" cy="43734"/>
            </a:xfrm>
            <a:custGeom>
              <a:avLst/>
              <a:gdLst/>
              <a:ahLst/>
              <a:cxnLst/>
              <a:rect l="l" t="t" r="r" b="b"/>
              <a:pathLst>
                <a:path w="3318" h="387" extrusionOk="0">
                  <a:moveTo>
                    <a:pt x="3317" y="386"/>
                  </a:moveTo>
                  <a:lnTo>
                    <a:pt x="0" y="386"/>
                  </a:lnTo>
                  <a:lnTo>
                    <a:pt x="0" y="1"/>
                  </a:lnTo>
                  <a:lnTo>
                    <a:pt x="3317" y="1"/>
                  </a:lnTo>
                  <a:close/>
                </a:path>
              </a:pathLst>
            </a:custGeom>
            <a:solidFill>
              <a:srgbClr val="5D5D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7" name="Google Shape;2247;p37"/>
            <p:cNvSpPr/>
            <p:nvPr/>
          </p:nvSpPr>
          <p:spPr>
            <a:xfrm>
              <a:off x="4050091" y="1769617"/>
              <a:ext cx="45203" cy="44751"/>
            </a:xfrm>
            <a:custGeom>
              <a:avLst/>
              <a:gdLst/>
              <a:ahLst/>
              <a:cxnLst/>
              <a:rect l="l" t="t" r="r" b="b"/>
              <a:pathLst>
                <a:path w="400" h="396" extrusionOk="0">
                  <a:moveTo>
                    <a:pt x="399" y="200"/>
                  </a:moveTo>
                  <a:cubicBezTo>
                    <a:pt x="399" y="309"/>
                    <a:pt x="308" y="396"/>
                    <a:pt x="200" y="396"/>
                  </a:cubicBezTo>
                  <a:cubicBezTo>
                    <a:pt x="92" y="396"/>
                    <a:pt x="1" y="309"/>
                    <a:pt x="1" y="200"/>
                  </a:cubicBezTo>
                  <a:cubicBezTo>
                    <a:pt x="1" y="88"/>
                    <a:pt x="92" y="1"/>
                    <a:pt x="200" y="1"/>
                  </a:cubicBezTo>
                  <a:cubicBezTo>
                    <a:pt x="308" y="1"/>
                    <a:pt x="399" y="88"/>
                    <a:pt x="399" y="20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8" name="Google Shape;2248;p37"/>
            <p:cNvSpPr/>
            <p:nvPr/>
          </p:nvSpPr>
          <p:spPr>
            <a:xfrm>
              <a:off x="4078003" y="1769617"/>
              <a:ext cx="45203" cy="44751"/>
            </a:xfrm>
            <a:custGeom>
              <a:avLst/>
              <a:gdLst/>
              <a:ahLst/>
              <a:cxnLst/>
              <a:rect l="l" t="t" r="r" b="b"/>
              <a:pathLst>
                <a:path w="400" h="396" extrusionOk="0">
                  <a:moveTo>
                    <a:pt x="400" y="200"/>
                  </a:moveTo>
                  <a:cubicBezTo>
                    <a:pt x="400" y="309"/>
                    <a:pt x="309" y="396"/>
                    <a:pt x="200" y="396"/>
                  </a:cubicBezTo>
                  <a:cubicBezTo>
                    <a:pt x="92" y="396"/>
                    <a:pt x="1" y="309"/>
                    <a:pt x="1" y="200"/>
                  </a:cubicBezTo>
                  <a:cubicBezTo>
                    <a:pt x="1" y="88"/>
                    <a:pt x="92" y="1"/>
                    <a:pt x="200" y="1"/>
                  </a:cubicBezTo>
                  <a:cubicBezTo>
                    <a:pt x="309" y="1"/>
                    <a:pt x="400" y="88"/>
                    <a:pt x="400" y="200"/>
                  </a:cubicBezTo>
                  <a:close/>
                </a:path>
              </a:pathLst>
            </a:custGeom>
            <a:solidFill>
              <a:srgbClr val="0024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49" name="Google Shape;2249;p37"/>
            <p:cNvSpPr/>
            <p:nvPr/>
          </p:nvSpPr>
          <p:spPr>
            <a:xfrm>
              <a:off x="3808597" y="1756960"/>
              <a:ext cx="181829" cy="12770"/>
            </a:xfrm>
            <a:custGeom>
              <a:avLst/>
              <a:gdLst/>
              <a:ahLst/>
              <a:cxnLst/>
              <a:rect l="l" t="t" r="r" b="b"/>
              <a:pathLst>
                <a:path w="1609" h="113" extrusionOk="0">
                  <a:moveTo>
                    <a:pt x="1609" y="113"/>
                  </a:moveTo>
                  <a:lnTo>
                    <a:pt x="0" y="113"/>
                  </a:lnTo>
                  <a:lnTo>
                    <a:pt x="0" y="0"/>
                  </a:lnTo>
                  <a:lnTo>
                    <a:pt x="160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50" name="Google Shape;2250;p37"/>
            <p:cNvSpPr/>
            <p:nvPr/>
          </p:nvSpPr>
          <p:spPr>
            <a:xfrm>
              <a:off x="3808597" y="1779449"/>
              <a:ext cx="181829" cy="12883"/>
            </a:xfrm>
            <a:custGeom>
              <a:avLst/>
              <a:gdLst/>
              <a:ahLst/>
              <a:cxnLst/>
              <a:rect l="l" t="t" r="r" b="b"/>
              <a:pathLst>
                <a:path w="1609" h="114" extrusionOk="0">
                  <a:moveTo>
                    <a:pt x="1609" y="113"/>
                  </a:moveTo>
                  <a:lnTo>
                    <a:pt x="0" y="113"/>
                  </a:lnTo>
                  <a:lnTo>
                    <a:pt x="0" y="1"/>
                  </a:lnTo>
                  <a:lnTo>
                    <a:pt x="160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259" name="Google Shape;2259;p37"/>
          <p:cNvSpPr txBox="1"/>
          <p:nvPr/>
        </p:nvSpPr>
        <p:spPr>
          <a:xfrm>
            <a:off x="457223" y="2686883"/>
            <a:ext cx="1925162" cy="830242"/>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pl-PL" sz="1800" b="1" dirty="0" err="1">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Produktmerkmale</a:t>
            </a:r>
            <a:endParaRPr lang="pl-PL" sz="1800" b="1" dirty="0">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endParaRPr>
          </a:p>
        </p:txBody>
      </p:sp>
      <p:sp>
        <p:nvSpPr>
          <p:cNvPr id="2262" name="Google Shape;2262;p37"/>
          <p:cNvSpPr txBox="1"/>
          <p:nvPr/>
        </p:nvSpPr>
        <p:spPr>
          <a:xfrm>
            <a:off x="6706477" y="1830340"/>
            <a:ext cx="1980300" cy="849642"/>
          </a:xfrm>
          <a:prstGeom prst="rect">
            <a:avLst/>
          </a:prstGeom>
          <a:solidFill>
            <a:schemeClr val="accent2"/>
          </a:solidFill>
          <a:ln>
            <a:noFill/>
          </a:ln>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panose="020B0604020202020204"/>
              <a:buNone/>
            </a:pPr>
            <a:r>
              <a:rPr lang="pl-PL" sz="1800" b="1" dirty="0" err="1">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Marktmerkmale</a:t>
            </a:r>
            <a:endParaRPr lang="pl-PL" sz="1800" b="1" dirty="0">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endParaRPr>
          </a:p>
        </p:txBody>
      </p:sp>
      <p:sp>
        <p:nvSpPr>
          <p:cNvPr id="2264" name="Google Shape;2264;p37"/>
          <p:cNvSpPr/>
          <p:nvPr/>
        </p:nvSpPr>
        <p:spPr>
          <a:xfrm>
            <a:off x="5697052" y="1793887"/>
            <a:ext cx="810942" cy="811507"/>
          </a:xfrm>
          <a:custGeom>
            <a:avLst/>
            <a:gdLst/>
            <a:ahLst/>
            <a:cxnLst/>
            <a:rect l="l" t="t" r="r" b="b"/>
            <a:pathLst>
              <a:path w="7176" h="7181" extrusionOk="0">
                <a:moveTo>
                  <a:pt x="7176" y="3590"/>
                </a:moveTo>
                <a:cubicBezTo>
                  <a:pt x="7176" y="5572"/>
                  <a:pt x="5572" y="7180"/>
                  <a:pt x="3586" y="7180"/>
                </a:cubicBezTo>
                <a:cubicBezTo>
                  <a:pt x="1605" y="7180"/>
                  <a:pt x="0" y="5572"/>
                  <a:pt x="0" y="3590"/>
                </a:cubicBezTo>
                <a:cubicBezTo>
                  <a:pt x="0" y="1609"/>
                  <a:pt x="1605" y="0"/>
                  <a:pt x="3586" y="0"/>
                </a:cubicBezTo>
                <a:cubicBezTo>
                  <a:pt x="5572" y="0"/>
                  <a:pt x="7176" y="1609"/>
                  <a:pt x="7176" y="359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5" name="Google Shape;2265;p37"/>
          <p:cNvSpPr/>
          <p:nvPr/>
        </p:nvSpPr>
        <p:spPr>
          <a:xfrm>
            <a:off x="2594312" y="2696251"/>
            <a:ext cx="810942" cy="811507"/>
          </a:xfrm>
          <a:custGeom>
            <a:avLst/>
            <a:gdLst/>
            <a:ahLst/>
            <a:cxnLst/>
            <a:rect l="l" t="t" r="r" b="b"/>
            <a:pathLst>
              <a:path w="7176" h="7181" extrusionOk="0">
                <a:moveTo>
                  <a:pt x="7176" y="3591"/>
                </a:moveTo>
                <a:cubicBezTo>
                  <a:pt x="7176" y="5572"/>
                  <a:pt x="5571" y="7180"/>
                  <a:pt x="3586" y="7180"/>
                </a:cubicBezTo>
                <a:cubicBezTo>
                  <a:pt x="1604" y="7180"/>
                  <a:pt x="0" y="5572"/>
                  <a:pt x="0" y="3591"/>
                </a:cubicBezTo>
                <a:cubicBezTo>
                  <a:pt x="0" y="1609"/>
                  <a:pt x="1604" y="1"/>
                  <a:pt x="3586" y="1"/>
                </a:cubicBezTo>
                <a:cubicBezTo>
                  <a:pt x="5571" y="1"/>
                  <a:pt x="7176" y="1609"/>
                  <a:pt x="7176" y="359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266" name="Google Shape;2266;p37"/>
          <p:cNvGrpSpPr/>
          <p:nvPr/>
        </p:nvGrpSpPr>
        <p:grpSpPr>
          <a:xfrm>
            <a:off x="5941346" y="2036203"/>
            <a:ext cx="342634" cy="350432"/>
            <a:chOff x="5783601" y="2630496"/>
            <a:chExt cx="342634" cy="350432"/>
          </a:xfrm>
        </p:grpSpPr>
        <p:sp>
          <p:nvSpPr>
            <p:cNvPr id="2267" name="Google Shape;2267;p37"/>
            <p:cNvSpPr/>
            <p:nvPr/>
          </p:nvSpPr>
          <p:spPr>
            <a:xfrm>
              <a:off x="5857055" y="2642814"/>
              <a:ext cx="91762" cy="238220"/>
            </a:xfrm>
            <a:custGeom>
              <a:avLst/>
              <a:gdLst/>
              <a:ahLst/>
              <a:cxnLst/>
              <a:rect l="l" t="t" r="r" b="b"/>
              <a:pathLst>
                <a:path w="812" h="2108" extrusionOk="0">
                  <a:moveTo>
                    <a:pt x="811" y="0"/>
                  </a:moveTo>
                  <a:lnTo>
                    <a:pt x="1" y="0"/>
                  </a:lnTo>
                  <a:lnTo>
                    <a:pt x="1" y="2107"/>
                  </a:lnTo>
                  <a:lnTo>
                    <a:pt x="811" y="2107"/>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8" name="Google Shape;2268;p37"/>
            <p:cNvSpPr/>
            <p:nvPr/>
          </p:nvSpPr>
          <p:spPr>
            <a:xfrm>
              <a:off x="5971755" y="2698639"/>
              <a:ext cx="45655" cy="182394"/>
            </a:xfrm>
            <a:custGeom>
              <a:avLst/>
              <a:gdLst/>
              <a:ahLst/>
              <a:cxnLst/>
              <a:rect l="l" t="t" r="r" b="b"/>
              <a:pathLst>
                <a:path w="404" h="1614" extrusionOk="0">
                  <a:moveTo>
                    <a:pt x="403" y="0"/>
                  </a:moveTo>
                  <a:lnTo>
                    <a:pt x="0" y="0"/>
                  </a:lnTo>
                  <a:lnTo>
                    <a:pt x="0" y="1613"/>
                  </a:lnTo>
                  <a:lnTo>
                    <a:pt x="403" y="1613"/>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69" name="Google Shape;2269;p37"/>
            <p:cNvSpPr/>
            <p:nvPr/>
          </p:nvSpPr>
          <p:spPr>
            <a:xfrm>
              <a:off x="5801230" y="2919113"/>
              <a:ext cx="62380" cy="61815"/>
            </a:xfrm>
            <a:custGeom>
              <a:avLst/>
              <a:gdLst/>
              <a:ahLst/>
              <a:cxnLst/>
              <a:rect l="l" t="t" r="r" b="b"/>
              <a:pathLst>
                <a:path w="552" h="547" extrusionOk="0">
                  <a:moveTo>
                    <a:pt x="551" y="274"/>
                  </a:moveTo>
                  <a:cubicBezTo>
                    <a:pt x="551" y="425"/>
                    <a:pt x="425" y="547"/>
                    <a:pt x="274" y="547"/>
                  </a:cubicBezTo>
                  <a:cubicBezTo>
                    <a:pt x="122" y="547"/>
                    <a:pt x="0" y="425"/>
                    <a:pt x="0" y="274"/>
                  </a:cubicBezTo>
                  <a:cubicBezTo>
                    <a:pt x="0" y="122"/>
                    <a:pt x="122" y="1"/>
                    <a:pt x="274" y="1"/>
                  </a:cubicBezTo>
                  <a:cubicBezTo>
                    <a:pt x="425" y="1"/>
                    <a:pt x="551" y="122"/>
                    <a:pt x="551" y="274"/>
                  </a:cubicBez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0" name="Google Shape;2270;p37"/>
            <p:cNvSpPr/>
            <p:nvPr/>
          </p:nvSpPr>
          <p:spPr>
            <a:xfrm>
              <a:off x="5985994" y="2919113"/>
              <a:ext cx="62267" cy="61815"/>
            </a:xfrm>
            <a:custGeom>
              <a:avLst/>
              <a:gdLst/>
              <a:ahLst/>
              <a:cxnLst/>
              <a:rect l="l" t="t" r="r" b="b"/>
              <a:pathLst>
                <a:path w="551" h="547" extrusionOk="0">
                  <a:moveTo>
                    <a:pt x="551" y="274"/>
                  </a:moveTo>
                  <a:cubicBezTo>
                    <a:pt x="551" y="425"/>
                    <a:pt x="429" y="547"/>
                    <a:pt x="277" y="547"/>
                  </a:cubicBezTo>
                  <a:cubicBezTo>
                    <a:pt x="126" y="547"/>
                    <a:pt x="0" y="425"/>
                    <a:pt x="0" y="274"/>
                  </a:cubicBezTo>
                  <a:cubicBezTo>
                    <a:pt x="0" y="122"/>
                    <a:pt x="126" y="1"/>
                    <a:pt x="277" y="1"/>
                  </a:cubicBezTo>
                  <a:cubicBezTo>
                    <a:pt x="429" y="1"/>
                    <a:pt x="551" y="122"/>
                    <a:pt x="551" y="274"/>
                  </a:cubicBez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1" name="Google Shape;2271;p37"/>
            <p:cNvSpPr/>
            <p:nvPr/>
          </p:nvSpPr>
          <p:spPr>
            <a:xfrm>
              <a:off x="5791398" y="2880917"/>
              <a:ext cx="263194" cy="9380"/>
            </a:xfrm>
            <a:custGeom>
              <a:avLst/>
              <a:gdLst/>
              <a:ahLst/>
              <a:cxnLst/>
              <a:rect l="l" t="t" r="r" b="b"/>
              <a:pathLst>
                <a:path w="2329" h="83" extrusionOk="0">
                  <a:moveTo>
                    <a:pt x="2329" y="39"/>
                  </a:moveTo>
                  <a:cubicBezTo>
                    <a:pt x="2329" y="61"/>
                    <a:pt x="2307" y="83"/>
                    <a:pt x="2286" y="83"/>
                  </a:cubicBezTo>
                  <a:lnTo>
                    <a:pt x="40" y="83"/>
                  </a:lnTo>
                  <a:cubicBezTo>
                    <a:pt x="18" y="83"/>
                    <a:pt x="1" y="61"/>
                    <a:pt x="1" y="39"/>
                  </a:cubicBezTo>
                  <a:cubicBezTo>
                    <a:pt x="1" y="18"/>
                    <a:pt x="18" y="0"/>
                    <a:pt x="40" y="0"/>
                  </a:cubicBezTo>
                  <a:lnTo>
                    <a:pt x="2286" y="0"/>
                  </a:lnTo>
                  <a:cubicBezTo>
                    <a:pt x="2307" y="0"/>
                    <a:pt x="2329" y="18"/>
                    <a:pt x="2329" y="39"/>
                  </a:cubicBez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2" name="Google Shape;2272;p37"/>
            <p:cNvSpPr/>
            <p:nvPr/>
          </p:nvSpPr>
          <p:spPr>
            <a:xfrm>
              <a:off x="5783601" y="2754012"/>
              <a:ext cx="277433" cy="136287"/>
            </a:xfrm>
            <a:custGeom>
              <a:avLst/>
              <a:gdLst/>
              <a:ahLst/>
              <a:cxnLst/>
              <a:rect l="l" t="t" r="r" b="b"/>
              <a:pathLst>
                <a:path w="2455" h="1206" extrusionOk="0">
                  <a:moveTo>
                    <a:pt x="204" y="1123"/>
                  </a:moveTo>
                  <a:lnTo>
                    <a:pt x="2251" y="1123"/>
                  </a:lnTo>
                  <a:lnTo>
                    <a:pt x="2363" y="83"/>
                  </a:lnTo>
                  <a:lnTo>
                    <a:pt x="91" y="83"/>
                  </a:lnTo>
                  <a:close/>
                  <a:moveTo>
                    <a:pt x="2324" y="1206"/>
                  </a:moveTo>
                  <a:lnTo>
                    <a:pt x="130" y="1206"/>
                  </a:lnTo>
                  <a:lnTo>
                    <a:pt x="0" y="0"/>
                  </a:lnTo>
                  <a:lnTo>
                    <a:pt x="2454"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3" name="Google Shape;2273;p37"/>
            <p:cNvSpPr/>
            <p:nvPr/>
          </p:nvSpPr>
          <p:spPr>
            <a:xfrm>
              <a:off x="5816372" y="2754012"/>
              <a:ext cx="211324" cy="136287"/>
            </a:xfrm>
            <a:custGeom>
              <a:avLst/>
              <a:gdLst/>
              <a:ahLst/>
              <a:cxnLst/>
              <a:rect l="l" t="t" r="r" b="b"/>
              <a:pathLst>
                <a:path w="1870" h="1206" extrusionOk="0">
                  <a:moveTo>
                    <a:pt x="174" y="1123"/>
                  </a:moveTo>
                  <a:lnTo>
                    <a:pt x="1696" y="1123"/>
                  </a:lnTo>
                  <a:lnTo>
                    <a:pt x="1783" y="83"/>
                  </a:lnTo>
                  <a:lnTo>
                    <a:pt x="92" y="83"/>
                  </a:lnTo>
                  <a:close/>
                  <a:moveTo>
                    <a:pt x="1774" y="1206"/>
                  </a:moveTo>
                  <a:lnTo>
                    <a:pt x="101" y="1206"/>
                  </a:lnTo>
                  <a:lnTo>
                    <a:pt x="1" y="0"/>
                  </a:lnTo>
                  <a:lnTo>
                    <a:pt x="1870"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4" name="Google Shape;2274;p37"/>
            <p:cNvSpPr/>
            <p:nvPr/>
          </p:nvSpPr>
          <p:spPr>
            <a:xfrm>
              <a:off x="5857055" y="2754012"/>
              <a:ext cx="130411" cy="136287"/>
            </a:xfrm>
            <a:custGeom>
              <a:avLst/>
              <a:gdLst/>
              <a:ahLst/>
              <a:cxnLst/>
              <a:rect l="l" t="t" r="r" b="b"/>
              <a:pathLst>
                <a:path w="1154" h="1206" extrusionOk="0">
                  <a:moveTo>
                    <a:pt x="135" y="1123"/>
                  </a:moveTo>
                  <a:lnTo>
                    <a:pt x="1015" y="1123"/>
                  </a:lnTo>
                  <a:lnTo>
                    <a:pt x="1067" y="83"/>
                  </a:lnTo>
                  <a:lnTo>
                    <a:pt x="87" y="83"/>
                  </a:lnTo>
                  <a:close/>
                  <a:moveTo>
                    <a:pt x="1098" y="1206"/>
                  </a:moveTo>
                  <a:lnTo>
                    <a:pt x="57" y="1206"/>
                  </a:lnTo>
                  <a:lnTo>
                    <a:pt x="1" y="0"/>
                  </a:lnTo>
                  <a:lnTo>
                    <a:pt x="1154"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5" name="Google Shape;2275;p37"/>
            <p:cNvSpPr/>
            <p:nvPr/>
          </p:nvSpPr>
          <p:spPr>
            <a:xfrm>
              <a:off x="5895816" y="2754012"/>
              <a:ext cx="53001" cy="136287"/>
            </a:xfrm>
            <a:custGeom>
              <a:avLst/>
              <a:gdLst/>
              <a:ahLst/>
              <a:cxnLst/>
              <a:rect l="l" t="t" r="r" b="b"/>
              <a:pathLst>
                <a:path w="469" h="1206" extrusionOk="0">
                  <a:moveTo>
                    <a:pt x="104" y="1123"/>
                  </a:moveTo>
                  <a:lnTo>
                    <a:pt x="364" y="1123"/>
                  </a:lnTo>
                  <a:lnTo>
                    <a:pt x="382" y="83"/>
                  </a:lnTo>
                  <a:lnTo>
                    <a:pt x="87" y="83"/>
                  </a:lnTo>
                  <a:close/>
                  <a:moveTo>
                    <a:pt x="447" y="1206"/>
                  </a:moveTo>
                  <a:lnTo>
                    <a:pt x="22" y="1206"/>
                  </a:lnTo>
                  <a:lnTo>
                    <a:pt x="0" y="0"/>
                  </a:lnTo>
                  <a:lnTo>
                    <a:pt x="468"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6" name="Google Shape;2276;p37"/>
            <p:cNvSpPr/>
            <p:nvPr/>
          </p:nvSpPr>
          <p:spPr>
            <a:xfrm>
              <a:off x="5798291" y="2840687"/>
              <a:ext cx="248051" cy="5085"/>
            </a:xfrm>
            <a:custGeom>
              <a:avLst/>
              <a:gdLst/>
              <a:ahLst/>
              <a:cxnLst/>
              <a:rect l="l" t="t" r="r" b="b"/>
              <a:pathLst>
                <a:path w="2195" h="45" extrusionOk="0">
                  <a:moveTo>
                    <a:pt x="2194" y="44"/>
                  </a:moveTo>
                  <a:lnTo>
                    <a:pt x="0" y="44"/>
                  </a:lnTo>
                  <a:lnTo>
                    <a:pt x="0" y="1"/>
                  </a:lnTo>
                  <a:lnTo>
                    <a:pt x="2194"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7" name="Google Shape;2277;p37"/>
            <p:cNvSpPr/>
            <p:nvPr/>
          </p:nvSpPr>
          <p:spPr>
            <a:xfrm>
              <a:off x="5792867" y="2793225"/>
              <a:ext cx="259352" cy="9380"/>
            </a:xfrm>
            <a:custGeom>
              <a:avLst/>
              <a:gdLst/>
              <a:ahLst/>
              <a:cxnLst/>
              <a:rect l="l" t="t" r="r" b="b"/>
              <a:pathLst>
                <a:path w="2295" h="83" extrusionOk="0">
                  <a:moveTo>
                    <a:pt x="2294" y="83"/>
                  </a:moveTo>
                  <a:lnTo>
                    <a:pt x="1" y="83"/>
                  </a:lnTo>
                  <a:lnTo>
                    <a:pt x="1" y="0"/>
                  </a:lnTo>
                  <a:lnTo>
                    <a:pt x="2294"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78" name="Google Shape;2278;p37"/>
            <p:cNvSpPr/>
            <p:nvPr/>
          </p:nvSpPr>
          <p:spPr>
            <a:xfrm>
              <a:off x="6051086" y="2637842"/>
              <a:ext cx="61815" cy="121144"/>
            </a:xfrm>
            <a:custGeom>
              <a:avLst/>
              <a:gdLst/>
              <a:ahLst/>
              <a:cxnLst/>
              <a:rect l="l" t="t" r="r" b="b"/>
              <a:pathLst>
                <a:path w="547" h="1072" extrusionOk="0">
                  <a:moveTo>
                    <a:pt x="83" y="1072"/>
                  </a:moveTo>
                  <a:lnTo>
                    <a:pt x="1" y="1063"/>
                  </a:lnTo>
                  <a:lnTo>
                    <a:pt x="131" y="1"/>
                  </a:lnTo>
                  <a:lnTo>
                    <a:pt x="547" y="1"/>
                  </a:lnTo>
                  <a:lnTo>
                    <a:pt x="547" y="83"/>
                  </a:lnTo>
                  <a:lnTo>
                    <a:pt x="204" y="83"/>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79" name="Google Shape;2279;p37"/>
            <p:cNvSpPr/>
            <p:nvPr/>
          </p:nvSpPr>
          <p:spPr>
            <a:xfrm>
              <a:off x="5827673" y="2897077"/>
              <a:ext cx="194147" cy="55939"/>
            </a:xfrm>
            <a:custGeom>
              <a:avLst/>
              <a:gdLst/>
              <a:ahLst/>
              <a:cxnLst/>
              <a:rect l="l" t="t" r="r" b="b"/>
              <a:pathLst>
                <a:path w="1718" h="495" extrusionOk="0">
                  <a:moveTo>
                    <a:pt x="1718" y="495"/>
                  </a:moveTo>
                  <a:lnTo>
                    <a:pt x="1635" y="495"/>
                  </a:lnTo>
                  <a:lnTo>
                    <a:pt x="1635" y="87"/>
                  </a:lnTo>
                  <a:lnTo>
                    <a:pt x="83" y="87"/>
                  </a:lnTo>
                  <a:lnTo>
                    <a:pt x="83" y="369"/>
                  </a:lnTo>
                  <a:lnTo>
                    <a:pt x="1" y="369"/>
                  </a:lnTo>
                  <a:lnTo>
                    <a:pt x="1" y="0"/>
                  </a:lnTo>
                  <a:lnTo>
                    <a:pt x="1718"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0" name="Google Shape;2280;p37"/>
            <p:cNvSpPr/>
            <p:nvPr/>
          </p:nvSpPr>
          <p:spPr>
            <a:xfrm>
              <a:off x="6102051" y="2630496"/>
              <a:ext cx="24184" cy="24184"/>
            </a:xfrm>
            <a:custGeom>
              <a:avLst/>
              <a:gdLst/>
              <a:ahLst/>
              <a:cxnLst/>
              <a:rect l="l" t="t" r="r" b="b"/>
              <a:pathLst>
                <a:path w="214" h="214" extrusionOk="0">
                  <a:moveTo>
                    <a:pt x="213" y="109"/>
                  </a:moveTo>
                  <a:cubicBezTo>
                    <a:pt x="213" y="166"/>
                    <a:pt x="165" y="213"/>
                    <a:pt x="105" y="213"/>
                  </a:cubicBezTo>
                  <a:cubicBezTo>
                    <a:pt x="48" y="213"/>
                    <a:pt x="1" y="166"/>
                    <a:pt x="1" y="109"/>
                  </a:cubicBezTo>
                  <a:cubicBezTo>
                    <a:pt x="1" y="49"/>
                    <a:pt x="48" y="1"/>
                    <a:pt x="105" y="1"/>
                  </a:cubicBezTo>
                  <a:cubicBezTo>
                    <a:pt x="165" y="1"/>
                    <a:pt x="213" y="49"/>
                    <a:pt x="213" y="109"/>
                  </a:cubicBez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281" name="Google Shape;2281;p37"/>
          <p:cNvGrpSpPr/>
          <p:nvPr/>
        </p:nvGrpSpPr>
        <p:grpSpPr>
          <a:xfrm>
            <a:off x="2792750" y="2916500"/>
            <a:ext cx="440502" cy="395073"/>
            <a:chOff x="2988400" y="2484493"/>
            <a:chExt cx="440502" cy="395073"/>
          </a:xfrm>
        </p:grpSpPr>
        <p:sp>
          <p:nvSpPr>
            <p:cNvPr id="2282" name="Google Shape;2282;p37"/>
            <p:cNvSpPr/>
            <p:nvPr/>
          </p:nvSpPr>
          <p:spPr>
            <a:xfrm>
              <a:off x="3080952" y="2484493"/>
              <a:ext cx="129959" cy="166234"/>
            </a:xfrm>
            <a:custGeom>
              <a:avLst/>
              <a:gdLst/>
              <a:ahLst/>
              <a:cxnLst/>
              <a:rect l="l" t="t" r="r" b="b"/>
              <a:pathLst>
                <a:path w="1150" h="1471" extrusionOk="0">
                  <a:moveTo>
                    <a:pt x="577" y="148"/>
                  </a:moveTo>
                  <a:cubicBezTo>
                    <a:pt x="339" y="148"/>
                    <a:pt x="148" y="339"/>
                    <a:pt x="148" y="577"/>
                  </a:cubicBezTo>
                  <a:lnTo>
                    <a:pt x="148" y="898"/>
                  </a:lnTo>
                  <a:cubicBezTo>
                    <a:pt x="148" y="1132"/>
                    <a:pt x="339" y="1328"/>
                    <a:pt x="577" y="1328"/>
                  </a:cubicBezTo>
                  <a:cubicBezTo>
                    <a:pt x="816" y="1328"/>
                    <a:pt x="1006" y="1132"/>
                    <a:pt x="1006" y="898"/>
                  </a:cubicBezTo>
                  <a:lnTo>
                    <a:pt x="1006" y="577"/>
                  </a:lnTo>
                  <a:cubicBezTo>
                    <a:pt x="1006" y="339"/>
                    <a:pt x="816" y="148"/>
                    <a:pt x="577" y="148"/>
                  </a:cubicBezTo>
                  <a:close/>
                  <a:moveTo>
                    <a:pt x="577" y="1471"/>
                  </a:moveTo>
                  <a:cubicBezTo>
                    <a:pt x="261" y="1471"/>
                    <a:pt x="1" y="1215"/>
                    <a:pt x="1" y="898"/>
                  </a:cubicBezTo>
                  <a:lnTo>
                    <a:pt x="1" y="577"/>
                  </a:lnTo>
                  <a:cubicBezTo>
                    <a:pt x="1" y="261"/>
                    <a:pt x="261" y="1"/>
                    <a:pt x="577" y="1"/>
                  </a:cubicBezTo>
                  <a:cubicBezTo>
                    <a:pt x="894" y="1"/>
                    <a:pt x="1149" y="261"/>
                    <a:pt x="1149" y="577"/>
                  </a:cubicBezTo>
                  <a:lnTo>
                    <a:pt x="1149" y="898"/>
                  </a:lnTo>
                  <a:cubicBezTo>
                    <a:pt x="1149" y="1215"/>
                    <a:pt x="894" y="1471"/>
                    <a:pt x="577" y="1471"/>
                  </a:cubicBez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3" name="Google Shape;2283;p37"/>
            <p:cNvSpPr/>
            <p:nvPr/>
          </p:nvSpPr>
          <p:spPr>
            <a:xfrm>
              <a:off x="2988400" y="2567778"/>
              <a:ext cx="315065" cy="311788"/>
            </a:xfrm>
            <a:custGeom>
              <a:avLst/>
              <a:gdLst/>
              <a:ahLst/>
              <a:cxnLst/>
              <a:rect l="l" t="t" r="r" b="b"/>
              <a:pathLst>
                <a:path w="2788" h="2759" extrusionOk="0">
                  <a:moveTo>
                    <a:pt x="2255" y="1"/>
                  </a:moveTo>
                  <a:lnTo>
                    <a:pt x="1431" y="1"/>
                  </a:lnTo>
                  <a:lnTo>
                    <a:pt x="1361" y="1"/>
                  </a:lnTo>
                  <a:lnTo>
                    <a:pt x="538" y="1"/>
                  </a:lnTo>
                  <a:lnTo>
                    <a:pt x="0" y="2758"/>
                  </a:lnTo>
                  <a:lnTo>
                    <a:pt x="1361" y="2758"/>
                  </a:lnTo>
                  <a:lnTo>
                    <a:pt x="1431" y="2758"/>
                  </a:lnTo>
                  <a:lnTo>
                    <a:pt x="2788" y="2758"/>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4" name="Google Shape;2284;p37"/>
            <p:cNvSpPr/>
            <p:nvPr/>
          </p:nvSpPr>
          <p:spPr>
            <a:xfrm>
              <a:off x="3081969" y="2580548"/>
              <a:ext cx="14804" cy="15256"/>
            </a:xfrm>
            <a:custGeom>
              <a:avLst/>
              <a:gdLst/>
              <a:ahLst/>
              <a:cxnLst/>
              <a:rect l="l" t="t" r="r" b="b"/>
              <a:pathLst>
                <a:path w="131" h="135" extrusionOk="0">
                  <a:moveTo>
                    <a:pt x="130" y="66"/>
                  </a:moveTo>
                  <a:cubicBezTo>
                    <a:pt x="130" y="105"/>
                    <a:pt x="100" y="135"/>
                    <a:pt x="65" y="135"/>
                  </a:cubicBezTo>
                  <a:cubicBezTo>
                    <a:pt x="26" y="135"/>
                    <a:pt x="0" y="105"/>
                    <a:pt x="0" y="66"/>
                  </a:cubicBezTo>
                  <a:cubicBezTo>
                    <a:pt x="0" y="31"/>
                    <a:pt x="26" y="1"/>
                    <a:pt x="65" y="1"/>
                  </a:cubicBezTo>
                  <a:cubicBezTo>
                    <a:pt x="100" y="1"/>
                    <a:pt x="130" y="31"/>
                    <a:pt x="130" y="66"/>
                  </a:cubicBez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5" name="Google Shape;2285;p37"/>
            <p:cNvSpPr/>
            <p:nvPr/>
          </p:nvSpPr>
          <p:spPr>
            <a:xfrm>
              <a:off x="3195088" y="2580548"/>
              <a:ext cx="15369" cy="15256"/>
            </a:xfrm>
            <a:custGeom>
              <a:avLst/>
              <a:gdLst/>
              <a:ahLst/>
              <a:cxnLst/>
              <a:rect l="l" t="t" r="r" b="b"/>
              <a:pathLst>
                <a:path w="136" h="135" extrusionOk="0">
                  <a:moveTo>
                    <a:pt x="135" y="66"/>
                  </a:moveTo>
                  <a:cubicBezTo>
                    <a:pt x="135" y="105"/>
                    <a:pt x="105" y="135"/>
                    <a:pt x="70" y="135"/>
                  </a:cubicBezTo>
                  <a:cubicBezTo>
                    <a:pt x="31" y="135"/>
                    <a:pt x="1" y="105"/>
                    <a:pt x="1" y="66"/>
                  </a:cubicBezTo>
                  <a:cubicBezTo>
                    <a:pt x="1" y="31"/>
                    <a:pt x="31" y="1"/>
                    <a:pt x="70" y="1"/>
                  </a:cubicBezTo>
                  <a:cubicBezTo>
                    <a:pt x="105" y="1"/>
                    <a:pt x="135" y="31"/>
                    <a:pt x="135" y="66"/>
                  </a:cubicBez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6" name="Google Shape;2286;p37"/>
            <p:cNvSpPr/>
            <p:nvPr/>
          </p:nvSpPr>
          <p:spPr>
            <a:xfrm>
              <a:off x="3130901" y="2783393"/>
              <a:ext cx="270653" cy="96169"/>
            </a:xfrm>
            <a:custGeom>
              <a:avLst/>
              <a:gdLst/>
              <a:ahLst/>
              <a:cxnLst/>
              <a:rect l="l" t="t" r="r" b="b"/>
              <a:pathLst>
                <a:path w="2395" h="851" extrusionOk="0">
                  <a:moveTo>
                    <a:pt x="2394" y="1"/>
                  </a:moveTo>
                  <a:lnTo>
                    <a:pt x="1" y="1"/>
                  </a:lnTo>
                  <a:lnTo>
                    <a:pt x="1" y="850"/>
                  </a:lnTo>
                  <a:lnTo>
                    <a:pt x="2394" y="85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7" name="Google Shape;2287;p37"/>
            <p:cNvSpPr/>
            <p:nvPr/>
          </p:nvSpPr>
          <p:spPr>
            <a:xfrm>
              <a:off x="3104005" y="2742711"/>
              <a:ext cx="324897" cy="40796"/>
            </a:xfrm>
            <a:custGeom>
              <a:avLst/>
              <a:gdLst/>
              <a:ahLst/>
              <a:cxnLst/>
              <a:rect l="l" t="t" r="r" b="b"/>
              <a:pathLst>
                <a:path w="2875" h="361" extrusionOk="0">
                  <a:moveTo>
                    <a:pt x="2875" y="1"/>
                  </a:moveTo>
                  <a:lnTo>
                    <a:pt x="0" y="1"/>
                  </a:lnTo>
                  <a:lnTo>
                    <a:pt x="0" y="361"/>
                  </a:lnTo>
                  <a:lnTo>
                    <a:pt x="2875" y="36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8" name="Google Shape;2288;p37"/>
            <p:cNvSpPr/>
            <p:nvPr/>
          </p:nvSpPr>
          <p:spPr>
            <a:xfrm>
              <a:off x="3261310" y="2742711"/>
              <a:ext cx="15708" cy="136852"/>
            </a:xfrm>
            <a:custGeom>
              <a:avLst/>
              <a:gdLst/>
              <a:ahLst/>
              <a:cxnLst/>
              <a:rect l="l" t="t" r="r" b="b"/>
              <a:pathLst>
                <a:path w="139" h="1211" extrusionOk="0">
                  <a:moveTo>
                    <a:pt x="139" y="1"/>
                  </a:moveTo>
                  <a:lnTo>
                    <a:pt x="0" y="1"/>
                  </a:lnTo>
                  <a:lnTo>
                    <a:pt x="0" y="1210"/>
                  </a:lnTo>
                  <a:lnTo>
                    <a:pt x="139" y="121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89" name="Google Shape;2289;p37"/>
            <p:cNvSpPr/>
            <p:nvPr/>
          </p:nvSpPr>
          <p:spPr>
            <a:xfrm>
              <a:off x="3229442" y="2701125"/>
              <a:ext cx="39779" cy="41700"/>
            </a:xfrm>
            <a:custGeom>
              <a:avLst/>
              <a:gdLst/>
              <a:ahLst/>
              <a:cxnLst/>
              <a:rect l="l" t="t" r="r" b="b"/>
              <a:pathLst>
                <a:path w="352" h="369" extrusionOk="0">
                  <a:moveTo>
                    <a:pt x="330" y="330"/>
                  </a:moveTo>
                  <a:cubicBezTo>
                    <a:pt x="330" y="330"/>
                    <a:pt x="169" y="0"/>
                    <a:pt x="83" y="18"/>
                  </a:cubicBezTo>
                  <a:cubicBezTo>
                    <a:pt x="0" y="31"/>
                    <a:pt x="35" y="369"/>
                    <a:pt x="35" y="369"/>
                  </a:cubicBezTo>
                  <a:lnTo>
                    <a:pt x="351" y="369"/>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0" name="Google Shape;2290;p37"/>
            <p:cNvSpPr/>
            <p:nvPr/>
          </p:nvSpPr>
          <p:spPr>
            <a:xfrm>
              <a:off x="3269107" y="2701125"/>
              <a:ext cx="40231" cy="41700"/>
            </a:xfrm>
            <a:custGeom>
              <a:avLst/>
              <a:gdLst/>
              <a:ahLst/>
              <a:cxnLst/>
              <a:rect l="l" t="t" r="r" b="b"/>
              <a:pathLst>
                <a:path w="356" h="369" extrusionOk="0">
                  <a:moveTo>
                    <a:pt x="26" y="330"/>
                  </a:moveTo>
                  <a:cubicBezTo>
                    <a:pt x="26" y="330"/>
                    <a:pt x="187" y="0"/>
                    <a:pt x="269" y="18"/>
                  </a:cubicBezTo>
                  <a:cubicBezTo>
                    <a:pt x="356" y="31"/>
                    <a:pt x="317" y="369"/>
                    <a:pt x="317" y="369"/>
                  </a:cubicBezTo>
                  <a:lnTo>
                    <a:pt x="0" y="369"/>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291" name="Google Shape;2291;p37"/>
          <p:cNvGrpSpPr/>
          <p:nvPr/>
        </p:nvGrpSpPr>
        <p:grpSpPr>
          <a:xfrm>
            <a:off x="3658979" y="1548747"/>
            <a:ext cx="1833011" cy="3145562"/>
            <a:chOff x="3943186" y="2527319"/>
            <a:chExt cx="1283801" cy="2203083"/>
          </a:xfrm>
        </p:grpSpPr>
        <p:sp>
          <p:nvSpPr>
            <p:cNvPr id="2292" name="Google Shape;2292;p37"/>
            <p:cNvSpPr/>
            <p:nvPr/>
          </p:nvSpPr>
          <p:spPr>
            <a:xfrm>
              <a:off x="3945400" y="3319611"/>
              <a:ext cx="1281587" cy="808602"/>
            </a:xfrm>
            <a:custGeom>
              <a:avLst/>
              <a:gdLst/>
              <a:ahLst/>
              <a:cxnLst/>
              <a:rect l="l" t="t" r="r" b="b"/>
              <a:pathLst>
                <a:path w="12735" h="8035" extrusionOk="0">
                  <a:moveTo>
                    <a:pt x="12712" y="413"/>
                  </a:moveTo>
                  <a:lnTo>
                    <a:pt x="12734" y="7580"/>
                  </a:lnTo>
                  <a:cubicBezTo>
                    <a:pt x="12734" y="7809"/>
                    <a:pt x="12552" y="7996"/>
                    <a:pt x="12322" y="7996"/>
                  </a:cubicBezTo>
                  <a:lnTo>
                    <a:pt x="438" y="8035"/>
                  </a:lnTo>
                  <a:cubicBezTo>
                    <a:pt x="212" y="8035"/>
                    <a:pt x="26" y="7848"/>
                    <a:pt x="26" y="7623"/>
                  </a:cubicBezTo>
                  <a:lnTo>
                    <a:pt x="4" y="452"/>
                  </a:lnTo>
                  <a:cubicBezTo>
                    <a:pt x="0" y="226"/>
                    <a:pt x="186" y="40"/>
                    <a:pt x="412" y="40"/>
                  </a:cubicBezTo>
                  <a:lnTo>
                    <a:pt x="12296" y="1"/>
                  </a:lnTo>
                  <a:cubicBezTo>
                    <a:pt x="12526" y="1"/>
                    <a:pt x="12712" y="187"/>
                    <a:pt x="12712" y="41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3" name="Google Shape;2293;p37"/>
            <p:cNvSpPr/>
            <p:nvPr/>
          </p:nvSpPr>
          <p:spPr>
            <a:xfrm>
              <a:off x="4013429" y="3392067"/>
              <a:ext cx="66822" cy="65513"/>
            </a:xfrm>
            <a:custGeom>
              <a:avLst/>
              <a:gdLst/>
              <a:ahLst/>
              <a:cxnLst/>
              <a:rect l="l" t="t" r="r" b="b"/>
              <a:pathLst>
                <a:path w="664" h="651" extrusionOk="0">
                  <a:moveTo>
                    <a:pt x="664" y="651"/>
                  </a:moveTo>
                  <a:lnTo>
                    <a:pt x="5" y="651"/>
                  </a:lnTo>
                  <a:lnTo>
                    <a:pt x="0" y="1"/>
                  </a:lnTo>
                  <a:lnTo>
                    <a:pt x="664"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4" name="Google Shape;2294;p37"/>
            <p:cNvSpPr/>
            <p:nvPr/>
          </p:nvSpPr>
          <p:spPr>
            <a:xfrm>
              <a:off x="4112452" y="3391665"/>
              <a:ext cx="66822" cy="65513"/>
            </a:xfrm>
            <a:custGeom>
              <a:avLst/>
              <a:gdLst/>
              <a:ahLst/>
              <a:cxnLst/>
              <a:rect l="l" t="t" r="r" b="b"/>
              <a:pathLst>
                <a:path w="664" h="651" extrusionOk="0">
                  <a:moveTo>
                    <a:pt x="664" y="651"/>
                  </a:moveTo>
                  <a:lnTo>
                    <a:pt x="1" y="651"/>
                  </a:lnTo>
                  <a:lnTo>
                    <a:pt x="1" y="0"/>
                  </a:lnTo>
                  <a:lnTo>
                    <a:pt x="660"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5" name="Google Shape;2295;p37"/>
            <p:cNvSpPr/>
            <p:nvPr/>
          </p:nvSpPr>
          <p:spPr>
            <a:xfrm>
              <a:off x="4211476" y="3391162"/>
              <a:ext cx="66419" cy="66017"/>
            </a:xfrm>
            <a:custGeom>
              <a:avLst/>
              <a:gdLst/>
              <a:ahLst/>
              <a:cxnLst/>
              <a:rect l="l" t="t" r="r" b="b"/>
              <a:pathLst>
                <a:path w="660" h="656" extrusionOk="0">
                  <a:moveTo>
                    <a:pt x="660" y="651"/>
                  </a:moveTo>
                  <a:lnTo>
                    <a:pt x="1" y="656"/>
                  </a:lnTo>
                  <a:lnTo>
                    <a:pt x="1" y="5"/>
                  </a:lnTo>
                  <a:lnTo>
                    <a:pt x="660"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6" name="Google Shape;2296;p37"/>
            <p:cNvSpPr/>
            <p:nvPr/>
          </p:nvSpPr>
          <p:spPr>
            <a:xfrm>
              <a:off x="4310098" y="3390759"/>
              <a:ext cx="66922" cy="66017"/>
            </a:xfrm>
            <a:custGeom>
              <a:avLst/>
              <a:gdLst/>
              <a:ahLst/>
              <a:cxnLst/>
              <a:rect l="l" t="t" r="r" b="b"/>
              <a:pathLst>
                <a:path w="665" h="656" extrusionOk="0">
                  <a:moveTo>
                    <a:pt x="664" y="651"/>
                  </a:moveTo>
                  <a:lnTo>
                    <a:pt x="5" y="655"/>
                  </a:lnTo>
                  <a:lnTo>
                    <a:pt x="1" y="5"/>
                  </a:lnTo>
                  <a:lnTo>
                    <a:pt x="664"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7" name="Google Shape;2297;p37"/>
            <p:cNvSpPr/>
            <p:nvPr/>
          </p:nvSpPr>
          <p:spPr>
            <a:xfrm>
              <a:off x="4409122" y="3390759"/>
              <a:ext cx="66922" cy="65513"/>
            </a:xfrm>
            <a:custGeom>
              <a:avLst/>
              <a:gdLst/>
              <a:ahLst/>
              <a:cxnLst/>
              <a:rect l="l" t="t" r="r" b="b"/>
              <a:pathLst>
                <a:path w="665" h="651" extrusionOk="0">
                  <a:moveTo>
                    <a:pt x="664" y="651"/>
                  </a:moveTo>
                  <a:lnTo>
                    <a:pt x="1" y="651"/>
                  </a:lnTo>
                  <a:lnTo>
                    <a:pt x="1" y="1"/>
                  </a:lnTo>
                  <a:lnTo>
                    <a:pt x="660"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8" name="Google Shape;2298;p37"/>
            <p:cNvSpPr/>
            <p:nvPr/>
          </p:nvSpPr>
          <p:spPr>
            <a:xfrm>
              <a:off x="4507743" y="3390357"/>
              <a:ext cx="66922" cy="65513"/>
            </a:xfrm>
            <a:custGeom>
              <a:avLst/>
              <a:gdLst/>
              <a:ahLst/>
              <a:cxnLst/>
              <a:rect l="l" t="t" r="r" b="b"/>
              <a:pathLst>
                <a:path w="665" h="651" extrusionOk="0">
                  <a:moveTo>
                    <a:pt x="664" y="651"/>
                  </a:moveTo>
                  <a:lnTo>
                    <a:pt x="5" y="651"/>
                  </a:lnTo>
                  <a:lnTo>
                    <a:pt x="1" y="0"/>
                  </a:lnTo>
                  <a:lnTo>
                    <a:pt x="664"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99" name="Google Shape;2299;p37"/>
            <p:cNvSpPr/>
            <p:nvPr/>
          </p:nvSpPr>
          <p:spPr>
            <a:xfrm>
              <a:off x="4602440" y="3390357"/>
              <a:ext cx="66822" cy="65513"/>
            </a:xfrm>
            <a:custGeom>
              <a:avLst/>
              <a:gdLst/>
              <a:ahLst/>
              <a:cxnLst/>
              <a:rect l="l" t="t" r="r" b="b"/>
              <a:pathLst>
                <a:path w="664" h="651" extrusionOk="0">
                  <a:moveTo>
                    <a:pt x="664" y="651"/>
                  </a:moveTo>
                  <a:lnTo>
                    <a:pt x="1" y="651"/>
                  </a:lnTo>
                  <a:lnTo>
                    <a:pt x="1" y="0"/>
                  </a:lnTo>
                  <a:lnTo>
                    <a:pt x="660"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0" name="Google Shape;2300;p37"/>
            <p:cNvSpPr/>
            <p:nvPr/>
          </p:nvSpPr>
          <p:spPr>
            <a:xfrm>
              <a:off x="4705388" y="3389451"/>
              <a:ext cx="66922" cy="66017"/>
            </a:xfrm>
            <a:custGeom>
              <a:avLst/>
              <a:gdLst/>
              <a:ahLst/>
              <a:cxnLst/>
              <a:rect l="l" t="t" r="r" b="b"/>
              <a:pathLst>
                <a:path w="665" h="656" extrusionOk="0">
                  <a:moveTo>
                    <a:pt x="664" y="651"/>
                  </a:moveTo>
                  <a:lnTo>
                    <a:pt x="5" y="655"/>
                  </a:lnTo>
                  <a:lnTo>
                    <a:pt x="1" y="5"/>
                  </a:lnTo>
                  <a:lnTo>
                    <a:pt x="664"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1" name="Google Shape;2301;p37"/>
            <p:cNvSpPr/>
            <p:nvPr/>
          </p:nvSpPr>
          <p:spPr>
            <a:xfrm>
              <a:off x="4804513" y="3389451"/>
              <a:ext cx="66822" cy="65513"/>
            </a:xfrm>
            <a:custGeom>
              <a:avLst/>
              <a:gdLst/>
              <a:ahLst/>
              <a:cxnLst/>
              <a:rect l="l" t="t" r="r" b="b"/>
              <a:pathLst>
                <a:path w="664" h="651" extrusionOk="0">
                  <a:moveTo>
                    <a:pt x="663" y="651"/>
                  </a:moveTo>
                  <a:lnTo>
                    <a:pt x="4" y="651"/>
                  </a:lnTo>
                  <a:lnTo>
                    <a:pt x="0" y="1"/>
                  </a:lnTo>
                  <a:lnTo>
                    <a:pt x="659"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2" name="Google Shape;2302;p37"/>
            <p:cNvSpPr/>
            <p:nvPr/>
          </p:nvSpPr>
          <p:spPr>
            <a:xfrm>
              <a:off x="4903537" y="3389048"/>
              <a:ext cx="66822" cy="65513"/>
            </a:xfrm>
            <a:custGeom>
              <a:avLst/>
              <a:gdLst/>
              <a:ahLst/>
              <a:cxnLst/>
              <a:rect l="l" t="t" r="r" b="b"/>
              <a:pathLst>
                <a:path w="664" h="651" extrusionOk="0">
                  <a:moveTo>
                    <a:pt x="664" y="651"/>
                  </a:moveTo>
                  <a:lnTo>
                    <a:pt x="0" y="651"/>
                  </a:lnTo>
                  <a:lnTo>
                    <a:pt x="0" y="0"/>
                  </a:lnTo>
                  <a:lnTo>
                    <a:pt x="659"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3" name="Google Shape;2303;p37"/>
            <p:cNvSpPr/>
            <p:nvPr/>
          </p:nvSpPr>
          <p:spPr>
            <a:xfrm>
              <a:off x="5002158" y="3388545"/>
              <a:ext cx="66822" cy="66017"/>
            </a:xfrm>
            <a:custGeom>
              <a:avLst/>
              <a:gdLst/>
              <a:ahLst/>
              <a:cxnLst/>
              <a:rect l="l" t="t" r="r" b="b"/>
              <a:pathLst>
                <a:path w="664" h="656" extrusionOk="0">
                  <a:moveTo>
                    <a:pt x="663" y="651"/>
                  </a:moveTo>
                  <a:lnTo>
                    <a:pt x="4" y="656"/>
                  </a:lnTo>
                  <a:lnTo>
                    <a:pt x="0" y="5"/>
                  </a:lnTo>
                  <a:lnTo>
                    <a:pt x="663"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4" name="Google Shape;2304;p37"/>
            <p:cNvSpPr/>
            <p:nvPr/>
          </p:nvSpPr>
          <p:spPr>
            <a:xfrm>
              <a:off x="5101182" y="3388143"/>
              <a:ext cx="66822" cy="66017"/>
            </a:xfrm>
            <a:custGeom>
              <a:avLst/>
              <a:gdLst/>
              <a:ahLst/>
              <a:cxnLst/>
              <a:rect l="l" t="t" r="r" b="b"/>
              <a:pathLst>
                <a:path w="664" h="656" extrusionOk="0">
                  <a:moveTo>
                    <a:pt x="664" y="651"/>
                  </a:moveTo>
                  <a:lnTo>
                    <a:pt x="0" y="655"/>
                  </a:lnTo>
                  <a:lnTo>
                    <a:pt x="0" y="5"/>
                  </a:lnTo>
                  <a:lnTo>
                    <a:pt x="659"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5" name="Google Shape;2305;p37"/>
            <p:cNvSpPr/>
            <p:nvPr/>
          </p:nvSpPr>
          <p:spPr>
            <a:xfrm>
              <a:off x="4013831" y="3495922"/>
              <a:ext cx="156286" cy="66017"/>
            </a:xfrm>
            <a:custGeom>
              <a:avLst/>
              <a:gdLst/>
              <a:ahLst/>
              <a:cxnLst/>
              <a:rect l="l" t="t" r="r" b="b"/>
              <a:pathLst>
                <a:path w="1553" h="656" extrusionOk="0">
                  <a:moveTo>
                    <a:pt x="1553" y="651"/>
                  </a:moveTo>
                  <a:lnTo>
                    <a:pt x="5" y="655"/>
                  </a:lnTo>
                  <a:lnTo>
                    <a:pt x="1" y="5"/>
                  </a:lnTo>
                  <a:lnTo>
                    <a:pt x="1549"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6" name="Google Shape;2306;p37"/>
            <p:cNvSpPr/>
            <p:nvPr/>
          </p:nvSpPr>
          <p:spPr>
            <a:xfrm>
              <a:off x="4107219" y="3495922"/>
              <a:ext cx="62897" cy="65513"/>
            </a:xfrm>
            <a:custGeom>
              <a:avLst/>
              <a:gdLst/>
              <a:ahLst/>
              <a:cxnLst/>
              <a:rect l="l" t="t" r="r" b="b"/>
              <a:pathLst>
                <a:path w="625" h="651" extrusionOk="0">
                  <a:moveTo>
                    <a:pt x="625" y="651"/>
                  </a:moveTo>
                  <a:lnTo>
                    <a:pt x="1" y="651"/>
                  </a:lnTo>
                  <a:lnTo>
                    <a:pt x="1" y="0"/>
                  </a:lnTo>
                  <a:lnTo>
                    <a:pt x="621"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7" name="Google Shape;2307;p37"/>
            <p:cNvSpPr/>
            <p:nvPr/>
          </p:nvSpPr>
          <p:spPr>
            <a:xfrm>
              <a:off x="4200205" y="3495519"/>
              <a:ext cx="62897" cy="65513"/>
            </a:xfrm>
            <a:custGeom>
              <a:avLst/>
              <a:gdLst/>
              <a:ahLst/>
              <a:cxnLst/>
              <a:rect l="l" t="t" r="r" b="b"/>
              <a:pathLst>
                <a:path w="625" h="651" extrusionOk="0">
                  <a:moveTo>
                    <a:pt x="624" y="650"/>
                  </a:moveTo>
                  <a:lnTo>
                    <a:pt x="4" y="650"/>
                  </a:lnTo>
                  <a:lnTo>
                    <a:pt x="0" y="0"/>
                  </a:lnTo>
                  <a:lnTo>
                    <a:pt x="624"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8" name="Google Shape;2308;p37"/>
            <p:cNvSpPr/>
            <p:nvPr/>
          </p:nvSpPr>
          <p:spPr>
            <a:xfrm>
              <a:off x="4293493" y="3495016"/>
              <a:ext cx="62998" cy="66017"/>
            </a:xfrm>
            <a:custGeom>
              <a:avLst/>
              <a:gdLst/>
              <a:ahLst/>
              <a:cxnLst/>
              <a:rect l="l" t="t" r="r" b="b"/>
              <a:pathLst>
                <a:path w="626" h="656" extrusionOk="0">
                  <a:moveTo>
                    <a:pt x="625" y="651"/>
                  </a:moveTo>
                  <a:lnTo>
                    <a:pt x="1" y="655"/>
                  </a:lnTo>
                  <a:lnTo>
                    <a:pt x="1" y="5"/>
                  </a:lnTo>
                  <a:lnTo>
                    <a:pt x="621"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9" name="Google Shape;2309;p37"/>
            <p:cNvSpPr/>
            <p:nvPr/>
          </p:nvSpPr>
          <p:spPr>
            <a:xfrm>
              <a:off x="4386479" y="3495016"/>
              <a:ext cx="62897" cy="65614"/>
            </a:xfrm>
            <a:custGeom>
              <a:avLst/>
              <a:gdLst/>
              <a:ahLst/>
              <a:cxnLst/>
              <a:rect l="l" t="t" r="r" b="b"/>
              <a:pathLst>
                <a:path w="625" h="652" extrusionOk="0">
                  <a:moveTo>
                    <a:pt x="625" y="651"/>
                  </a:moveTo>
                  <a:lnTo>
                    <a:pt x="5" y="651"/>
                  </a:lnTo>
                  <a:lnTo>
                    <a:pt x="0" y="1"/>
                  </a:lnTo>
                  <a:lnTo>
                    <a:pt x="625"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0" name="Google Shape;2310;p37"/>
            <p:cNvSpPr/>
            <p:nvPr/>
          </p:nvSpPr>
          <p:spPr>
            <a:xfrm>
              <a:off x="4479867" y="3494613"/>
              <a:ext cx="62897" cy="65513"/>
            </a:xfrm>
            <a:custGeom>
              <a:avLst/>
              <a:gdLst/>
              <a:ahLst/>
              <a:cxnLst/>
              <a:rect l="l" t="t" r="r" b="b"/>
              <a:pathLst>
                <a:path w="625" h="651" extrusionOk="0">
                  <a:moveTo>
                    <a:pt x="625" y="651"/>
                  </a:moveTo>
                  <a:lnTo>
                    <a:pt x="0" y="651"/>
                  </a:lnTo>
                  <a:lnTo>
                    <a:pt x="0" y="0"/>
                  </a:lnTo>
                  <a:lnTo>
                    <a:pt x="620"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1" name="Google Shape;2311;p37"/>
            <p:cNvSpPr/>
            <p:nvPr/>
          </p:nvSpPr>
          <p:spPr>
            <a:xfrm>
              <a:off x="4572753" y="3494211"/>
              <a:ext cx="62998" cy="65916"/>
            </a:xfrm>
            <a:custGeom>
              <a:avLst/>
              <a:gdLst/>
              <a:ahLst/>
              <a:cxnLst/>
              <a:rect l="l" t="t" r="r" b="b"/>
              <a:pathLst>
                <a:path w="626" h="655" extrusionOk="0">
                  <a:moveTo>
                    <a:pt x="625" y="650"/>
                  </a:moveTo>
                  <a:lnTo>
                    <a:pt x="5" y="655"/>
                  </a:lnTo>
                  <a:lnTo>
                    <a:pt x="1" y="4"/>
                  </a:lnTo>
                  <a:lnTo>
                    <a:pt x="625"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2" name="Google Shape;2312;p37"/>
            <p:cNvSpPr/>
            <p:nvPr/>
          </p:nvSpPr>
          <p:spPr>
            <a:xfrm>
              <a:off x="4666141" y="3493708"/>
              <a:ext cx="62897" cy="66017"/>
            </a:xfrm>
            <a:custGeom>
              <a:avLst/>
              <a:gdLst/>
              <a:ahLst/>
              <a:cxnLst/>
              <a:rect l="l" t="t" r="r" b="b"/>
              <a:pathLst>
                <a:path w="625" h="656" extrusionOk="0">
                  <a:moveTo>
                    <a:pt x="625" y="655"/>
                  </a:moveTo>
                  <a:lnTo>
                    <a:pt x="1" y="655"/>
                  </a:lnTo>
                  <a:lnTo>
                    <a:pt x="1" y="5"/>
                  </a:lnTo>
                  <a:lnTo>
                    <a:pt x="621"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3" name="Google Shape;2313;p37"/>
            <p:cNvSpPr/>
            <p:nvPr/>
          </p:nvSpPr>
          <p:spPr>
            <a:xfrm>
              <a:off x="4759127" y="3493708"/>
              <a:ext cx="63299" cy="65614"/>
            </a:xfrm>
            <a:custGeom>
              <a:avLst/>
              <a:gdLst/>
              <a:ahLst/>
              <a:cxnLst/>
              <a:rect l="l" t="t" r="r" b="b"/>
              <a:pathLst>
                <a:path w="629" h="652" extrusionOk="0">
                  <a:moveTo>
                    <a:pt x="629" y="651"/>
                  </a:moveTo>
                  <a:lnTo>
                    <a:pt x="4" y="651"/>
                  </a:lnTo>
                  <a:lnTo>
                    <a:pt x="0" y="1"/>
                  </a:lnTo>
                  <a:lnTo>
                    <a:pt x="624"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4" name="Google Shape;2314;p37"/>
            <p:cNvSpPr/>
            <p:nvPr/>
          </p:nvSpPr>
          <p:spPr>
            <a:xfrm>
              <a:off x="4852414" y="3493305"/>
              <a:ext cx="62998" cy="66017"/>
            </a:xfrm>
            <a:custGeom>
              <a:avLst/>
              <a:gdLst/>
              <a:ahLst/>
              <a:cxnLst/>
              <a:rect l="l" t="t" r="r" b="b"/>
              <a:pathLst>
                <a:path w="626" h="656" extrusionOk="0">
                  <a:moveTo>
                    <a:pt x="625" y="651"/>
                  </a:moveTo>
                  <a:lnTo>
                    <a:pt x="1" y="655"/>
                  </a:lnTo>
                  <a:lnTo>
                    <a:pt x="1" y="5"/>
                  </a:lnTo>
                  <a:lnTo>
                    <a:pt x="625"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5" name="Google Shape;2315;p37"/>
            <p:cNvSpPr/>
            <p:nvPr/>
          </p:nvSpPr>
          <p:spPr>
            <a:xfrm>
              <a:off x="4945400" y="3492903"/>
              <a:ext cx="156286" cy="65916"/>
            </a:xfrm>
            <a:custGeom>
              <a:avLst/>
              <a:gdLst/>
              <a:ahLst/>
              <a:cxnLst/>
              <a:rect l="l" t="t" r="r" b="b"/>
              <a:pathLst>
                <a:path w="1553" h="655" extrusionOk="0">
                  <a:moveTo>
                    <a:pt x="1553" y="650"/>
                  </a:moveTo>
                  <a:lnTo>
                    <a:pt x="5" y="655"/>
                  </a:lnTo>
                  <a:lnTo>
                    <a:pt x="0" y="4"/>
                  </a:lnTo>
                  <a:lnTo>
                    <a:pt x="1553"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6" name="Google Shape;2316;p37"/>
            <p:cNvSpPr/>
            <p:nvPr/>
          </p:nvSpPr>
          <p:spPr>
            <a:xfrm>
              <a:off x="5038789" y="3492400"/>
              <a:ext cx="129215" cy="66017"/>
            </a:xfrm>
            <a:custGeom>
              <a:avLst/>
              <a:gdLst/>
              <a:ahLst/>
              <a:cxnLst/>
              <a:rect l="l" t="t" r="r" b="b"/>
              <a:pathLst>
                <a:path w="1284" h="656" extrusionOk="0">
                  <a:moveTo>
                    <a:pt x="1284" y="651"/>
                  </a:moveTo>
                  <a:lnTo>
                    <a:pt x="0" y="655"/>
                  </a:lnTo>
                  <a:lnTo>
                    <a:pt x="0" y="5"/>
                  </a:lnTo>
                  <a:lnTo>
                    <a:pt x="1284"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7" name="Google Shape;2317;p37"/>
            <p:cNvSpPr/>
            <p:nvPr/>
          </p:nvSpPr>
          <p:spPr>
            <a:xfrm>
              <a:off x="4014334" y="3600179"/>
              <a:ext cx="66822" cy="66017"/>
            </a:xfrm>
            <a:custGeom>
              <a:avLst/>
              <a:gdLst/>
              <a:ahLst/>
              <a:cxnLst/>
              <a:rect l="l" t="t" r="r" b="b"/>
              <a:pathLst>
                <a:path w="664" h="656" extrusionOk="0">
                  <a:moveTo>
                    <a:pt x="663" y="651"/>
                  </a:moveTo>
                  <a:lnTo>
                    <a:pt x="0" y="655"/>
                  </a:lnTo>
                  <a:lnTo>
                    <a:pt x="0" y="5"/>
                  </a:lnTo>
                  <a:lnTo>
                    <a:pt x="659"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8" name="Google Shape;2318;p37"/>
            <p:cNvSpPr/>
            <p:nvPr/>
          </p:nvSpPr>
          <p:spPr>
            <a:xfrm>
              <a:off x="4113358" y="3599776"/>
              <a:ext cx="66419" cy="66017"/>
            </a:xfrm>
            <a:custGeom>
              <a:avLst/>
              <a:gdLst/>
              <a:ahLst/>
              <a:cxnLst/>
              <a:rect l="l" t="t" r="r" b="b"/>
              <a:pathLst>
                <a:path w="660" h="656" extrusionOk="0">
                  <a:moveTo>
                    <a:pt x="659" y="651"/>
                  </a:moveTo>
                  <a:lnTo>
                    <a:pt x="0" y="655"/>
                  </a:lnTo>
                  <a:lnTo>
                    <a:pt x="0" y="5"/>
                  </a:lnTo>
                  <a:lnTo>
                    <a:pt x="659"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9" name="Google Shape;2319;p37"/>
            <p:cNvSpPr/>
            <p:nvPr/>
          </p:nvSpPr>
          <p:spPr>
            <a:xfrm>
              <a:off x="4211979" y="3599776"/>
              <a:ext cx="66822" cy="65513"/>
            </a:xfrm>
            <a:custGeom>
              <a:avLst/>
              <a:gdLst/>
              <a:ahLst/>
              <a:cxnLst/>
              <a:rect l="l" t="t" r="r" b="b"/>
              <a:pathLst>
                <a:path w="664" h="651" extrusionOk="0">
                  <a:moveTo>
                    <a:pt x="664" y="651"/>
                  </a:moveTo>
                  <a:lnTo>
                    <a:pt x="4" y="651"/>
                  </a:lnTo>
                  <a:lnTo>
                    <a:pt x="0" y="0"/>
                  </a:lnTo>
                  <a:lnTo>
                    <a:pt x="664"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0" name="Google Shape;2320;p37"/>
            <p:cNvSpPr/>
            <p:nvPr/>
          </p:nvSpPr>
          <p:spPr>
            <a:xfrm>
              <a:off x="4311003" y="3599373"/>
              <a:ext cx="66822" cy="65513"/>
            </a:xfrm>
            <a:custGeom>
              <a:avLst/>
              <a:gdLst/>
              <a:ahLst/>
              <a:cxnLst/>
              <a:rect l="l" t="t" r="r" b="b"/>
              <a:pathLst>
                <a:path w="664" h="651" extrusionOk="0">
                  <a:moveTo>
                    <a:pt x="664" y="650"/>
                  </a:moveTo>
                  <a:lnTo>
                    <a:pt x="0" y="650"/>
                  </a:lnTo>
                  <a:lnTo>
                    <a:pt x="0" y="0"/>
                  </a:lnTo>
                  <a:lnTo>
                    <a:pt x="659"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1" name="Google Shape;2321;p37"/>
            <p:cNvSpPr/>
            <p:nvPr/>
          </p:nvSpPr>
          <p:spPr>
            <a:xfrm>
              <a:off x="4409625" y="3598870"/>
              <a:ext cx="66822" cy="66017"/>
            </a:xfrm>
            <a:custGeom>
              <a:avLst/>
              <a:gdLst/>
              <a:ahLst/>
              <a:cxnLst/>
              <a:rect l="l" t="t" r="r" b="b"/>
              <a:pathLst>
                <a:path w="664" h="656" extrusionOk="0">
                  <a:moveTo>
                    <a:pt x="664" y="651"/>
                  </a:moveTo>
                  <a:lnTo>
                    <a:pt x="5" y="655"/>
                  </a:lnTo>
                  <a:lnTo>
                    <a:pt x="0" y="5"/>
                  </a:lnTo>
                  <a:lnTo>
                    <a:pt x="664"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2" name="Google Shape;2322;p37"/>
            <p:cNvSpPr/>
            <p:nvPr/>
          </p:nvSpPr>
          <p:spPr>
            <a:xfrm>
              <a:off x="4508649" y="3598468"/>
              <a:ext cx="66822" cy="66017"/>
            </a:xfrm>
            <a:custGeom>
              <a:avLst/>
              <a:gdLst/>
              <a:ahLst/>
              <a:cxnLst/>
              <a:rect l="l" t="t" r="r" b="b"/>
              <a:pathLst>
                <a:path w="664" h="656" extrusionOk="0">
                  <a:moveTo>
                    <a:pt x="664" y="655"/>
                  </a:moveTo>
                  <a:lnTo>
                    <a:pt x="0" y="655"/>
                  </a:lnTo>
                  <a:lnTo>
                    <a:pt x="0" y="5"/>
                  </a:lnTo>
                  <a:lnTo>
                    <a:pt x="659"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3" name="Google Shape;2323;p37"/>
            <p:cNvSpPr/>
            <p:nvPr/>
          </p:nvSpPr>
          <p:spPr>
            <a:xfrm>
              <a:off x="4607270" y="3598468"/>
              <a:ext cx="66822" cy="65513"/>
            </a:xfrm>
            <a:custGeom>
              <a:avLst/>
              <a:gdLst/>
              <a:ahLst/>
              <a:cxnLst/>
              <a:rect l="l" t="t" r="r" b="b"/>
              <a:pathLst>
                <a:path w="664" h="651" extrusionOk="0">
                  <a:moveTo>
                    <a:pt x="664" y="651"/>
                  </a:moveTo>
                  <a:lnTo>
                    <a:pt x="5" y="651"/>
                  </a:lnTo>
                  <a:lnTo>
                    <a:pt x="0" y="0"/>
                  </a:lnTo>
                  <a:lnTo>
                    <a:pt x="664"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4" name="Google Shape;2324;p37"/>
            <p:cNvSpPr/>
            <p:nvPr/>
          </p:nvSpPr>
          <p:spPr>
            <a:xfrm>
              <a:off x="4706294" y="3598065"/>
              <a:ext cx="66822" cy="65916"/>
            </a:xfrm>
            <a:custGeom>
              <a:avLst/>
              <a:gdLst/>
              <a:ahLst/>
              <a:cxnLst/>
              <a:rect l="l" t="t" r="r" b="b"/>
              <a:pathLst>
                <a:path w="664" h="655" extrusionOk="0">
                  <a:moveTo>
                    <a:pt x="664" y="650"/>
                  </a:moveTo>
                  <a:lnTo>
                    <a:pt x="5" y="655"/>
                  </a:lnTo>
                  <a:lnTo>
                    <a:pt x="1" y="0"/>
                  </a:lnTo>
                  <a:lnTo>
                    <a:pt x="660"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5" name="Google Shape;2325;p37"/>
            <p:cNvSpPr/>
            <p:nvPr/>
          </p:nvSpPr>
          <p:spPr>
            <a:xfrm>
              <a:off x="4805318" y="3597562"/>
              <a:ext cx="66922" cy="66017"/>
            </a:xfrm>
            <a:custGeom>
              <a:avLst/>
              <a:gdLst/>
              <a:ahLst/>
              <a:cxnLst/>
              <a:rect l="l" t="t" r="r" b="b"/>
              <a:pathLst>
                <a:path w="665" h="656" extrusionOk="0">
                  <a:moveTo>
                    <a:pt x="664" y="651"/>
                  </a:moveTo>
                  <a:lnTo>
                    <a:pt x="1" y="655"/>
                  </a:lnTo>
                  <a:lnTo>
                    <a:pt x="1" y="5"/>
                  </a:lnTo>
                  <a:lnTo>
                    <a:pt x="660"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6" name="Google Shape;2326;p37"/>
            <p:cNvSpPr/>
            <p:nvPr/>
          </p:nvSpPr>
          <p:spPr>
            <a:xfrm>
              <a:off x="4903939" y="3597562"/>
              <a:ext cx="66822" cy="65614"/>
            </a:xfrm>
            <a:custGeom>
              <a:avLst/>
              <a:gdLst/>
              <a:ahLst/>
              <a:cxnLst/>
              <a:rect l="l" t="t" r="r" b="b"/>
              <a:pathLst>
                <a:path w="664" h="652" extrusionOk="0">
                  <a:moveTo>
                    <a:pt x="664" y="651"/>
                  </a:moveTo>
                  <a:lnTo>
                    <a:pt x="5" y="651"/>
                  </a:lnTo>
                  <a:lnTo>
                    <a:pt x="1" y="1"/>
                  </a:lnTo>
                  <a:lnTo>
                    <a:pt x="664"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7" name="Google Shape;2327;p37"/>
            <p:cNvSpPr/>
            <p:nvPr/>
          </p:nvSpPr>
          <p:spPr>
            <a:xfrm>
              <a:off x="5002963" y="3597160"/>
              <a:ext cx="66922" cy="65513"/>
            </a:xfrm>
            <a:custGeom>
              <a:avLst/>
              <a:gdLst/>
              <a:ahLst/>
              <a:cxnLst/>
              <a:rect l="l" t="t" r="r" b="b"/>
              <a:pathLst>
                <a:path w="665" h="651" extrusionOk="0">
                  <a:moveTo>
                    <a:pt x="664" y="651"/>
                  </a:moveTo>
                  <a:lnTo>
                    <a:pt x="1" y="651"/>
                  </a:lnTo>
                  <a:lnTo>
                    <a:pt x="1" y="0"/>
                  </a:lnTo>
                  <a:lnTo>
                    <a:pt x="660"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8" name="Google Shape;2328;p37"/>
            <p:cNvSpPr/>
            <p:nvPr/>
          </p:nvSpPr>
          <p:spPr>
            <a:xfrm>
              <a:off x="5101584" y="3596757"/>
              <a:ext cx="66922" cy="65916"/>
            </a:xfrm>
            <a:custGeom>
              <a:avLst/>
              <a:gdLst/>
              <a:ahLst/>
              <a:cxnLst/>
              <a:rect l="l" t="t" r="r" b="b"/>
              <a:pathLst>
                <a:path w="665" h="655" extrusionOk="0">
                  <a:moveTo>
                    <a:pt x="664" y="650"/>
                  </a:moveTo>
                  <a:lnTo>
                    <a:pt x="5" y="655"/>
                  </a:lnTo>
                  <a:lnTo>
                    <a:pt x="1" y="4"/>
                  </a:lnTo>
                  <a:lnTo>
                    <a:pt x="664"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9" name="Google Shape;2329;p37"/>
            <p:cNvSpPr/>
            <p:nvPr/>
          </p:nvSpPr>
          <p:spPr>
            <a:xfrm>
              <a:off x="4014737" y="3704435"/>
              <a:ext cx="63803" cy="66017"/>
            </a:xfrm>
            <a:custGeom>
              <a:avLst/>
              <a:gdLst/>
              <a:ahLst/>
              <a:cxnLst/>
              <a:rect l="l" t="t" r="r" b="b"/>
              <a:pathLst>
                <a:path w="634" h="656" extrusionOk="0">
                  <a:moveTo>
                    <a:pt x="633" y="651"/>
                  </a:moveTo>
                  <a:lnTo>
                    <a:pt x="0" y="656"/>
                  </a:lnTo>
                  <a:lnTo>
                    <a:pt x="0" y="5"/>
                  </a:lnTo>
                  <a:lnTo>
                    <a:pt x="629"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0" name="Google Shape;2330;p37"/>
            <p:cNvSpPr/>
            <p:nvPr/>
          </p:nvSpPr>
          <p:spPr>
            <a:xfrm>
              <a:off x="4108930" y="3704033"/>
              <a:ext cx="63803" cy="66017"/>
            </a:xfrm>
            <a:custGeom>
              <a:avLst/>
              <a:gdLst/>
              <a:ahLst/>
              <a:cxnLst/>
              <a:rect l="l" t="t" r="r" b="b"/>
              <a:pathLst>
                <a:path w="634" h="656" extrusionOk="0">
                  <a:moveTo>
                    <a:pt x="634" y="651"/>
                  </a:moveTo>
                  <a:lnTo>
                    <a:pt x="5" y="655"/>
                  </a:lnTo>
                  <a:lnTo>
                    <a:pt x="1" y="5"/>
                  </a:lnTo>
                  <a:lnTo>
                    <a:pt x="634"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1" name="Google Shape;2331;p37"/>
            <p:cNvSpPr/>
            <p:nvPr/>
          </p:nvSpPr>
          <p:spPr>
            <a:xfrm>
              <a:off x="4203627" y="3704033"/>
              <a:ext cx="63803" cy="65513"/>
            </a:xfrm>
            <a:custGeom>
              <a:avLst/>
              <a:gdLst/>
              <a:ahLst/>
              <a:cxnLst/>
              <a:rect l="l" t="t" r="r" b="b"/>
              <a:pathLst>
                <a:path w="634" h="651" extrusionOk="0">
                  <a:moveTo>
                    <a:pt x="634" y="651"/>
                  </a:moveTo>
                  <a:lnTo>
                    <a:pt x="1" y="651"/>
                  </a:lnTo>
                  <a:lnTo>
                    <a:pt x="1" y="1"/>
                  </a:lnTo>
                  <a:lnTo>
                    <a:pt x="629"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2" name="Google Shape;2332;p37"/>
            <p:cNvSpPr/>
            <p:nvPr/>
          </p:nvSpPr>
          <p:spPr>
            <a:xfrm>
              <a:off x="4297921" y="3703630"/>
              <a:ext cx="63803" cy="65513"/>
            </a:xfrm>
            <a:custGeom>
              <a:avLst/>
              <a:gdLst/>
              <a:ahLst/>
              <a:cxnLst/>
              <a:rect l="l" t="t" r="r" b="b"/>
              <a:pathLst>
                <a:path w="634" h="651" extrusionOk="0">
                  <a:moveTo>
                    <a:pt x="633" y="651"/>
                  </a:moveTo>
                  <a:lnTo>
                    <a:pt x="5" y="651"/>
                  </a:lnTo>
                  <a:lnTo>
                    <a:pt x="0" y="0"/>
                  </a:lnTo>
                  <a:lnTo>
                    <a:pt x="633"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3" name="Google Shape;2333;p37"/>
            <p:cNvSpPr/>
            <p:nvPr/>
          </p:nvSpPr>
          <p:spPr>
            <a:xfrm>
              <a:off x="4392618" y="3703127"/>
              <a:ext cx="63803" cy="66017"/>
            </a:xfrm>
            <a:custGeom>
              <a:avLst/>
              <a:gdLst/>
              <a:ahLst/>
              <a:cxnLst/>
              <a:rect l="l" t="t" r="r" b="b"/>
              <a:pathLst>
                <a:path w="634" h="656" extrusionOk="0">
                  <a:moveTo>
                    <a:pt x="633" y="651"/>
                  </a:moveTo>
                  <a:lnTo>
                    <a:pt x="0" y="656"/>
                  </a:lnTo>
                  <a:lnTo>
                    <a:pt x="0" y="5"/>
                  </a:lnTo>
                  <a:lnTo>
                    <a:pt x="629"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4" name="Google Shape;2334;p37"/>
            <p:cNvSpPr/>
            <p:nvPr/>
          </p:nvSpPr>
          <p:spPr>
            <a:xfrm>
              <a:off x="4486811" y="3702725"/>
              <a:ext cx="63803" cy="66017"/>
            </a:xfrm>
            <a:custGeom>
              <a:avLst/>
              <a:gdLst/>
              <a:ahLst/>
              <a:cxnLst/>
              <a:rect l="l" t="t" r="r" b="b"/>
              <a:pathLst>
                <a:path w="634" h="656" extrusionOk="0">
                  <a:moveTo>
                    <a:pt x="634" y="655"/>
                  </a:moveTo>
                  <a:lnTo>
                    <a:pt x="1" y="655"/>
                  </a:lnTo>
                  <a:lnTo>
                    <a:pt x="1" y="5"/>
                  </a:lnTo>
                  <a:lnTo>
                    <a:pt x="634"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5" name="Google Shape;2335;p37"/>
            <p:cNvSpPr/>
            <p:nvPr/>
          </p:nvSpPr>
          <p:spPr>
            <a:xfrm>
              <a:off x="4581105" y="3702725"/>
              <a:ext cx="63803" cy="65513"/>
            </a:xfrm>
            <a:custGeom>
              <a:avLst/>
              <a:gdLst/>
              <a:ahLst/>
              <a:cxnLst/>
              <a:rect l="l" t="t" r="r" b="b"/>
              <a:pathLst>
                <a:path w="634" h="651" extrusionOk="0">
                  <a:moveTo>
                    <a:pt x="633" y="651"/>
                  </a:moveTo>
                  <a:lnTo>
                    <a:pt x="4" y="651"/>
                  </a:lnTo>
                  <a:lnTo>
                    <a:pt x="0" y="1"/>
                  </a:lnTo>
                  <a:lnTo>
                    <a:pt x="633"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6" name="Google Shape;2336;p37"/>
            <p:cNvSpPr/>
            <p:nvPr/>
          </p:nvSpPr>
          <p:spPr>
            <a:xfrm>
              <a:off x="4675802" y="3702322"/>
              <a:ext cx="63803" cy="65916"/>
            </a:xfrm>
            <a:custGeom>
              <a:avLst/>
              <a:gdLst/>
              <a:ahLst/>
              <a:cxnLst/>
              <a:rect l="l" t="t" r="r" b="b"/>
              <a:pathLst>
                <a:path w="634" h="655" extrusionOk="0">
                  <a:moveTo>
                    <a:pt x="633" y="651"/>
                  </a:moveTo>
                  <a:lnTo>
                    <a:pt x="0" y="655"/>
                  </a:lnTo>
                  <a:lnTo>
                    <a:pt x="0" y="5"/>
                  </a:lnTo>
                  <a:lnTo>
                    <a:pt x="629"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7" name="Google Shape;2337;p37"/>
            <p:cNvSpPr/>
            <p:nvPr/>
          </p:nvSpPr>
          <p:spPr>
            <a:xfrm>
              <a:off x="4769995" y="3701819"/>
              <a:ext cx="63803" cy="66017"/>
            </a:xfrm>
            <a:custGeom>
              <a:avLst/>
              <a:gdLst/>
              <a:ahLst/>
              <a:cxnLst/>
              <a:rect l="l" t="t" r="r" b="b"/>
              <a:pathLst>
                <a:path w="634" h="656" extrusionOk="0">
                  <a:moveTo>
                    <a:pt x="634" y="651"/>
                  </a:moveTo>
                  <a:lnTo>
                    <a:pt x="5" y="656"/>
                  </a:lnTo>
                  <a:lnTo>
                    <a:pt x="1" y="5"/>
                  </a:lnTo>
                  <a:lnTo>
                    <a:pt x="634"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8" name="Google Shape;2338;p37"/>
            <p:cNvSpPr/>
            <p:nvPr/>
          </p:nvSpPr>
          <p:spPr>
            <a:xfrm>
              <a:off x="4801896" y="3701819"/>
              <a:ext cx="126599" cy="66017"/>
            </a:xfrm>
            <a:custGeom>
              <a:avLst/>
              <a:gdLst/>
              <a:ahLst/>
              <a:cxnLst/>
              <a:rect l="l" t="t" r="r" b="b"/>
              <a:pathLst>
                <a:path w="1258" h="656" extrusionOk="0">
                  <a:moveTo>
                    <a:pt x="1257" y="651"/>
                  </a:moveTo>
                  <a:lnTo>
                    <a:pt x="4" y="656"/>
                  </a:lnTo>
                  <a:lnTo>
                    <a:pt x="0" y="5"/>
                  </a:lnTo>
                  <a:lnTo>
                    <a:pt x="1253"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9" name="Google Shape;2339;p37"/>
            <p:cNvSpPr/>
            <p:nvPr/>
          </p:nvSpPr>
          <p:spPr>
            <a:xfrm>
              <a:off x="4958885" y="3701416"/>
              <a:ext cx="63803" cy="65513"/>
            </a:xfrm>
            <a:custGeom>
              <a:avLst/>
              <a:gdLst/>
              <a:ahLst/>
              <a:cxnLst/>
              <a:rect l="l" t="t" r="r" b="b"/>
              <a:pathLst>
                <a:path w="634" h="651" extrusionOk="0">
                  <a:moveTo>
                    <a:pt x="634" y="651"/>
                  </a:moveTo>
                  <a:lnTo>
                    <a:pt x="5" y="651"/>
                  </a:lnTo>
                  <a:lnTo>
                    <a:pt x="1" y="1"/>
                  </a:lnTo>
                  <a:lnTo>
                    <a:pt x="634"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0" name="Google Shape;2340;p37"/>
            <p:cNvSpPr/>
            <p:nvPr/>
          </p:nvSpPr>
          <p:spPr>
            <a:xfrm>
              <a:off x="5053582" y="3701014"/>
              <a:ext cx="115328" cy="65916"/>
            </a:xfrm>
            <a:custGeom>
              <a:avLst/>
              <a:gdLst/>
              <a:ahLst/>
              <a:cxnLst/>
              <a:rect l="l" t="t" r="r" b="b"/>
              <a:pathLst>
                <a:path w="1146" h="655" extrusionOk="0">
                  <a:moveTo>
                    <a:pt x="1145" y="651"/>
                  </a:moveTo>
                  <a:lnTo>
                    <a:pt x="1" y="655"/>
                  </a:lnTo>
                  <a:lnTo>
                    <a:pt x="1" y="5"/>
                  </a:lnTo>
                  <a:lnTo>
                    <a:pt x="1145"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1" name="Google Shape;2341;p37"/>
            <p:cNvSpPr/>
            <p:nvPr/>
          </p:nvSpPr>
          <p:spPr>
            <a:xfrm>
              <a:off x="4015139" y="3808793"/>
              <a:ext cx="66419" cy="65513"/>
            </a:xfrm>
            <a:custGeom>
              <a:avLst/>
              <a:gdLst/>
              <a:ahLst/>
              <a:cxnLst/>
              <a:rect l="l" t="t" r="r" b="b"/>
              <a:pathLst>
                <a:path w="660" h="651" extrusionOk="0">
                  <a:moveTo>
                    <a:pt x="660" y="651"/>
                  </a:moveTo>
                  <a:lnTo>
                    <a:pt x="1" y="651"/>
                  </a:lnTo>
                  <a:lnTo>
                    <a:pt x="1" y="0"/>
                  </a:lnTo>
                  <a:lnTo>
                    <a:pt x="660"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2" name="Google Shape;2342;p37"/>
            <p:cNvSpPr/>
            <p:nvPr/>
          </p:nvSpPr>
          <p:spPr>
            <a:xfrm>
              <a:off x="4113761" y="3808290"/>
              <a:ext cx="66822" cy="66017"/>
            </a:xfrm>
            <a:custGeom>
              <a:avLst/>
              <a:gdLst/>
              <a:ahLst/>
              <a:cxnLst/>
              <a:rect l="l" t="t" r="r" b="b"/>
              <a:pathLst>
                <a:path w="664" h="656" extrusionOk="0">
                  <a:moveTo>
                    <a:pt x="664" y="651"/>
                  </a:moveTo>
                  <a:lnTo>
                    <a:pt x="5" y="656"/>
                  </a:lnTo>
                  <a:lnTo>
                    <a:pt x="1" y="5"/>
                  </a:lnTo>
                  <a:lnTo>
                    <a:pt x="664"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3" name="Google Shape;2343;p37"/>
            <p:cNvSpPr/>
            <p:nvPr/>
          </p:nvSpPr>
          <p:spPr>
            <a:xfrm>
              <a:off x="4212785" y="3807887"/>
              <a:ext cx="66922" cy="66017"/>
            </a:xfrm>
            <a:custGeom>
              <a:avLst/>
              <a:gdLst/>
              <a:ahLst/>
              <a:cxnLst/>
              <a:rect l="l" t="t" r="r" b="b"/>
              <a:pathLst>
                <a:path w="665" h="656" extrusionOk="0">
                  <a:moveTo>
                    <a:pt x="664" y="651"/>
                  </a:moveTo>
                  <a:lnTo>
                    <a:pt x="1" y="655"/>
                  </a:lnTo>
                  <a:lnTo>
                    <a:pt x="1" y="5"/>
                  </a:lnTo>
                  <a:lnTo>
                    <a:pt x="660"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4" name="Google Shape;2344;p37"/>
            <p:cNvSpPr/>
            <p:nvPr/>
          </p:nvSpPr>
          <p:spPr>
            <a:xfrm>
              <a:off x="4311406" y="3807887"/>
              <a:ext cx="66922" cy="65513"/>
            </a:xfrm>
            <a:custGeom>
              <a:avLst/>
              <a:gdLst/>
              <a:ahLst/>
              <a:cxnLst/>
              <a:rect l="l" t="t" r="r" b="b"/>
              <a:pathLst>
                <a:path w="665" h="651" extrusionOk="0">
                  <a:moveTo>
                    <a:pt x="664" y="651"/>
                  </a:moveTo>
                  <a:lnTo>
                    <a:pt x="5" y="651"/>
                  </a:lnTo>
                  <a:lnTo>
                    <a:pt x="1" y="1"/>
                  </a:lnTo>
                  <a:lnTo>
                    <a:pt x="664"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5" name="Google Shape;2345;p37"/>
            <p:cNvSpPr/>
            <p:nvPr/>
          </p:nvSpPr>
          <p:spPr>
            <a:xfrm>
              <a:off x="4410430" y="3806579"/>
              <a:ext cx="363594" cy="66419"/>
            </a:xfrm>
            <a:custGeom>
              <a:avLst/>
              <a:gdLst/>
              <a:ahLst/>
              <a:cxnLst/>
              <a:rect l="l" t="t" r="r" b="b"/>
              <a:pathLst>
                <a:path w="3613" h="660" extrusionOk="0">
                  <a:moveTo>
                    <a:pt x="3613" y="651"/>
                  </a:moveTo>
                  <a:lnTo>
                    <a:pt x="1" y="660"/>
                  </a:lnTo>
                  <a:lnTo>
                    <a:pt x="1" y="9"/>
                  </a:lnTo>
                  <a:lnTo>
                    <a:pt x="3608"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6" name="Google Shape;2346;p37"/>
            <p:cNvSpPr/>
            <p:nvPr/>
          </p:nvSpPr>
          <p:spPr>
            <a:xfrm>
              <a:off x="4509051" y="3806981"/>
              <a:ext cx="66922" cy="66017"/>
            </a:xfrm>
            <a:custGeom>
              <a:avLst/>
              <a:gdLst/>
              <a:ahLst/>
              <a:cxnLst/>
              <a:rect l="l" t="t" r="r" b="b"/>
              <a:pathLst>
                <a:path w="665" h="656" extrusionOk="0">
                  <a:moveTo>
                    <a:pt x="664" y="651"/>
                  </a:moveTo>
                  <a:lnTo>
                    <a:pt x="5" y="656"/>
                  </a:lnTo>
                  <a:lnTo>
                    <a:pt x="1" y="5"/>
                  </a:lnTo>
                  <a:lnTo>
                    <a:pt x="664"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7" name="Google Shape;2347;p37"/>
            <p:cNvSpPr/>
            <p:nvPr/>
          </p:nvSpPr>
          <p:spPr>
            <a:xfrm>
              <a:off x="4608075" y="3806579"/>
              <a:ext cx="66922" cy="66017"/>
            </a:xfrm>
            <a:custGeom>
              <a:avLst/>
              <a:gdLst/>
              <a:ahLst/>
              <a:cxnLst/>
              <a:rect l="l" t="t" r="r" b="b"/>
              <a:pathLst>
                <a:path w="665" h="656" extrusionOk="0">
                  <a:moveTo>
                    <a:pt x="664" y="651"/>
                  </a:moveTo>
                  <a:lnTo>
                    <a:pt x="5" y="655"/>
                  </a:lnTo>
                  <a:lnTo>
                    <a:pt x="1" y="5"/>
                  </a:lnTo>
                  <a:lnTo>
                    <a:pt x="660"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8" name="Google Shape;2348;p37"/>
            <p:cNvSpPr/>
            <p:nvPr/>
          </p:nvSpPr>
          <p:spPr>
            <a:xfrm>
              <a:off x="4707200" y="3806579"/>
              <a:ext cx="66822" cy="65513"/>
            </a:xfrm>
            <a:custGeom>
              <a:avLst/>
              <a:gdLst/>
              <a:ahLst/>
              <a:cxnLst/>
              <a:rect l="l" t="t" r="r" b="b"/>
              <a:pathLst>
                <a:path w="664" h="651" extrusionOk="0">
                  <a:moveTo>
                    <a:pt x="664" y="651"/>
                  </a:moveTo>
                  <a:lnTo>
                    <a:pt x="0" y="651"/>
                  </a:lnTo>
                  <a:lnTo>
                    <a:pt x="0" y="0"/>
                  </a:lnTo>
                  <a:lnTo>
                    <a:pt x="659"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9" name="Google Shape;2349;p37"/>
            <p:cNvSpPr/>
            <p:nvPr/>
          </p:nvSpPr>
          <p:spPr>
            <a:xfrm>
              <a:off x="4805821" y="3806176"/>
              <a:ext cx="66822" cy="65513"/>
            </a:xfrm>
            <a:custGeom>
              <a:avLst/>
              <a:gdLst/>
              <a:ahLst/>
              <a:cxnLst/>
              <a:rect l="l" t="t" r="r" b="b"/>
              <a:pathLst>
                <a:path w="664" h="651" extrusionOk="0">
                  <a:moveTo>
                    <a:pt x="663" y="651"/>
                  </a:moveTo>
                  <a:lnTo>
                    <a:pt x="4" y="651"/>
                  </a:lnTo>
                  <a:lnTo>
                    <a:pt x="0" y="0"/>
                  </a:lnTo>
                  <a:lnTo>
                    <a:pt x="663"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0" name="Google Shape;2350;p37"/>
            <p:cNvSpPr/>
            <p:nvPr/>
          </p:nvSpPr>
          <p:spPr>
            <a:xfrm>
              <a:off x="4904845" y="3805673"/>
              <a:ext cx="66822" cy="66017"/>
            </a:xfrm>
            <a:custGeom>
              <a:avLst/>
              <a:gdLst/>
              <a:ahLst/>
              <a:cxnLst/>
              <a:rect l="l" t="t" r="r" b="b"/>
              <a:pathLst>
                <a:path w="664" h="656" extrusionOk="0">
                  <a:moveTo>
                    <a:pt x="664" y="651"/>
                  </a:moveTo>
                  <a:lnTo>
                    <a:pt x="0" y="656"/>
                  </a:lnTo>
                  <a:lnTo>
                    <a:pt x="0" y="5"/>
                  </a:lnTo>
                  <a:lnTo>
                    <a:pt x="659"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1" name="Google Shape;2351;p37"/>
            <p:cNvSpPr/>
            <p:nvPr/>
          </p:nvSpPr>
          <p:spPr>
            <a:xfrm>
              <a:off x="5003466" y="3805271"/>
              <a:ext cx="66822" cy="66017"/>
            </a:xfrm>
            <a:custGeom>
              <a:avLst/>
              <a:gdLst/>
              <a:ahLst/>
              <a:cxnLst/>
              <a:rect l="l" t="t" r="r" b="b"/>
              <a:pathLst>
                <a:path w="664" h="656" extrusionOk="0">
                  <a:moveTo>
                    <a:pt x="664" y="651"/>
                  </a:moveTo>
                  <a:lnTo>
                    <a:pt x="4" y="655"/>
                  </a:lnTo>
                  <a:lnTo>
                    <a:pt x="0" y="5"/>
                  </a:lnTo>
                  <a:lnTo>
                    <a:pt x="664"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2" name="Google Shape;2352;p37"/>
            <p:cNvSpPr/>
            <p:nvPr/>
          </p:nvSpPr>
          <p:spPr>
            <a:xfrm>
              <a:off x="5102490" y="3805271"/>
              <a:ext cx="66822" cy="65513"/>
            </a:xfrm>
            <a:custGeom>
              <a:avLst/>
              <a:gdLst/>
              <a:ahLst/>
              <a:cxnLst/>
              <a:rect l="l" t="t" r="r" b="b"/>
              <a:pathLst>
                <a:path w="664" h="651" extrusionOk="0">
                  <a:moveTo>
                    <a:pt x="664" y="651"/>
                  </a:moveTo>
                  <a:lnTo>
                    <a:pt x="0" y="651"/>
                  </a:lnTo>
                  <a:lnTo>
                    <a:pt x="0" y="0"/>
                  </a:lnTo>
                  <a:lnTo>
                    <a:pt x="659"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3" name="Google Shape;2353;p37"/>
            <p:cNvSpPr/>
            <p:nvPr/>
          </p:nvSpPr>
          <p:spPr>
            <a:xfrm>
              <a:off x="4410933" y="3912647"/>
              <a:ext cx="363494" cy="177218"/>
            </a:xfrm>
            <a:custGeom>
              <a:avLst/>
              <a:gdLst/>
              <a:ahLst/>
              <a:cxnLst/>
              <a:rect l="l" t="t" r="r" b="b"/>
              <a:pathLst>
                <a:path w="3612" h="1761" extrusionOk="0">
                  <a:moveTo>
                    <a:pt x="3612" y="1752"/>
                  </a:moveTo>
                  <a:lnTo>
                    <a:pt x="5" y="1760"/>
                  </a:lnTo>
                  <a:lnTo>
                    <a:pt x="0" y="9"/>
                  </a:lnTo>
                  <a:lnTo>
                    <a:pt x="360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4" name="Google Shape;2354;p37"/>
            <p:cNvSpPr/>
            <p:nvPr/>
          </p:nvSpPr>
          <p:spPr>
            <a:xfrm>
              <a:off x="4567117" y="3644659"/>
              <a:ext cx="454770" cy="875826"/>
            </a:xfrm>
            <a:custGeom>
              <a:avLst/>
              <a:gdLst/>
              <a:ahLst/>
              <a:cxnLst/>
              <a:rect l="l" t="t" r="r" b="b"/>
              <a:pathLst>
                <a:path w="4519" h="8703" extrusionOk="0">
                  <a:moveTo>
                    <a:pt x="2459" y="4389"/>
                  </a:moveTo>
                  <a:lnTo>
                    <a:pt x="2459" y="4419"/>
                  </a:lnTo>
                  <a:lnTo>
                    <a:pt x="2446" y="4380"/>
                  </a:lnTo>
                  <a:close/>
                  <a:moveTo>
                    <a:pt x="4518" y="8694"/>
                  </a:moveTo>
                  <a:lnTo>
                    <a:pt x="4510" y="6192"/>
                  </a:lnTo>
                  <a:lnTo>
                    <a:pt x="4505" y="4168"/>
                  </a:lnTo>
                  <a:lnTo>
                    <a:pt x="4501" y="2750"/>
                  </a:lnTo>
                  <a:cubicBezTo>
                    <a:pt x="4501" y="2559"/>
                    <a:pt x="4319" y="2407"/>
                    <a:pt x="4102" y="2407"/>
                  </a:cubicBezTo>
                  <a:cubicBezTo>
                    <a:pt x="3881" y="2407"/>
                    <a:pt x="3703" y="2563"/>
                    <a:pt x="3703" y="2750"/>
                  </a:cubicBezTo>
                  <a:lnTo>
                    <a:pt x="3707" y="3396"/>
                  </a:lnTo>
                  <a:lnTo>
                    <a:pt x="3707" y="3396"/>
                  </a:lnTo>
                  <a:lnTo>
                    <a:pt x="3703" y="2243"/>
                  </a:lnTo>
                  <a:cubicBezTo>
                    <a:pt x="3703" y="2052"/>
                    <a:pt x="3521" y="1900"/>
                    <a:pt x="3304" y="1900"/>
                  </a:cubicBezTo>
                  <a:cubicBezTo>
                    <a:pt x="3113" y="1900"/>
                    <a:pt x="2957" y="2013"/>
                    <a:pt x="2918" y="2164"/>
                  </a:cubicBezTo>
                  <a:lnTo>
                    <a:pt x="2914" y="1865"/>
                  </a:lnTo>
                  <a:cubicBezTo>
                    <a:pt x="2914" y="1644"/>
                    <a:pt x="2706" y="1466"/>
                    <a:pt x="2450" y="1466"/>
                  </a:cubicBezTo>
                  <a:cubicBezTo>
                    <a:pt x="2190" y="1466"/>
                    <a:pt x="1982" y="1649"/>
                    <a:pt x="1982" y="1870"/>
                  </a:cubicBezTo>
                  <a:lnTo>
                    <a:pt x="1986" y="2273"/>
                  </a:lnTo>
                  <a:cubicBezTo>
                    <a:pt x="1882" y="1458"/>
                    <a:pt x="1769" y="534"/>
                    <a:pt x="1765" y="517"/>
                  </a:cubicBezTo>
                  <a:cubicBezTo>
                    <a:pt x="1726" y="257"/>
                    <a:pt x="1756" y="1"/>
                    <a:pt x="1371" y="1"/>
                  </a:cubicBezTo>
                  <a:cubicBezTo>
                    <a:pt x="941" y="1"/>
                    <a:pt x="1002" y="356"/>
                    <a:pt x="1002" y="356"/>
                  </a:cubicBezTo>
                  <a:lnTo>
                    <a:pt x="1076" y="4545"/>
                  </a:lnTo>
                  <a:lnTo>
                    <a:pt x="837" y="4016"/>
                  </a:lnTo>
                  <a:cubicBezTo>
                    <a:pt x="837" y="4016"/>
                    <a:pt x="777" y="3283"/>
                    <a:pt x="638" y="3019"/>
                  </a:cubicBezTo>
                  <a:cubicBezTo>
                    <a:pt x="499" y="2750"/>
                    <a:pt x="31" y="2893"/>
                    <a:pt x="31" y="2893"/>
                  </a:cubicBezTo>
                  <a:lnTo>
                    <a:pt x="0" y="3998"/>
                  </a:lnTo>
                  <a:lnTo>
                    <a:pt x="373" y="5447"/>
                  </a:lnTo>
                  <a:lnTo>
                    <a:pt x="2051" y="7198"/>
                  </a:lnTo>
                  <a:lnTo>
                    <a:pt x="2056" y="8703"/>
                  </a:lnTo>
                  <a:lnTo>
                    <a:pt x="2940" y="8698"/>
                  </a:lnTo>
                  <a:lnTo>
                    <a:pt x="2940" y="8698"/>
                  </a:lnTo>
                  <a:close/>
                </a:path>
              </a:pathLst>
            </a:custGeom>
            <a:solidFill>
              <a:srgbClr val="FFAA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5" name="Google Shape;2355;p37"/>
            <p:cNvSpPr/>
            <p:nvPr/>
          </p:nvSpPr>
          <p:spPr>
            <a:xfrm>
              <a:off x="4684456" y="4427491"/>
              <a:ext cx="380199" cy="302911"/>
            </a:xfrm>
            <a:custGeom>
              <a:avLst/>
              <a:gdLst/>
              <a:ahLst/>
              <a:cxnLst/>
              <a:rect l="l" t="t" r="r" b="b"/>
              <a:pathLst>
                <a:path w="3778" h="3010" extrusionOk="0">
                  <a:moveTo>
                    <a:pt x="3768" y="0"/>
                  </a:moveTo>
                  <a:lnTo>
                    <a:pt x="942" y="13"/>
                  </a:lnTo>
                  <a:lnTo>
                    <a:pt x="1" y="13"/>
                  </a:lnTo>
                  <a:lnTo>
                    <a:pt x="9" y="3009"/>
                  </a:lnTo>
                  <a:lnTo>
                    <a:pt x="3777" y="2996"/>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6" name="Google Shape;2356;p37"/>
            <p:cNvSpPr/>
            <p:nvPr/>
          </p:nvSpPr>
          <p:spPr>
            <a:xfrm>
              <a:off x="4707602" y="4376872"/>
              <a:ext cx="331290" cy="50720"/>
            </a:xfrm>
            <a:custGeom>
              <a:avLst/>
              <a:gdLst/>
              <a:ahLst/>
              <a:cxnLst/>
              <a:rect l="l" t="t" r="r" b="b"/>
              <a:pathLst>
                <a:path w="3292" h="504" extrusionOk="0">
                  <a:moveTo>
                    <a:pt x="3291" y="0"/>
                  </a:moveTo>
                  <a:lnTo>
                    <a:pt x="1" y="0"/>
                  </a:lnTo>
                  <a:lnTo>
                    <a:pt x="1" y="503"/>
                  </a:lnTo>
                  <a:lnTo>
                    <a:pt x="3291" y="503"/>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7" name="Google Shape;2357;p37"/>
            <p:cNvSpPr/>
            <p:nvPr/>
          </p:nvSpPr>
          <p:spPr>
            <a:xfrm>
              <a:off x="3943186" y="2527319"/>
              <a:ext cx="1281084" cy="793708"/>
            </a:xfrm>
            <a:custGeom>
              <a:avLst/>
              <a:gdLst/>
              <a:ahLst/>
              <a:cxnLst/>
              <a:rect l="l" t="t" r="r" b="b"/>
              <a:pathLst>
                <a:path w="12730" h="7887" extrusionOk="0">
                  <a:moveTo>
                    <a:pt x="12730" y="7436"/>
                  </a:moveTo>
                  <a:cubicBezTo>
                    <a:pt x="12730" y="7661"/>
                    <a:pt x="12548" y="7848"/>
                    <a:pt x="12318" y="7848"/>
                  </a:cubicBezTo>
                  <a:lnTo>
                    <a:pt x="434" y="7887"/>
                  </a:lnTo>
                  <a:cubicBezTo>
                    <a:pt x="408" y="7887"/>
                    <a:pt x="382" y="7887"/>
                    <a:pt x="356" y="7883"/>
                  </a:cubicBezTo>
                  <a:cubicBezTo>
                    <a:pt x="243" y="7861"/>
                    <a:pt x="148" y="7791"/>
                    <a:pt x="87" y="7696"/>
                  </a:cubicBezTo>
                  <a:cubicBezTo>
                    <a:pt x="48" y="7635"/>
                    <a:pt x="22" y="7557"/>
                    <a:pt x="22" y="7479"/>
                  </a:cubicBezTo>
                  <a:lnTo>
                    <a:pt x="0" y="455"/>
                  </a:lnTo>
                  <a:cubicBezTo>
                    <a:pt x="0" y="230"/>
                    <a:pt x="182" y="44"/>
                    <a:pt x="408" y="44"/>
                  </a:cubicBezTo>
                  <a:lnTo>
                    <a:pt x="8221" y="18"/>
                  </a:lnTo>
                  <a:lnTo>
                    <a:pt x="12292" y="5"/>
                  </a:lnTo>
                  <a:cubicBezTo>
                    <a:pt x="12522" y="0"/>
                    <a:pt x="12708" y="187"/>
                    <a:pt x="12708" y="412"/>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8" name="Google Shape;2358;p37"/>
            <p:cNvSpPr/>
            <p:nvPr/>
          </p:nvSpPr>
          <p:spPr>
            <a:xfrm>
              <a:off x="4003365" y="2607525"/>
              <a:ext cx="1150661" cy="672041"/>
            </a:xfrm>
            <a:custGeom>
              <a:avLst/>
              <a:gdLst/>
              <a:ahLst/>
              <a:cxnLst/>
              <a:rect l="l" t="t" r="r" b="b"/>
              <a:pathLst>
                <a:path w="11434" h="6678" extrusionOk="0">
                  <a:moveTo>
                    <a:pt x="11434" y="6639"/>
                  </a:moveTo>
                  <a:lnTo>
                    <a:pt x="22" y="6678"/>
                  </a:lnTo>
                  <a:lnTo>
                    <a:pt x="1" y="40"/>
                  </a:lnTo>
                  <a:lnTo>
                    <a:pt x="1141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9" name="Google Shape;2359;p37"/>
            <p:cNvSpPr/>
            <p:nvPr/>
          </p:nvSpPr>
          <p:spPr>
            <a:xfrm>
              <a:off x="4003375" y="2879087"/>
              <a:ext cx="1148950" cy="159799"/>
            </a:xfrm>
            <a:custGeom>
              <a:avLst/>
              <a:gdLst/>
              <a:ahLst/>
              <a:cxnLst/>
              <a:rect l="l" t="t" r="r" b="b"/>
              <a:pathLst>
                <a:path w="11417" h="1016" extrusionOk="0">
                  <a:moveTo>
                    <a:pt x="11417" y="980"/>
                  </a:moveTo>
                  <a:lnTo>
                    <a:pt x="5" y="1015"/>
                  </a:lnTo>
                  <a:lnTo>
                    <a:pt x="1" y="40"/>
                  </a:lnTo>
                  <a:lnTo>
                    <a:pt x="1141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0" name="Google Shape;2360;p37"/>
            <p:cNvSpPr/>
            <p:nvPr/>
          </p:nvSpPr>
          <p:spPr>
            <a:xfrm>
              <a:off x="4499088" y="2588404"/>
              <a:ext cx="172388" cy="15297"/>
            </a:xfrm>
            <a:custGeom>
              <a:avLst/>
              <a:gdLst/>
              <a:ahLst/>
              <a:cxnLst/>
              <a:rect l="l" t="t" r="r" b="b"/>
              <a:pathLst>
                <a:path w="1713" h="152" extrusionOk="0">
                  <a:moveTo>
                    <a:pt x="1713" y="70"/>
                  </a:moveTo>
                  <a:cubicBezTo>
                    <a:pt x="1713" y="113"/>
                    <a:pt x="1678" y="143"/>
                    <a:pt x="1639" y="148"/>
                  </a:cubicBezTo>
                  <a:lnTo>
                    <a:pt x="74" y="152"/>
                  </a:lnTo>
                  <a:cubicBezTo>
                    <a:pt x="35" y="152"/>
                    <a:pt x="0" y="117"/>
                    <a:pt x="0" y="78"/>
                  </a:cubicBezTo>
                  <a:cubicBezTo>
                    <a:pt x="0" y="39"/>
                    <a:pt x="30" y="5"/>
                    <a:pt x="74" y="5"/>
                  </a:cubicBezTo>
                  <a:lnTo>
                    <a:pt x="1639" y="0"/>
                  </a:lnTo>
                  <a:cubicBezTo>
                    <a:pt x="1678" y="0"/>
                    <a:pt x="1713" y="31"/>
                    <a:pt x="1713" y="70"/>
                  </a:cubicBezTo>
                  <a:close/>
                </a:path>
              </a:pathLst>
            </a:custGeom>
            <a:solidFill>
              <a:srgbClr val="1016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1" name="Google Shape;2361;p37"/>
            <p:cNvSpPr/>
            <p:nvPr/>
          </p:nvSpPr>
          <p:spPr>
            <a:xfrm>
              <a:off x="4004275" y="2604863"/>
              <a:ext cx="60279" cy="276839"/>
            </a:xfrm>
            <a:custGeom>
              <a:avLst/>
              <a:gdLst/>
              <a:ahLst/>
              <a:cxnLst/>
              <a:rect l="l" t="t" r="r" b="b"/>
              <a:pathLst>
                <a:path w="599" h="1202" extrusionOk="0">
                  <a:moveTo>
                    <a:pt x="599" y="1202"/>
                  </a:moveTo>
                  <a:lnTo>
                    <a:pt x="0" y="1202"/>
                  </a:lnTo>
                  <a:lnTo>
                    <a:pt x="0" y="1"/>
                  </a:lnTo>
                  <a:lnTo>
                    <a:pt x="5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2" name="Google Shape;2362;p37"/>
            <p:cNvSpPr/>
            <p:nvPr/>
          </p:nvSpPr>
          <p:spPr>
            <a:xfrm>
              <a:off x="4064453" y="2604863"/>
              <a:ext cx="60782" cy="276839"/>
            </a:xfrm>
            <a:custGeom>
              <a:avLst/>
              <a:gdLst/>
              <a:ahLst/>
              <a:cxnLst/>
              <a:rect l="l" t="t" r="r" b="b"/>
              <a:pathLst>
                <a:path w="604" h="1202" extrusionOk="0">
                  <a:moveTo>
                    <a:pt x="603" y="1202"/>
                  </a:moveTo>
                  <a:lnTo>
                    <a:pt x="1" y="1202"/>
                  </a:lnTo>
                  <a:lnTo>
                    <a:pt x="1" y="1"/>
                  </a:lnTo>
                  <a:lnTo>
                    <a:pt x="60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3" name="Google Shape;2363;p37"/>
            <p:cNvSpPr/>
            <p:nvPr/>
          </p:nvSpPr>
          <p:spPr>
            <a:xfrm>
              <a:off x="4125135" y="2604863"/>
              <a:ext cx="60681" cy="276839"/>
            </a:xfrm>
            <a:custGeom>
              <a:avLst/>
              <a:gdLst/>
              <a:ahLst/>
              <a:cxnLst/>
              <a:rect l="l" t="t" r="r" b="b"/>
              <a:pathLst>
                <a:path w="603" h="1202" extrusionOk="0">
                  <a:moveTo>
                    <a:pt x="603" y="1202"/>
                  </a:moveTo>
                  <a:lnTo>
                    <a:pt x="0" y="1202"/>
                  </a:lnTo>
                  <a:lnTo>
                    <a:pt x="0" y="1"/>
                  </a:lnTo>
                  <a:lnTo>
                    <a:pt x="60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4" name="Google Shape;2364;p37"/>
            <p:cNvSpPr/>
            <p:nvPr/>
          </p:nvSpPr>
          <p:spPr>
            <a:xfrm>
              <a:off x="4185716" y="2604863"/>
              <a:ext cx="60379" cy="276839"/>
            </a:xfrm>
            <a:custGeom>
              <a:avLst/>
              <a:gdLst/>
              <a:ahLst/>
              <a:cxnLst/>
              <a:rect l="l" t="t" r="r" b="b"/>
              <a:pathLst>
                <a:path w="600" h="1202" extrusionOk="0">
                  <a:moveTo>
                    <a:pt x="599" y="1202"/>
                  </a:moveTo>
                  <a:lnTo>
                    <a:pt x="1" y="1202"/>
                  </a:lnTo>
                  <a:lnTo>
                    <a:pt x="1" y="1"/>
                  </a:lnTo>
                  <a:lnTo>
                    <a:pt x="59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5" name="Google Shape;2365;p37"/>
            <p:cNvSpPr/>
            <p:nvPr/>
          </p:nvSpPr>
          <p:spPr>
            <a:xfrm>
              <a:off x="4245995" y="2604863"/>
              <a:ext cx="60681" cy="275917"/>
            </a:xfrm>
            <a:custGeom>
              <a:avLst/>
              <a:gdLst/>
              <a:ahLst/>
              <a:cxnLst/>
              <a:rect l="l" t="t" r="r" b="b"/>
              <a:pathLst>
                <a:path w="603" h="1198" extrusionOk="0">
                  <a:moveTo>
                    <a:pt x="603" y="1198"/>
                  </a:moveTo>
                  <a:lnTo>
                    <a:pt x="0" y="1198"/>
                  </a:lnTo>
                  <a:lnTo>
                    <a:pt x="0" y="1"/>
                  </a:lnTo>
                  <a:lnTo>
                    <a:pt x="60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6" name="Google Shape;2366;p37"/>
            <p:cNvSpPr/>
            <p:nvPr/>
          </p:nvSpPr>
          <p:spPr>
            <a:xfrm>
              <a:off x="4306576" y="2604863"/>
              <a:ext cx="60379" cy="275917"/>
            </a:xfrm>
            <a:custGeom>
              <a:avLst/>
              <a:gdLst/>
              <a:ahLst/>
              <a:cxnLst/>
              <a:rect l="l" t="t" r="r" b="b"/>
              <a:pathLst>
                <a:path w="600" h="1198" extrusionOk="0">
                  <a:moveTo>
                    <a:pt x="599" y="1198"/>
                  </a:moveTo>
                  <a:lnTo>
                    <a:pt x="1" y="1198"/>
                  </a:lnTo>
                  <a:lnTo>
                    <a:pt x="1" y="1"/>
                  </a:lnTo>
                  <a:lnTo>
                    <a:pt x="59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7" name="Google Shape;2367;p37"/>
            <p:cNvSpPr/>
            <p:nvPr/>
          </p:nvSpPr>
          <p:spPr>
            <a:xfrm>
              <a:off x="4366855" y="2604863"/>
              <a:ext cx="60681" cy="275917"/>
            </a:xfrm>
            <a:custGeom>
              <a:avLst/>
              <a:gdLst/>
              <a:ahLst/>
              <a:cxnLst/>
              <a:rect l="l" t="t" r="r" b="b"/>
              <a:pathLst>
                <a:path w="603" h="1198" extrusionOk="0">
                  <a:moveTo>
                    <a:pt x="603" y="1198"/>
                  </a:moveTo>
                  <a:lnTo>
                    <a:pt x="0" y="1198"/>
                  </a:lnTo>
                  <a:lnTo>
                    <a:pt x="0" y="1"/>
                  </a:lnTo>
                  <a:lnTo>
                    <a:pt x="60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8" name="Google Shape;2368;p37"/>
            <p:cNvSpPr/>
            <p:nvPr/>
          </p:nvSpPr>
          <p:spPr>
            <a:xfrm>
              <a:off x="4427436" y="2604863"/>
              <a:ext cx="60782" cy="275917"/>
            </a:xfrm>
            <a:custGeom>
              <a:avLst/>
              <a:gdLst/>
              <a:ahLst/>
              <a:cxnLst/>
              <a:rect l="l" t="t" r="r" b="b"/>
              <a:pathLst>
                <a:path w="604" h="1198" extrusionOk="0">
                  <a:moveTo>
                    <a:pt x="604" y="1198"/>
                  </a:moveTo>
                  <a:lnTo>
                    <a:pt x="1" y="1198"/>
                  </a:lnTo>
                  <a:lnTo>
                    <a:pt x="1" y="1"/>
                  </a:lnTo>
                  <a:lnTo>
                    <a:pt x="60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9" name="Google Shape;2369;p37"/>
            <p:cNvSpPr/>
            <p:nvPr/>
          </p:nvSpPr>
          <p:spPr>
            <a:xfrm>
              <a:off x="4488117" y="2604863"/>
              <a:ext cx="60279" cy="275917"/>
            </a:xfrm>
            <a:custGeom>
              <a:avLst/>
              <a:gdLst/>
              <a:ahLst/>
              <a:cxnLst/>
              <a:rect l="l" t="t" r="r" b="b"/>
              <a:pathLst>
                <a:path w="599" h="1198" extrusionOk="0">
                  <a:moveTo>
                    <a:pt x="599" y="1198"/>
                  </a:moveTo>
                  <a:lnTo>
                    <a:pt x="1" y="1198"/>
                  </a:lnTo>
                  <a:lnTo>
                    <a:pt x="1" y="1"/>
                  </a:lnTo>
                  <a:lnTo>
                    <a:pt x="5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0" name="Google Shape;2370;p37"/>
            <p:cNvSpPr/>
            <p:nvPr/>
          </p:nvSpPr>
          <p:spPr>
            <a:xfrm>
              <a:off x="4548296" y="2604863"/>
              <a:ext cx="60782" cy="275917"/>
            </a:xfrm>
            <a:custGeom>
              <a:avLst/>
              <a:gdLst/>
              <a:ahLst/>
              <a:cxnLst/>
              <a:rect l="l" t="t" r="r" b="b"/>
              <a:pathLst>
                <a:path w="604" h="1198" extrusionOk="0">
                  <a:moveTo>
                    <a:pt x="604" y="1198"/>
                  </a:moveTo>
                  <a:lnTo>
                    <a:pt x="1" y="1198"/>
                  </a:lnTo>
                  <a:lnTo>
                    <a:pt x="1" y="1"/>
                  </a:lnTo>
                  <a:lnTo>
                    <a:pt x="60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1" name="Google Shape;2371;p37"/>
            <p:cNvSpPr/>
            <p:nvPr/>
          </p:nvSpPr>
          <p:spPr>
            <a:xfrm>
              <a:off x="4004271" y="2850416"/>
              <a:ext cx="60280" cy="60683"/>
            </a:xfrm>
            <a:custGeom>
              <a:avLst/>
              <a:gdLst/>
              <a:ahLst/>
              <a:cxnLst/>
              <a:rect l="l" t="t" r="r" b="b"/>
              <a:pathLst>
                <a:path w="599" h="603" extrusionOk="0">
                  <a:moveTo>
                    <a:pt x="599" y="304"/>
                  </a:moveTo>
                  <a:cubicBezTo>
                    <a:pt x="599" y="135"/>
                    <a:pt x="464" y="0"/>
                    <a:pt x="300" y="0"/>
                  </a:cubicBezTo>
                  <a:cubicBezTo>
                    <a:pt x="135" y="0"/>
                    <a:pt x="0" y="135"/>
                    <a:pt x="0" y="304"/>
                  </a:cubicBezTo>
                  <a:cubicBezTo>
                    <a:pt x="0" y="468"/>
                    <a:pt x="135" y="603"/>
                    <a:pt x="300" y="603"/>
                  </a:cubicBezTo>
                  <a:cubicBezTo>
                    <a:pt x="464" y="603"/>
                    <a:pt x="599" y="468"/>
                    <a:pt x="599" y="30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2" name="Google Shape;2372;p37"/>
            <p:cNvSpPr/>
            <p:nvPr/>
          </p:nvSpPr>
          <p:spPr>
            <a:xfrm>
              <a:off x="4064450" y="2850416"/>
              <a:ext cx="60784" cy="60683"/>
            </a:xfrm>
            <a:custGeom>
              <a:avLst/>
              <a:gdLst/>
              <a:ahLst/>
              <a:cxnLst/>
              <a:rect l="l" t="t" r="r" b="b"/>
              <a:pathLst>
                <a:path w="604" h="603" extrusionOk="0">
                  <a:moveTo>
                    <a:pt x="603" y="304"/>
                  </a:moveTo>
                  <a:cubicBezTo>
                    <a:pt x="603" y="135"/>
                    <a:pt x="469" y="0"/>
                    <a:pt x="304" y="0"/>
                  </a:cubicBezTo>
                  <a:cubicBezTo>
                    <a:pt x="135" y="0"/>
                    <a:pt x="1" y="135"/>
                    <a:pt x="1" y="304"/>
                  </a:cubicBezTo>
                  <a:cubicBezTo>
                    <a:pt x="1" y="468"/>
                    <a:pt x="135" y="603"/>
                    <a:pt x="304" y="603"/>
                  </a:cubicBezTo>
                  <a:cubicBezTo>
                    <a:pt x="469" y="603"/>
                    <a:pt x="603" y="468"/>
                    <a:pt x="603" y="30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3" name="Google Shape;2373;p37"/>
            <p:cNvSpPr/>
            <p:nvPr/>
          </p:nvSpPr>
          <p:spPr>
            <a:xfrm>
              <a:off x="4125132" y="2850416"/>
              <a:ext cx="60683" cy="60683"/>
            </a:xfrm>
            <a:custGeom>
              <a:avLst/>
              <a:gdLst/>
              <a:ahLst/>
              <a:cxnLst/>
              <a:rect l="l" t="t" r="r" b="b"/>
              <a:pathLst>
                <a:path w="603" h="603" extrusionOk="0">
                  <a:moveTo>
                    <a:pt x="603" y="304"/>
                  </a:moveTo>
                  <a:cubicBezTo>
                    <a:pt x="603" y="135"/>
                    <a:pt x="464" y="0"/>
                    <a:pt x="299" y="0"/>
                  </a:cubicBezTo>
                  <a:cubicBezTo>
                    <a:pt x="135" y="0"/>
                    <a:pt x="0" y="135"/>
                    <a:pt x="0" y="304"/>
                  </a:cubicBezTo>
                  <a:cubicBezTo>
                    <a:pt x="0" y="468"/>
                    <a:pt x="135" y="603"/>
                    <a:pt x="299" y="603"/>
                  </a:cubicBezTo>
                  <a:cubicBezTo>
                    <a:pt x="464" y="603"/>
                    <a:pt x="603" y="468"/>
                    <a:pt x="603" y="30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4" name="Google Shape;2374;p37"/>
            <p:cNvSpPr/>
            <p:nvPr/>
          </p:nvSpPr>
          <p:spPr>
            <a:xfrm>
              <a:off x="4185714" y="2850416"/>
              <a:ext cx="60381" cy="60683"/>
            </a:xfrm>
            <a:custGeom>
              <a:avLst/>
              <a:gdLst/>
              <a:ahLst/>
              <a:cxnLst/>
              <a:rect l="l" t="t" r="r" b="b"/>
              <a:pathLst>
                <a:path w="600" h="603" extrusionOk="0">
                  <a:moveTo>
                    <a:pt x="599" y="304"/>
                  </a:moveTo>
                  <a:cubicBezTo>
                    <a:pt x="599" y="135"/>
                    <a:pt x="465" y="0"/>
                    <a:pt x="300" y="0"/>
                  </a:cubicBezTo>
                  <a:cubicBezTo>
                    <a:pt x="135" y="0"/>
                    <a:pt x="1" y="135"/>
                    <a:pt x="1" y="304"/>
                  </a:cubicBezTo>
                  <a:cubicBezTo>
                    <a:pt x="1" y="468"/>
                    <a:pt x="135" y="603"/>
                    <a:pt x="300" y="603"/>
                  </a:cubicBezTo>
                  <a:cubicBezTo>
                    <a:pt x="465" y="603"/>
                    <a:pt x="599" y="468"/>
                    <a:pt x="599" y="30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5" name="Google Shape;2375;p37"/>
            <p:cNvSpPr/>
            <p:nvPr/>
          </p:nvSpPr>
          <p:spPr>
            <a:xfrm>
              <a:off x="4245994" y="2849510"/>
              <a:ext cx="60683" cy="60784"/>
            </a:xfrm>
            <a:custGeom>
              <a:avLst/>
              <a:gdLst/>
              <a:ahLst/>
              <a:cxnLst/>
              <a:rect l="l" t="t" r="r" b="b"/>
              <a:pathLst>
                <a:path w="603" h="604" extrusionOk="0">
                  <a:moveTo>
                    <a:pt x="603" y="300"/>
                  </a:moveTo>
                  <a:cubicBezTo>
                    <a:pt x="603" y="135"/>
                    <a:pt x="469" y="0"/>
                    <a:pt x="299" y="0"/>
                  </a:cubicBezTo>
                  <a:cubicBezTo>
                    <a:pt x="135" y="0"/>
                    <a:pt x="0" y="135"/>
                    <a:pt x="0" y="300"/>
                  </a:cubicBezTo>
                  <a:cubicBezTo>
                    <a:pt x="0" y="469"/>
                    <a:pt x="135" y="603"/>
                    <a:pt x="299" y="603"/>
                  </a:cubicBezTo>
                  <a:cubicBezTo>
                    <a:pt x="469" y="603"/>
                    <a:pt x="603" y="469"/>
                    <a:pt x="603" y="30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6" name="Google Shape;2376;p37"/>
            <p:cNvSpPr/>
            <p:nvPr/>
          </p:nvSpPr>
          <p:spPr>
            <a:xfrm>
              <a:off x="4306575" y="2849510"/>
              <a:ext cx="60381" cy="60784"/>
            </a:xfrm>
            <a:custGeom>
              <a:avLst/>
              <a:gdLst/>
              <a:ahLst/>
              <a:cxnLst/>
              <a:rect l="l" t="t" r="r" b="b"/>
              <a:pathLst>
                <a:path w="600" h="604" extrusionOk="0">
                  <a:moveTo>
                    <a:pt x="599" y="300"/>
                  </a:moveTo>
                  <a:cubicBezTo>
                    <a:pt x="599" y="135"/>
                    <a:pt x="465" y="0"/>
                    <a:pt x="300" y="0"/>
                  </a:cubicBezTo>
                  <a:cubicBezTo>
                    <a:pt x="135" y="0"/>
                    <a:pt x="1" y="135"/>
                    <a:pt x="1" y="300"/>
                  </a:cubicBezTo>
                  <a:cubicBezTo>
                    <a:pt x="1" y="469"/>
                    <a:pt x="135" y="603"/>
                    <a:pt x="300" y="603"/>
                  </a:cubicBezTo>
                  <a:cubicBezTo>
                    <a:pt x="465" y="603"/>
                    <a:pt x="599" y="469"/>
                    <a:pt x="599" y="30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7" name="Google Shape;2377;p37"/>
            <p:cNvSpPr/>
            <p:nvPr/>
          </p:nvSpPr>
          <p:spPr>
            <a:xfrm>
              <a:off x="4366855" y="2849510"/>
              <a:ext cx="60683" cy="60784"/>
            </a:xfrm>
            <a:custGeom>
              <a:avLst/>
              <a:gdLst/>
              <a:ahLst/>
              <a:cxnLst/>
              <a:rect l="l" t="t" r="r" b="b"/>
              <a:pathLst>
                <a:path w="603" h="604" extrusionOk="0">
                  <a:moveTo>
                    <a:pt x="603" y="300"/>
                  </a:moveTo>
                  <a:cubicBezTo>
                    <a:pt x="603" y="135"/>
                    <a:pt x="469" y="0"/>
                    <a:pt x="304" y="0"/>
                  </a:cubicBezTo>
                  <a:cubicBezTo>
                    <a:pt x="135" y="0"/>
                    <a:pt x="0" y="135"/>
                    <a:pt x="0" y="300"/>
                  </a:cubicBezTo>
                  <a:cubicBezTo>
                    <a:pt x="0" y="469"/>
                    <a:pt x="135" y="603"/>
                    <a:pt x="304" y="603"/>
                  </a:cubicBezTo>
                  <a:cubicBezTo>
                    <a:pt x="469" y="603"/>
                    <a:pt x="603" y="469"/>
                    <a:pt x="603" y="30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8" name="Google Shape;2378;p37"/>
            <p:cNvSpPr/>
            <p:nvPr/>
          </p:nvSpPr>
          <p:spPr>
            <a:xfrm>
              <a:off x="4427437" y="2849510"/>
              <a:ext cx="60784" cy="60784"/>
            </a:xfrm>
            <a:custGeom>
              <a:avLst/>
              <a:gdLst/>
              <a:ahLst/>
              <a:cxnLst/>
              <a:rect l="l" t="t" r="r" b="b"/>
              <a:pathLst>
                <a:path w="604" h="604" extrusionOk="0">
                  <a:moveTo>
                    <a:pt x="604" y="300"/>
                  </a:moveTo>
                  <a:cubicBezTo>
                    <a:pt x="604" y="135"/>
                    <a:pt x="469" y="0"/>
                    <a:pt x="300" y="0"/>
                  </a:cubicBezTo>
                  <a:cubicBezTo>
                    <a:pt x="135" y="0"/>
                    <a:pt x="1" y="135"/>
                    <a:pt x="1" y="300"/>
                  </a:cubicBezTo>
                  <a:cubicBezTo>
                    <a:pt x="1" y="469"/>
                    <a:pt x="135" y="603"/>
                    <a:pt x="300" y="603"/>
                  </a:cubicBezTo>
                  <a:cubicBezTo>
                    <a:pt x="469" y="603"/>
                    <a:pt x="604" y="469"/>
                    <a:pt x="604" y="30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9" name="Google Shape;2379;p37"/>
            <p:cNvSpPr/>
            <p:nvPr/>
          </p:nvSpPr>
          <p:spPr>
            <a:xfrm>
              <a:off x="4488119" y="2849510"/>
              <a:ext cx="60280" cy="60784"/>
            </a:xfrm>
            <a:custGeom>
              <a:avLst/>
              <a:gdLst/>
              <a:ahLst/>
              <a:cxnLst/>
              <a:rect l="l" t="t" r="r" b="b"/>
              <a:pathLst>
                <a:path w="599" h="604" extrusionOk="0">
                  <a:moveTo>
                    <a:pt x="599" y="300"/>
                  </a:moveTo>
                  <a:cubicBezTo>
                    <a:pt x="599" y="135"/>
                    <a:pt x="465" y="0"/>
                    <a:pt x="300" y="0"/>
                  </a:cubicBezTo>
                  <a:cubicBezTo>
                    <a:pt x="135" y="0"/>
                    <a:pt x="1" y="135"/>
                    <a:pt x="1" y="300"/>
                  </a:cubicBezTo>
                  <a:cubicBezTo>
                    <a:pt x="1" y="469"/>
                    <a:pt x="135" y="603"/>
                    <a:pt x="300" y="603"/>
                  </a:cubicBezTo>
                  <a:cubicBezTo>
                    <a:pt x="465" y="603"/>
                    <a:pt x="599" y="469"/>
                    <a:pt x="599" y="30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0" name="Google Shape;2380;p37"/>
            <p:cNvSpPr/>
            <p:nvPr/>
          </p:nvSpPr>
          <p:spPr>
            <a:xfrm>
              <a:off x="4548298" y="2849510"/>
              <a:ext cx="60784" cy="60784"/>
            </a:xfrm>
            <a:custGeom>
              <a:avLst/>
              <a:gdLst/>
              <a:ahLst/>
              <a:cxnLst/>
              <a:rect l="l" t="t" r="r" b="b"/>
              <a:pathLst>
                <a:path w="604" h="604" extrusionOk="0">
                  <a:moveTo>
                    <a:pt x="604" y="300"/>
                  </a:moveTo>
                  <a:cubicBezTo>
                    <a:pt x="604" y="135"/>
                    <a:pt x="469" y="0"/>
                    <a:pt x="304" y="0"/>
                  </a:cubicBezTo>
                  <a:cubicBezTo>
                    <a:pt x="135" y="0"/>
                    <a:pt x="1" y="135"/>
                    <a:pt x="1" y="300"/>
                  </a:cubicBezTo>
                  <a:cubicBezTo>
                    <a:pt x="1" y="469"/>
                    <a:pt x="135" y="603"/>
                    <a:pt x="304" y="603"/>
                  </a:cubicBezTo>
                  <a:cubicBezTo>
                    <a:pt x="469" y="603"/>
                    <a:pt x="604" y="469"/>
                    <a:pt x="604" y="30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1" name="Google Shape;2381;p37"/>
            <p:cNvSpPr/>
            <p:nvPr/>
          </p:nvSpPr>
          <p:spPr>
            <a:xfrm>
              <a:off x="4608575" y="2604863"/>
              <a:ext cx="60681" cy="275917"/>
            </a:xfrm>
            <a:custGeom>
              <a:avLst/>
              <a:gdLst/>
              <a:ahLst/>
              <a:cxnLst/>
              <a:rect l="l" t="t" r="r" b="b"/>
              <a:pathLst>
                <a:path w="603" h="1198" extrusionOk="0">
                  <a:moveTo>
                    <a:pt x="603" y="1198"/>
                  </a:moveTo>
                  <a:lnTo>
                    <a:pt x="0" y="1198"/>
                  </a:lnTo>
                  <a:lnTo>
                    <a:pt x="0" y="1"/>
                  </a:lnTo>
                  <a:lnTo>
                    <a:pt x="60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2" name="Google Shape;2382;p37"/>
            <p:cNvSpPr/>
            <p:nvPr/>
          </p:nvSpPr>
          <p:spPr>
            <a:xfrm>
              <a:off x="4669156" y="2604863"/>
              <a:ext cx="60379" cy="275917"/>
            </a:xfrm>
            <a:custGeom>
              <a:avLst/>
              <a:gdLst/>
              <a:ahLst/>
              <a:cxnLst/>
              <a:rect l="l" t="t" r="r" b="b"/>
              <a:pathLst>
                <a:path w="600" h="1198" extrusionOk="0">
                  <a:moveTo>
                    <a:pt x="599" y="1198"/>
                  </a:moveTo>
                  <a:lnTo>
                    <a:pt x="1" y="1198"/>
                  </a:lnTo>
                  <a:lnTo>
                    <a:pt x="1" y="1"/>
                  </a:lnTo>
                  <a:lnTo>
                    <a:pt x="59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3" name="Google Shape;2383;p37"/>
            <p:cNvSpPr/>
            <p:nvPr/>
          </p:nvSpPr>
          <p:spPr>
            <a:xfrm>
              <a:off x="4729435" y="2604863"/>
              <a:ext cx="60681" cy="275917"/>
            </a:xfrm>
            <a:custGeom>
              <a:avLst/>
              <a:gdLst/>
              <a:ahLst/>
              <a:cxnLst/>
              <a:rect l="l" t="t" r="r" b="b"/>
              <a:pathLst>
                <a:path w="603" h="1198" extrusionOk="0">
                  <a:moveTo>
                    <a:pt x="603" y="1198"/>
                  </a:moveTo>
                  <a:lnTo>
                    <a:pt x="0" y="1198"/>
                  </a:lnTo>
                  <a:lnTo>
                    <a:pt x="0" y="1"/>
                  </a:lnTo>
                  <a:lnTo>
                    <a:pt x="60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4" name="Google Shape;2384;p37"/>
            <p:cNvSpPr/>
            <p:nvPr/>
          </p:nvSpPr>
          <p:spPr>
            <a:xfrm>
              <a:off x="4790016" y="2604863"/>
              <a:ext cx="60379" cy="275917"/>
            </a:xfrm>
            <a:custGeom>
              <a:avLst/>
              <a:gdLst/>
              <a:ahLst/>
              <a:cxnLst/>
              <a:rect l="l" t="t" r="r" b="b"/>
              <a:pathLst>
                <a:path w="600" h="1198" extrusionOk="0">
                  <a:moveTo>
                    <a:pt x="599" y="1198"/>
                  </a:moveTo>
                  <a:lnTo>
                    <a:pt x="1" y="1198"/>
                  </a:lnTo>
                  <a:lnTo>
                    <a:pt x="1" y="1"/>
                  </a:lnTo>
                  <a:lnTo>
                    <a:pt x="59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5" name="Google Shape;2385;p37"/>
            <p:cNvSpPr/>
            <p:nvPr/>
          </p:nvSpPr>
          <p:spPr>
            <a:xfrm>
              <a:off x="4850295" y="2604863"/>
              <a:ext cx="60681" cy="275917"/>
            </a:xfrm>
            <a:custGeom>
              <a:avLst/>
              <a:gdLst/>
              <a:ahLst/>
              <a:cxnLst/>
              <a:rect l="l" t="t" r="r" b="b"/>
              <a:pathLst>
                <a:path w="603" h="1198" extrusionOk="0">
                  <a:moveTo>
                    <a:pt x="603" y="1198"/>
                  </a:moveTo>
                  <a:lnTo>
                    <a:pt x="0" y="1198"/>
                  </a:lnTo>
                  <a:lnTo>
                    <a:pt x="0" y="1"/>
                  </a:lnTo>
                  <a:lnTo>
                    <a:pt x="60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6" name="Google Shape;2386;p37"/>
            <p:cNvSpPr/>
            <p:nvPr/>
          </p:nvSpPr>
          <p:spPr>
            <a:xfrm>
              <a:off x="4910876" y="2604863"/>
              <a:ext cx="60782" cy="275917"/>
            </a:xfrm>
            <a:custGeom>
              <a:avLst/>
              <a:gdLst/>
              <a:ahLst/>
              <a:cxnLst/>
              <a:rect l="l" t="t" r="r" b="b"/>
              <a:pathLst>
                <a:path w="604" h="1198" extrusionOk="0">
                  <a:moveTo>
                    <a:pt x="604" y="1198"/>
                  </a:moveTo>
                  <a:lnTo>
                    <a:pt x="1" y="1198"/>
                  </a:lnTo>
                  <a:lnTo>
                    <a:pt x="1" y="1"/>
                  </a:lnTo>
                  <a:lnTo>
                    <a:pt x="60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7" name="Google Shape;2387;p37"/>
            <p:cNvSpPr/>
            <p:nvPr/>
          </p:nvSpPr>
          <p:spPr>
            <a:xfrm>
              <a:off x="4971557" y="2604863"/>
              <a:ext cx="60279" cy="276839"/>
            </a:xfrm>
            <a:custGeom>
              <a:avLst/>
              <a:gdLst/>
              <a:ahLst/>
              <a:cxnLst/>
              <a:rect l="l" t="t" r="r" b="b"/>
              <a:pathLst>
                <a:path w="599" h="1202" extrusionOk="0">
                  <a:moveTo>
                    <a:pt x="599" y="1202"/>
                  </a:moveTo>
                  <a:lnTo>
                    <a:pt x="1" y="1202"/>
                  </a:lnTo>
                  <a:lnTo>
                    <a:pt x="1" y="1"/>
                  </a:lnTo>
                  <a:lnTo>
                    <a:pt x="59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8" name="Google Shape;2388;p37"/>
            <p:cNvSpPr/>
            <p:nvPr/>
          </p:nvSpPr>
          <p:spPr>
            <a:xfrm>
              <a:off x="5031736" y="2604863"/>
              <a:ext cx="60782" cy="276839"/>
            </a:xfrm>
            <a:custGeom>
              <a:avLst/>
              <a:gdLst/>
              <a:ahLst/>
              <a:cxnLst/>
              <a:rect l="l" t="t" r="r" b="b"/>
              <a:pathLst>
                <a:path w="604" h="1202" extrusionOk="0">
                  <a:moveTo>
                    <a:pt x="604" y="1202"/>
                  </a:moveTo>
                  <a:lnTo>
                    <a:pt x="1" y="1202"/>
                  </a:lnTo>
                  <a:lnTo>
                    <a:pt x="1" y="1"/>
                  </a:lnTo>
                  <a:lnTo>
                    <a:pt x="60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9" name="Google Shape;2389;p37"/>
            <p:cNvSpPr/>
            <p:nvPr/>
          </p:nvSpPr>
          <p:spPr>
            <a:xfrm>
              <a:off x="5092417" y="2604863"/>
              <a:ext cx="60782" cy="276839"/>
            </a:xfrm>
            <a:custGeom>
              <a:avLst/>
              <a:gdLst/>
              <a:ahLst/>
              <a:cxnLst/>
              <a:rect l="l" t="t" r="r" b="b"/>
              <a:pathLst>
                <a:path w="604" h="1202" extrusionOk="0">
                  <a:moveTo>
                    <a:pt x="603" y="1202"/>
                  </a:moveTo>
                  <a:lnTo>
                    <a:pt x="1" y="1202"/>
                  </a:lnTo>
                  <a:lnTo>
                    <a:pt x="1" y="1"/>
                  </a:lnTo>
                  <a:lnTo>
                    <a:pt x="60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0" name="Google Shape;2390;p37"/>
            <p:cNvSpPr/>
            <p:nvPr/>
          </p:nvSpPr>
          <p:spPr>
            <a:xfrm>
              <a:off x="4608578" y="2848202"/>
              <a:ext cx="60683" cy="60784"/>
            </a:xfrm>
            <a:custGeom>
              <a:avLst/>
              <a:gdLst/>
              <a:ahLst/>
              <a:cxnLst/>
              <a:rect l="l" t="t" r="r" b="b"/>
              <a:pathLst>
                <a:path w="603" h="604" extrusionOk="0">
                  <a:moveTo>
                    <a:pt x="603" y="300"/>
                  </a:moveTo>
                  <a:cubicBezTo>
                    <a:pt x="603" y="135"/>
                    <a:pt x="469" y="0"/>
                    <a:pt x="299" y="0"/>
                  </a:cubicBezTo>
                  <a:cubicBezTo>
                    <a:pt x="135" y="0"/>
                    <a:pt x="0" y="135"/>
                    <a:pt x="0" y="300"/>
                  </a:cubicBezTo>
                  <a:cubicBezTo>
                    <a:pt x="0" y="469"/>
                    <a:pt x="135" y="603"/>
                    <a:pt x="299" y="603"/>
                  </a:cubicBezTo>
                  <a:cubicBezTo>
                    <a:pt x="469" y="603"/>
                    <a:pt x="603" y="469"/>
                    <a:pt x="603" y="30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1" name="Google Shape;2391;p37"/>
            <p:cNvSpPr/>
            <p:nvPr/>
          </p:nvSpPr>
          <p:spPr>
            <a:xfrm>
              <a:off x="4669160" y="2848202"/>
              <a:ext cx="60381" cy="60784"/>
            </a:xfrm>
            <a:custGeom>
              <a:avLst/>
              <a:gdLst/>
              <a:ahLst/>
              <a:cxnLst/>
              <a:rect l="l" t="t" r="r" b="b"/>
              <a:pathLst>
                <a:path w="600" h="604" extrusionOk="0">
                  <a:moveTo>
                    <a:pt x="599" y="300"/>
                  </a:moveTo>
                  <a:cubicBezTo>
                    <a:pt x="599" y="135"/>
                    <a:pt x="465" y="0"/>
                    <a:pt x="300" y="0"/>
                  </a:cubicBezTo>
                  <a:cubicBezTo>
                    <a:pt x="135" y="0"/>
                    <a:pt x="1" y="135"/>
                    <a:pt x="1" y="300"/>
                  </a:cubicBezTo>
                  <a:cubicBezTo>
                    <a:pt x="1" y="469"/>
                    <a:pt x="135" y="603"/>
                    <a:pt x="300" y="603"/>
                  </a:cubicBezTo>
                  <a:cubicBezTo>
                    <a:pt x="465" y="603"/>
                    <a:pt x="599" y="469"/>
                    <a:pt x="599" y="30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2" name="Google Shape;2392;p37"/>
            <p:cNvSpPr/>
            <p:nvPr/>
          </p:nvSpPr>
          <p:spPr>
            <a:xfrm>
              <a:off x="4729440" y="2848202"/>
              <a:ext cx="60683" cy="60784"/>
            </a:xfrm>
            <a:custGeom>
              <a:avLst/>
              <a:gdLst/>
              <a:ahLst/>
              <a:cxnLst/>
              <a:rect l="l" t="t" r="r" b="b"/>
              <a:pathLst>
                <a:path w="603" h="604" extrusionOk="0">
                  <a:moveTo>
                    <a:pt x="603" y="300"/>
                  </a:moveTo>
                  <a:cubicBezTo>
                    <a:pt x="603" y="135"/>
                    <a:pt x="469" y="0"/>
                    <a:pt x="304" y="0"/>
                  </a:cubicBezTo>
                  <a:cubicBezTo>
                    <a:pt x="135" y="0"/>
                    <a:pt x="0" y="135"/>
                    <a:pt x="0" y="300"/>
                  </a:cubicBezTo>
                  <a:cubicBezTo>
                    <a:pt x="0" y="469"/>
                    <a:pt x="135" y="603"/>
                    <a:pt x="304" y="603"/>
                  </a:cubicBezTo>
                  <a:cubicBezTo>
                    <a:pt x="469" y="603"/>
                    <a:pt x="603" y="469"/>
                    <a:pt x="603" y="30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3" name="Google Shape;2393;p37"/>
            <p:cNvSpPr/>
            <p:nvPr/>
          </p:nvSpPr>
          <p:spPr>
            <a:xfrm>
              <a:off x="4790021" y="2848202"/>
              <a:ext cx="60381" cy="60784"/>
            </a:xfrm>
            <a:custGeom>
              <a:avLst/>
              <a:gdLst/>
              <a:ahLst/>
              <a:cxnLst/>
              <a:rect l="l" t="t" r="r" b="b"/>
              <a:pathLst>
                <a:path w="600" h="604" extrusionOk="0">
                  <a:moveTo>
                    <a:pt x="599" y="300"/>
                  </a:moveTo>
                  <a:cubicBezTo>
                    <a:pt x="599" y="135"/>
                    <a:pt x="465" y="0"/>
                    <a:pt x="300" y="0"/>
                  </a:cubicBezTo>
                  <a:cubicBezTo>
                    <a:pt x="135" y="0"/>
                    <a:pt x="1" y="135"/>
                    <a:pt x="1" y="300"/>
                  </a:cubicBezTo>
                  <a:cubicBezTo>
                    <a:pt x="1" y="469"/>
                    <a:pt x="135" y="603"/>
                    <a:pt x="300" y="603"/>
                  </a:cubicBezTo>
                  <a:cubicBezTo>
                    <a:pt x="465" y="603"/>
                    <a:pt x="599" y="469"/>
                    <a:pt x="599" y="30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4" name="Google Shape;2394;p37"/>
            <p:cNvSpPr/>
            <p:nvPr/>
          </p:nvSpPr>
          <p:spPr>
            <a:xfrm>
              <a:off x="4850301" y="2848202"/>
              <a:ext cx="60683" cy="60784"/>
            </a:xfrm>
            <a:custGeom>
              <a:avLst/>
              <a:gdLst/>
              <a:ahLst/>
              <a:cxnLst/>
              <a:rect l="l" t="t" r="r" b="b"/>
              <a:pathLst>
                <a:path w="603" h="604" extrusionOk="0">
                  <a:moveTo>
                    <a:pt x="603" y="300"/>
                  </a:moveTo>
                  <a:cubicBezTo>
                    <a:pt x="603" y="135"/>
                    <a:pt x="469" y="0"/>
                    <a:pt x="304" y="0"/>
                  </a:cubicBezTo>
                  <a:cubicBezTo>
                    <a:pt x="139" y="0"/>
                    <a:pt x="0" y="135"/>
                    <a:pt x="0" y="300"/>
                  </a:cubicBezTo>
                  <a:cubicBezTo>
                    <a:pt x="0" y="469"/>
                    <a:pt x="139" y="603"/>
                    <a:pt x="304" y="603"/>
                  </a:cubicBezTo>
                  <a:cubicBezTo>
                    <a:pt x="469" y="603"/>
                    <a:pt x="603" y="469"/>
                    <a:pt x="603" y="30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5" name="Google Shape;2395;p37"/>
            <p:cNvSpPr/>
            <p:nvPr/>
          </p:nvSpPr>
          <p:spPr>
            <a:xfrm>
              <a:off x="4910883" y="2848202"/>
              <a:ext cx="60784" cy="60784"/>
            </a:xfrm>
            <a:custGeom>
              <a:avLst/>
              <a:gdLst/>
              <a:ahLst/>
              <a:cxnLst/>
              <a:rect l="l" t="t" r="r" b="b"/>
              <a:pathLst>
                <a:path w="604" h="604" extrusionOk="0">
                  <a:moveTo>
                    <a:pt x="604" y="300"/>
                  </a:moveTo>
                  <a:cubicBezTo>
                    <a:pt x="604" y="135"/>
                    <a:pt x="469" y="0"/>
                    <a:pt x="300" y="0"/>
                  </a:cubicBezTo>
                  <a:cubicBezTo>
                    <a:pt x="135" y="0"/>
                    <a:pt x="1" y="135"/>
                    <a:pt x="1" y="300"/>
                  </a:cubicBezTo>
                  <a:cubicBezTo>
                    <a:pt x="1" y="469"/>
                    <a:pt x="135" y="603"/>
                    <a:pt x="300" y="603"/>
                  </a:cubicBezTo>
                  <a:cubicBezTo>
                    <a:pt x="469" y="603"/>
                    <a:pt x="604" y="469"/>
                    <a:pt x="604" y="30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6" name="Google Shape;2396;p37"/>
            <p:cNvSpPr/>
            <p:nvPr/>
          </p:nvSpPr>
          <p:spPr>
            <a:xfrm>
              <a:off x="4971565" y="2846894"/>
              <a:ext cx="60280" cy="60784"/>
            </a:xfrm>
            <a:custGeom>
              <a:avLst/>
              <a:gdLst/>
              <a:ahLst/>
              <a:cxnLst/>
              <a:rect l="l" t="t" r="r" b="b"/>
              <a:pathLst>
                <a:path w="599" h="604" extrusionOk="0">
                  <a:moveTo>
                    <a:pt x="599" y="304"/>
                  </a:moveTo>
                  <a:cubicBezTo>
                    <a:pt x="599" y="135"/>
                    <a:pt x="465" y="0"/>
                    <a:pt x="300" y="0"/>
                  </a:cubicBezTo>
                  <a:cubicBezTo>
                    <a:pt x="135" y="0"/>
                    <a:pt x="1" y="135"/>
                    <a:pt x="1" y="304"/>
                  </a:cubicBezTo>
                  <a:cubicBezTo>
                    <a:pt x="1" y="469"/>
                    <a:pt x="135" y="603"/>
                    <a:pt x="300" y="603"/>
                  </a:cubicBezTo>
                  <a:cubicBezTo>
                    <a:pt x="465" y="603"/>
                    <a:pt x="599" y="469"/>
                    <a:pt x="599" y="30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7" name="Google Shape;2397;p37"/>
            <p:cNvSpPr/>
            <p:nvPr/>
          </p:nvSpPr>
          <p:spPr>
            <a:xfrm>
              <a:off x="5031744" y="2846894"/>
              <a:ext cx="60784" cy="60784"/>
            </a:xfrm>
            <a:custGeom>
              <a:avLst/>
              <a:gdLst/>
              <a:ahLst/>
              <a:cxnLst/>
              <a:rect l="l" t="t" r="r" b="b"/>
              <a:pathLst>
                <a:path w="604" h="604" extrusionOk="0">
                  <a:moveTo>
                    <a:pt x="604" y="304"/>
                  </a:moveTo>
                  <a:cubicBezTo>
                    <a:pt x="604" y="135"/>
                    <a:pt x="469" y="0"/>
                    <a:pt x="304" y="0"/>
                  </a:cubicBezTo>
                  <a:cubicBezTo>
                    <a:pt x="135" y="0"/>
                    <a:pt x="1" y="135"/>
                    <a:pt x="1" y="304"/>
                  </a:cubicBezTo>
                  <a:cubicBezTo>
                    <a:pt x="1" y="469"/>
                    <a:pt x="135" y="603"/>
                    <a:pt x="304" y="603"/>
                  </a:cubicBezTo>
                  <a:cubicBezTo>
                    <a:pt x="469" y="603"/>
                    <a:pt x="604" y="469"/>
                    <a:pt x="604" y="30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8" name="Google Shape;2398;p37"/>
            <p:cNvSpPr/>
            <p:nvPr/>
          </p:nvSpPr>
          <p:spPr>
            <a:xfrm>
              <a:off x="5092427" y="2846894"/>
              <a:ext cx="60784" cy="60784"/>
            </a:xfrm>
            <a:custGeom>
              <a:avLst/>
              <a:gdLst/>
              <a:ahLst/>
              <a:cxnLst/>
              <a:rect l="l" t="t" r="r" b="b"/>
              <a:pathLst>
                <a:path w="604" h="604" extrusionOk="0">
                  <a:moveTo>
                    <a:pt x="603" y="304"/>
                  </a:moveTo>
                  <a:cubicBezTo>
                    <a:pt x="603" y="135"/>
                    <a:pt x="469" y="0"/>
                    <a:pt x="300" y="0"/>
                  </a:cubicBezTo>
                  <a:cubicBezTo>
                    <a:pt x="135" y="0"/>
                    <a:pt x="1" y="135"/>
                    <a:pt x="1" y="304"/>
                  </a:cubicBezTo>
                  <a:cubicBezTo>
                    <a:pt x="1" y="469"/>
                    <a:pt x="135" y="603"/>
                    <a:pt x="300" y="603"/>
                  </a:cubicBezTo>
                  <a:cubicBezTo>
                    <a:pt x="469" y="603"/>
                    <a:pt x="603" y="469"/>
                    <a:pt x="603" y="30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3" name="Pole tekstowe 2"/>
          <p:cNvSpPr txBox="1"/>
          <p:nvPr/>
        </p:nvSpPr>
        <p:spPr>
          <a:xfrm>
            <a:off x="2236955" y="928690"/>
            <a:ext cx="4572000" cy="307777"/>
          </a:xfrm>
          <a:prstGeom prst="rect">
            <a:avLst/>
          </a:prstGeom>
          <a:noFill/>
        </p:spPr>
        <p:txBody>
          <a:bodyPr wrap="square">
            <a:spAutoFit/>
          </a:bodyPr>
          <a:lstStyle/>
          <a:p>
            <a:r>
              <a:rPr lang="pl-PL" dirty="0" err="1"/>
              <a:t>Auf</a:t>
            </a:r>
            <a:r>
              <a:rPr lang="pl-PL" dirty="0"/>
              <a:t> </a:t>
            </a:r>
            <a:r>
              <a:rPr lang="pl-PL" dirty="0" err="1"/>
              <a:t>die</a:t>
            </a:r>
            <a:r>
              <a:rPr lang="pl-PL" dirty="0"/>
              <a:t> </a:t>
            </a:r>
            <a:r>
              <a:rPr lang="pl-PL" dirty="0" err="1"/>
              <a:t>Kaufentscheidung</a:t>
            </a:r>
            <a:r>
              <a:rPr lang="pl-PL" dirty="0"/>
              <a:t> </a:t>
            </a:r>
            <a:r>
              <a:rPr lang="pl-PL" dirty="0" err="1"/>
              <a:t>einwirkende</a:t>
            </a:r>
            <a:r>
              <a:rPr lang="pl-PL" dirty="0"/>
              <a:t> </a:t>
            </a:r>
            <a:r>
              <a:rPr lang="pl-PL" dirty="0" err="1"/>
              <a:t>Einflussfaktoren</a:t>
            </a:r>
            <a:r>
              <a:rPr lang="pl-PL" dirty="0"/>
              <a:t>:</a:t>
            </a:r>
            <a:endParaRPr lang="pl-PL" dirty="0"/>
          </a:p>
        </p:txBody>
      </p:sp>
      <p:grpSp>
        <p:nvGrpSpPr>
          <p:cNvPr id="4" name="Google Shape;2462;p38"/>
          <p:cNvGrpSpPr/>
          <p:nvPr/>
        </p:nvGrpSpPr>
        <p:grpSpPr>
          <a:xfrm>
            <a:off x="5861565" y="3402468"/>
            <a:ext cx="552070" cy="432036"/>
            <a:chOff x="-2014696" y="3458899"/>
            <a:chExt cx="829021" cy="781349"/>
          </a:xfrm>
        </p:grpSpPr>
        <p:sp>
          <p:nvSpPr>
            <p:cNvPr id="5" name="Google Shape;2463;p38"/>
            <p:cNvSpPr/>
            <p:nvPr/>
          </p:nvSpPr>
          <p:spPr>
            <a:xfrm>
              <a:off x="-1738005" y="3458899"/>
              <a:ext cx="552330" cy="539115"/>
            </a:xfrm>
            <a:custGeom>
              <a:avLst/>
              <a:gdLst/>
              <a:ahLst/>
              <a:cxnLst/>
              <a:rect l="l" t="t" r="r" b="b"/>
              <a:pathLst>
                <a:path w="6813" h="6650" extrusionOk="0">
                  <a:moveTo>
                    <a:pt x="252" y="1"/>
                  </a:moveTo>
                  <a:lnTo>
                    <a:pt x="0" y="3155"/>
                  </a:lnTo>
                  <a:lnTo>
                    <a:pt x="252" y="6568"/>
                  </a:lnTo>
                  <a:lnTo>
                    <a:pt x="3781" y="6568"/>
                  </a:lnTo>
                  <a:lnTo>
                    <a:pt x="4062" y="6650"/>
                  </a:lnTo>
                  <a:lnTo>
                    <a:pt x="4377" y="6568"/>
                  </a:lnTo>
                  <a:lnTo>
                    <a:pt x="4974" y="6568"/>
                  </a:lnTo>
                  <a:lnTo>
                    <a:pt x="6812" y="4756"/>
                  </a:lnTo>
                  <a:lnTo>
                    <a:pt x="6812" y="1813"/>
                  </a:lnTo>
                  <a:lnTo>
                    <a:pt x="497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 name="Google Shape;2464;p38"/>
            <p:cNvSpPr/>
            <p:nvPr/>
          </p:nvSpPr>
          <p:spPr>
            <a:xfrm>
              <a:off x="-2014696" y="3458899"/>
              <a:ext cx="296311" cy="532468"/>
            </a:xfrm>
            <a:custGeom>
              <a:avLst/>
              <a:gdLst/>
              <a:ahLst/>
              <a:cxnLst/>
              <a:rect l="l" t="t" r="r" b="b"/>
              <a:pathLst>
                <a:path w="3655" h="6568" extrusionOk="0">
                  <a:moveTo>
                    <a:pt x="0" y="1"/>
                  </a:moveTo>
                  <a:lnTo>
                    <a:pt x="0" y="6568"/>
                  </a:lnTo>
                  <a:lnTo>
                    <a:pt x="3654" y="6568"/>
                  </a:lnTo>
                  <a:lnTo>
                    <a:pt x="36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 name="Google Shape;2465;p38"/>
            <p:cNvSpPr/>
            <p:nvPr/>
          </p:nvSpPr>
          <p:spPr>
            <a:xfrm>
              <a:off x="-1427913" y="3667731"/>
              <a:ext cx="126875" cy="115282"/>
            </a:xfrm>
            <a:custGeom>
              <a:avLst/>
              <a:gdLst/>
              <a:ahLst/>
              <a:cxnLst/>
              <a:rect l="l" t="t" r="r" b="b"/>
              <a:pathLst>
                <a:path w="1565" h="1422" extrusionOk="0">
                  <a:moveTo>
                    <a:pt x="785" y="0"/>
                  </a:moveTo>
                  <a:cubicBezTo>
                    <a:pt x="463" y="0"/>
                    <a:pt x="168" y="218"/>
                    <a:pt x="89" y="545"/>
                  </a:cubicBezTo>
                  <a:cubicBezTo>
                    <a:pt x="0" y="927"/>
                    <a:pt x="234" y="1313"/>
                    <a:pt x="615" y="1401"/>
                  </a:cubicBezTo>
                  <a:cubicBezTo>
                    <a:pt x="672" y="1415"/>
                    <a:pt x="728" y="1422"/>
                    <a:pt x="784" y="1422"/>
                  </a:cubicBezTo>
                  <a:cubicBezTo>
                    <a:pt x="1105" y="1422"/>
                    <a:pt x="1396" y="1204"/>
                    <a:pt x="1475" y="879"/>
                  </a:cubicBezTo>
                  <a:cubicBezTo>
                    <a:pt x="1564" y="497"/>
                    <a:pt x="1331" y="112"/>
                    <a:pt x="949" y="19"/>
                  </a:cubicBezTo>
                  <a:cubicBezTo>
                    <a:pt x="894" y="6"/>
                    <a:pt x="839" y="0"/>
                    <a:pt x="785" y="0"/>
                  </a:cubicBezTo>
                  <a:close/>
                </a:path>
              </a:pathLst>
            </a:custGeom>
            <a:solidFill>
              <a:srgbClr val="F9F9F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 name="Google Shape;2466;p38"/>
            <p:cNvSpPr/>
            <p:nvPr/>
          </p:nvSpPr>
          <p:spPr>
            <a:xfrm>
              <a:off x="-1446235" y="3643411"/>
              <a:ext cx="164086" cy="163842"/>
            </a:xfrm>
            <a:custGeom>
              <a:avLst/>
              <a:gdLst/>
              <a:ahLst/>
              <a:cxnLst/>
              <a:rect l="l" t="t" r="r" b="b"/>
              <a:pathLst>
                <a:path w="2024" h="2021" extrusionOk="0">
                  <a:moveTo>
                    <a:pt x="1012" y="597"/>
                  </a:moveTo>
                  <a:cubicBezTo>
                    <a:pt x="1238" y="597"/>
                    <a:pt x="1423" y="782"/>
                    <a:pt x="1423" y="1008"/>
                  </a:cubicBezTo>
                  <a:cubicBezTo>
                    <a:pt x="1423" y="1238"/>
                    <a:pt x="1238" y="1420"/>
                    <a:pt x="1012" y="1420"/>
                  </a:cubicBezTo>
                  <a:cubicBezTo>
                    <a:pt x="786" y="1420"/>
                    <a:pt x="600" y="1238"/>
                    <a:pt x="600" y="1008"/>
                  </a:cubicBezTo>
                  <a:cubicBezTo>
                    <a:pt x="600" y="782"/>
                    <a:pt x="786" y="597"/>
                    <a:pt x="1012" y="597"/>
                  </a:cubicBezTo>
                  <a:close/>
                  <a:moveTo>
                    <a:pt x="1012" y="0"/>
                  </a:moveTo>
                  <a:cubicBezTo>
                    <a:pt x="456" y="0"/>
                    <a:pt x="0" y="453"/>
                    <a:pt x="0" y="1008"/>
                  </a:cubicBezTo>
                  <a:cubicBezTo>
                    <a:pt x="0" y="1568"/>
                    <a:pt x="456" y="2020"/>
                    <a:pt x="1012" y="2020"/>
                  </a:cubicBezTo>
                  <a:cubicBezTo>
                    <a:pt x="1568" y="2020"/>
                    <a:pt x="2024" y="1568"/>
                    <a:pt x="2024" y="1008"/>
                  </a:cubicBezTo>
                  <a:cubicBezTo>
                    <a:pt x="2024" y="453"/>
                    <a:pt x="1568" y="0"/>
                    <a:pt x="1012" y="0"/>
                  </a:cubicBezTo>
                  <a:close/>
                </a:path>
              </a:pathLst>
            </a:custGeom>
            <a:solidFill>
              <a:srgbClr val="2937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 name="Google Shape;2467;p38"/>
            <p:cNvSpPr/>
            <p:nvPr/>
          </p:nvSpPr>
          <p:spPr>
            <a:xfrm>
              <a:off x="-1894551" y="3564693"/>
              <a:ext cx="145845" cy="145764"/>
            </a:xfrm>
            <a:custGeom>
              <a:avLst/>
              <a:gdLst/>
              <a:ahLst/>
              <a:cxnLst/>
              <a:rect l="l" t="t" r="r" b="b"/>
              <a:pathLst>
                <a:path w="1799" h="1798" extrusionOk="0">
                  <a:moveTo>
                    <a:pt x="897" y="601"/>
                  </a:moveTo>
                  <a:cubicBezTo>
                    <a:pt x="1064" y="601"/>
                    <a:pt x="1198" y="734"/>
                    <a:pt x="1198" y="897"/>
                  </a:cubicBezTo>
                  <a:cubicBezTo>
                    <a:pt x="1198" y="1064"/>
                    <a:pt x="1064" y="1197"/>
                    <a:pt x="897" y="1197"/>
                  </a:cubicBezTo>
                  <a:cubicBezTo>
                    <a:pt x="734" y="1197"/>
                    <a:pt x="597" y="1064"/>
                    <a:pt x="597" y="897"/>
                  </a:cubicBezTo>
                  <a:cubicBezTo>
                    <a:pt x="597" y="734"/>
                    <a:pt x="734" y="601"/>
                    <a:pt x="897" y="601"/>
                  </a:cubicBezTo>
                  <a:close/>
                  <a:moveTo>
                    <a:pt x="897" y="0"/>
                  </a:moveTo>
                  <a:cubicBezTo>
                    <a:pt x="405" y="0"/>
                    <a:pt x="1" y="404"/>
                    <a:pt x="1" y="897"/>
                  </a:cubicBezTo>
                  <a:cubicBezTo>
                    <a:pt x="1" y="1394"/>
                    <a:pt x="405" y="1798"/>
                    <a:pt x="897" y="1798"/>
                  </a:cubicBezTo>
                  <a:cubicBezTo>
                    <a:pt x="1394" y="1798"/>
                    <a:pt x="1798" y="1394"/>
                    <a:pt x="1798" y="897"/>
                  </a:cubicBezTo>
                  <a:cubicBezTo>
                    <a:pt x="1798" y="404"/>
                    <a:pt x="1394" y="0"/>
                    <a:pt x="89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 name="Google Shape;2468;p38"/>
            <p:cNvSpPr/>
            <p:nvPr/>
          </p:nvSpPr>
          <p:spPr>
            <a:xfrm>
              <a:off x="-1687499" y="3740126"/>
              <a:ext cx="145764" cy="145845"/>
            </a:xfrm>
            <a:custGeom>
              <a:avLst/>
              <a:gdLst/>
              <a:ahLst/>
              <a:cxnLst/>
              <a:rect l="l" t="t" r="r" b="b"/>
              <a:pathLst>
                <a:path w="1798" h="1799" extrusionOk="0">
                  <a:moveTo>
                    <a:pt x="901" y="601"/>
                  </a:moveTo>
                  <a:cubicBezTo>
                    <a:pt x="1064" y="601"/>
                    <a:pt x="1201" y="735"/>
                    <a:pt x="1201" y="898"/>
                  </a:cubicBezTo>
                  <a:cubicBezTo>
                    <a:pt x="1201" y="1064"/>
                    <a:pt x="1064" y="1198"/>
                    <a:pt x="901" y="1198"/>
                  </a:cubicBezTo>
                  <a:cubicBezTo>
                    <a:pt x="734" y="1198"/>
                    <a:pt x="600" y="1064"/>
                    <a:pt x="600" y="898"/>
                  </a:cubicBezTo>
                  <a:cubicBezTo>
                    <a:pt x="600" y="735"/>
                    <a:pt x="734" y="601"/>
                    <a:pt x="901" y="601"/>
                  </a:cubicBezTo>
                  <a:close/>
                  <a:moveTo>
                    <a:pt x="901" y="1"/>
                  </a:moveTo>
                  <a:cubicBezTo>
                    <a:pt x="404" y="1"/>
                    <a:pt x="0" y="405"/>
                    <a:pt x="0" y="898"/>
                  </a:cubicBezTo>
                  <a:cubicBezTo>
                    <a:pt x="0" y="1394"/>
                    <a:pt x="404" y="1798"/>
                    <a:pt x="901" y="1798"/>
                  </a:cubicBezTo>
                  <a:cubicBezTo>
                    <a:pt x="1394" y="1798"/>
                    <a:pt x="1798" y="1394"/>
                    <a:pt x="1798" y="898"/>
                  </a:cubicBezTo>
                  <a:cubicBezTo>
                    <a:pt x="1798" y="405"/>
                    <a:pt x="1394" y="1"/>
                    <a:pt x="90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 name="Google Shape;2469;p38"/>
            <p:cNvSpPr/>
            <p:nvPr/>
          </p:nvSpPr>
          <p:spPr>
            <a:xfrm>
              <a:off x="-1729898" y="3562910"/>
              <a:ext cx="111228" cy="213944"/>
            </a:xfrm>
            <a:custGeom>
              <a:avLst/>
              <a:gdLst/>
              <a:ahLst/>
              <a:cxnLst/>
              <a:rect l="l" t="t" r="r" b="b"/>
              <a:pathLst>
                <a:path w="1372" h="2639" extrusionOk="0">
                  <a:moveTo>
                    <a:pt x="842" y="0"/>
                  </a:moveTo>
                  <a:lnTo>
                    <a:pt x="145" y="1342"/>
                  </a:lnTo>
                  <a:lnTo>
                    <a:pt x="0" y="2276"/>
                  </a:lnTo>
                  <a:lnTo>
                    <a:pt x="145" y="2639"/>
                  </a:lnTo>
                  <a:lnTo>
                    <a:pt x="1372" y="278"/>
                  </a:lnTo>
                  <a:lnTo>
                    <a:pt x="84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 name="Google Shape;2470;p38"/>
            <p:cNvSpPr/>
            <p:nvPr/>
          </p:nvSpPr>
          <p:spPr>
            <a:xfrm>
              <a:off x="-1820372" y="3671623"/>
              <a:ext cx="101986" cy="218565"/>
            </a:xfrm>
            <a:custGeom>
              <a:avLst/>
              <a:gdLst/>
              <a:ahLst/>
              <a:cxnLst/>
              <a:rect l="l" t="t" r="r" b="b"/>
              <a:pathLst>
                <a:path w="1258" h="2696" extrusionOk="0">
                  <a:moveTo>
                    <a:pt x="1257" y="1"/>
                  </a:moveTo>
                  <a:lnTo>
                    <a:pt x="1" y="2417"/>
                  </a:lnTo>
                  <a:lnTo>
                    <a:pt x="531" y="2695"/>
                  </a:lnTo>
                  <a:lnTo>
                    <a:pt x="1257" y="1298"/>
                  </a:lnTo>
                  <a:lnTo>
                    <a:pt x="125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 name="Google Shape;2471;p38"/>
            <p:cNvSpPr/>
            <p:nvPr/>
          </p:nvSpPr>
          <p:spPr>
            <a:xfrm>
              <a:off x="-1431886" y="3700159"/>
              <a:ext cx="246210" cy="540088"/>
            </a:xfrm>
            <a:custGeom>
              <a:avLst/>
              <a:gdLst/>
              <a:ahLst/>
              <a:cxnLst/>
              <a:rect l="l" t="t" r="r" b="b"/>
              <a:pathLst>
                <a:path w="3037" h="6662" extrusionOk="0">
                  <a:moveTo>
                    <a:pt x="1120" y="1"/>
                  </a:moveTo>
                  <a:lnTo>
                    <a:pt x="1120" y="620"/>
                  </a:lnTo>
                  <a:lnTo>
                    <a:pt x="1487" y="620"/>
                  </a:lnTo>
                  <a:cubicBezTo>
                    <a:pt x="2013" y="620"/>
                    <a:pt x="2436" y="1042"/>
                    <a:pt x="2436" y="1565"/>
                  </a:cubicBezTo>
                  <a:lnTo>
                    <a:pt x="2436" y="5137"/>
                  </a:lnTo>
                  <a:cubicBezTo>
                    <a:pt x="2436" y="5642"/>
                    <a:pt x="2025" y="6053"/>
                    <a:pt x="1521" y="6053"/>
                  </a:cubicBezTo>
                  <a:cubicBezTo>
                    <a:pt x="1491" y="6053"/>
                    <a:pt x="1461" y="6052"/>
                    <a:pt x="1431" y="6049"/>
                  </a:cubicBezTo>
                  <a:cubicBezTo>
                    <a:pt x="957" y="6008"/>
                    <a:pt x="598" y="5601"/>
                    <a:pt x="598" y="5123"/>
                  </a:cubicBezTo>
                  <a:lnTo>
                    <a:pt x="598" y="3592"/>
                  </a:lnTo>
                  <a:lnTo>
                    <a:pt x="1" y="3592"/>
                  </a:lnTo>
                  <a:lnTo>
                    <a:pt x="1" y="5141"/>
                  </a:lnTo>
                  <a:cubicBezTo>
                    <a:pt x="1" y="5980"/>
                    <a:pt x="682" y="6661"/>
                    <a:pt x="1520" y="6661"/>
                  </a:cubicBezTo>
                  <a:cubicBezTo>
                    <a:pt x="1608" y="6661"/>
                    <a:pt x="1697" y="6654"/>
                    <a:pt x="1787" y="6638"/>
                  </a:cubicBezTo>
                  <a:cubicBezTo>
                    <a:pt x="2510" y="6512"/>
                    <a:pt x="3036" y="5871"/>
                    <a:pt x="3036" y="5137"/>
                  </a:cubicBezTo>
                  <a:lnTo>
                    <a:pt x="3036" y="1539"/>
                  </a:lnTo>
                  <a:cubicBezTo>
                    <a:pt x="3036" y="686"/>
                    <a:pt x="2347" y="1"/>
                    <a:pt x="1498" y="1"/>
                  </a:cubicBezTo>
                  <a:close/>
                </a:path>
              </a:pathLst>
            </a:custGeom>
            <a:solidFill>
              <a:srgbClr val="6172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10399"/>
            <a:ext cx="8229600" cy="828853"/>
          </a:xfrm>
        </p:spPr>
        <p:txBody>
          <a:bodyPr/>
          <a:lstStyle/>
          <a:p>
            <a:r>
              <a:rPr lang="pl-PL" sz="4400" dirty="0"/>
              <a:t> </a:t>
            </a:r>
            <a:r>
              <a:rPr lang="pl-PL" sz="4400" dirty="0" err="1"/>
              <a:t>Die</a:t>
            </a:r>
            <a:r>
              <a:rPr lang="pl-PL" sz="4400" dirty="0"/>
              <a:t> </a:t>
            </a:r>
            <a:r>
              <a:rPr lang="pl-PL" sz="4400" dirty="0" err="1"/>
              <a:t>Bilderrätsel</a:t>
            </a:r>
            <a:endParaRPr lang="pl-PL" sz="4400" dirty="0"/>
          </a:p>
        </p:txBody>
      </p:sp>
      <p:sp>
        <p:nvSpPr>
          <p:cNvPr id="4" name="Pole tekstowe 3"/>
          <p:cNvSpPr txBox="1"/>
          <p:nvPr/>
        </p:nvSpPr>
        <p:spPr>
          <a:xfrm>
            <a:off x="353054" y="2534709"/>
            <a:ext cx="6617369" cy="400110"/>
          </a:xfrm>
          <a:prstGeom prst="rect">
            <a:avLst/>
          </a:prstGeom>
          <a:noFill/>
        </p:spPr>
        <p:txBody>
          <a:bodyPr wrap="square">
            <a:spAutoFit/>
          </a:bodyPr>
          <a:lstStyle/>
          <a:p>
            <a:pPr marL="0" indent="0">
              <a:buNone/>
            </a:pPr>
            <a:r>
              <a:rPr lang="pl-PL" sz="2000" b="1" dirty="0">
                <a:latin typeface="Arial" panose="020B0604020202020204" pitchFamily="34" charset="0"/>
              </a:rPr>
              <a:t>        </a:t>
            </a:r>
            <a:r>
              <a:rPr lang="pl-PL" sz="2000" b="1" i="0" dirty="0" err="1">
                <a:solidFill>
                  <a:srgbClr val="000000"/>
                </a:solidFill>
                <a:effectLst/>
                <a:latin typeface="Arial" panose="020B0604020202020204" pitchFamily="34" charset="0"/>
              </a:rPr>
              <a:t>laufen</a:t>
            </a:r>
            <a:r>
              <a:rPr lang="pl-PL" sz="2000" b="1" i="0" dirty="0">
                <a:solidFill>
                  <a:srgbClr val="000000"/>
                </a:solidFill>
                <a:effectLst/>
                <a:latin typeface="Arial" panose="020B0604020202020204" pitchFamily="34" charset="0"/>
              </a:rPr>
              <a:t>	                   </a:t>
            </a:r>
            <a:r>
              <a:rPr lang="pl-PL" sz="2000" b="1" i="0" dirty="0" err="1">
                <a:solidFill>
                  <a:srgbClr val="000000"/>
                </a:solidFill>
                <a:effectLst/>
                <a:latin typeface="Arial" panose="020B0604020202020204" pitchFamily="34" charset="0"/>
              </a:rPr>
              <a:t>schi</a:t>
            </a:r>
            <a:r>
              <a:rPr lang="pl-PL" sz="2000" b="1" i="0" dirty="0">
                <a:solidFill>
                  <a:srgbClr val="000000"/>
                </a:solidFill>
                <a:effectLst/>
                <a:latin typeface="Arial" panose="020B0604020202020204" pitchFamily="34" charset="0"/>
              </a:rPr>
              <a:t>                        </a:t>
            </a:r>
            <a:r>
              <a:rPr lang="pl-PL" sz="2000" b="1" i="0" dirty="0" err="1">
                <a:solidFill>
                  <a:srgbClr val="000000"/>
                </a:solidFill>
                <a:effectLst/>
                <a:latin typeface="Arial" panose="020B0604020202020204" pitchFamily="34" charset="0"/>
              </a:rPr>
              <a:t>junge</a:t>
            </a:r>
            <a:endParaRPr lang="pl-PL" sz="2000" b="1" dirty="0">
              <a:latin typeface="Fira Sans Extra Condensed" panose="020B0503050000020004" pitchFamily="34" charset="0"/>
            </a:endParaRPr>
          </a:p>
        </p:txBody>
      </p:sp>
      <p:sp>
        <p:nvSpPr>
          <p:cNvPr id="6" name="Pole tekstowe 5"/>
          <p:cNvSpPr txBox="1"/>
          <p:nvPr/>
        </p:nvSpPr>
        <p:spPr>
          <a:xfrm>
            <a:off x="5825602" y="3646572"/>
            <a:ext cx="3741821" cy="400110"/>
          </a:xfrm>
          <a:prstGeom prst="rect">
            <a:avLst/>
          </a:prstGeom>
          <a:noFill/>
        </p:spPr>
        <p:txBody>
          <a:bodyPr wrap="square">
            <a:spAutoFit/>
          </a:bodyPr>
          <a:lstStyle/>
          <a:p>
            <a:r>
              <a:rPr lang="pl-PL" sz="2000" b="1" dirty="0" err="1">
                <a:effectLst>
                  <a:outerShdw blurRad="38100" dist="38100" dir="2700000" algn="tl">
                    <a:srgbClr val="000000">
                      <a:alpha val="43137"/>
                    </a:srgbClr>
                  </a:outerShdw>
                </a:effectLst>
              </a:rPr>
              <a:t>Kaufentscheidungen</a:t>
            </a:r>
            <a:endParaRPr lang="pl-PL" sz="2000" dirty="0"/>
          </a:p>
        </p:txBody>
      </p:sp>
      <p:grpSp>
        <p:nvGrpSpPr>
          <p:cNvPr id="11" name="Google Shape;7235;p79"/>
          <p:cNvGrpSpPr/>
          <p:nvPr/>
        </p:nvGrpSpPr>
        <p:grpSpPr>
          <a:xfrm>
            <a:off x="7540036" y="268189"/>
            <a:ext cx="1315206" cy="1240577"/>
            <a:chOff x="581525" y="3254850"/>
            <a:chExt cx="297750" cy="294575"/>
          </a:xfrm>
        </p:grpSpPr>
        <p:sp>
          <p:nvSpPr>
            <p:cNvPr id="12" name="Google Shape;7236;p79"/>
            <p:cNvSpPr/>
            <p:nvPr/>
          </p:nvSpPr>
          <p:spPr>
            <a:xfrm>
              <a:off x="616950" y="3358025"/>
              <a:ext cx="89025" cy="86650"/>
            </a:xfrm>
            <a:custGeom>
              <a:avLst/>
              <a:gdLst/>
              <a:ahLst/>
              <a:cxnLst/>
              <a:rect l="l" t="t" r="r" b="b"/>
              <a:pathLst>
                <a:path w="3561" h="3466" extrusionOk="0">
                  <a:moveTo>
                    <a:pt x="1797" y="0"/>
                  </a:moveTo>
                  <a:cubicBezTo>
                    <a:pt x="789" y="0"/>
                    <a:pt x="1" y="788"/>
                    <a:pt x="1" y="1733"/>
                  </a:cubicBezTo>
                  <a:cubicBezTo>
                    <a:pt x="1" y="2710"/>
                    <a:pt x="789" y="3466"/>
                    <a:pt x="1797" y="3466"/>
                  </a:cubicBezTo>
                  <a:cubicBezTo>
                    <a:pt x="2773" y="3466"/>
                    <a:pt x="3561" y="2710"/>
                    <a:pt x="3561" y="1733"/>
                  </a:cubicBezTo>
                  <a:cubicBezTo>
                    <a:pt x="3561" y="788"/>
                    <a:pt x="2773" y="0"/>
                    <a:pt x="1797" y="0"/>
                  </a:cubicBezTo>
                  <a:close/>
                </a:path>
              </a:pathLst>
            </a:custGeom>
            <a:solidFill>
              <a:schemeClr val="accent3">
                <a:lumMod val="60000"/>
                <a:lumOff val="4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 name="Google Shape;7237;p79"/>
            <p:cNvSpPr/>
            <p:nvPr/>
          </p:nvSpPr>
          <p:spPr>
            <a:xfrm>
              <a:off x="721725" y="3254850"/>
              <a:ext cx="157550" cy="155975"/>
            </a:xfrm>
            <a:custGeom>
              <a:avLst/>
              <a:gdLst/>
              <a:ahLst/>
              <a:cxnLst/>
              <a:rect l="l" t="t" r="r" b="b"/>
              <a:pathLst>
                <a:path w="6302" h="6239" extrusionOk="0">
                  <a:moveTo>
                    <a:pt x="3151" y="1355"/>
                  </a:moveTo>
                  <a:cubicBezTo>
                    <a:pt x="3749" y="1355"/>
                    <a:pt x="4159" y="1827"/>
                    <a:pt x="4159" y="2363"/>
                  </a:cubicBezTo>
                  <a:cubicBezTo>
                    <a:pt x="4159" y="2773"/>
                    <a:pt x="3970" y="3119"/>
                    <a:pt x="3623" y="3277"/>
                  </a:cubicBezTo>
                  <a:cubicBezTo>
                    <a:pt x="3529" y="3308"/>
                    <a:pt x="3497" y="3434"/>
                    <a:pt x="3497" y="3560"/>
                  </a:cubicBezTo>
                  <a:cubicBezTo>
                    <a:pt x="3497" y="3749"/>
                    <a:pt x="3340" y="3907"/>
                    <a:pt x="3151" y="3907"/>
                  </a:cubicBezTo>
                  <a:cubicBezTo>
                    <a:pt x="2962" y="3907"/>
                    <a:pt x="2804" y="3749"/>
                    <a:pt x="2804" y="3560"/>
                  </a:cubicBezTo>
                  <a:cubicBezTo>
                    <a:pt x="2804" y="3151"/>
                    <a:pt x="2993" y="2836"/>
                    <a:pt x="3308" y="2647"/>
                  </a:cubicBezTo>
                  <a:cubicBezTo>
                    <a:pt x="3434" y="2552"/>
                    <a:pt x="3497" y="2458"/>
                    <a:pt x="3497" y="2332"/>
                  </a:cubicBezTo>
                  <a:cubicBezTo>
                    <a:pt x="3497" y="2143"/>
                    <a:pt x="3340" y="1953"/>
                    <a:pt x="3151" y="1953"/>
                  </a:cubicBezTo>
                  <a:cubicBezTo>
                    <a:pt x="2962" y="1953"/>
                    <a:pt x="2804" y="2143"/>
                    <a:pt x="2804" y="2332"/>
                  </a:cubicBezTo>
                  <a:cubicBezTo>
                    <a:pt x="2804" y="2521"/>
                    <a:pt x="2646" y="2678"/>
                    <a:pt x="2426" y="2678"/>
                  </a:cubicBezTo>
                  <a:cubicBezTo>
                    <a:pt x="2237" y="2678"/>
                    <a:pt x="2079" y="2521"/>
                    <a:pt x="2079" y="2332"/>
                  </a:cubicBezTo>
                  <a:cubicBezTo>
                    <a:pt x="2079" y="1827"/>
                    <a:pt x="2552" y="1355"/>
                    <a:pt x="3151" y="1355"/>
                  </a:cubicBezTo>
                  <a:close/>
                  <a:moveTo>
                    <a:pt x="3151" y="4096"/>
                  </a:moveTo>
                  <a:cubicBezTo>
                    <a:pt x="3340" y="4096"/>
                    <a:pt x="3497" y="4253"/>
                    <a:pt x="3497" y="4442"/>
                  </a:cubicBezTo>
                  <a:cubicBezTo>
                    <a:pt x="3497" y="4663"/>
                    <a:pt x="3340" y="4820"/>
                    <a:pt x="3151" y="4820"/>
                  </a:cubicBezTo>
                  <a:cubicBezTo>
                    <a:pt x="2962" y="4820"/>
                    <a:pt x="2804" y="4663"/>
                    <a:pt x="2804" y="4442"/>
                  </a:cubicBezTo>
                  <a:cubicBezTo>
                    <a:pt x="2804" y="4253"/>
                    <a:pt x="2962" y="4096"/>
                    <a:pt x="3151" y="4096"/>
                  </a:cubicBezTo>
                  <a:close/>
                  <a:moveTo>
                    <a:pt x="3182" y="0"/>
                  </a:moveTo>
                  <a:cubicBezTo>
                    <a:pt x="1481" y="0"/>
                    <a:pt x="63" y="1418"/>
                    <a:pt x="63" y="3119"/>
                  </a:cubicBezTo>
                  <a:cubicBezTo>
                    <a:pt x="63" y="3655"/>
                    <a:pt x="189" y="4159"/>
                    <a:pt x="473" y="4663"/>
                  </a:cubicBezTo>
                  <a:lnTo>
                    <a:pt x="32" y="5766"/>
                  </a:lnTo>
                  <a:cubicBezTo>
                    <a:pt x="0" y="5860"/>
                    <a:pt x="32" y="5986"/>
                    <a:pt x="126" y="6112"/>
                  </a:cubicBezTo>
                  <a:cubicBezTo>
                    <a:pt x="189" y="6175"/>
                    <a:pt x="347" y="6238"/>
                    <a:pt x="473" y="6238"/>
                  </a:cubicBezTo>
                  <a:lnTo>
                    <a:pt x="1764" y="5892"/>
                  </a:lnTo>
                  <a:cubicBezTo>
                    <a:pt x="2205" y="6144"/>
                    <a:pt x="2678" y="6238"/>
                    <a:pt x="3182" y="6238"/>
                  </a:cubicBezTo>
                  <a:cubicBezTo>
                    <a:pt x="4915" y="6238"/>
                    <a:pt x="6301" y="4789"/>
                    <a:pt x="6301" y="3119"/>
                  </a:cubicBezTo>
                  <a:cubicBezTo>
                    <a:pt x="6301" y="1386"/>
                    <a:pt x="4883" y="0"/>
                    <a:pt x="3182" y="0"/>
                  </a:cubicBezTo>
                  <a:close/>
                </a:path>
              </a:pathLst>
            </a:custGeom>
            <a:solidFill>
              <a:srgbClr val="FFF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 name="Google Shape;7238;p79"/>
            <p:cNvSpPr/>
            <p:nvPr/>
          </p:nvSpPr>
          <p:spPr>
            <a:xfrm>
              <a:off x="581525" y="3440725"/>
              <a:ext cx="157550" cy="108700"/>
            </a:xfrm>
            <a:custGeom>
              <a:avLst/>
              <a:gdLst/>
              <a:ahLst/>
              <a:cxnLst/>
              <a:rect l="l" t="t" r="r" b="b"/>
              <a:pathLst>
                <a:path w="6302" h="4348" extrusionOk="0">
                  <a:moveTo>
                    <a:pt x="1355" y="0"/>
                  </a:moveTo>
                  <a:cubicBezTo>
                    <a:pt x="567" y="567"/>
                    <a:pt x="0" y="1513"/>
                    <a:pt x="0" y="2584"/>
                  </a:cubicBezTo>
                  <a:lnTo>
                    <a:pt x="0" y="4001"/>
                  </a:lnTo>
                  <a:cubicBezTo>
                    <a:pt x="63" y="4190"/>
                    <a:pt x="221" y="4348"/>
                    <a:pt x="410" y="4348"/>
                  </a:cubicBezTo>
                  <a:lnTo>
                    <a:pt x="5955" y="4348"/>
                  </a:lnTo>
                  <a:cubicBezTo>
                    <a:pt x="6144" y="4348"/>
                    <a:pt x="6301" y="4190"/>
                    <a:pt x="6301" y="4001"/>
                  </a:cubicBezTo>
                  <a:lnTo>
                    <a:pt x="6301" y="2584"/>
                  </a:lnTo>
                  <a:cubicBezTo>
                    <a:pt x="6301" y="1513"/>
                    <a:pt x="5797" y="599"/>
                    <a:pt x="4978" y="0"/>
                  </a:cubicBezTo>
                  <a:cubicBezTo>
                    <a:pt x="4537" y="536"/>
                    <a:pt x="3875" y="851"/>
                    <a:pt x="3151" y="851"/>
                  </a:cubicBezTo>
                  <a:cubicBezTo>
                    <a:pt x="2458" y="851"/>
                    <a:pt x="1796" y="536"/>
                    <a:pt x="1355" y="0"/>
                  </a:cubicBezTo>
                  <a:close/>
                </a:path>
              </a:pathLst>
            </a:custGeom>
            <a:solidFill>
              <a:srgbClr val="FF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0" name="Google Shape;7617;p80"/>
          <p:cNvGrpSpPr/>
          <p:nvPr/>
        </p:nvGrpSpPr>
        <p:grpSpPr>
          <a:xfrm>
            <a:off x="457200" y="3646572"/>
            <a:ext cx="1425551" cy="1188058"/>
            <a:chOff x="-33646250" y="3586425"/>
            <a:chExt cx="293000" cy="292225"/>
          </a:xfrm>
        </p:grpSpPr>
        <p:sp>
          <p:nvSpPr>
            <p:cNvPr id="21" name="Google Shape;7618;p80"/>
            <p:cNvSpPr/>
            <p:nvPr/>
          </p:nvSpPr>
          <p:spPr>
            <a:xfrm>
              <a:off x="-33646250" y="3739225"/>
              <a:ext cx="141775" cy="139425"/>
            </a:xfrm>
            <a:custGeom>
              <a:avLst/>
              <a:gdLst/>
              <a:ahLst/>
              <a:cxnLst/>
              <a:rect l="l" t="t" r="r" b="b"/>
              <a:pathLst>
                <a:path w="5671" h="5577" extrusionOk="0">
                  <a:moveTo>
                    <a:pt x="4190" y="1"/>
                  </a:moveTo>
                  <a:cubicBezTo>
                    <a:pt x="4001" y="316"/>
                    <a:pt x="3970" y="725"/>
                    <a:pt x="4127" y="1040"/>
                  </a:cubicBezTo>
                  <a:lnTo>
                    <a:pt x="3497" y="1670"/>
                  </a:lnTo>
                  <a:cubicBezTo>
                    <a:pt x="3345" y="1589"/>
                    <a:pt x="3194" y="1550"/>
                    <a:pt x="3047" y="1550"/>
                  </a:cubicBezTo>
                  <a:cubicBezTo>
                    <a:pt x="2797" y="1550"/>
                    <a:pt x="2561" y="1661"/>
                    <a:pt x="2363" y="1859"/>
                  </a:cubicBezTo>
                  <a:lnTo>
                    <a:pt x="378" y="3813"/>
                  </a:lnTo>
                  <a:cubicBezTo>
                    <a:pt x="0" y="4222"/>
                    <a:pt x="0" y="4884"/>
                    <a:pt x="378" y="5293"/>
                  </a:cubicBezTo>
                  <a:cubicBezTo>
                    <a:pt x="583" y="5482"/>
                    <a:pt x="851" y="5577"/>
                    <a:pt x="1115" y="5577"/>
                  </a:cubicBezTo>
                  <a:cubicBezTo>
                    <a:pt x="1378" y="5577"/>
                    <a:pt x="1638" y="5482"/>
                    <a:pt x="1827" y="5293"/>
                  </a:cubicBezTo>
                  <a:lnTo>
                    <a:pt x="3812" y="3309"/>
                  </a:lnTo>
                  <a:cubicBezTo>
                    <a:pt x="4096" y="3025"/>
                    <a:pt x="4190" y="2553"/>
                    <a:pt x="4001" y="2143"/>
                  </a:cubicBezTo>
                  <a:lnTo>
                    <a:pt x="4631" y="1513"/>
                  </a:lnTo>
                  <a:cubicBezTo>
                    <a:pt x="4789" y="1576"/>
                    <a:pt x="4915" y="1607"/>
                    <a:pt x="5072" y="1607"/>
                  </a:cubicBezTo>
                  <a:cubicBezTo>
                    <a:pt x="5261" y="1607"/>
                    <a:pt x="5450" y="1544"/>
                    <a:pt x="5671" y="1418"/>
                  </a:cubicBezTo>
                  <a:cubicBezTo>
                    <a:pt x="5041" y="1040"/>
                    <a:pt x="4568" y="568"/>
                    <a:pt x="4190" y="1"/>
                  </a:cubicBezTo>
                  <a:close/>
                </a:path>
              </a:pathLst>
            </a:custGeom>
            <a:solidFill>
              <a:schemeClr val="tx2">
                <a:lumMod val="1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 name="Google Shape;7619;p80"/>
            <p:cNvSpPr/>
            <p:nvPr/>
          </p:nvSpPr>
          <p:spPr>
            <a:xfrm>
              <a:off x="-33541500" y="3586425"/>
              <a:ext cx="188250" cy="187475"/>
            </a:xfrm>
            <a:custGeom>
              <a:avLst/>
              <a:gdLst/>
              <a:ahLst/>
              <a:cxnLst/>
              <a:rect l="l" t="t" r="r" b="b"/>
              <a:pathLst>
                <a:path w="7530" h="7499" extrusionOk="0">
                  <a:moveTo>
                    <a:pt x="3718" y="1387"/>
                  </a:moveTo>
                  <a:cubicBezTo>
                    <a:pt x="4253" y="1387"/>
                    <a:pt x="4726" y="1859"/>
                    <a:pt x="4726" y="2427"/>
                  </a:cubicBezTo>
                  <a:cubicBezTo>
                    <a:pt x="4789" y="2805"/>
                    <a:pt x="4505" y="3214"/>
                    <a:pt x="4096" y="3372"/>
                  </a:cubicBezTo>
                  <a:lnTo>
                    <a:pt x="4096" y="3750"/>
                  </a:lnTo>
                  <a:cubicBezTo>
                    <a:pt x="4096" y="3939"/>
                    <a:pt x="3938" y="4096"/>
                    <a:pt x="3749" y="4096"/>
                  </a:cubicBezTo>
                  <a:cubicBezTo>
                    <a:pt x="3560" y="4096"/>
                    <a:pt x="3403" y="3939"/>
                    <a:pt x="3403" y="3750"/>
                  </a:cubicBezTo>
                  <a:lnTo>
                    <a:pt x="3403" y="3372"/>
                  </a:lnTo>
                  <a:cubicBezTo>
                    <a:pt x="3403" y="3088"/>
                    <a:pt x="3592" y="2805"/>
                    <a:pt x="3875" y="2742"/>
                  </a:cubicBezTo>
                  <a:cubicBezTo>
                    <a:pt x="4001" y="2679"/>
                    <a:pt x="4096" y="2521"/>
                    <a:pt x="4096" y="2427"/>
                  </a:cubicBezTo>
                  <a:cubicBezTo>
                    <a:pt x="4096" y="2206"/>
                    <a:pt x="3938" y="2049"/>
                    <a:pt x="3749" y="2049"/>
                  </a:cubicBezTo>
                  <a:cubicBezTo>
                    <a:pt x="3560" y="2049"/>
                    <a:pt x="3403" y="2206"/>
                    <a:pt x="3403" y="2427"/>
                  </a:cubicBezTo>
                  <a:cubicBezTo>
                    <a:pt x="3403" y="2616"/>
                    <a:pt x="3245" y="2773"/>
                    <a:pt x="3056" y="2773"/>
                  </a:cubicBezTo>
                  <a:cubicBezTo>
                    <a:pt x="2836" y="2773"/>
                    <a:pt x="2678" y="2616"/>
                    <a:pt x="2678" y="2427"/>
                  </a:cubicBezTo>
                  <a:cubicBezTo>
                    <a:pt x="2678" y="1859"/>
                    <a:pt x="3151" y="1387"/>
                    <a:pt x="3718" y="1387"/>
                  </a:cubicBezTo>
                  <a:close/>
                  <a:moveTo>
                    <a:pt x="3749" y="4726"/>
                  </a:moveTo>
                  <a:cubicBezTo>
                    <a:pt x="3938" y="4726"/>
                    <a:pt x="4096" y="4884"/>
                    <a:pt x="4096" y="5104"/>
                  </a:cubicBezTo>
                  <a:cubicBezTo>
                    <a:pt x="4096" y="5294"/>
                    <a:pt x="3938" y="5451"/>
                    <a:pt x="3749" y="5451"/>
                  </a:cubicBezTo>
                  <a:cubicBezTo>
                    <a:pt x="3560" y="5451"/>
                    <a:pt x="3403" y="5294"/>
                    <a:pt x="3403" y="5104"/>
                  </a:cubicBezTo>
                  <a:cubicBezTo>
                    <a:pt x="3403" y="4884"/>
                    <a:pt x="3560" y="4726"/>
                    <a:pt x="3749" y="4726"/>
                  </a:cubicBezTo>
                  <a:close/>
                  <a:moveTo>
                    <a:pt x="3749" y="1"/>
                  </a:moveTo>
                  <a:cubicBezTo>
                    <a:pt x="1670" y="1"/>
                    <a:pt x="0" y="1702"/>
                    <a:pt x="0" y="3750"/>
                  </a:cubicBezTo>
                  <a:cubicBezTo>
                    <a:pt x="0" y="5829"/>
                    <a:pt x="1702" y="7499"/>
                    <a:pt x="3749" y="7499"/>
                  </a:cubicBezTo>
                  <a:cubicBezTo>
                    <a:pt x="5829" y="7499"/>
                    <a:pt x="7498" y="5798"/>
                    <a:pt x="7498" y="3750"/>
                  </a:cubicBezTo>
                  <a:cubicBezTo>
                    <a:pt x="7530" y="1670"/>
                    <a:pt x="5829" y="1"/>
                    <a:pt x="3749" y="1"/>
                  </a:cubicBezTo>
                  <a:close/>
                </a:path>
              </a:pathLst>
            </a:custGeom>
            <a:solidFill>
              <a:schemeClr val="tx2"/>
            </a:solidFill>
          </p:spPr>
          <p:style>
            <a:lnRef idx="2">
              <a:schemeClr val="dk1"/>
            </a:lnRef>
            <a:fillRef idx="1">
              <a:schemeClr val="lt1"/>
            </a:fillRef>
            <a:effectRef idx="0">
              <a:schemeClr val="dk1"/>
            </a:effectRef>
            <a:fontRef idx="minor">
              <a:schemeClr val="dk1"/>
            </a:fontRef>
          </p:style>
          <p:txBody>
            <a:bodyPr spcFirstLastPara="1" wrap="square" lIns="91425" tIns="91425" rIns="91425" bIns="91425" anchor="ctr" anchorCtr="0">
              <a:noAutofit/>
            </a:bodyPr>
            <a:lstStyle/>
            <a:p>
              <a:pPr marL="0" lvl="0" indent="0" algn="l" rtl="0">
                <a:spcBef>
                  <a:spcPts val="0"/>
                </a:spcBef>
                <a:spcAft>
                  <a:spcPts val="0"/>
                </a:spcAft>
                <a:buNone/>
              </a:pPr>
            </a:p>
          </p:txBody>
        </p:sp>
      </p:grpSp>
      <p:pic>
        <p:nvPicPr>
          <p:cNvPr id="5" name="Obraz 4"/>
          <p:cNvPicPr>
            <a:picLocks noChangeAspect="1"/>
          </p:cNvPicPr>
          <p:nvPr/>
        </p:nvPicPr>
        <p:blipFill>
          <a:blip r:embed="rId1"/>
          <a:stretch>
            <a:fillRect/>
          </a:stretch>
        </p:blipFill>
        <p:spPr>
          <a:xfrm>
            <a:off x="908042" y="1575441"/>
            <a:ext cx="7433733" cy="878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4400" dirty="0" err="1"/>
              <a:t>Die</a:t>
            </a:r>
            <a:r>
              <a:rPr lang="pl-PL" dirty="0"/>
              <a:t> </a:t>
            </a:r>
            <a:r>
              <a:rPr lang="pl-PL" sz="4400" dirty="0"/>
              <a:t>Bibliografie</a:t>
            </a:r>
            <a:endParaRPr lang="pl-PL" sz="4400" dirty="0"/>
          </a:p>
        </p:txBody>
      </p:sp>
      <p:sp>
        <p:nvSpPr>
          <p:cNvPr id="3" name="Symbol zastępczy tekstu 2"/>
          <p:cNvSpPr>
            <a:spLocks noGrp="1"/>
          </p:cNvSpPr>
          <p:nvPr>
            <p:ph type="body" idx="1"/>
          </p:nvPr>
        </p:nvSpPr>
        <p:spPr/>
        <p:txBody>
          <a:bodyPr/>
          <a:lstStyle/>
          <a:p>
            <a:pPr>
              <a:buClr>
                <a:srgbClr val="00B050"/>
              </a:buClr>
            </a:pPr>
            <a:r>
              <a:rPr lang="pl-PL" dirty="0">
                <a:hlinkClick r:id="rId1"/>
              </a:rPr>
              <a:t>https://www.bwl-lexikon.de/wiki/kaeuferverhalten/</a:t>
            </a:r>
            <a:endParaRPr lang="pl-PL" dirty="0"/>
          </a:p>
          <a:p>
            <a:pPr>
              <a:buClr>
                <a:srgbClr val="00B0F0"/>
              </a:buClr>
            </a:pPr>
            <a:r>
              <a:rPr lang="pl-PL" dirty="0">
                <a:hlinkClick r:id="rId2"/>
              </a:rPr>
              <a:t>https://www.depl.pl/index.php</a:t>
            </a:r>
            <a:endParaRPr lang="pl-PL" dirty="0"/>
          </a:p>
          <a:p>
            <a:pPr>
              <a:buClr>
                <a:srgbClr val="7030A0"/>
              </a:buClr>
            </a:pPr>
            <a:r>
              <a:rPr lang="pl-PL" sz="1800" dirty="0">
                <a:hlinkClick r:id="rId3"/>
              </a:rPr>
              <a:t>https://www.festisite.com</a:t>
            </a:r>
            <a:endParaRPr lang="pl-PL" sz="1800" dirty="0"/>
          </a:p>
          <a:p>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 </a:t>
            </a:r>
            <a:r>
              <a:rPr lang="pl-PL" sz="4400" dirty="0"/>
              <a:t>Das</a:t>
            </a:r>
            <a:r>
              <a:rPr lang="pl-PL" dirty="0"/>
              <a:t> </a:t>
            </a:r>
            <a:r>
              <a:rPr lang="pl-PL" sz="4400" dirty="0" err="1"/>
              <a:t>Wörterbuch</a:t>
            </a:r>
            <a:r>
              <a:rPr lang="pl-PL" dirty="0"/>
              <a:t> </a:t>
            </a:r>
            <a:endParaRPr lang="pl-PL" dirty="0"/>
          </a:p>
        </p:txBody>
      </p:sp>
      <p:sp>
        <p:nvSpPr>
          <p:cNvPr id="4" name="Symbol zastępczy tekstu 3"/>
          <p:cNvSpPr>
            <a:spLocks noGrp="1"/>
          </p:cNvSpPr>
          <p:nvPr>
            <p:ph type="body" idx="1"/>
          </p:nvPr>
        </p:nvSpPr>
        <p:spPr>
          <a:xfrm>
            <a:off x="311699" y="1152474"/>
            <a:ext cx="4638919" cy="3648125"/>
          </a:xfrm>
          <a:noFill/>
          <a:ln>
            <a:noFill/>
          </a:ln>
        </p:spPr>
        <p:txBody>
          <a:bodyPr spcFirstLastPara="1" wrap="square" lIns="91425" tIns="91425" rIns="91425" bIns="91425" anchor="t" anchorCtr="0">
            <a:noAutofit/>
          </a:bodyPr>
          <a:lstStyle/>
          <a:p>
            <a:pPr marL="171450" indent="-171450">
              <a:lnSpc>
                <a:spcPct val="150000"/>
              </a:lnSpc>
              <a:buClr>
                <a:srgbClr val="00B0F0"/>
              </a:buClr>
            </a:pPr>
            <a:r>
              <a:rPr lang="pl-PL" sz="1200" dirty="0">
                <a:solidFill>
                  <a:srgbClr val="000000"/>
                </a:solidFill>
                <a:sym typeface="Arial" panose="020B0604020202020204"/>
              </a:rPr>
              <a:t>Das </a:t>
            </a:r>
            <a:r>
              <a:rPr lang="pl-PL" sz="1200" dirty="0" err="1">
                <a:solidFill>
                  <a:srgbClr val="000000"/>
                </a:solidFill>
                <a:sym typeface="Arial" panose="020B0604020202020204"/>
              </a:rPr>
              <a:t>Kaufverhalten</a:t>
            </a:r>
            <a:r>
              <a:rPr lang="pl-PL" sz="1200" dirty="0">
                <a:solidFill>
                  <a:srgbClr val="000000"/>
                </a:solidFill>
                <a:sym typeface="Arial" panose="020B0604020202020204"/>
              </a:rPr>
              <a:t> - zachowania zakupowe</a:t>
            </a:r>
            <a:endParaRPr lang="pl-PL" sz="1200" dirty="0">
              <a:solidFill>
                <a:srgbClr val="000000"/>
              </a:solidFill>
              <a:sym typeface="Arial" panose="020B0604020202020204"/>
            </a:endParaRPr>
          </a:p>
          <a:p>
            <a:pPr marL="171450" indent="-171450">
              <a:lnSpc>
                <a:spcPct val="150000"/>
              </a:lnSpc>
              <a:buClr>
                <a:srgbClr val="00B0F0"/>
              </a:buClr>
            </a:pPr>
            <a:r>
              <a:rPr lang="pl-PL" sz="1200" dirty="0">
                <a:solidFill>
                  <a:srgbClr val="000000"/>
                </a:solidFill>
                <a:sym typeface="Arial" panose="020B0604020202020204"/>
              </a:rPr>
              <a:t>Das </a:t>
            </a:r>
            <a:r>
              <a:rPr lang="pl-PL" sz="1200" dirty="0" err="1">
                <a:solidFill>
                  <a:srgbClr val="000000"/>
                </a:solidFill>
                <a:sym typeface="Arial" panose="020B0604020202020204"/>
              </a:rPr>
              <a:t>Rationalverhalten</a:t>
            </a:r>
            <a:r>
              <a:rPr lang="pl-PL" sz="1200" dirty="0">
                <a:solidFill>
                  <a:srgbClr val="000000"/>
                </a:solidFill>
                <a:sym typeface="Arial" panose="020B0604020202020204"/>
              </a:rPr>
              <a:t> - Racjonalne zachowanie</a:t>
            </a:r>
            <a:endParaRPr lang="pl-PL" sz="1200" dirty="0">
              <a:solidFill>
                <a:srgbClr val="000000"/>
              </a:solidFill>
              <a:sym typeface="Arial" panose="020B0604020202020204"/>
            </a:endParaRPr>
          </a:p>
          <a:p>
            <a:pPr marL="171450" indent="-171450">
              <a:lnSpc>
                <a:spcPct val="150000"/>
              </a:lnSpc>
              <a:buClr>
                <a:srgbClr val="00B0F0"/>
              </a:buClr>
            </a:pPr>
            <a:r>
              <a:rPr lang="pl-PL" sz="1200" dirty="0">
                <a:solidFill>
                  <a:srgbClr val="000000"/>
                </a:solidFill>
                <a:sym typeface="Arial" panose="020B0604020202020204"/>
              </a:rPr>
              <a:t>Das </a:t>
            </a:r>
            <a:r>
              <a:rPr lang="pl-PL" sz="1200" dirty="0" err="1">
                <a:solidFill>
                  <a:srgbClr val="000000"/>
                </a:solidFill>
                <a:sym typeface="Arial" panose="020B0604020202020204"/>
              </a:rPr>
              <a:t>Gewohnheitsverhalten</a:t>
            </a:r>
            <a:r>
              <a:rPr lang="pl-PL" sz="1200" dirty="0">
                <a:solidFill>
                  <a:srgbClr val="000000"/>
                </a:solidFill>
                <a:sym typeface="Arial" panose="020B0604020202020204"/>
              </a:rPr>
              <a:t> - zwyczajowe zachowanie</a:t>
            </a:r>
            <a:endParaRPr lang="pl-PL" sz="1200" dirty="0">
              <a:solidFill>
                <a:srgbClr val="000000"/>
              </a:solidFill>
              <a:sym typeface="Arial" panose="020B0604020202020204"/>
            </a:endParaRPr>
          </a:p>
          <a:p>
            <a:pPr marL="171450" indent="-171450">
              <a:lnSpc>
                <a:spcPct val="150000"/>
              </a:lnSpc>
              <a:buClr>
                <a:srgbClr val="00B0F0"/>
              </a:buClr>
            </a:pPr>
            <a:r>
              <a:rPr lang="pl-PL" sz="1200" dirty="0">
                <a:solidFill>
                  <a:srgbClr val="000000"/>
                </a:solidFill>
                <a:sym typeface="Arial" panose="020B0604020202020204"/>
              </a:rPr>
              <a:t>Das </a:t>
            </a:r>
            <a:r>
              <a:rPr lang="pl-PL" sz="1200" dirty="0" err="1">
                <a:solidFill>
                  <a:srgbClr val="000000"/>
                </a:solidFill>
                <a:sym typeface="Arial" panose="020B0604020202020204"/>
              </a:rPr>
              <a:t>Impulsverhalten</a:t>
            </a:r>
            <a:r>
              <a:rPr lang="pl-PL" sz="1200" dirty="0">
                <a:solidFill>
                  <a:srgbClr val="000000"/>
                </a:solidFill>
                <a:sym typeface="Arial" panose="020B0604020202020204"/>
              </a:rPr>
              <a:t> - Impulsywne zachowanie</a:t>
            </a:r>
            <a:endParaRPr lang="pl-PL" sz="1200" dirty="0">
              <a:solidFill>
                <a:srgbClr val="000000"/>
              </a:solidFill>
              <a:sym typeface="Arial" panose="020B0604020202020204"/>
            </a:endParaRPr>
          </a:p>
          <a:p>
            <a:pPr marL="171450" indent="-171450">
              <a:lnSpc>
                <a:spcPct val="150000"/>
              </a:lnSpc>
              <a:buClr>
                <a:srgbClr val="00B0F0"/>
              </a:buClr>
            </a:pPr>
            <a:r>
              <a:rPr lang="pl-PL" sz="1200" dirty="0" err="1">
                <a:solidFill>
                  <a:srgbClr val="000000"/>
                </a:solidFill>
                <a:sym typeface="Arial" panose="020B0604020202020204"/>
              </a:rPr>
              <a:t>Die</a:t>
            </a:r>
            <a:r>
              <a:rPr lang="pl-PL" sz="1200" dirty="0">
                <a:solidFill>
                  <a:srgbClr val="000000"/>
                </a:solidFill>
                <a:sym typeface="Arial" panose="020B0604020202020204"/>
              </a:rPr>
              <a:t> </a:t>
            </a:r>
            <a:r>
              <a:rPr lang="pl-PL" sz="1200" dirty="0" err="1">
                <a:solidFill>
                  <a:srgbClr val="000000"/>
                </a:solidFill>
                <a:sym typeface="Arial" panose="020B0604020202020204"/>
              </a:rPr>
              <a:t>Einflussfaktoren</a:t>
            </a:r>
            <a:r>
              <a:rPr lang="pl-PL" sz="1200" dirty="0">
                <a:solidFill>
                  <a:srgbClr val="000000"/>
                </a:solidFill>
                <a:sym typeface="Arial" panose="020B0604020202020204"/>
              </a:rPr>
              <a:t> - Czynniki wpływające</a:t>
            </a:r>
            <a:endParaRPr lang="pl-PL" sz="1200" dirty="0">
              <a:solidFill>
                <a:srgbClr val="000000"/>
              </a:solidFill>
              <a:sym typeface="Arial" panose="020B0604020202020204"/>
            </a:endParaRPr>
          </a:p>
          <a:p>
            <a:pPr marL="171450" indent="-171450">
              <a:lnSpc>
                <a:spcPct val="150000"/>
              </a:lnSpc>
              <a:buClr>
                <a:srgbClr val="00B0F0"/>
              </a:buClr>
            </a:pPr>
            <a:r>
              <a:rPr lang="pl-PL" sz="1200" dirty="0" err="1">
                <a:solidFill>
                  <a:srgbClr val="000000"/>
                </a:solidFill>
                <a:sym typeface="Arial" panose="020B0604020202020204"/>
              </a:rPr>
              <a:t>Die</a:t>
            </a:r>
            <a:r>
              <a:rPr lang="pl-PL" sz="1200" dirty="0">
                <a:solidFill>
                  <a:srgbClr val="000000"/>
                </a:solidFill>
                <a:sym typeface="Arial" panose="020B0604020202020204"/>
              </a:rPr>
              <a:t> </a:t>
            </a:r>
            <a:r>
              <a:rPr lang="pl-PL" sz="1200" dirty="0" err="1">
                <a:solidFill>
                  <a:srgbClr val="000000"/>
                </a:solidFill>
                <a:sym typeface="Arial" panose="020B0604020202020204"/>
              </a:rPr>
              <a:t>Käufermerkmale</a:t>
            </a:r>
            <a:r>
              <a:rPr lang="pl-PL" sz="1200" dirty="0">
                <a:solidFill>
                  <a:srgbClr val="000000"/>
                </a:solidFill>
                <a:sym typeface="Arial" panose="020B0604020202020204"/>
              </a:rPr>
              <a:t> - Charakterystyka kupującego</a:t>
            </a:r>
            <a:endParaRPr lang="pl-PL" sz="1200" dirty="0">
              <a:solidFill>
                <a:srgbClr val="000000"/>
              </a:solidFill>
              <a:sym typeface="Arial" panose="020B0604020202020204"/>
            </a:endParaRPr>
          </a:p>
          <a:p>
            <a:pPr marL="171450" indent="-171450">
              <a:lnSpc>
                <a:spcPct val="150000"/>
              </a:lnSpc>
              <a:buClr>
                <a:srgbClr val="00B0F0"/>
              </a:buClr>
            </a:pPr>
            <a:r>
              <a:rPr lang="pl-PL" sz="1200" dirty="0" err="1">
                <a:solidFill>
                  <a:srgbClr val="000000"/>
                </a:solidFill>
                <a:sym typeface="Arial" panose="020B0604020202020204"/>
              </a:rPr>
              <a:t>Die</a:t>
            </a:r>
            <a:r>
              <a:rPr lang="pl-PL" sz="1200" dirty="0">
                <a:solidFill>
                  <a:srgbClr val="000000"/>
                </a:solidFill>
                <a:sym typeface="Arial" panose="020B0604020202020204"/>
              </a:rPr>
              <a:t> </a:t>
            </a:r>
            <a:r>
              <a:rPr lang="pl-PL" sz="1200" dirty="0" err="1">
                <a:solidFill>
                  <a:srgbClr val="000000"/>
                </a:solidFill>
                <a:sym typeface="Arial" panose="020B0604020202020204"/>
              </a:rPr>
              <a:t>Produktmerkmale</a:t>
            </a:r>
            <a:r>
              <a:rPr lang="pl-PL" sz="1200" dirty="0">
                <a:solidFill>
                  <a:srgbClr val="000000"/>
                </a:solidFill>
                <a:sym typeface="Arial" panose="020B0604020202020204"/>
              </a:rPr>
              <a:t> - Cechy produktu</a:t>
            </a:r>
            <a:endParaRPr lang="pl-PL" sz="1200" dirty="0">
              <a:solidFill>
                <a:srgbClr val="000000"/>
              </a:solidFill>
              <a:sym typeface="Arial" panose="020B0604020202020204"/>
            </a:endParaRPr>
          </a:p>
          <a:p>
            <a:pPr marL="171450" indent="-171450">
              <a:lnSpc>
                <a:spcPct val="150000"/>
              </a:lnSpc>
              <a:buClr>
                <a:srgbClr val="00B0F0"/>
              </a:buClr>
            </a:pPr>
            <a:r>
              <a:rPr lang="pl-PL" sz="1200" dirty="0" err="1">
                <a:solidFill>
                  <a:srgbClr val="000000"/>
                </a:solidFill>
                <a:sym typeface="Arial" panose="020B0604020202020204"/>
              </a:rPr>
              <a:t>Die</a:t>
            </a:r>
            <a:r>
              <a:rPr lang="pl-PL" sz="1200" dirty="0">
                <a:solidFill>
                  <a:srgbClr val="000000"/>
                </a:solidFill>
                <a:sym typeface="Arial" panose="020B0604020202020204"/>
              </a:rPr>
              <a:t> </a:t>
            </a:r>
            <a:r>
              <a:rPr lang="pl-PL" sz="1200" dirty="0" err="1">
                <a:solidFill>
                  <a:srgbClr val="000000"/>
                </a:solidFill>
                <a:sym typeface="Arial" panose="020B0604020202020204"/>
              </a:rPr>
              <a:t>Anbietermerkmale</a:t>
            </a:r>
            <a:r>
              <a:rPr lang="pl-PL" sz="1200" dirty="0">
                <a:solidFill>
                  <a:srgbClr val="000000"/>
                </a:solidFill>
                <a:sym typeface="Arial" panose="020B0604020202020204"/>
              </a:rPr>
              <a:t> -  Charakterystyka dostawcy</a:t>
            </a:r>
            <a:endParaRPr lang="pl-PL" sz="1200" dirty="0">
              <a:solidFill>
                <a:srgbClr val="000000"/>
              </a:solidFill>
              <a:sym typeface="Arial" panose="020B0604020202020204"/>
            </a:endParaRPr>
          </a:p>
          <a:p>
            <a:pPr marL="171450" indent="-171450">
              <a:lnSpc>
                <a:spcPct val="150000"/>
              </a:lnSpc>
              <a:buClr>
                <a:srgbClr val="00B0F0"/>
              </a:buClr>
            </a:pPr>
            <a:r>
              <a:rPr lang="pl-PL" sz="1200" dirty="0" err="1">
                <a:solidFill>
                  <a:srgbClr val="000000"/>
                </a:solidFill>
                <a:sym typeface="Arial" panose="020B0604020202020204"/>
              </a:rPr>
              <a:t>Die</a:t>
            </a:r>
            <a:r>
              <a:rPr lang="pl-PL" sz="1200" dirty="0">
                <a:solidFill>
                  <a:srgbClr val="000000"/>
                </a:solidFill>
                <a:sym typeface="Arial" panose="020B0604020202020204"/>
              </a:rPr>
              <a:t> </a:t>
            </a:r>
            <a:r>
              <a:rPr lang="pl-PL" sz="1200" dirty="0" err="1">
                <a:solidFill>
                  <a:srgbClr val="000000"/>
                </a:solidFill>
                <a:sym typeface="Arial" panose="020B0604020202020204"/>
              </a:rPr>
              <a:t>Marktmerkmale</a:t>
            </a:r>
            <a:r>
              <a:rPr lang="pl-PL" sz="1200" dirty="0">
                <a:solidFill>
                  <a:srgbClr val="000000"/>
                </a:solidFill>
                <a:sym typeface="Arial" panose="020B0604020202020204"/>
              </a:rPr>
              <a:t> - Charakterystyka rynku</a:t>
            </a:r>
            <a:endParaRPr lang="pl-PL" sz="1200" dirty="0">
              <a:solidFill>
                <a:srgbClr val="000000"/>
              </a:solidFill>
              <a:sym typeface="Arial" panose="020B0604020202020204"/>
            </a:endParaRPr>
          </a:p>
          <a:p>
            <a:pPr marL="171450" indent="-171450">
              <a:lnSpc>
                <a:spcPct val="150000"/>
              </a:lnSpc>
              <a:buClr>
                <a:srgbClr val="00B0F0"/>
              </a:buClr>
            </a:pPr>
            <a:r>
              <a:rPr lang="pl-PL" sz="1200" dirty="0" err="1">
                <a:solidFill>
                  <a:srgbClr val="000000"/>
                </a:solidFill>
                <a:sym typeface="Arial" panose="020B0604020202020204"/>
              </a:rPr>
              <a:t>Die</a:t>
            </a:r>
            <a:r>
              <a:rPr lang="pl-PL" sz="1200" dirty="0">
                <a:solidFill>
                  <a:srgbClr val="000000"/>
                </a:solidFill>
                <a:sym typeface="Arial" panose="020B0604020202020204"/>
              </a:rPr>
              <a:t> </a:t>
            </a:r>
            <a:r>
              <a:rPr lang="pl-PL" sz="1200" dirty="0" err="1">
                <a:solidFill>
                  <a:srgbClr val="000000"/>
                </a:solidFill>
                <a:sym typeface="Arial" panose="020B0604020202020204"/>
              </a:rPr>
              <a:t>Situative</a:t>
            </a:r>
            <a:r>
              <a:rPr lang="pl-PL" sz="1200" dirty="0">
                <a:solidFill>
                  <a:srgbClr val="000000"/>
                </a:solidFill>
                <a:sym typeface="Arial" panose="020B0604020202020204"/>
              </a:rPr>
              <a:t> </a:t>
            </a:r>
            <a:r>
              <a:rPr lang="pl-PL" sz="1200" dirty="0" err="1">
                <a:solidFill>
                  <a:srgbClr val="000000"/>
                </a:solidFill>
                <a:sym typeface="Arial" panose="020B0604020202020204"/>
              </a:rPr>
              <a:t>Merkmale</a:t>
            </a:r>
            <a:r>
              <a:rPr lang="pl-PL" sz="1200" dirty="0">
                <a:solidFill>
                  <a:srgbClr val="000000"/>
                </a:solidFill>
                <a:sym typeface="Arial" panose="020B0604020202020204"/>
              </a:rPr>
              <a:t> - Charakterystyka sytuacyjna</a:t>
            </a:r>
            <a:endParaRPr lang="pl-PL" sz="1200" dirty="0">
              <a:solidFill>
                <a:srgbClr val="000000"/>
              </a:solidFill>
              <a:sym typeface="Arial" panose="020B0604020202020204"/>
            </a:endParaRPr>
          </a:p>
          <a:p>
            <a:pPr marL="171450" indent="-171450">
              <a:lnSpc>
                <a:spcPct val="150000"/>
              </a:lnSpc>
              <a:buClr>
                <a:srgbClr val="00B0F0"/>
              </a:buClr>
            </a:pPr>
            <a:r>
              <a:rPr lang="pl-PL" sz="1200" dirty="0" err="1">
                <a:solidFill>
                  <a:srgbClr val="000000"/>
                </a:solidFill>
                <a:sym typeface="Arial" panose="020B0604020202020204"/>
              </a:rPr>
              <a:t>Die</a:t>
            </a:r>
            <a:r>
              <a:rPr lang="pl-PL" sz="1200" dirty="0">
                <a:solidFill>
                  <a:srgbClr val="000000"/>
                </a:solidFill>
                <a:sym typeface="Arial" panose="020B0604020202020204"/>
              </a:rPr>
              <a:t> </a:t>
            </a:r>
            <a:r>
              <a:rPr lang="pl-PL" sz="1200" dirty="0" err="1">
                <a:solidFill>
                  <a:srgbClr val="000000"/>
                </a:solidFill>
                <a:sym typeface="Arial" panose="020B0604020202020204"/>
              </a:rPr>
              <a:t>Kaufentscheidung</a:t>
            </a:r>
            <a:r>
              <a:rPr lang="pl-PL" sz="1200" dirty="0">
                <a:solidFill>
                  <a:srgbClr val="000000"/>
                </a:solidFill>
                <a:sym typeface="Arial" panose="020B0604020202020204"/>
              </a:rPr>
              <a:t> - Decyzja zakupu</a:t>
            </a:r>
            <a:endParaRPr lang="pl-PL" sz="1200" dirty="0">
              <a:solidFill>
                <a:srgbClr val="000000"/>
              </a:solidFill>
              <a:sym typeface="Arial" panose="020B0604020202020204"/>
            </a:endParaRPr>
          </a:p>
          <a:p>
            <a:pPr marL="171450" indent="-171450">
              <a:lnSpc>
                <a:spcPct val="150000"/>
              </a:lnSpc>
              <a:buClr>
                <a:srgbClr val="00B0F0"/>
              </a:buClr>
            </a:pPr>
            <a:r>
              <a:rPr lang="pl-PL" sz="1200" dirty="0">
                <a:solidFill>
                  <a:schemeClr val="tx1"/>
                </a:solidFill>
              </a:rPr>
              <a:t>Der </a:t>
            </a:r>
            <a:r>
              <a:rPr lang="pl-PL" sz="1200" dirty="0" err="1">
                <a:solidFill>
                  <a:schemeClr val="tx1"/>
                </a:solidFill>
              </a:rPr>
              <a:t>Kaufentscheidungsprozess</a:t>
            </a:r>
            <a:r>
              <a:rPr lang="pl-PL" sz="1200" dirty="0">
                <a:solidFill>
                  <a:schemeClr val="tx1"/>
                </a:solidFill>
              </a:rPr>
              <a:t> – Proces podejmowania decyzji o zakupie</a:t>
            </a:r>
            <a:endParaRPr lang="pl-PL" sz="1200" dirty="0">
              <a:solidFill>
                <a:schemeClr val="tx1"/>
              </a:solidFill>
            </a:endParaRPr>
          </a:p>
          <a:p>
            <a:pPr marL="0" indent="0">
              <a:lnSpc>
                <a:spcPct val="100000"/>
              </a:lnSpc>
              <a:buClr>
                <a:srgbClr val="000000"/>
              </a:buClr>
              <a:buNone/>
            </a:pPr>
            <a:endParaRPr lang="pl-PL" sz="1200" dirty="0">
              <a:solidFill>
                <a:srgbClr val="000000"/>
              </a:solidFill>
              <a:sym typeface="Arial" panose="020B0604020202020204"/>
            </a:endParaRPr>
          </a:p>
        </p:txBody>
      </p:sp>
      <p:sp>
        <p:nvSpPr>
          <p:cNvPr id="5" name="Symbol zastępczy tekstu 4"/>
          <p:cNvSpPr>
            <a:spLocks noGrp="1"/>
          </p:cNvSpPr>
          <p:nvPr>
            <p:ph type="body" idx="2"/>
          </p:nvPr>
        </p:nvSpPr>
        <p:spPr/>
        <p:txBody>
          <a:bodyPr/>
          <a:lstStyle/>
          <a:p>
            <a:pPr>
              <a:lnSpc>
                <a:spcPct val="150000"/>
              </a:lnSpc>
              <a:buClr>
                <a:srgbClr val="0070C0"/>
              </a:buClr>
            </a:pPr>
            <a:r>
              <a:rPr lang="pl-PL" sz="1200" dirty="0">
                <a:solidFill>
                  <a:schemeClr val="tx1"/>
                </a:solidFill>
              </a:rPr>
              <a:t>Das </a:t>
            </a:r>
            <a:r>
              <a:rPr lang="pl-PL" sz="1200" dirty="0" err="1">
                <a:solidFill>
                  <a:schemeClr val="tx1"/>
                </a:solidFill>
              </a:rPr>
              <a:t>Käuferverhalten</a:t>
            </a:r>
            <a:r>
              <a:rPr lang="pl-PL" sz="1200" dirty="0">
                <a:solidFill>
                  <a:schemeClr val="tx1"/>
                </a:solidFill>
              </a:rPr>
              <a:t> - Zachowanie kupującego</a:t>
            </a:r>
            <a:endParaRPr lang="pl-PL" sz="1200" dirty="0">
              <a:solidFill>
                <a:schemeClr val="tx1"/>
              </a:solidFill>
            </a:endParaRPr>
          </a:p>
          <a:p>
            <a:pPr>
              <a:lnSpc>
                <a:spcPct val="150000"/>
              </a:lnSpc>
              <a:buClr>
                <a:srgbClr val="0070C0"/>
              </a:buClr>
            </a:pPr>
            <a:r>
              <a:rPr lang="pl-PL" sz="1200" dirty="0" err="1">
                <a:solidFill>
                  <a:schemeClr val="tx1"/>
                </a:solidFill>
              </a:rPr>
              <a:t>Die</a:t>
            </a:r>
            <a:r>
              <a:rPr lang="pl-PL" sz="1200" dirty="0">
                <a:solidFill>
                  <a:schemeClr val="tx1"/>
                </a:solidFill>
              </a:rPr>
              <a:t> </a:t>
            </a:r>
            <a:r>
              <a:rPr lang="pl-PL" sz="1200" dirty="0" err="1">
                <a:solidFill>
                  <a:schemeClr val="tx1"/>
                </a:solidFill>
              </a:rPr>
              <a:t>Dienstleistungen</a:t>
            </a:r>
            <a:r>
              <a:rPr lang="pl-PL" sz="1200" dirty="0">
                <a:solidFill>
                  <a:schemeClr val="tx1"/>
                </a:solidFill>
              </a:rPr>
              <a:t> - Usługi</a:t>
            </a:r>
            <a:endParaRPr lang="pl-PL" sz="1200" dirty="0">
              <a:solidFill>
                <a:schemeClr val="tx1"/>
              </a:solidFill>
            </a:endParaRPr>
          </a:p>
          <a:p>
            <a:pPr>
              <a:lnSpc>
                <a:spcPct val="150000"/>
              </a:lnSpc>
              <a:buClr>
                <a:srgbClr val="0070C0"/>
              </a:buClr>
            </a:pPr>
            <a:r>
              <a:rPr lang="pl-PL" sz="1200" dirty="0">
                <a:solidFill>
                  <a:schemeClr val="tx1"/>
                </a:solidFill>
              </a:rPr>
              <a:t>Der </a:t>
            </a:r>
            <a:r>
              <a:rPr lang="pl-PL" sz="1200" dirty="0" err="1">
                <a:solidFill>
                  <a:schemeClr val="tx1"/>
                </a:solidFill>
              </a:rPr>
              <a:t>Kaufabschluss</a:t>
            </a:r>
            <a:r>
              <a:rPr lang="pl-PL" sz="1200" dirty="0">
                <a:solidFill>
                  <a:schemeClr val="tx1"/>
                </a:solidFill>
              </a:rPr>
              <a:t> - Zakończenie zakupu</a:t>
            </a:r>
            <a:endParaRPr lang="pl-PL" sz="1200" dirty="0">
              <a:solidFill>
                <a:schemeClr val="tx1"/>
              </a:solidFill>
            </a:endParaRPr>
          </a:p>
          <a:p>
            <a:pPr>
              <a:lnSpc>
                <a:spcPct val="150000"/>
              </a:lnSpc>
              <a:buClr>
                <a:srgbClr val="0070C0"/>
              </a:buClr>
            </a:pPr>
            <a:r>
              <a:rPr lang="pl-PL" sz="1200" dirty="0" err="1">
                <a:solidFill>
                  <a:schemeClr val="tx1"/>
                </a:solidFill>
              </a:rPr>
              <a:t>Die</a:t>
            </a:r>
            <a:r>
              <a:rPr lang="pl-PL" sz="1200" dirty="0">
                <a:solidFill>
                  <a:schemeClr val="tx1"/>
                </a:solidFill>
              </a:rPr>
              <a:t> </a:t>
            </a:r>
            <a:r>
              <a:rPr lang="pl-PL" sz="1200" dirty="0" err="1">
                <a:solidFill>
                  <a:schemeClr val="tx1"/>
                </a:solidFill>
              </a:rPr>
              <a:t>Produktpolitik</a:t>
            </a:r>
            <a:r>
              <a:rPr lang="pl-PL" sz="1200" dirty="0">
                <a:solidFill>
                  <a:schemeClr val="tx1"/>
                </a:solidFill>
              </a:rPr>
              <a:t> - Polityka produktu</a:t>
            </a:r>
            <a:endParaRPr lang="pl-PL" sz="1200" dirty="0">
              <a:solidFill>
                <a:schemeClr val="tx1"/>
              </a:solidFill>
            </a:endParaRPr>
          </a:p>
          <a:p>
            <a:pPr>
              <a:lnSpc>
                <a:spcPct val="150000"/>
              </a:lnSpc>
              <a:buClr>
                <a:srgbClr val="0070C0"/>
              </a:buClr>
            </a:pPr>
            <a:r>
              <a:rPr lang="pl-PL" sz="1200" dirty="0" err="1">
                <a:solidFill>
                  <a:schemeClr val="tx1"/>
                </a:solidFill>
              </a:rPr>
              <a:t>Die</a:t>
            </a:r>
            <a:r>
              <a:rPr lang="pl-PL" sz="1200" dirty="0">
                <a:solidFill>
                  <a:schemeClr val="tx1"/>
                </a:solidFill>
              </a:rPr>
              <a:t> </a:t>
            </a:r>
            <a:r>
              <a:rPr lang="pl-PL" sz="1200" dirty="0" err="1">
                <a:solidFill>
                  <a:schemeClr val="tx1"/>
                </a:solidFill>
              </a:rPr>
              <a:t>Distributionspolitik</a:t>
            </a:r>
            <a:r>
              <a:rPr lang="pl-PL" sz="1200" dirty="0">
                <a:solidFill>
                  <a:schemeClr val="tx1"/>
                </a:solidFill>
              </a:rPr>
              <a:t> - Polityka dystrybucji</a:t>
            </a:r>
            <a:endParaRPr lang="pl-PL" sz="1200" dirty="0">
              <a:solidFill>
                <a:schemeClr val="tx1"/>
              </a:solidFill>
            </a:endParaRPr>
          </a:p>
          <a:p>
            <a:pPr>
              <a:lnSpc>
                <a:spcPct val="150000"/>
              </a:lnSpc>
              <a:buClr>
                <a:srgbClr val="0070C0"/>
              </a:buClr>
            </a:pPr>
            <a:r>
              <a:rPr lang="pl-PL" sz="1200" dirty="0" err="1">
                <a:solidFill>
                  <a:schemeClr val="tx1"/>
                </a:solidFill>
              </a:rPr>
              <a:t>Die</a:t>
            </a:r>
            <a:r>
              <a:rPr lang="pl-PL" sz="1200" dirty="0">
                <a:solidFill>
                  <a:schemeClr val="tx1"/>
                </a:solidFill>
              </a:rPr>
              <a:t> </a:t>
            </a:r>
            <a:r>
              <a:rPr lang="pl-PL" sz="1200" dirty="0" err="1">
                <a:solidFill>
                  <a:schemeClr val="tx1"/>
                </a:solidFill>
              </a:rPr>
              <a:t>Preispolitik</a:t>
            </a:r>
            <a:r>
              <a:rPr lang="pl-PL" sz="1200" dirty="0">
                <a:solidFill>
                  <a:schemeClr val="tx1"/>
                </a:solidFill>
              </a:rPr>
              <a:t> - Polityka cenowa</a:t>
            </a:r>
            <a:endParaRPr lang="pl-PL" sz="1200" dirty="0">
              <a:solidFill>
                <a:schemeClr val="tx1"/>
              </a:solidFill>
            </a:endParaRPr>
          </a:p>
          <a:p>
            <a:pPr>
              <a:lnSpc>
                <a:spcPct val="150000"/>
              </a:lnSpc>
              <a:buClr>
                <a:srgbClr val="0070C0"/>
              </a:buClr>
            </a:pPr>
            <a:r>
              <a:rPr lang="pl-PL" sz="1200" dirty="0" err="1">
                <a:solidFill>
                  <a:schemeClr val="tx1"/>
                </a:solidFill>
              </a:rPr>
              <a:t>Die</a:t>
            </a:r>
            <a:r>
              <a:rPr lang="pl-PL" sz="1200" dirty="0">
                <a:solidFill>
                  <a:schemeClr val="tx1"/>
                </a:solidFill>
              </a:rPr>
              <a:t> </a:t>
            </a:r>
            <a:r>
              <a:rPr lang="pl-PL" sz="1200" dirty="0" err="1">
                <a:solidFill>
                  <a:schemeClr val="tx1"/>
                </a:solidFill>
              </a:rPr>
              <a:t>Unternehmensführung</a:t>
            </a:r>
            <a:r>
              <a:rPr lang="pl-PL" sz="1200" dirty="0">
                <a:solidFill>
                  <a:schemeClr val="tx1"/>
                </a:solidFill>
              </a:rPr>
              <a:t> - Zarządzania przedsiębiorstwem</a:t>
            </a:r>
            <a:endParaRPr lang="pl-PL" sz="1200" dirty="0">
              <a:solidFill>
                <a:schemeClr val="tx1"/>
              </a:solidFill>
            </a:endParaRPr>
          </a:p>
          <a:p>
            <a:pPr>
              <a:lnSpc>
                <a:spcPct val="150000"/>
              </a:lnSpc>
              <a:buClr>
                <a:srgbClr val="0070C0"/>
              </a:buClr>
            </a:pPr>
            <a:r>
              <a:rPr lang="pl-PL" sz="1200" dirty="0" err="1">
                <a:solidFill>
                  <a:schemeClr val="tx1"/>
                </a:solidFill>
              </a:rPr>
              <a:t>Die</a:t>
            </a:r>
            <a:r>
              <a:rPr lang="pl-PL" sz="1200" dirty="0">
                <a:solidFill>
                  <a:schemeClr val="tx1"/>
                </a:solidFill>
              </a:rPr>
              <a:t> </a:t>
            </a:r>
            <a:r>
              <a:rPr lang="pl-PL" sz="1200" dirty="0" err="1">
                <a:solidFill>
                  <a:schemeClr val="tx1"/>
                </a:solidFill>
              </a:rPr>
              <a:t>Informationssuche</a:t>
            </a:r>
            <a:r>
              <a:rPr lang="pl-PL" sz="1200" dirty="0">
                <a:solidFill>
                  <a:schemeClr val="tx1"/>
                </a:solidFill>
              </a:rPr>
              <a:t> - Szukanie informacji</a:t>
            </a:r>
            <a:endParaRPr lang="pl-PL" sz="1200" dirty="0">
              <a:solidFill>
                <a:schemeClr val="tx1"/>
              </a:solidFill>
            </a:endParaRPr>
          </a:p>
          <a:p>
            <a:pPr>
              <a:lnSpc>
                <a:spcPct val="150000"/>
              </a:lnSpc>
              <a:buClr>
                <a:srgbClr val="0070C0"/>
              </a:buClr>
            </a:pPr>
            <a:r>
              <a:rPr lang="pl-PL" sz="1200" dirty="0" err="1">
                <a:solidFill>
                  <a:schemeClr val="tx1"/>
                </a:solidFill>
              </a:rPr>
              <a:t>Die</a:t>
            </a:r>
            <a:r>
              <a:rPr lang="pl-PL" sz="1200" dirty="0">
                <a:solidFill>
                  <a:schemeClr val="tx1"/>
                </a:solidFill>
              </a:rPr>
              <a:t> </a:t>
            </a:r>
            <a:r>
              <a:rPr lang="pl-PL" sz="1200" dirty="0" err="1">
                <a:solidFill>
                  <a:schemeClr val="tx1"/>
                </a:solidFill>
              </a:rPr>
              <a:t>Bewertung</a:t>
            </a:r>
            <a:r>
              <a:rPr lang="pl-PL" sz="1200" dirty="0">
                <a:solidFill>
                  <a:schemeClr val="tx1"/>
                </a:solidFill>
              </a:rPr>
              <a:t> - Ocena</a:t>
            </a:r>
            <a:endParaRPr lang="pl-PL" sz="1200" dirty="0">
              <a:solidFill>
                <a:schemeClr val="tx1"/>
              </a:solidFill>
            </a:endParaRPr>
          </a:p>
          <a:p>
            <a:pPr>
              <a:lnSpc>
                <a:spcPct val="150000"/>
              </a:lnSpc>
              <a:buClr>
                <a:srgbClr val="0070C0"/>
              </a:buClr>
            </a:pPr>
            <a:r>
              <a:rPr lang="pl-PL" sz="1200" dirty="0" err="1">
                <a:solidFill>
                  <a:schemeClr val="tx1"/>
                </a:solidFill>
              </a:rPr>
              <a:t>Die</a:t>
            </a:r>
            <a:r>
              <a:rPr lang="pl-PL" sz="1200" dirty="0">
                <a:solidFill>
                  <a:schemeClr val="tx1"/>
                </a:solidFill>
              </a:rPr>
              <a:t> </a:t>
            </a:r>
            <a:r>
              <a:rPr lang="pl-PL" sz="1200" dirty="0" err="1">
                <a:solidFill>
                  <a:schemeClr val="tx1"/>
                </a:solidFill>
              </a:rPr>
              <a:t>Phasen</a:t>
            </a:r>
            <a:r>
              <a:rPr lang="pl-PL" sz="1200" dirty="0">
                <a:solidFill>
                  <a:schemeClr val="tx1"/>
                </a:solidFill>
              </a:rPr>
              <a:t> - fazy</a:t>
            </a:r>
            <a:endParaRPr lang="pl-PL" sz="1200" dirty="0">
              <a:solidFill>
                <a:schemeClr val="tx1"/>
              </a:solidFill>
            </a:endParaRPr>
          </a:p>
          <a:p>
            <a:pPr>
              <a:lnSpc>
                <a:spcPct val="150000"/>
              </a:lnSpc>
              <a:buClr>
                <a:srgbClr val="0070C0"/>
              </a:buClr>
            </a:pPr>
            <a:r>
              <a:rPr lang="pl-PL" sz="1200" dirty="0" err="1">
                <a:solidFill>
                  <a:schemeClr val="tx1"/>
                </a:solidFill>
              </a:rPr>
              <a:t>Die</a:t>
            </a:r>
            <a:r>
              <a:rPr lang="pl-PL" sz="1200" dirty="0">
                <a:solidFill>
                  <a:schemeClr val="tx1"/>
                </a:solidFill>
              </a:rPr>
              <a:t> </a:t>
            </a:r>
            <a:r>
              <a:rPr lang="pl-PL" sz="1200" dirty="0" err="1">
                <a:solidFill>
                  <a:schemeClr val="tx1"/>
                </a:solidFill>
              </a:rPr>
              <a:t>Problemerkennung</a:t>
            </a:r>
            <a:r>
              <a:rPr lang="pl-PL" sz="1200" dirty="0">
                <a:solidFill>
                  <a:schemeClr val="tx1"/>
                </a:solidFill>
              </a:rPr>
              <a:t> -  Wykrywanie problemów</a:t>
            </a:r>
            <a:endParaRPr lang="pl-PL" sz="1200" dirty="0">
              <a:solidFill>
                <a:schemeClr val="tx1"/>
              </a:solidFill>
            </a:endParaRPr>
          </a:p>
          <a:p>
            <a:pPr marL="171450" indent="-171450">
              <a:lnSpc>
                <a:spcPct val="100000"/>
              </a:lnSpc>
              <a:buClr>
                <a:srgbClr val="000000"/>
              </a:buClr>
            </a:pPr>
            <a:endParaRPr lang="pl-PL" dirty="0">
              <a:solidFill>
                <a:srgbClr val="000000"/>
              </a:solidFill>
              <a:sym typeface="Arial" panose="020B0604020202020204"/>
            </a:endParaRPr>
          </a:p>
          <a:p>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marL="0" indent="0"/>
            <a:r>
              <a:rPr lang="pl-PL" sz="6000" dirty="0" err="1"/>
              <a:t>Danke</a:t>
            </a:r>
            <a:r>
              <a:rPr lang="pl-PL" sz="6000" dirty="0"/>
              <a:t> </a:t>
            </a:r>
            <a:r>
              <a:rPr lang="pl-PL" sz="6000" dirty="0" err="1"/>
              <a:t>für</a:t>
            </a:r>
            <a:r>
              <a:rPr lang="pl-PL" sz="6000" dirty="0"/>
              <a:t> </a:t>
            </a:r>
            <a:r>
              <a:rPr lang="pl-PL" sz="6000" dirty="0" err="1"/>
              <a:t>Ihre</a:t>
            </a:r>
            <a:r>
              <a:rPr lang="pl-PL" sz="6000" dirty="0"/>
              <a:t> </a:t>
            </a:r>
            <a:br>
              <a:rPr lang="pl-PL" sz="6000" dirty="0"/>
            </a:br>
            <a:r>
              <a:rPr lang="pl-PL" sz="6000" dirty="0" err="1"/>
              <a:t>Aufmerksamkeit</a:t>
            </a:r>
            <a:r>
              <a:rPr lang="pl-PL" sz="6000" dirty="0"/>
              <a:t> </a:t>
            </a:r>
            <a:endParaRPr lang="pl-PL" sz="6000" dirty="0"/>
          </a:p>
        </p:txBody>
      </p:sp>
      <p:pic>
        <p:nvPicPr>
          <p:cNvPr id="17" name="Grafika 16" descr="Uśmiechnięta twarz z wypełnieniem"/>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7093744" y="2571750"/>
            <a:ext cx="914400" cy="914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4400" dirty="0" err="1"/>
              <a:t>Präsentationsplan</a:t>
            </a:r>
            <a:endParaRPr lang="pl-PL" sz="4400" dirty="0"/>
          </a:p>
        </p:txBody>
      </p:sp>
      <p:sp>
        <p:nvSpPr>
          <p:cNvPr id="3" name="Symbol zastępczy tekstu 2"/>
          <p:cNvSpPr>
            <a:spLocks noGrp="1"/>
          </p:cNvSpPr>
          <p:nvPr>
            <p:ph type="body" idx="1"/>
          </p:nvPr>
        </p:nvSpPr>
        <p:spPr/>
        <p:txBody>
          <a:bodyPr/>
          <a:lstStyle/>
          <a:p>
            <a:pPr>
              <a:buClr>
                <a:schemeClr val="accent1"/>
              </a:buClr>
              <a:buFont typeface="+mj-lt"/>
              <a:buAutoNum type="arabicPeriod"/>
            </a:pPr>
            <a:r>
              <a:rPr lang="de-DE" dirty="0">
                <a:solidFill>
                  <a:srgbClr val="000000"/>
                </a:solidFill>
                <a:latin typeface="Roboto" panose="02000000000000000000" pitchFamily="2" charset="0"/>
                <a:ea typeface="Roboto" panose="02000000000000000000" pitchFamily="2" charset="0"/>
                <a:cs typeface="Roboto" panose="02000000000000000000" pitchFamily="2" charset="0"/>
                <a:sym typeface="Arial" panose="020B0604020202020204"/>
              </a:rPr>
              <a:t>Definition </a:t>
            </a:r>
            <a:r>
              <a:rPr lang="pl-PL" b="0" i="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Käuferverhalten</a:t>
            </a:r>
            <a:endParaRPr lang="pl-PL" b="0" i="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a:buClr>
                <a:srgbClr val="FF6600"/>
              </a:buClr>
              <a:buFont typeface="+mj-lt"/>
              <a:buAutoNum type="arabicPeriod"/>
            </a:pPr>
            <a:r>
              <a:rPr lang="de-DE"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Wann ist das Käuferverhalten von Bedeutung</a:t>
            </a:r>
            <a:endParaRPr lang="pl-PL" b="0" i="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a:buClr>
                <a:srgbClr val="00B050"/>
              </a:buClr>
              <a:buFont typeface="+mj-lt"/>
              <a:buAutoNum type="arabicPeriod"/>
            </a:pPr>
            <a:r>
              <a:rPr lang="pl-PL" dirty="0">
                <a:solidFill>
                  <a:schemeClr val="tx1"/>
                </a:solidFill>
                <a:latin typeface="Roboto" panose="02000000000000000000" pitchFamily="2" charset="0"/>
                <a:ea typeface="Roboto" panose="02000000000000000000" pitchFamily="2" charset="0"/>
                <a:cs typeface="Roboto" panose="02000000000000000000" pitchFamily="2" charset="0"/>
              </a:rPr>
              <a:t>Der </a:t>
            </a:r>
            <a:r>
              <a:rPr lang="pl-PL" dirty="0" err="1">
                <a:solidFill>
                  <a:schemeClr val="tx1"/>
                </a:solidFill>
                <a:latin typeface="Roboto" panose="02000000000000000000" pitchFamily="2" charset="0"/>
                <a:ea typeface="Roboto" panose="02000000000000000000" pitchFamily="2" charset="0"/>
                <a:cs typeface="Roboto" panose="02000000000000000000" pitchFamily="2" charset="0"/>
              </a:rPr>
              <a:t>Prozess</a:t>
            </a:r>
            <a:r>
              <a:rPr lang="pl-PL" dirty="0">
                <a:solidFill>
                  <a:schemeClr val="tx1"/>
                </a:solidFill>
                <a:latin typeface="Roboto" panose="02000000000000000000" pitchFamily="2" charset="0"/>
                <a:ea typeface="Roboto" panose="02000000000000000000" pitchFamily="2" charset="0"/>
                <a:cs typeface="Roboto" panose="02000000000000000000" pitchFamily="2" charset="0"/>
              </a:rPr>
              <a:t> der </a:t>
            </a:r>
            <a:r>
              <a:rPr lang="pl-PL" dirty="0" err="1">
                <a:solidFill>
                  <a:schemeClr val="tx1"/>
                </a:solidFill>
                <a:latin typeface="Roboto" panose="02000000000000000000" pitchFamily="2" charset="0"/>
                <a:ea typeface="Roboto" panose="02000000000000000000" pitchFamily="2" charset="0"/>
                <a:cs typeface="Roboto" panose="02000000000000000000" pitchFamily="2" charset="0"/>
              </a:rPr>
              <a:t>Kaufentscheidung</a:t>
            </a:r>
            <a:endParaRPr lang="pl-PL" dirty="0">
              <a:solidFill>
                <a:schemeClr val="tx1"/>
              </a:solidFill>
              <a:latin typeface="Roboto" panose="02000000000000000000" pitchFamily="2" charset="0"/>
              <a:ea typeface="Roboto" panose="02000000000000000000" pitchFamily="2" charset="0"/>
              <a:cs typeface="Roboto" panose="02000000000000000000" pitchFamily="2" charset="0"/>
            </a:endParaRPr>
          </a:p>
          <a:p>
            <a:pPr>
              <a:buClr>
                <a:srgbClr val="7030A0"/>
              </a:buClr>
              <a:buFont typeface="+mj-lt"/>
              <a:buAutoNum type="arabicPeriod"/>
            </a:pPr>
            <a:r>
              <a:rPr lang="pl-PL" dirty="0" err="1">
                <a:solidFill>
                  <a:schemeClr val="tx1"/>
                </a:solidFill>
                <a:latin typeface="Roboto" panose="02000000000000000000" pitchFamily="2" charset="0"/>
                <a:ea typeface="Roboto" panose="02000000000000000000" pitchFamily="2" charset="0"/>
                <a:cs typeface="Roboto" panose="02000000000000000000" pitchFamily="2" charset="0"/>
              </a:rPr>
              <a:t>Arten</a:t>
            </a:r>
            <a:r>
              <a:rPr lang="pl-PL" dirty="0">
                <a:solidFill>
                  <a:schemeClr val="tx1"/>
                </a:solidFill>
                <a:latin typeface="Roboto" panose="02000000000000000000" pitchFamily="2" charset="0"/>
                <a:ea typeface="Roboto" panose="02000000000000000000" pitchFamily="2" charset="0"/>
                <a:cs typeface="Roboto" panose="02000000000000000000" pitchFamily="2" charset="0"/>
              </a:rPr>
              <a:t> des </a:t>
            </a:r>
            <a:r>
              <a:rPr lang="pl-PL" dirty="0" err="1">
                <a:solidFill>
                  <a:schemeClr val="tx1"/>
                </a:solidFill>
                <a:latin typeface="Roboto" panose="02000000000000000000" pitchFamily="2" charset="0"/>
                <a:ea typeface="Roboto" panose="02000000000000000000" pitchFamily="2" charset="0"/>
                <a:cs typeface="Roboto" panose="02000000000000000000" pitchFamily="2" charset="0"/>
              </a:rPr>
              <a:t>Kaufverhaltens</a:t>
            </a:r>
            <a:endParaRPr lang="pl-PL" dirty="0">
              <a:solidFill>
                <a:schemeClr val="tx1"/>
              </a:solidFill>
              <a:latin typeface="Roboto" panose="02000000000000000000" pitchFamily="2" charset="0"/>
              <a:ea typeface="Roboto" panose="02000000000000000000" pitchFamily="2" charset="0"/>
              <a:cs typeface="Roboto" panose="02000000000000000000" pitchFamily="2" charset="0"/>
            </a:endParaRPr>
          </a:p>
          <a:p>
            <a:pPr>
              <a:buClr>
                <a:srgbClr val="FF0000"/>
              </a:buClr>
              <a:buFont typeface="+mj-lt"/>
              <a:buAutoNum type="arabicPeriod"/>
            </a:pPr>
            <a:r>
              <a:rPr lang="pl-PL" dirty="0" err="1">
                <a:solidFill>
                  <a:schemeClr val="tx1"/>
                </a:solidFill>
                <a:latin typeface="Roboto" panose="02000000000000000000" pitchFamily="2" charset="0"/>
                <a:ea typeface="Roboto" panose="02000000000000000000" pitchFamily="2" charset="0"/>
                <a:cs typeface="Roboto" panose="02000000000000000000" pitchFamily="2" charset="0"/>
              </a:rPr>
              <a:t>Einflussfaktoren</a:t>
            </a:r>
            <a:r>
              <a:rPr lang="pl-PL" dirty="0">
                <a:solidFill>
                  <a:schemeClr val="tx1"/>
                </a:solidFill>
                <a:latin typeface="Roboto" panose="02000000000000000000" pitchFamily="2" charset="0"/>
                <a:ea typeface="Roboto" panose="02000000000000000000" pitchFamily="2" charset="0"/>
                <a:cs typeface="Roboto" panose="02000000000000000000" pitchFamily="2" charset="0"/>
              </a:rPr>
              <a:t> </a:t>
            </a:r>
            <a:r>
              <a:rPr lang="pl-PL" dirty="0" err="1">
                <a:solidFill>
                  <a:schemeClr val="tx1"/>
                </a:solidFill>
                <a:latin typeface="Roboto" panose="02000000000000000000" pitchFamily="2" charset="0"/>
                <a:ea typeface="Roboto" panose="02000000000000000000" pitchFamily="2" charset="0"/>
                <a:cs typeface="Roboto" panose="02000000000000000000" pitchFamily="2" charset="0"/>
              </a:rPr>
              <a:t>auf</a:t>
            </a:r>
            <a:r>
              <a:rPr lang="pl-PL" dirty="0">
                <a:solidFill>
                  <a:schemeClr val="tx1"/>
                </a:solidFill>
                <a:latin typeface="Roboto" panose="02000000000000000000" pitchFamily="2" charset="0"/>
                <a:ea typeface="Roboto" panose="02000000000000000000" pitchFamily="2" charset="0"/>
                <a:cs typeface="Roboto" panose="02000000000000000000" pitchFamily="2" charset="0"/>
              </a:rPr>
              <a:t> </a:t>
            </a:r>
            <a:r>
              <a:rPr lang="pl-PL" dirty="0" err="1">
                <a:solidFill>
                  <a:schemeClr val="tx1"/>
                </a:solidFill>
                <a:latin typeface="Roboto" panose="02000000000000000000" pitchFamily="2" charset="0"/>
                <a:ea typeface="Roboto" panose="02000000000000000000" pitchFamily="2" charset="0"/>
                <a:cs typeface="Roboto" panose="02000000000000000000" pitchFamily="2" charset="0"/>
              </a:rPr>
              <a:t>die</a:t>
            </a:r>
            <a:r>
              <a:rPr lang="pl-PL" dirty="0">
                <a:solidFill>
                  <a:schemeClr val="tx1"/>
                </a:solidFill>
                <a:latin typeface="Roboto" panose="02000000000000000000" pitchFamily="2" charset="0"/>
                <a:ea typeface="Roboto" panose="02000000000000000000" pitchFamily="2" charset="0"/>
                <a:cs typeface="Roboto" panose="02000000000000000000" pitchFamily="2" charset="0"/>
              </a:rPr>
              <a:t> </a:t>
            </a:r>
            <a:r>
              <a:rPr lang="pl-PL" dirty="0" err="1">
                <a:solidFill>
                  <a:schemeClr val="tx1"/>
                </a:solidFill>
                <a:latin typeface="Roboto" panose="02000000000000000000" pitchFamily="2" charset="0"/>
                <a:ea typeface="Roboto" panose="02000000000000000000" pitchFamily="2" charset="0"/>
                <a:cs typeface="Roboto" panose="02000000000000000000" pitchFamily="2" charset="0"/>
              </a:rPr>
              <a:t>Kaufentscheidung</a:t>
            </a:r>
            <a:endParaRPr lang="pl-PL" dirty="0">
              <a:solidFill>
                <a:schemeClr val="tx1"/>
              </a:solidFill>
              <a:latin typeface="Roboto" panose="02000000000000000000" pitchFamily="2" charset="0"/>
              <a:ea typeface="Roboto" panose="02000000000000000000" pitchFamily="2" charset="0"/>
              <a:cs typeface="Roboto" panose="02000000000000000000" pitchFamily="2" charset="0"/>
            </a:endParaRPr>
          </a:p>
          <a:p>
            <a:pPr>
              <a:buClr>
                <a:srgbClr val="00B050"/>
              </a:buClr>
            </a:pPr>
            <a:endParaRPr lang="pl-PL" dirty="0">
              <a:solidFill>
                <a:schemeClr val="tx1"/>
              </a:solidFill>
            </a:endParaRPr>
          </a:p>
          <a:p>
            <a:pPr>
              <a:buClr>
                <a:srgbClr val="00B050"/>
              </a:buClr>
            </a:pPr>
            <a:endParaRPr lang="pl-PL" dirty="0">
              <a:solidFill>
                <a:schemeClr val="tx1"/>
              </a:solidFill>
              <a:latin typeface="Josefin Sans" pitchFamily="2" charset="-18"/>
            </a:endParaRPr>
          </a:p>
          <a:p>
            <a:pPr>
              <a:buClr>
                <a:srgbClr val="00B050"/>
              </a:buClr>
            </a:pPr>
            <a:endParaRPr lang="pl-PL" b="0" i="0" dirty="0">
              <a:solidFill>
                <a:srgbClr val="000000"/>
              </a:solidFill>
              <a:effectLst/>
              <a:latin typeface="Josefin Sans" pitchFamily="2" charset="-18"/>
            </a:endParaRPr>
          </a:p>
          <a:p>
            <a:pPr>
              <a:buClr>
                <a:srgbClr val="FFFF00"/>
              </a:buClr>
            </a:pPr>
            <a:endParaRPr lang="pl-PL" dirty="0"/>
          </a:p>
        </p:txBody>
      </p:sp>
      <p:pic>
        <p:nvPicPr>
          <p:cNvPr id="1026" name="Picture 2" descr="10 najlepszych darmowych programów do tworzenia prezentacji wideo, których  nie możesz przegapić"/>
          <p:cNvPicPr>
            <a:picLocks noChangeAspect="1" noChangeArrowheads="1"/>
          </p:cNvPicPr>
          <p:nvPr/>
        </p:nvPicPr>
        <p:blipFill>
          <a:blip r:embed="rId1">
            <a:extLst>
              <a:ext uri="{BEBA8EAE-BF5A-486C-A8C5-ECC9F3942E4B}">
                <a14:imgProps xmlns:a14="http://schemas.microsoft.com/office/drawing/2010/main">
                  <a14:imgLayer r:embed="rId2">
                    <a14:imgEffect>
                      <a14:backgroundRemoval t="9942" b="89864" l="8701" r="91429">
                        <a14:foregroundMark x1="24416" y1="20078" x2="30260" y2="18129"/>
                        <a14:foregroundMark x1="24286" y1="20663" x2="23247" y2="22222"/>
                        <a14:foregroundMark x1="21299" y1="25536" x2="18831" y2="32359"/>
                        <a14:foregroundMark x1="18312" y1="55556" x2="8961" y2="64912"/>
                        <a14:foregroundMark x1="8961" y1="64912" x2="14675" y2="79727"/>
                        <a14:foregroundMark x1="14675" y1="79727" x2="15195" y2="80117"/>
                        <a14:foregroundMark x1="89610" y1="53216" x2="89740" y2="52242"/>
                        <a14:foregroundMark x1="89610" y1="58869" x2="90519" y2="69201"/>
                        <a14:foregroundMark x1="90000" y1="69396" x2="91429" y2="84795"/>
                      </a14:backgroundRemoval>
                    </a14:imgEffect>
                  </a14:imgLayer>
                </a14:imgProps>
              </a:ext>
              <a:ext uri="{28A0092B-C50C-407E-A947-70E740481C1C}">
                <a14:useLocalDpi xmlns:a14="http://schemas.microsoft.com/office/drawing/2010/main" val="0"/>
              </a:ext>
            </a:extLst>
          </a:blip>
          <a:srcRect/>
          <a:stretch>
            <a:fillRect/>
          </a:stretch>
        </p:blipFill>
        <p:spPr bwMode="auto">
          <a:xfrm>
            <a:off x="4833520" y="1246584"/>
            <a:ext cx="4310480" cy="29932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10399"/>
            <a:ext cx="8229600" cy="660411"/>
          </a:xfrm>
        </p:spPr>
        <p:txBody>
          <a:bodyPr/>
          <a:lstStyle/>
          <a:p>
            <a:r>
              <a:rPr lang="pl-PL" sz="4400" dirty="0"/>
              <a:t>Definition</a:t>
            </a:r>
            <a:endParaRPr lang="pl-PL" sz="4400" dirty="0"/>
          </a:p>
        </p:txBody>
      </p:sp>
      <p:sp>
        <p:nvSpPr>
          <p:cNvPr id="3" name="Symbol zastępczy tekstu 2"/>
          <p:cNvSpPr>
            <a:spLocks noGrp="1"/>
          </p:cNvSpPr>
          <p:nvPr>
            <p:ph type="body" idx="1"/>
          </p:nvPr>
        </p:nvSpPr>
        <p:spPr>
          <a:xfrm>
            <a:off x="457200" y="1160825"/>
            <a:ext cx="4920916" cy="3416400"/>
          </a:xfrm>
        </p:spPr>
        <p:txBody>
          <a:bodyPr/>
          <a:lstStyle/>
          <a:p>
            <a:pPr marL="0" indent="0">
              <a:lnSpc>
                <a:spcPct val="100000"/>
              </a:lnSpc>
              <a:buClr>
                <a:srgbClr val="000000"/>
              </a:buClr>
              <a:buNone/>
            </a:pPr>
            <a:r>
              <a:rPr lang="de-DE" dirty="0">
                <a:solidFill>
                  <a:srgbClr val="000000"/>
                </a:solidFill>
                <a:sym typeface="Arial" panose="020B0604020202020204"/>
              </a:rPr>
              <a:t>Das Käuferverhalten beschreibt das Verhalten, das bei Verbrauchern beim Einkauf von Produkten und Dienstleistungen zu beobachten ist. Es umfasst alle individuellen Handlungen, die den Kauf eines Produktes betreffen. Das Käuferverhalten beginnt zum Zeitpunkt der Planung des Kaufs und reicht bis zum eigentlichen Kaufabschluss.</a:t>
            </a:r>
            <a:endParaRPr lang="de-DE" dirty="0">
              <a:solidFill>
                <a:srgbClr val="000000"/>
              </a:solidFill>
              <a:sym typeface="Arial" panose="020B0604020202020204"/>
            </a:endParaRPr>
          </a:p>
          <a:p>
            <a:endParaRPr lang="pl-PL" dirty="0"/>
          </a:p>
        </p:txBody>
      </p:sp>
      <p:grpSp>
        <p:nvGrpSpPr>
          <p:cNvPr id="4" name="Google Shape;140;p18"/>
          <p:cNvGrpSpPr/>
          <p:nvPr/>
        </p:nvGrpSpPr>
        <p:grpSpPr>
          <a:xfrm>
            <a:off x="4702569" y="444889"/>
            <a:ext cx="4441432" cy="3203873"/>
            <a:chOff x="2221092" y="1663000"/>
            <a:chExt cx="4715751" cy="3203873"/>
          </a:xfrm>
        </p:grpSpPr>
        <p:sp>
          <p:nvSpPr>
            <p:cNvPr id="9" name="Google Shape;145;p18"/>
            <p:cNvSpPr/>
            <p:nvPr/>
          </p:nvSpPr>
          <p:spPr>
            <a:xfrm>
              <a:off x="2996088" y="4714463"/>
              <a:ext cx="3151841" cy="152410"/>
            </a:xfrm>
            <a:custGeom>
              <a:avLst/>
              <a:gdLst/>
              <a:ahLst/>
              <a:cxnLst/>
              <a:rect l="l" t="t" r="r" b="b"/>
              <a:pathLst>
                <a:path w="21714" h="1050" extrusionOk="0">
                  <a:moveTo>
                    <a:pt x="1" y="0"/>
                  </a:moveTo>
                  <a:lnTo>
                    <a:pt x="1" y="481"/>
                  </a:lnTo>
                  <a:cubicBezTo>
                    <a:pt x="1" y="794"/>
                    <a:pt x="256" y="1049"/>
                    <a:pt x="569" y="1049"/>
                  </a:cubicBezTo>
                  <a:lnTo>
                    <a:pt x="21146" y="1049"/>
                  </a:lnTo>
                  <a:cubicBezTo>
                    <a:pt x="21462" y="1049"/>
                    <a:pt x="21714" y="794"/>
                    <a:pt x="21714" y="481"/>
                  </a:cubicBezTo>
                  <a:lnTo>
                    <a:pt x="217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 name="Google Shape;146;p18"/>
            <p:cNvSpPr/>
            <p:nvPr/>
          </p:nvSpPr>
          <p:spPr>
            <a:xfrm>
              <a:off x="3517189" y="3389077"/>
              <a:ext cx="2109646" cy="1325533"/>
            </a:xfrm>
            <a:custGeom>
              <a:avLst/>
              <a:gdLst/>
              <a:ahLst/>
              <a:cxnLst/>
              <a:rect l="l" t="t" r="r" b="b"/>
              <a:pathLst>
                <a:path w="14534" h="9132" extrusionOk="0">
                  <a:moveTo>
                    <a:pt x="872" y="0"/>
                  </a:moveTo>
                  <a:cubicBezTo>
                    <a:pt x="391" y="0"/>
                    <a:pt x="1" y="390"/>
                    <a:pt x="1" y="872"/>
                  </a:cubicBezTo>
                  <a:lnTo>
                    <a:pt x="1" y="9131"/>
                  </a:lnTo>
                  <a:lnTo>
                    <a:pt x="14534" y="9131"/>
                  </a:lnTo>
                  <a:lnTo>
                    <a:pt x="14534" y="872"/>
                  </a:lnTo>
                  <a:cubicBezTo>
                    <a:pt x="14534" y="390"/>
                    <a:pt x="14144" y="0"/>
                    <a:pt x="136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 name="Google Shape;147;p18"/>
            <p:cNvSpPr/>
            <p:nvPr/>
          </p:nvSpPr>
          <p:spPr>
            <a:xfrm>
              <a:off x="3614733" y="3494748"/>
              <a:ext cx="1915287" cy="1219862"/>
            </a:xfrm>
            <a:custGeom>
              <a:avLst/>
              <a:gdLst/>
              <a:ahLst/>
              <a:cxnLst/>
              <a:rect l="l" t="t" r="r" b="b"/>
              <a:pathLst>
                <a:path w="13195" h="8404" extrusionOk="0">
                  <a:moveTo>
                    <a:pt x="1" y="1"/>
                  </a:moveTo>
                  <a:lnTo>
                    <a:pt x="1" y="8403"/>
                  </a:lnTo>
                  <a:lnTo>
                    <a:pt x="13194" y="8403"/>
                  </a:lnTo>
                  <a:lnTo>
                    <a:pt x="13194"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 name="Google Shape;148;p18"/>
            <p:cNvSpPr/>
            <p:nvPr/>
          </p:nvSpPr>
          <p:spPr>
            <a:xfrm>
              <a:off x="4381870" y="4714463"/>
              <a:ext cx="380300" cy="59948"/>
            </a:xfrm>
            <a:custGeom>
              <a:avLst/>
              <a:gdLst/>
              <a:ahLst/>
              <a:cxnLst/>
              <a:rect l="l" t="t" r="r" b="b"/>
              <a:pathLst>
                <a:path w="2620" h="413" extrusionOk="0">
                  <a:moveTo>
                    <a:pt x="1" y="0"/>
                  </a:moveTo>
                  <a:cubicBezTo>
                    <a:pt x="1" y="230"/>
                    <a:pt x="187" y="412"/>
                    <a:pt x="413" y="412"/>
                  </a:cubicBezTo>
                  <a:lnTo>
                    <a:pt x="2208" y="412"/>
                  </a:lnTo>
                  <a:cubicBezTo>
                    <a:pt x="2438" y="412"/>
                    <a:pt x="2620" y="230"/>
                    <a:pt x="2620" y="0"/>
                  </a:cubicBezTo>
                  <a:close/>
                </a:path>
              </a:pathLst>
            </a:custGeom>
            <a:solidFill>
              <a:srgbClr val="C7C7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 name="Google Shape;149;p18"/>
            <p:cNvSpPr/>
            <p:nvPr/>
          </p:nvSpPr>
          <p:spPr>
            <a:xfrm>
              <a:off x="3614733" y="3603612"/>
              <a:ext cx="1915287" cy="633881"/>
            </a:xfrm>
            <a:custGeom>
              <a:avLst/>
              <a:gdLst/>
              <a:ahLst/>
              <a:cxnLst/>
              <a:rect l="l" t="t" r="r" b="b"/>
              <a:pathLst>
                <a:path w="13195" h="4367" extrusionOk="0">
                  <a:moveTo>
                    <a:pt x="1" y="1"/>
                  </a:moveTo>
                  <a:lnTo>
                    <a:pt x="1" y="4297"/>
                  </a:lnTo>
                  <a:cubicBezTo>
                    <a:pt x="308" y="4163"/>
                    <a:pt x="525" y="3859"/>
                    <a:pt x="525" y="3500"/>
                  </a:cubicBezTo>
                  <a:cubicBezTo>
                    <a:pt x="525" y="3981"/>
                    <a:pt x="915" y="4367"/>
                    <a:pt x="1392" y="4367"/>
                  </a:cubicBezTo>
                  <a:cubicBezTo>
                    <a:pt x="1874" y="4367"/>
                    <a:pt x="2259" y="3981"/>
                    <a:pt x="2259" y="3500"/>
                  </a:cubicBezTo>
                  <a:cubicBezTo>
                    <a:pt x="2259" y="3981"/>
                    <a:pt x="2650" y="4367"/>
                    <a:pt x="3127" y="4367"/>
                  </a:cubicBezTo>
                  <a:cubicBezTo>
                    <a:pt x="3608" y="4367"/>
                    <a:pt x="3994" y="3981"/>
                    <a:pt x="3994" y="3500"/>
                  </a:cubicBezTo>
                  <a:cubicBezTo>
                    <a:pt x="3994" y="3981"/>
                    <a:pt x="4384" y="4367"/>
                    <a:pt x="4861" y="4367"/>
                  </a:cubicBezTo>
                  <a:cubicBezTo>
                    <a:pt x="5342" y="4367"/>
                    <a:pt x="5728" y="3981"/>
                    <a:pt x="5728" y="3500"/>
                  </a:cubicBezTo>
                  <a:cubicBezTo>
                    <a:pt x="5728" y="3981"/>
                    <a:pt x="6118" y="4367"/>
                    <a:pt x="6595" y="4367"/>
                  </a:cubicBezTo>
                  <a:cubicBezTo>
                    <a:pt x="7076" y="4367"/>
                    <a:pt x="7462" y="3981"/>
                    <a:pt x="7462" y="3500"/>
                  </a:cubicBezTo>
                  <a:cubicBezTo>
                    <a:pt x="7462" y="3981"/>
                    <a:pt x="7853" y="4367"/>
                    <a:pt x="8330" y="4367"/>
                  </a:cubicBezTo>
                  <a:cubicBezTo>
                    <a:pt x="8811" y="4367"/>
                    <a:pt x="9197" y="3981"/>
                    <a:pt x="9197" y="3500"/>
                  </a:cubicBezTo>
                  <a:cubicBezTo>
                    <a:pt x="9197" y="3981"/>
                    <a:pt x="9587" y="4367"/>
                    <a:pt x="10064" y="4367"/>
                  </a:cubicBezTo>
                  <a:cubicBezTo>
                    <a:pt x="10545" y="4367"/>
                    <a:pt x="10931" y="3981"/>
                    <a:pt x="10931" y="3500"/>
                  </a:cubicBezTo>
                  <a:cubicBezTo>
                    <a:pt x="10931" y="3981"/>
                    <a:pt x="11321" y="4367"/>
                    <a:pt x="11798" y="4367"/>
                  </a:cubicBezTo>
                  <a:cubicBezTo>
                    <a:pt x="12279" y="4367"/>
                    <a:pt x="12665" y="3981"/>
                    <a:pt x="12665" y="3500"/>
                  </a:cubicBezTo>
                  <a:cubicBezTo>
                    <a:pt x="12665" y="3859"/>
                    <a:pt x="12882" y="4163"/>
                    <a:pt x="13194" y="4297"/>
                  </a:cubicBezTo>
                  <a:lnTo>
                    <a:pt x="13194" y="1"/>
                  </a:lnTo>
                  <a:close/>
                </a:path>
              </a:pathLst>
            </a:custGeom>
            <a:solidFill>
              <a:srgbClr val="E7AF0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 name="Google Shape;150;p18"/>
            <p:cNvSpPr/>
            <p:nvPr/>
          </p:nvSpPr>
          <p:spPr>
            <a:xfrm>
              <a:off x="3187400" y="3494748"/>
              <a:ext cx="601222" cy="367091"/>
            </a:xfrm>
            <a:custGeom>
              <a:avLst/>
              <a:gdLst/>
              <a:ahLst/>
              <a:cxnLst/>
              <a:rect l="l" t="t" r="r" b="b"/>
              <a:pathLst>
                <a:path w="4142" h="2529" extrusionOk="0">
                  <a:moveTo>
                    <a:pt x="2940" y="1"/>
                  </a:moveTo>
                  <a:lnTo>
                    <a:pt x="1" y="2528"/>
                  </a:lnTo>
                  <a:lnTo>
                    <a:pt x="1735" y="2528"/>
                  </a:lnTo>
                  <a:lnTo>
                    <a:pt x="4141" y="1"/>
                  </a:lnTo>
                  <a:close/>
                </a:path>
              </a:pathLst>
            </a:custGeom>
            <a:solidFill>
              <a:srgbClr val="FF8B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 name="Google Shape;151;p18"/>
            <p:cNvSpPr/>
            <p:nvPr/>
          </p:nvSpPr>
          <p:spPr>
            <a:xfrm>
              <a:off x="3439097" y="3494748"/>
              <a:ext cx="523130" cy="367091"/>
            </a:xfrm>
            <a:custGeom>
              <a:avLst/>
              <a:gdLst/>
              <a:ahLst/>
              <a:cxnLst/>
              <a:rect l="l" t="t" r="r" b="b"/>
              <a:pathLst>
                <a:path w="3604" h="2529" extrusionOk="0">
                  <a:moveTo>
                    <a:pt x="2407" y="1"/>
                  </a:moveTo>
                  <a:lnTo>
                    <a:pt x="1" y="2528"/>
                  </a:lnTo>
                  <a:lnTo>
                    <a:pt x="1735" y="2528"/>
                  </a:lnTo>
                  <a:lnTo>
                    <a:pt x="360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 name="Google Shape;152;p18"/>
            <p:cNvSpPr/>
            <p:nvPr/>
          </p:nvSpPr>
          <p:spPr>
            <a:xfrm>
              <a:off x="3690938" y="3494748"/>
              <a:ext cx="445618" cy="367091"/>
            </a:xfrm>
            <a:custGeom>
              <a:avLst/>
              <a:gdLst/>
              <a:ahLst/>
              <a:cxnLst/>
              <a:rect l="l" t="t" r="r" b="b"/>
              <a:pathLst>
                <a:path w="3070" h="2529" extrusionOk="0">
                  <a:moveTo>
                    <a:pt x="1869" y="1"/>
                  </a:moveTo>
                  <a:lnTo>
                    <a:pt x="0" y="2528"/>
                  </a:lnTo>
                  <a:lnTo>
                    <a:pt x="1734" y="2528"/>
                  </a:lnTo>
                  <a:lnTo>
                    <a:pt x="3070" y="1"/>
                  </a:lnTo>
                  <a:close/>
                </a:path>
              </a:pathLst>
            </a:custGeom>
            <a:solidFill>
              <a:srgbClr val="FF8B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 name="Google Shape;153;p18"/>
            <p:cNvSpPr/>
            <p:nvPr/>
          </p:nvSpPr>
          <p:spPr>
            <a:xfrm>
              <a:off x="3942635" y="3494748"/>
              <a:ext cx="368252" cy="367091"/>
            </a:xfrm>
            <a:custGeom>
              <a:avLst/>
              <a:gdLst/>
              <a:ahLst/>
              <a:cxnLst/>
              <a:rect l="l" t="t" r="r" b="b"/>
              <a:pathLst>
                <a:path w="2537" h="2529" extrusionOk="0">
                  <a:moveTo>
                    <a:pt x="1336" y="1"/>
                  </a:moveTo>
                  <a:lnTo>
                    <a:pt x="0" y="2528"/>
                  </a:lnTo>
                  <a:lnTo>
                    <a:pt x="1735" y="2528"/>
                  </a:lnTo>
                  <a:lnTo>
                    <a:pt x="253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 name="Google Shape;154;p18"/>
            <p:cNvSpPr/>
            <p:nvPr/>
          </p:nvSpPr>
          <p:spPr>
            <a:xfrm>
              <a:off x="4194331" y="3494748"/>
              <a:ext cx="290886" cy="367091"/>
            </a:xfrm>
            <a:custGeom>
              <a:avLst/>
              <a:gdLst/>
              <a:ahLst/>
              <a:cxnLst/>
              <a:rect l="l" t="t" r="r" b="b"/>
              <a:pathLst>
                <a:path w="2004" h="2529" extrusionOk="0">
                  <a:moveTo>
                    <a:pt x="803" y="1"/>
                  </a:moveTo>
                  <a:lnTo>
                    <a:pt x="1" y="2528"/>
                  </a:lnTo>
                  <a:lnTo>
                    <a:pt x="1735" y="2528"/>
                  </a:lnTo>
                  <a:lnTo>
                    <a:pt x="2004" y="1"/>
                  </a:lnTo>
                  <a:close/>
                </a:path>
              </a:pathLst>
            </a:custGeom>
            <a:solidFill>
              <a:srgbClr val="FF8B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 name="Google Shape;155;p18"/>
            <p:cNvSpPr/>
            <p:nvPr/>
          </p:nvSpPr>
          <p:spPr>
            <a:xfrm>
              <a:off x="4446173" y="3494748"/>
              <a:ext cx="251840" cy="367091"/>
            </a:xfrm>
            <a:custGeom>
              <a:avLst/>
              <a:gdLst/>
              <a:ahLst/>
              <a:cxnLst/>
              <a:rect l="l" t="t" r="r" b="b"/>
              <a:pathLst>
                <a:path w="1735" h="2529" extrusionOk="0">
                  <a:moveTo>
                    <a:pt x="269" y="1"/>
                  </a:moveTo>
                  <a:lnTo>
                    <a:pt x="0" y="2528"/>
                  </a:lnTo>
                  <a:lnTo>
                    <a:pt x="1734" y="2528"/>
                  </a:lnTo>
                  <a:lnTo>
                    <a:pt x="147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 name="Google Shape;156;p18"/>
            <p:cNvSpPr/>
            <p:nvPr/>
          </p:nvSpPr>
          <p:spPr>
            <a:xfrm>
              <a:off x="4659404" y="3494748"/>
              <a:ext cx="290305" cy="367091"/>
            </a:xfrm>
            <a:custGeom>
              <a:avLst/>
              <a:gdLst/>
              <a:ahLst/>
              <a:cxnLst/>
              <a:rect l="l" t="t" r="r" b="b"/>
              <a:pathLst>
                <a:path w="2000" h="2529" extrusionOk="0">
                  <a:moveTo>
                    <a:pt x="1" y="1"/>
                  </a:moveTo>
                  <a:lnTo>
                    <a:pt x="265" y="2528"/>
                  </a:lnTo>
                  <a:lnTo>
                    <a:pt x="2000" y="2528"/>
                  </a:lnTo>
                  <a:lnTo>
                    <a:pt x="1198" y="1"/>
                  </a:lnTo>
                  <a:close/>
                </a:path>
              </a:pathLst>
            </a:custGeom>
            <a:solidFill>
              <a:srgbClr val="FF8B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 name="Google Shape;157;p18"/>
            <p:cNvSpPr/>
            <p:nvPr/>
          </p:nvSpPr>
          <p:spPr>
            <a:xfrm>
              <a:off x="4833153" y="3494748"/>
              <a:ext cx="368252" cy="367091"/>
            </a:xfrm>
            <a:custGeom>
              <a:avLst/>
              <a:gdLst/>
              <a:ahLst/>
              <a:cxnLst/>
              <a:rect l="l" t="t" r="r" b="b"/>
              <a:pathLst>
                <a:path w="2537" h="2529" extrusionOk="0">
                  <a:moveTo>
                    <a:pt x="1" y="1"/>
                  </a:moveTo>
                  <a:lnTo>
                    <a:pt x="803" y="2528"/>
                  </a:lnTo>
                  <a:lnTo>
                    <a:pt x="2537" y="2528"/>
                  </a:lnTo>
                  <a:lnTo>
                    <a:pt x="120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 name="Google Shape;158;p18"/>
            <p:cNvSpPr/>
            <p:nvPr/>
          </p:nvSpPr>
          <p:spPr>
            <a:xfrm>
              <a:off x="5007482" y="3494748"/>
              <a:ext cx="445763" cy="367091"/>
            </a:xfrm>
            <a:custGeom>
              <a:avLst/>
              <a:gdLst/>
              <a:ahLst/>
              <a:cxnLst/>
              <a:rect l="l" t="t" r="r" b="b"/>
              <a:pathLst>
                <a:path w="3071" h="2529" extrusionOk="0">
                  <a:moveTo>
                    <a:pt x="1" y="1"/>
                  </a:moveTo>
                  <a:lnTo>
                    <a:pt x="1336" y="2528"/>
                  </a:lnTo>
                  <a:lnTo>
                    <a:pt x="3070" y="2528"/>
                  </a:lnTo>
                  <a:lnTo>
                    <a:pt x="1202" y="1"/>
                  </a:lnTo>
                  <a:close/>
                </a:path>
              </a:pathLst>
            </a:custGeom>
            <a:solidFill>
              <a:srgbClr val="FF8B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 name="Google Shape;159;p18"/>
            <p:cNvSpPr/>
            <p:nvPr/>
          </p:nvSpPr>
          <p:spPr>
            <a:xfrm>
              <a:off x="5181812" y="3494748"/>
              <a:ext cx="523130" cy="367091"/>
            </a:xfrm>
            <a:custGeom>
              <a:avLst/>
              <a:gdLst/>
              <a:ahLst/>
              <a:cxnLst/>
              <a:rect l="l" t="t" r="r" b="b"/>
              <a:pathLst>
                <a:path w="3604" h="2529" extrusionOk="0">
                  <a:moveTo>
                    <a:pt x="1" y="1"/>
                  </a:moveTo>
                  <a:lnTo>
                    <a:pt x="1869" y="2528"/>
                  </a:lnTo>
                  <a:lnTo>
                    <a:pt x="3604" y="2528"/>
                  </a:lnTo>
                  <a:lnTo>
                    <a:pt x="120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 name="Google Shape;160;p18"/>
            <p:cNvSpPr/>
            <p:nvPr/>
          </p:nvSpPr>
          <p:spPr>
            <a:xfrm>
              <a:off x="5356141" y="3494748"/>
              <a:ext cx="600496" cy="367091"/>
            </a:xfrm>
            <a:custGeom>
              <a:avLst/>
              <a:gdLst/>
              <a:ahLst/>
              <a:cxnLst/>
              <a:rect l="l" t="t" r="r" b="b"/>
              <a:pathLst>
                <a:path w="4137" h="2529" extrusionOk="0">
                  <a:moveTo>
                    <a:pt x="1" y="1"/>
                  </a:moveTo>
                  <a:lnTo>
                    <a:pt x="2403" y="2528"/>
                  </a:lnTo>
                  <a:lnTo>
                    <a:pt x="4137" y="2528"/>
                  </a:lnTo>
                  <a:lnTo>
                    <a:pt x="1197" y="1"/>
                  </a:lnTo>
                  <a:close/>
                </a:path>
              </a:pathLst>
            </a:custGeom>
            <a:solidFill>
              <a:srgbClr val="FF8B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 name="Google Shape;161;p18"/>
            <p:cNvSpPr/>
            <p:nvPr/>
          </p:nvSpPr>
          <p:spPr>
            <a:xfrm>
              <a:off x="3187400" y="3861693"/>
              <a:ext cx="251840" cy="267516"/>
            </a:xfrm>
            <a:custGeom>
              <a:avLst/>
              <a:gdLst/>
              <a:ahLst/>
              <a:cxnLst/>
              <a:rect l="l" t="t" r="r" b="b"/>
              <a:pathLst>
                <a:path w="1735" h="1843" extrusionOk="0">
                  <a:moveTo>
                    <a:pt x="1" y="0"/>
                  </a:moveTo>
                  <a:lnTo>
                    <a:pt x="1" y="976"/>
                  </a:lnTo>
                  <a:cubicBezTo>
                    <a:pt x="1" y="1453"/>
                    <a:pt x="387" y="1843"/>
                    <a:pt x="868" y="1843"/>
                  </a:cubicBezTo>
                  <a:cubicBezTo>
                    <a:pt x="1345" y="1843"/>
                    <a:pt x="1735" y="1453"/>
                    <a:pt x="1735" y="976"/>
                  </a:cubicBezTo>
                  <a:lnTo>
                    <a:pt x="173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 name="Google Shape;162;p18"/>
            <p:cNvSpPr/>
            <p:nvPr/>
          </p:nvSpPr>
          <p:spPr>
            <a:xfrm>
              <a:off x="3439097" y="3861693"/>
              <a:ext cx="251985" cy="267516"/>
            </a:xfrm>
            <a:custGeom>
              <a:avLst/>
              <a:gdLst/>
              <a:ahLst/>
              <a:cxnLst/>
              <a:rect l="l" t="t" r="r" b="b"/>
              <a:pathLst>
                <a:path w="1736" h="1843" extrusionOk="0">
                  <a:moveTo>
                    <a:pt x="1" y="0"/>
                  </a:moveTo>
                  <a:lnTo>
                    <a:pt x="1" y="976"/>
                  </a:lnTo>
                  <a:cubicBezTo>
                    <a:pt x="1" y="1453"/>
                    <a:pt x="391" y="1843"/>
                    <a:pt x="868" y="1843"/>
                  </a:cubicBezTo>
                  <a:cubicBezTo>
                    <a:pt x="1345" y="1843"/>
                    <a:pt x="1735" y="1453"/>
                    <a:pt x="1735" y="976"/>
                  </a:cubicBezTo>
                  <a:lnTo>
                    <a:pt x="173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 name="Google Shape;163;p18"/>
            <p:cNvSpPr/>
            <p:nvPr/>
          </p:nvSpPr>
          <p:spPr>
            <a:xfrm>
              <a:off x="3690938" y="3861693"/>
              <a:ext cx="251840" cy="267516"/>
            </a:xfrm>
            <a:custGeom>
              <a:avLst/>
              <a:gdLst/>
              <a:ahLst/>
              <a:cxnLst/>
              <a:rect l="l" t="t" r="r" b="b"/>
              <a:pathLst>
                <a:path w="1735" h="1843" extrusionOk="0">
                  <a:moveTo>
                    <a:pt x="0" y="0"/>
                  </a:moveTo>
                  <a:lnTo>
                    <a:pt x="0" y="976"/>
                  </a:lnTo>
                  <a:cubicBezTo>
                    <a:pt x="0" y="1453"/>
                    <a:pt x="390" y="1843"/>
                    <a:pt x="867" y="1843"/>
                  </a:cubicBezTo>
                  <a:cubicBezTo>
                    <a:pt x="1344" y="1843"/>
                    <a:pt x="1734" y="1453"/>
                    <a:pt x="1734" y="976"/>
                  </a:cubicBezTo>
                  <a:lnTo>
                    <a:pt x="173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 name="Google Shape;164;p18"/>
            <p:cNvSpPr/>
            <p:nvPr/>
          </p:nvSpPr>
          <p:spPr>
            <a:xfrm>
              <a:off x="3942635" y="3861693"/>
              <a:ext cx="251840" cy="267516"/>
            </a:xfrm>
            <a:custGeom>
              <a:avLst/>
              <a:gdLst/>
              <a:ahLst/>
              <a:cxnLst/>
              <a:rect l="l" t="t" r="r" b="b"/>
              <a:pathLst>
                <a:path w="1735" h="1843" extrusionOk="0">
                  <a:moveTo>
                    <a:pt x="0" y="0"/>
                  </a:moveTo>
                  <a:lnTo>
                    <a:pt x="0" y="976"/>
                  </a:lnTo>
                  <a:cubicBezTo>
                    <a:pt x="0" y="1453"/>
                    <a:pt x="391" y="1843"/>
                    <a:pt x="868" y="1843"/>
                  </a:cubicBezTo>
                  <a:cubicBezTo>
                    <a:pt x="1349" y="1843"/>
                    <a:pt x="1735" y="1453"/>
                    <a:pt x="1735" y="976"/>
                  </a:cubicBezTo>
                  <a:lnTo>
                    <a:pt x="173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 name="Google Shape;165;p18"/>
            <p:cNvSpPr/>
            <p:nvPr/>
          </p:nvSpPr>
          <p:spPr>
            <a:xfrm>
              <a:off x="4194331" y="3861693"/>
              <a:ext cx="251985" cy="267516"/>
            </a:xfrm>
            <a:custGeom>
              <a:avLst/>
              <a:gdLst/>
              <a:ahLst/>
              <a:cxnLst/>
              <a:rect l="l" t="t" r="r" b="b"/>
              <a:pathLst>
                <a:path w="1736" h="1843" extrusionOk="0">
                  <a:moveTo>
                    <a:pt x="1" y="0"/>
                  </a:moveTo>
                  <a:lnTo>
                    <a:pt x="1" y="976"/>
                  </a:lnTo>
                  <a:cubicBezTo>
                    <a:pt x="1" y="1453"/>
                    <a:pt x="391" y="1843"/>
                    <a:pt x="868" y="1843"/>
                  </a:cubicBezTo>
                  <a:cubicBezTo>
                    <a:pt x="1349" y="1843"/>
                    <a:pt x="1735" y="1453"/>
                    <a:pt x="1735" y="976"/>
                  </a:cubicBezTo>
                  <a:lnTo>
                    <a:pt x="173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 name="Google Shape;166;p18"/>
            <p:cNvSpPr/>
            <p:nvPr/>
          </p:nvSpPr>
          <p:spPr>
            <a:xfrm>
              <a:off x="4446173" y="3861693"/>
              <a:ext cx="251840" cy="267516"/>
            </a:xfrm>
            <a:custGeom>
              <a:avLst/>
              <a:gdLst/>
              <a:ahLst/>
              <a:cxnLst/>
              <a:rect l="l" t="t" r="r" b="b"/>
              <a:pathLst>
                <a:path w="1735" h="1843" extrusionOk="0">
                  <a:moveTo>
                    <a:pt x="0" y="0"/>
                  </a:moveTo>
                  <a:lnTo>
                    <a:pt x="0" y="976"/>
                  </a:lnTo>
                  <a:cubicBezTo>
                    <a:pt x="0" y="1453"/>
                    <a:pt x="390" y="1843"/>
                    <a:pt x="867" y="1843"/>
                  </a:cubicBezTo>
                  <a:cubicBezTo>
                    <a:pt x="1348" y="1843"/>
                    <a:pt x="1734" y="1453"/>
                    <a:pt x="1734" y="976"/>
                  </a:cubicBezTo>
                  <a:lnTo>
                    <a:pt x="173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 name="Google Shape;167;p18"/>
            <p:cNvSpPr/>
            <p:nvPr/>
          </p:nvSpPr>
          <p:spPr>
            <a:xfrm>
              <a:off x="4697869" y="3861693"/>
              <a:ext cx="251840" cy="267516"/>
            </a:xfrm>
            <a:custGeom>
              <a:avLst/>
              <a:gdLst/>
              <a:ahLst/>
              <a:cxnLst/>
              <a:rect l="l" t="t" r="r" b="b"/>
              <a:pathLst>
                <a:path w="1735" h="1843" extrusionOk="0">
                  <a:moveTo>
                    <a:pt x="0" y="0"/>
                  </a:moveTo>
                  <a:lnTo>
                    <a:pt x="0" y="976"/>
                  </a:lnTo>
                  <a:cubicBezTo>
                    <a:pt x="0" y="1453"/>
                    <a:pt x="391" y="1843"/>
                    <a:pt x="868" y="1843"/>
                  </a:cubicBezTo>
                  <a:cubicBezTo>
                    <a:pt x="1349" y="1843"/>
                    <a:pt x="1735" y="1453"/>
                    <a:pt x="1735" y="976"/>
                  </a:cubicBezTo>
                  <a:lnTo>
                    <a:pt x="173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 name="Google Shape;168;p18"/>
            <p:cNvSpPr/>
            <p:nvPr/>
          </p:nvSpPr>
          <p:spPr>
            <a:xfrm>
              <a:off x="4949566" y="3861693"/>
              <a:ext cx="251840" cy="267516"/>
            </a:xfrm>
            <a:custGeom>
              <a:avLst/>
              <a:gdLst/>
              <a:ahLst/>
              <a:cxnLst/>
              <a:rect l="l" t="t" r="r" b="b"/>
              <a:pathLst>
                <a:path w="1735" h="1843" extrusionOk="0">
                  <a:moveTo>
                    <a:pt x="1" y="0"/>
                  </a:moveTo>
                  <a:lnTo>
                    <a:pt x="1" y="976"/>
                  </a:lnTo>
                  <a:cubicBezTo>
                    <a:pt x="1" y="1453"/>
                    <a:pt x="391" y="1843"/>
                    <a:pt x="868" y="1843"/>
                  </a:cubicBezTo>
                  <a:cubicBezTo>
                    <a:pt x="1349" y="1843"/>
                    <a:pt x="1735" y="1453"/>
                    <a:pt x="1735" y="976"/>
                  </a:cubicBezTo>
                  <a:lnTo>
                    <a:pt x="173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 name="Google Shape;169;p18"/>
            <p:cNvSpPr/>
            <p:nvPr/>
          </p:nvSpPr>
          <p:spPr>
            <a:xfrm>
              <a:off x="5201262" y="3861693"/>
              <a:ext cx="251985" cy="267516"/>
            </a:xfrm>
            <a:custGeom>
              <a:avLst/>
              <a:gdLst/>
              <a:ahLst/>
              <a:cxnLst/>
              <a:rect l="l" t="t" r="r" b="b"/>
              <a:pathLst>
                <a:path w="1736" h="1843" extrusionOk="0">
                  <a:moveTo>
                    <a:pt x="1" y="0"/>
                  </a:moveTo>
                  <a:lnTo>
                    <a:pt x="1" y="976"/>
                  </a:lnTo>
                  <a:cubicBezTo>
                    <a:pt x="1" y="1453"/>
                    <a:pt x="391" y="1843"/>
                    <a:pt x="868" y="1843"/>
                  </a:cubicBezTo>
                  <a:cubicBezTo>
                    <a:pt x="1349" y="1843"/>
                    <a:pt x="1735" y="1453"/>
                    <a:pt x="1735" y="976"/>
                  </a:cubicBezTo>
                  <a:lnTo>
                    <a:pt x="173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 name="Google Shape;170;p18"/>
            <p:cNvSpPr/>
            <p:nvPr/>
          </p:nvSpPr>
          <p:spPr>
            <a:xfrm>
              <a:off x="5453104" y="3861693"/>
              <a:ext cx="251840" cy="267516"/>
            </a:xfrm>
            <a:custGeom>
              <a:avLst/>
              <a:gdLst/>
              <a:ahLst/>
              <a:cxnLst/>
              <a:rect l="l" t="t" r="r" b="b"/>
              <a:pathLst>
                <a:path w="1735" h="1843" extrusionOk="0">
                  <a:moveTo>
                    <a:pt x="0" y="0"/>
                  </a:moveTo>
                  <a:lnTo>
                    <a:pt x="0" y="976"/>
                  </a:lnTo>
                  <a:cubicBezTo>
                    <a:pt x="0" y="1453"/>
                    <a:pt x="390" y="1843"/>
                    <a:pt x="867" y="1843"/>
                  </a:cubicBezTo>
                  <a:cubicBezTo>
                    <a:pt x="1349" y="1843"/>
                    <a:pt x="1735" y="1453"/>
                    <a:pt x="1735" y="976"/>
                  </a:cubicBezTo>
                  <a:lnTo>
                    <a:pt x="173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 name="Google Shape;171;p18"/>
            <p:cNvSpPr/>
            <p:nvPr/>
          </p:nvSpPr>
          <p:spPr>
            <a:xfrm>
              <a:off x="5704800" y="3861693"/>
              <a:ext cx="251840" cy="267516"/>
            </a:xfrm>
            <a:custGeom>
              <a:avLst/>
              <a:gdLst/>
              <a:ahLst/>
              <a:cxnLst/>
              <a:rect l="l" t="t" r="r" b="b"/>
              <a:pathLst>
                <a:path w="1735" h="1843" extrusionOk="0">
                  <a:moveTo>
                    <a:pt x="1" y="0"/>
                  </a:moveTo>
                  <a:lnTo>
                    <a:pt x="1" y="976"/>
                  </a:lnTo>
                  <a:cubicBezTo>
                    <a:pt x="1" y="1453"/>
                    <a:pt x="391" y="1843"/>
                    <a:pt x="868" y="1843"/>
                  </a:cubicBezTo>
                  <a:cubicBezTo>
                    <a:pt x="1349" y="1843"/>
                    <a:pt x="1735" y="1453"/>
                    <a:pt x="1735" y="976"/>
                  </a:cubicBezTo>
                  <a:lnTo>
                    <a:pt x="173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 name="Google Shape;172;p18"/>
            <p:cNvSpPr/>
            <p:nvPr/>
          </p:nvSpPr>
          <p:spPr>
            <a:xfrm>
              <a:off x="4152237" y="4366387"/>
              <a:ext cx="839707" cy="241243"/>
            </a:xfrm>
            <a:custGeom>
              <a:avLst/>
              <a:gdLst/>
              <a:ahLst/>
              <a:cxnLst/>
              <a:rect l="l" t="t" r="r" b="b"/>
              <a:pathLst>
                <a:path w="5785" h="1662" extrusionOk="0">
                  <a:moveTo>
                    <a:pt x="386" y="1"/>
                  </a:moveTo>
                  <a:cubicBezTo>
                    <a:pt x="174" y="1"/>
                    <a:pt x="0" y="174"/>
                    <a:pt x="0" y="386"/>
                  </a:cubicBezTo>
                  <a:lnTo>
                    <a:pt x="0" y="1275"/>
                  </a:lnTo>
                  <a:cubicBezTo>
                    <a:pt x="0" y="1488"/>
                    <a:pt x="174" y="1661"/>
                    <a:pt x="386" y="1661"/>
                  </a:cubicBezTo>
                  <a:lnTo>
                    <a:pt x="5403" y="1661"/>
                  </a:lnTo>
                  <a:cubicBezTo>
                    <a:pt x="5615" y="1661"/>
                    <a:pt x="5784" y="1488"/>
                    <a:pt x="5784" y="1275"/>
                  </a:cubicBezTo>
                  <a:lnTo>
                    <a:pt x="5784" y="386"/>
                  </a:lnTo>
                  <a:cubicBezTo>
                    <a:pt x="5784" y="174"/>
                    <a:pt x="5615" y="1"/>
                    <a:pt x="54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 name="Google Shape;173;p18"/>
            <p:cNvSpPr/>
            <p:nvPr/>
          </p:nvSpPr>
          <p:spPr>
            <a:xfrm>
              <a:off x="4152237" y="4347518"/>
              <a:ext cx="839707" cy="241243"/>
            </a:xfrm>
            <a:custGeom>
              <a:avLst/>
              <a:gdLst/>
              <a:ahLst/>
              <a:cxnLst/>
              <a:rect l="l" t="t" r="r" b="b"/>
              <a:pathLst>
                <a:path w="5785" h="1662" extrusionOk="0">
                  <a:moveTo>
                    <a:pt x="386" y="0"/>
                  </a:moveTo>
                  <a:cubicBezTo>
                    <a:pt x="174" y="0"/>
                    <a:pt x="0" y="174"/>
                    <a:pt x="0" y="386"/>
                  </a:cubicBezTo>
                  <a:lnTo>
                    <a:pt x="0" y="1275"/>
                  </a:lnTo>
                  <a:cubicBezTo>
                    <a:pt x="0" y="1488"/>
                    <a:pt x="174" y="1661"/>
                    <a:pt x="386" y="1661"/>
                  </a:cubicBezTo>
                  <a:lnTo>
                    <a:pt x="5403" y="1661"/>
                  </a:lnTo>
                  <a:cubicBezTo>
                    <a:pt x="5615" y="1661"/>
                    <a:pt x="5784" y="1488"/>
                    <a:pt x="5784" y="1275"/>
                  </a:cubicBezTo>
                  <a:lnTo>
                    <a:pt x="5784" y="386"/>
                  </a:lnTo>
                  <a:cubicBezTo>
                    <a:pt x="5784" y="174"/>
                    <a:pt x="5615" y="0"/>
                    <a:pt x="540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 name="Google Shape;174;p18"/>
            <p:cNvSpPr/>
            <p:nvPr/>
          </p:nvSpPr>
          <p:spPr>
            <a:xfrm>
              <a:off x="4271767" y="4435045"/>
              <a:ext cx="54868" cy="88253"/>
            </a:xfrm>
            <a:custGeom>
              <a:avLst/>
              <a:gdLst/>
              <a:ahLst/>
              <a:cxnLst/>
              <a:rect l="l" t="t" r="r" b="b"/>
              <a:pathLst>
                <a:path w="378" h="608" extrusionOk="0">
                  <a:moveTo>
                    <a:pt x="148" y="56"/>
                  </a:moveTo>
                  <a:cubicBezTo>
                    <a:pt x="226" y="56"/>
                    <a:pt x="278" y="87"/>
                    <a:pt x="278" y="156"/>
                  </a:cubicBezTo>
                  <a:cubicBezTo>
                    <a:pt x="278" y="213"/>
                    <a:pt x="230" y="256"/>
                    <a:pt x="148" y="256"/>
                  </a:cubicBezTo>
                  <a:lnTo>
                    <a:pt x="79" y="256"/>
                  </a:lnTo>
                  <a:lnTo>
                    <a:pt x="79" y="65"/>
                  </a:lnTo>
                  <a:cubicBezTo>
                    <a:pt x="92" y="61"/>
                    <a:pt x="109" y="56"/>
                    <a:pt x="148" y="56"/>
                  </a:cubicBezTo>
                  <a:close/>
                  <a:moveTo>
                    <a:pt x="144" y="317"/>
                  </a:moveTo>
                  <a:cubicBezTo>
                    <a:pt x="226" y="317"/>
                    <a:pt x="295" y="351"/>
                    <a:pt x="295" y="429"/>
                  </a:cubicBezTo>
                  <a:cubicBezTo>
                    <a:pt x="295" y="520"/>
                    <a:pt x="222" y="546"/>
                    <a:pt x="144" y="546"/>
                  </a:cubicBezTo>
                  <a:lnTo>
                    <a:pt x="79" y="546"/>
                  </a:lnTo>
                  <a:lnTo>
                    <a:pt x="79" y="317"/>
                  </a:lnTo>
                  <a:close/>
                  <a:moveTo>
                    <a:pt x="144" y="0"/>
                  </a:moveTo>
                  <a:cubicBezTo>
                    <a:pt x="87" y="0"/>
                    <a:pt x="35" y="4"/>
                    <a:pt x="1" y="13"/>
                  </a:cubicBezTo>
                  <a:lnTo>
                    <a:pt x="1" y="603"/>
                  </a:lnTo>
                  <a:cubicBezTo>
                    <a:pt x="27" y="607"/>
                    <a:pt x="66" y="607"/>
                    <a:pt x="122" y="607"/>
                  </a:cubicBezTo>
                  <a:cubicBezTo>
                    <a:pt x="217" y="607"/>
                    <a:pt x="287" y="590"/>
                    <a:pt x="326" y="551"/>
                  </a:cubicBezTo>
                  <a:cubicBezTo>
                    <a:pt x="356" y="525"/>
                    <a:pt x="378" y="486"/>
                    <a:pt x="378" y="434"/>
                  </a:cubicBezTo>
                  <a:cubicBezTo>
                    <a:pt x="378" y="343"/>
                    <a:pt x="313" y="295"/>
                    <a:pt x="256" y="282"/>
                  </a:cubicBezTo>
                  <a:cubicBezTo>
                    <a:pt x="317" y="256"/>
                    <a:pt x="356" y="208"/>
                    <a:pt x="356" y="148"/>
                  </a:cubicBezTo>
                  <a:cubicBezTo>
                    <a:pt x="356" y="100"/>
                    <a:pt x="339" y="65"/>
                    <a:pt x="304" y="43"/>
                  </a:cubicBezTo>
                  <a:cubicBezTo>
                    <a:pt x="269" y="13"/>
                    <a:pt x="217" y="0"/>
                    <a:pt x="144" y="0"/>
                  </a:cubicBezTo>
                  <a:close/>
                </a:path>
              </a:pathLst>
            </a:custGeom>
            <a:solidFill>
              <a:srgbClr val="FFEE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 name="Google Shape;175;p18"/>
            <p:cNvSpPr/>
            <p:nvPr/>
          </p:nvSpPr>
          <p:spPr>
            <a:xfrm>
              <a:off x="4354214" y="4435625"/>
              <a:ext cx="64303" cy="88253"/>
            </a:xfrm>
            <a:custGeom>
              <a:avLst/>
              <a:gdLst/>
              <a:ahLst/>
              <a:cxnLst/>
              <a:rect l="l" t="t" r="r" b="b"/>
              <a:pathLst>
                <a:path w="443" h="608" extrusionOk="0">
                  <a:moveTo>
                    <a:pt x="1" y="0"/>
                  </a:moveTo>
                  <a:lnTo>
                    <a:pt x="1" y="352"/>
                  </a:lnTo>
                  <a:cubicBezTo>
                    <a:pt x="1" y="538"/>
                    <a:pt x="96" y="607"/>
                    <a:pt x="217" y="607"/>
                  </a:cubicBezTo>
                  <a:cubicBezTo>
                    <a:pt x="347" y="607"/>
                    <a:pt x="443" y="534"/>
                    <a:pt x="443" y="347"/>
                  </a:cubicBezTo>
                  <a:lnTo>
                    <a:pt x="443" y="0"/>
                  </a:lnTo>
                  <a:lnTo>
                    <a:pt x="365" y="0"/>
                  </a:lnTo>
                  <a:lnTo>
                    <a:pt x="365" y="356"/>
                  </a:lnTo>
                  <a:cubicBezTo>
                    <a:pt x="365" y="486"/>
                    <a:pt x="308" y="547"/>
                    <a:pt x="222" y="547"/>
                  </a:cubicBezTo>
                  <a:cubicBezTo>
                    <a:pt x="139" y="547"/>
                    <a:pt x="79" y="490"/>
                    <a:pt x="79" y="356"/>
                  </a:cubicBezTo>
                  <a:lnTo>
                    <a:pt x="79" y="0"/>
                  </a:lnTo>
                  <a:close/>
                </a:path>
              </a:pathLst>
            </a:custGeom>
            <a:solidFill>
              <a:srgbClr val="FFEE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 name="Google Shape;176;p18"/>
            <p:cNvSpPr/>
            <p:nvPr/>
          </p:nvSpPr>
          <p:spPr>
            <a:xfrm>
              <a:off x="4442903" y="4435625"/>
              <a:ext cx="68222" cy="86946"/>
            </a:xfrm>
            <a:custGeom>
              <a:avLst/>
              <a:gdLst/>
              <a:ahLst/>
              <a:cxnLst/>
              <a:rect l="l" t="t" r="r" b="b"/>
              <a:pathLst>
                <a:path w="470" h="599" extrusionOk="0">
                  <a:moveTo>
                    <a:pt x="1" y="0"/>
                  </a:moveTo>
                  <a:lnTo>
                    <a:pt x="192" y="343"/>
                  </a:lnTo>
                  <a:lnTo>
                    <a:pt x="192" y="599"/>
                  </a:lnTo>
                  <a:lnTo>
                    <a:pt x="270" y="599"/>
                  </a:lnTo>
                  <a:lnTo>
                    <a:pt x="270" y="343"/>
                  </a:lnTo>
                  <a:lnTo>
                    <a:pt x="469" y="0"/>
                  </a:lnTo>
                  <a:lnTo>
                    <a:pt x="382" y="0"/>
                  </a:lnTo>
                  <a:lnTo>
                    <a:pt x="296" y="165"/>
                  </a:lnTo>
                  <a:cubicBezTo>
                    <a:pt x="274" y="209"/>
                    <a:pt x="252" y="248"/>
                    <a:pt x="235" y="287"/>
                  </a:cubicBezTo>
                  <a:cubicBezTo>
                    <a:pt x="213" y="248"/>
                    <a:pt x="196" y="209"/>
                    <a:pt x="174" y="165"/>
                  </a:cubicBezTo>
                  <a:lnTo>
                    <a:pt x="88" y="0"/>
                  </a:lnTo>
                  <a:close/>
                </a:path>
              </a:pathLst>
            </a:custGeom>
            <a:solidFill>
              <a:srgbClr val="FFEE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 name="Google Shape;177;p18"/>
            <p:cNvSpPr/>
            <p:nvPr/>
          </p:nvSpPr>
          <p:spPr>
            <a:xfrm>
              <a:off x="4573832" y="4435625"/>
              <a:ext cx="65609" cy="86946"/>
            </a:xfrm>
            <a:custGeom>
              <a:avLst/>
              <a:gdLst/>
              <a:ahLst/>
              <a:cxnLst/>
              <a:rect l="l" t="t" r="r" b="b"/>
              <a:pathLst>
                <a:path w="452" h="599" extrusionOk="0">
                  <a:moveTo>
                    <a:pt x="1" y="0"/>
                  </a:moveTo>
                  <a:lnTo>
                    <a:pt x="1" y="599"/>
                  </a:lnTo>
                  <a:lnTo>
                    <a:pt x="74" y="599"/>
                  </a:lnTo>
                  <a:lnTo>
                    <a:pt x="74" y="343"/>
                  </a:lnTo>
                  <a:cubicBezTo>
                    <a:pt x="74" y="243"/>
                    <a:pt x="74" y="170"/>
                    <a:pt x="70" y="96"/>
                  </a:cubicBezTo>
                  <a:lnTo>
                    <a:pt x="70" y="96"/>
                  </a:lnTo>
                  <a:cubicBezTo>
                    <a:pt x="100" y="161"/>
                    <a:pt x="144" y="230"/>
                    <a:pt x="183" y="295"/>
                  </a:cubicBezTo>
                  <a:lnTo>
                    <a:pt x="374" y="599"/>
                  </a:lnTo>
                  <a:lnTo>
                    <a:pt x="452" y="599"/>
                  </a:lnTo>
                  <a:lnTo>
                    <a:pt x="452" y="0"/>
                  </a:lnTo>
                  <a:lnTo>
                    <a:pt x="378" y="0"/>
                  </a:lnTo>
                  <a:lnTo>
                    <a:pt x="378" y="252"/>
                  </a:lnTo>
                  <a:cubicBezTo>
                    <a:pt x="378" y="343"/>
                    <a:pt x="382" y="417"/>
                    <a:pt x="387" y="499"/>
                  </a:cubicBezTo>
                  <a:cubicBezTo>
                    <a:pt x="356" y="438"/>
                    <a:pt x="322" y="373"/>
                    <a:pt x="278" y="304"/>
                  </a:cubicBezTo>
                  <a:lnTo>
                    <a:pt x="87" y="0"/>
                  </a:lnTo>
                  <a:close/>
                </a:path>
              </a:pathLst>
            </a:custGeom>
            <a:solidFill>
              <a:srgbClr val="FFEE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 name="Google Shape;178;p18"/>
            <p:cNvSpPr/>
            <p:nvPr/>
          </p:nvSpPr>
          <p:spPr>
            <a:xfrm>
              <a:off x="4667021" y="4434319"/>
              <a:ext cx="79398" cy="89559"/>
            </a:xfrm>
            <a:custGeom>
              <a:avLst/>
              <a:gdLst/>
              <a:ahLst/>
              <a:cxnLst/>
              <a:rect l="l" t="t" r="r" b="b"/>
              <a:pathLst>
                <a:path w="547" h="617" extrusionOk="0">
                  <a:moveTo>
                    <a:pt x="274" y="61"/>
                  </a:moveTo>
                  <a:cubicBezTo>
                    <a:pt x="404" y="61"/>
                    <a:pt x="464" y="187"/>
                    <a:pt x="464" y="304"/>
                  </a:cubicBezTo>
                  <a:cubicBezTo>
                    <a:pt x="464" y="443"/>
                    <a:pt x="395" y="556"/>
                    <a:pt x="274" y="556"/>
                  </a:cubicBezTo>
                  <a:cubicBezTo>
                    <a:pt x="152" y="556"/>
                    <a:pt x="83" y="439"/>
                    <a:pt x="83" y="313"/>
                  </a:cubicBezTo>
                  <a:cubicBezTo>
                    <a:pt x="83" y="179"/>
                    <a:pt x="148" y="61"/>
                    <a:pt x="274" y="61"/>
                  </a:cubicBezTo>
                  <a:close/>
                  <a:moveTo>
                    <a:pt x="278" y="1"/>
                  </a:moveTo>
                  <a:cubicBezTo>
                    <a:pt x="117" y="1"/>
                    <a:pt x="0" y="122"/>
                    <a:pt x="0" y="313"/>
                  </a:cubicBezTo>
                  <a:cubicBezTo>
                    <a:pt x="0" y="495"/>
                    <a:pt x="109" y="616"/>
                    <a:pt x="269" y="616"/>
                  </a:cubicBezTo>
                  <a:cubicBezTo>
                    <a:pt x="421" y="616"/>
                    <a:pt x="547" y="508"/>
                    <a:pt x="547" y="300"/>
                  </a:cubicBezTo>
                  <a:cubicBezTo>
                    <a:pt x="547" y="122"/>
                    <a:pt x="443" y="1"/>
                    <a:pt x="278" y="1"/>
                  </a:cubicBezTo>
                  <a:close/>
                </a:path>
              </a:pathLst>
            </a:custGeom>
            <a:solidFill>
              <a:srgbClr val="FFEE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 name="Google Shape;179;p18"/>
            <p:cNvSpPr/>
            <p:nvPr/>
          </p:nvSpPr>
          <p:spPr>
            <a:xfrm>
              <a:off x="4765870" y="4435625"/>
              <a:ext cx="106397" cy="86946"/>
            </a:xfrm>
            <a:custGeom>
              <a:avLst/>
              <a:gdLst/>
              <a:ahLst/>
              <a:cxnLst/>
              <a:rect l="l" t="t" r="r" b="b"/>
              <a:pathLst>
                <a:path w="733" h="599" extrusionOk="0">
                  <a:moveTo>
                    <a:pt x="0" y="0"/>
                  </a:moveTo>
                  <a:lnTo>
                    <a:pt x="152" y="599"/>
                  </a:lnTo>
                  <a:lnTo>
                    <a:pt x="234" y="599"/>
                  </a:lnTo>
                  <a:lnTo>
                    <a:pt x="321" y="287"/>
                  </a:lnTo>
                  <a:cubicBezTo>
                    <a:pt x="343" y="209"/>
                    <a:pt x="356" y="152"/>
                    <a:pt x="364" y="92"/>
                  </a:cubicBezTo>
                  <a:lnTo>
                    <a:pt x="369" y="92"/>
                  </a:lnTo>
                  <a:cubicBezTo>
                    <a:pt x="377" y="152"/>
                    <a:pt x="390" y="209"/>
                    <a:pt x="408" y="287"/>
                  </a:cubicBezTo>
                  <a:lnTo>
                    <a:pt x="481" y="599"/>
                  </a:lnTo>
                  <a:lnTo>
                    <a:pt x="564" y="599"/>
                  </a:lnTo>
                  <a:lnTo>
                    <a:pt x="733" y="0"/>
                  </a:lnTo>
                  <a:lnTo>
                    <a:pt x="655" y="0"/>
                  </a:lnTo>
                  <a:lnTo>
                    <a:pt x="577" y="304"/>
                  </a:lnTo>
                  <a:cubicBezTo>
                    <a:pt x="555" y="378"/>
                    <a:pt x="538" y="443"/>
                    <a:pt x="529" y="508"/>
                  </a:cubicBezTo>
                  <a:lnTo>
                    <a:pt x="525" y="508"/>
                  </a:lnTo>
                  <a:cubicBezTo>
                    <a:pt x="516" y="447"/>
                    <a:pt x="499" y="373"/>
                    <a:pt x="486" y="304"/>
                  </a:cubicBezTo>
                  <a:lnTo>
                    <a:pt x="412" y="0"/>
                  </a:lnTo>
                  <a:lnTo>
                    <a:pt x="330" y="0"/>
                  </a:lnTo>
                  <a:lnTo>
                    <a:pt x="252" y="304"/>
                  </a:lnTo>
                  <a:cubicBezTo>
                    <a:pt x="230" y="378"/>
                    <a:pt x="213" y="451"/>
                    <a:pt x="200" y="512"/>
                  </a:cubicBezTo>
                  <a:cubicBezTo>
                    <a:pt x="187" y="451"/>
                    <a:pt x="174" y="378"/>
                    <a:pt x="156" y="304"/>
                  </a:cubicBezTo>
                  <a:lnTo>
                    <a:pt x="82" y="0"/>
                  </a:lnTo>
                  <a:close/>
                </a:path>
              </a:pathLst>
            </a:custGeom>
            <a:solidFill>
              <a:srgbClr val="FFEE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 name="Google Shape;181;p18"/>
            <p:cNvSpPr/>
            <p:nvPr/>
          </p:nvSpPr>
          <p:spPr>
            <a:xfrm>
              <a:off x="6030505" y="2439925"/>
              <a:ext cx="67496" cy="68222"/>
            </a:xfrm>
            <a:custGeom>
              <a:avLst/>
              <a:gdLst/>
              <a:ahLst/>
              <a:cxnLst/>
              <a:rect l="l" t="t" r="r" b="b"/>
              <a:pathLst>
                <a:path w="465" h="470" extrusionOk="0">
                  <a:moveTo>
                    <a:pt x="230" y="1"/>
                  </a:moveTo>
                  <a:cubicBezTo>
                    <a:pt x="104" y="1"/>
                    <a:pt x="0" y="105"/>
                    <a:pt x="0" y="235"/>
                  </a:cubicBezTo>
                  <a:cubicBezTo>
                    <a:pt x="0" y="365"/>
                    <a:pt x="104" y="469"/>
                    <a:pt x="230" y="469"/>
                  </a:cubicBezTo>
                  <a:cubicBezTo>
                    <a:pt x="360" y="469"/>
                    <a:pt x="464" y="365"/>
                    <a:pt x="464" y="235"/>
                  </a:cubicBezTo>
                  <a:cubicBezTo>
                    <a:pt x="464" y="105"/>
                    <a:pt x="360" y="1"/>
                    <a:pt x="2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 name="Google Shape;182;p18"/>
            <p:cNvSpPr/>
            <p:nvPr/>
          </p:nvSpPr>
          <p:spPr>
            <a:xfrm>
              <a:off x="6247510" y="2357479"/>
              <a:ext cx="44852" cy="44852"/>
            </a:xfrm>
            <a:custGeom>
              <a:avLst/>
              <a:gdLst/>
              <a:ahLst/>
              <a:cxnLst/>
              <a:rect l="l" t="t" r="r" b="b"/>
              <a:pathLst>
                <a:path w="309" h="309" extrusionOk="0">
                  <a:moveTo>
                    <a:pt x="157" y="1"/>
                  </a:moveTo>
                  <a:cubicBezTo>
                    <a:pt x="70" y="1"/>
                    <a:pt x="1" y="70"/>
                    <a:pt x="1" y="153"/>
                  </a:cubicBezTo>
                  <a:cubicBezTo>
                    <a:pt x="1" y="239"/>
                    <a:pt x="70" y="309"/>
                    <a:pt x="157" y="309"/>
                  </a:cubicBezTo>
                  <a:cubicBezTo>
                    <a:pt x="239" y="309"/>
                    <a:pt x="309" y="239"/>
                    <a:pt x="309" y="153"/>
                  </a:cubicBezTo>
                  <a:cubicBezTo>
                    <a:pt x="309" y="70"/>
                    <a:pt x="239" y="1"/>
                    <a:pt x="15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 name="Google Shape;183;p18"/>
            <p:cNvSpPr/>
            <p:nvPr/>
          </p:nvSpPr>
          <p:spPr>
            <a:xfrm>
              <a:off x="6731597" y="3270052"/>
              <a:ext cx="119606" cy="119170"/>
            </a:xfrm>
            <a:custGeom>
              <a:avLst/>
              <a:gdLst/>
              <a:ahLst/>
              <a:cxnLst/>
              <a:rect l="l" t="t" r="r" b="b"/>
              <a:pathLst>
                <a:path w="824" h="821" extrusionOk="0">
                  <a:moveTo>
                    <a:pt x="412" y="1"/>
                  </a:moveTo>
                  <a:cubicBezTo>
                    <a:pt x="187" y="1"/>
                    <a:pt x="0" y="183"/>
                    <a:pt x="0" y="408"/>
                  </a:cubicBezTo>
                  <a:cubicBezTo>
                    <a:pt x="0" y="638"/>
                    <a:pt x="187" y="820"/>
                    <a:pt x="412" y="820"/>
                  </a:cubicBezTo>
                  <a:cubicBezTo>
                    <a:pt x="637" y="820"/>
                    <a:pt x="824" y="638"/>
                    <a:pt x="824" y="408"/>
                  </a:cubicBezTo>
                  <a:cubicBezTo>
                    <a:pt x="824" y="183"/>
                    <a:pt x="637" y="1"/>
                    <a:pt x="41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 name="Google Shape;184;p18"/>
            <p:cNvSpPr/>
            <p:nvPr/>
          </p:nvSpPr>
          <p:spPr>
            <a:xfrm>
              <a:off x="6851059" y="3655867"/>
              <a:ext cx="37304" cy="37885"/>
            </a:xfrm>
            <a:custGeom>
              <a:avLst/>
              <a:gdLst/>
              <a:ahLst/>
              <a:cxnLst/>
              <a:rect l="l" t="t" r="r" b="b"/>
              <a:pathLst>
                <a:path w="257" h="261" extrusionOk="0">
                  <a:moveTo>
                    <a:pt x="127" y="1"/>
                  </a:moveTo>
                  <a:cubicBezTo>
                    <a:pt x="57" y="1"/>
                    <a:pt x="1" y="61"/>
                    <a:pt x="1" y="131"/>
                  </a:cubicBezTo>
                  <a:cubicBezTo>
                    <a:pt x="1" y="200"/>
                    <a:pt x="57" y="261"/>
                    <a:pt x="127" y="261"/>
                  </a:cubicBezTo>
                  <a:cubicBezTo>
                    <a:pt x="200" y="261"/>
                    <a:pt x="257" y="200"/>
                    <a:pt x="257" y="131"/>
                  </a:cubicBezTo>
                  <a:cubicBezTo>
                    <a:pt x="257" y="61"/>
                    <a:pt x="200" y="1"/>
                    <a:pt x="1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 name="Google Shape;185;p18"/>
            <p:cNvSpPr/>
            <p:nvPr/>
          </p:nvSpPr>
          <p:spPr>
            <a:xfrm>
              <a:off x="6063745" y="3710009"/>
              <a:ext cx="60674" cy="60529"/>
            </a:xfrm>
            <a:custGeom>
              <a:avLst/>
              <a:gdLst/>
              <a:ahLst/>
              <a:cxnLst/>
              <a:rect l="l" t="t" r="r" b="b"/>
              <a:pathLst>
                <a:path w="418" h="417" extrusionOk="0">
                  <a:moveTo>
                    <a:pt x="209" y="0"/>
                  </a:moveTo>
                  <a:cubicBezTo>
                    <a:pt x="96" y="0"/>
                    <a:pt x="1" y="96"/>
                    <a:pt x="1" y="209"/>
                  </a:cubicBezTo>
                  <a:cubicBezTo>
                    <a:pt x="1" y="326"/>
                    <a:pt x="96" y="417"/>
                    <a:pt x="209" y="417"/>
                  </a:cubicBezTo>
                  <a:cubicBezTo>
                    <a:pt x="326" y="417"/>
                    <a:pt x="417" y="326"/>
                    <a:pt x="417" y="209"/>
                  </a:cubicBezTo>
                  <a:cubicBezTo>
                    <a:pt x="417" y="96"/>
                    <a:pt x="326" y="0"/>
                    <a:pt x="20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 name="Google Shape;186;p18"/>
            <p:cNvSpPr/>
            <p:nvPr/>
          </p:nvSpPr>
          <p:spPr>
            <a:xfrm>
              <a:off x="5029407" y="2972110"/>
              <a:ext cx="98268" cy="98268"/>
            </a:xfrm>
            <a:custGeom>
              <a:avLst/>
              <a:gdLst/>
              <a:ahLst/>
              <a:cxnLst/>
              <a:rect l="l" t="t" r="r" b="b"/>
              <a:pathLst>
                <a:path w="677" h="677" extrusionOk="0">
                  <a:moveTo>
                    <a:pt x="339" y="0"/>
                  </a:moveTo>
                  <a:cubicBezTo>
                    <a:pt x="152" y="0"/>
                    <a:pt x="1" y="152"/>
                    <a:pt x="1" y="338"/>
                  </a:cubicBezTo>
                  <a:cubicBezTo>
                    <a:pt x="1" y="529"/>
                    <a:pt x="152" y="677"/>
                    <a:pt x="339" y="677"/>
                  </a:cubicBezTo>
                  <a:cubicBezTo>
                    <a:pt x="525" y="677"/>
                    <a:pt x="677" y="529"/>
                    <a:pt x="677" y="338"/>
                  </a:cubicBezTo>
                  <a:cubicBezTo>
                    <a:pt x="677" y="152"/>
                    <a:pt x="525" y="0"/>
                    <a:pt x="33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 name="Google Shape;187;p18"/>
            <p:cNvSpPr/>
            <p:nvPr/>
          </p:nvSpPr>
          <p:spPr>
            <a:xfrm>
              <a:off x="3629272" y="1975721"/>
              <a:ext cx="41659" cy="42385"/>
            </a:xfrm>
            <a:custGeom>
              <a:avLst/>
              <a:gdLst/>
              <a:ahLst/>
              <a:cxnLst/>
              <a:rect l="l" t="t" r="r" b="b"/>
              <a:pathLst>
                <a:path w="287" h="292" extrusionOk="0">
                  <a:moveTo>
                    <a:pt x="144" y="1"/>
                  </a:moveTo>
                  <a:cubicBezTo>
                    <a:pt x="66" y="1"/>
                    <a:pt x="1" y="66"/>
                    <a:pt x="1" y="148"/>
                  </a:cubicBezTo>
                  <a:cubicBezTo>
                    <a:pt x="1" y="226"/>
                    <a:pt x="66" y="291"/>
                    <a:pt x="144" y="291"/>
                  </a:cubicBezTo>
                  <a:cubicBezTo>
                    <a:pt x="222" y="291"/>
                    <a:pt x="287" y="226"/>
                    <a:pt x="287" y="148"/>
                  </a:cubicBezTo>
                  <a:cubicBezTo>
                    <a:pt x="287" y="66"/>
                    <a:pt x="222" y="1"/>
                    <a:pt x="1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 name="Google Shape;188;p18"/>
            <p:cNvSpPr/>
            <p:nvPr/>
          </p:nvSpPr>
          <p:spPr>
            <a:xfrm>
              <a:off x="2885025" y="2489711"/>
              <a:ext cx="43546" cy="43546"/>
            </a:xfrm>
            <a:custGeom>
              <a:avLst/>
              <a:gdLst/>
              <a:ahLst/>
              <a:cxnLst/>
              <a:rect l="l" t="t" r="r" b="b"/>
              <a:pathLst>
                <a:path w="300" h="300" extrusionOk="0">
                  <a:moveTo>
                    <a:pt x="148" y="0"/>
                  </a:moveTo>
                  <a:cubicBezTo>
                    <a:pt x="65" y="0"/>
                    <a:pt x="0" y="65"/>
                    <a:pt x="0" y="147"/>
                  </a:cubicBezTo>
                  <a:cubicBezTo>
                    <a:pt x="0" y="230"/>
                    <a:pt x="65" y="299"/>
                    <a:pt x="148" y="299"/>
                  </a:cubicBezTo>
                  <a:cubicBezTo>
                    <a:pt x="230" y="299"/>
                    <a:pt x="299" y="230"/>
                    <a:pt x="299" y="147"/>
                  </a:cubicBezTo>
                  <a:cubicBezTo>
                    <a:pt x="299" y="65"/>
                    <a:pt x="230" y="0"/>
                    <a:pt x="14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 name="Google Shape;189;p18"/>
            <p:cNvSpPr/>
            <p:nvPr/>
          </p:nvSpPr>
          <p:spPr>
            <a:xfrm>
              <a:off x="4780558" y="1923909"/>
              <a:ext cx="42820" cy="43546"/>
            </a:xfrm>
            <a:custGeom>
              <a:avLst/>
              <a:gdLst/>
              <a:ahLst/>
              <a:cxnLst/>
              <a:rect l="l" t="t" r="r" b="b"/>
              <a:pathLst>
                <a:path w="295" h="300" extrusionOk="0">
                  <a:moveTo>
                    <a:pt x="147" y="1"/>
                  </a:moveTo>
                  <a:cubicBezTo>
                    <a:pt x="65" y="1"/>
                    <a:pt x="0" y="70"/>
                    <a:pt x="0" y="152"/>
                  </a:cubicBezTo>
                  <a:cubicBezTo>
                    <a:pt x="0" y="235"/>
                    <a:pt x="65" y="300"/>
                    <a:pt x="147" y="300"/>
                  </a:cubicBezTo>
                  <a:cubicBezTo>
                    <a:pt x="230" y="300"/>
                    <a:pt x="295" y="235"/>
                    <a:pt x="295" y="152"/>
                  </a:cubicBezTo>
                  <a:cubicBezTo>
                    <a:pt x="295" y="70"/>
                    <a:pt x="230" y="1"/>
                    <a:pt x="1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 name="Google Shape;190;p18"/>
            <p:cNvSpPr/>
            <p:nvPr/>
          </p:nvSpPr>
          <p:spPr>
            <a:xfrm>
              <a:off x="2227333" y="3775472"/>
              <a:ext cx="43546" cy="43546"/>
            </a:xfrm>
            <a:custGeom>
              <a:avLst/>
              <a:gdLst/>
              <a:ahLst/>
              <a:cxnLst/>
              <a:rect l="l" t="t" r="r" b="b"/>
              <a:pathLst>
                <a:path w="300" h="300" extrusionOk="0">
                  <a:moveTo>
                    <a:pt x="148" y="0"/>
                  </a:moveTo>
                  <a:cubicBezTo>
                    <a:pt x="65" y="0"/>
                    <a:pt x="0" y="70"/>
                    <a:pt x="0" y="152"/>
                  </a:cubicBezTo>
                  <a:cubicBezTo>
                    <a:pt x="0" y="234"/>
                    <a:pt x="65" y="299"/>
                    <a:pt x="148" y="299"/>
                  </a:cubicBezTo>
                  <a:cubicBezTo>
                    <a:pt x="230" y="299"/>
                    <a:pt x="300" y="234"/>
                    <a:pt x="300" y="152"/>
                  </a:cubicBezTo>
                  <a:cubicBezTo>
                    <a:pt x="300" y="70"/>
                    <a:pt x="230" y="0"/>
                    <a:pt x="14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 name="Google Shape;191;p18"/>
            <p:cNvSpPr/>
            <p:nvPr/>
          </p:nvSpPr>
          <p:spPr>
            <a:xfrm>
              <a:off x="3008405" y="2198972"/>
              <a:ext cx="74318" cy="74318"/>
            </a:xfrm>
            <a:custGeom>
              <a:avLst/>
              <a:gdLst/>
              <a:ahLst/>
              <a:cxnLst/>
              <a:rect l="l" t="t" r="r" b="b"/>
              <a:pathLst>
                <a:path w="512" h="512" extrusionOk="0">
                  <a:moveTo>
                    <a:pt x="256" y="0"/>
                  </a:moveTo>
                  <a:cubicBezTo>
                    <a:pt x="117" y="0"/>
                    <a:pt x="0" y="113"/>
                    <a:pt x="0" y="256"/>
                  </a:cubicBezTo>
                  <a:cubicBezTo>
                    <a:pt x="0" y="395"/>
                    <a:pt x="117" y="512"/>
                    <a:pt x="256" y="512"/>
                  </a:cubicBezTo>
                  <a:cubicBezTo>
                    <a:pt x="399" y="512"/>
                    <a:pt x="512" y="395"/>
                    <a:pt x="512" y="256"/>
                  </a:cubicBezTo>
                  <a:cubicBezTo>
                    <a:pt x="512" y="113"/>
                    <a:pt x="399" y="0"/>
                    <a:pt x="25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 name="Google Shape;192;p18"/>
            <p:cNvSpPr/>
            <p:nvPr/>
          </p:nvSpPr>
          <p:spPr>
            <a:xfrm>
              <a:off x="3719915" y="2985720"/>
              <a:ext cx="92027" cy="92752"/>
            </a:xfrm>
            <a:custGeom>
              <a:avLst/>
              <a:gdLst/>
              <a:ahLst/>
              <a:cxnLst/>
              <a:rect l="l" t="t" r="r" b="b"/>
              <a:pathLst>
                <a:path w="634" h="639" extrusionOk="0">
                  <a:moveTo>
                    <a:pt x="317" y="1"/>
                  </a:moveTo>
                  <a:cubicBezTo>
                    <a:pt x="144" y="1"/>
                    <a:pt x="1" y="144"/>
                    <a:pt x="1" y="322"/>
                  </a:cubicBezTo>
                  <a:cubicBezTo>
                    <a:pt x="1" y="495"/>
                    <a:pt x="144" y="638"/>
                    <a:pt x="317" y="638"/>
                  </a:cubicBezTo>
                  <a:cubicBezTo>
                    <a:pt x="491" y="638"/>
                    <a:pt x="634" y="495"/>
                    <a:pt x="634" y="322"/>
                  </a:cubicBezTo>
                  <a:cubicBezTo>
                    <a:pt x="634" y="144"/>
                    <a:pt x="491" y="1"/>
                    <a:pt x="31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 name="Google Shape;193;p18"/>
            <p:cNvSpPr/>
            <p:nvPr/>
          </p:nvSpPr>
          <p:spPr>
            <a:xfrm>
              <a:off x="2401795" y="3591614"/>
              <a:ext cx="83172" cy="83172"/>
            </a:xfrm>
            <a:custGeom>
              <a:avLst/>
              <a:gdLst/>
              <a:ahLst/>
              <a:cxnLst/>
              <a:rect l="l" t="t" r="r" b="b"/>
              <a:pathLst>
                <a:path w="573" h="573" extrusionOk="0">
                  <a:moveTo>
                    <a:pt x="287" y="0"/>
                  </a:moveTo>
                  <a:cubicBezTo>
                    <a:pt x="131" y="0"/>
                    <a:pt x="1" y="130"/>
                    <a:pt x="1" y="286"/>
                  </a:cubicBezTo>
                  <a:cubicBezTo>
                    <a:pt x="1" y="447"/>
                    <a:pt x="131" y="573"/>
                    <a:pt x="287" y="573"/>
                  </a:cubicBezTo>
                  <a:cubicBezTo>
                    <a:pt x="447" y="573"/>
                    <a:pt x="573" y="447"/>
                    <a:pt x="573" y="286"/>
                  </a:cubicBezTo>
                  <a:cubicBezTo>
                    <a:pt x="573" y="130"/>
                    <a:pt x="447" y="0"/>
                    <a:pt x="28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 name="Google Shape;194;p18"/>
            <p:cNvSpPr/>
            <p:nvPr/>
          </p:nvSpPr>
          <p:spPr>
            <a:xfrm>
              <a:off x="2859187" y="3827001"/>
              <a:ext cx="78237" cy="78237"/>
            </a:xfrm>
            <a:custGeom>
              <a:avLst/>
              <a:gdLst/>
              <a:ahLst/>
              <a:cxnLst/>
              <a:rect l="l" t="t" r="r" b="b"/>
              <a:pathLst>
                <a:path w="539" h="539" extrusionOk="0">
                  <a:moveTo>
                    <a:pt x="269" y="1"/>
                  </a:moveTo>
                  <a:cubicBezTo>
                    <a:pt x="122" y="1"/>
                    <a:pt x="0" y="122"/>
                    <a:pt x="0" y="270"/>
                  </a:cubicBezTo>
                  <a:cubicBezTo>
                    <a:pt x="0" y="417"/>
                    <a:pt x="122" y="538"/>
                    <a:pt x="269" y="538"/>
                  </a:cubicBezTo>
                  <a:cubicBezTo>
                    <a:pt x="417" y="538"/>
                    <a:pt x="538" y="417"/>
                    <a:pt x="538" y="270"/>
                  </a:cubicBezTo>
                  <a:cubicBezTo>
                    <a:pt x="538" y="122"/>
                    <a:pt x="417" y="1"/>
                    <a:pt x="2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 name="Google Shape;195;p18"/>
            <p:cNvSpPr/>
            <p:nvPr/>
          </p:nvSpPr>
          <p:spPr>
            <a:xfrm>
              <a:off x="2221092" y="4678610"/>
              <a:ext cx="96962" cy="96962"/>
            </a:xfrm>
            <a:custGeom>
              <a:avLst/>
              <a:gdLst/>
              <a:ahLst/>
              <a:cxnLst/>
              <a:rect l="l" t="t" r="r" b="b"/>
              <a:pathLst>
                <a:path w="668" h="668" extrusionOk="0">
                  <a:moveTo>
                    <a:pt x="334" y="0"/>
                  </a:moveTo>
                  <a:cubicBezTo>
                    <a:pt x="152" y="0"/>
                    <a:pt x="0" y="152"/>
                    <a:pt x="0" y="334"/>
                  </a:cubicBezTo>
                  <a:cubicBezTo>
                    <a:pt x="0" y="520"/>
                    <a:pt x="152" y="668"/>
                    <a:pt x="334" y="668"/>
                  </a:cubicBezTo>
                  <a:cubicBezTo>
                    <a:pt x="520" y="668"/>
                    <a:pt x="668" y="520"/>
                    <a:pt x="668" y="334"/>
                  </a:cubicBezTo>
                  <a:cubicBezTo>
                    <a:pt x="668" y="152"/>
                    <a:pt x="520" y="0"/>
                    <a:pt x="3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 name="Google Shape;196;p18"/>
            <p:cNvSpPr/>
            <p:nvPr/>
          </p:nvSpPr>
          <p:spPr>
            <a:xfrm>
              <a:off x="6369729" y="4616195"/>
              <a:ext cx="86946" cy="86366"/>
            </a:xfrm>
            <a:custGeom>
              <a:avLst/>
              <a:gdLst/>
              <a:ahLst/>
              <a:cxnLst/>
              <a:rect l="l" t="t" r="r" b="b"/>
              <a:pathLst>
                <a:path w="599" h="595" extrusionOk="0">
                  <a:moveTo>
                    <a:pt x="299" y="1"/>
                  </a:moveTo>
                  <a:cubicBezTo>
                    <a:pt x="135" y="1"/>
                    <a:pt x="0" y="135"/>
                    <a:pt x="0" y="300"/>
                  </a:cubicBezTo>
                  <a:cubicBezTo>
                    <a:pt x="0" y="465"/>
                    <a:pt x="135" y="595"/>
                    <a:pt x="299" y="595"/>
                  </a:cubicBezTo>
                  <a:cubicBezTo>
                    <a:pt x="464" y="595"/>
                    <a:pt x="598" y="465"/>
                    <a:pt x="598" y="300"/>
                  </a:cubicBezTo>
                  <a:cubicBezTo>
                    <a:pt x="598" y="135"/>
                    <a:pt x="464" y="1"/>
                    <a:pt x="29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 name="Google Shape;197;p18"/>
            <p:cNvSpPr/>
            <p:nvPr/>
          </p:nvSpPr>
          <p:spPr>
            <a:xfrm>
              <a:off x="3479715" y="2312771"/>
              <a:ext cx="133540" cy="134266"/>
            </a:xfrm>
            <a:custGeom>
              <a:avLst/>
              <a:gdLst/>
              <a:ahLst/>
              <a:cxnLst/>
              <a:rect l="l" t="t" r="r" b="b"/>
              <a:pathLst>
                <a:path w="920" h="925" extrusionOk="0">
                  <a:moveTo>
                    <a:pt x="460" y="1"/>
                  </a:moveTo>
                  <a:lnTo>
                    <a:pt x="429" y="131"/>
                  </a:lnTo>
                  <a:cubicBezTo>
                    <a:pt x="395" y="283"/>
                    <a:pt x="278" y="400"/>
                    <a:pt x="130" y="430"/>
                  </a:cubicBezTo>
                  <a:lnTo>
                    <a:pt x="0" y="461"/>
                  </a:lnTo>
                  <a:lnTo>
                    <a:pt x="130" y="491"/>
                  </a:lnTo>
                  <a:cubicBezTo>
                    <a:pt x="278" y="526"/>
                    <a:pt x="395" y="643"/>
                    <a:pt x="429" y="794"/>
                  </a:cubicBezTo>
                  <a:lnTo>
                    <a:pt x="460" y="924"/>
                  </a:lnTo>
                  <a:lnTo>
                    <a:pt x="490" y="794"/>
                  </a:lnTo>
                  <a:cubicBezTo>
                    <a:pt x="525" y="643"/>
                    <a:pt x="642" y="526"/>
                    <a:pt x="789" y="491"/>
                  </a:cubicBezTo>
                  <a:lnTo>
                    <a:pt x="919" y="461"/>
                  </a:lnTo>
                  <a:lnTo>
                    <a:pt x="789" y="430"/>
                  </a:lnTo>
                  <a:cubicBezTo>
                    <a:pt x="642" y="400"/>
                    <a:pt x="525" y="283"/>
                    <a:pt x="490" y="131"/>
                  </a:cubicBezTo>
                  <a:lnTo>
                    <a:pt x="46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 name="Google Shape;198;p18"/>
            <p:cNvSpPr/>
            <p:nvPr/>
          </p:nvSpPr>
          <p:spPr>
            <a:xfrm>
              <a:off x="4940401" y="2305369"/>
              <a:ext cx="134266" cy="133540"/>
            </a:xfrm>
            <a:custGeom>
              <a:avLst/>
              <a:gdLst/>
              <a:ahLst/>
              <a:cxnLst/>
              <a:rect l="l" t="t" r="r" b="b"/>
              <a:pathLst>
                <a:path w="925" h="920" extrusionOk="0">
                  <a:moveTo>
                    <a:pt x="460" y="0"/>
                  </a:moveTo>
                  <a:lnTo>
                    <a:pt x="430" y="130"/>
                  </a:lnTo>
                  <a:cubicBezTo>
                    <a:pt x="400" y="278"/>
                    <a:pt x="283" y="395"/>
                    <a:pt x="131" y="429"/>
                  </a:cubicBezTo>
                  <a:lnTo>
                    <a:pt x="1" y="460"/>
                  </a:lnTo>
                  <a:lnTo>
                    <a:pt x="131" y="490"/>
                  </a:lnTo>
                  <a:cubicBezTo>
                    <a:pt x="283" y="525"/>
                    <a:pt x="400" y="642"/>
                    <a:pt x="430" y="789"/>
                  </a:cubicBezTo>
                  <a:lnTo>
                    <a:pt x="460" y="919"/>
                  </a:lnTo>
                  <a:lnTo>
                    <a:pt x="491" y="789"/>
                  </a:lnTo>
                  <a:cubicBezTo>
                    <a:pt x="525" y="642"/>
                    <a:pt x="642" y="525"/>
                    <a:pt x="790" y="490"/>
                  </a:cubicBezTo>
                  <a:lnTo>
                    <a:pt x="924" y="460"/>
                  </a:lnTo>
                  <a:lnTo>
                    <a:pt x="790" y="429"/>
                  </a:lnTo>
                  <a:cubicBezTo>
                    <a:pt x="642" y="395"/>
                    <a:pt x="525" y="278"/>
                    <a:pt x="491" y="130"/>
                  </a:cubicBezTo>
                  <a:lnTo>
                    <a:pt x="46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 name="Google Shape;199;p18"/>
            <p:cNvSpPr/>
            <p:nvPr/>
          </p:nvSpPr>
          <p:spPr>
            <a:xfrm>
              <a:off x="6302958" y="3649625"/>
              <a:ext cx="133540" cy="134121"/>
            </a:xfrm>
            <a:custGeom>
              <a:avLst/>
              <a:gdLst/>
              <a:ahLst/>
              <a:cxnLst/>
              <a:rect l="l" t="t" r="r" b="b"/>
              <a:pathLst>
                <a:path w="920" h="924" extrusionOk="0">
                  <a:moveTo>
                    <a:pt x="460" y="0"/>
                  </a:moveTo>
                  <a:lnTo>
                    <a:pt x="430" y="130"/>
                  </a:lnTo>
                  <a:cubicBezTo>
                    <a:pt x="395" y="282"/>
                    <a:pt x="278" y="399"/>
                    <a:pt x="131" y="429"/>
                  </a:cubicBezTo>
                  <a:lnTo>
                    <a:pt x="1" y="460"/>
                  </a:lnTo>
                  <a:lnTo>
                    <a:pt x="131" y="490"/>
                  </a:lnTo>
                  <a:cubicBezTo>
                    <a:pt x="278" y="525"/>
                    <a:pt x="395" y="642"/>
                    <a:pt x="430" y="789"/>
                  </a:cubicBezTo>
                  <a:lnTo>
                    <a:pt x="460" y="924"/>
                  </a:lnTo>
                  <a:lnTo>
                    <a:pt x="490" y="789"/>
                  </a:lnTo>
                  <a:cubicBezTo>
                    <a:pt x="525" y="642"/>
                    <a:pt x="642" y="525"/>
                    <a:pt x="790" y="490"/>
                  </a:cubicBezTo>
                  <a:lnTo>
                    <a:pt x="920" y="460"/>
                  </a:lnTo>
                  <a:lnTo>
                    <a:pt x="790" y="429"/>
                  </a:lnTo>
                  <a:cubicBezTo>
                    <a:pt x="642" y="399"/>
                    <a:pt x="525" y="282"/>
                    <a:pt x="490" y="130"/>
                  </a:cubicBezTo>
                  <a:lnTo>
                    <a:pt x="46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 name="Google Shape;200;p18"/>
            <p:cNvSpPr/>
            <p:nvPr/>
          </p:nvSpPr>
          <p:spPr>
            <a:xfrm>
              <a:off x="6009748" y="2131622"/>
              <a:ext cx="134121" cy="134121"/>
            </a:xfrm>
            <a:custGeom>
              <a:avLst/>
              <a:gdLst/>
              <a:ahLst/>
              <a:cxnLst/>
              <a:rect l="l" t="t" r="r" b="b"/>
              <a:pathLst>
                <a:path w="924" h="924" extrusionOk="0">
                  <a:moveTo>
                    <a:pt x="460" y="0"/>
                  </a:moveTo>
                  <a:lnTo>
                    <a:pt x="429" y="131"/>
                  </a:lnTo>
                  <a:cubicBezTo>
                    <a:pt x="399" y="282"/>
                    <a:pt x="282" y="395"/>
                    <a:pt x="130" y="430"/>
                  </a:cubicBezTo>
                  <a:lnTo>
                    <a:pt x="0" y="460"/>
                  </a:lnTo>
                  <a:lnTo>
                    <a:pt x="130" y="490"/>
                  </a:lnTo>
                  <a:cubicBezTo>
                    <a:pt x="282" y="525"/>
                    <a:pt x="399" y="642"/>
                    <a:pt x="429" y="790"/>
                  </a:cubicBezTo>
                  <a:lnTo>
                    <a:pt x="460" y="924"/>
                  </a:lnTo>
                  <a:lnTo>
                    <a:pt x="490" y="790"/>
                  </a:lnTo>
                  <a:cubicBezTo>
                    <a:pt x="525" y="642"/>
                    <a:pt x="642" y="525"/>
                    <a:pt x="794" y="490"/>
                  </a:cubicBezTo>
                  <a:lnTo>
                    <a:pt x="924" y="460"/>
                  </a:lnTo>
                  <a:lnTo>
                    <a:pt x="794" y="430"/>
                  </a:lnTo>
                  <a:cubicBezTo>
                    <a:pt x="642" y="395"/>
                    <a:pt x="525" y="282"/>
                    <a:pt x="490" y="131"/>
                  </a:cubicBezTo>
                  <a:lnTo>
                    <a:pt x="46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 name="Google Shape;201;p18"/>
            <p:cNvSpPr/>
            <p:nvPr/>
          </p:nvSpPr>
          <p:spPr>
            <a:xfrm>
              <a:off x="6802722" y="4592390"/>
              <a:ext cx="134121" cy="134121"/>
            </a:xfrm>
            <a:custGeom>
              <a:avLst/>
              <a:gdLst/>
              <a:ahLst/>
              <a:cxnLst/>
              <a:rect l="l" t="t" r="r" b="b"/>
              <a:pathLst>
                <a:path w="924" h="924" extrusionOk="0">
                  <a:moveTo>
                    <a:pt x="460" y="0"/>
                  </a:moveTo>
                  <a:lnTo>
                    <a:pt x="429" y="134"/>
                  </a:lnTo>
                  <a:cubicBezTo>
                    <a:pt x="395" y="282"/>
                    <a:pt x="282" y="399"/>
                    <a:pt x="130" y="434"/>
                  </a:cubicBezTo>
                  <a:lnTo>
                    <a:pt x="0" y="464"/>
                  </a:lnTo>
                  <a:lnTo>
                    <a:pt x="130" y="494"/>
                  </a:lnTo>
                  <a:cubicBezTo>
                    <a:pt x="282" y="529"/>
                    <a:pt x="395" y="642"/>
                    <a:pt x="429" y="793"/>
                  </a:cubicBezTo>
                  <a:lnTo>
                    <a:pt x="460" y="924"/>
                  </a:lnTo>
                  <a:lnTo>
                    <a:pt x="490" y="793"/>
                  </a:lnTo>
                  <a:cubicBezTo>
                    <a:pt x="525" y="642"/>
                    <a:pt x="642" y="529"/>
                    <a:pt x="789" y="494"/>
                  </a:cubicBezTo>
                  <a:lnTo>
                    <a:pt x="924" y="464"/>
                  </a:lnTo>
                  <a:lnTo>
                    <a:pt x="789" y="434"/>
                  </a:lnTo>
                  <a:cubicBezTo>
                    <a:pt x="642" y="399"/>
                    <a:pt x="525" y="282"/>
                    <a:pt x="490" y="134"/>
                  </a:cubicBezTo>
                  <a:lnTo>
                    <a:pt x="46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 name="Google Shape;202;p18"/>
            <p:cNvSpPr/>
            <p:nvPr/>
          </p:nvSpPr>
          <p:spPr>
            <a:xfrm>
              <a:off x="6572230" y="2668986"/>
              <a:ext cx="133540" cy="134121"/>
            </a:xfrm>
            <a:custGeom>
              <a:avLst/>
              <a:gdLst/>
              <a:ahLst/>
              <a:cxnLst/>
              <a:rect l="l" t="t" r="r" b="b"/>
              <a:pathLst>
                <a:path w="920" h="924" extrusionOk="0">
                  <a:moveTo>
                    <a:pt x="460" y="0"/>
                  </a:moveTo>
                  <a:lnTo>
                    <a:pt x="430" y="135"/>
                  </a:lnTo>
                  <a:cubicBezTo>
                    <a:pt x="395" y="282"/>
                    <a:pt x="278" y="399"/>
                    <a:pt x="131" y="434"/>
                  </a:cubicBezTo>
                  <a:lnTo>
                    <a:pt x="0" y="464"/>
                  </a:lnTo>
                  <a:lnTo>
                    <a:pt x="131" y="495"/>
                  </a:lnTo>
                  <a:cubicBezTo>
                    <a:pt x="278" y="529"/>
                    <a:pt x="395" y="642"/>
                    <a:pt x="430" y="794"/>
                  </a:cubicBezTo>
                  <a:lnTo>
                    <a:pt x="460" y="924"/>
                  </a:lnTo>
                  <a:lnTo>
                    <a:pt x="490" y="794"/>
                  </a:lnTo>
                  <a:cubicBezTo>
                    <a:pt x="525" y="642"/>
                    <a:pt x="642" y="529"/>
                    <a:pt x="790" y="495"/>
                  </a:cubicBezTo>
                  <a:lnTo>
                    <a:pt x="920" y="464"/>
                  </a:lnTo>
                  <a:lnTo>
                    <a:pt x="790" y="434"/>
                  </a:lnTo>
                  <a:cubicBezTo>
                    <a:pt x="642" y="399"/>
                    <a:pt x="525" y="282"/>
                    <a:pt x="490" y="135"/>
                  </a:cubicBezTo>
                  <a:lnTo>
                    <a:pt x="46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 name="Google Shape;203;p18"/>
            <p:cNvSpPr/>
            <p:nvPr/>
          </p:nvSpPr>
          <p:spPr>
            <a:xfrm>
              <a:off x="4204706" y="1663000"/>
              <a:ext cx="134121" cy="134266"/>
            </a:xfrm>
            <a:custGeom>
              <a:avLst/>
              <a:gdLst/>
              <a:ahLst/>
              <a:cxnLst/>
              <a:rect l="l" t="t" r="r" b="b"/>
              <a:pathLst>
                <a:path w="924" h="925" extrusionOk="0">
                  <a:moveTo>
                    <a:pt x="460" y="1"/>
                  </a:moveTo>
                  <a:lnTo>
                    <a:pt x="430" y="135"/>
                  </a:lnTo>
                  <a:cubicBezTo>
                    <a:pt x="395" y="282"/>
                    <a:pt x="282" y="400"/>
                    <a:pt x="130" y="434"/>
                  </a:cubicBezTo>
                  <a:lnTo>
                    <a:pt x="0" y="465"/>
                  </a:lnTo>
                  <a:lnTo>
                    <a:pt x="130" y="495"/>
                  </a:lnTo>
                  <a:cubicBezTo>
                    <a:pt x="282" y="530"/>
                    <a:pt x="395" y="642"/>
                    <a:pt x="430" y="794"/>
                  </a:cubicBezTo>
                  <a:lnTo>
                    <a:pt x="460" y="924"/>
                  </a:lnTo>
                  <a:lnTo>
                    <a:pt x="490" y="794"/>
                  </a:lnTo>
                  <a:cubicBezTo>
                    <a:pt x="525" y="642"/>
                    <a:pt x="642" y="530"/>
                    <a:pt x="789" y="495"/>
                  </a:cubicBezTo>
                  <a:lnTo>
                    <a:pt x="924" y="465"/>
                  </a:lnTo>
                  <a:lnTo>
                    <a:pt x="789" y="434"/>
                  </a:lnTo>
                  <a:cubicBezTo>
                    <a:pt x="642" y="400"/>
                    <a:pt x="525" y="282"/>
                    <a:pt x="490" y="135"/>
                  </a:cubicBezTo>
                  <a:lnTo>
                    <a:pt x="46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 name="Google Shape;204;p18"/>
            <p:cNvSpPr/>
            <p:nvPr/>
          </p:nvSpPr>
          <p:spPr>
            <a:xfrm>
              <a:off x="2724485" y="4627517"/>
              <a:ext cx="99575" cy="98994"/>
            </a:xfrm>
            <a:custGeom>
              <a:avLst/>
              <a:gdLst/>
              <a:ahLst/>
              <a:cxnLst/>
              <a:rect l="l" t="t" r="r" b="b"/>
              <a:pathLst>
                <a:path w="686" h="682" extrusionOk="0">
                  <a:moveTo>
                    <a:pt x="343" y="1"/>
                  </a:moveTo>
                  <a:lnTo>
                    <a:pt x="321" y="96"/>
                  </a:lnTo>
                  <a:cubicBezTo>
                    <a:pt x="295" y="205"/>
                    <a:pt x="209" y="291"/>
                    <a:pt x="100" y="317"/>
                  </a:cubicBezTo>
                  <a:lnTo>
                    <a:pt x="1" y="339"/>
                  </a:lnTo>
                  <a:lnTo>
                    <a:pt x="100" y="361"/>
                  </a:lnTo>
                  <a:cubicBezTo>
                    <a:pt x="209" y="387"/>
                    <a:pt x="295" y="473"/>
                    <a:pt x="321" y="586"/>
                  </a:cubicBezTo>
                  <a:lnTo>
                    <a:pt x="343" y="682"/>
                  </a:lnTo>
                  <a:lnTo>
                    <a:pt x="365" y="586"/>
                  </a:lnTo>
                  <a:cubicBezTo>
                    <a:pt x="391" y="473"/>
                    <a:pt x="478" y="387"/>
                    <a:pt x="590" y="361"/>
                  </a:cubicBezTo>
                  <a:lnTo>
                    <a:pt x="686" y="339"/>
                  </a:lnTo>
                  <a:lnTo>
                    <a:pt x="590" y="317"/>
                  </a:lnTo>
                  <a:cubicBezTo>
                    <a:pt x="478" y="291"/>
                    <a:pt x="391" y="205"/>
                    <a:pt x="365" y="96"/>
                  </a:cubicBezTo>
                  <a:lnTo>
                    <a:pt x="34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84"/>
        <p:cNvGrpSpPr/>
        <p:nvPr/>
      </p:nvGrpSpPr>
      <p:grpSpPr>
        <a:xfrm>
          <a:off x="0" y="0"/>
          <a:ext cx="0" cy="0"/>
          <a:chOff x="0" y="0"/>
          <a:chExt cx="0" cy="0"/>
        </a:xfrm>
      </p:grpSpPr>
      <p:sp>
        <p:nvSpPr>
          <p:cNvPr id="1985" name="Google Shape;1985;p35"/>
          <p:cNvSpPr txBox="1">
            <a:spLocks noGrp="1"/>
          </p:cNvSpPr>
          <p:nvPr>
            <p:ph type="title"/>
          </p:nvPr>
        </p:nvSpPr>
        <p:spPr>
          <a:xfrm>
            <a:off x="457200" y="410400"/>
            <a:ext cx="8229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de-DE" dirty="0"/>
              <a:t>Wann ist das Käuferverhalten von Bedeutung?</a:t>
            </a:r>
            <a:endParaRPr sz="2400" dirty="0"/>
          </a:p>
        </p:txBody>
      </p:sp>
      <p:sp>
        <p:nvSpPr>
          <p:cNvPr id="1987" name="Google Shape;1987;p35"/>
          <p:cNvSpPr txBox="1"/>
          <p:nvPr/>
        </p:nvSpPr>
        <p:spPr>
          <a:xfrm>
            <a:off x="1225969" y="2418329"/>
            <a:ext cx="1980300" cy="34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panose="020B0604020202020204"/>
              <a:buNone/>
            </a:pPr>
            <a:r>
              <a:rPr lang="pl-PL" sz="1800" b="1" dirty="0">
                <a:latin typeface="Fira Sans Extra Condensed" panose="020B0503050000020004"/>
                <a:ea typeface="Fira Sans Extra Condensed" panose="020B0503050000020004"/>
                <a:cs typeface="Fira Sans Extra Condensed" panose="020B0503050000020004"/>
                <a:sym typeface="Fira Sans Extra Condensed" panose="020B0503050000020004"/>
              </a:rPr>
              <a:t>Marketing</a:t>
            </a:r>
            <a:endParaRPr lang="pl-PL" sz="1800" b="1" dirty="0">
              <a:latin typeface="Fira Sans Extra Condensed" panose="020B0503050000020004"/>
              <a:ea typeface="Fira Sans Extra Condensed" panose="020B0503050000020004"/>
              <a:cs typeface="Fira Sans Extra Condensed" panose="020B0503050000020004"/>
              <a:sym typeface="Fira Sans Extra Condensed" panose="020B0503050000020004"/>
            </a:endParaRPr>
          </a:p>
        </p:txBody>
      </p:sp>
      <p:sp>
        <p:nvSpPr>
          <p:cNvPr id="1990" name="Google Shape;1990;p35"/>
          <p:cNvSpPr txBox="1"/>
          <p:nvPr/>
        </p:nvSpPr>
        <p:spPr>
          <a:xfrm>
            <a:off x="3525811" y="2421273"/>
            <a:ext cx="1980300" cy="34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panose="020B0604020202020204"/>
              <a:buNone/>
            </a:pPr>
            <a:r>
              <a:rPr lang="pl-PL" sz="1800" b="1" dirty="0" err="1">
                <a:latin typeface="Fira Sans Extra Condensed" panose="020B0503050000020004"/>
                <a:ea typeface="Fira Sans Extra Condensed" panose="020B0503050000020004"/>
                <a:cs typeface="Fira Sans Extra Condensed" panose="020B0503050000020004"/>
                <a:sym typeface="Fira Sans Extra Condensed" panose="020B0503050000020004"/>
              </a:rPr>
              <a:t>Produktpolitik</a:t>
            </a:r>
            <a:endParaRPr lang="pl-PL" sz="1800" b="1" dirty="0">
              <a:latin typeface="Fira Sans Extra Condensed" panose="020B0503050000020004"/>
              <a:ea typeface="Fira Sans Extra Condensed" panose="020B0503050000020004"/>
              <a:cs typeface="Fira Sans Extra Condensed" panose="020B0503050000020004"/>
              <a:sym typeface="Fira Sans Extra Condensed" panose="020B0503050000020004"/>
            </a:endParaRPr>
          </a:p>
        </p:txBody>
      </p:sp>
      <p:grpSp>
        <p:nvGrpSpPr>
          <p:cNvPr id="1992" name="Google Shape;1992;p35"/>
          <p:cNvGrpSpPr/>
          <p:nvPr/>
        </p:nvGrpSpPr>
        <p:grpSpPr>
          <a:xfrm>
            <a:off x="6051783" y="2502185"/>
            <a:ext cx="2050175" cy="609981"/>
            <a:chOff x="-2152325" y="1696868"/>
            <a:chExt cx="2050175" cy="551400"/>
          </a:xfrm>
        </p:grpSpPr>
        <p:sp>
          <p:nvSpPr>
            <p:cNvPr id="1993" name="Google Shape;1993;p35"/>
            <p:cNvSpPr txBox="1"/>
            <p:nvPr/>
          </p:nvSpPr>
          <p:spPr>
            <a:xfrm>
              <a:off x="-2152325" y="1719014"/>
              <a:ext cx="1980300" cy="34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panose="020B0604020202020204"/>
                <a:buNone/>
              </a:pPr>
              <a:r>
                <a:rPr lang="pl-PL" sz="1800" b="1" dirty="0" err="1">
                  <a:solidFill>
                    <a:srgbClr val="000000"/>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Preispolitik</a:t>
              </a:r>
              <a:endParaRPr lang="pl-PL" sz="1800" b="1" dirty="0">
                <a:solidFill>
                  <a:srgbClr val="000000"/>
                </a:solidFill>
                <a:latin typeface="Fira Sans Extra Condensed" panose="020B0503050000020004"/>
                <a:ea typeface="Fira Sans Extra Condensed" panose="020B0503050000020004"/>
                <a:cs typeface="Fira Sans Extra Condensed" panose="020B0503050000020004"/>
                <a:sym typeface="Fira Sans Extra Condensed" panose="020B0503050000020004"/>
              </a:endParaRPr>
            </a:p>
            <a:p>
              <a:pPr marL="0" lvl="0" indent="0" algn="ctr" rtl="0">
                <a:spcBef>
                  <a:spcPts val="0"/>
                </a:spcBef>
                <a:spcAft>
                  <a:spcPts val="0"/>
                </a:spcAft>
                <a:buClr>
                  <a:srgbClr val="000000"/>
                </a:buClr>
                <a:buSzPts val="1100"/>
                <a:buFont typeface="Arial" panose="020B0604020202020204"/>
                <a:buNone/>
              </a:pPr>
              <a:endParaRPr lang="pl-PL" sz="1800" b="1" dirty="0">
                <a:solidFill>
                  <a:srgbClr val="000000"/>
                </a:solidFill>
                <a:latin typeface="Fira Sans Extra Condensed" panose="020B0503050000020004"/>
                <a:ea typeface="Fira Sans Extra Condensed" panose="020B0503050000020004"/>
                <a:cs typeface="Fira Sans Extra Condensed" panose="020B0503050000020004"/>
                <a:sym typeface="Fira Sans Extra Condensed" panose="020B0503050000020004"/>
              </a:endParaRPr>
            </a:p>
          </p:txBody>
        </p:sp>
        <p:sp>
          <p:nvSpPr>
            <p:cNvPr id="1994" name="Google Shape;1994;p35"/>
            <p:cNvSpPr txBox="1"/>
            <p:nvPr/>
          </p:nvSpPr>
          <p:spPr>
            <a:xfrm>
              <a:off x="-2082450" y="1696868"/>
              <a:ext cx="1980300" cy="551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1200" dirty="0">
                <a:latin typeface="Roboto" panose="02000000000000000000"/>
                <a:ea typeface="Roboto" panose="02000000000000000000"/>
                <a:cs typeface="Roboto" panose="02000000000000000000"/>
                <a:sym typeface="Roboto" panose="02000000000000000000"/>
              </a:endParaRPr>
            </a:p>
          </p:txBody>
        </p:sp>
      </p:grpSp>
      <p:sp>
        <p:nvSpPr>
          <p:cNvPr id="1997" name="Google Shape;1997;p35"/>
          <p:cNvSpPr txBox="1"/>
          <p:nvPr/>
        </p:nvSpPr>
        <p:spPr>
          <a:xfrm>
            <a:off x="754438" y="4216943"/>
            <a:ext cx="1980300" cy="551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1200" dirty="0">
              <a:latin typeface="Roboto" panose="02000000000000000000"/>
              <a:ea typeface="Roboto" panose="02000000000000000000"/>
              <a:cs typeface="Roboto" panose="02000000000000000000"/>
              <a:sym typeface="Roboto" panose="02000000000000000000"/>
            </a:endParaRPr>
          </a:p>
        </p:txBody>
      </p:sp>
      <p:grpSp>
        <p:nvGrpSpPr>
          <p:cNvPr id="1998" name="Google Shape;1998;p35"/>
          <p:cNvGrpSpPr/>
          <p:nvPr/>
        </p:nvGrpSpPr>
        <p:grpSpPr>
          <a:xfrm>
            <a:off x="5141138" y="4042643"/>
            <a:ext cx="3248399" cy="725700"/>
            <a:chOff x="-3350549" y="1522568"/>
            <a:chExt cx="3248399" cy="725700"/>
          </a:xfrm>
        </p:grpSpPr>
        <p:sp>
          <p:nvSpPr>
            <p:cNvPr id="1999" name="Google Shape;1999;p35"/>
            <p:cNvSpPr txBox="1"/>
            <p:nvPr/>
          </p:nvSpPr>
          <p:spPr>
            <a:xfrm>
              <a:off x="-3350549" y="1522568"/>
              <a:ext cx="1980300" cy="34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panose="020B0604020202020204"/>
                <a:buNone/>
              </a:pPr>
              <a:r>
                <a:rPr lang="pl-PL" sz="1800" b="1" dirty="0" err="1">
                  <a:latin typeface="Fira Sans Extra Condensed" panose="020B0503050000020004"/>
                  <a:ea typeface="Fira Sans Extra Condensed" panose="020B0503050000020004"/>
                  <a:cs typeface="Fira Sans Extra Condensed" panose="020B0503050000020004"/>
                  <a:sym typeface="Fira Sans Extra Condensed" panose="020B0503050000020004"/>
                </a:rPr>
                <a:t>Distributionspolitik</a:t>
              </a:r>
              <a:endParaRPr lang="pl-PL" sz="1800" b="1" dirty="0">
                <a:latin typeface="Fira Sans Extra Condensed" panose="020B0503050000020004"/>
                <a:ea typeface="Fira Sans Extra Condensed" panose="020B0503050000020004"/>
                <a:cs typeface="Fira Sans Extra Condensed" panose="020B0503050000020004"/>
                <a:sym typeface="Fira Sans Extra Condensed" panose="020B0503050000020004"/>
              </a:endParaRPr>
            </a:p>
            <a:p>
              <a:pPr marL="0" lvl="0" indent="0" algn="ctr" rtl="0">
                <a:spcBef>
                  <a:spcPts val="0"/>
                </a:spcBef>
                <a:spcAft>
                  <a:spcPts val="0"/>
                </a:spcAft>
                <a:buClr>
                  <a:srgbClr val="000000"/>
                </a:buClr>
                <a:buSzPts val="1100"/>
                <a:buFont typeface="Arial" panose="020B0604020202020204"/>
                <a:buNone/>
              </a:pPr>
              <a:endParaRPr lang="pl-PL" sz="1800" b="1" dirty="0">
                <a:solidFill>
                  <a:srgbClr val="000000"/>
                </a:solidFill>
                <a:latin typeface="Fira Sans Extra Condensed" panose="020B0503050000020004"/>
                <a:ea typeface="Fira Sans Extra Condensed" panose="020B0503050000020004"/>
                <a:cs typeface="Fira Sans Extra Condensed" panose="020B0503050000020004"/>
                <a:sym typeface="Fira Sans Extra Condensed" panose="020B0503050000020004"/>
              </a:endParaRPr>
            </a:p>
          </p:txBody>
        </p:sp>
        <p:sp>
          <p:nvSpPr>
            <p:cNvPr id="2000" name="Google Shape;2000;p35"/>
            <p:cNvSpPr txBox="1"/>
            <p:nvPr/>
          </p:nvSpPr>
          <p:spPr>
            <a:xfrm>
              <a:off x="-2082450" y="1696868"/>
              <a:ext cx="1980300" cy="551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1200" dirty="0">
                <a:latin typeface="Roboto" panose="02000000000000000000"/>
                <a:ea typeface="Roboto" panose="02000000000000000000"/>
                <a:cs typeface="Roboto" panose="02000000000000000000"/>
                <a:sym typeface="Roboto" panose="02000000000000000000"/>
              </a:endParaRPr>
            </a:p>
          </p:txBody>
        </p:sp>
      </p:grpSp>
      <p:sp>
        <p:nvSpPr>
          <p:cNvPr id="2002" name="Google Shape;2002;p35"/>
          <p:cNvSpPr txBox="1"/>
          <p:nvPr/>
        </p:nvSpPr>
        <p:spPr>
          <a:xfrm>
            <a:off x="1772139" y="3868343"/>
            <a:ext cx="2300490" cy="369593"/>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panose="020B0604020202020204"/>
              <a:buNone/>
            </a:pPr>
            <a:r>
              <a:rPr lang="pl-PL" sz="1800" b="1" dirty="0" err="1">
                <a:solidFill>
                  <a:srgbClr val="000000"/>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Unternehmensführung</a:t>
            </a:r>
            <a:endParaRPr lang="pl-PL" sz="1800" b="1" dirty="0">
              <a:solidFill>
                <a:srgbClr val="000000"/>
              </a:solidFill>
              <a:latin typeface="Fira Sans Extra Condensed" panose="020B0503050000020004"/>
              <a:ea typeface="Fira Sans Extra Condensed" panose="020B0503050000020004"/>
              <a:cs typeface="Fira Sans Extra Condensed" panose="020B0503050000020004"/>
              <a:sym typeface="Fira Sans Extra Condensed" panose="020B0503050000020004"/>
            </a:endParaRPr>
          </a:p>
        </p:txBody>
      </p:sp>
      <p:grpSp>
        <p:nvGrpSpPr>
          <p:cNvPr id="2004" name="Google Shape;2004;p35"/>
          <p:cNvGrpSpPr/>
          <p:nvPr/>
        </p:nvGrpSpPr>
        <p:grpSpPr>
          <a:xfrm>
            <a:off x="2495787" y="2766929"/>
            <a:ext cx="1008000" cy="1008000"/>
            <a:chOff x="-1975365" y="3198350"/>
            <a:chExt cx="687341" cy="687609"/>
          </a:xfrm>
        </p:grpSpPr>
        <p:sp>
          <p:nvSpPr>
            <p:cNvPr id="2005" name="Google Shape;2005;p35"/>
            <p:cNvSpPr/>
            <p:nvPr/>
          </p:nvSpPr>
          <p:spPr>
            <a:xfrm>
              <a:off x="-1975365" y="3198350"/>
              <a:ext cx="687341" cy="687609"/>
            </a:xfrm>
            <a:custGeom>
              <a:avLst/>
              <a:gdLst/>
              <a:ahLst/>
              <a:cxnLst/>
              <a:rect l="l" t="t" r="r" b="b"/>
              <a:pathLst>
                <a:path w="10242" h="10246" extrusionOk="0">
                  <a:moveTo>
                    <a:pt x="5121" y="1"/>
                  </a:moveTo>
                  <a:cubicBezTo>
                    <a:pt x="2294" y="1"/>
                    <a:pt x="1" y="2294"/>
                    <a:pt x="1" y="5121"/>
                  </a:cubicBezTo>
                  <a:cubicBezTo>
                    <a:pt x="1" y="7952"/>
                    <a:pt x="2294" y="10246"/>
                    <a:pt x="5121" y="10246"/>
                  </a:cubicBezTo>
                  <a:cubicBezTo>
                    <a:pt x="7948" y="10246"/>
                    <a:pt x="10242" y="7952"/>
                    <a:pt x="10242" y="5121"/>
                  </a:cubicBezTo>
                  <a:cubicBezTo>
                    <a:pt x="10242" y="2294"/>
                    <a:pt x="7948" y="1"/>
                    <a:pt x="512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6" name="Google Shape;2006;p35"/>
            <p:cNvSpPr/>
            <p:nvPr/>
          </p:nvSpPr>
          <p:spPr>
            <a:xfrm>
              <a:off x="-1821414" y="3395049"/>
              <a:ext cx="101001" cy="330315"/>
            </a:xfrm>
            <a:custGeom>
              <a:avLst/>
              <a:gdLst/>
              <a:ahLst/>
              <a:cxnLst/>
              <a:rect l="l" t="t" r="r" b="b"/>
              <a:pathLst>
                <a:path w="1505" h="4922" extrusionOk="0">
                  <a:moveTo>
                    <a:pt x="1505" y="1"/>
                  </a:moveTo>
                  <a:lnTo>
                    <a:pt x="0" y="287"/>
                  </a:lnTo>
                  <a:lnTo>
                    <a:pt x="0" y="4922"/>
                  </a:lnTo>
                  <a:lnTo>
                    <a:pt x="1505" y="4635"/>
                  </a:lnTo>
                  <a:lnTo>
                    <a:pt x="150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7" name="Google Shape;2007;p35"/>
            <p:cNvSpPr/>
            <p:nvPr/>
          </p:nvSpPr>
          <p:spPr>
            <a:xfrm>
              <a:off x="-1723098" y="3395049"/>
              <a:ext cx="101068" cy="330315"/>
            </a:xfrm>
            <a:custGeom>
              <a:avLst/>
              <a:gdLst/>
              <a:ahLst/>
              <a:cxnLst/>
              <a:rect l="l" t="t" r="r" b="b"/>
              <a:pathLst>
                <a:path w="1506" h="4922" extrusionOk="0">
                  <a:moveTo>
                    <a:pt x="1" y="1"/>
                  </a:moveTo>
                  <a:lnTo>
                    <a:pt x="1" y="4635"/>
                  </a:lnTo>
                  <a:lnTo>
                    <a:pt x="1505" y="4922"/>
                  </a:lnTo>
                  <a:lnTo>
                    <a:pt x="1505" y="287"/>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8" name="Google Shape;2008;p35"/>
            <p:cNvSpPr/>
            <p:nvPr/>
          </p:nvSpPr>
          <p:spPr>
            <a:xfrm>
              <a:off x="-1627668" y="3395049"/>
              <a:ext cx="101068" cy="330315"/>
            </a:xfrm>
            <a:custGeom>
              <a:avLst/>
              <a:gdLst/>
              <a:ahLst/>
              <a:cxnLst/>
              <a:rect l="l" t="t" r="r" b="b"/>
              <a:pathLst>
                <a:path w="1506" h="4922" extrusionOk="0">
                  <a:moveTo>
                    <a:pt x="1505" y="1"/>
                  </a:moveTo>
                  <a:lnTo>
                    <a:pt x="1" y="287"/>
                  </a:lnTo>
                  <a:lnTo>
                    <a:pt x="1" y="4922"/>
                  </a:lnTo>
                  <a:lnTo>
                    <a:pt x="1505" y="4635"/>
                  </a:lnTo>
                  <a:lnTo>
                    <a:pt x="150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9" name="Google Shape;2009;p35"/>
            <p:cNvSpPr/>
            <p:nvPr/>
          </p:nvSpPr>
          <p:spPr>
            <a:xfrm>
              <a:off x="-1529285" y="3395049"/>
              <a:ext cx="101001" cy="330315"/>
            </a:xfrm>
            <a:custGeom>
              <a:avLst/>
              <a:gdLst/>
              <a:ahLst/>
              <a:cxnLst/>
              <a:rect l="l" t="t" r="r" b="b"/>
              <a:pathLst>
                <a:path w="1505" h="4922" extrusionOk="0">
                  <a:moveTo>
                    <a:pt x="0" y="1"/>
                  </a:moveTo>
                  <a:lnTo>
                    <a:pt x="0" y="4635"/>
                  </a:lnTo>
                  <a:lnTo>
                    <a:pt x="1505" y="4922"/>
                  </a:lnTo>
                  <a:lnTo>
                    <a:pt x="1505" y="287"/>
                  </a:lnTo>
                  <a:lnTo>
                    <a:pt x="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0" name="Google Shape;2010;p35"/>
            <p:cNvSpPr/>
            <p:nvPr/>
          </p:nvSpPr>
          <p:spPr>
            <a:xfrm>
              <a:off x="-1719005" y="3304585"/>
              <a:ext cx="68184" cy="122811"/>
            </a:xfrm>
            <a:custGeom>
              <a:avLst/>
              <a:gdLst/>
              <a:ahLst/>
              <a:cxnLst/>
              <a:rect l="l" t="t" r="r" b="b"/>
              <a:pathLst>
                <a:path w="1016" h="1830" extrusionOk="0">
                  <a:moveTo>
                    <a:pt x="508" y="247"/>
                  </a:moveTo>
                  <a:cubicBezTo>
                    <a:pt x="668" y="247"/>
                    <a:pt x="794" y="373"/>
                    <a:pt x="794" y="533"/>
                  </a:cubicBezTo>
                  <a:cubicBezTo>
                    <a:pt x="794" y="694"/>
                    <a:pt x="668" y="820"/>
                    <a:pt x="508" y="820"/>
                  </a:cubicBezTo>
                  <a:cubicBezTo>
                    <a:pt x="352" y="820"/>
                    <a:pt x="222" y="694"/>
                    <a:pt x="222" y="533"/>
                  </a:cubicBezTo>
                  <a:cubicBezTo>
                    <a:pt x="222" y="373"/>
                    <a:pt x="352" y="247"/>
                    <a:pt x="508" y="247"/>
                  </a:cubicBezTo>
                  <a:close/>
                  <a:moveTo>
                    <a:pt x="508" y="0"/>
                  </a:moveTo>
                  <a:cubicBezTo>
                    <a:pt x="226" y="0"/>
                    <a:pt x="0" y="226"/>
                    <a:pt x="0" y="507"/>
                  </a:cubicBezTo>
                  <a:cubicBezTo>
                    <a:pt x="0" y="789"/>
                    <a:pt x="508" y="1830"/>
                    <a:pt x="508" y="1830"/>
                  </a:cubicBezTo>
                  <a:cubicBezTo>
                    <a:pt x="508" y="1830"/>
                    <a:pt x="1015" y="789"/>
                    <a:pt x="1015" y="507"/>
                  </a:cubicBezTo>
                  <a:cubicBezTo>
                    <a:pt x="1015" y="226"/>
                    <a:pt x="790" y="0"/>
                    <a:pt x="5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1" name="Google Shape;2011;p35"/>
            <p:cNvSpPr/>
            <p:nvPr/>
          </p:nvSpPr>
          <p:spPr>
            <a:xfrm>
              <a:off x="-1693369" y="3438402"/>
              <a:ext cx="215356" cy="102813"/>
            </a:xfrm>
            <a:custGeom>
              <a:avLst/>
              <a:gdLst/>
              <a:ahLst/>
              <a:cxnLst/>
              <a:rect l="l" t="t" r="r" b="b"/>
              <a:pathLst>
                <a:path w="3209" h="1532" extrusionOk="0">
                  <a:moveTo>
                    <a:pt x="4" y="1"/>
                  </a:moveTo>
                  <a:cubicBezTo>
                    <a:pt x="4" y="1"/>
                    <a:pt x="0" y="48"/>
                    <a:pt x="0" y="126"/>
                  </a:cubicBezTo>
                  <a:lnTo>
                    <a:pt x="78" y="126"/>
                  </a:lnTo>
                  <a:cubicBezTo>
                    <a:pt x="82" y="53"/>
                    <a:pt x="87" y="9"/>
                    <a:pt x="87" y="9"/>
                  </a:cubicBezTo>
                  <a:lnTo>
                    <a:pt x="4" y="1"/>
                  </a:lnTo>
                  <a:close/>
                  <a:moveTo>
                    <a:pt x="82" y="287"/>
                  </a:moveTo>
                  <a:lnTo>
                    <a:pt x="4" y="291"/>
                  </a:lnTo>
                  <a:cubicBezTo>
                    <a:pt x="4" y="330"/>
                    <a:pt x="9" y="373"/>
                    <a:pt x="17" y="417"/>
                  </a:cubicBezTo>
                  <a:lnTo>
                    <a:pt x="95" y="408"/>
                  </a:lnTo>
                  <a:cubicBezTo>
                    <a:pt x="91" y="365"/>
                    <a:pt x="87" y="326"/>
                    <a:pt x="82" y="287"/>
                  </a:cubicBezTo>
                  <a:close/>
                  <a:moveTo>
                    <a:pt x="126" y="564"/>
                  </a:moveTo>
                  <a:lnTo>
                    <a:pt x="43" y="582"/>
                  </a:lnTo>
                  <a:cubicBezTo>
                    <a:pt x="52" y="621"/>
                    <a:pt x="65" y="660"/>
                    <a:pt x="78" y="703"/>
                  </a:cubicBezTo>
                  <a:lnTo>
                    <a:pt x="156" y="677"/>
                  </a:lnTo>
                  <a:cubicBezTo>
                    <a:pt x="143" y="638"/>
                    <a:pt x="134" y="599"/>
                    <a:pt x="126" y="564"/>
                  </a:cubicBezTo>
                  <a:close/>
                  <a:moveTo>
                    <a:pt x="212" y="824"/>
                  </a:moveTo>
                  <a:lnTo>
                    <a:pt x="139" y="859"/>
                  </a:lnTo>
                  <a:cubicBezTo>
                    <a:pt x="156" y="898"/>
                    <a:pt x="173" y="933"/>
                    <a:pt x="199" y="972"/>
                  </a:cubicBezTo>
                  <a:lnTo>
                    <a:pt x="269" y="928"/>
                  </a:lnTo>
                  <a:cubicBezTo>
                    <a:pt x="247" y="894"/>
                    <a:pt x="230" y="859"/>
                    <a:pt x="212" y="824"/>
                  </a:cubicBezTo>
                  <a:close/>
                  <a:moveTo>
                    <a:pt x="2476" y="976"/>
                  </a:moveTo>
                  <a:lnTo>
                    <a:pt x="2476" y="1058"/>
                  </a:lnTo>
                  <a:cubicBezTo>
                    <a:pt x="2515" y="1058"/>
                    <a:pt x="2549" y="1063"/>
                    <a:pt x="2588" y="1067"/>
                  </a:cubicBezTo>
                  <a:lnTo>
                    <a:pt x="2606" y="989"/>
                  </a:lnTo>
                  <a:cubicBezTo>
                    <a:pt x="2562" y="980"/>
                    <a:pt x="2519" y="976"/>
                    <a:pt x="2476" y="976"/>
                  </a:cubicBezTo>
                  <a:close/>
                  <a:moveTo>
                    <a:pt x="2307" y="985"/>
                  </a:moveTo>
                  <a:cubicBezTo>
                    <a:pt x="2268" y="993"/>
                    <a:pt x="2224" y="1002"/>
                    <a:pt x="2185" y="1011"/>
                  </a:cubicBezTo>
                  <a:lnTo>
                    <a:pt x="2203" y="1089"/>
                  </a:lnTo>
                  <a:cubicBezTo>
                    <a:pt x="2242" y="1080"/>
                    <a:pt x="2281" y="1071"/>
                    <a:pt x="2320" y="1067"/>
                  </a:cubicBezTo>
                  <a:lnTo>
                    <a:pt x="2307" y="985"/>
                  </a:lnTo>
                  <a:close/>
                  <a:moveTo>
                    <a:pt x="2025" y="1054"/>
                  </a:moveTo>
                  <a:cubicBezTo>
                    <a:pt x="1986" y="1067"/>
                    <a:pt x="1947" y="1080"/>
                    <a:pt x="1908" y="1093"/>
                  </a:cubicBezTo>
                  <a:lnTo>
                    <a:pt x="1934" y="1171"/>
                  </a:lnTo>
                  <a:cubicBezTo>
                    <a:pt x="1973" y="1158"/>
                    <a:pt x="2012" y="1145"/>
                    <a:pt x="2051" y="1132"/>
                  </a:cubicBezTo>
                  <a:lnTo>
                    <a:pt x="2025" y="1054"/>
                  </a:lnTo>
                  <a:close/>
                  <a:moveTo>
                    <a:pt x="2766" y="1041"/>
                  </a:moveTo>
                  <a:lnTo>
                    <a:pt x="2732" y="1115"/>
                  </a:lnTo>
                  <a:cubicBezTo>
                    <a:pt x="2766" y="1132"/>
                    <a:pt x="2801" y="1150"/>
                    <a:pt x="2831" y="1176"/>
                  </a:cubicBezTo>
                  <a:lnTo>
                    <a:pt x="2879" y="1106"/>
                  </a:lnTo>
                  <a:cubicBezTo>
                    <a:pt x="2844" y="1080"/>
                    <a:pt x="2805" y="1058"/>
                    <a:pt x="2766" y="1041"/>
                  </a:cubicBezTo>
                  <a:close/>
                  <a:moveTo>
                    <a:pt x="360" y="1054"/>
                  </a:moveTo>
                  <a:lnTo>
                    <a:pt x="299" y="1106"/>
                  </a:lnTo>
                  <a:cubicBezTo>
                    <a:pt x="325" y="1137"/>
                    <a:pt x="356" y="1167"/>
                    <a:pt x="390" y="1197"/>
                  </a:cubicBezTo>
                  <a:lnTo>
                    <a:pt x="442" y="1132"/>
                  </a:lnTo>
                  <a:cubicBezTo>
                    <a:pt x="412" y="1111"/>
                    <a:pt x="386" y="1080"/>
                    <a:pt x="360" y="1054"/>
                  </a:cubicBezTo>
                  <a:close/>
                  <a:moveTo>
                    <a:pt x="1756" y="1150"/>
                  </a:moveTo>
                  <a:cubicBezTo>
                    <a:pt x="1717" y="1163"/>
                    <a:pt x="1678" y="1176"/>
                    <a:pt x="1639" y="1189"/>
                  </a:cubicBezTo>
                  <a:lnTo>
                    <a:pt x="1665" y="1267"/>
                  </a:lnTo>
                  <a:cubicBezTo>
                    <a:pt x="1704" y="1254"/>
                    <a:pt x="1743" y="1241"/>
                    <a:pt x="1782" y="1223"/>
                  </a:cubicBezTo>
                  <a:lnTo>
                    <a:pt x="1756" y="1150"/>
                  </a:lnTo>
                  <a:close/>
                  <a:moveTo>
                    <a:pt x="568" y="1219"/>
                  </a:moveTo>
                  <a:lnTo>
                    <a:pt x="529" y="1293"/>
                  </a:lnTo>
                  <a:cubicBezTo>
                    <a:pt x="568" y="1310"/>
                    <a:pt x="607" y="1327"/>
                    <a:pt x="646" y="1345"/>
                  </a:cubicBezTo>
                  <a:lnTo>
                    <a:pt x="676" y="1267"/>
                  </a:lnTo>
                  <a:cubicBezTo>
                    <a:pt x="637" y="1254"/>
                    <a:pt x="603" y="1236"/>
                    <a:pt x="568" y="1219"/>
                  </a:cubicBezTo>
                  <a:close/>
                  <a:moveTo>
                    <a:pt x="1487" y="1241"/>
                  </a:moveTo>
                  <a:cubicBezTo>
                    <a:pt x="1448" y="1254"/>
                    <a:pt x="1409" y="1262"/>
                    <a:pt x="1370" y="1271"/>
                  </a:cubicBezTo>
                  <a:lnTo>
                    <a:pt x="1392" y="1353"/>
                  </a:lnTo>
                  <a:cubicBezTo>
                    <a:pt x="1431" y="1340"/>
                    <a:pt x="1470" y="1332"/>
                    <a:pt x="1509" y="1319"/>
                  </a:cubicBezTo>
                  <a:lnTo>
                    <a:pt x="1487" y="1241"/>
                  </a:lnTo>
                  <a:close/>
                  <a:moveTo>
                    <a:pt x="3009" y="1219"/>
                  </a:moveTo>
                  <a:lnTo>
                    <a:pt x="2948" y="1275"/>
                  </a:lnTo>
                  <a:cubicBezTo>
                    <a:pt x="2974" y="1301"/>
                    <a:pt x="3000" y="1332"/>
                    <a:pt x="3026" y="1362"/>
                  </a:cubicBezTo>
                  <a:lnTo>
                    <a:pt x="3091" y="1314"/>
                  </a:lnTo>
                  <a:cubicBezTo>
                    <a:pt x="3065" y="1280"/>
                    <a:pt x="3035" y="1249"/>
                    <a:pt x="3009" y="1219"/>
                  </a:cubicBezTo>
                  <a:close/>
                  <a:moveTo>
                    <a:pt x="824" y="1306"/>
                  </a:moveTo>
                  <a:lnTo>
                    <a:pt x="811" y="1388"/>
                  </a:lnTo>
                  <a:cubicBezTo>
                    <a:pt x="854" y="1397"/>
                    <a:pt x="893" y="1401"/>
                    <a:pt x="937" y="1401"/>
                  </a:cubicBezTo>
                  <a:lnTo>
                    <a:pt x="941" y="1323"/>
                  </a:lnTo>
                  <a:cubicBezTo>
                    <a:pt x="902" y="1319"/>
                    <a:pt x="863" y="1314"/>
                    <a:pt x="824" y="1306"/>
                  </a:cubicBezTo>
                  <a:close/>
                  <a:moveTo>
                    <a:pt x="1214" y="1306"/>
                  </a:moveTo>
                  <a:cubicBezTo>
                    <a:pt x="1175" y="1310"/>
                    <a:pt x="1136" y="1319"/>
                    <a:pt x="1097" y="1319"/>
                  </a:cubicBezTo>
                  <a:lnTo>
                    <a:pt x="1106" y="1401"/>
                  </a:lnTo>
                  <a:cubicBezTo>
                    <a:pt x="1145" y="1397"/>
                    <a:pt x="1188" y="1392"/>
                    <a:pt x="1227" y="1388"/>
                  </a:cubicBezTo>
                  <a:lnTo>
                    <a:pt x="1214" y="1306"/>
                  </a:lnTo>
                  <a:close/>
                  <a:moveTo>
                    <a:pt x="3187" y="1449"/>
                  </a:moveTo>
                  <a:lnTo>
                    <a:pt x="3117" y="1492"/>
                  </a:lnTo>
                  <a:cubicBezTo>
                    <a:pt x="3126" y="1505"/>
                    <a:pt x="3135" y="1518"/>
                    <a:pt x="3139" y="1531"/>
                  </a:cubicBezTo>
                  <a:lnTo>
                    <a:pt x="3208" y="1488"/>
                  </a:lnTo>
                  <a:cubicBezTo>
                    <a:pt x="3204" y="1475"/>
                    <a:pt x="3195" y="1462"/>
                    <a:pt x="3187" y="144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012" name="Google Shape;2012;p35"/>
          <p:cNvGrpSpPr/>
          <p:nvPr/>
        </p:nvGrpSpPr>
        <p:grpSpPr>
          <a:xfrm>
            <a:off x="5417675" y="2762164"/>
            <a:ext cx="1008000" cy="1008000"/>
            <a:chOff x="-43604" y="3193720"/>
            <a:chExt cx="687341" cy="687341"/>
          </a:xfrm>
        </p:grpSpPr>
        <p:sp>
          <p:nvSpPr>
            <p:cNvPr id="2013" name="Google Shape;2013;p35"/>
            <p:cNvSpPr/>
            <p:nvPr/>
          </p:nvSpPr>
          <p:spPr>
            <a:xfrm>
              <a:off x="-43604" y="3193720"/>
              <a:ext cx="687341" cy="687341"/>
            </a:xfrm>
            <a:custGeom>
              <a:avLst/>
              <a:gdLst/>
              <a:ahLst/>
              <a:cxnLst/>
              <a:rect l="l" t="t" r="r" b="b"/>
              <a:pathLst>
                <a:path w="10242" h="10242" extrusionOk="0">
                  <a:moveTo>
                    <a:pt x="5121" y="0"/>
                  </a:moveTo>
                  <a:cubicBezTo>
                    <a:pt x="2294" y="0"/>
                    <a:pt x="1" y="2289"/>
                    <a:pt x="1" y="5121"/>
                  </a:cubicBezTo>
                  <a:cubicBezTo>
                    <a:pt x="1" y="7948"/>
                    <a:pt x="2294" y="10241"/>
                    <a:pt x="5121" y="10241"/>
                  </a:cubicBezTo>
                  <a:cubicBezTo>
                    <a:pt x="7948" y="10241"/>
                    <a:pt x="10242" y="7948"/>
                    <a:pt x="10242" y="5121"/>
                  </a:cubicBezTo>
                  <a:cubicBezTo>
                    <a:pt x="10242" y="2289"/>
                    <a:pt x="7948" y="0"/>
                    <a:pt x="51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4" name="Google Shape;2014;p35"/>
            <p:cNvSpPr/>
            <p:nvPr/>
          </p:nvSpPr>
          <p:spPr>
            <a:xfrm>
              <a:off x="266310" y="3656376"/>
              <a:ext cx="63755" cy="63754"/>
            </a:xfrm>
            <a:custGeom>
              <a:avLst/>
              <a:gdLst/>
              <a:ahLst/>
              <a:cxnLst/>
              <a:rect l="l" t="t" r="r" b="b"/>
              <a:pathLst>
                <a:path w="950" h="950" extrusionOk="0">
                  <a:moveTo>
                    <a:pt x="477" y="0"/>
                  </a:moveTo>
                  <a:cubicBezTo>
                    <a:pt x="213" y="0"/>
                    <a:pt x="0" y="212"/>
                    <a:pt x="0" y="477"/>
                  </a:cubicBezTo>
                  <a:cubicBezTo>
                    <a:pt x="0" y="737"/>
                    <a:pt x="213" y="950"/>
                    <a:pt x="477" y="950"/>
                  </a:cubicBezTo>
                  <a:cubicBezTo>
                    <a:pt x="737" y="950"/>
                    <a:pt x="950" y="737"/>
                    <a:pt x="950" y="477"/>
                  </a:cubicBezTo>
                  <a:cubicBezTo>
                    <a:pt x="950" y="212"/>
                    <a:pt x="737" y="0"/>
                    <a:pt x="47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5" name="Google Shape;2015;p35"/>
            <p:cNvSpPr/>
            <p:nvPr/>
          </p:nvSpPr>
          <p:spPr>
            <a:xfrm>
              <a:off x="73369" y="3356931"/>
              <a:ext cx="447020" cy="300921"/>
            </a:xfrm>
            <a:custGeom>
              <a:avLst/>
              <a:gdLst/>
              <a:ahLst/>
              <a:cxnLst/>
              <a:rect l="l" t="t" r="r" b="b"/>
              <a:pathLst>
                <a:path w="6661" h="4484" extrusionOk="0">
                  <a:moveTo>
                    <a:pt x="2433" y="1"/>
                  </a:moveTo>
                  <a:cubicBezTo>
                    <a:pt x="2390" y="1"/>
                    <a:pt x="2346" y="5"/>
                    <a:pt x="2307" y="18"/>
                  </a:cubicBezTo>
                  <a:lnTo>
                    <a:pt x="161" y="634"/>
                  </a:lnTo>
                  <a:cubicBezTo>
                    <a:pt x="61" y="664"/>
                    <a:pt x="1" y="768"/>
                    <a:pt x="31" y="872"/>
                  </a:cubicBezTo>
                  <a:cubicBezTo>
                    <a:pt x="56" y="954"/>
                    <a:pt x="131" y="1010"/>
                    <a:pt x="215" y="1010"/>
                  </a:cubicBezTo>
                  <a:cubicBezTo>
                    <a:pt x="233" y="1010"/>
                    <a:pt x="251" y="1007"/>
                    <a:pt x="269" y="1002"/>
                  </a:cubicBezTo>
                  <a:lnTo>
                    <a:pt x="2411" y="386"/>
                  </a:lnTo>
                  <a:cubicBezTo>
                    <a:pt x="2420" y="382"/>
                    <a:pt x="2429" y="382"/>
                    <a:pt x="2433" y="382"/>
                  </a:cubicBezTo>
                  <a:cubicBezTo>
                    <a:pt x="2463" y="382"/>
                    <a:pt x="2494" y="404"/>
                    <a:pt x="2502" y="438"/>
                  </a:cubicBezTo>
                  <a:lnTo>
                    <a:pt x="3426" y="4137"/>
                  </a:lnTo>
                  <a:cubicBezTo>
                    <a:pt x="3478" y="4345"/>
                    <a:pt x="3669" y="4484"/>
                    <a:pt x="3872" y="4484"/>
                  </a:cubicBezTo>
                  <a:cubicBezTo>
                    <a:pt x="3916" y="4484"/>
                    <a:pt x="3955" y="4479"/>
                    <a:pt x="3989" y="4471"/>
                  </a:cubicBezTo>
                  <a:lnTo>
                    <a:pt x="6500" y="3812"/>
                  </a:lnTo>
                  <a:cubicBezTo>
                    <a:pt x="6600" y="3786"/>
                    <a:pt x="6660" y="3677"/>
                    <a:pt x="6634" y="3578"/>
                  </a:cubicBezTo>
                  <a:cubicBezTo>
                    <a:pt x="6612" y="3490"/>
                    <a:pt x="6535" y="3433"/>
                    <a:pt x="6448" y="3433"/>
                  </a:cubicBezTo>
                  <a:cubicBezTo>
                    <a:pt x="6433" y="3433"/>
                    <a:pt x="6416" y="3435"/>
                    <a:pt x="6400" y="3439"/>
                  </a:cubicBezTo>
                  <a:lnTo>
                    <a:pt x="3894" y="4098"/>
                  </a:lnTo>
                  <a:cubicBezTo>
                    <a:pt x="3890" y="4102"/>
                    <a:pt x="3881" y="4102"/>
                    <a:pt x="3872" y="4102"/>
                  </a:cubicBezTo>
                  <a:cubicBezTo>
                    <a:pt x="3838" y="4102"/>
                    <a:pt x="3807" y="4080"/>
                    <a:pt x="3799" y="4041"/>
                  </a:cubicBezTo>
                  <a:lnTo>
                    <a:pt x="2875" y="343"/>
                  </a:lnTo>
                  <a:cubicBezTo>
                    <a:pt x="2823" y="139"/>
                    <a:pt x="2637" y="1"/>
                    <a:pt x="24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6" name="Google Shape;2016;p35"/>
            <p:cNvSpPr/>
            <p:nvPr/>
          </p:nvSpPr>
          <p:spPr>
            <a:xfrm>
              <a:off x="276444" y="3403774"/>
              <a:ext cx="92880" cy="94625"/>
            </a:xfrm>
            <a:custGeom>
              <a:avLst/>
              <a:gdLst/>
              <a:ahLst/>
              <a:cxnLst/>
              <a:rect l="l" t="t" r="r" b="b"/>
              <a:pathLst>
                <a:path w="1384" h="1410" extrusionOk="0">
                  <a:moveTo>
                    <a:pt x="1098" y="1"/>
                  </a:moveTo>
                  <a:lnTo>
                    <a:pt x="1" y="278"/>
                  </a:lnTo>
                  <a:lnTo>
                    <a:pt x="291" y="1410"/>
                  </a:lnTo>
                  <a:lnTo>
                    <a:pt x="1384" y="1132"/>
                  </a:lnTo>
                  <a:lnTo>
                    <a:pt x="109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7" name="Google Shape;2017;p35"/>
            <p:cNvSpPr/>
            <p:nvPr/>
          </p:nvSpPr>
          <p:spPr>
            <a:xfrm>
              <a:off x="302684" y="3409344"/>
              <a:ext cx="33488" cy="34964"/>
            </a:xfrm>
            <a:custGeom>
              <a:avLst/>
              <a:gdLst/>
              <a:ahLst/>
              <a:cxnLst/>
              <a:rect l="l" t="t" r="r" b="b"/>
              <a:pathLst>
                <a:path w="499" h="521" extrusionOk="0">
                  <a:moveTo>
                    <a:pt x="390" y="0"/>
                  </a:moveTo>
                  <a:lnTo>
                    <a:pt x="0" y="100"/>
                  </a:lnTo>
                  <a:lnTo>
                    <a:pt x="108" y="520"/>
                  </a:lnTo>
                  <a:lnTo>
                    <a:pt x="499" y="425"/>
                  </a:lnTo>
                  <a:lnTo>
                    <a:pt x="39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8" name="Google Shape;2018;p35"/>
            <p:cNvSpPr/>
            <p:nvPr/>
          </p:nvSpPr>
          <p:spPr>
            <a:xfrm>
              <a:off x="311408" y="3454442"/>
              <a:ext cx="171399" cy="174620"/>
            </a:xfrm>
            <a:custGeom>
              <a:avLst/>
              <a:gdLst/>
              <a:ahLst/>
              <a:cxnLst/>
              <a:rect l="l" t="t" r="r" b="b"/>
              <a:pathLst>
                <a:path w="2554" h="2602" extrusionOk="0">
                  <a:moveTo>
                    <a:pt x="2047" y="0"/>
                  </a:moveTo>
                  <a:lnTo>
                    <a:pt x="0" y="520"/>
                  </a:lnTo>
                  <a:lnTo>
                    <a:pt x="525" y="2601"/>
                  </a:lnTo>
                  <a:lnTo>
                    <a:pt x="2554" y="2068"/>
                  </a:lnTo>
                  <a:lnTo>
                    <a:pt x="2047" y="0"/>
                  </a:lnTo>
                  <a:close/>
                </a:path>
              </a:pathLst>
            </a:custGeom>
            <a:solidFill>
              <a:srgbClr val="C95B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9" name="Google Shape;2019;p35"/>
            <p:cNvSpPr/>
            <p:nvPr/>
          </p:nvSpPr>
          <p:spPr>
            <a:xfrm>
              <a:off x="246177" y="3635102"/>
              <a:ext cx="103953" cy="103953"/>
            </a:xfrm>
            <a:custGeom>
              <a:avLst/>
              <a:gdLst/>
              <a:ahLst/>
              <a:cxnLst/>
              <a:rect l="l" t="t" r="r" b="b"/>
              <a:pathLst>
                <a:path w="1549" h="1549" extrusionOk="0">
                  <a:moveTo>
                    <a:pt x="777" y="382"/>
                  </a:moveTo>
                  <a:cubicBezTo>
                    <a:pt x="994" y="382"/>
                    <a:pt x="1167" y="560"/>
                    <a:pt x="1167" y="777"/>
                  </a:cubicBezTo>
                  <a:cubicBezTo>
                    <a:pt x="1167" y="989"/>
                    <a:pt x="994" y="1167"/>
                    <a:pt x="777" y="1167"/>
                  </a:cubicBezTo>
                  <a:cubicBezTo>
                    <a:pt x="560" y="1167"/>
                    <a:pt x="382" y="989"/>
                    <a:pt x="382" y="777"/>
                  </a:cubicBezTo>
                  <a:cubicBezTo>
                    <a:pt x="382" y="560"/>
                    <a:pt x="560" y="382"/>
                    <a:pt x="777" y="382"/>
                  </a:cubicBezTo>
                  <a:close/>
                  <a:moveTo>
                    <a:pt x="777" y="1"/>
                  </a:moveTo>
                  <a:cubicBezTo>
                    <a:pt x="348" y="1"/>
                    <a:pt x="1" y="347"/>
                    <a:pt x="1" y="777"/>
                  </a:cubicBezTo>
                  <a:cubicBezTo>
                    <a:pt x="1" y="1202"/>
                    <a:pt x="348" y="1548"/>
                    <a:pt x="777" y="1548"/>
                  </a:cubicBezTo>
                  <a:cubicBezTo>
                    <a:pt x="1202" y="1548"/>
                    <a:pt x="1549" y="1202"/>
                    <a:pt x="1549" y="777"/>
                  </a:cubicBezTo>
                  <a:cubicBezTo>
                    <a:pt x="1549" y="347"/>
                    <a:pt x="1202" y="1"/>
                    <a:pt x="77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034" name="Google Shape;2034;p35"/>
          <p:cNvGrpSpPr/>
          <p:nvPr/>
        </p:nvGrpSpPr>
        <p:grpSpPr>
          <a:xfrm>
            <a:off x="1672373" y="1354243"/>
            <a:ext cx="1008000" cy="1008000"/>
            <a:chOff x="-2129877" y="1141250"/>
            <a:chExt cx="687341" cy="687341"/>
          </a:xfrm>
        </p:grpSpPr>
        <p:sp>
          <p:nvSpPr>
            <p:cNvPr id="2035" name="Google Shape;2035;p35"/>
            <p:cNvSpPr/>
            <p:nvPr/>
          </p:nvSpPr>
          <p:spPr>
            <a:xfrm>
              <a:off x="-2129877" y="1141250"/>
              <a:ext cx="687341" cy="687341"/>
            </a:xfrm>
            <a:custGeom>
              <a:avLst/>
              <a:gdLst/>
              <a:ahLst/>
              <a:cxnLst/>
              <a:rect l="l" t="t" r="r" b="b"/>
              <a:pathLst>
                <a:path w="10242" h="10242" extrusionOk="0">
                  <a:moveTo>
                    <a:pt x="5121" y="1"/>
                  </a:moveTo>
                  <a:cubicBezTo>
                    <a:pt x="2294" y="1"/>
                    <a:pt x="1" y="2294"/>
                    <a:pt x="1" y="5121"/>
                  </a:cubicBezTo>
                  <a:cubicBezTo>
                    <a:pt x="1" y="7948"/>
                    <a:pt x="2294" y="10242"/>
                    <a:pt x="5121" y="10242"/>
                  </a:cubicBezTo>
                  <a:cubicBezTo>
                    <a:pt x="7948" y="10242"/>
                    <a:pt x="10242" y="7948"/>
                    <a:pt x="10242" y="5121"/>
                  </a:cubicBezTo>
                  <a:cubicBezTo>
                    <a:pt x="10242" y="2294"/>
                    <a:pt x="7948" y="1"/>
                    <a:pt x="512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6" name="Google Shape;2036;p35"/>
            <p:cNvSpPr/>
            <p:nvPr/>
          </p:nvSpPr>
          <p:spPr>
            <a:xfrm>
              <a:off x="-1791777" y="1426132"/>
              <a:ext cx="152877" cy="321860"/>
            </a:xfrm>
            <a:custGeom>
              <a:avLst/>
              <a:gdLst/>
              <a:ahLst/>
              <a:cxnLst/>
              <a:rect l="l" t="t" r="r" b="b"/>
              <a:pathLst>
                <a:path w="2278" h="4796" extrusionOk="0">
                  <a:moveTo>
                    <a:pt x="1813" y="1"/>
                  </a:moveTo>
                  <a:cubicBezTo>
                    <a:pt x="1676" y="1"/>
                    <a:pt x="1498" y="127"/>
                    <a:pt x="1445" y="737"/>
                  </a:cubicBezTo>
                  <a:lnTo>
                    <a:pt x="1423" y="1934"/>
                  </a:lnTo>
                  <a:lnTo>
                    <a:pt x="1" y="1934"/>
                  </a:lnTo>
                  <a:lnTo>
                    <a:pt x="612" y="4796"/>
                  </a:lnTo>
                  <a:lnTo>
                    <a:pt x="1310" y="3894"/>
                  </a:lnTo>
                  <a:cubicBezTo>
                    <a:pt x="1310" y="3894"/>
                    <a:pt x="1896" y="2810"/>
                    <a:pt x="2121" y="2450"/>
                  </a:cubicBezTo>
                  <a:cubicBezTo>
                    <a:pt x="2277" y="2203"/>
                    <a:pt x="2151" y="1167"/>
                    <a:pt x="2060" y="542"/>
                  </a:cubicBezTo>
                  <a:cubicBezTo>
                    <a:pt x="2030" y="560"/>
                    <a:pt x="1991" y="568"/>
                    <a:pt x="1930" y="568"/>
                  </a:cubicBezTo>
                  <a:cubicBezTo>
                    <a:pt x="1926" y="568"/>
                    <a:pt x="1923" y="568"/>
                    <a:pt x="1919" y="568"/>
                  </a:cubicBezTo>
                  <a:cubicBezTo>
                    <a:pt x="1714" y="568"/>
                    <a:pt x="1726" y="449"/>
                    <a:pt x="1726" y="308"/>
                  </a:cubicBezTo>
                  <a:cubicBezTo>
                    <a:pt x="1726" y="165"/>
                    <a:pt x="1818" y="48"/>
                    <a:pt x="1930" y="48"/>
                  </a:cubicBezTo>
                  <a:cubicBezTo>
                    <a:pt x="1943" y="48"/>
                    <a:pt x="1961" y="52"/>
                    <a:pt x="1974" y="57"/>
                  </a:cubicBezTo>
                  <a:cubicBezTo>
                    <a:pt x="1952" y="40"/>
                    <a:pt x="1889" y="1"/>
                    <a:pt x="1813" y="1"/>
                  </a:cubicBezTo>
                  <a:close/>
                </a:path>
              </a:pathLst>
            </a:custGeom>
            <a:solidFill>
              <a:srgbClr val="FFCA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7" name="Google Shape;2037;p35"/>
            <p:cNvSpPr/>
            <p:nvPr/>
          </p:nvSpPr>
          <p:spPr>
            <a:xfrm>
              <a:off x="-1676818" y="1429353"/>
              <a:ext cx="23354" cy="34964"/>
            </a:xfrm>
            <a:custGeom>
              <a:avLst/>
              <a:gdLst/>
              <a:ahLst/>
              <a:cxnLst/>
              <a:rect l="l" t="t" r="r" b="b"/>
              <a:pathLst>
                <a:path w="348" h="521" extrusionOk="0">
                  <a:moveTo>
                    <a:pt x="217" y="0"/>
                  </a:moveTo>
                  <a:cubicBezTo>
                    <a:pt x="105" y="0"/>
                    <a:pt x="13" y="117"/>
                    <a:pt x="13" y="260"/>
                  </a:cubicBezTo>
                  <a:cubicBezTo>
                    <a:pt x="13" y="401"/>
                    <a:pt x="1" y="520"/>
                    <a:pt x="206" y="520"/>
                  </a:cubicBezTo>
                  <a:cubicBezTo>
                    <a:pt x="210" y="520"/>
                    <a:pt x="213" y="520"/>
                    <a:pt x="217" y="520"/>
                  </a:cubicBezTo>
                  <a:cubicBezTo>
                    <a:pt x="278" y="520"/>
                    <a:pt x="317" y="512"/>
                    <a:pt x="347" y="494"/>
                  </a:cubicBezTo>
                  <a:cubicBezTo>
                    <a:pt x="308" y="213"/>
                    <a:pt x="274" y="13"/>
                    <a:pt x="274" y="13"/>
                  </a:cubicBezTo>
                  <a:cubicBezTo>
                    <a:pt x="274" y="13"/>
                    <a:pt x="269" y="13"/>
                    <a:pt x="261" y="9"/>
                  </a:cubicBezTo>
                  <a:cubicBezTo>
                    <a:pt x="248" y="4"/>
                    <a:pt x="230" y="0"/>
                    <a:pt x="217" y="0"/>
                  </a:cubicBezTo>
                  <a:close/>
                </a:path>
              </a:pathLst>
            </a:custGeom>
            <a:solidFill>
              <a:srgbClr val="FFDF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8" name="Google Shape;2038;p35"/>
            <p:cNvSpPr/>
            <p:nvPr/>
          </p:nvSpPr>
          <p:spPr>
            <a:xfrm>
              <a:off x="-1853720" y="1679874"/>
              <a:ext cx="149924" cy="89391"/>
            </a:xfrm>
            <a:custGeom>
              <a:avLst/>
              <a:gdLst/>
              <a:ahLst/>
              <a:cxnLst/>
              <a:rect l="l" t="t" r="r" b="b"/>
              <a:pathLst>
                <a:path w="2234" h="1332" extrusionOk="0">
                  <a:moveTo>
                    <a:pt x="0" y="0"/>
                  </a:moveTo>
                  <a:lnTo>
                    <a:pt x="0" y="1331"/>
                  </a:lnTo>
                  <a:lnTo>
                    <a:pt x="2233" y="1331"/>
                  </a:lnTo>
                  <a:lnTo>
                    <a:pt x="2233" y="0"/>
                  </a:lnTo>
                  <a:close/>
                </a:path>
              </a:pathLst>
            </a:custGeom>
            <a:solidFill>
              <a:srgbClr val="FFCA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9" name="Google Shape;2039;p35"/>
            <p:cNvSpPr/>
            <p:nvPr/>
          </p:nvSpPr>
          <p:spPr>
            <a:xfrm>
              <a:off x="-1876403" y="1341170"/>
              <a:ext cx="181600" cy="346288"/>
            </a:xfrm>
            <a:custGeom>
              <a:avLst/>
              <a:gdLst/>
              <a:ahLst/>
              <a:cxnLst/>
              <a:rect l="l" t="t" r="r" b="b"/>
              <a:pathLst>
                <a:path w="2706" h="5160" extrusionOk="0">
                  <a:moveTo>
                    <a:pt x="408" y="0"/>
                  </a:moveTo>
                  <a:cubicBezTo>
                    <a:pt x="182" y="0"/>
                    <a:pt x="0" y="200"/>
                    <a:pt x="0" y="451"/>
                  </a:cubicBezTo>
                  <a:lnTo>
                    <a:pt x="0" y="4705"/>
                  </a:lnTo>
                  <a:cubicBezTo>
                    <a:pt x="0" y="4956"/>
                    <a:pt x="182" y="5160"/>
                    <a:pt x="408" y="5160"/>
                  </a:cubicBezTo>
                  <a:lnTo>
                    <a:pt x="2298" y="5160"/>
                  </a:lnTo>
                  <a:cubicBezTo>
                    <a:pt x="2524" y="5160"/>
                    <a:pt x="2706" y="4956"/>
                    <a:pt x="2706" y="4705"/>
                  </a:cubicBezTo>
                  <a:lnTo>
                    <a:pt x="2706" y="451"/>
                  </a:lnTo>
                  <a:cubicBezTo>
                    <a:pt x="2706" y="200"/>
                    <a:pt x="2524" y="0"/>
                    <a:pt x="229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0" name="Google Shape;2040;p35"/>
            <p:cNvSpPr/>
            <p:nvPr/>
          </p:nvSpPr>
          <p:spPr>
            <a:xfrm>
              <a:off x="-1864189" y="1371437"/>
              <a:ext cx="157172" cy="266024"/>
            </a:xfrm>
            <a:custGeom>
              <a:avLst/>
              <a:gdLst/>
              <a:ahLst/>
              <a:cxnLst/>
              <a:rect l="l" t="t" r="r" b="b"/>
              <a:pathLst>
                <a:path w="2342" h="3964" extrusionOk="0">
                  <a:moveTo>
                    <a:pt x="0" y="0"/>
                  </a:moveTo>
                  <a:lnTo>
                    <a:pt x="0" y="3963"/>
                  </a:lnTo>
                  <a:lnTo>
                    <a:pt x="2342" y="3963"/>
                  </a:lnTo>
                  <a:lnTo>
                    <a:pt x="2342" y="0"/>
                  </a:lnTo>
                  <a:close/>
                </a:path>
              </a:pathLst>
            </a:custGeom>
            <a:solidFill>
              <a:srgbClr val="2C3F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1" name="Google Shape;2041;p35"/>
            <p:cNvSpPr/>
            <p:nvPr/>
          </p:nvSpPr>
          <p:spPr>
            <a:xfrm>
              <a:off x="-1855196" y="1380430"/>
              <a:ext cx="66707" cy="76573"/>
            </a:xfrm>
            <a:custGeom>
              <a:avLst/>
              <a:gdLst/>
              <a:ahLst/>
              <a:cxnLst/>
              <a:rect l="l" t="t" r="r" b="b"/>
              <a:pathLst>
                <a:path w="994" h="1141" extrusionOk="0">
                  <a:moveTo>
                    <a:pt x="1" y="1"/>
                  </a:moveTo>
                  <a:lnTo>
                    <a:pt x="1" y="1141"/>
                  </a:lnTo>
                  <a:lnTo>
                    <a:pt x="994" y="1141"/>
                  </a:lnTo>
                  <a:lnTo>
                    <a:pt x="99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2" name="Google Shape;2042;p35"/>
            <p:cNvSpPr/>
            <p:nvPr/>
          </p:nvSpPr>
          <p:spPr>
            <a:xfrm>
              <a:off x="-1778691" y="1380430"/>
              <a:ext cx="62681" cy="76573"/>
            </a:xfrm>
            <a:custGeom>
              <a:avLst/>
              <a:gdLst/>
              <a:ahLst/>
              <a:cxnLst/>
              <a:rect l="l" t="t" r="r" b="b"/>
              <a:pathLst>
                <a:path w="934" h="1141" extrusionOk="0">
                  <a:moveTo>
                    <a:pt x="1" y="1"/>
                  </a:moveTo>
                  <a:lnTo>
                    <a:pt x="1" y="1141"/>
                  </a:lnTo>
                  <a:lnTo>
                    <a:pt x="933" y="1141"/>
                  </a:lnTo>
                  <a:lnTo>
                    <a:pt x="93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3" name="Google Shape;2043;p35"/>
            <p:cNvSpPr/>
            <p:nvPr/>
          </p:nvSpPr>
          <p:spPr>
            <a:xfrm>
              <a:off x="-1855196" y="1465994"/>
              <a:ext cx="145490" cy="201733"/>
            </a:xfrm>
            <a:custGeom>
              <a:avLst/>
              <a:gdLst/>
              <a:ahLst/>
              <a:cxnLst/>
              <a:rect l="l" t="t" r="r" b="b"/>
              <a:pathLst>
                <a:path w="994" h="1085" extrusionOk="0">
                  <a:moveTo>
                    <a:pt x="1" y="0"/>
                  </a:moveTo>
                  <a:lnTo>
                    <a:pt x="1" y="1084"/>
                  </a:lnTo>
                  <a:lnTo>
                    <a:pt x="994" y="1084"/>
                  </a:lnTo>
                  <a:lnTo>
                    <a:pt x="99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4" name="Google Shape;2044;p35"/>
            <p:cNvSpPr/>
            <p:nvPr/>
          </p:nvSpPr>
          <p:spPr>
            <a:xfrm>
              <a:off x="-1778691" y="1465995"/>
              <a:ext cx="62681" cy="72814"/>
            </a:xfrm>
            <a:custGeom>
              <a:avLst/>
              <a:gdLst/>
              <a:ahLst/>
              <a:cxnLst/>
              <a:rect l="l" t="t" r="r" b="b"/>
              <a:pathLst>
                <a:path w="934" h="1085" extrusionOk="0">
                  <a:moveTo>
                    <a:pt x="1" y="0"/>
                  </a:moveTo>
                  <a:lnTo>
                    <a:pt x="1" y="1084"/>
                  </a:lnTo>
                  <a:lnTo>
                    <a:pt x="933" y="1084"/>
                  </a:lnTo>
                  <a:lnTo>
                    <a:pt x="93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5" name="Google Shape;2045;p35"/>
            <p:cNvSpPr/>
            <p:nvPr/>
          </p:nvSpPr>
          <p:spPr>
            <a:xfrm>
              <a:off x="-1855196" y="1549815"/>
              <a:ext cx="66707" cy="78586"/>
            </a:xfrm>
            <a:custGeom>
              <a:avLst/>
              <a:gdLst/>
              <a:ahLst/>
              <a:cxnLst/>
              <a:rect l="l" t="t" r="r" b="b"/>
              <a:pathLst>
                <a:path w="994" h="1171" extrusionOk="0">
                  <a:moveTo>
                    <a:pt x="1" y="0"/>
                  </a:moveTo>
                  <a:lnTo>
                    <a:pt x="1" y="1171"/>
                  </a:lnTo>
                  <a:lnTo>
                    <a:pt x="994" y="1171"/>
                  </a:lnTo>
                  <a:lnTo>
                    <a:pt x="99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6" name="Google Shape;2046;p35"/>
            <p:cNvSpPr/>
            <p:nvPr/>
          </p:nvSpPr>
          <p:spPr>
            <a:xfrm>
              <a:off x="-1778691" y="1549815"/>
              <a:ext cx="62681" cy="78586"/>
            </a:xfrm>
            <a:custGeom>
              <a:avLst/>
              <a:gdLst/>
              <a:ahLst/>
              <a:cxnLst/>
              <a:rect l="l" t="t" r="r" b="b"/>
              <a:pathLst>
                <a:path w="934" h="1171" extrusionOk="0">
                  <a:moveTo>
                    <a:pt x="1" y="0"/>
                  </a:moveTo>
                  <a:lnTo>
                    <a:pt x="1" y="1171"/>
                  </a:lnTo>
                  <a:lnTo>
                    <a:pt x="933" y="1171"/>
                  </a:lnTo>
                  <a:lnTo>
                    <a:pt x="93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7" name="Google Shape;2047;p35"/>
            <p:cNvSpPr/>
            <p:nvPr/>
          </p:nvSpPr>
          <p:spPr>
            <a:xfrm>
              <a:off x="-1930561" y="1591088"/>
              <a:ext cx="91739" cy="84559"/>
            </a:xfrm>
            <a:custGeom>
              <a:avLst/>
              <a:gdLst/>
              <a:ahLst/>
              <a:cxnLst/>
              <a:rect l="l" t="t" r="r" b="b"/>
              <a:pathLst>
                <a:path w="1367" h="1260" extrusionOk="0">
                  <a:moveTo>
                    <a:pt x="332" y="1"/>
                  </a:moveTo>
                  <a:cubicBezTo>
                    <a:pt x="252" y="1"/>
                    <a:pt x="170" y="35"/>
                    <a:pt x="109" y="100"/>
                  </a:cubicBezTo>
                  <a:cubicBezTo>
                    <a:pt x="1" y="222"/>
                    <a:pt x="1" y="400"/>
                    <a:pt x="109" y="499"/>
                  </a:cubicBezTo>
                  <a:lnTo>
                    <a:pt x="864" y="1193"/>
                  </a:lnTo>
                  <a:cubicBezTo>
                    <a:pt x="912" y="1238"/>
                    <a:pt x="973" y="1260"/>
                    <a:pt x="1036" y="1260"/>
                  </a:cubicBezTo>
                  <a:cubicBezTo>
                    <a:pt x="1115" y="1260"/>
                    <a:pt x="1196" y="1226"/>
                    <a:pt x="1258" y="1158"/>
                  </a:cubicBezTo>
                  <a:cubicBezTo>
                    <a:pt x="1366" y="1041"/>
                    <a:pt x="1366" y="864"/>
                    <a:pt x="1258" y="764"/>
                  </a:cubicBezTo>
                  <a:lnTo>
                    <a:pt x="504" y="66"/>
                  </a:lnTo>
                  <a:cubicBezTo>
                    <a:pt x="456" y="22"/>
                    <a:pt x="395" y="1"/>
                    <a:pt x="332" y="1"/>
                  </a:cubicBezTo>
                  <a:close/>
                </a:path>
              </a:pathLst>
            </a:custGeom>
            <a:solidFill>
              <a:srgbClr val="FFCA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8" name="Google Shape;2048;p35"/>
            <p:cNvSpPr/>
            <p:nvPr/>
          </p:nvSpPr>
          <p:spPr>
            <a:xfrm>
              <a:off x="-1923581" y="1525119"/>
              <a:ext cx="84156" cy="77042"/>
            </a:xfrm>
            <a:custGeom>
              <a:avLst/>
              <a:gdLst/>
              <a:ahLst/>
              <a:cxnLst/>
              <a:rect l="l" t="t" r="r" b="b"/>
              <a:pathLst>
                <a:path w="1254" h="1148" extrusionOk="0">
                  <a:moveTo>
                    <a:pt x="355" y="0"/>
                  </a:moveTo>
                  <a:cubicBezTo>
                    <a:pt x="276" y="0"/>
                    <a:pt x="190" y="38"/>
                    <a:pt x="122" y="108"/>
                  </a:cubicBezTo>
                  <a:cubicBezTo>
                    <a:pt x="14" y="229"/>
                    <a:pt x="1" y="394"/>
                    <a:pt x="96" y="485"/>
                  </a:cubicBezTo>
                  <a:lnTo>
                    <a:pt x="760" y="1096"/>
                  </a:lnTo>
                  <a:cubicBezTo>
                    <a:pt x="798" y="1131"/>
                    <a:pt x="847" y="1148"/>
                    <a:pt x="899" y="1148"/>
                  </a:cubicBezTo>
                  <a:cubicBezTo>
                    <a:pt x="978" y="1148"/>
                    <a:pt x="1065" y="1110"/>
                    <a:pt x="1132" y="1040"/>
                  </a:cubicBezTo>
                  <a:cubicBezTo>
                    <a:pt x="1241" y="919"/>
                    <a:pt x="1254" y="750"/>
                    <a:pt x="1158" y="663"/>
                  </a:cubicBezTo>
                  <a:lnTo>
                    <a:pt x="495" y="52"/>
                  </a:lnTo>
                  <a:cubicBezTo>
                    <a:pt x="457" y="17"/>
                    <a:pt x="408" y="0"/>
                    <a:pt x="355" y="0"/>
                  </a:cubicBezTo>
                  <a:close/>
                </a:path>
              </a:pathLst>
            </a:custGeom>
            <a:solidFill>
              <a:srgbClr val="FFCA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9" name="Google Shape;2049;p35"/>
            <p:cNvSpPr/>
            <p:nvPr/>
          </p:nvSpPr>
          <p:spPr>
            <a:xfrm>
              <a:off x="-1915998" y="1458210"/>
              <a:ext cx="79794" cy="73217"/>
            </a:xfrm>
            <a:custGeom>
              <a:avLst/>
              <a:gdLst/>
              <a:ahLst/>
              <a:cxnLst/>
              <a:rect l="l" t="t" r="r" b="b"/>
              <a:pathLst>
                <a:path w="1189" h="1091" extrusionOk="0">
                  <a:moveTo>
                    <a:pt x="361" y="1"/>
                  </a:moveTo>
                  <a:cubicBezTo>
                    <a:pt x="284" y="1"/>
                    <a:pt x="196" y="40"/>
                    <a:pt x="126" y="112"/>
                  </a:cubicBezTo>
                  <a:cubicBezTo>
                    <a:pt x="18" y="233"/>
                    <a:pt x="0" y="394"/>
                    <a:pt x="87" y="476"/>
                  </a:cubicBezTo>
                  <a:lnTo>
                    <a:pt x="703" y="1044"/>
                  </a:lnTo>
                  <a:cubicBezTo>
                    <a:pt x="737" y="1075"/>
                    <a:pt x="782" y="1091"/>
                    <a:pt x="830" y="1091"/>
                  </a:cubicBezTo>
                  <a:cubicBezTo>
                    <a:pt x="908" y="1091"/>
                    <a:pt x="995" y="1050"/>
                    <a:pt x="1063" y="975"/>
                  </a:cubicBezTo>
                  <a:cubicBezTo>
                    <a:pt x="1171" y="858"/>
                    <a:pt x="1188" y="693"/>
                    <a:pt x="1102" y="615"/>
                  </a:cubicBezTo>
                  <a:lnTo>
                    <a:pt x="486" y="47"/>
                  </a:lnTo>
                  <a:cubicBezTo>
                    <a:pt x="453" y="16"/>
                    <a:pt x="409" y="1"/>
                    <a:pt x="361" y="1"/>
                  </a:cubicBezTo>
                  <a:close/>
                </a:path>
              </a:pathLst>
            </a:custGeom>
            <a:solidFill>
              <a:srgbClr val="FFCA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0" name="Google Shape;2050;p35"/>
            <p:cNvSpPr/>
            <p:nvPr/>
          </p:nvSpPr>
          <p:spPr>
            <a:xfrm>
              <a:off x="-1943043" y="1382443"/>
              <a:ext cx="66707" cy="73687"/>
            </a:xfrm>
            <a:custGeom>
              <a:avLst/>
              <a:gdLst/>
              <a:ahLst/>
              <a:cxnLst/>
              <a:rect l="l" t="t" r="r" b="b"/>
              <a:pathLst>
                <a:path w="994" h="1098" extrusionOk="0">
                  <a:moveTo>
                    <a:pt x="408" y="0"/>
                  </a:moveTo>
                  <a:cubicBezTo>
                    <a:pt x="350" y="0"/>
                    <a:pt x="297" y="17"/>
                    <a:pt x="252" y="57"/>
                  </a:cubicBezTo>
                  <a:cubicBezTo>
                    <a:pt x="0" y="283"/>
                    <a:pt x="451" y="825"/>
                    <a:pt x="993" y="1098"/>
                  </a:cubicBezTo>
                  <a:lnTo>
                    <a:pt x="993" y="331"/>
                  </a:lnTo>
                  <a:cubicBezTo>
                    <a:pt x="993" y="331"/>
                    <a:pt x="663" y="0"/>
                    <a:pt x="408" y="0"/>
                  </a:cubicBezTo>
                  <a:close/>
                </a:path>
              </a:pathLst>
            </a:custGeom>
            <a:solidFill>
              <a:srgbClr val="FFCA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1" name="Google Shape;2051;p35"/>
            <p:cNvSpPr/>
            <p:nvPr/>
          </p:nvSpPr>
          <p:spPr>
            <a:xfrm>
              <a:off x="-1882845" y="1637662"/>
              <a:ext cx="37313" cy="31139"/>
            </a:xfrm>
            <a:custGeom>
              <a:avLst/>
              <a:gdLst/>
              <a:ahLst/>
              <a:cxnLst/>
              <a:rect l="l" t="t" r="r" b="b"/>
              <a:pathLst>
                <a:path w="556" h="464" extrusionOk="0">
                  <a:moveTo>
                    <a:pt x="236" y="0"/>
                  </a:moveTo>
                  <a:cubicBezTo>
                    <a:pt x="201" y="0"/>
                    <a:pt x="164" y="18"/>
                    <a:pt x="122" y="61"/>
                  </a:cubicBezTo>
                  <a:cubicBezTo>
                    <a:pt x="1" y="187"/>
                    <a:pt x="87" y="261"/>
                    <a:pt x="192" y="360"/>
                  </a:cubicBezTo>
                  <a:cubicBezTo>
                    <a:pt x="256" y="427"/>
                    <a:pt x="335" y="464"/>
                    <a:pt x="400" y="464"/>
                  </a:cubicBezTo>
                  <a:cubicBezTo>
                    <a:pt x="436" y="464"/>
                    <a:pt x="468" y="453"/>
                    <a:pt x="491" y="430"/>
                  </a:cubicBezTo>
                  <a:cubicBezTo>
                    <a:pt x="556" y="365"/>
                    <a:pt x="525" y="230"/>
                    <a:pt x="426" y="131"/>
                  </a:cubicBezTo>
                  <a:cubicBezTo>
                    <a:pt x="358" y="63"/>
                    <a:pt x="301" y="0"/>
                    <a:pt x="236" y="0"/>
                  </a:cubicBezTo>
                  <a:close/>
                </a:path>
              </a:pathLst>
            </a:custGeom>
            <a:solidFill>
              <a:srgbClr val="FFDF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2" name="Google Shape;2052;p35"/>
            <p:cNvSpPr/>
            <p:nvPr/>
          </p:nvSpPr>
          <p:spPr>
            <a:xfrm>
              <a:off x="-1886872" y="1560419"/>
              <a:ext cx="36978" cy="31139"/>
            </a:xfrm>
            <a:custGeom>
              <a:avLst/>
              <a:gdLst/>
              <a:ahLst/>
              <a:cxnLst/>
              <a:rect l="l" t="t" r="r" b="b"/>
              <a:pathLst>
                <a:path w="551" h="464" extrusionOk="0">
                  <a:moveTo>
                    <a:pt x="235" y="0"/>
                  </a:moveTo>
                  <a:cubicBezTo>
                    <a:pt x="201" y="0"/>
                    <a:pt x="164" y="18"/>
                    <a:pt x="121" y="63"/>
                  </a:cubicBezTo>
                  <a:cubicBezTo>
                    <a:pt x="0" y="189"/>
                    <a:pt x="87" y="263"/>
                    <a:pt x="186" y="362"/>
                  </a:cubicBezTo>
                  <a:cubicBezTo>
                    <a:pt x="253" y="429"/>
                    <a:pt x="333" y="464"/>
                    <a:pt x="399" y="464"/>
                  </a:cubicBezTo>
                  <a:cubicBezTo>
                    <a:pt x="435" y="464"/>
                    <a:pt x="467" y="453"/>
                    <a:pt x="490" y="432"/>
                  </a:cubicBezTo>
                  <a:cubicBezTo>
                    <a:pt x="551" y="367"/>
                    <a:pt x="525" y="232"/>
                    <a:pt x="421" y="128"/>
                  </a:cubicBezTo>
                  <a:cubicBezTo>
                    <a:pt x="356" y="63"/>
                    <a:pt x="300" y="0"/>
                    <a:pt x="235" y="0"/>
                  </a:cubicBezTo>
                  <a:close/>
                </a:path>
              </a:pathLst>
            </a:custGeom>
            <a:solidFill>
              <a:srgbClr val="FFDF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3" name="Google Shape;2053;p35"/>
            <p:cNvSpPr/>
            <p:nvPr/>
          </p:nvSpPr>
          <p:spPr>
            <a:xfrm>
              <a:off x="-1880765" y="1490826"/>
              <a:ext cx="36978" cy="31072"/>
            </a:xfrm>
            <a:custGeom>
              <a:avLst/>
              <a:gdLst/>
              <a:ahLst/>
              <a:cxnLst/>
              <a:rect l="l" t="t" r="r" b="b"/>
              <a:pathLst>
                <a:path w="551" h="463" extrusionOk="0">
                  <a:moveTo>
                    <a:pt x="232" y="1"/>
                  </a:moveTo>
                  <a:cubicBezTo>
                    <a:pt x="198" y="1"/>
                    <a:pt x="162" y="19"/>
                    <a:pt x="122" y="64"/>
                  </a:cubicBezTo>
                  <a:cubicBezTo>
                    <a:pt x="0" y="190"/>
                    <a:pt x="87" y="263"/>
                    <a:pt x="187" y="363"/>
                  </a:cubicBezTo>
                  <a:cubicBezTo>
                    <a:pt x="251" y="427"/>
                    <a:pt x="331" y="463"/>
                    <a:pt x="396" y="463"/>
                  </a:cubicBezTo>
                  <a:cubicBezTo>
                    <a:pt x="432" y="463"/>
                    <a:pt x="464" y="451"/>
                    <a:pt x="486" y="428"/>
                  </a:cubicBezTo>
                  <a:cubicBezTo>
                    <a:pt x="551" y="367"/>
                    <a:pt x="520" y="233"/>
                    <a:pt x="421" y="129"/>
                  </a:cubicBezTo>
                  <a:cubicBezTo>
                    <a:pt x="353" y="64"/>
                    <a:pt x="296" y="1"/>
                    <a:pt x="232" y="1"/>
                  </a:cubicBezTo>
                  <a:close/>
                </a:path>
              </a:pathLst>
            </a:custGeom>
            <a:solidFill>
              <a:srgbClr val="FFDF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4" name="Google Shape;2054;p35"/>
            <p:cNvSpPr/>
            <p:nvPr/>
          </p:nvSpPr>
          <p:spPr>
            <a:xfrm>
              <a:off x="-1865397" y="1738327"/>
              <a:ext cx="167372" cy="13154"/>
            </a:xfrm>
            <a:custGeom>
              <a:avLst/>
              <a:gdLst/>
              <a:ahLst/>
              <a:cxnLst/>
              <a:rect l="l" t="t" r="r" b="b"/>
              <a:pathLst>
                <a:path w="2494" h="196" extrusionOk="0">
                  <a:moveTo>
                    <a:pt x="1" y="1"/>
                  </a:moveTo>
                  <a:lnTo>
                    <a:pt x="1" y="196"/>
                  </a:lnTo>
                  <a:lnTo>
                    <a:pt x="2494" y="196"/>
                  </a:lnTo>
                  <a:lnTo>
                    <a:pt x="249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5" name="Google Shape;2055;p35"/>
            <p:cNvSpPr/>
            <p:nvPr/>
          </p:nvSpPr>
          <p:spPr>
            <a:xfrm>
              <a:off x="-1876403" y="1749400"/>
              <a:ext cx="198780" cy="49527"/>
            </a:xfrm>
            <a:custGeom>
              <a:avLst/>
              <a:gdLst/>
              <a:ahLst/>
              <a:cxnLst/>
              <a:rect l="l" t="t" r="r" b="b"/>
              <a:pathLst>
                <a:path w="2962" h="738" extrusionOk="0">
                  <a:moveTo>
                    <a:pt x="0" y="0"/>
                  </a:moveTo>
                  <a:lnTo>
                    <a:pt x="0" y="737"/>
                  </a:lnTo>
                  <a:lnTo>
                    <a:pt x="2961" y="737"/>
                  </a:lnTo>
                  <a:lnTo>
                    <a:pt x="2961" y="0"/>
                  </a:lnTo>
                  <a:close/>
                </a:path>
              </a:pathLst>
            </a:custGeom>
            <a:solidFill>
              <a:srgbClr val="2C3F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6" name="Google Shape;2056;p35"/>
            <p:cNvSpPr/>
            <p:nvPr/>
          </p:nvSpPr>
          <p:spPr>
            <a:xfrm>
              <a:off x="-1862176" y="1792753"/>
              <a:ext cx="162406" cy="35837"/>
            </a:xfrm>
            <a:custGeom>
              <a:avLst/>
              <a:gdLst/>
              <a:ahLst/>
              <a:cxnLst/>
              <a:rect l="l" t="t" r="r" b="b"/>
              <a:pathLst>
                <a:path w="2420" h="534" extrusionOk="0">
                  <a:moveTo>
                    <a:pt x="1" y="0"/>
                  </a:moveTo>
                  <a:lnTo>
                    <a:pt x="1" y="408"/>
                  </a:lnTo>
                  <a:cubicBezTo>
                    <a:pt x="365" y="490"/>
                    <a:pt x="742" y="534"/>
                    <a:pt x="1132" y="534"/>
                  </a:cubicBezTo>
                  <a:cubicBezTo>
                    <a:pt x="1579" y="534"/>
                    <a:pt x="2008" y="477"/>
                    <a:pt x="2420" y="373"/>
                  </a:cubicBezTo>
                  <a:lnTo>
                    <a:pt x="2420" y="0"/>
                  </a:lnTo>
                  <a:close/>
                </a:path>
              </a:pathLst>
            </a:custGeom>
            <a:solidFill>
              <a:srgbClr val="2C3F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7" name="Google Shape;2057;p35"/>
            <p:cNvSpPr/>
            <p:nvPr/>
          </p:nvSpPr>
          <p:spPr>
            <a:xfrm>
              <a:off x="-1712050" y="1759601"/>
              <a:ext cx="26307" cy="26240"/>
            </a:xfrm>
            <a:custGeom>
              <a:avLst/>
              <a:gdLst/>
              <a:ahLst/>
              <a:cxnLst/>
              <a:rect l="l" t="t" r="r" b="b"/>
              <a:pathLst>
                <a:path w="392" h="391" extrusionOk="0">
                  <a:moveTo>
                    <a:pt x="196" y="0"/>
                  </a:moveTo>
                  <a:cubicBezTo>
                    <a:pt x="88" y="0"/>
                    <a:pt x="1" y="87"/>
                    <a:pt x="1" y="195"/>
                  </a:cubicBezTo>
                  <a:cubicBezTo>
                    <a:pt x="1" y="304"/>
                    <a:pt x="88" y="390"/>
                    <a:pt x="196" y="390"/>
                  </a:cubicBezTo>
                  <a:cubicBezTo>
                    <a:pt x="304" y="390"/>
                    <a:pt x="391" y="304"/>
                    <a:pt x="391" y="195"/>
                  </a:cubicBezTo>
                  <a:cubicBezTo>
                    <a:pt x="391" y="87"/>
                    <a:pt x="304" y="0"/>
                    <a:pt x="196" y="0"/>
                  </a:cubicBezTo>
                  <a:close/>
                </a:path>
              </a:pathLst>
            </a:custGeom>
            <a:solidFill>
              <a:srgbClr val="FBF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058" name="Google Shape;2058;p35"/>
          <p:cNvGrpSpPr/>
          <p:nvPr/>
        </p:nvGrpSpPr>
        <p:grpSpPr>
          <a:xfrm>
            <a:off x="6471796" y="1354243"/>
            <a:ext cx="1008000" cy="1008000"/>
            <a:chOff x="-1173761" y="1141854"/>
            <a:chExt cx="687341" cy="687341"/>
          </a:xfrm>
        </p:grpSpPr>
        <p:sp>
          <p:nvSpPr>
            <p:cNvPr id="2059" name="Google Shape;2059;p35"/>
            <p:cNvSpPr/>
            <p:nvPr/>
          </p:nvSpPr>
          <p:spPr>
            <a:xfrm>
              <a:off x="-1173761" y="1141854"/>
              <a:ext cx="687341" cy="687341"/>
            </a:xfrm>
            <a:custGeom>
              <a:avLst/>
              <a:gdLst/>
              <a:ahLst/>
              <a:cxnLst/>
              <a:rect l="l" t="t" r="r" b="b"/>
              <a:pathLst>
                <a:path w="10242" h="10242" extrusionOk="0">
                  <a:moveTo>
                    <a:pt x="5121" y="0"/>
                  </a:moveTo>
                  <a:cubicBezTo>
                    <a:pt x="2295" y="0"/>
                    <a:pt x="1" y="2294"/>
                    <a:pt x="1" y="5121"/>
                  </a:cubicBezTo>
                  <a:cubicBezTo>
                    <a:pt x="1" y="7952"/>
                    <a:pt x="2295" y="10241"/>
                    <a:pt x="5121" y="10241"/>
                  </a:cubicBezTo>
                  <a:cubicBezTo>
                    <a:pt x="7948" y="10241"/>
                    <a:pt x="10242" y="7952"/>
                    <a:pt x="10242" y="5121"/>
                  </a:cubicBezTo>
                  <a:cubicBezTo>
                    <a:pt x="10242" y="2294"/>
                    <a:pt x="7948" y="0"/>
                    <a:pt x="51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0" name="Google Shape;2060;p35"/>
            <p:cNvSpPr/>
            <p:nvPr/>
          </p:nvSpPr>
          <p:spPr>
            <a:xfrm>
              <a:off x="-716340" y="1297817"/>
              <a:ext cx="101068" cy="103953"/>
            </a:xfrm>
            <a:custGeom>
              <a:avLst/>
              <a:gdLst/>
              <a:ahLst/>
              <a:cxnLst/>
              <a:rect l="l" t="t" r="r" b="b"/>
              <a:pathLst>
                <a:path w="1506" h="1549" extrusionOk="0">
                  <a:moveTo>
                    <a:pt x="1358" y="0"/>
                  </a:moveTo>
                  <a:cubicBezTo>
                    <a:pt x="1349" y="321"/>
                    <a:pt x="1111" y="807"/>
                    <a:pt x="824" y="1106"/>
                  </a:cubicBezTo>
                  <a:cubicBezTo>
                    <a:pt x="699" y="1240"/>
                    <a:pt x="564" y="1340"/>
                    <a:pt x="443" y="1379"/>
                  </a:cubicBezTo>
                  <a:cubicBezTo>
                    <a:pt x="402" y="1391"/>
                    <a:pt x="364" y="1397"/>
                    <a:pt x="329" y="1397"/>
                  </a:cubicBezTo>
                  <a:cubicBezTo>
                    <a:pt x="260" y="1397"/>
                    <a:pt x="198" y="1373"/>
                    <a:pt x="135" y="1318"/>
                  </a:cubicBezTo>
                  <a:cubicBezTo>
                    <a:pt x="131" y="1310"/>
                    <a:pt x="122" y="1301"/>
                    <a:pt x="113" y="1292"/>
                  </a:cubicBezTo>
                  <a:lnTo>
                    <a:pt x="1" y="1396"/>
                  </a:lnTo>
                  <a:cubicBezTo>
                    <a:pt x="14" y="1405"/>
                    <a:pt x="22" y="1418"/>
                    <a:pt x="35" y="1427"/>
                  </a:cubicBezTo>
                  <a:cubicBezTo>
                    <a:pt x="35" y="1427"/>
                    <a:pt x="35" y="1427"/>
                    <a:pt x="35" y="1431"/>
                  </a:cubicBezTo>
                  <a:cubicBezTo>
                    <a:pt x="122" y="1512"/>
                    <a:pt x="226" y="1549"/>
                    <a:pt x="332" y="1549"/>
                  </a:cubicBezTo>
                  <a:cubicBezTo>
                    <a:pt x="385" y="1549"/>
                    <a:pt x="439" y="1540"/>
                    <a:pt x="491" y="1522"/>
                  </a:cubicBezTo>
                  <a:cubicBezTo>
                    <a:pt x="647" y="1470"/>
                    <a:pt x="798" y="1357"/>
                    <a:pt x="933" y="1210"/>
                  </a:cubicBezTo>
                  <a:cubicBezTo>
                    <a:pt x="1245" y="881"/>
                    <a:pt x="1496" y="391"/>
                    <a:pt x="1505" y="5"/>
                  </a:cubicBezTo>
                  <a:lnTo>
                    <a:pt x="1358" y="0"/>
                  </a:lnTo>
                  <a:close/>
                </a:path>
              </a:pathLst>
            </a:custGeom>
            <a:solidFill>
              <a:srgbClr val="2C3F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1" name="Google Shape;2061;p35"/>
            <p:cNvSpPr/>
            <p:nvPr/>
          </p:nvSpPr>
          <p:spPr>
            <a:xfrm>
              <a:off x="-1094907" y="1325467"/>
              <a:ext cx="416149" cy="399372"/>
            </a:xfrm>
            <a:custGeom>
              <a:avLst/>
              <a:gdLst/>
              <a:ahLst/>
              <a:cxnLst/>
              <a:rect l="l" t="t" r="r" b="b"/>
              <a:pathLst>
                <a:path w="6201" h="5951" extrusionOk="0">
                  <a:moveTo>
                    <a:pt x="6201" y="0"/>
                  </a:moveTo>
                  <a:lnTo>
                    <a:pt x="6201" y="0"/>
                  </a:lnTo>
                  <a:cubicBezTo>
                    <a:pt x="6201" y="0"/>
                    <a:pt x="3756" y="31"/>
                    <a:pt x="3617" y="156"/>
                  </a:cubicBezTo>
                  <a:lnTo>
                    <a:pt x="148" y="3356"/>
                  </a:lnTo>
                  <a:cubicBezTo>
                    <a:pt x="10" y="3482"/>
                    <a:pt x="1" y="3699"/>
                    <a:pt x="127" y="3837"/>
                  </a:cubicBezTo>
                  <a:lnTo>
                    <a:pt x="1974" y="5840"/>
                  </a:lnTo>
                  <a:cubicBezTo>
                    <a:pt x="2042" y="5913"/>
                    <a:pt x="2133" y="5950"/>
                    <a:pt x="2224" y="5950"/>
                  </a:cubicBezTo>
                  <a:cubicBezTo>
                    <a:pt x="2306" y="5950"/>
                    <a:pt x="2389" y="5920"/>
                    <a:pt x="2455" y="5858"/>
                  </a:cubicBezTo>
                  <a:lnTo>
                    <a:pt x="5923" y="2662"/>
                  </a:lnTo>
                  <a:cubicBezTo>
                    <a:pt x="6062" y="2532"/>
                    <a:pt x="6201" y="0"/>
                    <a:pt x="62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2" name="Google Shape;2062;p35"/>
            <p:cNvSpPr/>
            <p:nvPr/>
          </p:nvSpPr>
          <p:spPr>
            <a:xfrm>
              <a:off x="-761169" y="1349022"/>
              <a:ext cx="60332" cy="54292"/>
            </a:xfrm>
            <a:custGeom>
              <a:avLst/>
              <a:gdLst/>
              <a:ahLst/>
              <a:cxnLst/>
              <a:rect l="l" t="t" r="r" b="b"/>
              <a:pathLst>
                <a:path w="899" h="809" extrusionOk="0">
                  <a:moveTo>
                    <a:pt x="451" y="1"/>
                  </a:moveTo>
                  <a:cubicBezTo>
                    <a:pt x="352" y="1"/>
                    <a:pt x="253" y="37"/>
                    <a:pt x="174" y="109"/>
                  </a:cubicBezTo>
                  <a:cubicBezTo>
                    <a:pt x="10" y="261"/>
                    <a:pt x="1" y="516"/>
                    <a:pt x="153" y="677"/>
                  </a:cubicBezTo>
                  <a:cubicBezTo>
                    <a:pt x="233" y="764"/>
                    <a:pt x="343" y="809"/>
                    <a:pt x="452" y="809"/>
                  </a:cubicBezTo>
                  <a:cubicBezTo>
                    <a:pt x="549" y="809"/>
                    <a:pt x="645" y="774"/>
                    <a:pt x="721" y="703"/>
                  </a:cubicBezTo>
                  <a:cubicBezTo>
                    <a:pt x="885" y="551"/>
                    <a:pt x="898" y="295"/>
                    <a:pt x="747" y="131"/>
                  </a:cubicBezTo>
                  <a:cubicBezTo>
                    <a:pt x="667" y="44"/>
                    <a:pt x="559" y="1"/>
                    <a:pt x="4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3" name="Google Shape;2063;p35"/>
            <p:cNvSpPr/>
            <p:nvPr/>
          </p:nvSpPr>
          <p:spPr>
            <a:xfrm>
              <a:off x="-1068667" y="1365464"/>
              <a:ext cx="343939" cy="331725"/>
            </a:xfrm>
            <a:custGeom>
              <a:avLst/>
              <a:gdLst/>
              <a:ahLst/>
              <a:cxnLst/>
              <a:rect l="l" t="t" r="r" b="b"/>
              <a:pathLst>
                <a:path w="5125" h="4943" extrusionOk="0">
                  <a:moveTo>
                    <a:pt x="3292" y="0"/>
                  </a:moveTo>
                  <a:cubicBezTo>
                    <a:pt x="3210" y="0"/>
                    <a:pt x="3127" y="30"/>
                    <a:pt x="3061" y="89"/>
                  </a:cubicBezTo>
                  <a:lnTo>
                    <a:pt x="148" y="2773"/>
                  </a:lnTo>
                  <a:cubicBezTo>
                    <a:pt x="9" y="2903"/>
                    <a:pt x="0" y="3120"/>
                    <a:pt x="130" y="3259"/>
                  </a:cubicBezTo>
                  <a:lnTo>
                    <a:pt x="1583" y="4833"/>
                  </a:lnTo>
                  <a:cubicBezTo>
                    <a:pt x="1649" y="4906"/>
                    <a:pt x="1741" y="4943"/>
                    <a:pt x="1833" y="4943"/>
                  </a:cubicBezTo>
                  <a:cubicBezTo>
                    <a:pt x="1916" y="4943"/>
                    <a:pt x="1999" y="4914"/>
                    <a:pt x="2064" y="4854"/>
                  </a:cubicBezTo>
                  <a:lnTo>
                    <a:pt x="4978" y="2166"/>
                  </a:lnTo>
                  <a:cubicBezTo>
                    <a:pt x="5116" y="2040"/>
                    <a:pt x="5125" y="1824"/>
                    <a:pt x="4995" y="1685"/>
                  </a:cubicBezTo>
                  <a:lnTo>
                    <a:pt x="3542" y="107"/>
                  </a:lnTo>
                  <a:cubicBezTo>
                    <a:pt x="3474" y="36"/>
                    <a:pt x="3383" y="0"/>
                    <a:pt x="32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4" name="Google Shape;2064;p35"/>
            <p:cNvSpPr/>
            <p:nvPr/>
          </p:nvSpPr>
          <p:spPr>
            <a:xfrm>
              <a:off x="-877202" y="1378416"/>
              <a:ext cx="135361" cy="142609"/>
            </a:xfrm>
            <a:custGeom>
              <a:avLst/>
              <a:gdLst/>
              <a:ahLst/>
              <a:cxnLst/>
              <a:rect l="l" t="t" r="r" b="b"/>
              <a:pathLst>
                <a:path w="2017" h="2125" extrusionOk="0">
                  <a:moveTo>
                    <a:pt x="390" y="0"/>
                  </a:moveTo>
                  <a:lnTo>
                    <a:pt x="0" y="360"/>
                  </a:lnTo>
                  <a:lnTo>
                    <a:pt x="1626" y="2125"/>
                  </a:lnTo>
                  <a:lnTo>
                    <a:pt x="2016" y="1765"/>
                  </a:lnTo>
                  <a:lnTo>
                    <a:pt x="39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5" name="Google Shape;2065;p35"/>
            <p:cNvSpPr/>
            <p:nvPr/>
          </p:nvSpPr>
          <p:spPr>
            <a:xfrm>
              <a:off x="-1046856" y="1560284"/>
              <a:ext cx="109725" cy="117577"/>
            </a:xfrm>
            <a:custGeom>
              <a:avLst/>
              <a:gdLst/>
              <a:ahLst/>
              <a:cxnLst/>
              <a:rect l="l" t="t" r="r" b="b"/>
              <a:pathLst>
                <a:path w="1635" h="1752" extrusionOk="0">
                  <a:moveTo>
                    <a:pt x="130" y="0"/>
                  </a:moveTo>
                  <a:lnTo>
                    <a:pt x="0" y="122"/>
                  </a:lnTo>
                  <a:lnTo>
                    <a:pt x="1505" y="1752"/>
                  </a:lnTo>
                  <a:lnTo>
                    <a:pt x="1635" y="1635"/>
                  </a:lnTo>
                  <a:lnTo>
                    <a:pt x="13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6" name="Google Shape;2066;p35"/>
            <p:cNvSpPr/>
            <p:nvPr/>
          </p:nvSpPr>
          <p:spPr>
            <a:xfrm>
              <a:off x="-741909" y="1294730"/>
              <a:ext cx="126637" cy="89860"/>
            </a:xfrm>
            <a:custGeom>
              <a:avLst/>
              <a:gdLst/>
              <a:ahLst/>
              <a:cxnLst/>
              <a:rect l="l" t="t" r="r" b="b"/>
              <a:pathLst>
                <a:path w="1887" h="1339" extrusionOk="0">
                  <a:moveTo>
                    <a:pt x="1677" y="0"/>
                  </a:moveTo>
                  <a:cubicBezTo>
                    <a:pt x="1644" y="0"/>
                    <a:pt x="1608" y="4"/>
                    <a:pt x="1570" y="12"/>
                  </a:cubicBezTo>
                  <a:cubicBezTo>
                    <a:pt x="1184" y="90"/>
                    <a:pt x="616" y="380"/>
                    <a:pt x="282" y="688"/>
                  </a:cubicBezTo>
                  <a:cubicBezTo>
                    <a:pt x="169" y="788"/>
                    <a:pt x="87" y="892"/>
                    <a:pt x="43" y="1000"/>
                  </a:cubicBezTo>
                  <a:cubicBezTo>
                    <a:pt x="0" y="1104"/>
                    <a:pt x="9" y="1234"/>
                    <a:pt x="91" y="1325"/>
                  </a:cubicBezTo>
                  <a:cubicBezTo>
                    <a:pt x="91" y="1325"/>
                    <a:pt x="91" y="1325"/>
                    <a:pt x="96" y="1330"/>
                  </a:cubicBezTo>
                  <a:cubicBezTo>
                    <a:pt x="100" y="1330"/>
                    <a:pt x="100" y="1334"/>
                    <a:pt x="104" y="1338"/>
                  </a:cubicBezTo>
                  <a:lnTo>
                    <a:pt x="213" y="1234"/>
                  </a:lnTo>
                  <a:cubicBezTo>
                    <a:pt x="208" y="1230"/>
                    <a:pt x="208" y="1226"/>
                    <a:pt x="204" y="1226"/>
                  </a:cubicBezTo>
                  <a:cubicBezTo>
                    <a:pt x="161" y="1174"/>
                    <a:pt x="156" y="1130"/>
                    <a:pt x="182" y="1057"/>
                  </a:cubicBezTo>
                  <a:cubicBezTo>
                    <a:pt x="213" y="983"/>
                    <a:pt x="282" y="887"/>
                    <a:pt x="382" y="796"/>
                  </a:cubicBezTo>
                  <a:cubicBezTo>
                    <a:pt x="585" y="610"/>
                    <a:pt x="906" y="419"/>
                    <a:pt x="1197" y="293"/>
                  </a:cubicBezTo>
                  <a:cubicBezTo>
                    <a:pt x="1344" y="228"/>
                    <a:pt x="1487" y="181"/>
                    <a:pt x="1600" y="159"/>
                  </a:cubicBezTo>
                  <a:cubicBezTo>
                    <a:pt x="1656" y="146"/>
                    <a:pt x="1707" y="141"/>
                    <a:pt x="1748" y="141"/>
                  </a:cubicBezTo>
                  <a:cubicBezTo>
                    <a:pt x="1789" y="141"/>
                    <a:pt x="1819" y="146"/>
                    <a:pt x="1834" y="155"/>
                  </a:cubicBezTo>
                  <a:lnTo>
                    <a:pt x="1886" y="55"/>
                  </a:lnTo>
                  <a:lnTo>
                    <a:pt x="1886" y="51"/>
                  </a:lnTo>
                  <a:cubicBezTo>
                    <a:pt x="1822" y="20"/>
                    <a:pt x="1756" y="0"/>
                    <a:pt x="1677" y="0"/>
                  </a:cubicBezTo>
                  <a:close/>
                </a:path>
              </a:pathLst>
            </a:custGeom>
            <a:solidFill>
              <a:srgbClr val="2C3F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139" name="Google Shape;1985;p35"/>
          <p:cNvSpPr txBox="1"/>
          <p:nvPr/>
        </p:nvSpPr>
        <p:spPr>
          <a:xfrm>
            <a:off x="486617" y="853070"/>
            <a:ext cx="82296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400"/>
              <a:buFont typeface="Fira Sans Extra Condensed" panose="020B0503050000020004"/>
              <a:buNone/>
              <a:defRPr sz="2400" b="1" i="0" u="none" strike="noStrike" cap="none">
                <a:solidFill>
                  <a:schemeClr val="dk1"/>
                </a:solidFill>
                <a:latin typeface="Fira Sans Extra Condensed" panose="020B0503050000020004"/>
                <a:ea typeface="Fira Sans Extra Condensed" panose="020B0503050000020004"/>
                <a:cs typeface="Fira Sans Extra Condensed" panose="020B0503050000020004"/>
                <a:sym typeface="Fira Sans Extra Condensed" panose="020B0503050000020004"/>
              </a:defRPr>
            </a:lvl1pPr>
            <a:lvl2pPr marR="0" lvl="1"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r>
              <a:rPr lang="de-DE" sz="1800" b="0" dirty="0"/>
              <a:t>Das Käuferverhalten spielt eine wichtige Rolle bei:</a:t>
            </a:r>
            <a:endParaRPr lang="de-DE" sz="1800" b="0" dirty="0"/>
          </a:p>
        </p:txBody>
      </p:sp>
      <p:sp>
        <p:nvSpPr>
          <p:cNvPr id="2178" name="Google Shape;2264;p37"/>
          <p:cNvSpPr/>
          <p:nvPr/>
        </p:nvSpPr>
        <p:spPr>
          <a:xfrm>
            <a:off x="4094560" y="1358699"/>
            <a:ext cx="1008000" cy="1008000"/>
          </a:xfrm>
          <a:custGeom>
            <a:avLst/>
            <a:gdLst/>
            <a:ahLst/>
            <a:cxnLst/>
            <a:rect l="l" t="t" r="r" b="b"/>
            <a:pathLst>
              <a:path w="7176" h="7181" extrusionOk="0">
                <a:moveTo>
                  <a:pt x="7176" y="3590"/>
                </a:moveTo>
                <a:cubicBezTo>
                  <a:pt x="7176" y="5572"/>
                  <a:pt x="5572" y="7180"/>
                  <a:pt x="3586" y="7180"/>
                </a:cubicBezTo>
                <a:cubicBezTo>
                  <a:pt x="1605" y="7180"/>
                  <a:pt x="0" y="5572"/>
                  <a:pt x="0" y="3590"/>
                </a:cubicBezTo>
                <a:cubicBezTo>
                  <a:pt x="0" y="1609"/>
                  <a:pt x="1605" y="0"/>
                  <a:pt x="3586" y="0"/>
                </a:cubicBezTo>
                <a:cubicBezTo>
                  <a:pt x="5572" y="0"/>
                  <a:pt x="7176" y="1609"/>
                  <a:pt x="7176" y="359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195" name="Google Shape;2266;p37"/>
          <p:cNvGrpSpPr/>
          <p:nvPr/>
        </p:nvGrpSpPr>
        <p:grpSpPr>
          <a:xfrm>
            <a:off x="4388867" y="1643990"/>
            <a:ext cx="539908" cy="527721"/>
            <a:chOff x="5783601" y="2630496"/>
            <a:chExt cx="342634" cy="350432"/>
          </a:xfrm>
        </p:grpSpPr>
        <p:sp>
          <p:nvSpPr>
            <p:cNvPr id="2196" name="Google Shape;2267;p37"/>
            <p:cNvSpPr/>
            <p:nvPr/>
          </p:nvSpPr>
          <p:spPr>
            <a:xfrm>
              <a:off x="5857055" y="2642814"/>
              <a:ext cx="91762" cy="238220"/>
            </a:xfrm>
            <a:custGeom>
              <a:avLst/>
              <a:gdLst/>
              <a:ahLst/>
              <a:cxnLst/>
              <a:rect l="l" t="t" r="r" b="b"/>
              <a:pathLst>
                <a:path w="812" h="2108" extrusionOk="0">
                  <a:moveTo>
                    <a:pt x="811" y="0"/>
                  </a:moveTo>
                  <a:lnTo>
                    <a:pt x="1" y="0"/>
                  </a:lnTo>
                  <a:lnTo>
                    <a:pt x="1" y="2107"/>
                  </a:lnTo>
                  <a:lnTo>
                    <a:pt x="811" y="2107"/>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7" name="Google Shape;2268;p37"/>
            <p:cNvSpPr/>
            <p:nvPr/>
          </p:nvSpPr>
          <p:spPr>
            <a:xfrm>
              <a:off x="5971755" y="2698639"/>
              <a:ext cx="45655" cy="182394"/>
            </a:xfrm>
            <a:custGeom>
              <a:avLst/>
              <a:gdLst/>
              <a:ahLst/>
              <a:cxnLst/>
              <a:rect l="l" t="t" r="r" b="b"/>
              <a:pathLst>
                <a:path w="404" h="1614" extrusionOk="0">
                  <a:moveTo>
                    <a:pt x="403" y="0"/>
                  </a:moveTo>
                  <a:lnTo>
                    <a:pt x="0" y="0"/>
                  </a:lnTo>
                  <a:lnTo>
                    <a:pt x="0" y="1613"/>
                  </a:lnTo>
                  <a:lnTo>
                    <a:pt x="403" y="1613"/>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8" name="Google Shape;2269;p37"/>
            <p:cNvSpPr/>
            <p:nvPr/>
          </p:nvSpPr>
          <p:spPr>
            <a:xfrm>
              <a:off x="5801230" y="2919113"/>
              <a:ext cx="62380" cy="61815"/>
            </a:xfrm>
            <a:custGeom>
              <a:avLst/>
              <a:gdLst/>
              <a:ahLst/>
              <a:cxnLst/>
              <a:rect l="l" t="t" r="r" b="b"/>
              <a:pathLst>
                <a:path w="552" h="547" extrusionOk="0">
                  <a:moveTo>
                    <a:pt x="551" y="274"/>
                  </a:moveTo>
                  <a:cubicBezTo>
                    <a:pt x="551" y="425"/>
                    <a:pt x="425" y="547"/>
                    <a:pt x="274" y="547"/>
                  </a:cubicBezTo>
                  <a:cubicBezTo>
                    <a:pt x="122" y="547"/>
                    <a:pt x="0" y="425"/>
                    <a:pt x="0" y="274"/>
                  </a:cubicBezTo>
                  <a:cubicBezTo>
                    <a:pt x="0" y="122"/>
                    <a:pt x="122" y="1"/>
                    <a:pt x="274" y="1"/>
                  </a:cubicBezTo>
                  <a:cubicBezTo>
                    <a:pt x="425" y="1"/>
                    <a:pt x="551" y="122"/>
                    <a:pt x="551" y="274"/>
                  </a:cubicBez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99" name="Google Shape;2270;p37"/>
            <p:cNvSpPr/>
            <p:nvPr/>
          </p:nvSpPr>
          <p:spPr>
            <a:xfrm>
              <a:off x="5985994" y="2919113"/>
              <a:ext cx="62267" cy="61815"/>
            </a:xfrm>
            <a:custGeom>
              <a:avLst/>
              <a:gdLst/>
              <a:ahLst/>
              <a:cxnLst/>
              <a:rect l="l" t="t" r="r" b="b"/>
              <a:pathLst>
                <a:path w="551" h="547" extrusionOk="0">
                  <a:moveTo>
                    <a:pt x="551" y="274"/>
                  </a:moveTo>
                  <a:cubicBezTo>
                    <a:pt x="551" y="425"/>
                    <a:pt x="429" y="547"/>
                    <a:pt x="277" y="547"/>
                  </a:cubicBezTo>
                  <a:cubicBezTo>
                    <a:pt x="126" y="547"/>
                    <a:pt x="0" y="425"/>
                    <a:pt x="0" y="274"/>
                  </a:cubicBezTo>
                  <a:cubicBezTo>
                    <a:pt x="0" y="122"/>
                    <a:pt x="126" y="1"/>
                    <a:pt x="277" y="1"/>
                  </a:cubicBezTo>
                  <a:cubicBezTo>
                    <a:pt x="429" y="1"/>
                    <a:pt x="551" y="122"/>
                    <a:pt x="551" y="274"/>
                  </a:cubicBez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0" name="Google Shape;2271;p37"/>
            <p:cNvSpPr/>
            <p:nvPr/>
          </p:nvSpPr>
          <p:spPr>
            <a:xfrm>
              <a:off x="5791398" y="2880917"/>
              <a:ext cx="263194" cy="9380"/>
            </a:xfrm>
            <a:custGeom>
              <a:avLst/>
              <a:gdLst/>
              <a:ahLst/>
              <a:cxnLst/>
              <a:rect l="l" t="t" r="r" b="b"/>
              <a:pathLst>
                <a:path w="2329" h="83" extrusionOk="0">
                  <a:moveTo>
                    <a:pt x="2329" y="39"/>
                  </a:moveTo>
                  <a:cubicBezTo>
                    <a:pt x="2329" y="61"/>
                    <a:pt x="2307" y="83"/>
                    <a:pt x="2286" y="83"/>
                  </a:cubicBezTo>
                  <a:lnTo>
                    <a:pt x="40" y="83"/>
                  </a:lnTo>
                  <a:cubicBezTo>
                    <a:pt x="18" y="83"/>
                    <a:pt x="1" y="61"/>
                    <a:pt x="1" y="39"/>
                  </a:cubicBezTo>
                  <a:cubicBezTo>
                    <a:pt x="1" y="18"/>
                    <a:pt x="18" y="0"/>
                    <a:pt x="40" y="0"/>
                  </a:cubicBezTo>
                  <a:lnTo>
                    <a:pt x="2286" y="0"/>
                  </a:lnTo>
                  <a:cubicBezTo>
                    <a:pt x="2307" y="0"/>
                    <a:pt x="2329" y="18"/>
                    <a:pt x="2329" y="39"/>
                  </a:cubicBez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1" name="Google Shape;2272;p37"/>
            <p:cNvSpPr/>
            <p:nvPr/>
          </p:nvSpPr>
          <p:spPr>
            <a:xfrm>
              <a:off x="5783601" y="2754012"/>
              <a:ext cx="277433" cy="136287"/>
            </a:xfrm>
            <a:custGeom>
              <a:avLst/>
              <a:gdLst/>
              <a:ahLst/>
              <a:cxnLst/>
              <a:rect l="l" t="t" r="r" b="b"/>
              <a:pathLst>
                <a:path w="2455" h="1206" extrusionOk="0">
                  <a:moveTo>
                    <a:pt x="204" y="1123"/>
                  </a:moveTo>
                  <a:lnTo>
                    <a:pt x="2251" y="1123"/>
                  </a:lnTo>
                  <a:lnTo>
                    <a:pt x="2363" y="83"/>
                  </a:lnTo>
                  <a:lnTo>
                    <a:pt x="91" y="83"/>
                  </a:lnTo>
                  <a:close/>
                  <a:moveTo>
                    <a:pt x="2324" y="1206"/>
                  </a:moveTo>
                  <a:lnTo>
                    <a:pt x="130" y="1206"/>
                  </a:lnTo>
                  <a:lnTo>
                    <a:pt x="0" y="0"/>
                  </a:lnTo>
                  <a:lnTo>
                    <a:pt x="2454"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2" name="Google Shape;2273;p37"/>
            <p:cNvSpPr/>
            <p:nvPr/>
          </p:nvSpPr>
          <p:spPr>
            <a:xfrm>
              <a:off x="5816372" y="2754012"/>
              <a:ext cx="211324" cy="136287"/>
            </a:xfrm>
            <a:custGeom>
              <a:avLst/>
              <a:gdLst/>
              <a:ahLst/>
              <a:cxnLst/>
              <a:rect l="l" t="t" r="r" b="b"/>
              <a:pathLst>
                <a:path w="1870" h="1206" extrusionOk="0">
                  <a:moveTo>
                    <a:pt x="174" y="1123"/>
                  </a:moveTo>
                  <a:lnTo>
                    <a:pt x="1696" y="1123"/>
                  </a:lnTo>
                  <a:lnTo>
                    <a:pt x="1783" y="83"/>
                  </a:lnTo>
                  <a:lnTo>
                    <a:pt x="92" y="83"/>
                  </a:lnTo>
                  <a:close/>
                  <a:moveTo>
                    <a:pt x="1774" y="1206"/>
                  </a:moveTo>
                  <a:lnTo>
                    <a:pt x="101" y="1206"/>
                  </a:lnTo>
                  <a:lnTo>
                    <a:pt x="1" y="0"/>
                  </a:lnTo>
                  <a:lnTo>
                    <a:pt x="1870"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3" name="Google Shape;2274;p37"/>
            <p:cNvSpPr/>
            <p:nvPr/>
          </p:nvSpPr>
          <p:spPr>
            <a:xfrm>
              <a:off x="5857055" y="2754012"/>
              <a:ext cx="130411" cy="136287"/>
            </a:xfrm>
            <a:custGeom>
              <a:avLst/>
              <a:gdLst/>
              <a:ahLst/>
              <a:cxnLst/>
              <a:rect l="l" t="t" r="r" b="b"/>
              <a:pathLst>
                <a:path w="1154" h="1206" extrusionOk="0">
                  <a:moveTo>
                    <a:pt x="135" y="1123"/>
                  </a:moveTo>
                  <a:lnTo>
                    <a:pt x="1015" y="1123"/>
                  </a:lnTo>
                  <a:lnTo>
                    <a:pt x="1067" y="83"/>
                  </a:lnTo>
                  <a:lnTo>
                    <a:pt x="87" y="83"/>
                  </a:lnTo>
                  <a:close/>
                  <a:moveTo>
                    <a:pt x="1098" y="1206"/>
                  </a:moveTo>
                  <a:lnTo>
                    <a:pt x="57" y="1206"/>
                  </a:lnTo>
                  <a:lnTo>
                    <a:pt x="1" y="0"/>
                  </a:lnTo>
                  <a:lnTo>
                    <a:pt x="1154"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4" name="Google Shape;2275;p37"/>
            <p:cNvSpPr/>
            <p:nvPr/>
          </p:nvSpPr>
          <p:spPr>
            <a:xfrm>
              <a:off x="5895816" y="2754012"/>
              <a:ext cx="53001" cy="136287"/>
            </a:xfrm>
            <a:custGeom>
              <a:avLst/>
              <a:gdLst/>
              <a:ahLst/>
              <a:cxnLst/>
              <a:rect l="l" t="t" r="r" b="b"/>
              <a:pathLst>
                <a:path w="469" h="1206" extrusionOk="0">
                  <a:moveTo>
                    <a:pt x="104" y="1123"/>
                  </a:moveTo>
                  <a:lnTo>
                    <a:pt x="364" y="1123"/>
                  </a:lnTo>
                  <a:lnTo>
                    <a:pt x="382" y="83"/>
                  </a:lnTo>
                  <a:lnTo>
                    <a:pt x="87" y="83"/>
                  </a:lnTo>
                  <a:close/>
                  <a:moveTo>
                    <a:pt x="447" y="1206"/>
                  </a:moveTo>
                  <a:lnTo>
                    <a:pt x="22" y="1206"/>
                  </a:lnTo>
                  <a:lnTo>
                    <a:pt x="0" y="0"/>
                  </a:lnTo>
                  <a:lnTo>
                    <a:pt x="468"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5" name="Google Shape;2276;p37"/>
            <p:cNvSpPr/>
            <p:nvPr/>
          </p:nvSpPr>
          <p:spPr>
            <a:xfrm>
              <a:off x="5798291" y="2840687"/>
              <a:ext cx="248051" cy="5085"/>
            </a:xfrm>
            <a:custGeom>
              <a:avLst/>
              <a:gdLst/>
              <a:ahLst/>
              <a:cxnLst/>
              <a:rect l="l" t="t" r="r" b="b"/>
              <a:pathLst>
                <a:path w="2195" h="45" extrusionOk="0">
                  <a:moveTo>
                    <a:pt x="2194" y="44"/>
                  </a:moveTo>
                  <a:lnTo>
                    <a:pt x="0" y="44"/>
                  </a:lnTo>
                  <a:lnTo>
                    <a:pt x="0" y="1"/>
                  </a:lnTo>
                  <a:lnTo>
                    <a:pt x="2194"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6" name="Google Shape;2277;p37"/>
            <p:cNvSpPr/>
            <p:nvPr/>
          </p:nvSpPr>
          <p:spPr>
            <a:xfrm>
              <a:off x="5792867" y="2793225"/>
              <a:ext cx="259352" cy="9380"/>
            </a:xfrm>
            <a:custGeom>
              <a:avLst/>
              <a:gdLst/>
              <a:ahLst/>
              <a:cxnLst/>
              <a:rect l="l" t="t" r="r" b="b"/>
              <a:pathLst>
                <a:path w="2295" h="83" extrusionOk="0">
                  <a:moveTo>
                    <a:pt x="2294" y="83"/>
                  </a:moveTo>
                  <a:lnTo>
                    <a:pt x="1" y="83"/>
                  </a:lnTo>
                  <a:lnTo>
                    <a:pt x="1" y="0"/>
                  </a:lnTo>
                  <a:lnTo>
                    <a:pt x="2294"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07" name="Google Shape;2278;p37"/>
            <p:cNvSpPr/>
            <p:nvPr/>
          </p:nvSpPr>
          <p:spPr>
            <a:xfrm>
              <a:off x="6051086" y="2637842"/>
              <a:ext cx="61815" cy="121144"/>
            </a:xfrm>
            <a:custGeom>
              <a:avLst/>
              <a:gdLst/>
              <a:ahLst/>
              <a:cxnLst/>
              <a:rect l="l" t="t" r="r" b="b"/>
              <a:pathLst>
                <a:path w="547" h="1072" extrusionOk="0">
                  <a:moveTo>
                    <a:pt x="83" y="1072"/>
                  </a:moveTo>
                  <a:lnTo>
                    <a:pt x="1" y="1063"/>
                  </a:lnTo>
                  <a:lnTo>
                    <a:pt x="131" y="1"/>
                  </a:lnTo>
                  <a:lnTo>
                    <a:pt x="547" y="1"/>
                  </a:lnTo>
                  <a:lnTo>
                    <a:pt x="547" y="83"/>
                  </a:lnTo>
                  <a:lnTo>
                    <a:pt x="204" y="83"/>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8" name="Google Shape;2279;p37"/>
            <p:cNvSpPr/>
            <p:nvPr/>
          </p:nvSpPr>
          <p:spPr>
            <a:xfrm>
              <a:off x="5827673" y="2897077"/>
              <a:ext cx="194147" cy="55939"/>
            </a:xfrm>
            <a:custGeom>
              <a:avLst/>
              <a:gdLst/>
              <a:ahLst/>
              <a:cxnLst/>
              <a:rect l="l" t="t" r="r" b="b"/>
              <a:pathLst>
                <a:path w="1718" h="495" extrusionOk="0">
                  <a:moveTo>
                    <a:pt x="1718" y="495"/>
                  </a:moveTo>
                  <a:lnTo>
                    <a:pt x="1635" y="495"/>
                  </a:lnTo>
                  <a:lnTo>
                    <a:pt x="1635" y="87"/>
                  </a:lnTo>
                  <a:lnTo>
                    <a:pt x="83" y="87"/>
                  </a:lnTo>
                  <a:lnTo>
                    <a:pt x="83" y="369"/>
                  </a:lnTo>
                  <a:lnTo>
                    <a:pt x="1" y="369"/>
                  </a:lnTo>
                  <a:lnTo>
                    <a:pt x="1" y="0"/>
                  </a:lnTo>
                  <a:lnTo>
                    <a:pt x="1718"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09" name="Google Shape;2280;p37"/>
            <p:cNvSpPr/>
            <p:nvPr/>
          </p:nvSpPr>
          <p:spPr>
            <a:xfrm>
              <a:off x="6102051" y="2630496"/>
              <a:ext cx="24184" cy="24184"/>
            </a:xfrm>
            <a:custGeom>
              <a:avLst/>
              <a:gdLst/>
              <a:ahLst/>
              <a:cxnLst/>
              <a:rect l="l" t="t" r="r" b="b"/>
              <a:pathLst>
                <a:path w="214" h="214" extrusionOk="0">
                  <a:moveTo>
                    <a:pt x="213" y="109"/>
                  </a:moveTo>
                  <a:cubicBezTo>
                    <a:pt x="213" y="166"/>
                    <a:pt x="165" y="213"/>
                    <a:pt x="105" y="213"/>
                  </a:cubicBezTo>
                  <a:cubicBezTo>
                    <a:pt x="48" y="213"/>
                    <a:pt x="1" y="166"/>
                    <a:pt x="1" y="109"/>
                  </a:cubicBezTo>
                  <a:cubicBezTo>
                    <a:pt x="1" y="49"/>
                    <a:pt x="48" y="1"/>
                    <a:pt x="105" y="1"/>
                  </a:cubicBezTo>
                  <a:cubicBezTo>
                    <a:pt x="165" y="1"/>
                    <a:pt x="213" y="49"/>
                    <a:pt x="213" y="109"/>
                  </a:cubicBez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10"/>
        <p:cNvGrpSpPr/>
        <p:nvPr/>
      </p:nvGrpSpPr>
      <p:grpSpPr>
        <a:xfrm>
          <a:off x="0" y="0"/>
          <a:ext cx="0" cy="0"/>
          <a:chOff x="0" y="0"/>
          <a:chExt cx="0" cy="0"/>
        </a:xfrm>
      </p:grpSpPr>
      <p:sp>
        <p:nvSpPr>
          <p:cNvPr id="1311" name="Google Shape;1311;p29"/>
          <p:cNvSpPr txBox="1">
            <a:spLocks noGrp="1"/>
          </p:cNvSpPr>
          <p:nvPr>
            <p:ph type="title"/>
          </p:nvPr>
        </p:nvSpPr>
        <p:spPr>
          <a:xfrm>
            <a:off x="457200" y="410400"/>
            <a:ext cx="8229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l-PL" dirty="0"/>
              <a:t>Der </a:t>
            </a:r>
            <a:r>
              <a:rPr lang="pl-PL" dirty="0" err="1"/>
              <a:t>Prozess</a:t>
            </a:r>
            <a:r>
              <a:rPr lang="pl-PL" dirty="0"/>
              <a:t> der </a:t>
            </a:r>
            <a:r>
              <a:rPr lang="pl-PL" dirty="0" err="1"/>
              <a:t>Kaufentscheidung</a:t>
            </a:r>
            <a:r>
              <a:rPr lang="pl-PL" dirty="0"/>
              <a:t>:</a:t>
            </a:r>
            <a:endParaRPr lang="pl-PL" sz="2400" dirty="0"/>
          </a:p>
        </p:txBody>
      </p:sp>
      <p:grpSp>
        <p:nvGrpSpPr>
          <p:cNvPr id="1312" name="Google Shape;1312;p29"/>
          <p:cNvGrpSpPr/>
          <p:nvPr/>
        </p:nvGrpSpPr>
        <p:grpSpPr>
          <a:xfrm>
            <a:off x="620950" y="1508624"/>
            <a:ext cx="6917099" cy="1939926"/>
            <a:chOff x="620950" y="1508624"/>
            <a:chExt cx="6917099" cy="1939926"/>
          </a:xfrm>
        </p:grpSpPr>
        <p:sp>
          <p:nvSpPr>
            <p:cNvPr id="1313" name="Google Shape;1313;p29"/>
            <p:cNvSpPr/>
            <p:nvPr/>
          </p:nvSpPr>
          <p:spPr>
            <a:xfrm>
              <a:off x="620950" y="2484950"/>
              <a:ext cx="3876900" cy="963600"/>
            </a:xfrm>
            <a:prstGeom prst="roundRect">
              <a:avLst>
                <a:gd name="adj" fmla="val 50000"/>
              </a:avLst>
            </a:prstGeom>
            <a:solidFill>
              <a:srgbClr val="00B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314" name="Google Shape;1314;p29"/>
            <p:cNvGrpSpPr/>
            <p:nvPr/>
          </p:nvGrpSpPr>
          <p:grpSpPr>
            <a:xfrm>
              <a:off x="1512415" y="1508624"/>
              <a:ext cx="6025634" cy="1698275"/>
              <a:chOff x="2885090" y="505171"/>
              <a:chExt cx="6025634" cy="1698275"/>
            </a:xfrm>
          </p:grpSpPr>
          <p:sp>
            <p:nvSpPr>
              <p:cNvPr id="1315" name="Google Shape;1315;p29"/>
              <p:cNvSpPr txBox="1"/>
              <p:nvPr/>
            </p:nvSpPr>
            <p:spPr>
              <a:xfrm>
                <a:off x="2885090" y="1779073"/>
                <a:ext cx="2218800" cy="424373"/>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pl-PL" sz="1800" b="1" dirty="0" err="1">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Kaufentscheidung</a:t>
                </a:r>
                <a:endParaRPr lang="pl-PL" sz="1800" b="1" dirty="0">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endParaRPr>
              </a:p>
            </p:txBody>
          </p:sp>
          <p:sp>
            <p:nvSpPr>
              <p:cNvPr id="1316" name="Google Shape;1316;p29"/>
              <p:cNvSpPr txBox="1"/>
              <p:nvPr/>
            </p:nvSpPr>
            <p:spPr>
              <a:xfrm>
                <a:off x="6691924" y="505171"/>
                <a:ext cx="2218800" cy="52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panose="020B0604020202020204"/>
                  <a:buNone/>
                </a:pPr>
                <a:endParaRPr sz="1200" dirty="0">
                  <a:solidFill>
                    <a:schemeClr val="lt1"/>
                  </a:solidFill>
                  <a:latin typeface="Roboto" panose="02000000000000000000"/>
                  <a:ea typeface="Roboto" panose="02000000000000000000"/>
                  <a:cs typeface="Roboto" panose="02000000000000000000"/>
                  <a:sym typeface="Roboto" panose="02000000000000000000"/>
                </a:endParaRPr>
              </a:p>
            </p:txBody>
          </p:sp>
        </p:grpSp>
        <p:sp>
          <p:nvSpPr>
            <p:cNvPr id="1317" name="Google Shape;1317;p29"/>
            <p:cNvSpPr/>
            <p:nvPr/>
          </p:nvSpPr>
          <p:spPr>
            <a:xfrm>
              <a:off x="3676451" y="2597288"/>
              <a:ext cx="738900" cy="738900"/>
            </a:xfrm>
            <a:prstGeom prst="ellipse">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3600"/>
            </a:p>
          </p:txBody>
        </p:sp>
        <p:sp>
          <p:nvSpPr>
            <p:cNvPr id="1318" name="Google Shape;1318;p29"/>
            <p:cNvSpPr/>
            <p:nvPr/>
          </p:nvSpPr>
          <p:spPr>
            <a:xfrm>
              <a:off x="703449" y="2597287"/>
              <a:ext cx="738900" cy="738900"/>
            </a:xfrm>
            <a:prstGeom prst="ellipse">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pl-PL" sz="3600" b="1" dirty="0">
                  <a:solidFill>
                    <a:schemeClr val="dk1"/>
                  </a:solidFill>
                  <a:latin typeface="Fira Sans Extra Condensed" panose="020B0503050000020004"/>
                  <a:sym typeface="Fira Sans Extra Condensed" panose="020B0503050000020004"/>
                </a:rPr>
                <a:t>4</a:t>
              </a:r>
              <a:endParaRPr sz="3600" dirty="0"/>
            </a:p>
          </p:txBody>
        </p:sp>
      </p:grpSp>
      <p:cxnSp>
        <p:nvCxnSpPr>
          <p:cNvPr id="1319" name="Google Shape;1319;p29"/>
          <p:cNvCxnSpPr>
            <a:stCxn id="1320" idx="3"/>
            <a:endCxn id="1321" idx="1"/>
          </p:cNvCxnSpPr>
          <p:nvPr/>
        </p:nvCxnSpPr>
        <p:spPr>
          <a:xfrm>
            <a:off x="4497850" y="1842600"/>
            <a:ext cx="150300" cy="0"/>
          </a:xfrm>
          <a:prstGeom prst="straightConnector1">
            <a:avLst/>
          </a:prstGeom>
          <a:noFill/>
          <a:ln w="9525" cap="flat" cmpd="sng">
            <a:solidFill>
              <a:schemeClr val="dk1"/>
            </a:solidFill>
            <a:prstDash val="solid"/>
            <a:round/>
            <a:headEnd type="none" w="med" len="med"/>
            <a:tailEnd type="triangle" w="med" len="med"/>
          </a:ln>
        </p:spPr>
      </p:cxnSp>
      <p:cxnSp>
        <p:nvCxnSpPr>
          <p:cNvPr id="1322" name="Google Shape;1322;p29"/>
          <p:cNvCxnSpPr>
            <a:stCxn id="1323" idx="1"/>
            <a:endCxn id="1313" idx="3"/>
          </p:cNvCxnSpPr>
          <p:nvPr/>
        </p:nvCxnSpPr>
        <p:spPr>
          <a:xfrm rot="10800000">
            <a:off x="4497919" y="2966750"/>
            <a:ext cx="150300" cy="0"/>
          </a:xfrm>
          <a:prstGeom prst="straightConnector1">
            <a:avLst/>
          </a:prstGeom>
          <a:noFill/>
          <a:ln w="9525" cap="flat" cmpd="sng">
            <a:solidFill>
              <a:schemeClr val="dk1"/>
            </a:solidFill>
            <a:prstDash val="solid"/>
            <a:round/>
            <a:headEnd type="none" w="med" len="med"/>
            <a:tailEnd type="triangle" w="med" len="med"/>
          </a:ln>
        </p:spPr>
      </p:cxnSp>
      <p:cxnSp>
        <p:nvCxnSpPr>
          <p:cNvPr id="1327" name="Google Shape;1327;p29"/>
          <p:cNvCxnSpPr>
            <a:stCxn id="1321" idx="3"/>
            <a:endCxn id="1323" idx="3"/>
          </p:cNvCxnSpPr>
          <p:nvPr/>
        </p:nvCxnSpPr>
        <p:spPr>
          <a:xfrm>
            <a:off x="8525119" y="1842600"/>
            <a:ext cx="600" cy="1124100"/>
          </a:xfrm>
          <a:prstGeom prst="bentConnector3">
            <a:avLst>
              <a:gd name="adj1" fmla="val 28517688"/>
            </a:avLst>
          </a:prstGeom>
          <a:noFill/>
          <a:ln w="9525" cap="flat" cmpd="sng">
            <a:solidFill>
              <a:schemeClr val="dk1"/>
            </a:solidFill>
            <a:prstDash val="solid"/>
            <a:round/>
            <a:headEnd type="none" w="med" len="med"/>
            <a:tailEnd type="triangle" w="med" len="med"/>
          </a:ln>
        </p:spPr>
      </p:cxnSp>
      <p:cxnSp>
        <p:nvCxnSpPr>
          <p:cNvPr id="1328" name="Google Shape;1328;p29"/>
          <p:cNvCxnSpPr>
            <a:stCxn id="1313" idx="1"/>
            <a:endCxn id="1325" idx="1"/>
          </p:cNvCxnSpPr>
          <p:nvPr/>
        </p:nvCxnSpPr>
        <p:spPr>
          <a:xfrm>
            <a:off x="620950" y="2966750"/>
            <a:ext cx="600" cy="1124100"/>
          </a:xfrm>
          <a:prstGeom prst="bentConnector3">
            <a:avLst>
              <a:gd name="adj1" fmla="val -27312500"/>
            </a:avLst>
          </a:prstGeom>
          <a:noFill/>
          <a:ln w="9525" cap="flat" cmpd="sng">
            <a:solidFill>
              <a:schemeClr val="dk1"/>
            </a:solidFill>
            <a:prstDash val="solid"/>
            <a:round/>
            <a:headEnd type="none" w="med" len="med"/>
            <a:tailEnd type="triangle" w="med" len="med"/>
          </a:ln>
        </p:spPr>
      </p:cxnSp>
      <p:grpSp>
        <p:nvGrpSpPr>
          <p:cNvPr id="1329" name="Google Shape;1329;p29"/>
          <p:cNvGrpSpPr/>
          <p:nvPr/>
        </p:nvGrpSpPr>
        <p:grpSpPr>
          <a:xfrm>
            <a:off x="4648219" y="2484950"/>
            <a:ext cx="3876900" cy="963600"/>
            <a:chOff x="4648219" y="2484950"/>
            <a:chExt cx="3876900" cy="963600"/>
          </a:xfrm>
        </p:grpSpPr>
        <p:sp>
          <p:nvSpPr>
            <p:cNvPr id="1323" name="Google Shape;1323;p29"/>
            <p:cNvSpPr/>
            <p:nvPr/>
          </p:nvSpPr>
          <p:spPr>
            <a:xfrm>
              <a:off x="4648219" y="2484950"/>
              <a:ext cx="3876900" cy="963600"/>
            </a:xfrm>
            <a:prstGeom prst="roundRect">
              <a:avLst>
                <a:gd name="adj" fmla="val 50000"/>
              </a:avLst>
            </a:prstGeom>
            <a:solidFill>
              <a:srgbClr val="00B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31" name="Google Shape;1331;p29"/>
            <p:cNvSpPr txBox="1"/>
            <p:nvPr/>
          </p:nvSpPr>
          <p:spPr>
            <a:xfrm>
              <a:off x="5623534" y="2754491"/>
              <a:ext cx="2218800" cy="34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pl-PL" sz="1800" b="1" dirty="0" err="1">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Bewertung</a:t>
              </a:r>
              <a:r>
                <a:rPr lang="pl-PL" sz="1800" b="1" dirty="0">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 der </a:t>
              </a:r>
              <a:r>
                <a:rPr lang="pl-PL" sz="1800" b="1" dirty="0" err="1">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Alternativen</a:t>
              </a:r>
              <a:endParaRPr lang="pl-PL" sz="1800" b="1" dirty="0">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endParaRPr>
            </a:p>
          </p:txBody>
        </p:sp>
        <p:sp>
          <p:nvSpPr>
            <p:cNvPr id="1333" name="Google Shape;1333;p29"/>
            <p:cNvSpPr/>
            <p:nvPr/>
          </p:nvSpPr>
          <p:spPr>
            <a:xfrm>
              <a:off x="7703720" y="2597288"/>
              <a:ext cx="738900" cy="738900"/>
            </a:xfrm>
            <a:prstGeom prst="ellipse">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3600"/>
            </a:p>
          </p:txBody>
        </p:sp>
        <p:sp>
          <p:nvSpPr>
            <p:cNvPr id="1334" name="Google Shape;1334;p29"/>
            <p:cNvSpPr/>
            <p:nvPr/>
          </p:nvSpPr>
          <p:spPr>
            <a:xfrm>
              <a:off x="4730718" y="2597287"/>
              <a:ext cx="738900" cy="738900"/>
            </a:xfrm>
            <a:prstGeom prst="ellipse">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pl-PL" sz="3600" b="1" dirty="0">
                  <a:solidFill>
                    <a:schemeClr val="dk1"/>
                  </a:solidFill>
                  <a:latin typeface="Fira Sans Extra Condensed" panose="020B0503050000020004"/>
                  <a:sym typeface="Fira Sans Extra Condensed" panose="020B0503050000020004"/>
                </a:rPr>
                <a:t>3</a:t>
              </a:r>
              <a:endParaRPr sz="3600" dirty="0"/>
            </a:p>
          </p:txBody>
        </p:sp>
      </p:grpSp>
      <p:grpSp>
        <p:nvGrpSpPr>
          <p:cNvPr id="1335" name="Google Shape;1335;p29"/>
          <p:cNvGrpSpPr/>
          <p:nvPr/>
        </p:nvGrpSpPr>
        <p:grpSpPr>
          <a:xfrm>
            <a:off x="620950" y="1360800"/>
            <a:ext cx="3876900" cy="963600"/>
            <a:chOff x="620950" y="1360800"/>
            <a:chExt cx="3876900" cy="963600"/>
          </a:xfrm>
        </p:grpSpPr>
        <p:sp>
          <p:nvSpPr>
            <p:cNvPr id="1320" name="Google Shape;1320;p29"/>
            <p:cNvSpPr/>
            <p:nvPr/>
          </p:nvSpPr>
          <p:spPr>
            <a:xfrm>
              <a:off x="620950" y="1360800"/>
              <a:ext cx="3876900" cy="963600"/>
            </a:xfrm>
            <a:prstGeom prst="roundRect">
              <a:avLst>
                <a:gd name="adj" fmla="val 50000"/>
              </a:avLst>
            </a:prstGeom>
            <a:solidFill>
              <a:srgbClr val="FF6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37" name="Google Shape;1337;p29"/>
            <p:cNvSpPr txBox="1"/>
            <p:nvPr/>
          </p:nvSpPr>
          <p:spPr>
            <a:xfrm>
              <a:off x="1488946" y="1605065"/>
              <a:ext cx="2218800" cy="477697"/>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pl-PL" sz="2000" b="1" dirty="0" err="1">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Problemerkennung</a:t>
              </a:r>
              <a:endParaRPr lang="pl-PL" sz="2000" b="1" dirty="0">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endParaRPr>
            </a:p>
          </p:txBody>
        </p:sp>
        <p:sp>
          <p:nvSpPr>
            <p:cNvPr id="1339" name="Google Shape;1339;p29"/>
            <p:cNvSpPr/>
            <p:nvPr/>
          </p:nvSpPr>
          <p:spPr>
            <a:xfrm>
              <a:off x="3676451" y="1484988"/>
              <a:ext cx="738900" cy="738900"/>
            </a:xfrm>
            <a:prstGeom prst="ellipse">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3600"/>
            </a:p>
          </p:txBody>
        </p:sp>
        <p:sp>
          <p:nvSpPr>
            <p:cNvPr id="1340" name="Google Shape;1340;p29"/>
            <p:cNvSpPr/>
            <p:nvPr/>
          </p:nvSpPr>
          <p:spPr>
            <a:xfrm>
              <a:off x="703449" y="1484987"/>
              <a:ext cx="738900" cy="738900"/>
            </a:xfrm>
            <a:prstGeom prst="ellipse">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dirty="0">
                  <a:solidFill>
                    <a:schemeClr val="dk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1</a:t>
              </a:r>
              <a:endParaRPr sz="3600" dirty="0"/>
            </a:p>
          </p:txBody>
        </p:sp>
      </p:grpSp>
      <p:grpSp>
        <p:nvGrpSpPr>
          <p:cNvPr id="1341" name="Google Shape;1341;p29"/>
          <p:cNvGrpSpPr/>
          <p:nvPr/>
        </p:nvGrpSpPr>
        <p:grpSpPr>
          <a:xfrm>
            <a:off x="4648219" y="1360800"/>
            <a:ext cx="3876900" cy="963600"/>
            <a:chOff x="4648219" y="1360800"/>
            <a:chExt cx="3876900" cy="963600"/>
          </a:xfrm>
        </p:grpSpPr>
        <p:sp>
          <p:nvSpPr>
            <p:cNvPr id="1321" name="Google Shape;1321;p29"/>
            <p:cNvSpPr/>
            <p:nvPr/>
          </p:nvSpPr>
          <p:spPr>
            <a:xfrm>
              <a:off x="4648219" y="1360800"/>
              <a:ext cx="3876900" cy="963600"/>
            </a:xfrm>
            <a:prstGeom prst="roundRect">
              <a:avLst>
                <a:gd name="adj" fmla="val 50000"/>
              </a:avLst>
            </a:prstGeom>
            <a:solidFill>
              <a:srgbClr val="7030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43" name="Google Shape;1343;p29"/>
            <p:cNvSpPr txBox="1"/>
            <p:nvPr/>
          </p:nvSpPr>
          <p:spPr>
            <a:xfrm>
              <a:off x="5554210" y="1654494"/>
              <a:ext cx="2218800" cy="34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pl-PL" sz="1800" b="1" dirty="0" err="1">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Informationssuche</a:t>
              </a:r>
              <a:endParaRPr lang="pl-PL" sz="1800" b="1" dirty="0">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endParaRPr>
            </a:p>
          </p:txBody>
        </p:sp>
        <p:sp>
          <p:nvSpPr>
            <p:cNvPr id="1345" name="Google Shape;1345;p29"/>
            <p:cNvSpPr/>
            <p:nvPr/>
          </p:nvSpPr>
          <p:spPr>
            <a:xfrm>
              <a:off x="7703720" y="1484988"/>
              <a:ext cx="738900" cy="738900"/>
            </a:xfrm>
            <a:prstGeom prst="ellipse">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3600"/>
            </a:p>
          </p:txBody>
        </p:sp>
        <p:sp>
          <p:nvSpPr>
            <p:cNvPr id="1346" name="Google Shape;1346;p29"/>
            <p:cNvSpPr/>
            <p:nvPr/>
          </p:nvSpPr>
          <p:spPr>
            <a:xfrm>
              <a:off x="4730718" y="1484987"/>
              <a:ext cx="738900" cy="738900"/>
            </a:xfrm>
            <a:prstGeom prst="ellipse">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b="1" dirty="0">
                  <a:solidFill>
                    <a:schemeClr val="dk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2</a:t>
              </a:r>
              <a:endParaRPr sz="3600" dirty="0"/>
            </a:p>
          </p:txBody>
        </p:sp>
      </p:grpSp>
      <p:grpSp>
        <p:nvGrpSpPr>
          <p:cNvPr id="1347" name="Google Shape;1347;p29"/>
          <p:cNvGrpSpPr/>
          <p:nvPr/>
        </p:nvGrpSpPr>
        <p:grpSpPr>
          <a:xfrm>
            <a:off x="620950" y="3609075"/>
            <a:ext cx="3876900" cy="963600"/>
            <a:chOff x="620950" y="3609075"/>
            <a:chExt cx="3876900" cy="963600"/>
          </a:xfrm>
        </p:grpSpPr>
        <p:sp>
          <p:nvSpPr>
            <p:cNvPr id="1325" name="Google Shape;1325;p29"/>
            <p:cNvSpPr/>
            <p:nvPr/>
          </p:nvSpPr>
          <p:spPr>
            <a:xfrm>
              <a:off x="620950" y="3609075"/>
              <a:ext cx="3876900" cy="963600"/>
            </a:xfrm>
            <a:prstGeom prst="roundRect">
              <a:avLst>
                <a:gd name="adj" fmla="val 50000"/>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9" name="Google Shape;1349;p29"/>
            <p:cNvSpPr txBox="1"/>
            <p:nvPr/>
          </p:nvSpPr>
          <p:spPr>
            <a:xfrm>
              <a:off x="1501580" y="3911911"/>
              <a:ext cx="2218800" cy="34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pl-PL" sz="1800" b="1" dirty="0" err="1">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Verhalten</a:t>
              </a:r>
              <a:r>
                <a:rPr lang="pl-PL" sz="1800" b="1" dirty="0">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 </a:t>
              </a:r>
              <a:r>
                <a:rPr lang="pl-PL" sz="1800" b="1" dirty="0" err="1">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nach</a:t>
              </a:r>
              <a:r>
                <a:rPr lang="pl-PL" sz="1800" b="1" dirty="0">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 </a:t>
              </a:r>
              <a:r>
                <a:rPr lang="pl-PL" sz="1800" b="1" dirty="0" err="1">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dem</a:t>
              </a:r>
              <a:r>
                <a:rPr lang="pl-PL" sz="1800" b="1" dirty="0">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 </a:t>
              </a:r>
              <a:r>
                <a:rPr lang="pl-PL" sz="1800" b="1" dirty="0" err="1">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rPr>
                <a:t>Kauf</a:t>
              </a:r>
              <a:endParaRPr lang="pl-PL" sz="1800" b="1" dirty="0">
                <a:solidFill>
                  <a:schemeClr val="lt1"/>
                </a:solidFill>
                <a:latin typeface="Fira Sans Extra Condensed" panose="020B0503050000020004"/>
                <a:ea typeface="Fira Sans Extra Condensed" panose="020B0503050000020004"/>
                <a:cs typeface="Fira Sans Extra Condensed" panose="020B0503050000020004"/>
                <a:sym typeface="Fira Sans Extra Condensed" panose="020B0503050000020004"/>
              </a:endParaRPr>
            </a:p>
          </p:txBody>
        </p:sp>
        <p:sp>
          <p:nvSpPr>
            <p:cNvPr id="1351" name="Google Shape;1351;p29"/>
            <p:cNvSpPr/>
            <p:nvPr/>
          </p:nvSpPr>
          <p:spPr>
            <a:xfrm>
              <a:off x="3676451" y="3721425"/>
              <a:ext cx="738900" cy="738900"/>
            </a:xfrm>
            <a:prstGeom prst="ellipse">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3600"/>
            </a:p>
          </p:txBody>
        </p:sp>
        <p:sp>
          <p:nvSpPr>
            <p:cNvPr id="1352" name="Google Shape;1352;p29"/>
            <p:cNvSpPr/>
            <p:nvPr/>
          </p:nvSpPr>
          <p:spPr>
            <a:xfrm>
              <a:off x="703449" y="3721425"/>
              <a:ext cx="738900" cy="738900"/>
            </a:xfrm>
            <a:prstGeom prst="ellipse">
              <a:avLst/>
            </a:prstGeom>
            <a:solidFill>
              <a:schemeClr val="l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pl-PL" sz="3600" b="1" dirty="0">
                  <a:solidFill>
                    <a:schemeClr val="dk1"/>
                  </a:solidFill>
                  <a:latin typeface="Fira Sans Extra Condensed" panose="020B0503050000020004"/>
                  <a:sym typeface="Fira Sans Extra Condensed" panose="020B0503050000020004"/>
                </a:rPr>
                <a:t>5</a:t>
              </a:r>
              <a:endParaRPr sz="3600" dirty="0"/>
            </a:p>
          </p:txBody>
        </p:sp>
      </p:grpSp>
      <p:grpSp>
        <p:nvGrpSpPr>
          <p:cNvPr id="1359" name="Google Shape;1359;p29"/>
          <p:cNvGrpSpPr/>
          <p:nvPr/>
        </p:nvGrpSpPr>
        <p:grpSpPr>
          <a:xfrm>
            <a:off x="7816002" y="2698283"/>
            <a:ext cx="403612" cy="467012"/>
            <a:chOff x="-2030440" y="3755737"/>
            <a:chExt cx="760528" cy="879992"/>
          </a:xfrm>
        </p:grpSpPr>
        <p:sp>
          <p:nvSpPr>
            <p:cNvPr id="1360" name="Google Shape;1360;p29"/>
            <p:cNvSpPr/>
            <p:nvPr/>
          </p:nvSpPr>
          <p:spPr>
            <a:xfrm>
              <a:off x="-1822846" y="3755737"/>
              <a:ext cx="552934" cy="856276"/>
            </a:xfrm>
            <a:custGeom>
              <a:avLst/>
              <a:gdLst/>
              <a:ahLst/>
              <a:cxnLst/>
              <a:rect l="l" t="t" r="r" b="b"/>
              <a:pathLst>
                <a:path w="5082" h="7870" extrusionOk="0">
                  <a:moveTo>
                    <a:pt x="0" y="1"/>
                  </a:moveTo>
                  <a:lnTo>
                    <a:pt x="0" y="7870"/>
                  </a:lnTo>
                  <a:lnTo>
                    <a:pt x="5082" y="7870"/>
                  </a:lnTo>
                  <a:lnTo>
                    <a:pt x="508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1" name="Google Shape;1361;p29"/>
            <p:cNvSpPr/>
            <p:nvPr/>
          </p:nvSpPr>
          <p:spPr>
            <a:xfrm>
              <a:off x="-1774211" y="3798713"/>
              <a:ext cx="455774" cy="89218"/>
            </a:xfrm>
            <a:custGeom>
              <a:avLst/>
              <a:gdLst/>
              <a:ahLst/>
              <a:cxnLst/>
              <a:rect l="l" t="t" r="r" b="b"/>
              <a:pathLst>
                <a:path w="4189" h="820" extrusionOk="0">
                  <a:moveTo>
                    <a:pt x="0" y="0"/>
                  </a:moveTo>
                  <a:lnTo>
                    <a:pt x="0" y="820"/>
                  </a:lnTo>
                  <a:lnTo>
                    <a:pt x="4188" y="820"/>
                  </a:lnTo>
                  <a:lnTo>
                    <a:pt x="418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362" name="Google Shape;1362;p29"/>
            <p:cNvGrpSpPr/>
            <p:nvPr/>
          </p:nvGrpSpPr>
          <p:grpSpPr>
            <a:xfrm>
              <a:off x="-1774211" y="3923727"/>
              <a:ext cx="455774" cy="641606"/>
              <a:chOff x="-1774211" y="3923727"/>
              <a:chExt cx="455774" cy="641606"/>
            </a:xfrm>
          </p:grpSpPr>
          <p:sp>
            <p:nvSpPr>
              <p:cNvPr id="1363" name="Google Shape;1363;p29"/>
              <p:cNvSpPr/>
              <p:nvPr/>
            </p:nvSpPr>
            <p:spPr>
              <a:xfrm>
                <a:off x="-1774211" y="3923727"/>
                <a:ext cx="96290" cy="96290"/>
              </a:xfrm>
              <a:custGeom>
                <a:avLst/>
                <a:gdLst/>
                <a:ahLst/>
                <a:cxnLst/>
                <a:rect l="l" t="t" r="r" b="b"/>
                <a:pathLst>
                  <a:path w="885" h="885" extrusionOk="0">
                    <a:moveTo>
                      <a:pt x="0" y="0"/>
                    </a:moveTo>
                    <a:lnTo>
                      <a:pt x="0" y="885"/>
                    </a:lnTo>
                    <a:lnTo>
                      <a:pt x="884" y="885"/>
                    </a:lnTo>
                    <a:lnTo>
                      <a:pt x="88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4" name="Google Shape;1364;p29"/>
              <p:cNvSpPr/>
              <p:nvPr/>
            </p:nvSpPr>
            <p:spPr>
              <a:xfrm>
                <a:off x="-1654420" y="3923727"/>
                <a:ext cx="96290" cy="96290"/>
              </a:xfrm>
              <a:custGeom>
                <a:avLst/>
                <a:gdLst/>
                <a:ahLst/>
                <a:cxnLst/>
                <a:rect l="l" t="t" r="r" b="b"/>
                <a:pathLst>
                  <a:path w="885" h="885" extrusionOk="0">
                    <a:moveTo>
                      <a:pt x="0" y="0"/>
                    </a:moveTo>
                    <a:lnTo>
                      <a:pt x="0" y="885"/>
                    </a:lnTo>
                    <a:lnTo>
                      <a:pt x="885" y="885"/>
                    </a:lnTo>
                    <a:lnTo>
                      <a:pt x="88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5" name="Google Shape;1365;p29"/>
              <p:cNvSpPr/>
              <p:nvPr/>
            </p:nvSpPr>
            <p:spPr>
              <a:xfrm>
                <a:off x="-1534630" y="3923727"/>
                <a:ext cx="96399" cy="96290"/>
              </a:xfrm>
              <a:custGeom>
                <a:avLst/>
                <a:gdLst/>
                <a:ahLst/>
                <a:cxnLst/>
                <a:rect l="l" t="t" r="r" b="b"/>
                <a:pathLst>
                  <a:path w="886" h="885" extrusionOk="0">
                    <a:moveTo>
                      <a:pt x="1" y="0"/>
                    </a:moveTo>
                    <a:lnTo>
                      <a:pt x="1" y="885"/>
                    </a:lnTo>
                    <a:lnTo>
                      <a:pt x="885" y="885"/>
                    </a:lnTo>
                    <a:lnTo>
                      <a:pt x="88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6" name="Google Shape;1366;p29"/>
              <p:cNvSpPr/>
              <p:nvPr/>
            </p:nvSpPr>
            <p:spPr>
              <a:xfrm>
                <a:off x="-1414839" y="3923727"/>
                <a:ext cx="96399" cy="96290"/>
              </a:xfrm>
              <a:custGeom>
                <a:avLst/>
                <a:gdLst/>
                <a:ahLst/>
                <a:cxnLst/>
                <a:rect l="l" t="t" r="r" b="b"/>
                <a:pathLst>
                  <a:path w="886" h="885" extrusionOk="0">
                    <a:moveTo>
                      <a:pt x="1" y="0"/>
                    </a:moveTo>
                    <a:lnTo>
                      <a:pt x="1" y="885"/>
                    </a:lnTo>
                    <a:lnTo>
                      <a:pt x="885" y="885"/>
                    </a:lnTo>
                    <a:lnTo>
                      <a:pt x="88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7" name="Google Shape;1367;p29"/>
              <p:cNvSpPr/>
              <p:nvPr/>
            </p:nvSpPr>
            <p:spPr>
              <a:xfrm>
                <a:off x="-1774211" y="4050590"/>
                <a:ext cx="96290" cy="96834"/>
              </a:xfrm>
              <a:custGeom>
                <a:avLst/>
                <a:gdLst/>
                <a:ahLst/>
                <a:cxnLst/>
                <a:rect l="l" t="t" r="r" b="b"/>
                <a:pathLst>
                  <a:path w="885" h="890" extrusionOk="0">
                    <a:moveTo>
                      <a:pt x="0" y="0"/>
                    </a:moveTo>
                    <a:lnTo>
                      <a:pt x="0" y="889"/>
                    </a:lnTo>
                    <a:lnTo>
                      <a:pt x="884" y="889"/>
                    </a:lnTo>
                    <a:lnTo>
                      <a:pt x="88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8" name="Google Shape;1368;p29"/>
              <p:cNvSpPr/>
              <p:nvPr/>
            </p:nvSpPr>
            <p:spPr>
              <a:xfrm>
                <a:off x="-1654420" y="4050590"/>
                <a:ext cx="96290" cy="96834"/>
              </a:xfrm>
              <a:custGeom>
                <a:avLst/>
                <a:gdLst/>
                <a:ahLst/>
                <a:cxnLst/>
                <a:rect l="l" t="t" r="r" b="b"/>
                <a:pathLst>
                  <a:path w="885" h="890" extrusionOk="0">
                    <a:moveTo>
                      <a:pt x="0" y="0"/>
                    </a:moveTo>
                    <a:lnTo>
                      <a:pt x="0" y="889"/>
                    </a:lnTo>
                    <a:lnTo>
                      <a:pt x="885" y="889"/>
                    </a:lnTo>
                    <a:lnTo>
                      <a:pt x="88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9" name="Google Shape;1369;p29"/>
              <p:cNvSpPr/>
              <p:nvPr/>
            </p:nvSpPr>
            <p:spPr>
              <a:xfrm>
                <a:off x="-1534630" y="4050590"/>
                <a:ext cx="96399" cy="96834"/>
              </a:xfrm>
              <a:custGeom>
                <a:avLst/>
                <a:gdLst/>
                <a:ahLst/>
                <a:cxnLst/>
                <a:rect l="l" t="t" r="r" b="b"/>
                <a:pathLst>
                  <a:path w="886" h="890" extrusionOk="0">
                    <a:moveTo>
                      <a:pt x="1" y="0"/>
                    </a:moveTo>
                    <a:lnTo>
                      <a:pt x="1" y="889"/>
                    </a:lnTo>
                    <a:lnTo>
                      <a:pt x="885" y="889"/>
                    </a:lnTo>
                    <a:lnTo>
                      <a:pt x="88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0" name="Google Shape;1370;p29"/>
              <p:cNvSpPr/>
              <p:nvPr/>
            </p:nvSpPr>
            <p:spPr>
              <a:xfrm>
                <a:off x="-1414839" y="4050590"/>
                <a:ext cx="96399" cy="96834"/>
              </a:xfrm>
              <a:custGeom>
                <a:avLst/>
                <a:gdLst/>
                <a:ahLst/>
                <a:cxnLst/>
                <a:rect l="l" t="t" r="r" b="b"/>
                <a:pathLst>
                  <a:path w="886" h="890" extrusionOk="0">
                    <a:moveTo>
                      <a:pt x="1" y="0"/>
                    </a:moveTo>
                    <a:lnTo>
                      <a:pt x="1" y="889"/>
                    </a:lnTo>
                    <a:lnTo>
                      <a:pt x="885" y="889"/>
                    </a:lnTo>
                    <a:lnTo>
                      <a:pt x="88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1" name="Google Shape;1371;p29"/>
              <p:cNvSpPr/>
              <p:nvPr/>
            </p:nvSpPr>
            <p:spPr>
              <a:xfrm>
                <a:off x="-1774211" y="4177453"/>
                <a:ext cx="96290" cy="96834"/>
              </a:xfrm>
              <a:custGeom>
                <a:avLst/>
                <a:gdLst/>
                <a:ahLst/>
                <a:cxnLst/>
                <a:rect l="l" t="t" r="r" b="b"/>
                <a:pathLst>
                  <a:path w="885" h="890" extrusionOk="0">
                    <a:moveTo>
                      <a:pt x="0" y="1"/>
                    </a:moveTo>
                    <a:lnTo>
                      <a:pt x="0" y="890"/>
                    </a:lnTo>
                    <a:lnTo>
                      <a:pt x="884" y="890"/>
                    </a:lnTo>
                    <a:lnTo>
                      <a:pt x="88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2" name="Google Shape;1372;p29"/>
              <p:cNvSpPr/>
              <p:nvPr/>
            </p:nvSpPr>
            <p:spPr>
              <a:xfrm>
                <a:off x="-1654420" y="4177453"/>
                <a:ext cx="96290" cy="96834"/>
              </a:xfrm>
              <a:custGeom>
                <a:avLst/>
                <a:gdLst/>
                <a:ahLst/>
                <a:cxnLst/>
                <a:rect l="l" t="t" r="r" b="b"/>
                <a:pathLst>
                  <a:path w="885" h="890" extrusionOk="0">
                    <a:moveTo>
                      <a:pt x="0" y="1"/>
                    </a:moveTo>
                    <a:lnTo>
                      <a:pt x="0" y="890"/>
                    </a:lnTo>
                    <a:lnTo>
                      <a:pt x="885" y="890"/>
                    </a:lnTo>
                    <a:lnTo>
                      <a:pt x="88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3" name="Google Shape;1373;p29"/>
              <p:cNvSpPr/>
              <p:nvPr/>
            </p:nvSpPr>
            <p:spPr>
              <a:xfrm>
                <a:off x="-1534630" y="4177453"/>
                <a:ext cx="96399" cy="96834"/>
              </a:xfrm>
              <a:custGeom>
                <a:avLst/>
                <a:gdLst/>
                <a:ahLst/>
                <a:cxnLst/>
                <a:rect l="l" t="t" r="r" b="b"/>
                <a:pathLst>
                  <a:path w="886" h="890" extrusionOk="0">
                    <a:moveTo>
                      <a:pt x="1" y="1"/>
                    </a:moveTo>
                    <a:lnTo>
                      <a:pt x="1" y="890"/>
                    </a:lnTo>
                    <a:lnTo>
                      <a:pt x="885" y="890"/>
                    </a:lnTo>
                    <a:lnTo>
                      <a:pt x="88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4" name="Google Shape;1374;p29"/>
              <p:cNvSpPr/>
              <p:nvPr/>
            </p:nvSpPr>
            <p:spPr>
              <a:xfrm>
                <a:off x="-1414839" y="4177453"/>
                <a:ext cx="96399" cy="96834"/>
              </a:xfrm>
              <a:custGeom>
                <a:avLst/>
                <a:gdLst/>
                <a:ahLst/>
                <a:cxnLst/>
                <a:rect l="l" t="t" r="r" b="b"/>
                <a:pathLst>
                  <a:path w="886" h="890" extrusionOk="0">
                    <a:moveTo>
                      <a:pt x="1" y="1"/>
                    </a:moveTo>
                    <a:lnTo>
                      <a:pt x="1" y="890"/>
                    </a:lnTo>
                    <a:lnTo>
                      <a:pt x="885" y="890"/>
                    </a:lnTo>
                    <a:lnTo>
                      <a:pt x="88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5" name="Google Shape;1375;p29"/>
              <p:cNvSpPr/>
              <p:nvPr/>
            </p:nvSpPr>
            <p:spPr>
              <a:xfrm>
                <a:off x="-1774211" y="4304316"/>
                <a:ext cx="96290" cy="96834"/>
              </a:xfrm>
              <a:custGeom>
                <a:avLst/>
                <a:gdLst/>
                <a:ahLst/>
                <a:cxnLst/>
                <a:rect l="l" t="t" r="r" b="b"/>
                <a:pathLst>
                  <a:path w="885" h="890" extrusionOk="0">
                    <a:moveTo>
                      <a:pt x="0" y="1"/>
                    </a:moveTo>
                    <a:lnTo>
                      <a:pt x="0" y="890"/>
                    </a:lnTo>
                    <a:lnTo>
                      <a:pt x="884" y="890"/>
                    </a:lnTo>
                    <a:lnTo>
                      <a:pt x="88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6" name="Google Shape;1376;p29"/>
              <p:cNvSpPr/>
              <p:nvPr/>
            </p:nvSpPr>
            <p:spPr>
              <a:xfrm>
                <a:off x="-1654420" y="4304316"/>
                <a:ext cx="96290" cy="96834"/>
              </a:xfrm>
              <a:custGeom>
                <a:avLst/>
                <a:gdLst/>
                <a:ahLst/>
                <a:cxnLst/>
                <a:rect l="l" t="t" r="r" b="b"/>
                <a:pathLst>
                  <a:path w="885" h="890" extrusionOk="0">
                    <a:moveTo>
                      <a:pt x="0" y="1"/>
                    </a:moveTo>
                    <a:lnTo>
                      <a:pt x="0" y="890"/>
                    </a:lnTo>
                    <a:lnTo>
                      <a:pt x="885" y="890"/>
                    </a:lnTo>
                    <a:lnTo>
                      <a:pt x="88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7" name="Google Shape;1377;p29"/>
              <p:cNvSpPr/>
              <p:nvPr/>
            </p:nvSpPr>
            <p:spPr>
              <a:xfrm>
                <a:off x="-1534630" y="4304316"/>
                <a:ext cx="96399" cy="96834"/>
              </a:xfrm>
              <a:custGeom>
                <a:avLst/>
                <a:gdLst/>
                <a:ahLst/>
                <a:cxnLst/>
                <a:rect l="l" t="t" r="r" b="b"/>
                <a:pathLst>
                  <a:path w="886" h="890" extrusionOk="0">
                    <a:moveTo>
                      <a:pt x="1" y="1"/>
                    </a:moveTo>
                    <a:lnTo>
                      <a:pt x="1" y="890"/>
                    </a:lnTo>
                    <a:lnTo>
                      <a:pt x="885" y="890"/>
                    </a:lnTo>
                    <a:lnTo>
                      <a:pt x="88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8" name="Google Shape;1378;p29"/>
              <p:cNvSpPr/>
              <p:nvPr/>
            </p:nvSpPr>
            <p:spPr>
              <a:xfrm>
                <a:off x="-1414839" y="4304316"/>
                <a:ext cx="96399" cy="96834"/>
              </a:xfrm>
              <a:custGeom>
                <a:avLst/>
                <a:gdLst/>
                <a:ahLst/>
                <a:cxnLst/>
                <a:rect l="l" t="t" r="r" b="b"/>
                <a:pathLst>
                  <a:path w="886" h="890" extrusionOk="0">
                    <a:moveTo>
                      <a:pt x="1" y="1"/>
                    </a:moveTo>
                    <a:lnTo>
                      <a:pt x="1" y="890"/>
                    </a:lnTo>
                    <a:lnTo>
                      <a:pt x="885" y="890"/>
                    </a:lnTo>
                    <a:lnTo>
                      <a:pt x="88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9" name="Google Shape;1379;p29"/>
              <p:cNvSpPr/>
              <p:nvPr/>
            </p:nvSpPr>
            <p:spPr>
              <a:xfrm>
                <a:off x="-1774211" y="4436946"/>
                <a:ext cx="455774" cy="28397"/>
              </a:xfrm>
              <a:custGeom>
                <a:avLst/>
                <a:gdLst/>
                <a:ahLst/>
                <a:cxnLst/>
                <a:rect l="l" t="t" r="r" b="b"/>
                <a:pathLst>
                  <a:path w="4189" h="261" extrusionOk="0">
                    <a:moveTo>
                      <a:pt x="0" y="0"/>
                    </a:moveTo>
                    <a:lnTo>
                      <a:pt x="0" y="260"/>
                    </a:lnTo>
                    <a:lnTo>
                      <a:pt x="4188" y="260"/>
                    </a:lnTo>
                    <a:lnTo>
                      <a:pt x="418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0" name="Google Shape;1380;p29"/>
              <p:cNvSpPr/>
              <p:nvPr/>
            </p:nvSpPr>
            <p:spPr>
              <a:xfrm>
                <a:off x="-1774211" y="4486886"/>
                <a:ext cx="455774" cy="28506"/>
              </a:xfrm>
              <a:custGeom>
                <a:avLst/>
                <a:gdLst/>
                <a:ahLst/>
                <a:cxnLst/>
                <a:rect l="l" t="t" r="r" b="b"/>
                <a:pathLst>
                  <a:path w="4189" h="262" extrusionOk="0">
                    <a:moveTo>
                      <a:pt x="0" y="1"/>
                    </a:moveTo>
                    <a:lnTo>
                      <a:pt x="0" y="261"/>
                    </a:lnTo>
                    <a:lnTo>
                      <a:pt x="4188" y="261"/>
                    </a:lnTo>
                    <a:lnTo>
                      <a:pt x="418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1" name="Google Shape;1381;p29"/>
              <p:cNvSpPr/>
              <p:nvPr/>
            </p:nvSpPr>
            <p:spPr>
              <a:xfrm>
                <a:off x="-1774211" y="4536500"/>
                <a:ext cx="455774" cy="28833"/>
              </a:xfrm>
              <a:custGeom>
                <a:avLst/>
                <a:gdLst/>
                <a:ahLst/>
                <a:cxnLst/>
                <a:rect l="l" t="t" r="r" b="b"/>
                <a:pathLst>
                  <a:path w="4189" h="265" extrusionOk="0">
                    <a:moveTo>
                      <a:pt x="0" y="0"/>
                    </a:moveTo>
                    <a:lnTo>
                      <a:pt x="0" y="265"/>
                    </a:lnTo>
                    <a:lnTo>
                      <a:pt x="4188" y="265"/>
                    </a:lnTo>
                    <a:lnTo>
                      <a:pt x="418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382" name="Google Shape;1382;p29"/>
            <p:cNvSpPr/>
            <p:nvPr/>
          </p:nvSpPr>
          <p:spPr>
            <a:xfrm>
              <a:off x="-1993121" y="3912303"/>
              <a:ext cx="499621" cy="438039"/>
            </a:xfrm>
            <a:custGeom>
              <a:avLst/>
              <a:gdLst/>
              <a:ahLst/>
              <a:cxnLst/>
              <a:rect l="l" t="t" r="r" b="b"/>
              <a:pathLst>
                <a:path w="4592" h="4026" extrusionOk="0">
                  <a:moveTo>
                    <a:pt x="2299" y="0"/>
                  </a:moveTo>
                  <a:cubicBezTo>
                    <a:pt x="1572" y="0"/>
                    <a:pt x="870" y="396"/>
                    <a:pt x="512" y="1085"/>
                  </a:cubicBezTo>
                  <a:cubicBezTo>
                    <a:pt x="0" y="2073"/>
                    <a:pt x="382" y="3287"/>
                    <a:pt x="1370" y="3799"/>
                  </a:cubicBezTo>
                  <a:cubicBezTo>
                    <a:pt x="1666" y="3953"/>
                    <a:pt x="1982" y="4025"/>
                    <a:pt x="2293" y="4025"/>
                  </a:cubicBezTo>
                  <a:cubicBezTo>
                    <a:pt x="3020" y="4025"/>
                    <a:pt x="3722" y="3630"/>
                    <a:pt x="4080" y="2941"/>
                  </a:cubicBezTo>
                  <a:cubicBezTo>
                    <a:pt x="4592" y="1952"/>
                    <a:pt x="4210" y="738"/>
                    <a:pt x="3222" y="226"/>
                  </a:cubicBezTo>
                  <a:cubicBezTo>
                    <a:pt x="2926" y="73"/>
                    <a:pt x="2610" y="0"/>
                    <a:pt x="229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3" name="Google Shape;1383;p29"/>
            <p:cNvSpPr/>
            <p:nvPr/>
          </p:nvSpPr>
          <p:spPr>
            <a:xfrm>
              <a:off x="-1936544" y="3962025"/>
              <a:ext cx="386902" cy="338702"/>
            </a:xfrm>
            <a:custGeom>
              <a:avLst/>
              <a:gdLst/>
              <a:ahLst/>
              <a:cxnLst/>
              <a:rect l="l" t="t" r="r" b="b"/>
              <a:pathLst>
                <a:path w="3556" h="3113" extrusionOk="0">
                  <a:moveTo>
                    <a:pt x="1776" y="0"/>
                  </a:moveTo>
                  <a:cubicBezTo>
                    <a:pt x="1214" y="0"/>
                    <a:pt x="671" y="307"/>
                    <a:pt x="395" y="840"/>
                  </a:cubicBezTo>
                  <a:cubicBezTo>
                    <a:pt x="1" y="1603"/>
                    <a:pt x="295" y="2540"/>
                    <a:pt x="1058" y="2939"/>
                  </a:cubicBezTo>
                  <a:cubicBezTo>
                    <a:pt x="1287" y="3057"/>
                    <a:pt x="1531" y="3113"/>
                    <a:pt x="1772" y="3113"/>
                  </a:cubicBezTo>
                  <a:cubicBezTo>
                    <a:pt x="2336" y="3113"/>
                    <a:pt x="2880" y="2806"/>
                    <a:pt x="3157" y="2271"/>
                  </a:cubicBezTo>
                  <a:cubicBezTo>
                    <a:pt x="3556" y="1512"/>
                    <a:pt x="3257" y="572"/>
                    <a:pt x="2494" y="177"/>
                  </a:cubicBezTo>
                  <a:cubicBezTo>
                    <a:pt x="2264" y="57"/>
                    <a:pt x="2018" y="0"/>
                    <a:pt x="177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4" name="Google Shape;1384;p29"/>
            <p:cNvSpPr/>
            <p:nvPr/>
          </p:nvSpPr>
          <p:spPr>
            <a:xfrm>
              <a:off x="-1918156" y="4300617"/>
              <a:ext cx="100642" cy="141661"/>
            </a:xfrm>
            <a:custGeom>
              <a:avLst/>
              <a:gdLst/>
              <a:ahLst/>
              <a:cxnLst/>
              <a:rect l="l" t="t" r="r" b="b"/>
              <a:pathLst>
                <a:path w="925" h="1302" extrusionOk="0">
                  <a:moveTo>
                    <a:pt x="586" y="0"/>
                  </a:moveTo>
                  <a:lnTo>
                    <a:pt x="1" y="1128"/>
                  </a:lnTo>
                  <a:lnTo>
                    <a:pt x="334" y="1301"/>
                  </a:lnTo>
                  <a:lnTo>
                    <a:pt x="924" y="174"/>
                  </a:lnTo>
                  <a:lnTo>
                    <a:pt x="58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5" name="Google Shape;1385;p29"/>
            <p:cNvSpPr/>
            <p:nvPr/>
          </p:nvSpPr>
          <p:spPr>
            <a:xfrm>
              <a:off x="-2030440" y="4398974"/>
              <a:ext cx="174193" cy="236754"/>
            </a:xfrm>
            <a:custGeom>
              <a:avLst/>
              <a:gdLst/>
              <a:ahLst/>
              <a:cxnLst/>
              <a:rect l="l" t="t" r="r" b="b"/>
              <a:pathLst>
                <a:path w="1601" h="2176" extrusionOk="0">
                  <a:moveTo>
                    <a:pt x="1063" y="1"/>
                  </a:moveTo>
                  <a:cubicBezTo>
                    <a:pt x="992" y="1"/>
                    <a:pt x="923" y="40"/>
                    <a:pt x="890" y="107"/>
                  </a:cubicBezTo>
                  <a:lnTo>
                    <a:pt x="96" y="1633"/>
                  </a:lnTo>
                  <a:cubicBezTo>
                    <a:pt x="1" y="1815"/>
                    <a:pt x="74" y="2040"/>
                    <a:pt x="257" y="2136"/>
                  </a:cubicBezTo>
                  <a:cubicBezTo>
                    <a:pt x="311" y="2163"/>
                    <a:pt x="368" y="2176"/>
                    <a:pt x="426" y="2176"/>
                  </a:cubicBezTo>
                  <a:cubicBezTo>
                    <a:pt x="561" y="2176"/>
                    <a:pt x="691" y="2103"/>
                    <a:pt x="755" y="1975"/>
                  </a:cubicBezTo>
                  <a:lnTo>
                    <a:pt x="1549" y="449"/>
                  </a:lnTo>
                  <a:cubicBezTo>
                    <a:pt x="1601" y="354"/>
                    <a:pt x="1562" y="232"/>
                    <a:pt x="1466" y="185"/>
                  </a:cubicBezTo>
                  <a:lnTo>
                    <a:pt x="1154" y="24"/>
                  </a:lnTo>
                  <a:cubicBezTo>
                    <a:pt x="1125" y="8"/>
                    <a:pt x="1094" y="1"/>
                    <a:pt x="10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6" name="Google Shape;1386;p29"/>
            <p:cNvSpPr/>
            <p:nvPr/>
          </p:nvSpPr>
          <p:spPr>
            <a:xfrm>
              <a:off x="-1877138" y="4042430"/>
              <a:ext cx="267654" cy="221522"/>
            </a:xfrm>
            <a:custGeom>
              <a:avLst/>
              <a:gdLst/>
              <a:ahLst/>
              <a:cxnLst/>
              <a:rect l="l" t="t" r="r" b="b"/>
              <a:pathLst>
                <a:path w="2460" h="2036" extrusionOk="0">
                  <a:moveTo>
                    <a:pt x="674" y="1"/>
                  </a:moveTo>
                  <a:cubicBezTo>
                    <a:pt x="518" y="1"/>
                    <a:pt x="361" y="60"/>
                    <a:pt x="239" y="179"/>
                  </a:cubicBezTo>
                  <a:cubicBezTo>
                    <a:pt x="1" y="418"/>
                    <a:pt x="1" y="808"/>
                    <a:pt x="239" y="1047"/>
                  </a:cubicBezTo>
                  <a:lnTo>
                    <a:pt x="365" y="1168"/>
                  </a:lnTo>
                  <a:lnTo>
                    <a:pt x="1232" y="2035"/>
                  </a:lnTo>
                  <a:lnTo>
                    <a:pt x="2095" y="1168"/>
                  </a:lnTo>
                  <a:lnTo>
                    <a:pt x="2221" y="1047"/>
                  </a:lnTo>
                  <a:cubicBezTo>
                    <a:pt x="2459" y="808"/>
                    <a:pt x="2459" y="418"/>
                    <a:pt x="2221" y="179"/>
                  </a:cubicBezTo>
                  <a:cubicBezTo>
                    <a:pt x="2101" y="60"/>
                    <a:pt x="1944" y="1"/>
                    <a:pt x="1787" y="1"/>
                  </a:cubicBezTo>
                  <a:cubicBezTo>
                    <a:pt x="1630" y="1"/>
                    <a:pt x="1473" y="60"/>
                    <a:pt x="1354" y="179"/>
                  </a:cubicBezTo>
                  <a:lnTo>
                    <a:pt x="1232" y="305"/>
                  </a:lnTo>
                  <a:lnTo>
                    <a:pt x="1106" y="179"/>
                  </a:lnTo>
                  <a:cubicBezTo>
                    <a:pt x="987" y="60"/>
                    <a:pt x="831" y="1"/>
                    <a:pt x="67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387" name="Google Shape;1387;p29"/>
          <p:cNvGrpSpPr/>
          <p:nvPr/>
        </p:nvGrpSpPr>
        <p:grpSpPr>
          <a:xfrm>
            <a:off x="3754017" y="2843517"/>
            <a:ext cx="615176" cy="272713"/>
            <a:chOff x="-3339001" y="2897180"/>
            <a:chExt cx="1159178" cy="513873"/>
          </a:xfrm>
        </p:grpSpPr>
        <p:sp>
          <p:nvSpPr>
            <p:cNvPr id="1388" name="Google Shape;1388;p29"/>
            <p:cNvSpPr/>
            <p:nvPr/>
          </p:nvSpPr>
          <p:spPr>
            <a:xfrm>
              <a:off x="-2924357" y="3027416"/>
              <a:ext cx="63323" cy="62779"/>
            </a:xfrm>
            <a:custGeom>
              <a:avLst/>
              <a:gdLst/>
              <a:ahLst/>
              <a:cxnLst/>
              <a:rect l="l" t="t" r="r" b="b"/>
              <a:pathLst>
                <a:path w="582" h="577" extrusionOk="0">
                  <a:moveTo>
                    <a:pt x="1" y="0"/>
                  </a:moveTo>
                  <a:lnTo>
                    <a:pt x="1" y="577"/>
                  </a:lnTo>
                  <a:lnTo>
                    <a:pt x="291" y="577"/>
                  </a:lnTo>
                  <a:lnTo>
                    <a:pt x="291" y="291"/>
                  </a:lnTo>
                  <a:lnTo>
                    <a:pt x="577" y="291"/>
                  </a:lnTo>
                  <a:lnTo>
                    <a:pt x="582" y="0"/>
                  </a:lnTo>
                  <a:close/>
                </a:path>
              </a:pathLst>
            </a:custGeom>
            <a:solidFill>
              <a:srgbClr val="7BF3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9" name="Google Shape;1389;p29"/>
            <p:cNvSpPr/>
            <p:nvPr/>
          </p:nvSpPr>
          <p:spPr>
            <a:xfrm>
              <a:off x="-3339001" y="2897180"/>
              <a:ext cx="866177" cy="322273"/>
            </a:xfrm>
            <a:custGeom>
              <a:avLst/>
              <a:gdLst/>
              <a:ahLst/>
              <a:cxnLst/>
              <a:rect l="l" t="t" r="r" b="b"/>
              <a:pathLst>
                <a:path w="7961" h="2962" extrusionOk="0">
                  <a:moveTo>
                    <a:pt x="1483" y="1"/>
                  </a:moveTo>
                  <a:cubicBezTo>
                    <a:pt x="664" y="1"/>
                    <a:pt x="0" y="664"/>
                    <a:pt x="0" y="1483"/>
                  </a:cubicBezTo>
                  <a:cubicBezTo>
                    <a:pt x="0" y="2298"/>
                    <a:pt x="664" y="2962"/>
                    <a:pt x="1483" y="2962"/>
                  </a:cubicBezTo>
                  <a:lnTo>
                    <a:pt x="6482" y="2962"/>
                  </a:lnTo>
                  <a:cubicBezTo>
                    <a:pt x="7297" y="2962"/>
                    <a:pt x="7961" y="2298"/>
                    <a:pt x="7961" y="1483"/>
                  </a:cubicBezTo>
                  <a:cubicBezTo>
                    <a:pt x="7961" y="664"/>
                    <a:pt x="7297" y="1"/>
                    <a:pt x="648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0" name="Google Shape;1390;p29"/>
            <p:cNvSpPr/>
            <p:nvPr/>
          </p:nvSpPr>
          <p:spPr>
            <a:xfrm>
              <a:off x="-3088539" y="2989227"/>
              <a:ext cx="98684" cy="158525"/>
            </a:xfrm>
            <a:custGeom>
              <a:avLst/>
              <a:gdLst/>
              <a:ahLst/>
              <a:cxnLst/>
              <a:rect l="l" t="t" r="r" b="b"/>
              <a:pathLst>
                <a:path w="907" h="1457" extrusionOk="0">
                  <a:moveTo>
                    <a:pt x="352" y="143"/>
                  </a:moveTo>
                  <a:cubicBezTo>
                    <a:pt x="538" y="143"/>
                    <a:pt x="664" y="208"/>
                    <a:pt x="664" y="377"/>
                  </a:cubicBezTo>
                  <a:cubicBezTo>
                    <a:pt x="664" y="516"/>
                    <a:pt x="551" y="620"/>
                    <a:pt x="356" y="620"/>
                  </a:cubicBezTo>
                  <a:lnTo>
                    <a:pt x="187" y="620"/>
                  </a:lnTo>
                  <a:lnTo>
                    <a:pt x="187" y="156"/>
                  </a:lnTo>
                  <a:cubicBezTo>
                    <a:pt x="217" y="152"/>
                    <a:pt x="265" y="143"/>
                    <a:pt x="352" y="143"/>
                  </a:cubicBezTo>
                  <a:close/>
                  <a:moveTo>
                    <a:pt x="339" y="759"/>
                  </a:moveTo>
                  <a:cubicBezTo>
                    <a:pt x="543" y="759"/>
                    <a:pt x="712" y="841"/>
                    <a:pt x="712" y="1036"/>
                  </a:cubicBezTo>
                  <a:cubicBezTo>
                    <a:pt x="712" y="1244"/>
                    <a:pt x="534" y="1314"/>
                    <a:pt x="343" y="1314"/>
                  </a:cubicBezTo>
                  <a:cubicBezTo>
                    <a:pt x="278" y="1314"/>
                    <a:pt x="222" y="1309"/>
                    <a:pt x="187" y="1305"/>
                  </a:cubicBezTo>
                  <a:lnTo>
                    <a:pt x="187" y="759"/>
                  </a:lnTo>
                  <a:close/>
                  <a:moveTo>
                    <a:pt x="339" y="0"/>
                  </a:moveTo>
                  <a:cubicBezTo>
                    <a:pt x="209" y="0"/>
                    <a:pt x="83" y="13"/>
                    <a:pt x="1" y="30"/>
                  </a:cubicBezTo>
                  <a:lnTo>
                    <a:pt x="1" y="1439"/>
                  </a:lnTo>
                  <a:cubicBezTo>
                    <a:pt x="66" y="1448"/>
                    <a:pt x="161" y="1457"/>
                    <a:pt x="291" y="1457"/>
                  </a:cubicBezTo>
                  <a:cubicBezTo>
                    <a:pt x="525" y="1457"/>
                    <a:pt x="686" y="1413"/>
                    <a:pt x="785" y="1322"/>
                  </a:cubicBezTo>
                  <a:cubicBezTo>
                    <a:pt x="859" y="1253"/>
                    <a:pt x="907" y="1162"/>
                    <a:pt x="907" y="1036"/>
                  </a:cubicBezTo>
                  <a:cubicBezTo>
                    <a:pt x="907" y="824"/>
                    <a:pt x="746" y="711"/>
                    <a:pt x="612" y="676"/>
                  </a:cubicBezTo>
                  <a:lnTo>
                    <a:pt x="612" y="672"/>
                  </a:lnTo>
                  <a:cubicBezTo>
                    <a:pt x="759" y="620"/>
                    <a:pt x="855" y="499"/>
                    <a:pt x="855" y="360"/>
                  </a:cubicBezTo>
                  <a:cubicBezTo>
                    <a:pt x="855" y="247"/>
                    <a:pt x="807" y="160"/>
                    <a:pt x="733" y="104"/>
                  </a:cubicBezTo>
                  <a:cubicBezTo>
                    <a:pt x="642" y="35"/>
                    <a:pt x="525" y="0"/>
                    <a:pt x="33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1" name="Google Shape;1391;p29"/>
            <p:cNvSpPr/>
            <p:nvPr/>
          </p:nvSpPr>
          <p:spPr>
            <a:xfrm>
              <a:off x="-2963090" y="2990641"/>
              <a:ext cx="114787" cy="158525"/>
            </a:xfrm>
            <a:custGeom>
              <a:avLst/>
              <a:gdLst/>
              <a:ahLst/>
              <a:cxnLst/>
              <a:rect l="l" t="t" r="r" b="b"/>
              <a:pathLst>
                <a:path w="1055" h="1457" extrusionOk="0">
                  <a:moveTo>
                    <a:pt x="1" y="0"/>
                  </a:moveTo>
                  <a:lnTo>
                    <a:pt x="1" y="841"/>
                  </a:lnTo>
                  <a:cubicBezTo>
                    <a:pt x="1" y="1288"/>
                    <a:pt x="222" y="1457"/>
                    <a:pt x="513" y="1457"/>
                  </a:cubicBezTo>
                  <a:cubicBezTo>
                    <a:pt x="825" y="1457"/>
                    <a:pt x="1055" y="1275"/>
                    <a:pt x="1055" y="837"/>
                  </a:cubicBezTo>
                  <a:lnTo>
                    <a:pt x="1055" y="0"/>
                  </a:lnTo>
                  <a:lnTo>
                    <a:pt x="868" y="0"/>
                  </a:lnTo>
                  <a:lnTo>
                    <a:pt x="868" y="846"/>
                  </a:lnTo>
                  <a:cubicBezTo>
                    <a:pt x="868" y="1162"/>
                    <a:pt x="734" y="1305"/>
                    <a:pt x="521" y="1305"/>
                  </a:cubicBezTo>
                  <a:cubicBezTo>
                    <a:pt x="331" y="1305"/>
                    <a:pt x="187" y="1166"/>
                    <a:pt x="187" y="846"/>
                  </a:cubicBezTo>
                  <a:lnTo>
                    <a:pt x="18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2" name="Google Shape;1392;p29"/>
            <p:cNvSpPr/>
            <p:nvPr/>
          </p:nvSpPr>
          <p:spPr>
            <a:xfrm>
              <a:off x="-2827632" y="2990641"/>
              <a:ext cx="121750" cy="155696"/>
            </a:xfrm>
            <a:custGeom>
              <a:avLst/>
              <a:gdLst/>
              <a:ahLst/>
              <a:cxnLst/>
              <a:rect l="l" t="t" r="r" b="b"/>
              <a:pathLst>
                <a:path w="1119" h="1431" extrusionOk="0">
                  <a:moveTo>
                    <a:pt x="0" y="0"/>
                  </a:moveTo>
                  <a:lnTo>
                    <a:pt x="451" y="824"/>
                  </a:lnTo>
                  <a:lnTo>
                    <a:pt x="451" y="1431"/>
                  </a:lnTo>
                  <a:lnTo>
                    <a:pt x="638" y="1431"/>
                  </a:lnTo>
                  <a:lnTo>
                    <a:pt x="638" y="824"/>
                  </a:lnTo>
                  <a:lnTo>
                    <a:pt x="1119" y="0"/>
                  </a:lnTo>
                  <a:lnTo>
                    <a:pt x="907" y="0"/>
                  </a:lnTo>
                  <a:lnTo>
                    <a:pt x="703" y="395"/>
                  </a:lnTo>
                  <a:cubicBezTo>
                    <a:pt x="646" y="503"/>
                    <a:pt x="599" y="598"/>
                    <a:pt x="560" y="689"/>
                  </a:cubicBezTo>
                  <a:lnTo>
                    <a:pt x="555" y="689"/>
                  </a:lnTo>
                  <a:cubicBezTo>
                    <a:pt x="508" y="590"/>
                    <a:pt x="464" y="503"/>
                    <a:pt x="412" y="395"/>
                  </a:cubicBezTo>
                  <a:lnTo>
                    <a:pt x="20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3" name="Google Shape;1393;p29"/>
            <p:cNvSpPr/>
            <p:nvPr/>
          </p:nvSpPr>
          <p:spPr>
            <a:xfrm>
              <a:off x="-2650720" y="3058533"/>
              <a:ext cx="470897" cy="352520"/>
            </a:xfrm>
            <a:custGeom>
              <a:avLst/>
              <a:gdLst/>
              <a:ahLst/>
              <a:cxnLst/>
              <a:rect l="l" t="t" r="r" b="b"/>
              <a:pathLst>
                <a:path w="4328" h="3240" extrusionOk="0">
                  <a:moveTo>
                    <a:pt x="2979" y="0"/>
                  </a:moveTo>
                  <a:lnTo>
                    <a:pt x="0" y="9"/>
                  </a:lnTo>
                  <a:lnTo>
                    <a:pt x="1106" y="2775"/>
                  </a:lnTo>
                  <a:lnTo>
                    <a:pt x="1656" y="1960"/>
                  </a:lnTo>
                  <a:lnTo>
                    <a:pt x="3556" y="3239"/>
                  </a:lnTo>
                  <a:lnTo>
                    <a:pt x="4327" y="2099"/>
                  </a:lnTo>
                  <a:lnTo>
                    <a:pt x="2428" y="815"/>
                  </a:lnTo>
                  <a:lnTo>
                    <a:pt x="297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394" name="Google Shape;1394;p29"/>
          <p:cNvGrpSpPr/>
          <p:nvPr/>
        </p:nvGrpSpPr>
        <p:grpSpPr>
          <a:xfrm>
            <a:off x="9205858" y="4744101"/>
            <a:ext cx="599788" cy="407609"/>
            <a:chOff x="-2065951" y="1544227"/>
            <a:chExt cx="1102754" cy="749420"/>
          </a:xfrm>
        </p:grpSpPr>
        <p:sp>
          <p:nvSpPr>
            <p:cNvPr id="1395" name="Google Shape;1395;p29"/>
            <p:cNvSpPr/>
            <p:nvPr/>
          </p:nvSpPr>
          <p:spPr>
            <a:xfrm>
              <a:off x="-1743638" y="1546186"/>
              <a:ext cx="738878" cy="626485"/>
            </a:xfrm>
            <a:custGeom>
              <a:avLst/>
              <a:gdLst/>
              <a:ahLst/>
              <a:cxnLst/>
              <a:rect l="l" t="t" r="r" b="b"/>
              <a:pathLst>
                <a:path w="6791" h="5758" extrusionOk="0">
                  <a:moveTo>
                    <a:pt x="304" y="0"/>
                  </a:moveTo>
                  <a:cubicBezTo>
                    <a:pt x="140" y="0"/>
                    <a:pt x="1" y="139"/>
                    <a:pt x="1" y="304"/>
                  </a:cubicBezTo>
                  <a:lnTo>
                    <a:pt x="1" y="5454"/>
                  </a:lnTo>
                  <a:cubicBezTo>
                    <a:pt x="1" y="5624"/>
                    <a:pt x="140" y="5758"/>
                    <a:pt x="304" y="5758"/>
                  </a:cubicBezTo>
                  <a:lnTo>
                    <a:pt x="6487" y="5758"/>
                  </a:lnTo>
                  <a:cubicBezTo>
                    <a:pt x="6652" y="5758"/>
                    <a:pt x="6791" y="5624"/>
                    <a:pt x="6791" y="5454"/>
                  </a:cubicBezTo>
                  <a:lnTo>
                    <a:pt x="6791" y="304"/>
                  </a:lnTo>
                  <a:cubicBezTo>
                    <a:pt x="6791" y="139"/>
                    <a:pt x="6652" y="0"/>
                    <a:pt x="648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6" name="Google Shape;1396;p29"/>
            <p:cNvSpPr/>
            <p:nvPr/>
          </p:nvSpPr>
          <p:spPr>
            <a:xfrm>
              <a:off x="-1164268" y="1608420"/>
              <a:ext cx="80296" cy="564250"/>
            </a:xfrm>
            <a:custGeom>
              <a:avLst/>
              <a:gdLst/>
              <a:ahLst/>
              <a:cxnLst/>
              <a:rect l="l" t="t" r="r" b="b"/>
              <a:pathLst>
                <a:path w="738" h="5186" extrusionOk="0">
                  <a:moveTo>
                    <a:pt x="0" y="0"/>
                  </a:moveTo>
                  <a:lnTo>
                    <a:pt x="0" y="5186"/>
                  </a:lnTo>
                  <a:lnTo>
                    <a:pt x="737" y="5186"/>
                  </a:lnTo>
                  <a:lnTo>
                    <a:pt x="737"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7" name="Google Shape;1397;p29"/>
            <p:cNvSpPr/>
            <p:nvPr/>
          </p:nvSpPr>
          <p:spPr>
            <a:xfrm>
              <a:off x="-1331279" y="1608420"/>
              <a:ext cx="80296" cy="564250"/>
            </a:xfrm>
            <a:custGeom>
              <a:avLst/>
              <a:gdLst/>
              <a:ahLst/>
              <a:cxnLst/>
              <a:rect l="l" t="t" r="r" b="b"/>
              <a:pathLst>
                <a:path w="738" h="5186" extrusionOk="0">
                  <a:moveTo>
                    <a:pt x="0" y="0"/>
                  </a:moveTo>
                  <a:lnTo>
                    <a:pt x="0" y="5186"/>
                  </a:lnTo>
                  <a:lnTo>
                    <a:pt x="737" y="5186"/>
                  </a:lnTo>
                  <a:lnTo>
                    <a:pt x="737"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8" name="Google Shape;1398;p29"/>
            <p:cNvSpPr/>
            <p:nvPr/>
          </p:nvSpPr>
          <p:spPr>
            <a:xfrm>
              <a:off x="-1498290" y="1608420"/>
              <a:ext cx="80296" cy="564250"/>
            </a:xfrm>
            <a:custGeom>
              <a:avLst/>
              <a:gdLst/>
              <a:ahLst/>
              <a:cxnLst/>
              <a:rect l="l" t="t" r="r" b="b"/>
              <a:pathLst>
                <a:path w="738" h="5186" extrusionOk="0">
                  <a:moveTo>
                    <a:pt x="0" y="0"/>
                  </a:moveTo>
                  <a:lnTo>
                    <a:pt x="0" y="5186"/>
                  </a:lnTo>
                  <a:lnTo>
                    <a:pt x="737" y="5186"/>
                  </a:lnTo>
                  <a:lnTo>
                    <a:pt x="737"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9" name="Google Shape;1399;p29"/>
            <p:cNvSpPr/>
            <p:nvPr/>
          </p:nvSpPr>
          <p:spPr>
            <a:xfrm>
              <a:off x="-1665301" y="1608420"/>
              <a:ext cx="79861" cy="564250"/>
            </a:xfrm>
            <a:custGeom>
              <a:avLst/>
              <a:gdLst/>
              <a:ahLst/>
              <a:cxnLst/>
              <a:rect l="l" t="t" r="r" b="b"/>
              <a:pathLst>
                <a:path w="734" h="5186" extrusionOk="0">
                  <a:moveTo>
                    <a:pt x="1" y="0"/>
                  </a:moveTo>
                  <a:lnTo>
                    <a:pt x="1" y="5186"/>
                  </a:lnTo>
                  <a:lnTo>
                    <a:pt x="733" y="5186"/>
                  </a:lnTo>
                  <a:lnTo>
                    <a:pt x="733"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0" name="Google Shape;1400;p29"/>
            <p:cNvSpPr/>
            <p:nvPr/>
          </p:nvSpPr>
          <p:spPr>
            <a:xfrm>
              <a:off x="-1743638" y="1798062"/>
              <a:ext cx="738878" cy="123164"/>
            </a:xfrm>
            <a:custGeom>
              <a:avLst/>
              <a:gdLst/>
              <a:ahLst/>
              <a:cxnLst/>
              <a:rect l="l" t="t" r="r" b="b"/>
              <a:pathLst>
                <a:path w="6791" h="1132" extrusionOk="0">
                  <a:moveTo>
                    <a:pt x="1" y="0"/>
                  </a:moveTo>
                  <a:lnTo>
                    <a:pt x="1" y="1132"/>
                  </a:lnTo>
                  <a:lnTo>
                    <a:pt x="6791" y="1132"/>
                  </a:lnTo>
                  <a:lnTo>
                    <a:pt x="679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1" name="Google Shape;1401;p29"/>
            <p:cNvSpPr/>
            <p:nvPr/>
          </p:nvSpPr>
          <p:spPr>
            <a:xfrm>
              <a:off x="-1743638" y="1944727"/>
              <a:ext cx="738878" cy="50158"/>
            </a:xfrm>
            <a:custGeom>
              <a:avLst/>
              <a:gdLst/>
              <a:ahLst/>
              <a:cxnLst/>
              <a:rect l="l" t="t" r="r" b="b"/>
              <a:pathLst>
                <a:path w="6791" h="461" extrusionOk="0">
                  <a:moveTo>
                    <a:pt x="1" y="1"/>
                  </a:moveTo>
                  <a:lnTo>
                    <a:pt x="1" y="460"/>
                  </a:lnTo>
                  <a:lnTo>
                    <a:pt x="6791" y="460"/>
                  </a:lnTo>
                  <a:lnTo>
                    <a:pt x="679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2" name="Google Shape;1402;p29"/>
            <p:cNvSpPr/>
            <p:nvPr/>
          </p:nvSpPr>
          <p:spPr>
            <a:xfrm>
              <a:off x="-1785092" y="1546186"/>
              <a:ext cx="821894" cy="175063"/>
            </a:xfrm>
            <a:custGeom>
              <a:avLst/>
              <a:gdLst/>
              <a:ahLst/>
              <a:cxnLst/>
              <a:rect l="l" t="t" r="r" b="b"/>
              <a:pathLst>
                <a:path w="7554" h="1609" extrusionOk="0">
                  <a:moveTo>
                    <a:pt x="304" y="0"/>
                  </a:moveTo>
                  <a:cubicBezTo>
                    <a:pt x="139" y="0"/>
                    <a:pt x="0" y="139"/>
                    <a:pt x="0" y="304"/>
                  </a:cubicBezTo>
                  <a:lnTo>
                    <a:pt x="0" y="1305"/>
                  </a:lnTo>
                  <a:cubicBezTo>
                    <a:pt x="0" y="1474"/>
                    <a:pt x="139" y="1609"/>
                    <a:pt x="304" y="1609"/>
                  </a:cubicBezTo>
                  <a:lnTo>
                    <a:pt x="7250" y="1609"/>
                  </a:lnTo>
                  <a:cubicBezTo>
                    <a:pt x="7414" y="1609"/>
                    <a:pt x="7553" y="1474"/>
                    <a:pt x="7553" y="1305"/>
                  </a:cubicBezTo>
                  <a:lnTo>
                    <a:pt x="7553" y="304"/>
                  </a:lnTo>
                  <a:cubicBezTo>
                    <a:pt x="7553" y="139"/>
                    <a:pt x="7414" y="0"/>
                    <a:pt x="725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3" name="Google Shape;1403;p29"/>
            <p:cNvSpPr/>
            <p:nvPr/>
          </p:nvSpPr>
          <p:spPr>
            <a:xfrm>
              <a:off x="-2065951" y="1843586"/>
              <a:ext cx="854898" cy="450061"/>
            </a:xfrm>
            <a:custGeom>
              <a:avLst/>
              <a:gdLst/>
              <a:ahLst/>
              <a:cxnLst/>
              <a:rect l="l" t="t" r="r" b="b"/>
              <a:pathLst>
                <a:path w="9557" h="5031" extrusionOk="0">
                  <a:moveTo>
                    <a:pt x="1" y="1"/>
                  </a:moveTo>
                  <a:lnTo>
                    <a:pt x="18" y="2789"/>
                  </a:lnTo>
                  <a:lnTo>
                    <a:pt x="1843" y="3500"/>
                  </a:lnTo>
                  <a:cubicBezTo>
                    <a:pt x="2524" y="4263"/>
                    <a:pt x="3465" y="4740"/>
                    <a:pt x="4484" y="4839"/>
                  </a:cubicBezTo>
                  <a:lnTo>
                    <a:pt x="6452" y="5030"/>
                  </a:lnTo>
                  <a:cubicBezTo>
                    <a:pt x="6496" y="5030"/>
                    <a:pt x="6535" y="5030"/>
                    <a:pt x="6574" y="5026"/>
                  </a:cubicBezTo>
                  <a:lnTo>
                    <a:pt x="9119" y="4610"/>
                  </a:lnTo>
                  <a:cubicBezTo>
                    <a:pt x="9383" y="4566"/>
                    <a:pt x="9557" y="4310"/>
                    <a:pt x="9496" y="4046"/>
                  </a:cubicBezTo>
                  <a:cubicBezTo>
                    <a:pt x="9448" y="3833"/>
                    <a:pt x="9262" y="3686"/>
                    <a:pt x="9041" y="3686"/>
                  </a:cubicBezTo>
                  <a:lnTo>
                    <a:pt x="6478" y="3686"/>
                  </a:lnTo>
                  <a:cubicBezTo>
                    <a:pt x="6383" y="3686"/>
                    <a:pt x="6292" y="3656"/>
                    <a:pt x="6214" y="3604"/>
                  </a:cubicBezTo>
                  <a:lnTo>
                    <a:pt x="5438" y="3066"/>
                  </a:lnTo>
                  <a:cubicBezTo>
                    <a:pt x="5074" y="2815"/>
                    <a:pt x="5230" y="2242"/>
                    <a:pt x="5672" y="2216"/>
                  </a:cubicBezTo>
                  <a:lnTo>
                    <a:pt x="5750" y="2212"/>
                  </a:lnTo>
                  <a:cubicBezTo>
                    <a:pt x="5993" y="2199"/>
                    <a:pt x="6188" y="1995"/>
                    <a:pt x="6188" y="1748"/>
                  </a:cubicBezTo>
                  <a:lnTo>
                    <a:pt x="6188" y="1687"/>
                  </a:lnTo>
                  <a:cubicBezTo>
                    <a:pt x="6188" y="1431"/>
                    <a:pt x="5975" y="1223"/>
                    <a:pt x="5720" y="1223"/>
                  </a:cubicBezTo>
                  <a:lnTo>
                    <a:pt x="3708" y="1223"/>
                  </a:lnTo>
                  <a:cubicBezTo>
                    <a:pt x="3166" y="1223"/>
                    <a:pt x="2624" y="1111"/>
                    <a:pt x="2125" y="898"/>
                  </a:cubicBezTo>
                  <a:lnTo>
                    <a:pt x="1" y="1"/>
                  </a:lnTo>
                  <a:close/>
                </a:path>
              </a:pathLst>
            </a:custGeom>
            <a:solidFill>
              <a:srgbClr val="FFCA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4" name="Google Shape;1404;p29"/>
            <p:cNvSpPr/>
            <p:nvPr/>
          </p:nvSpPr>
          <p:spPr>
            <a:xfrm>
              <a:off x="-1661493" y="1544227"/>
              <a:ext cx="317050" cy="153956"/>
            </a:xfrm>
            <a:custGeom>
              <a:avLst/>
              <a:gdLst/>
              <a:ahLst/>
              <a:cxnLst/>
              <a:rect l="l" t="t" r="r" b="b"/>
              <a:pathLst>
                <a:path w="2914" h="1415" extrusionOk="0">
                  <a:moveTo>
                    <a:pt x="0" y="1"/>
                  </a:moveTo>
                  <a:lnTo>
                    <a:pt x="0" y="1414"/>
                  </a:lnTo>
                  <a:lnTo>
                    <a:pt x="1457" y="1093"/>
                  </a:lnTo>
                  <a:lnTo>
                    <a:pt x="2914" y="1414"/>
                  </a:lnTo>
                  <a:lnTo>
                    <a:pt x="291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434" name="Google Shape;1434;p29"/>
          <p:cNvGrpSpPr/>
          <p:nvPr/>
        </p:nvGrpSpPr>
        <p:grpSpPr>
          <a:xfrm>
            <a:off x="7414763" y="204531"/>
            <a:ext cx="149723" cy="37128"/>
            <a:chOff x="-2003022" y="3177345"/>
            <a:chExt cx="282124" cy="69960"/>
          </a:xfrm>
        </p:grpSpPr>
        <p:sp>
          <p:nvSpPr>
            <p:cNvPr id="1437" name="Google Shape;1437;p29"/>
            <p:cNvSpPr/>
            <p:nvPr/>
          </p:nvSpPr>
          <p:spPr>
            <a:xfrm>
              <a:off x="-1790749" y="3177345"/>
              <a:ext cx="69851" cy="69960"/>
            </a:xfrm>
            <a:custGeom>
              <a:avLst/>
              <a:gdLst/>
              <a:ahLst/>
              <a:cxnLst/>
              <a:rect l="l" t="t" r="r" b="b"/>
              <a:pathLst>
                <a:path w="642" h="643" extrusionOk="0">
                  <a:moveTo>
                    <a:pt x="321" y="1"/>
                  </a:moveTo>
                  <a:cubicBezTo>
                    <a:pt x="143" y="1"/>
                    <a:pt x="0" y="144"/>
                    <a:pt x="0" y="322"/>
                  </a:cubicBezTo>
                  <a:cubicBezTo>
                    <a:pt x="0" y="500"/>
                    <a:pt x="143" y="643"/>
                    <a:pt x="321" y="643"/>
                  </a:cubicBezTo>
                  <a:cubicBezTo>
                    <a:pt x="499" y="643"/>
                    <a:pt x="642" y="500"/>
                    <a:pt x="642" y="322"/>
                  </a:cubicBezTo>
                  <a:cubicBezTo>
                    <a:pt x="642" y="144"/>
                    <a:pt x="499" y="1"/>
                    <a:pt x="32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8" name="Google Shape;1438;p29"/>
            <p:cNvSpPr/>
            <p:nvPr/>
          </p:nvSpPr>
          <p:spPr>
            <a:xfrm>
              <a:off x="-1847870" y="3177345"/>
              <a:ext cx="69960" cy="69960"/>
            </a:xfrm>
            <a:custGeom>
              <a:avLst/>
              <a:gdLst/>
              <a:ahLst/>
              <a:cxnLst/>
              <a:rect l="l" t="t" r="r" b="b"/>
              <a:pathLst>
                <a:path w="643" h="643" extrusionOk="0">
                  <a:moveTo>
                    <a:pt x="321" y="1"/>
                  </a:moveTo>
                  <a:cubicBezTo>
                    <a:pt x="144" y="1"/>
                    <a:pt x="1" y="144"/>
                    <a:pt x="1" y="322"/>
                  </a:cubicBezTo>
                  <a:cubicBezTo>
                    <a:pt x="1" y="500"/>
                    <a:pt x="144" y="643"/>
                    <a:pt x="321" y="643"/>
                  </a:cubicBezTo>
                  <a:cubicBezTo>
                    <a:pt x="499" y="643"/>
                    <a:pt x="642" y="500"/>
                    <a:pt x="642" y="322"/>
                  </a:cubicBezTo>
                  <a:cubicBezTo>
                    <a:pt x="642" y="144"/>
                    <a:pt x="499" y="1"/>
                    <a:pt x="32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9" name="Google Shape;1439;p29"/>
            <p:cNvSpPr/>
            <p:nvPr/>
          </p:nvSpPr>
          <p:spPr>
            <a:xfrm>
              <a:off x="-2003022" y="3177345"/>
              <a:ext cx="111849" cy="69960"/>
            </a:xfrm>
            <a:custGeom>
              <a:avLst/>
              <a:gdLst/>
              <a:ahLst/>
              <a:cxnLst/>
              <a:rect l="l" t="t" r="r" b="b"/>
              <a:pathLst>
                <a:path w="1028" h="643" extrusionOk="0">
                  <a:moveTo>
                    <a:pt x="156" y="1"/>
                  </a:moveTo>
                  <a:cubicBezTo>
                    <a:pt x="70" y="1"/>
                    <a:pt x="0" y="70"/>
                    <a:pt x="0" y="153"/>
                  </a:cubicBezTo>
                  <a:lnTo>
                    <a:pt x="0" y="491"/>
                  </a:lnTo>
                  <a:cubicBezTo>
                    <a:pt x="0" y="578"/>
                    <a:pt x="70" y="643"/>
                    <a:pt x="156" y="643"/>
                  </a:cubicBezTo>
                  <a:lnTo>
                    <a:pt x="876" y="643"/>
                  </a:lnTo>
                  <a:cubicBezTo>
                    <a:pt x="963" y="643"/>
                    <a:pt x="1028" y="578"/>
                    <a:pt x="1028" y="491"/>
                  </a:cubicBezTo>
                  <a:lnTo>
                    <a:pt x="1028" y="153"/>
                  </a:lnTo>
                  <a:cubicBezTo>
                    <a:pt x="1028" y="70"/>
                    <a:pt x="963" y="1"/>
                    <a:pt x="87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441" name="Google Shape;1441;p29"/>
          <p:cNvGrpSpPr/>
          <p:nvPr/>
        </p:nvGrpSpPr>
        <p:grpSpPr>
          <a:xfrm>
            <a:off x="9626053" y="4037858"/>
            <a:ext cx="490743" cy="339288"/>
            <a:chOff x="-3309298" y="3996298"/>
            <a:chExt cx="924709" cy="639322"/>
          </a:xfrm>
        </p:grpSpPr>
        <p:sp>
          <p:nvSpPr>
            <p:cNvPr id="1442" name="Google Shape;1442;p29"/>
            <p:cNvSpPr/>
            <p:nvPr/>
          </p:nvSpPr>
          <p:spPr>
            <a:xfrm>
              <a:off x="-2924357" y="4368510"/>
              <a:ext cx="63323" cy="63323"/>
            </a:xfrm>
            <a:custGeom>
              <a:avLst/>
              <a:gdLst/>
              <a:ahLst/>
              <a:cxnLst/>
              <a:rect l="l" t="t" r="r" b="b"/>
              <a:pathLst>
                <a:path w="582" h="582" extrusionOk="0">
                  <a:moveTo>
                    <a:pt x="1" y="1"/>
                  </a:moveTo>
                  <a:lnTo>
                    <a:pt x="1" y="582"/>
                  </a:lnTo>
                  <a:lnTo>
                    <a:pt x="582" y="582"/>
                  </a:lnTo>
                  <a:lnTo>
                    <a:pt x="582" y="291"/>
                  </a:lnTo>
                  <a:lnTo>
                    <a:pt x="291" y="291"/>
                  </a:lnTo>
                  <a:lnTo>
                    <a:pt x="291" y="1"/>
                  </a:lnTo>
                  <a:close/>
                </a:path>
              </a:pathLst>
            </a:custGeom>
            <a:solidFill>
              <a:srgbClr val="7BF3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3" name="Google Shape;1443;p29"/>
            <p:cNvSpPr/>
            <p:nvPr/>
          </p:nvSpPr>
          <p:spPr>
            <a:xfrm>
              <a:off x="-3173404" y="4052440"/>
              <a:ext cx="183550" cy="278426"/>
            </a:xfrm>
            <a:custGeom>
              <a:avLst/>
              <a:gdLst/>
              <a:ahLst/>
              <a:cxnLst/>
              <a:rect l="l" t="t" r="r" b="b"/>
              <a:pathLst>
                <a:path w="1687" h="2559" extrusionOk="0">
                  <a:moveTo>
                    <a:pt x="477" y="1"/>
                  </a:moveTo>
                  <a:cubicBezTo>
                    <a:pt x="213" y="1"/>
                    <a:pt x="0" y="213"/>
                    <a:pt x="0" y="473"/>
                  </a:cubicBezTo>
                  <a:lnTo>
                    <a:pt x="0" y="2086"/>
                  </a:lnTo>
                  <a:cubicBezTo>
                    <a:pt x="0" y="2346"/>
                    <a:pt x="213" y="2559"/>
                    <a:pt x="477" y="2559"/>
                  </a:cubicBezTo>
                  <a:lnTo>
                    <a:pt x="1210" y="2559"/>
                  </a:lnTo>
                  <a:cubicBezTo>
                    <a:pt x="1474" y="2559"/>
                    <a:pt x="1687" y="2346"/>
                    <a:pt x="1687" y="2086"/>
                  </a:cubicBezTo>
                  <a:lnTo>
                    <a:pt x="1687" y="473"/>
                  </a:lnTo>
                  <a:cubicBezTo>
                    <a:pt x="1687" y="213"/>
                    <a:pt x="147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4" name="Google Shape;1444;p29"/>
            <p:cNvSpPr/>
            <p:nvPr/>
          </p:nvSpPr>
          <p:spPr>
            <a:xfrm>
              <a:off x="-2931429" y="3996298"/>
              <a:ext cx="183659" cy="278426"/>
            </a:xfrm>
            <a:custGeom>
              <a:avLst/>
              <a:gdLst/>
              <a:ahLst/>
              <a:cxnLst/>
              <a:rect l="l" t="t" r="r" b="b"/>
              <a:pathLst>
                <a:path w="1688" h="2559" extrusionOk="0">
                  <a:moveTo>
                    <a:pt x="477" y="1"/>
                  </a:moveTo>
                  <a:cubicBezTo>
                    <a:pt x="217" y="1"/>
                    <a:pt x="0" y="213"/>
                    <a:pt x="0" y="473"/>
                  </a:cubicBezTo>
                  <a:lnTo>
                    <a:pt x="0" y="2082"/>
                  </a:lnTo>
                  <a:cubicBezTo>
                    <a:pt x="0" y="2346"/>
                    <a:pt x="217" y="2559"/>
                    <a:pt x="477" y="2559"/>
                  </a:cubicBezTo>
                  <a:lnTo>
                    <a:pt x="1214" y="2559"/>
                  </a:lnTo>
                  <a:cubicBezTo>
                    <a:pt x="1475" y="2559"/>
                    <a:pt x="1687" y="2346"/>
                    <a:pt x="1687" y="2082"/>
                  </a:cubicBezTo>
                  <a:lnTo>
                    <a:pt x="1687" y="473"/>
                  </a:lnTo>
                  <a:cubicBezTo>
                    <a:pt x="1687" y="213"/>
                    <a:pt x="1475" y="1"/>
                    <a:pt x="121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5" name="Google Shape;1445;p29"/>
            <p:cNvSpPr/>
            <p:nvPr/>
          </p:nvSpPr>
          <p:spPr>
            <a:xfrm>
              <a:off x="-2695981" y="4032638"/>
              <a:ext cx="183115" cy="278426"/>
            </a:xfrm>
            <a:custGeom>
              <a:avLst/>
              <a:gdLst/>
              <a:ahLst/>
              <a:cxnLst/>
              <a:rect l="l" t="t" r="r" b="b"/>
              <a:pathLst>
                <a:path w="1683" h="2559" extrusionOk="0">
                  <a:moveTo>
                    <a:pt x="473" y="1"/>
                  </a:moveTo>
                  <a:cubicBezTo>
                    <a:pt x="212" y="1"/>
                    <a:pt x="0" y="213"/>
                    <a:pt x="0" y="473"/>
                  </a:cubicBezTo>
                  <a:lnTo>
                    <a:pt x="0" y="2086"/>
                  </a:lnTo>
                  <a:cubicBezTo>
                    <a:pt x="0" y="2346"/>
                    <a:pt x="212" y="2559"/>
                    <a:pt x="473" y="2559"/>
                  </a:cubicBezTo>
                  <a:lnTo>
                    <a:pt x="1210" y="2559"/>
                  </a:lnTo>
                  <a:cubicBezTo>
                    <a:pt x="1470" y="2559"/>
                    <a:pt x="1682" y="2346"/>
                    <a:pt x="1682" y="2086"/>
                  </a:cubicBezTo>
                  <a:lnTo>
                    <a:pt x="1682" y="473"/>
                  </a:lnTo>
                  <a:cubicBezTo>
                    <a:pt x="1682" y="213"/>
                    <a:pt x="1470"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6" name="Google Shape;1446;p29"/>
            <p:cNvSpPr/>
            <p:nvPr/>
          </p:nvSpPr>
          <p:spPr>
            <a:xfrm>
              <a:off x="-2783784" y="4087365"/>
              <a:ext cx="183659" cy="278426"/>
            </a:xfrm>
            <a:custGeom>
              <a:avLst/>
              <a:gdLst/>
              <a:ahLst/>
              <a:cxnLst/>
              <a:rect l="l" t="t" r="r" b="b"/>
              <a:pathLst>
                <a:path w="1688" h="2559" extrusionOk="0">
                  <a:moveTo>
                    <a:pt x="477" y="1"/>
                  </a:moveTo>
                  <a:cubicBezTo>
                    <a:pt x="213" y="1"/>
                    <a:pt x="1" y="213"/>
                    <a:pt x="1" y="473"/>
                  </a:cubicBezTo>
                  <a:lnTo>
                    <a:pt x="1" y="2086"/>
                  </a:lnTo>
                  <a:cubicBezTo>
                    <a:pt x="1" y="2346"/>
                    <a:pt x="213" y="2559"/>
                    <a:pt x="477" y="2559"/>
                  </a:cubicBezTo>
                  <a:lnTo>
                    <a:pt x="1210" y="2559"/>
                  </a:lnTo>
                  <a:cubicBezTo>
                    <a:pt x="1475" y="2559"/>
                    <a:pt x="1687" y="2346"/>
                    <a:pt x="1687" y="2086"/>
                  </a:cubicBezTo>
                  <a:lnTo>
                    <a:pt x="1687" y="473"/>
                  </a:lnTo>
                  <a:cubicBezTo>
                    <a:pt x="1687" y="213"/>
                    <a:pt x="1475" y="1"/>
                    <a:pt x="12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7" name="Google Shape;1447;p29"/>
            <p:cNvSpPr/>
            <p:nvPr/>
          </p:nvSpPr>
          <p:spPr>
            <a:xfrm>
              <a:off x="-3031418" y="4114783"/>
              <a:ext cx="183550" cy="278426"/>
            </a:xfrm>
            <a:custGeom>
              <a:avLst/>
              <a:gdLst/>
              <a:ahLst/>
              <a:cxnLst/>
              <a:rect l="l" t="t" r="r" b="b"/>
              <a:pathLst>
                <a:path w="1687" h="2559" extrusionOk="0">
                  <a:moveTo>
                    <a:pt x="473" y="0"/>
                  </a:moveTo>
                  <a:cubicBezTo>
                    <a:pt x="213" y="0"/>
                    <a:pt x="0" y="212"/>
                    <a:pt x="0" y="473"/>
                  </a:cubicBezTo>
                  <a:lnTo>
                    <a:pt x="0" y="2086"/>
                  </a:lnTo>
                  <a:cubicBezTo>
                    <a:pt x="0" y="2346"/>
                    <a:pt x="213" y="2558"/>
                    <a:pt x="473" y="2558"/>
                  </a:cubicBezTo>
                  <a:lnTo>
                    <a:pt x="1210" y="2558"/>
                  </a:lnTo>
                  <a:cubicBezTo>
                    <a:pt x="1474" y="2558"/>
                    <a:pt x="1687" y="2346"/>
                    <a:pt x="1687" y="2086"/>
                  </a:cubicBezTo>
                  <a:lnTo>
                    <a:pt x="1687" y="473"/>
                  </a:lnTo>
                  <a:cubicBezTo>
                    <a:pt x="1687" y="212"/>
                    <a:pt x="1474" y="0"/>
                    <a:pt x="121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8" name="Google Shape;1448;p29"/>
            <p:cNvSpPr/>
            <p:nvPr/>
          </p:nvSpPr>
          <p:spPr>
            <a:xfrm>
              <a:off x="-3200822" y="4285494"/>
              <a:ext cx="707325" cy="350126"/>
            </a:xfrm>
            <a:custGeom>
              <a:avLst/>
              <a:gdLst/>
              <a:ahLst/>
              <a:cxnLst/>
              <a:rect l="l" t="t" r="r" b="b"/>
              <a:pathLst>
                <a:path w="6501" h="3218" extrusionOk="0">
                  <a:moveTo>
                    <a:pt x="1" y="1"/>
                  </a:moveTo>
                  <a:lnTo>
                    <a:pt x="478" y="2979"/>
                  </a:lnTo>
                  <a:cubicBezTo>
                    <a:pt x="499" y="3118"/>
                    <a:pt x="616" y="3218"/>
                    <a:pt x="755" y="3218"/>
                  </a:cubicBezTo>
                  <a:lnTo>
                    <a:pt x="5746" y="3218"/>
                  </a:lnTo>
                  <a:cubicBezTo>
                    <a:pt x="5884" y="3218"/>
                    <a:pt x="6006" y="3118"/>
                    <a:pt x="6027" y="2979"/>
                  </a:cubicBezTo>
                  <a:lnTo>
                    <a:pt x="650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9" name="Google Shape;1449;p29"/>
            <p:cNvSpPr/>
            <p:nvPr/>
          </p:nvSpPr>
          <p:spPr>
            <a:xfrm>
              <a:off x="-3241405" y="4191597"/>
              <a:ext cx="788383" cy="108585"/>
            </a:xfrm>
            <a:custGeom>
              <a:avLst/>
              <a:gdLst/>
              <a:ahLst/>
              <a:cxnLst/>
              <a:rect l="l" t="t" r="r" b="b"/>
              <a:pathLst>
                <a:path w="7246" h="998" extrusionOk="0">
                  <a:moveTo>
                    <a:pt x="283" y="1"/>
                  </a:moveTo>
                  <a:cubicBezTo>
                    <a:pt x="127" y="1"/>
                    <a:pt x="1" y="126"/>
                    <a:pt x="1" y="283"/>
                  </a:cubicBezTo>
                  <a:lnTo>
                    <a:pt x="1" y="712"/>
                  </a:lnTo>
                  <a:cubicBezTo>
                    <a:pt x="1" y="868"/>
                    <a:pt x="127" y="998"/>
                    <a:pt x="283" y="998"/>
                  </a:cubicBezTo>
                  <a:lnTo>
                    <a:pt x="6964" y="998"/>
                  </a:lnTo>
                  <a:cubicBezTo>
                    <a:pt x="7120" y="998"/>
                    <a:pt x="7246" y="868"/>
                    <a:pt x="7246" y="712"/>
                  </a:cubicBezTo>
                  <a:lnTo>
                    <a:pt x="7246" y="283"/>
                  </a:lnTo>
                  <a:cubicBezTo>
                    <a:pt x="7246" y="126"/>
                    <a:pt x="7120" y="1"/>
                    <a:pt x="6964" y="1"/>
                  </a:cubicBezTo>
                  <a:close/>
                </a:path>
              </a:pathLst>
            </a:custGeom>
            <a:solidFill>
              <a:srgbClr val="D651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0" name="Google Shape;1450;p29"/>
            <p:cNvSpPr/>
            <p:nvPr/>
          </p:nvSpPr>
          <p:spPr>
            <a:xfrm>
              <a:off x="-3066778" y="4355344"/>
              <a:ext cx="58536" cy="202917"/>
            </a:xfrm>
            <a:custGeom>
              <a:avLst/>
              <a:gdLst/>
              <a:ahLst/>
              <a:cxnLst/>
              <a:rect l="l" t="t" r="r" b="b"/>
              <a:pathLst>
                <a:path w="538" h="1865" extrusionOk="0">
                  <a:moveTo>
                    <a:pt x="269" y="0"/>
                  </a:moveTo>
                  <a:cubicBezTo>
                    <a:pt x="122" y="0"/>
                    <a:pt x="0" y="122"/>
                    <a:pt x="0" y="269"/>
                  </a:cubicBezTo>
                  <a:lnTo>
                    <a:pt x="0" y="1596"/>
                  </a:lnTo>
                  <a:cubicBezTo>
                    <a:pt x="0" y="1743"/>
                    <a:pt x="122" y="1865"/>
                    <a:pt x="269" y="1865"/>
                  </a:cubicBezTo>
                  <a:cubicBezTo>
                    <a:pt x="421" y="1865"/>
                    <a:pt x="538" y="1743"/>
                    <a:pt x="538" y="1596"/>
                  </a:cubicBezTo>
                  <a:lnTo>
                    <a:pt x="538" y="269"/>
                  </a:lnTo>
                  <a:cubicBezTo>
                    <a:pt x="538" y="122"/>
                    <a:pt x="421" y="0"/>
                    <a:pt x="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1" name="Google Shape;1451;p29"/>
            <p:cNvSpPr/>
            <p:nvPr/>
          </p:nvSpPr>
          <p:spPr>
            <a:xfrm>
              <a:off x="-2939915" y="4355344"/>
              <a:ext cx="58645" cy="202917"/>
            </a:xfrm>
            <a:custGeom>
              <a:avLst/>
              <a:gdLst/>
              <a:ahLst/>
              <a:cxnLst/>
              <a:rect l="l" t="t" r="r" b="b"/>
              <a:pathLst>
                <a:path w="539" h="1865" extrusionOk="0">
                  <a:moveTo>
                    <a:pt x="269" y="0"/>
                  </a:moveTo>
                  <a:cubicBezTo>
                    <a:pt x="122" y="0"/>
                    <a:pt x="0" y="122"/>
                    <a:pt x="0" y="269"/>
                  </a:cubicBezTo>
                  <a:lnTo>
                    <a:pt x="0" y="1596"/>
                  </a:lnTo>
                  <a:cubicBezTo>
                    <a:pt x="0" y="1743"/>
                    <a:pt x="122" y="1865"/>
                    <a:pt x="269" y="1865"/>
                  </a:cubicBezTo>
                  <a:cubicBezTo>
                    <a:pt x="417" y="1865"/>
                    <a:pt x="538" y="1743"/>
                    <a:pt x="538" y="1596"/>
                  </a:cubicBezTo>
                  <a:lnTo>
                    <a:pt x="538" y="269"/>
                  </a:lnTo>
                  <a:cubicBezTo>
                    <a:pt x="538" y="122"/>
                    <a:pt x="417" y="0"/>
                    <a:pt x="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2" name="Google Shape;1452;p29"/>
            <p:cNvSpPr/>
            <p:nvPr/>
          </p:nvSpPr>
          <p:spPr>
            <a:xfrm>
              <a:off x="-2813052" y="4355344"/>
              <a:ext cx="58645" cy="202917"/>
            </a:xfrm>
            <a:custGeom>
              <a:avLst/>
              <a:gdLst/>
              <a:ahLst/>
              <a:cxnLst/>
              <a:rect l="l" t="t" r="r" b="b"/>
              <a:pathLst>
                <a:path w="539" h="1865" extrusionOk="0">
                  <a:moveTo>
                    <a:pt x="270" y="0"/>
                  </a:moveTo>
                  <a:cubicBezTo>
                    <a:pt x="122" y="0"/>
                    <a:pt x="1" y="122"/>
                    <a:pt x="1" y="269"/>
                  </a:cubicBezTo>
                  <a:lnTo>
                    <a:pt x="1" y="1596"/>
                  </a:lnTo>
                  <a:cubicBezTo>
                    <a:pt x="1" y="1743"/>
                    <a:pt x="122" y="1865"/>
                    <a:pt x="270" y="1865"/>
                  </a:cubicBezTo>
                  <a:cubicBezTo>
                    <a:pt x="417" y="1865"/>
                    <a:pt x="538" y="1743"/>
                    <a:pt x="538" y="1596"/>
                  </a:cubicBezTo>
                  <a:lnTo>
                    <a:pt x="538" y="269"/>
                  </a:lnTo>
                  <a:cubicBezTo>
                    <a:pt x="538" y="122"/>
                    <a:pt x="417" y="0"/>
                    <a:pt x="27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3" name="Google Shape;1453;p29"/>
            <p:cNvSpPr/>
            <p:nvPr/>
          </p:nvSpPr>
          <p:spPr>
            <a:xfrm>
              <a:off x="-2686080" y="4355344"/>
              <a:ext cx="58536" cy="202917"/>
            </a:xfrm>
            <a:custGeom>
              <a:avLst/>
              <a:gdLst/>
              <a:ahLst/>
              <a:cxnLst/>
              <a:rect l="l" t="t" r="r" b="b"/>
              <a:pathLst>
                <a:path w="538" h="1865" extrusionOk="0">
                  <a:moveTo>
                    <a:pt x="269" y="0"/>
                  </a:moveTo>
                  <a:cubicBezTo>
                    <a:pt x="121" y="0"/>
                    <a:pt x="0" y="122"/>
                    <a:pt x="0" y="269"/>
                  </a:cubicBezTo>
                  <a:lnTo>
                    <a:pt x="0" y="1596"/>
                  </a:lnTo>
                  <a:cubicBezTo>
                    <a:pt x="0" y="1743"/>
                    <a:pt x="121" y="1865"/>
                    <a:pt x="269" y="1865"/>
                  </a:cubicBezTo>
                  <a:cubicBezTo>
                    <a:pt x="416" y="1865"/>
                    <a:pt x="538" y="1743"/>
                    <a:pt x="538" y="1596"/>
                  </a:cubicBezTo>
                  <a:lnTo>
                    <a:pt x="538" y="269"/>
                  </a:lnTo>
                  <a:cubicBezTo>
                    <a:pt x="538" y="122"/>
                    <a:pt x="416" y="0"/>
                    <a:pt x="2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4" name="Google Shape;1454;p29"/>
            <p:cNvSpPr/>
            <p:nvPr/>
          </p:nvSpPr>
          <p:spPr>
            <a:xfrm>
              <a:off x="-3309298" y="4095852"/>
              <a:ext cx="184094" cy="180286"/>
            </a:xfrm>
            <a:custGeom>
              <a:avLst/>
              <a:gdLst/>
              <a:ahLst/>
              <a:cxnLst/>
              <a:rect l="l" t="t" r="r" b="b"/>
              <a:pathLst>
                <a:path w="1692" h="1657" extrusionOk="0">
                  <a:moveTo>
                    <a:pt x="198" y="1"/>
                  </a:moveTo>
                  <a:cubicBezTo>
                    <a:pt x="151" y="1"/>
                    <a:pt x="105" y="18"/>
                    <a:pt x="70" y="53"/>
                  </a:cubicBezTo>
                  <a:cubicBezTo>
                    <a:pt x="1" y="126"/>
                    <a:pt x="1" y="239"/>
                    <a:pt x="70" y="308"/>
                  </a:cubicBezTo>
                  <a:lnTo>
                    <a:pt x="1362" y="1605"/>
                  </a:lnTo>
                  <a:cubicBezTo>
                    <a:pt x="1399" y="1640"/>
                    <a:pt x="1445" y="1657"/>
                    <a:pt x="1492" y="1657"/>
                  </a:cubicBezTo>
                  <a:cubicBezTo>
                    <a:pt x="1539" y="1657"/>
                    <a:pt x="1585" y="1640"/>
                    <a:pt x="1622" y="1605"/>
                  </a:cubicBezTo>
                  <a:cubicBezTo>
                    <a:pt x="1692" y="1531"/>
                    <a:pt x="1692" y="1418"/>
                    <a:pt x="1622" y="1349"/>
                  </a:cubicBezTo>
                  <a:lnTo>
                    <a:pt x="326" y="53"/>
                  </a:lnTo>
                  <a:cubicBezTo>
                    <a:pt x="291" y="18"/>
                    <a:pt x="244" y="1"/>
                    <a:pt x="19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5" name="Google Shape;1455;p29"/>
            <p:cNvSpPr/>
            <p:nvPr/>
          </p:nvSpPr>
          <p:spPr>
            <a:xfrm>
              <a:off x="-2569118" y="4095852"/>
              <a:ext cx="184529" cy="180286"/>
            </a:xfrm>
            <a:custGeom>
              <a:avLst/>
              <a:gdLst/>
              <a:ahLst/>
              <a:cxnLst/>
              <a:rect l="l" t="t" r="r" b="b"/>
              <a:pathLst>
                <a:path w="1696" h="1657" extrusionOk="0">
                  <a:moveTo>
                    <a:pt x="1494" y="1"/>
                  </a:moveTo>
                  <a:cubicBezTo>
                    <a:pt x="1447" y="1"/>
                    <a:pt x="1401" y="18"/>
                    <a:pt x="1366" y="53"/>
                  </a:cubicBezTo>
                  <a:lnTo>
                    <a:pt x="74" y="1349"/>
                  </a:lnTo>
                  <a:cubicBezTo>
                    <a:pt x="0" y="1418"/>
                    <a:pt x="0" y="1531"/>
                    <a:pt x="74" y="1605"/>
                  </a:cubicBezTo>
                  <a:cubicBezTo>
                    <a:pt x="109" y="1640"/>
                    <a:pt x="155" y="1657"/>
                    <a:pt x="202" y="1657"/>
                  </a:cubicBezTo>
                  <a:cubicBezTo>
                    <a:pt x="249" y="1657"/>
                    <a:pt x="295" y="1640"/>
                    <a:pt x="330" y="1605"/>
                  </a:cubicBezTo>
                  <a:lnTo>
                    <a:pt x="1622" y="308"/>
                  </a:lnTo>
                  <a:cubicBezTo>
                    <a:pt x="1696" y="239"/>
                    <a:pt x="1696" y="126"/>
                    <a:pt x="1622" y="53"/>
                  </a:cubicBezTo>
                  <a:cubicBezTo>
                    <a:pt x="1587" y="18"/>
                    <a:pt x="1541" y="1"/>
                    <a:pt x="14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 name="Google Shape;562;p20"/>
          <p:cNvGrpSpPr/>
          <p:nvPr/>
        </p:nvGrpSpPr>
        <p:grpSpPr>
          <a:xfrm>
            <a:off x="3787117" y="3721425"/>
            <a:ext cx="574394" cy="750775"/>
            <a:chOff x="3537694" y="3907481"/>
            <a:chExt cx="685203" cy="829618"/>
          </a:xfrm>
        </p:grpSpPr>
        <p:sp>
          <p:nvSpPr>
            <p:cNvPr id="3" name="Google Shape;563;p20"/>
            <p:cNvSpPr/>
            <p:nvPr/>
          </p:nvSpPr>
          <p:spPr>
            <a:xfrm>
              <a:off x="3843633" y="4257144"/>
              <a:ext cx="379265" cy="379265"/>
            </a:xfrm>
            <a:custGeom>
              <a:avLst/>
              <a:gdLst/>
              <a:ahLst/>
              <a:cxnLst/>
              <a:rect l="l" t="t" r="r" b="b"/>
              <a:pathLst>
                <a:path w="3036" h="3036" extrusionOk="0">
                  <a:moveTo>
                    <a:pt x="1393" y="0"/>
                  </a:moveTo>
                  <a:lnTo>
                    <a:pt x="1" y="1392"/>
                  </a:lnTo>
                  <a:lnTo>
                    <a:pt x="1644" y="3035"/>
                  </a:lnTo>
                  <a:lnTo>
                    <a:pt x="2043" y="1947"/>
                  </a:lnTo>
                  <a:lnTo>
                    <a:pt x="3036" y="1643"/>
                  </a:lnTo>
                  <a:lnTo>
                    <a:pt x="139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 name="Google Shape;564;p20"/>
            <p:cNvSpPr/>
            <p:nvPr/>
          </p:nvSpPr>
          <p:spPr>
            <a:xfrm>
              <a:off x="3856125" y="4407177"/>
              <a:ext cx="205373" cy="210245"/>
            </a:xfrm>
            <a:custGeom>
              <a:avLst/>
              <a:gdLst/>
              <a:ahLst/>
              <a:cxnLst/>
              <a:rect l="l" t="t" r="r" b="b"/>
              <a:pathLst>
                <a:path w="1644" h="1683" extrusionOk="0">
                  <a:moveTo>
                    <a:pt x="87" y="0"/>
                  </a:moveTo>
                  <a:lnTo>
                    <a:pt x="1" y="87"/>
                  </a:lnTo>
                  <a:lnTo>
                    <a:pt x="1596" y="1682"/>
                  </a:lnTo>
                  <a:lnTo>
                    <a:pt x="1644" y="1557"/>
                  </a:lnTo>
                  <a:lnTo>
                    <a:pt x="87" y="0"/>
                  </a:lnTo>
                  <a:close/>
                </a:path>
              </a:pathLst>
            </a:custGeom>
            <a:solidFill>
              <a:srgbClr val="FD94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 name="Google Shape;565;p20"/>
            <p:cNvSpPr/>
            <p:nvPr/>
          </p:nvSpPr>
          <p:spPr>
            <a:xfrm>
              <a:off x="3993666" y="4269511"/>
              <a:ext cx="209745" cy="203874"/>
            </a:xfrm>
            <a:custGeom>
              <a:avLst/>
              <a:gdLst/>
              <a:ahLst/>
              <a:cxnLst/>
              <a:rect l="l" t="t" r="r" b="b"/>
              <a:pathLst>
                <a:path w="1679" h="1632" extrusionOk="0">
                  <a:moveTo>
                    <a:pt x="88" y="1"/>
                  </a:moveTo>
                  <a:lnTo>
                    <a:pt x="1" y="88"/>
                  </a:lnTo>
                  <a:lnTo>
                    <a:pt x="1545" y="1631"/>
                  </a:lnTo>
                  <a:lnTo>
                    <a:pt x="1679" y="1592"/>
                  </a:lnTo>
                  <a:lnTo>
                    <a:pt x="88" y="1"/>
                  </a:lnTo>
                  <a:close/>
                </a:path>
              </a:pathLst>
            </a:custGeom>
            <a:solidFill>
              <a:srgbClr val="FD94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 name="Google Shape;566;p20"/>
            <p:cNvSpPr/>
            <p:nvPr/>
          </p:nvSpPr>
          <p:spPr>
            <a:xfrm>
              <a:off x="3720208" y="4446654"/>
              <a:ext cx="246597" cy="290445"/>
            </a:xfrm>
            <a:custGeom>
              <a:avLst/>
              <a:gdLst/>
              <a:ahLst/>
              <a:cxnLst/>
              <a:rect l="l" t="t" r="r" b="b"/>
              <a:pathLst>
                <a:path w="1974" h="2325" extrusionOk="0">
                  <a:moveTo>
                    <a:pt x="0" y="1"/>
                  </a:moveTo>
                  <a:lnTo>
                    <a:pt x="0" y="2325"/>
                  </a:lnTo>
                  <a:lnTo>
                    <a:pt x="1050" y="1839"/>
                  </a:lnTo>
                  <a:lnTo>
                    <a:pt x="1973" y="2325"/>
                  </a:lnTo>
                  <a:lnTo>
                    <a:pt x="197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 name="Google Shape;567;p20"/>
            <p:cNvSpPr/>
            <p:nvPr/>
          </p:nvSpPr>
          <p:spPr>
            <a:xfrm>
              <a:off x="3738572" y="4446654"/>
              <a:ext cx="15365" cy="281825"/>
            </a:xfrm>
            <a:custGeom>
              <a:avLst/>
              <a:gdLst/>
              <a:ahLst/>
              <a:cxnLst/>
              <a:rect l="l" t="t" r="r" b="b"/>
              <a:pathLst>
                <a:path w="123" h="2256" extrusionOk="0">
                  <a:moveTo>
                    <a:pt x="1" y="1"/>
                  </a:moveTo>
                  <a:lnTo>
                    <a:pt x="1" y="2255"/>
                  </a:lnTo>
                  <a:lnTo>
                    <a:pt x="122" y="2199"/>
                  </a:lnTo>
                  <a:lnTo>
                    <a:pt x="122" y="1"/>
                  </a:lnTo>
                  <a:close/>
                </a:path>
              </a:pathLst>
            </a:custGeom>
            <a:solidFill>
              <a:srgbClr val="FFA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 name="Google Shape;568;p20"/>
            <p:cNvSpPr/>
            <p:nvPr/>
          </p:nvSpPr>
          <p:spPr>
            <a:xfrm>
              <a:off x="3933078" y="4446654"/>
              <a:ext cx="15241" cy="280701"/>
            </a:xfrm>
            <a:custGeom>
              <a:avLst/>
              <a:gdLst/>
              <a:ahLst/>
              <a:cxnLst/>
              <a:rect l="l" t="t" r="r" b="b"/>
              <a:pathLst>
                <a:path w="122" h="2247" extrusionOk="0">
                  <a:moveTo>
                    <a:pt x="0" y="1"/>
                  </a:moveTo>
                  <a:lnTo>
                    <a:pt x="0" y="2182"/>
                  </a:lnTo>
                  <a:lnTo>
                    <a:pt x="122" y="2247"/>
                  </a:lnTo>
                  <a:lnTo>
                    <a:pt x="122" y="1"/>
                  </a:lnTo>
                  <a:close/>
                </a:path>
              </a:pathLst>
            </a:custGeom>
            <a:solidFill>
              <a:srgbClr val="FFA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 name="Google Shape;569;p20"/>
            <p:cNvSpPr/>
            <p:nvPr/>
          </p:nvSpPr>
          <p:spPr>
            <a:xfrm>
              <a:off x="3537694" y="3907481"/>
              <a:ext cx="633857" cy="626361"/>
            </a:xfrm>
            <a:custGeom>
              <a:avLst/>
              <a:gdLst/>
              <a:ahLst/>
              <a:cxnLst/>
              <a:rect l="l" t="t" r="r" b="b"/>
              <a:pathLst>
                <a:path w="5074" h="5014" extrusionOk="0">
                  <a:moveTo>
                    <a:pt x="2537" y="1"/>
                  </a:moveTo>
                  <a:cubicBezTo>
                    <a:pt x="2425" y="1"/>
                    <a:pt x="2313" y="59"/>
                    <a:pt x="2255" y="176"/>
                  </a:cubicBezTo>
                  <a:cubicBezTo>
                    <a:pt x="2197" y="288"/>
                    <a:pt x="2086" y="350"/>
                    <a:pt x="1972" y="350"/>
                  </a:cubicBezTo>
                  <a:cubicBezTo>
                    <a:pt x="1905" y="350"/>
                    <a:pt x="1837" y="329"/>
                    <a:pt x="1778" y="285"/>
                  </a:cubicBezTo>
                  <a:cubicBezTo>
                    <a:pt x="1719" y="238"/>
                    <a:pt x="1652" y="217"/>
                    <a:pt x="1586" y="217"/>
                  </a:cubicBezTo>
                  <a:cubicBezTo>
                    <a:pt x="1425" y="217"/>
                    <a:pt x="1274" y="343"/>
                    <a:pt x="1271" y="527"/>
                  </a:cubicBezTo>
                  <a:cubicBezTo>
                    <a:pt x="1267" y="703"/>
                    <a:pt x="1125" y="838"/>
                    <a:pt x="958" y="838"/>
                  </a:cubicBezTo>
                  <a:cubicBezTo>
                    <a:pt x="935" y="838"/>
                    <a:pt x="912" y="836"/>
                    <a:pt x="889" y="831"/>
                  </a:cubicBezTo>
                  <a:cubicBezTo>
                    <a:pt x="867" y="826"/>
                    <a:pt x="845" y="824"/>
                    <a:pt x="823" y="824"/>
                  </a:cubicBezTo>
                  <a:cubicBezTo>
                    <a:pt x="600" y="824"/>
                    <a:pt x="439" y="1059"/>
                    <a:pt x="538" y="1273"/>
                  </a:cubicBezTo>
                  <a:cubicBezTo>
                    <a:pt x="620" y="1455"/>
                    <a:pt x="521" y="1663"/>
                    <a:pt x="325" y="1711"/>
                  </a:cubicBezTo>
                  <a:cubicBezTo>
                    <a:pt x="74" y="1776"/>
                    <a:pt x="0" y="2097"/>
                    <a:pt x="200" y="2262"/>
                  </a:cubicBezTo>
                  <a:cubicBezTo>
                    <a:pt x="352" y="2392"/>
                    <a:pt x="352" y="2626"/>
                    <a:pt x="200" y="2752"/>
                  </a:cubicBezTo>
                  <a:cubicBezTo>
                    <a:pt x="0" y="2916"/>
                    <a:pt x="74" y="3237"/>
                    <a:pt x="325" y="3302"/>
                  </a:cubicBezTo>
                  <a:cubicBezTo>
                    <a:pt x="521" y="3350"/>
                    <a:pt x="620" y="3562"/>
                    <a:pt x="538" y="3740"/>
                  </a:cubicBezTo>
                  <a:cubicBezTo>
                    <a:pt x="439" y="3957"/>
                    <a:pt x="600" y="4189"/>
                    <a:pt x="823" y="4189"/>
                  </a:cubicBezTo>
                  <a:cubicBezTo>
                    <a:pt x="844" y="4189"/>
                    <a:pt x="866" y="4187"/>
                    <a:pt x="889" y="4182"/>
                  </a:cubicBezTo>
                  <a:cubicBezTo>
                    <a:pt x="911" y="4178"/>
                    <a:pt x="932" y="4176"/>
                    <a:pt x="954" y="4176"/>
                  </a:cubicBezTo>
                  <a:cubicBezTo>
                    <a:pt x="1123" y="4176"/>
                    <a:pt x="1267" y="4309"/>
                    <a:pt x="1271" y="4486"/>
                  </a:cubicBezTo>
                  <a:cubicBezTo>
                    <a:pt x="1274" y="4672"/>
                    <a:pt x="1427" y="4798"/>
                    <a:pt x="1589" y="4798"/>
                  </a:cubicBezTo>
                  <a:cubicBezTo>
                    <a:pt x="1654" y="4798"/>
                    <a:pt x="1720" y="4778"/>
                    <a:pt x="1778" y="4733"/>
                  </a:cubicBezTo>
                  <a:cubicBezTo>
                    <a:pt x="1837" y="4688"/>
                    <a:pt x="1905" y="4667"/>
                    <a:pt x="1972" y="4667"/>
                  </a:cubicBezTo>
                  <a:cubicBezTo>
                    <a:pt x="2086" y="4667"/>
                    <a:pt x="2197" y="4729"/>
                    <a:pt x="2255" y="4841"/>
                  </a:cubicBezTo>
                  <a:cubicBezTo>
                    <a:pt x="2313" y="4956"/>
                    <a:pt x="2425" y="5014"/>
                    <a:pt x="2537" y="5014"/>
                  </a:cubicBezTo>
                  <a:cubicBezTo>
                    <a:pt x="2648" y="5014"/>
                    <a:pt x="2760" y="4956"/>
                    <a:pt x="2819" y="4841"/>
                  </a:cubicBezTo>
                  <a:cubicBezTo>
                    <a:pt x="2876" y="4729"/>
                    <a:pt x="2989" y="4667"/>
                    <a:pt x="3103" y="4667"/>
                  </a:cubicBezTo>
                  <a:cubicBezTo>
                    <a:pt x="3170" y="4667"/>
                    <a:pt x="3238" y="4688"/>
                    <a:pt x="3295" y="4733"/>
                  </a:cubicBezTo>
                  <a:cubicBezTo>
                    <a:pt x="3354" y="4778"/>
                    <a:pt x="3420" y="4798"/>
                    <a:pt x="3484" y="4798"/>
                  </a:cubicBezTo>
                  <a:cubicBezTo>
                    <a:pt x="3646" y="4798"/>
                    <a:pt x="3800" y="4672"/>
                    <a:pt x="3803" y="4486"/>
                  </a:cubicBezTo>
                  <a:cubicBezTo>
                    <a:pt x="3807" y="4309"/>
                    <a:pt x="3951" y="4176"/>
                    <a:pt x="4120" y="4176"/>
                  </a:cubicBezTo>
                  <a:cubicBezTo>
                    <a:pt x="4141" y="4176"/>
                    <a:pt x="4163" y="4178"/>
                    <a:pt x="4184" y="4182"/>
                  </a:cubicBezTo>
                  <a:cubicBezTo>
                    <a:pt x="4207" y="4187"/>
                    <a:pt x="4229" y="4189"/>
                    <a:pt x="4251" y="4189"/>
                  </a:cubicBezTo>
                  <a:cubicBezTo>
                    <a:pt x="4474" y="4189"/>
                    <a:pt x="4634" y="3957"/>
                    <a:pt x="4535" y="3740"/>
                  </a:cubicBezTo>
                  <a:cubicBezTo>
                    <a:pt x="4453" y="3562"/>
                    <a:pt x="4557" y="3350"/>
                    <a:pt x="4748" y="3302"/>
                  </a:cubicBezTo>
                  <a:cubicBezTo>
                    <a:pt x="4999" y="3237"/>
                    <a:pt x="5073" y="2916"/>
                    <a:pt x="4874" y="2752"/>
                  </a:cubicBezTo>
                  <a:cubicBezTo>
                    <a:pt x="4722" y="2626"/>
                    <a:pt x="4722" y="2392"/>
                    <a:pt x="4874" y="2262"/>
                  </a:cubicBezTo>
                  <a:cubicBezTo>
                    <a:pt x="5073" y="2097"/>
                    <a:pt x="4999" y="1776"/>
                    <a:pt x="4748" y="1711"/>
                  </a:cubicBezTo>
                  <a:cubicBezTo>
                    <a:pt x="4557" y="1663"/>
                    <a:pt x="4453" y="1455"/>
                    <a:pt x="4535" y="1273"/>
                  </a:cubicBezTo>
                  <a:cubicBezTo>
                    <a:pt x="4634" y="1059"/>
                    <a:pt x="4473" y="824"/>
                    <a:pt x="4250" y="824"/>
                  </a:cubicBezTo>
                  <a:cubicBezTo>
                    <a:pt x="4229" y="824"/>
                    <a:pt x="4207" y="826"/>
                    <a:pt x="4184" y="831"/>
                  </a:cubicBezTo>
                  <a:cubicBezTo>
                    <a:pt x="4161" y="836"/>
                    <a:pt x="4138" y="838"/>
                    <a:pt x="4116" y="838"/>
                  </a:cubicBezTo>
                  <a:cubicBezTo>
                    <a:pt x="3948" y="838"/>
                    <a:pt x="3807" y="703"/>
                    <a:pt x="3803" y="527"/>
                  </a:cubicBezTo>
                  <a:cubicBezTo>
                    <a:pt x="3800" y="343"/>
                    <a:pt x="3648" y="217"/>
                    <a:pt x="3487" y="217"/>
                  </a:cubicBezTo>
                  <a:cubicBezTo>
                    <a:pt x="3422" y="217"/>
                    <a:pt x="3355" y="238"/>
                    <a:pt x="3295" y="285"/>
                  </a:cubicBezTo>
                  <a:cubicBezTo>
                    <a:pt x="3238" y="329"/>
                    <a:pt x="3170" y="350"/>
                    <a:pt x="3103" y="350"/>
                  </a:cubicBezTo>
                  <a:cubicBezTo>
                    <a:pt x="2989" y="350"/>
                    <a:pt x="2876" y="288"/>
                    <a:pt x="2819" y="176"/>
                  </a:cubicBezTo>
                  <a:cubicBezTo>
                    <a:pt x="2760" y="59"/>
                    <a:pt x="2648" y="1"/>
                    <a:pt x="25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 name="Google Shape;570;p20"/>
            <p:cNvSpPr/>
            <p:nvPr/>
          </p:nvSpPr>
          <p:spPr>
            <a:xfrm>
              <a:off x="3579419" y="3939211"/>
              <a:ext cx="550409" cy="562776"/>
            </a:xfrm>
            <a:custGeom>
              <a:avLst/>
              <a:gdLst/>
              <a:ahLst/>
              <a:cxnLst/>
              <a:rect l="l" t="t" r="r" b="b"/>
              <a:pathLst>
                <a:path w="4406" h="4505" extrusionOk="0">
                  <a:moveTo>
                    <a:pt x="2203" y="0"/>
                  </a:moveTo>
                  <a:cubicBezTo>
                    <a:pt x="2185" y="0"/>
                    <a:pt x="2159" y="5"/>
                    <a:pt x="2146" y="35"/>
                  </a:cubicBezTo>
                  <a:cubicBezTo>
                    <a:pt x="2068" y="187"/>
                    <a:pt x="1930" y="295"/>
                    <a:pt x="1765" y="334"/>
                  </a:cubicBezTo>
                  <a:cubicBezTo>
                    <a:pt x="1723" y="344"/>
                    <a:pt x="1680" y="349"/>
                    <a:pt x="1638" y="349"/>
                  </a:cubicBezTo>
                  <a:cubicBezTo>
                    <a:pt x="1514" y="349"/>
                    <a:pt x="1392" y="307"/>
                    <a:pt x="1292" y="230"/>
                  </a:cubicBezTo>
                  <a:cubicBezTo>
                    <a:pt x="1279" y="219"/>
                    <a:pt x="1266" y="216"/>
                    <a:pt x="1255" y="216"/>
                  </a:cubicBezTo>
                  <a:cubicBezTo>
                    <a:pt x="1243" y="216"/>
                    <a:pt x="1234" y="219"/>
                    <a:pt x="1227" y="221"/>
                  </a:cubicBezTo>
                  <a:cubicBezTo>
                    <a:pt x="1210" y="230"/>
                    <a:pt x="1188" y="247"/>
                    <a:pt x="1188" y="278"/>
                  </a:cubicBezTo>
                  <a:cubicBezTo>
                    <a:pt x="1188" y="451"/>
                    <a:pt x="1110" y="607"/>
                    <a:pt x="976" y="716"/>
                  </a:cubicBezTo>
                  <a:cubicBezTo>
                    <a:pt x="873" y="795"/>
                    <a:pt x="751" y="836"/>
                    <a:pt x="624" y="836"/>
                  </a:cubicBezTo>
                  <a:cubicBezTo>
                    <a:pt x="584" y="836"/>
                    <a:pt x="543" y="832"/>
                    <a:pt x="503" y="824"/>
                  </a:cubicBezTo>
                  <a:cubicBezTo>
                    <a:pt x="499" y="823"/>
                    <a:pt x="495" y="823"/>
                    <a:pt x="492" y="823"/>
                  </a:cubicBezTo>
                  <a:cubicBezTo>
                    <a:pt x="467" y="823"/>
                    <a:pt x="450" y="835"/>
                    <a:pt x="442" y="850"/>
                  </a:cubicBezTo>
                  <a:cubicBezTo>
                    <a:pt x="429" y="863"/>
                    <a:pt x="421" y="885"/>
                    <a:pt x="434" y="915"/>
                  </a:cubicBezTo>
                  <a:cubicBezTo>
                    <a:pt x="503" y="1067"/>
                    <a:pt x="503" y="1245"/>
                    <a:pt x="429" y="1401"/>
                  </a:cubicBezTo>
                  <a:cubicBezTo>
                    <a:pt x="356" y="1552"/>
                    <a:pt x="217" y="1665"/>
                    <a:pt x="52" y="1704"/>
                  </a:cubicBezTo>
                  <a:cubicBezTo>
                    <a:pt x="22" y="1713"/>
                    <a:pt x="9" y="1734"/>
                    <a:pt x="4" y="1752"/>
                  </a:cubicBezTo>
                  <a:cubicBezTo>
                    <a:pt x="0" y="1769"/>
                    <a:pt x="4" y="1795"/>
                    <a:pt x="26" y="1813"/>
                  </a:cubicBezTo>
                  <a:cubicBezTo>
                    <a:pt x="161" y="1921"/>
                    <a:pt x="234" y="2081"/>
                    <a:pt x="234" y="2255"/>
                  </a:cubicBezTo>
                  <a:cubicBezTo>
                    <a:pt x="234" y="2424"/>
                    <a:pt x="161" y="2584"/>
                    <a:pt x="26" y="2693"/>
                  </a:cubicBezTo>
                  <a:cubicBezTo>
                    <a:pt x="4" y="2714"/>
                    <a:pt x="0" y="2736"/>
                    <a:pt x="4" y="2753"/>
                  </a:cubicBezTo>
                  <a:cubicBezTo>
                    <a:pt x="9" y="2771"/>
                    <a:pt x="22" y="2792"/>
                    <a:pt x="52" y="2801"/>
                  </a:cubicBezTo>
                  <a:cubicBezTo>
                    <a:pt x="217" y="2844"/>
                    <a:pt x="356" y="2953"/>
                    <a:pt x="429" y="3109"/>
                  </a:cubicBezTo>
                  <a:cubicBezTo>
                    <a:pt x="503" y="3261"/>
                    <a:pt x="503" y="3438"/>
                    <a:pt x="434" y="3594"/>
                  </a:cubicBezTo>
                  <a:cubicBezTo>
                    <a:pt x="421" y="3620"/>
                    <a:pt x="429" y="3642"/>
                    <a:pt x="442" y="3660"/>
                  </a:cubicBezTo>
                  <a:cubicBezTo>
                    <a:pt x="450" y="3671"/>
                    <a:pt x="467" y="3682"/>
                    <a:pt x="491" y="3682"/>
                  </a:cubicBezTo>
                  <a:cubicBezTo>
                    <a:pt x="495" y="3682"/>
                    <a:pt x="499" y="3682"/>
                    <a:pt x="503" y="3681"/>
                  </a:cubicBezTo>
                  <a:cubicBezTo>
                    <a:pt x="543" y="3673"/>
                    <a:pt x="583" y="3669"/>
                    <a:pt x="623" y="3669"/>
                  </a:cubicBezTo>
                  <a:cubicBezTo>
                    <a:pt x="750" y="3669"/>
                    <a:pt x="873" y="3711"/>
                    <a:pt x="976" y="3794"/>
                  </a:cubicBezTo>
                  <a:cubicBezTo>
                    <a:pt x="1110" y="3898"/>
                    <a:pt x="1188" y="4058"/>
                    <a:pt x="1188" y="4227"/>
                  </a:cubicBezTo>
                  <a:cubicBezTo>
                    <a:pt x="1188" y="4258"/>
                    <a:pt x="1210" y="4275"/>
                    <a:pt x="1227" y="4284"/>
                  </a:cubicBezTo>
                  <a:cubicBezTo>
                    <a:pt x="1233" y="4288"/>
                    <a:pt x="1242" y="4291"/>
                    <a:pt x="1252" y="4291"/>
                  </a:cubicBezTo>
                  <a:cubicBezTo>
                    <a:pt x="1264" y="4291"/>
                    <a:pt x="1278" y="4287"/>
                    <a:pt x="1292" y="4275"/>
                  </a:cubicBezTo>
                  <a:cubicBezTo>
                    <a:pt x="1392" y="4197"/>
                    <a:pt x="1513" y="4158"/>
                    <a:pt x="1639" y="4158"/>
                  </a:cubicBezTo>
                  <a:cubicBezTo>
                    <a:pt x="1678" y="4158"/>
                    <a:pt x="1721" y="4162"/>
                    <a:pt x="1765" y="4171"/>
                  </a:cubicBezTo>
                  <a:cubicBezTo>
                    <a:pt x="1930" y="4210"/>
                    <a:pt x="2068" y="4319"/>
                    <a:pt x="2146" y="4470"/>
                  </a:cubicBezTo>
                  <a:cubicBezTo>
                    <a:pt x="2159" y="4501"/>
                    <a:pt x="2185" y="4505"/>
                    <a:pt x="2203" y="4505"/>
                  </a:cubicBezTo>
                  <a:cubicBezTo>
                    <a:pt x="2220" y="4505"/>
                    <a:pt x="2246" y="4501"/>
                    <a:pt x="2259" y="4470"/>
                  </a:cubicBezTo>
                  <a:cubicBezTo>
                    <a:pt x="2337" y="4319"/>
                    <a:pt x="2476" y="4210"/>
                    <a:pt x="2641" y="4171"/>
                  </a:cubicBezTo>
                  <a:cubicBezTo>
                    <a:pt x="2682" y="4162"/>
                    <a:pt x="2724" y="4158"/>
                    <a:pt x="2765" y="4158"/>
                  </a:cubicBezTo>
                  <a:cubicBezTo>
                    <a:pt x="2890" y="4158"/>
                    <a:pt x="3012" y="4197"/>
                    <a:pt x="3113" y="4275"/>
                  </a:cubicBezTo>
                  <a:cubicBezTo>
                    <a:pt x="3127" y="4287"/>
                    <a:pt x="3141" y="4291"/>
                    <a:pt x="3154" y="4291"/>
                  </a:cubicBezTo>
                  <a:cubicBezTo>
                    <a:pt x="3165" y="4291"/>
                    <a:pt x="3175" y="4288"/>
                    <a:pt x="3183" y="4284"/>
                  </a:cubicBezTo>
                  <a:cubicBezTo>
                    <a:pt x="3196" y="4275"/>
                    <a:pt x="3217" y="4258"/>
                    <a:pt x="3217" y="4227"/>
                  </a:cubicBezTo>
                  <a:cubicBezTo>
                    <a:pt x="3222" y="4058"/>
                    <a:pt x="3300" y="3898"/>
                    <a:pt x="3430" y="3794"/>
                  </a:cubicBezTo>
                  <a:cubicBezTo>
                    <a:pt x="3532" y="3711"/>
                    <a:pt x="3658" y="3669"/>
                    <a:pt x="3784" y="3669"/>
                  </a:cubicBezTo>
                  <a:cubicBezTo>
                    <a:pt x="3824" y="3669"/>
                    <a:pt x="3863" y="3673"/>
                    <a:pt x="3902" y="3681"/>
                  </a:cubicBezTo>
                  <a:cubicBezTo>
                    <a:pt x="3906" y="3682"/>
                    <a:pt x="3910" y="3682"/>
                    <a:pt x="3914" y="3682"/>
                  </a:cubicBezTo>
                  <a:cubicBezTo>
                    <a:pt x="3938" y="3682"/>
                    <a:pt x="3955" y="3671"/>
                    <a:pt x="3963" y="3660"/>
                  </a:cubicBezTo>
                  <a:cubicBezTo>
                    <a:pt x="3976" y="3642"/>
                    <a:pt x="3985" y="3620"/>
                    <a:pt x="3972" y="3594"/>
                  </a:cubicBezTo>
                  <a:cubicBezTo>
                    <a:pt x="3902" y="3438"/>
                    <a:pt x="3902" y="3261"/>
                    <a:pt x="3976" y="3109"/>
                  </a:cubicBezTo>
                  <a:cubicBezTo>
                    <a:pt x="4050" y="2953"/>
                    <a:pt x="4188" y="2844"/>
                    <a:pt x="4353" y="2801"/>
                  </a:cubicBezTo>
                  <a:cubicBezTo>
                    <a:pt x="4384" y="2792"/>
                    <a:pt x="4397" y="2771"/>
                    <a:pt x="4401" y="2753"/>
                  </a:cubicBezTo>
                  <a:cubicBezTo>
                    <a:pt x="4405" y="2736"/>
                    <a:pt x="4405" y="2714"/>
                    <a:pt x="4379" y="2693"/>
                  </a:cubicBezTo>
                  <a:cubicBezTo>
                    <a:pt x="4249" y="2584"/>
                    <a:pt x="4171" y="2424"/>
                    <a:pt x="4171" y="2255"/>
                  </a:cubicBezTo>
                  <a:cubicBezTo>
                    <a:pt x="4171" y="2081"/>
                    <a:pt x="4249" y="1921"/>
                    <a:pt x="4379" y="1813"/>
                  </a:cubicBezTo>
                  <a:cubicBezTo>
                    <a:pt x="4405" y="1795"/>
                    <a:pt x="4405" y="1769"/>
                    <a:pt x="4401" y="1752"/>
                  </a:cubicBezTo>
                  <a:cubicBezTo>
                    <a:pt x="4397" y="1734"/>
                    <a:pt x="4384" y="1713"/>
                    <a:pt x="4353" y="1704"/>
                  </a:cubicBezTo>
                  <a:cubicBezTo>
                    <a:pt x="4188" y="1665"/>
                    <a:pt x="4050" y="1552"/>
                    <a:pt x="3976" y="1401"/>
                  </a:cubicBezTo>
                  <a:cubicBezTo>
                    <a:pt x="3902" y="1245"/>
                    <a:pt x="3902" y="1067"/>
                    <a:pt x="3972" y="915"/>
                  </a:cubicBezTo>
                  <a:cubicBezTo>
                    <a:pt x="3985" y="885"/>
                    <a:pt x="3976" y="863"/>
                    <a:pt x="3963" y="850"/>
                  </a:cubicBezTo>
                  <a:cubicBezTo>
                    <a:pt x="3955" y="835"/>
                    <a:pt x="3938" y="823"/>
                    <a:pt x="3914" y="823"/>
                  </a:cubicBezTo>
                  <a:cubicBezTo>
                    <a:pt x="3910" y="823"/>
                    <a:pt x="3906" y="823"/>
                    <a:pt x="3902" y="824"/>
                  </a:cubicBezTo>
                  <a:cubicBezTo>
                    <a:pt x="3863" y="832"/>
                    <a:pt x="3823" y="836"/>
                    <a:pt x="3784" y="836"/>
                  </a:cubicBezTo>
                  <a:cubicBezTo>
                    <a:pt x="3657" y="836"/>
                    <a:pt x="3532" y="795"/>
                    <a:pt x="3430" y="716"/>
                  </a:cubicBezTo>
                  <a:cubicBezTo>
                    <a:pt x="3300" y="607"/>
                    <a:pt x="3222" y="447"/>
                    <a:pt x="3217" y="278"/>
                  </a:cubicBezTo>
                  <a:cubicBezTo>
                    <a:pt x="3217" y="247"/>
                    <a:pt x="3196" y="230"/>
                    <a:pt x="3183" y="221"/>
                  </a:cubicBezTo>
                  <a:cubicBezTo>
                    <a:pt x="3174" y="219"/>
                    <a:pt x="3163" y="216"/>
                    <a:pt x="3151" y="216"/>
                  </a:cubicBezTo>
                  <a:cubicBezTo>
                    <a:pt x="3139" y="216"/>
                    <a:pt x="3126" y="219"/>
                    <a:pt x="3113" y="230"/>
                  </a:cubicBezTo>
                  <a:cubicBezTo>
                    <a:pt x="3013" y="307"/>
                    <a:pt x="2891" y="349"/>
                    <a:pt x="2768" y="349"/>
                  </a:cubicBezTo>
                  <a:cubicBezTo>
                    <a:pt x="2725" y="349"/>
                    <a:pt x="2683" y="344"/>
                    <a:pt x="2641" y="334"/>
                  </a:cubicBezTo>
                  <a:cubicBezTo>
                    <a:pt x="2476" y="295"/>
                    <a:pt x="2337" y="187"/>
                    <a:pt x="2259" y="35"/>
                  </a:cubicBezTo>
                  <a:cubicBezTo>
                    <a:pt x="2246" y="5"/>
                    <a:pt x="2220" y="0"/>
                    <a:pt x="22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 name="Google Shape;571;p20"/>
            <p:cNvSpPr/>
            <p:nvPr/>
          </p:nvSpPr>
          <p:spPr>
            <a:xfrm>
              <a:off x="3669239" y="4287500"/>
              <a:ext cx="38601" cy="48845"/>
            </a:xfrm>
            <a:custGeom>
              <a:avLst/>
              <a:gdLst/>
              <a:ahLst/>
              <a:cxnLst/>
              <a:rect l="l" t="t" r="r" b="b"/>
              <a:pathLst>
                <a:path w="309" h="391" extrusionOk="0">
                  <a:moveTo>
                    <a:pt x="157" y="0"/>
                  </a:moveTo>
                  <a:cubicBezTo>
                    <a:pt x="114" y="0"/>
                    <a:pt x="75" y="13"/>
                    <a:pt x="44" y="43"/>
                  </a:cubicBezTo>
                  <a:cubicBezTo>
                    <a:pt x="18" y="69"/>
                    <a:pt x="1" y="108"/>
                    <a:pt x="1" y="156"/>
                  </a:cubicBezTo>
                  <a:lnTo>
                    <a:pt x="1" y="234"/>
                  </a:lnTo>
                  <a:cubicBezTo>
                    <a:pt x="1" y="282"/>
                    <a:pt x="18" y="317"/>
                    <a:pt x="49" y="347"/>
                  </a:cubicBezTo>
                  <a:cubicBezTo>
                    <a:pt x="75" y="377"/>
                    <a:pt x="114" y="390"/>
                    <a:pt x="161" y="390"/>
                  </a:cubicBezTo>
                  <a:cubicBezTo>
                    <a:pt x="200" y="390"/>
                    <a:pt x="231" y="386"/>
                    <a:pt x="257" y="373"/>
                  </a:cubicBezTo>
                  <a:cubicBezTo>
                    <a:pt x="278" y="360"/>
                    <a:pt x="296" y="347"/>
                    <a:pt x="309" y="334"/>
                  </a:cubicBezTo>
                  <a:lnTo>
                    <a:pt x="309" y="182"/>
                  </a:lnTo>
                  <a:lnTo>
                    <a:pt x="157" y="182"/>
                  </a:lnTo>
                  <a:lnTo>
                    <a:pt x="157" y="238"/>
                  </a:lnTo>
                  <a:lnTo>
                    <a:pt x="222" y="238"/>
                  </a:lnTo>
                  <a:lnTo>
                    <a:pt x="222" y="308"/>
                  </a:lnTo>
                  <a:cubicBezTo>
                    <a:pt x="218" y="312"/>
                    <a:pt x="209" y="317"/>
                    <a:pt x="200" y="317"/>
                  </a:cubicBezTo>
                  <a:cubicBezTo>
                    <a:pt x="192" y="321"/>
                    <a:pt x="179" y="321"/>
                    <a:pt x="161" y="321"/>
                  </a:cubicBezTo>
                  <a:cubicBezTo>
                    <a:pt x="140" y="321"/>
                    <a:pt x="122" y="312"/>
                    <a:pt x="109" y="299"/>
                  </a:cubicBezTo>
                  <a:cubicBezTo>
                    <a:pt x="96" y="282"/>
                    <a:pt x="92" y="260"/>
                    <a:pt x="92" y="234"/>
                  </a:cubicBezTo>
                  <a:lnTo>
                    <a:pt x="92" y="156"/>
                  </a:lnTo>
                  <a:cubicBezTo>
                    <a:pt x="92" y="130"/>
                    <a:pt x="96" y="108"/>
                    <a:pt x="109" y="91"/>
                  </a:cubicBezTo>
                  <a:cubicBezTo>
                    <a:pt x="122" y="74"/>
                    <a:pt x="140" y="65"/>
                    <a:pt x="161" y="65"/>
                  </a:cubicBezTo>
                  <a:cubicBezTo>
                    <a:pt x="179" y="65"/>
                    <a:pt x="196" y="69"/>
                    <a:pt x="205" y="78"/>
                  </a:cubicBezTo>
                  <a:cubicBezTo>
                    <a:pt x="213" y="91"/>
                    <a:pt x="218" y="104"/>
                    <a:pt x="218" y="121"/>
                  </a:cubicBezTo>
                  <a:lnTo>
                    <a:pt x="304" y="121"/>
                  </a:lnTo>
                  <a:cubicBezTo>
                    <a:pt x="304" y="82"/>
                    <a:pt x="291" y="52"/>
                    <a:pt x="265" y="30"/>
                  </a:cubicBezTo>
                  <a:cubicBezTo>
                    <a:pt x="244" y="9"/>
                    <a:pt x="205" y="0"/>
                    <a:pt x="15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 name="Google Shape;572;p20"/>
            <p:cNvSpPr/>
            <p:nvPr/>
          </p:nvSpPr>
          <p:spPr>
            <a:xfrm>
              <a:off x="3714212" y="4288000"/>
              <a:ext cx="39725" cy="48345"/>
            </a:xfrm>
            <a:custGeom>
              <a:avLst/>
              <a:gdLst/>
              <a:ahLst/>
              <a:cxnLst/>
              <a:rect l="l" t="t" r="r" b="b"/>
              <a:pathLst>
                <a:path w="318" h="387" extrusionOk="0">
                  <a:moveTo>
                    <a:pt x="1" y="0"/>
                  </a:moveTo>
                  <a:lnTo>
                    <a:pt x="1" y="248"/>
                  </a:lnTo>
                  <a:cubicBezTo>
                    <a:pt x="1" y="291"/>
                    <a:pt x="18" y="326"/>
                    <a:pt x="44" y="347"/>
                  </a:cubicBezTo>
                  <a:cubicBezTo>
                    <a:pt x="74" y="373"/>
                    <a:pt x="113" y="386"/>
                    <a:pt x="161" y="386"/>
                  </a:cubicBezTo>
                  <a:cubicBezTo>
                    <a:pt x="205" y="386"/>
                    <a:pt x="244" y="373"/>
                    <a:pt x="274" y="347"/>
                  </a:cubicBezTo>
                  <a:cubicBezTo>
                    <a:pt x="300" y="326"/>
                    <a:pt x="317" y="291"/>
                    <a:pt x="317" y="248"/>
                  </a:cubicBezTo>
                  <a:lnTo>
                    <a:pt x="317" y="0"/>
                  </a:lnTo>
                  <a:lnTo>
                    <a:pt x="226" y="0"/>
                  </a:lnTo>
                  <a:lnTo>
                    <a:pt x="226" y="248"/>
                  </a:lnTo>
                  <a:cubicBezTo>
                    <a:pt x="226" y="269"/>
                    <a:pt x="222" y="287"/>
                    <a:pt x="209" y="300"/>
                  </a:cubicBezTo>
                  <a:cubicBezTo>
                    <a:pt x="196" y="313"/>
                    <a:pt x="179" y="317"/>
                    <a:pt x="161" y="317"/>
                  </a:cubicBezTo>
                  <a:cubicBezTo>
                    <a:pt x="139" y="317"/>
                    <a:pt x="122" y="313"/>
                    <a:pt x="109" y="300"/>
                  </a:cubicBezTo>
                  <a:cubicBezTo>
                    <a:pt x="96" y="287"/>
                    <a:pt x="92" y="269"/>
                    <a:pt x="92" y="248"/>
                  </a:cubicBezTo>
                  <a:lnTo>
                    <a:pt x="9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 name="Google Shape;573;p20"/>
            <p:cNvSpPr/>
            <p:nvPr/>
          </p:nvSpPr>
          <p:spPr>
            <a:xfrm>
              <a:off x="3756436" y="4288000"/>
              <a:ext cx="42973" cy="47720"/>
            </a:xfrm>
            <a:custGeom>
              <a:avLst/>
              <a:gdLst/>
              <a:ahLst/>
              <a:cxnLst/>
              <a:rect l="l" t="t" r="r" b="b"/>
              <a:pathLst>
                <a:path w="344" h="382" extrusionOk="0">
                  <a:moveTo>
                    <a:pt x="174" y="122"/>
                  </a:moveTo>
                  <a:lnTo>
                    <a:pt x="209" y="239"/>
                  </a:lnTo>
                  <a:lnTo>
                    <a:pt x="135" y="239"/>
                  </a:lnTo>
                  <a:lnTo>
                    <a:pt x="170" y="122"/>
                  </a:lnTo>
                  <a:close/>
                  <a:moveTo>
                    <a:pt x="127" y="0"/>
                  </a:moveTo>
                  <a:lnTo>
                    <a:pt x="1" y="382"/>
                  </a:lnTo>
                  <a:lnTo>
                    <a:pt x="96" y="382"/>
                  </a:lnTo>
                  <a:lnTo>
                    <a:pt x="118" y="308"/>
                  </a:lnTo>
                  <a:lnTo>
                    <a:pt x="231" y="308"/>
                  </a:lnTo>
                  <a:lnTo>
                    <a:pt x="252" y="382"/>
                  </a:lnTo>
                  <a:lnTo>
                    <a:pt x="343" y="382"/>
                  </a:lnTo>
                  <a:lnTo>
                    <a:pt x="22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 name="Google Shape;574;p20"/>
            <p:cNvSpPr/>
            <p:nvPr/>
          </p:nvSpPr>
          <p:spPr>
            <a:xfrm>
              <a:off x="3803032" y="4288000"/>
              <a:ext cx="37477" cy="47720"/>
            </a:xfrm>
            <a:custGeom>
              <a:avLst/>
              <a:gdLst/>
              <a:ahLst/>
              <a:cxnLst/>
              <a:rect l="l" t="t" r="r" b="b"/>
              <a:pathLst>
                <a:path w="300" h="382" extrusionOk="0">
                  <a:moveTo>
                    <a:pt x="131" y="70"/>
                  </a:moveTo>
                  <a:cubicBezTo>
                    <a:pt x="148" y="70"/>
                    <a:pt x="161" y="74"/>
                    <a:pt x="174" y="83"/>
                  </a:cubicBezTo>
                  <a:cubicBezTo>
                    <a:pt x="183" y="91"/>
                    <a:pt x="187" y="104"/>
                    <a:pt x="187" y="122"/>
                  </a:cubicBezTo>
                  <a:cubicBezTo>
                    <a:pt x="187" y="135"/>
                    <a:pt x="183" y="148"/>
                    <a:pt x="174" y="156"/>
                  </a:cubicBezTo>
                  <a:cubicBezTo>
                    <a:pt x="166" y="161"/>
                    <a:pt x="148" y="165"/>
                    <a:pt x="131" y="165"/>
                  </a:cubicBezTo>
                  <a:lnTo>
                    <a:pt x="88" y="165"/>
                  </a:lnTo>
                  <a:lnTo>
                    <a:pt x="88" y="70"/>
                  </a:lnTo>
                  <a:close/>
                  <a:moveTo>
                    <a:pt x="1" y="0"/>
                  </a:moveTo>
                  <a:lnTo>
                    <a:pt x="1" y="382"/>
                  </a:lnTo>
                  <a:lnTo>
                    <a:pt x="88" y="382"/>
                  </a:lnTo>
                  <a:lnTo>
                    <a:pt x="88" y="234"/>
                  </a:lnTo>
                  <a:lnTo>
                    <a:pt x="135" y="234"/>
                  </a:lnTo>
                  <a:cubicBezTo>
                    <a:pt x="153" y="234"/>
                    <a:pt x="166" y="239"/>
                    <a:pt x="179" y="248"/>
                  </a:cubicBezTo>
                  <a:cubicBezTo>
                    <a:pt x="187" y="261"/>
                    <a:pt x="192" y="274"/>
                    <a:pt x="192" y="291"/>
                  </a:cubicBezTo>
                  <a:lnTo>
                    <a:pt x="192" y="313"/>
                  </a:lnTo>
                  <a:cubicBezTo>
                    <a:pt x="192" y="326"/>
                    <a:pt x="192" y="339"/>
                    <a:pt x="196" y="352"/>
                  </a:cubicBezTo>
                  <a:cubicBezTo>
                    <a:pt x="196" y="365"/>
                    <a:pt x="200" y="373"/>
                    <a:pt x="209" y="382"/>
                  </a:cubicBezTo>
                  <a:lnTo>
                    <a:pt x="300" y="382"/>
                  </a:lnTo>
                  <a:lnTo>
                    <a:pt x="300" y="378"/>
                  </a:lnTo>
                  <a:cubicBezTo>
                    <a:pt x="291" y="369"/>
                    <a:pt x="287" y="360"/>
                    <a:pt x="283" y="347"/>
                  </a:cubicBezTo>
                  <a:cubicBezTo>
                    <a:pt x="283" y="334"/>
                    <a:pt x="278" y="326"/>
                    <a:pt x="278" y="313"/>
                  </a:cubicBezTo>
                  <a:lnTo>
                    <a:pt x="278" y="291"/>
                  </a:lnTo>
                  <a:cubicBezTo>
                    <a:pt x="278" y="269"/>
                    <a:pt x="274" y="248"/>
                    <a:pt x="265" y="234"/>
                  </a:cubicBezTo>
                  <a:cubicBezTo>
                    <a:pt x="252" y="217"/>
                    <a:pt x="235" y="204"/>
                    <a:pt x="213" y="200"/>
                  </a:cubicBezTo>
                  <a:cubicBezTo>
                    <a:pt x="235" y="191"/>
                    <a:pt x="248" y="178"/>
                    <a:pt x="261" y="165"/>
                  </a:cubicBezTo>
                  <a:cubicBezTo>
                    <a:pt x="270" y="152"/>
                    <a:pt x="274" y="135"/>
                    <a:pt x="274" y="113"/>
                  </a:cubicBezTo>
                  <a:cubicBezTo>
                    <a:pt x="274" y="78"/>
                    <a:pt x="261" y="52"/>
                    <a:pt x="235" y="31"/>
                  </a:cubicBezTo>
                  <a:cubicBezTo>
                    <a:pt x="209" y="9"/>
                    <a:pt x="174" y="0"/>
                    <a:pt x="13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 name="Google Shape;575;p20"/>
            <p:cNvSpPr/>
            <p:nvPr/>
          </p:nvSpPr>
          <p:spPr>
            <a:xfrm>
              <a:off x="3842009" y="4288000"/>
              <a:ext cx="42973" cy="47720"/>
            </a:xfrm>
            <a:custGeom>
              <a:avLst/>
              <a:gdLst/>
              <a:ahLst/>
              <a:cxnLst/>
              <a:rect l="l" t="t" r="r" b="b"/>
              <a:pathLst>
                <a:path w="344" h="382" extrusionOk="0">
                  <a:moveTo>
                    <a:pt x="170" y="122"/>
                  </a:moveTo>
                  <a:lnTo>
                    <a:pt x="209" y="239"/>
                  </a:lnTo>
                  <a:lnTo>
                    <a:pt x="135" y="239"/>
                  </a:lnTo>
                  <a:lnTo>
                    <a:pt x="170" y="122"/>
                  </a:lnTo>
                  <a:close/>
                  <a:moveTo>
                    <a:pt x="122" y="0"/>
                  </a:moveTo>
                  <a:lnTo>
                    <a:pt x="1" y="382"/>
                  </a:lnTo>
                  <a:lnTo>
                    <a:pt x="92" y="382"/>
                  </a:lnTo>
                  <a:lnTo>
                    <a:pt x="114" y="308"/>
                  </a:lnTo>
                  <a:lnTo>
                    <a:pt x="226" y="308"/>
                  </a:lnTo>
                  <a:lnTo>
                    <a:pt x="248" y="382"/>
                  </a:lnTo>
                  <a:lnTo>
                    <a:pt x="344" y="382"/>
                  </a:lnTo>
                  <a:lnTo>
                    <a:pt x="21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 name="Google Shape;576;p20"/>
            <p:cNvSpPr/>
            <p:nvPr/>
          </p:nvSpPr>
          <p:spPr>
            <a:xfrm>
              <a:off x="3888106" y="4288000"/>
              <a:ext cx="39725" cy="47720"/>
            </a:xfrm>
            <a:custGeom>
              <a:avLst/>
              <a:gdLst/>
              <a:ahLst/>
              <a:cxnLst/>
              <a:rect l="l" t="t" r="r" b="b"/>
              <a:pathLst>
                <a:path w="318" h="382" extrusionOk="0">
                  <a:moveTo>
                    <a:pt x="1" y="0"/>
                  </a:moveTo>
                  <a:lnTo>
                    <a:pt x="1" y="382"/>
                  </a:lnTo>
                  <a:lnTo>
                    <a:pt x="92" y="382"/>
                  </a:lnTo>
                  <a:lnTo>
                    <a:pt x="92" y="143"/>
                  </a:lnTo>
                  <a:lnTo>
                    <a:pt x="230" y="382"/>
                  </a:lnTo>
                  <a:lnTo>
                    <a:pt x="317" y="382"/>
                  </a:lnTo>
                  <a:lnTo>
                    <a:pt x="317" y="0"/>
                  </a:lnTo>
                  <a:lnTo>
                    <a:pt x="230" y="0"/>
                  </a:lnTo>
                  <a:lnTo>
                    <a:pt x="230" y="239"/>
                  </a:lnTo>
                  <a:lnTo>
                    <a:pt x="9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 name="Google Shape;577;p20"/>
            <p:cNvSpPr/>
            <p:nvPr/>
          </p:nvSpPr>
          <p:spPr>
            <a:xfrm>
              <a:off x="3931454" y="4288000"/>
              <a:ext cx="36352" cy="47720"/>
            </a:xfrm>
            <a:custGeom>
              <a:avLst/>
              <a:gdLst/>
              <a:ahLst/>
              <a:cxnLst/>
              <a:rect l="l" t="t" r="r" b="b"/>
              <a:pathLst>
                <a:path w="291" h="382" extrusionOk="0">
                  <a:moveTo>
                    <a:pt x="0" y="0"/>
                  </a:moveTo>
                  <a:lnTo>
                    <a:pt x="0" y="70"/>
                  </a:lnTo>
                  <a:lnTo>
                    <a:pt x="100" y="70"/>
                  </a:lnTo>
                  <a:lnTo>
                    <a:pt x="100" y="382"/>
                  </a:lnTo>
                  <a:lnTo>
                    <a:pt x="187" y="382"/>
                  </a:lnTo>
                  <a:lnTo>
                    <a:pt x="187" y="70"/>
                  </a:lnTo>
                  <a:lnTo>
                    <a:pt x="291" y="70"/>
                  </a:lnTo>
                  <a:lnTo>
                    <a:pt x="29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 name="Google Shape;578;p20"/>
            <p:cNvSpPr/>
            <p:nvPr/>
          </p:nvSpPr>
          <p:spPr>
            <a:xfrm>
              <a:off x="3972054" y="4288000"/>
              <a:ext cx="30981" cy="47720"/>
            </a:xfrm>
            <a:custGeom>
              <a:avLst/>
              <a:gdLst/>
              <a:ahLst/>
              <a:cxnLst/>
              <a:rect l="l" t="t" r="r" b="b"/>
              <a:pathLst>
                <a:path w="248" h="382" extrusionOk="0">
                  <a:moveTo>
                    <a:pt x="1" y="0"/>
                  </a:moveTo>
                  <a:lnTo>
                    <a:pt x="1" y="382"/>
                  </a:lnTo>
                  <a:lnTo>
                    <a:pt x="248" y="382"/>
                  </a:lnTo>
                  <a:lnTo>
                    <a:pt x="248" y="313"/>
                  </a:lnTo>
                  <a:lnTo>
                    <a:pt x="87" y="313"/>
                  </a:lnTo>
                  <a:lnTo>
                    <a:pt x="87" y="217"/>
                  </a:lnTo>
                  <a:lnTo>
                    <a:pt x="222" y="217"/>
                  </a:lnTo>
                  <a:lnTo>
                    <a:pt x="222" y="152"/>
                  </a:lnTo>
                  <a:lnTo>
                    <a:pt x="87" y="152"/>
                  </a:lnTo>
                  <a:lnTo>
                    <a:pt x="87" y="70"/>
                  </a:lnTo>
                  <a:lnTo>
                    <a:pt x="248" y="70"/>
                  </a:lnTo>
                  <a:lnTo>
                    <a:pt x="24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 name="Google Shape;579;p20"/>
            <p:cNvSpPr/>
            <p:nvPr/>
          </p:nvSpPr>
          <p:spPr>
            <a:xfrm>
              <a:off x="4009407" y="4288000"/>
              <a:ext cx="30981" cy="47720"/>
            </a:xfrm>
            <a:custGeom>
              <a:avLst/>
              <a:gdLst/>
              <a:ahLst/>
              <a:cxnLst/>
              <a:rect l="l" t="t" r="r" b="b"/>
              <a:pathLst>
                <a:path w="248" h="382" extrusionOk="0">
                  <a:moveTo>
                    <a:pt x="1" y="0"/>
                  </a:moveTo>
                  <a:lnTo>
                    <a:pt x="1" y="382"/>
                  </a:lnTo>
                  <a:lnTo>
                    <a:pt x="248" y="382"/>
                  </a:lnTo>
                  <a:lnTo>
                    <a:pt x="248" y="313"/>
                  </a:lnTo>
                  <a:lnTo>
                    <a:pt x="87" y="313"/>
                  </a:lnTo>
                  <a:lnTo>
                    <a:pt x="87" y="217"/>
                  </a:lnTo>
                  <a:lnTo>
                    <a:pt x="222" y="217"/>
                  </a:lnTo>
                  <a:lnTo>
                    <a:pt x="222" y="152"/>
                  </a:lnTo>
                  <a:lnTo>
                    <a:pt x="87" y="152"/>
                  </a:lnTo>
                  <a:lnTo>
                    <a:pt x="87" y="70"/>
                  </a:lnTo>
                  <a:lnTo>
                    <a:pt x="248" y="70"/>
                  </a:lnTo>
                  <a:lnTo>
                    <a:pt x="24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 name="Google Shape;580;p20"/>
            <p:cNvSpPr/>
            <p:nvPr/>
          </p:nvSpPr>
          <p:spPr>
            <a:xfrm>
              <a:off x="3682856" y="4125473"/>
              <a:ext cx="48845" cy="114429"/>
            </a:xfrm>
            <a:custGeom>
              <a:avLst/>
              <a:gdLst/>
              <a:ahLst/>
              <a:cxnLst/>
              <a:rect l="l" t="t" r="r" b="b"/>
              <a:pathLst>
                <a:path w="391" h="916" extrusionOk="0">
                  <a:moveTo>
                    <a:pt x="390" y="1"/>
                  </a:moveTo>
                  <a:lnTo>
                    <a:pt x="0" y="31"/>
                  </a:lnTo>
                  <a:lnTo>
                    <a:pt x="0" y="191"/>
                  </a:lnTo>
                  <a:lnTo>
                    <a:pt x="182" y="191"/>
                  </a:lnTo>
                  <a:lnTo>
                    <a:pt x="182" y="915"/>
                  </a:lnTo>
                  <a:lnTo>
                    <a:pt x="390" y="915"/>
                  </a:lnTo>
                  <a:lnTo>
                    <a:pt x="39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 name="Google Shape;581;p20"/>
            <p:cNvSpPr/>
            <p:nvPr/>
          </p:nvSpPr>
          <p:spPr>
            <a:xfrm>
              <a:off x="3765180" y="4125473"/>
              <a:ext cx="78576" cy="116053"/>
            </a:xfrm>
            <a:custGeom>
              <a:avLst/>
              <a:gdLst/>
              <a:ahLst/>
              <a:cxnLst/>
              <a:rect l="l" t="t" r="r" b="b"/>
              <a:pathLst>
                <a:path w="629" h="929" extrusionOk="0">
                  <a:moveTo>
                    <a:pt x="312" y="161"/>
                  </a:moveTo>
                  <a:cubicBezTo>
                    <a:pt x="347" y="161"/>
                    <a:pt x="373" y="178"/>
                    <a:pt x="391" y="204"/>
                  </a:cubicBezTo>
                  <a:cubicBezTo>
                    <a:pt x="412" y="235"/>
                    <a:pt x="421" y="278"/>
                    <a:pt x="421" y="330"/>
                  </a:cubicBezTo>
                  <a:lnTo>
                    <a:pt x="421" y="599"/>
                  </a:lnTo>
                  <a:cubicBezTo>
                    <a:pt x="421" y="655"/>
                    <a:pt x="412" y="699"/>
                    <a:pt x="395" y="725"/>
                  </a:cubicBezTo>
                  <a:cubicBezTo>
                    <a:pt x="373" y="755"/>
                    <a:pt x="347" y="768"/>
                    <a:pt x="317" y="768"/>
                  </a:cubicBezTo>
                  <a:cubicBezTo>
                    <a:pt x="282" y="768"/>
                    <a:pt x="256" y="755"/>
                    <a:pt x="239" y="725"/>
                  </a:cubicBezTo>
                  <a:cubicBezTo>
                    <a:pt x="217" y="699"/>
                    <a:pt x="208" y="655"/>
                    <a:pt x="208" y="599"/>
                  </a:cubicBezTo>
                  <a:lnTo>
                    <a:pt x="208" y="330"/>
                  </a:lnTo>
                  <a:cubicBezTo>
                    <a:pt x="208" y="278"/>
                    <a:pt x="217" y="235"/>
                    <a:pt x="239" y="204"/>
                  </a:cubicBezTo>
                  <a:cubicBezTo>
                    <a:pt x="256" y="178"/>
                    <a:pt x="282" y="161"/>
                    <a:pt x="312" y="161"/>
                  </a:cubicBezTo>
                  <a:close/>
                  <a:moveTo>
                    <a:pt x="312" y="1"/>
                  </a:moveTo>
                  <a:cubicBezTo>
                    <a:pt x="221" y="1"/>
                    <a:pt x="143" y="31"/>
                    <a:pt x="87" y="92"/>
                  </a:cubicBezTo>
                  <a:cubicBezTo>
                    <a:pt x="31" y="152"/>
                    <a:pt x="0" y="239"/>
                    <a:pt x="0" y="348"/>
                  </a:cubicBezTo>
                  <a:lnTo>
                    <a:pt x="0" y="586"/>
                  </a:lnTo>
                  <a:cubicBezTo>
                    <a:pt x="0" y="694"/>
                    <a:pt x="31" y="777"/>
                    <a:pt x="87" y="837"/>
                  </a:cubicBezTo>
                  <a:cubicBezTo>
                    <a:pt x="143" y="898"/>
                    <a:pt x="221" y="929"/>
                    <a:pt x="317" y="929"/>
                  </a:cubicBezTo>
                  <a:cubicBezTo>
                    <a:pt x="412" y="929"/>
                    <a:pt x="486" y="898"/>
                    <a:pt x="542" y="837"/>
                  </a:cubicBezTo>
                  <a:cubicBezTo>
                    <a:pt x="603" y="777"/>
                    <a:pt x="629" y="694"/>
                    <a:pt x="629" y="586"/>
                  </a:cubicBezTo>
                  <a:lnTo>
                    <a:pt x="629" y="348"/>
                  </a:lnTo>
                  <a:cubicBezTo>
                    <a:pt x="629" y="239"/>
                    <a:pt x="599" y="152"/>
                    <a:pt x="542" y="92"/>
                  </a:cubicBezTo>
                  <a:cubicBezTo>
                    <a:pt x="486" y="31"/>
                    <a:pt x="408" y="1"/>
                    <a:pt x="3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 name="Google Shape;582;p20"/>
            <p:cNvSpPr/>
            <p:nvPr/>
          </p:nvSpPr>
          <p:spPr>
            <a:xfrm>
              <a:off x="3857249" y="4125473"/>
              <a:ext cx="78701" cy="116053"/>
            </a:xfrm>
            <a:custGeom>
              <a:avLst/>
              <a:gdLst/>
              <a:ahLst/>
              <a:cxnLst/>
              <a:rect l="l" t="t" r="r" b="b"/>
              <a:pathLst>
                <a:path w="630" h="929" extrusionOk="0">
                  <a:moveTo>
                    <a:pt x="313" y="161"/>
                  </a:moveTo>
                  <a:cubicBezTo>
                    <a:pt x="347" y="161"/>
                    <a:pt x="373" y="178"/>
                    <a:pt x="391" y="204"/>
                  </a:cubicBezTo>
                  <a:cubicBezTo>
                    <a:pt x="408" y="235"/>
                    <a:pt x="421" y="278"/>
                    <a:pt x="421" y="330"/>
                  </a:cubicBezTo>
                  <a:lnTo>
                    <a:pt x="421" y="599"/>
                  </a:lnTo>
                  <a:cubicBezTo>
                    <a:pt x="421" y="655"/>
                    <a:pt x="408" y="699"/>
                    <a:pt x="391" y="725"/>
                  </a:cubicBezTo>
                  <a:cubicBezTo>
                    <a:pt x="373" y="755"/>
                    <a:pt x="347" y="768"/>
                    <a:pt x="313" y="768"/>
                  </a:cubicBezTo>
                  <a:cubicBezTo>
                    <a:pt x="282" y="768"/>
                    <a:pt x="256" y="755"/>
                    <a:pt x="235" y="725"/>
                  </a:cubicBezTo>
                  <a:cubicBezTo>
                    <a:pt x="217" y="699"/>
                    <a:pt x="208" y="655"/>
                    <a:pt x="208" y="599"/>
                  </a:cubicBezTo>
                  <a:lnTo>
                    <a:pt x="208" y="330"/>
                  </a:lnTo>
                  <a:cubicBezTo>
                    <a:pt x="208" y="278"/>
                    <a:pt x="217" y="235"/>
                    <a:pt x="235" y="204"/>
                  </a:cubicBezTo>
                  <a:cubicBezTo>
                    <a:pt x="252" y="178"/>
                    <a:pt x="278" y="161"/>
                    <a:pt x="313" y="161"/>
                  </a:cubicBezTo>
                  <a:close/>
                  <a:moveTo>
                    <a:pt x="313" y="1"/>
                  </a:moveTo>
                  <a:cubicBezTo>
                    <a:pt x="217" y="1"/>
                    <a:pt x="143" y="31"/>
                    <a:pt x="83" y="92"/>
                  </a:cubicBezTo>
                  <a:cubicBezTo>
                    <a:pt x="26" y="152"/>
                    <a:pt x="0" y="239"/>
                    <a:pt x="0" y="348"/>
                  </a:cubicBezTo>
                  <a:lnTo>
                    <a:pt x="0" y="586"/>
                  </a:lnTo>
                  <a:cubicBezTo>
                    <a:pt x="0" y="694"/>
                    <a:pt x="26" y="777"/>
                    <a:pt x="87" y="837"/>
                  </a:cubicBezTo>
                  <a:cubicBezTo>
                    <a:pt x="143" y="898"/>
                    <a:pt x="217" y="929"/>
                    <a:pt x="313" y="929"/>
                  </a:cubicBezTo>
                  <a:cubicBezTo>
                    <a:pt x="408" y="929"/>
                    <a:pt x="486" y="898"/>
                    <a:pt x="542" y="837"/>
                  </a:cubicBezTo>
                  <a:cubicBezTo>
                    <a:pt x="599" y="777"/>
                    <a:pt x="629" y="694"/>
                    <a:pt x="629" y="586"/>
                  </a:cubicBezTo>
                  <a:lnTo>
                    <a:pt x="629" y="348"/>
                  </a:lnTo>
                  <a:cubicBezTo>
                    <a:pt x="629" y="239"/>
                    <a:pt x="599" y="152"/>
                    <a:pt x="542" y="92"/>
                  </a:cubicBezTo>
                  <a:cubicBezTo>
                    <a:pt x="482" y="31"/>
                    <a:pt x="408" y="1"/>
                    <a:pt x="3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 name="Google Shape;583;p20"/>
            <p:cNvSpPr/>
            <p:nvPr/>
          </p:nvSpPr>
          <p:spPr>
            <a:xfrm>
              <a:off x="3949318" y="4125473"/>
              <a:ext cx="104060" cy="116053"/>
            </a:xfrm>
            <a:custGeom>
              <a:avLst/>
              <a:gdLst/>
              <a:ahLst/>
              <a:cxnLst/>
              <a:rect l="l" t="t" r="r" b="b"/>
              <a:pathLst>
                <a:path w="833" h="929" extrusionOk="0">
                  <a:moveTo>
                    <a:pt x="200" y="113"/>
                  </a:moveTo>
                  <a:cubicBezTo>
                    <a:pt x="222" y="113"/>
                    <a:pt x="239" y="122"/>
                    <a:pt x="252" y="135"/>
                  </a:cubicBezTo>
                  <a:cubicBezTo>
                    <a:pt x="261" y="148"/>
                    <a:pt x="269" y="165"/>
                    <a:pt x="269" y="187"/>
                  </a:cubicBezTo>
                  <a:lnTo>
                    <a:pt x="269" y="235"/>
                  </a:lnTo>
                  <a:cubicBezTo>
                    <a:pt x="269" y="256"/>
                    <a:pt x="261" y="274"/>
                    <a:pt x="252" y="287"/>
                  </a:cubicBezTo>
                  <a:cubicBezTo>
                    <a:pt x="239" y="300"/>
                    <a:pt x="222" y="308"/>
                    <a:pt x="204" y="308"/>
                  </a:cubicBezTo>
                  <a:cubicBezTo>
                    <a:pt x="183" y="308"/>
                    <a:pt x="165" y="300"/>
                    <a:pt x="152" y="287"/>
                  </a:cubicBezTo>
                  <a:cubicBezTo>
                    <a:pt x="139" y="274"/>
                    <a:pt x="135" y="256"/>
                    <a:pt x="135" y="235"/>
                  </a:cubicBezTo>
                  <a:lnTo>
                    <a:pt x="135" y="187"/>
                  </a:lnTo>
                  <a:cubicBezTo>
                    <a:pt x="135" y="165"/>
                    <a:pt x="139" y="148"/>
                    <a:pt x="152" y="135"/>
                  </a:cubicBezTo>
                  <a:cubicBezTo>
                    <a:pt x="165" y="122"/>
                    <a:pt x="178" y="113"/>
                    <a:pt x="200" y="113"/>
                  </a:cubicBezTo>
                  <a:close/>
                  <a:moveTo>
                    <a:pt x="200" y="1"/>
                  </a:moveTo>
                  <a:cubicBezTo>
                    <a:pt x="139" y="1"/>
                    <a:pt x="87" y="18"/>
                    <a:pt x="52" y="53"/>
                  </a:cubicBezTo>
                  <a:cubicBezTo>
                    <a:pt x="18" y="87"/>
                    <a:pt x="0" y="135"/>
                    <a:pt x="0" y="187"/>
                  </a:cubicBezTo>
                  <a:lnTo>
                    <a:pt x="0" y="235"/>
                  </a:lnTo>
                  <a:cubicBezTo>
                    <a:pt x="0" y="287"/>
                    <a:pt x="18" y="335"/>
                    <a:pt x="52" y="369"/>
                  </a:cubicBezTo>
                  <a:cubicBezTo>
                    <a:pt x="87" y="404"/>
                    <a:pt x="139" y="421"/>
                    <a:pt x="204" y="421"/>
                  </a:cubicBezTo>
                  <a:cubicBezTo>
                    <a:pt x="265" y="421"/>
                    <a:pt x="317" y="404"/>
                    <a:pt x="352" y="369"/>
                  </a:cubicBezTo>
                  <a:cubicBezTo>
                    <a:pt x="386" y="335"/>
                    <a:pt x="404" y="291"/>
                    <a:pt x="404" y="235"/>
                  </a:cubicBezTo>
                  <a:lnTo>
                    <a:pt x="404" y="187"/>
                  </a:lnTo>
                  <a:cubicBezTo>
                    <a:pt x="404" y="135"/>
                    <a:pt x="386" y="87"/>
                    <a:pt x="352" y="53"/>
                  </a:cubicBezTo>
                  <a:cubicBezTo>
                    <a:pt x="317" y="18"/>
                    <a:pt x="265" y="1"/>
                    <a:pt x="200" y="1"/>
                  </a:cubicBezTo>
                  <a:close/>
                  <a:moveTo>
                    <a:pt x="629" y="621"/>
                  </a:moveTo>
                  <a:cubicBezTo>
                    <a:pt x="651" y="621"/>
                    <a:pt x="668" y="629"/>
                    <a:pt x="681" y="642"/>
                  </a:cubicBezTo>
                  <a:cubicBezTo>
                    <a:pt x="694" y="660"/>
                    <a:pt x="699" y="677"/>
                    <a:pt x="699" y="694"/>
                  </a:cubicBezTo>
                  <a:lnTo>
                    <a:pt x="699" y="742"/>
                  </a:lnTo>
                  <a:cubicBezTo>
                    <a:pt x="699" y="768"/>
                    <a:pt x="694" y="785"/>
                    <a:pt x="686" y="798"/>
                  </a:cubicBezTo>
                  <a:cubicBezTo>
                    <a:pt x="677" y="811"/>
                    <a:pt x="659" y="816"/>
                    <a:pt x="633" y="816"/>
                  </a:cubicBezTo>
                  <a:cubicBezTo>
                    <a:pt x="612" y="816"/>
                    <a:pt x="599" y="807"/>
                    <a:pt x="586" y="794"/>
                  </a:cubicBezTo>
                  <a:cubicBezTo>
                    <a:pt x="573" y="781"/>
                    <a:pt x="564" y="764"/>
                    <a:pt x="564" y="742"/>
                  </a:cubicBezTo>
                  <a:lnTo>
                    <a:pt x="564" y="694"/>
                  </a:lnTo>
                  <a:cubicBezTo>
                    <a:pt x="564" y="677"/>
                    <a:pt x="568" y="660"/>
                    <a:pt x="581" y="642"/>
                  </a:cubicBezTo>
                  <a:cubicBezTo>
                    <a:pt x="594" y="629"/>
                    <a:pt x="607" y="621"/>
                    <a:pt x="629" y="621"/>
                  </a:cubicBezTo>
                  <a:close/>
                  <a:moveTo>
                    <a:pt x="573" y="96"/>
                  </a:moveTo>
                  <a:lnTo>
                    <a:pt x="135" y="798"/>
                  </a:lnTo>
                  <a:lnTo>
                    <a:pt x="230" y="850"/>
                  </a:lnTo>
                  <a:lnTo>
                    <a:pt x="672" y="144"/>
                  </a:lnTo>
                  <a:lnTo>
                    <a:pt x="573" y="96"/>
                  </a:lnTo>
                  <a:close/>
                  <a:moveTo>
                    <a:pt x="629" y="508"/>
                  </a:moveTo>
                  <a:cubicBezTo>
                    <a:pt x="568" y="508"/>
                    <a:pt x="516" y="525"/>
                    <a:pt x="482" y="564"/>
                  </a:cubicBezTo>
                  <a:cubicBezTo>
                    <a:pt x="447" y="599"/>
                    <a:pt x="430" y="642"/>
                    <a:pt x="430" y="694"/>
                  </a:cubicBezTo>
                  <a:lnTo>
                    <a:pt x="430" y="742"/>
                  </a:lnTo>
                  <a:cubicBezTo>
                    <a:pt x="430" y="798"/>
                    <a:pt x="447" y="842"/>
                    <a:pt x="482" y="876"/>
                  </a:cubicBezTo>
                  <a:cubicBezTo>
                    <a:pt x="516" y="911"/>
                    <a:pt x="568" y="929"/>
                    <a:pt x="633" y="929"/>
                  </a:cubicBezTo>
                  <a:cubicBezTo>
                    <a:pt x="699" y="929"/>
                    <a:pt x="746" y="911"/>
                    <a:pt x="781" y="876"/>
                  </a:cubicBezTo>
                  <a:cubicBezTo>
                    <a:pt x="816" y="842"/>
                    <a:pt x="833" y="798"/>
                    <a:pt x="833" y="742"/>
                  </a:cubicBezTo>
                  <a:lnTo>
                    <a:pt x="833" y="694"/>
                  </a:lnTo>
                  <a:cubicBezTo>
                    <a:pt x="833" y="642"/>
                    <a:pt x="816" y="599"/>
                    <a:pt x="781" y="560"/>
                  </a:cubicBezTo>
                  <a:cubicBezTo>
                    <a:pt x="746" y="525"/>
                    <a:pt x="694" y="508"/>
                    <a:pt x="629" y="50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4" name="Google Shape;519;p20"/>
          <p:cNvGrpSpPr/>
          <p:nvPr/>
        </p:nvGrpSpPr>
        <p:grpSpPr>
          <a:xfrm>
            <a:off x="7620548" y="1620717"/>
            <a:ext cx="880119" cy="462045"/>
            <a:chOff x="4783435" y="1300812"/>
            <a:chExt cx="998880" cy="501195"/>
          </a:xfrm>
        </p:grpSpPr>
        <p:sp>
          <p:nvSpPr>
            <p:cNvPr id="25" name="Google Shape;520;p20"/>
            <p:cNvSpPr/>
            <p:nvPr/>
          </p:nvSpPr>
          <p:spPr>
            <a:xfrm>
              <a:off x="4954081" y="1300812"/>
              <a:ext cx="658217" cy="458965"/>
            </a:xfrm>
            <a:custGeom>
              <a:avLst/>
              <a:gdLst/>
              <a:ahLst/>
              <a:cxnLst/>
              <a:rect l="l" t="t" r="r" b="b"/>
              <a:pathLst>
                <a:path w="5269" h="3674" extrusionOk="0">
                  <a:moveTo>
                    <a:pt x="451" y="1"/>
                  </a:moveTo>
                  <a:cubicBezTo>
                    <a:pt x="204" y="1"/>
                    <a:pt x="0" y="200"/>
                    <a:pt x="0" y="452"/>
                  </a:cubicBezTo>
                  <a:lnTo>
                    <a:pt x="0" y="3673"/>
                  </a:lnTo>
                  <a:lnTo>
                    <a:pt x="5268" y="3673"/>
                  </a:lnTo>
                  <a:lnTo>
                    <a:pt x="5268" y="452"/>
                  </a:lnTo>
                  <a:cubicBezTo>
                    <a:pt x="5268" y="200"/>
                    <a:pt x="5064" y="1"/>
                    <a:pt x="48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 name="Google Shape;521;p20"/>
            <p:cNvSpPr/>
            <p:nvPr/>
          </p:nvSpPr>
          <p:spPr>
            <a:xfrm>
              <a:off x="4783435" y="1759659"/>
              <a:ext cx="998880" cy="42349"/>
            </a:xfrm>
            <a:custGeom>
              <a:avLst/>
              <a:gdLst/>
              <a:ahLst/>
              <a:cxnLst/>
              <a:rect l="l" t="t" r="r" b="b"/>
              <a:pathLst>
                <a:path w="7996" h="339" extrusionOk="0">
                  <a:moveTo>
                    <a:pt x="0" y="0"/>
                  </a:moveTo>
                  <a:lnTo>
                    <a:pt x="0" y="5"/>
                  </a:lnTo>
                  <a:cubicBezTo>
                    <a:pt x="0" y="191"/>
                    <a:pt x="148" y="338"/>
                    <a:pt x="334" y="338"/>
                  </a:cubicBezTo>
                  <a:lnTo>
                    <a:pt x="7666" y="338"/>
                  </a:lnTo>
                  <a:cubicBezTo>
                    <a:pt x="7848" y="338"/>
                    <a:pt x="7996" y="191"/>
                    <a:pt x="7996" y="5"/>
                  </a:cubicBezTo>
                  <a:lnTo>
                    <a:pt x="799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 name="Google Shape;522;p20"/>
            <p:cNvSpPr/>
            <p:nvPr/>
          </p:nvSpPr>
          <p:spPr>
            <a:xfrm>
              <a:off x="4981189" y="1342537"/>
              <a:ext cx="603376" cy="417241"/>
            </a:xfrm>
            <a:custGeom>
              <a:avLst/>
              <a:gdLst/>
              <a:ahLst/>
              <a:cxnLst/>
              <a:rect l="l" t="t" r="r" b="b"/>
              <a:pathLst>
                <a:path w="4830" h="3340" extrusionOk="0">
                  <a:moveTo>
                    <a:pt x="0" y="1"/>
                  </a:moveTo>
                  <a:lnTo>
                    <a:pt x="0" y="3339"/>
                  </a:lnTo>
                  <a:lnTo>
                    <a:pt x="4830" y="3339"/>
                  </a:lnTo>
                  <a:lnTo>
                    <a:pt x="483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 name="Google Shape;523;p20"/>
            <p:cNvSpPr/>
            <p:nvPr/>
          </p:nvSpPr>
          <p:spPr>
            <a:xfrm>
              <a:off x="5221668" y="1759659"/>
              <a:ext cx="122424" cy="21237"/>
            </a:xfrm>
            <a:custGeom>
              <a:avLst/>
              <a:gdLst/>
              <a:ahLst/>
              <a:cxnLst/>
              <a:rect l="l" t="t" r="r" b="b"/>
              <a:pathLst>
                <a:path w="980" h="170" extrusionOk="0">
                  <a:moveTo>
                    <a:pt x="0" y="0"/>
                  </a:moveTo>
                  <a:cubicBezTo>
                    <a:pt x="0" y="96"/>
                    <a:pt x="78" y="169"/>
                    <a:pt x="169" y="169"/>
                  </a:cubicBezTo>
                  <a:lnTo>
                    <a:pt x="811" y="169"/>
                  </a:lnTo>
                  <a:cubicBezTo>
                    <a:pt x="906" y="169"/>
                    <a:pt x="980" y="96"/>
                    <a:pt x="980" y="0"/>
                  </a:cubicBezTo>
                  <a:close/>
                </a:path>
              </a:pathLst>
            </a:custGeom>
            <a:solidFill>
              <a:srgbClr val="F3E7D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 name="Google Shape;524;p20"/>
            <p:cNvSpPr/>
            <p:nvPr/>
          </p:nvSpPr>
          <p:spPr>
            <a:xfrm>
              <a:off x="5014669" y="1371769"/>
              <a:ext cx="237353" cy="117177"/>
            </a:xfrm>
            <a:custGeom>
              <a:avLst/>
              <a:gdLst/>
              <a:ahLst/>
              <a:cxnLst/>
              <a:rect l="l" t="t" r="r" b="b"/>
              <a:pathLst>
                <a:path w="1900" h="938" extrusionOk="0">
                  <a:moveTo>
                    <a:pt x="1" y="1"/>
                  </a:moveTo>
                  <a:lnTo>
                    <a:pt x="1" y="937"/>
                  </a:lnTo>
                  <a:lnTo>
                    <a:pt x="1900" y="937"/>
                  </a:lnTo>
                  <a:lnTo>
                    <a:pt x="1900" y="1"/>
                  </a:lnTo>
                  <a:close/>
                </a:path>
              </a:pathLst>
            </a:custGeom>
            <a:solidFill>
              <a:srgbClr val="A2E5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 name="Google Shape;525;p20"/>
            <p:cNvSpPr/>
            <p:nvPr/>
          </p:nvSpPr>
          <p:spPr>
            <a:xfrm>
              <a:off x="5014669" y="1506688"/>
              <a:ext cx="237353" cy="16365"/>
            </a:xfrm>
            <a:custGeom>
              <a:avLst/>
              <a:gdLst/>
              <a:ahLst/>
              <a:cxnLst/>
              <a:rect l="l" t="t" r="r" b="b"/>
              <a:pathLst>
                <a:path w="1900" h="131" extrusionOk="0">
                  <a:moveTo>
                    <a:pt x="66" y="1"/>
                  </a:moveTo>
                  <a:cubicBezTo>
                    <a:pt x="31" y="1"/>
                    <a:pt x="1" y="31"/>
                    <a:pt x="1" y="66"/>
                  </a:cubicBezTo>
                  <a:cubicBezTo>
                    <a:pt x="1" y="105"/>
                    <a:pt x="31" y="131"/>
                    <a:pt x="66" y="131"/>
                  </a:cubicBezTo>
                  <a:lnTo>
                    <a:pt x="1835" y="131"/>
                  </a:lnTo>
                  <a:cubicBezTo>
                    <a:pt x="1870" y="131"/>
                    <a:pt x="1900" y="105"/>
                    <a:pt x="1900" y="66"/>
                  </a:cubicBezTo>
                  <a:cubicBezTo>
                    <a:pt x="1900" y="31"/>
                    <a:pt x="1870" y="1"/>
                    <a:pt x="1835" y="1"/>
                  </a:cubicBezTo>
                  <a:close/>
                </a:path>
              </a:pathLst>
            </a:custGeom>
            <a:solidFill>
              <a:srgbClr val="A2E5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 name="Google Shape;526;p20"/>
            <p:cNvSpPr/>
            <p:nvPr/>
          </p:nvSpPr>
          <p:spPr>
            <a:xfrm>
              <a:off x="5014669" y="1543040"/>
              <a:ext cx="237353" cy="16365"/>
            </a:xfrm>
            <a:custGeom>
              <a:avLst/>
              <a:gdLst/>
              <a:ahLst/>
              <a:cxnLst/>
              <a:rect l="l" t="t" r="r" b="b"/>
              <a:pathLst>
                <a:path w="1900" h="131" extrusionOk="0">
                  <a:moveTo>
                    <a:pt x="66" y="0"/>
                  </a:moveTo>
                  <a:cubicBezTo>
                    <a:pt x="31" y="0"/>
                    <a:pt x="1" y="30"/>
                    <a:pt x="1" y="65"/>
                  </a:cubicBezTo>
                  <a:cubicBezTo>
                    <a:pt x="1" y="100"/>
                    <a:pt x="31" y="130"/>
                    <a:pt x="66" y="130"/>
                  </a:cubicBezTo>
                  <a:lnTo>
                    <a:pt x="1835" y="130"/>
                  </a:lnTo>
                  <a:cubicBezTo>
                    <a:pt x="1870" y="130"/>
                    <a:pt x="1900" y="100"/>
                    <a:pt x="1900" y="65"/>
                  </a:cubicBezTo>
                  <a:cubicBezTo>
                    <a:pt x="1900" y="30"/>
                    <a:pt x="1870" y="0"/>
                    <a:pt x="1835" y="0"/>
                  </a:cubicBezTo>
                  <a:close/>
                </a:path>
              </a:pathLst>
            </a:custGeom>
            <a:solidFill>
              <a:srgbClr val="A2E5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 name="Google Shape;527;p20"/>
            <p:cNvSpPr/>
            <p:nvPr/>
          </p:nvSpPr>
          <p:spPr>
            <a:xfrm>
              <a:off x="5014669" y="1579269"/>
              <a:ext cx="237353" cy="16365"/>
            </a:xfrm>
            <a:custGeom>
              <a:avLst/>
              <a:gdLst/>
              <a:ahLst/>
              <a:cxnLst/>
              <a:rect l="l" t="t" r="r" b="b"/>
              <a:pathLst>
                <a:path w="1900" h="131" extrusionOk="0">
                  <a:moveTo>
                    <a:pt x="66" y="1"/>
                  </a:moveTo>
                  <a:cubicBezTo>
                    <a:pt x="31" y="1"/>
                    <a:pt x="1" y="27"/>
                    <a:pt x="1" y="66"/>
                  </a:cubicBezTo>
                  <a:cubicBezTo>
                    <a:pt x="1" y="100"/>
                    <a:pt x="31" y="131"/>
                    <a:pt x="66" y="131"/>
                  </a:cubicBezTo>
                  <a:lnTo>
                    <a:pt x="1835" y="131"/>
                  </a:lnTo>
                  <a:cubicBezTo>
                    <a:pt x="1870" y="131"/>
                    <a:pt x="1900" y="100"/>
                    <a:pt x="1900" y="66"/>
                  </a:cubicBezTo>
                  <a:cubicBezTo>
                    <a:pt x="1900" y="27"/>
                    <a:pt x="1870" y="1"/>
                    <a:pt x="1835" y="1"/>
                  </a:cubicBezTo>
                  <a:close/>
                </a:path>
              </a:pathLst>
            </a:custGeom>
            <a:solidFill>
              <a:srgbClr val="A2E5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 name="Google Shape;528;p20"/>
            <p:cNvSpPr/>
            <p:nvPr/>
          </p:nvSpPr>
          <p:spPr>
            <a:xfrm>
              <a:off x="5014669" y="1614997"/>
              <a:ext cx="237353" cy="16365"/>
            </a:xfrm>
            <a:custGeom>
              <a:avLst/>
              <a:gdLst/>
              <a:ahLst/>
              <a:cxnLst/>
              <a:rect l="l" t="t" r="r" b="b"/>
              <a:pathLst>
                <a:path w="1900" h="131" extrusionOk="0">
                  <a:moveTo>
                    <a:pt x="66" y="1"/>
                  </a:moveTo>
                  <a:cubicBezTo>
                    <a:pt x="31" y="1"/>
                    <a:pt x="1" y="31"/>
                    <a:pt x="1" y="66"/>
                  </a:cubicBezTo>
                  <a:cubicBezTo>
                    <a:pt x="1" y="105"/>
                    <a:pt x="31" y="131"/>
                    <a:pt x="66" y="131"/>
                  </a:cubicBezTo>
                  <a:lnTo>
                    <a:pt x="1835" y="131"/>
                  </a:lnTo>
                  <a:cubicBezTo>
                    <a:pt x="1870" y="131"/>
                    <a:pt x="1900" y="105"/>
                    <a:pt x="1900" y="66"/>
                  </a:cubicBezTo>
                  <a:cubicBezTo>
                    <a:pt x="1900" y="31"/>
                    <a:pt x="1870" y="1"/>
                    <a:pt x="1835" y="1"/>
                  </a:cubicBezTo>
                  <a:close/>
                </a:path>
              </a:pathLst>
            </a:custGeom>
            <a:solidFill>
              <a:srgbClr val="A2E5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 name="Google Shape;529;p20"/>
            <p:cNvSpPr/>
            <p:nvPr/>
          </p:nvSpPr>
          <p:spPr>
            <a:xfrm>
              <a:off x="5014669" y="1651350"/>
              <a:ext cx="237353" cy="16365"/>
            </a:xfrm>
            <a:custGeom>
              <a:avLst/>
              <a:gdLst/>
              <a:ahLst/>
              <a:cxnLst/>
              <a:rect l="l" t="t" r="r" b="b"/>
              <a:pathLst>
                <a:path w="1900" h="131" extrusionOk="0">
                  <a:moveTo>
                    <a:pt x="66" y="0"/>
                  </a:moveTo>
                  <a:cubicBezTo>
                    <a:pt x="31" y="0"/>
                    <a:pt x="1" y="30"/>
                    <a:pt x="1" y="65"/>
                  </a:cubicBezTo>
                  <a:cubicBezTo>
                    <a:pt x="1" y="100"/>
                    <a:pt x="31" y="130"/>
                    <a:pt x="66" y="130"/>
                  </a:cubicBezTo>
                  <a:lnTo>
                    <a:pt x="1835" y="130"/>
                  </a:lnTo>
                  <a:cubicBezTo>
                    <a:pt x="1870" y="130"/>
                    <a:pt x="1900" y="100"/>
                    <a:pt x="1900" y="65"/>
                  </a:cubicBezTo>
                  <a:cubicBezTo>
                    <a:pt x="1900" y="30"/>
                    <a:pt x="1870" y="0"/>
                    <a:pt x="1835" y="0"/>
                  </a:cubicBezTo>
                  <a:close/>
                </a:path>
              </a:pathLst>
            </a:custGeom>
            <a:solidFill>
              <a:srgbClr val="A2E5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 name="Google Shape;530;p20"/>
            <p:cNvSpPr/>
            <p:nvPr/>
          </p:nvSpPr>
          <p:spPr>
            <a:xfrm>
              <a:off x="5014669" y="1687578"/>
              <a:ext cx="237353" cy="16365"/>
            </a:xfrm>
            <a:custGeom>
              <a:avLst/>
              <a:gdLst/>
              <a:ahLst/>
              <a:cxnLst/>
              <a:rect l="l" t="t" r="r" b="b"/>
              <a:pathLst>
                <a:path w="1900" h="131" extrusionOk="0">
                  <a:moveTo>
                    <a:pt x="66" y="1"/>
                  </a:moveTo>
                  <a:cubicBezTo>
                    <a:pt x="31" y="1"/>
                    <a:pt x="1" y="31"/>
                    <a:pt x="1" y="66"/>
                  </a:cubicBezTo>
                  <a:cubicBezTo>
                    <a:pt x="1" y="100"/>
                    <a:pt x="31" y="131"/>
                    <a:pt x="66" y="131"/>
                  </a:cubicBezTo>
                  <a:lnTo>
                    <a:pt x="1835" y="131"/>
                  </a:lnTo>
                  <a:cubicBezTo>
                    <a:pt x="1870" y="131"/>
                    <a:pt x="1900" y="100"/>
                    <a:pt x="1900" y="66"/>
                  </a:cubicBezTo>
                  <a:cubicBezTo>
                    <a:pt x="1900" y="31"/>
                    <a:pt x="1870" y="1"/>
                    <a:pt x="1835" y="1"/>
                  </a:cubicBezTo>
                  <a:close/>
                </a:path>
              </a:pathLst>
            </a:custGeom>
            <a:solidFill>
              <a:srgbClr val="A2E5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 name="Google Shape;531;p20"/>
            <p:cNvSpPr/>
            <p:nvPr/>
          </p:nvSpPr>
          <p:spPr>
            <a:xfrm>
              <a:off x="5014669" y="1723931"/>
              <a:ext cx="237353" cy="16365"/>
            </a:xfrm>
            <a:custGeom>
              <a:avLst/>
              <a:gdLst/>
              <a:ahLst/>
              <a:cxnLst/>
              <a:rect l="l" t="t" r="r" b="b"/>
              <a:pathLst>
                <a:path w="1900" h="131" extrusionOk="0">
                  <a:moveTo>
                    <a:pt x="66" y="0"/>
                  </a:moveTo>
                  <a:cubicBezTo>
                    <a:pt x="31" y="0"/>
                    <a:pt x="1" y="26"/>
                    <a:pt x="1" y="65"/>
                  </a:cubicBezTo>
                  <a:cubicBezTo>
                    <a:pt x="1" y="100"/>
                    <a:pt x="31" y="130"/>
                    <a:pt x="66" y="130"/>
                  </a:cubicBezTo>
                  <a:lnTo>
                    <a:pt x="1835" y="130"/>
                  </a:lnTo>
                  <a:cubicBezTo>
                    <a:pt x="1870" y="130"/>
                    <a:pt x="1900" y="100"/>
                    <a:pt x="1900" y="65"/>
                  </a:cubicBezTo>
                  <a:cubicBezTo>
                    <a:pt x="1900" y="26"/>
                    <a:pt x="1870" y="0"/>
                    <a:pt x="1835" y="0"/>
                  </a:cubicBezTo>
                  <a:close/>
                </a:path>
              </a:pathLst>
            </a:custGeom>
            <a:solidFill>
              <a:srgbClr val="A2E5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 name="Google Shape;532;p20"/>
            <p:cNvSpPr/>
            <p:nvPr/>
          </p:nvSpPr>
          <p:spPr>
            <a:xfrm>
              <a:off x="5292000" y="1372394"/>
              <a:ext cx="236853" cy="16365"/>
            </a:xfrm>
            <a:custGeom>
              <a:avLst/>
              <a:gdLst/>
              <a:ahLst/>
              <a:cxnLst/>
              <a:rect l="l" t="t" r="r" b="b"/>
              <a:pathLst>
                <a:path w="1896" h="131" extrusionOk="0">
                  <a:moveTo>
                    <a:pt x="66" y="0"/>
                  </a:moveTo>
                  <a:cubicBezTo>
                    <a:pt x="27" y="0"/>
                    <a:pt x="1" y="31"/>
                    <a:pt x="1" y="65"/>
                  </a:cubicBezTo>
                  <a:cubicBezTo>
                    <a:pt x="1" y="104"/>
                    <a:pt x="27" y="130"/>
                    <a:pt x="66" y="130"/>
                  </a:cubicBezTo>
                  <a:lnTo>
                    <a:pt x="1830" y="130"/>
                  </a:lnTo>
                  <a:cubicBezTo>
                    <a:pt x="1869" y="130"/>
                    <a:pt x="1895" y="104"/>
                    <a:pt x="1895" y="65"/>
                  </a:cubicBezTo>
                  <a:cubicBezTo>
                    <a:pt x="1895" y="31"/>
                    <a:pt x="1869" y="0"/>
                    <a:pt x="1830" y="0"/>
                  </a:cubicBezTo>
                  <a:close/>
                </a:path>
              </a:pathLst>
            </a:custGeom>
            <a:solidFill>
              <a:srgbClr val="A2E5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 name="Google Shape;533;p20"/>
            <p:cNvSpPr/>
            <p:nvPr/>
          </p:nvSpPr>
          <p:spPr>
            <a:xfrm>
              <a:off x="5292000" y="1408622"/>
              <a:ext cx="236853" cy="16365"/>
            </a:xfrm>
            <a:custGeom>
              <a:avLst/>
              <a:gdLst/>
              <a:ahLst/>
              <a:cxnLst/>
              <a:rect l="l" t="t" r="r" b="b"/>
              <a:pathLst>
                <a:path w="1896" h="131" extrusionOk="0">
                  <a:moveTo>
                    <a:pt x="66" y="1"/>
                  </a:moveTo>
                  <a:cubicBezTo>
                    <a:pt x="27" y="1"/>
                    <a:pt x="1" y="31"/>
                    <a:pt x="1" y="66"/>
                  </a:cubicBezTo>
                  <a:cubicBezTo>
                    <a:pt x="1" y="100"/>
                    <a:pt x="27" y="131"/>
                    <a:pt x="66" y="131"/>
                  </a:cubicBezTo>
                  <a:lnTo>
                    <a:pt x="1830" y="131"/>
                  </a:lnTo>
                  <a:cubicBezTo>
                    <a:pt x="1869" y="131"/>
                    <a:pt x="1895" y="100"/>
                    <a:pt x="1895" y="66"/>
                  </a:cubicBezTo>
                  <a:cubicBezTo>
                    <a:pt x="1895" y="31"/>
                    <a:pt x="1869" y="1"/>
                    <a:pt x="1830" y="1"/>
                  </a:cubicBezTo>
                  <a:close/>
                </a:path>
              </a:pathLst>
            </a:custGeom>
            <a:solidFill>
              <a:srgbClr val="A2E5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 name="Google Shape;534;p20"/>
            <p:cNvSpPr/>
            <p:nvPr/>
          </p:nvSpPr>
          <p:spPr>
            <a:xfrm>
              <a:off x="5292000" y="1496943"/>
              <a:ext cx="236853" cy="236853"/>
            </a:xfrm>
            <a:custGeom>
              <a:avLst/>
              <a:gdLst/>
              <a:ahLst/>
              <a:cxnLst/>
              <a:rect l="l" t="t" r="r" b="b"/>
              <a:pathLst>
                <a:path w="1896" h="1896" extrusionOk="0">
                  <a:moveTo>
                    <a:pt x="950" y="0"/>
                  </a:moveTo>
                  <a:cubicBezTo>
                    <a:pt x="426" y="0"/>
                    <a:pt x="1" y="425"/>
                    <a:pt x="1" y="946"/>
                  </a:cubicBezTo>
                  <a:cubicBezTo>
                    <a:pt x="1" y="1470"/>
                    <a:pt x="426" y="1895"/>
                    <a:pt x="950" y="1895"/>
                  </a:cubicBezTo>
                  <a:cubicBezTo>
                    <a:pt x="1471" y="1895"/>
                    <a:pt x="1895" y="1470"/>
                    <a:pt x="1895" y="946"/>
                  </a:cubicBezTo>
                  <a:cubicBezTo>
                    <a:pt x="1895" y="425"/>
                    <a:pt x="1471" y="0"/>
                    <a:pt x="950" y="0"/>
                  </a:cubicBezTo>
                  <a:close/>
                </a:path>
              </a:pathLst>
            </a:custGeom>
            <a:solidFill>
              <a:srgbClr val="A2E5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 name="Google Shape;535;p20"/>
            <p:cNvSpPr/>
            <p:nvPr/>
          </p:nvSpPr>
          <p:spPr>
            <a:xfrm>
              <a:off x="5292000" y="1496943"/>
              <a:ext cx="236853" cy="236853"/>
            </a:xfrm>
            <a:custGeom>
              <a:avLst/>
              <a:gdLst/>
              <a:ahLst/>
              <a:cxnLst/>
              <a:rect l="l" t="t" r="r" b="b"/>
              <a:pathLst>
                <a:path w="1896" h="1896" extrusionOk="0">
                  <a:moveTo>
                    <a:pt x="950" y="0"/>
                  </a:moveTo>
                  <a:cubicBezTo>
                    <a:pt x="430" y="0"/>
                    <a:pt x="1" y="425"/>
                    <a:pt x="1" y="946"/>
                  </a:cubicBezTo>
                  <a:cubicBezTo>
                    <a:pt x="1" y="1466"/>
                    <a:pt x="430" y="1895"/>
                    <a:pt x="950" y="1895"/>
                  </a:cubicBezTo>
                  <a:cubicBezTo>
                    <a:pt x="1471" y="1895"/>
                    <a:pt x="1895" y="1466"/>
                    <a:pt x="1895" y="946"/>
                  </a:cubicBezTo>
                  <a:lnTo>
                    <a:pt x="950" y="946"/>
                  </a:lnTo>
                  <a:lnTo>
                    <a:pt x="1353" y="92"/>
                  </a:lnTo>
                  <a:cubicBezTo>
                    <a:pt x="1228" y="31"/>
                    <a:pt x="1089" y="0"/>
                    <a:pt x="950" y="0"/>
                  </a:cubicBezTo>
                  <a:close/>
                </a:path>
              </a:pathLst>
            </a:custGeom>
            <a:solidFill>
              <a:srgbClr val="5CACC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 name="Google Shape;536;p20"/>
            <p:cNvSpPr/>
            <p:nvPr/>
          </p:nvSpPr>
          <p:spPr>
            <a:xfrm>
              <a:off x="5292000" y="1502315"/>
              <a:ext cx="236853" cy="231481"/>
            </a:xfrm>
            <a:custGeom>
              <a:avLst/>
              <a:gdLst/>
              <a:ahLst/>
              <a:cxnLst/>
              <a:rect l="l" t="t" r="r" b="b"/>
              <a:pathLst>
                <a:path w="1896" h="1853" extrusionOk="0">
                  <a:moveTo>
                    <a:pt x="655" y="1"/>
                  </a:moveTo>
                  <a:cubicBezTo>
                    <a:pt x="265" y="127"/>
                    <a:pt x="1" y="495"/>
                    <a:pt x="1" y="903"/>
                  </a:cubicBezTo>
                  <a:cubicBezTo>
                    <a:pt x="1" y="1423"/>
                    <a:pt x="430" y="1852"/>
                    <a:pt x="950" y="1852"/>
                  </a:cubicBezTo>
                  <a:cubicBezTo>
                    <a:pt x="1471" y="1852"/>
                    <a:pt x="1895" y="1423"/>
                    <a:pt x="1895" y="903"/>
                  </a:cubicBezTo>
                  <a:lnTo>
                    <a:pt x="950" y="903"/>
                  </a:lnTo>
                  <a:lnTo>
                    <a:pt x="655" y="1"/>
                  </a:lnTo>
                  <a:close/>
                </a:path>
              </a:pathLst>
            </a:custGeom>
            <a:solidFill>
              <a:srgbClr val="4B8F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2" name="Google Shape;7394;p73"/>
          <p:cNvGrpSpPr/>
          <p:nvPr/>
        </p:nvGrpSpPr>
        <p:grpSpPr>
          <a:xfrm>
            <a:off x="3776923" y="1576513"/>
            <a:ext cx="565234" cy="483081"/>
            <a:chOff x="581525" y="3254850"/>
            <a:chExt cx="297750" cy="294575"/>
          </a:xfrm>
        </p:grpSpPr>
        <p:sp>
          <p:nvSpPr>
            <p:cNvPr id="43" name="Google Shape;7395;p73"/>
            <p:cNvSpPr/>
            <p:nvPr/>
          </p:nvSpPr>
          <p:spPr>
            <a:xfrm>
              <a:off x="616950" y="3358025"/>
              <a:ext cx="89025" cy="86650"/>
            </a:xfrm>
            <a:custGeom>
              <a:avLst/>
              <a:gdLst/>
              <a:ahLst/>
              <a:cxnLst/>
              <a:rect l="l" t="t" r="r" b="b"/>
              <a:pathLst>
                <a:path w="3561" h="3466" extrusionOk="0">
                  <a:moveTo>
                    <a:pt x="1797" y="0"/>
                  </a:moveTo>
                  <a:cubicBezTo>
                    <a:pt x="789" y="0"/>
                    <a:pt x="1" y="788"/>
                    <a:pt x="1" y="1733"/>
                  </a:cubicBezTo>
                  <a:cubicBezTo>
                    <a:pt x="1" y="2710"/>
                    <a:pt x="789" y="3466"/>
                    <a:pt x="1797" y="3466"/>
                  </a:cubicBezTo>
                  <a:cubicBezTo>
                    <a:pt x="2773" y="3466"/>
                    <a:pt x="3561" y="2710"/>
                    <a:pt x="3561" y="1733"/>
                  </a:cubicBezTo>
                  <a:cubicBezTo>
                    <a:pt x="3561" y="788"/>
                    <a:pt x="2773" y="0"/>
                    <a:pt x="1797" y="0"/>
                  </a:cubicBezTo>
                  <a:close/>
                </a:path>
              </a:pathLst>
            </a:custGeom>
            <a:solidFill>
              <a:srgbClr val="FF6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 name="Google Shape;7396;p73"/>
            <p:cNvSpPr/>
            <p:nvPr/>
          </p:nvSpPr>
          <p:spPr>
            <a:xfrm>
              <a:off x="721725" y="3254850"/>
              <a:ext cx="157550" cy="155975"/>
            </a:xfrm>
            <a:custGeom>
              <a:avLst/>
              <a:gdLst/>
              <a:ahLst/>
              <a:cxnLst/>
              <a:rect l="l" t="t" r="r" b="b"/>
              <a:pathLst>
                <a:path w="6302" h="6239" extrusionOk="0">
                  <a:moveTo>
                    <a:pt x="3151" y="1355"/>
                  </a:moveTo>
                  <a:cubicBezTo>
                    <a:pt x="3749" y="1355"/>
                    <a:pt x="4159" y="1827"/>
                    <a:pt x="4159" y="2363"/>
                  </a:cubicBezTo>
                  <a:cubicBezTo>
                    <a:pt x="4159" y="2773"/>
                    <a:pt x="3970" y="3119"/>
                    <a:pt x="3623" y="3277"/>
                  </a:cubicBezTo>
                  <a:cubicBezTo>
                    <a:pt x="3529" y="3308"/>
                    <a:pt x="3497" y="3434"/>
                    <a:pt x="3497" y="3560"/>
                  </a:cubicBezTo>
                  <a:cubicBezTo>
                    <a:pt x="3497" y="3749"/>
                    <a:pt x="3340" y="3907"/>
                    <a:pt x="3151" y="3907"/>
                  </a:cubicBezTo>
                  <a:cubicBezTo>
                    <a:pt x="2962" y="3907"/>
                    <a:pt x="2804" y="3749"/>
                    <a:pt x="2804" y="3560"/>
                  </a:cubicBezTo>
                  <a:cubicBezTo>
                    <a:pt x="2804" y="3151"/>
                    <a:pt x="2993" y="2836"/>
                    <a:pt x="3308" y="2647"/>
                  </a:cubicBezTo>
                  <a:cubicBezTo>
                    <a:pt x="3434" y="2552"/>
                    <a:pt x="3497" y="2458"/>
                    <a:pt x="3497" y="2332"/>
                  </a:cubicBezTo>
                  <a:cubicBezTo>
                    <a:pt x="3497" y="2143"/>
                    <a:pt x="3340" y="1953"/>
                    <a:pt x="3151" y="1953"/>
                  </a:cubicBezTo>
                  <a:cubicBezTo>
                    <a:pt x="2962" y="1953"/>
                    <a:pt x="2804" y="2143"/>
                    <a:pt x="2804" y="2332"/>
                  </a:cubicBezTo>
                  <a:cubicBezTo>
                    <a:pt x="2804" y="2521"/>
                    <a:pt x="2646" y="2678"/>
                    <a:pt x="2426" y="2678"/>
                  </a:cubicBezTo>
                  <a:cubicBezTo>
                    <a:pt x="2237" y="2678"/>
                    <a:pt x="2079" y="2521"/>
                    <a:pt x="2079" y="2332"/>
                  </a:cubicBezTo>
                  <a:cubicBezTo>
                    <a:pt x="2079" y="1827"/>
                    <a:pt x="2552" y="1355"/>
                    <a:pt x="3151" y="1355"/>
                  </a:cubicBezTo>
                  <a:close/>
                  <a:moveTo>
                    <a:pt x="3151" y="4096"/>
                  </a:moveTo>
                  <a:cubicBezTo>
                    <a:pt x="3340" y="4096"/>
                    <a:pt x="3497" y="4253"/>
                    <a:pt x="3497" y="4442"/>
                  </a:cubicBezTo>
                  <a:cubicBezTo>
                    <a:pt x="3497" y="4663"/>
                    <a:pt x="3340" y="4820"/>
                    <a:pt x="3151" y="4820"/>
                  </a:cubicBezTo>
                  <a:cubicBezTo>
                    <a:pt x="2962" y="4820"/>
                    <a:pt x="2804" y="4663"/>
                    <a:pt x="2804" y="4442"/>
                  </a:cubicBezTo>
                  <a:cubicBezTo>
                    <a:pt x="2804" y="4253"/>
                    <a:pt x="2962" y="4096"/>
                    <a:pt x="3151" y="4096"/>
                  </a:cubicBezTo>
                  <a:close/>
                  <a:moveTo>
                    <a:pt x="3182" y="0"/>
                  </a:moveTo>
                  <a:cubicBezTo>
                    <a:pt x="1481" y="0"/>
                    <a:pt x="63" y="1418"/>
                    <a:pt x="63" y="3119"/>
                  </a:cubicBezTo>
                  <a:cubicBezTo>
                    <a:pt x="63" y="3655"/>
                    <a:pt x="189" y="4159"/>
                    <a:pt x="473" y="4663"/>
                  </a:cubicBezTo>
                  <a:lnTo>
                    <a:pt x="32" y="5766"/>
                  </a:lnTo>
                  <a:cubicBezTo>
                    <a:pt x="0" y="5860"/>
                    <a:pt x="32" y="5986"/>
                    <a:pt x="126" y="6112"/>
                  </a:cubicBezTo>
                  <a:cubicBezTo>
                    <a:pt x="189" y="6175"/>
                    <a:pt x="347" y="6238"/>
                    <a:pt x="473" y="6238"/>
                  </a:cubicBezTo>
                  <a:lnTo>
                    <a:pt x="1764" y="5892"/>
                  </a:lnTo>
                  <a:cubicBezTo>
                    <a:pt x="2205" y="6144"/>
                    <a:pt x="2678" y="6238"/>
                    <a:pt x="3182" y="6238"/>
                  </a:cubicBezTo>
                  <a:cubicBezTo>
                    <a:pt x="4915" y="6238"/>
                    <a:pt x="6301" y="4789"/>
                    <a:pt x="6301" y="3119"/>
                  </a:cubicBezTo>
                  <a:cubicBezTo>
                    <a:pt x="6301" y="1386"/>
                    <a:pt x="4883" y="0"/>
                    <a:pt x="3182" y="0"/>
                  </a:cubicBez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 name="Google Shape;7397;p73"/>
            <p:cNvSpPr/>
            <p:nvPr/>
          </p:nvSpPr>
          <p:spPr>
            <a:xfrm>
              <a:off x="581525" y="3440725"/>
              <a:ext cx="157550" cy="108700"/>
            </a:xfrm>
            <a:custGeom>
              <a:avLst/>
              <a:gdLst/>
              <a:ahLst/>
              <a:cxnLst/>
              <a:rect l="l" t="t" r="r" b="b"/>
              <a:pathLst>
                <a:path w="6302" h="4348" extrusionOk="0">
                  <a:moveTo>
                    <a:pt x="1355" y="0"/>
                  </a:moveTo>
                  <a:cubicBezTo>
                    <a:pt x="567" y="567"/>
                    <a:pt x="0" y="1513"/>
                    <a:pt x="0" y="2584"/>
                  </a:cubicBezTo>
                  <a:lnTo>
                    <a:pt x="0" y="4001"/>
                  </a:lnTo>
                  <a:cubicBezTo>
                    <a:pt x="63" y="4190"/>
                    <a:pt x="221" y="4348"/>
                    <a:pt x="410" y="4348"/>
                  </a:cubicBezTo>
                  <a:lnTo>
                    <a:pt x="5955" y="4348"/>
                  </a:lnTo>
                  <a:cubicBezTo>
                    <a:pt x="6144" y="4348"/>
                    <a:pt x="6301" y="4190"/>
                    <a:pt x="6301" y="4001"/>
                  </a:cubicBezTo>
                  <a:lnTo>
                    <a:pt x="6301" y="2584"/>
                  </a:lnTo>
                  <a:cubicBezTo>
                    <a:pt x="6301" y="1513"/>
                    <a:pt x="5797" y="599"/>
                    <a:pt x="4978" y="0"/>
                  </a:cubicBezTo>
                  <a:cubicBezTo>
                    <a:pt x="4537" y="536"/>
                    <a:pt x="3875" y="851"/>
                    <a:pt x="3151" y="851"/>
                  </a:cubicBezTo>
                  <a:cubicBezTo>
                    <a:pt x="2458" y="851"/>
                    <a:pt x="1796" y="536"/>
                    <a:pt x="1355" y="0"/>
                  </a:cubicBezTo>
                  <a:close/>
                </a:path>
              </a:pathLst>
            </a:custGeom>
            <a:solidFill>
              <a:srgbClr val="FF6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47" name="Google Shape;1589;p31"/>
          <p:cNvSpPr txBox="1"/>
          <p:nvPr/>
        </p:nvSpPr>
        <p:spPr>
          <a:xfrm>
            <a:off x="1847250" y="949689"/>
            <a:ext cx="5449500" cy="34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panose="020B0604020202020204"/>
              <a:buNone/>
            </a:pPr>
            <a:r>
              <a:rPr lang="de-DE" sz="1800" b="1" dirty="0">
                <a:latin typeface="Fira Sans Extra Condensed" panose="020B0503050000020004"/>
                <a:ea typeface="Fira Sans Extra Condensed" panose="020B0503050000020004"/>
                <a:cs typeface="Fira Sans Extra Condensed" panose="020B0503050000020004"/>
                <a:sym typeface="Fira Sans Extra Condensed" panose="020B0503050000020004"/>
              </a:rPr>
              <a:t>Die Phasen des Kaufprozesses nach Kofler:</a:t>
            </a:r>
            <a:endParaRPr lang="de-DE" sz="1800" b="1" dirty="0">
              <a:latin typeface="Fira Sans Extra Condensed" panose="020B0503050000020004"/>
              <a:ea typeface="Fira Sans Extra Condensed" panose="020B0503050000020004"/>
              <a:cs typeface="Fira Sans Extra Condensed" panose="020B0503050000020004"/>
              <a:sym typeface="Fira Sans Extra Condensed" panose="020B050305000002000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4400" dirty="0" err="1"/>
              <a:t>Problemerkennung</a:t>
            </a:r>
            <a:endParaRPr lang="pl-PL" sz="4400" dirty="0"/>
          </a:p>
        </p:txBody>
      </p:sp>
      <p:sp>
        <p:nvSpPr>
          <p:cNvPr id="3" name="Symbol zastępczy tekstu 2"/>
          <p:cNvSpPr>
            <a:spLocks noGrp="1"/>
          </p:cNvSpPr>
          <p:nvPr>
            <p:ph type="body" idx="1"/>
          </p:nvPr>
        </p:nvSpPr>
        <p:spPr>
          <a:xfrm>
            <a:off x="457200" y="1160825"/>
            <a:ext cx="5017168" cy="3416400"/>
          </a:xfrm>
        </p:spPr>
        <p:txBody>
          <a:bodyPr/>
          <a:lstStyle/>
          <a:p>
            <a:pPr marL="0" indent="0">
              <a:lnSpc>
                <a:spcPct val="100000"/>
              </a:lnSpc>
              <a:buClr>
                <a:srgbClr val="000000"/>
              </a:buClr>
              <a:buNone/>
            </a:pPr>
            <a:endParaRPr lang="pl-PL" dirty="0">
              <a:solidFill>
                <a:srgbClr val="000000"/>
              </a:solidFill>
            </a:endParaRPr>
          </a:p>
          <a:p>
            <a:pPr marL="0" indent="0">
              <a:lnSpc>
                <a:spcPct val="100000"/>
              </a:lnSpc>
              <a:buClr>
                <a:srgbClr val="000000"/>
              </a:buClr>
              <a:buNone/>
            </a:pPr>
            <a:r>
              <a:rPr lang="de-DE" dirty="0">
                <a:solidFill>
                  <a:srgbClr val="000000"/>
                </a:solidFill>
              </a:rPr>
              <a:t>Nach Kotler beginnt der Kaufprozess, sobald ein Problem oder ein Bedürfnis auftritt. Die betreffende Person möchte das Problem lösen beziehungsweise das Bedürfnis stillen</a:t>
            </a:r>
            <a:r>
              <a:rPr lang="pl-PL" dirty="0">
                <a:solidFill>
                  <a:srgbClr val="000000"/>
                </a:solidFill>
              </a:rPr>
              <a:t>.</a:t>
            </a:r>
            <a:endParaRPr lang="pl-PL" dirty="0">
              <a:solidFill>
                <a:srgbClr val="000000"/>
              </a:solidFill>
            </a:endParaRPr>
          </a:p>
        </p:txBody>
      </p:sp>
      <p:pic>
        <p:nvPicPr>
          <p:cNvPr id="1026" name="Picture 2" descr="Top 5 RCA techniques &amp; methodologies for IT problem management"/>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947197" y="566275"/>
            <a:ext cx="3905038" cy="3905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4400" dirty="0" err="1"/>
              <a:t>Informationssuche</a:t>
            </a:r>
            <a:endParaRPr lang="pl-PL" sz="4400" dirty="0"/>
          </a:p>
        </p:txBody>
      </p:sp>
      <p:sp>
        <p:nvSpPr>
          <p:cNvPr id="3" name="Symbol zastępczy tekstu 2"/>
          <p:cNvSpPr>
            <a:spLocks noGrp="1"/>
          </p:cNvSpPr>
          <p:nvPr>
            <p:ph type="body" idx="1"/>
          </p:nvPr>
        </p:nvSpPr>
        <p:spPr>
          <a:xfrm>
            <a:off x="457200" y="1160825"/>
            <a:ext cx="5017168" cy="3416400"/>
          </a:xfrm>
        </p:spPr>
        <p:txBody>
          <a:bodyPr/>
          <a:lstStyle/>
          <a:p>
            <a:pPr marL="0" indent="0">
              <a:lnSpc>
                <a:spcPct val="100000"/>
              </a:lnSpc>
              <a:buClr>
                <a:srgbClr val="000000"/>
              </a:buClr>
              <a:buNone/>
            </a:pPr>
            <a:endParaRPr lang="pl-PL" dirty="0">
              <a:solidFill>
                <a:srgbClr val="000000"/>
              </a:solidFill>
            </a:endParaRPr>
          </a:p>
          <a:p>
            <a:pPr marL="0" indent="0">
              <a:lnSpc>
                <a:spcPct val="100000"/>
              </a:lnSpc>
              <a:buClr>
                <a:srgbClr val="000000"/>
              </a:buClr>
              <a:buNone/>
            </a:pPr>
            <a:r>
              <a:rPr lang="de-DE" dirty="0">
                <a:solidFill>
                  <a:srgbClr val="000000"/>
                </a:solidFill>
              </a:rPr>
              <a:t>Auf die Problemerkennung folgt die Informationssuche. Der potenzielle Käufer möchte Informationen einholen, die geeignet sind, seinen Bedarf zu befriedigen. Ziel ist, potenzielle Marken und </a:t>
            </a:r>
            <a:r>
              <a:rPr lang="de-DE" b="1" dirty="0">
                <a:solidFill>
                  <a:srgbClr val="000000"/>
                </a:solidFill>
              </a:rPr>
              <a:t>Produkte und deren Eigenschaften kennenzulernen.</a:t>
            </a:r>
            <a:endParaRPr lang="de-DE" b="1" dirty="0">
              <a:solidFill>
                <a:srgbClr val="000000"/>
              </a:solidFill>
            </a:endParaRPr>
          </a:p>
        </p:txBody>
      </p:sp>
      <p:grpSp>
        <p:nvGrpSpPr>
          <p:cNvPr id="4" name="Google Shape;1594;p32"/>
          <p:cNvGrpSpPr/>
          <p:nvPr/>
        </p:nvGrpSpPr>
        <p:grpSpPr>
          <a:xfrm>
            <a:off x="4896852" y="983100"/>
            <a:ext cx="3559114" cy="2579275"/>
            <a:chOff x="2889812" y="2393703"/>
            <a:chExt cx="3364376" cy="2336700"/>
          </a:xfrm>
        </p:grpSpPr>
        <p:sp>
          <p:nvSpPr>
            <p:cNvPr id="5" name="Google Shape;1595;p32"/>
            <p:cNvSpPr/>
            <p:nvPr/>
          </p:nvSpPr>
          <p:spPr>
            <a:xfrm>
              <a:off x="3345381" y="2403579"/>
              <a:ext cx="2220661" cy="2220661"/>
            </a:xfrm>
            <a:custGeom>
              <a:avLst/>
              <a:gdLst/>
              <a:ahLst/>
              <a:cxnLst/>
              <a:rect l="l" t="t" r="r" b="b"/>
              <a:pathLst>
                <a:path w="22486" h="22486" extrusionOk="0">
                  <a:moveTo>
                    <a:pt x="11243" y="0"/>
                  </a:moveTo>
                  <a:cubicBezTo>
                    <a:pt x="5035" y="0"/>
                    <a:pt x="1" y="5034"/>
                    <a:pt x="1" y="11243"/>
                  </a:cubicBezTo>
                  <a:cubicBezTo>
                    <a:pt x="1" y="17451"/>
                    <a:pt x="5035" y="22485"/>
                    <a:pt x="11243" y="22485"/>
                  </a:cubicBezTo>
                  <a:cubicBezTo>
                    <a:pt x="17452" y="22485"/>
                    <a:pt x="22486" y="17451"/>
                    <a:pt x="22486" y="11243"/>
                  </a:cubicBezTo>
                  <a:cubicBezTo>
                    <a:pt x="22486" y="5034"/>
                    <a:pt x="17452" y="0"/>
                    <a:pt x="112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 name="Google Shape;1596;p32"/>
            <p:cNvSpPr/>
            <p:nvPr/>
          </p:nvSpPr>
          <p:spPr>
            <a:xfrm>
              <a:off x="4556743" y="2393703"/>
              <a:ext cx="1488868" cy="1488868"/>
            </a:xfrm>
            <a:custGeom>
              <a:avLst/>
              <a:gdLst/>
              <a:ahLst/>
              <a:cxnLst/>
              <a:rect l="l" t="t" r="r" b="b"/>
              <a:pathLst>
                <a:path w="15076" h="15076" extrusionOk="0">
                  <a:moveTo>
                    <a:pt x="7536" y="0"/>
                  </a:moveTo>
                  <a:cubicBezTo>
                    <a:pt x="3374" y="0"/>
                    <a:pt x="1" y="3374"/>
                    <a:pt x="1" y="7540"/>
                  </a:cubicBezTo>
                  <a:cubicBezTo>
                    <a:pt x="1" y="11702"/>
                    <a:pt x="3374" y="15076"/>
                    <a:pt x="7536" y="15076"/>
                  </a:cubicBezTo>
                  <a:cubicBezTo>
                    <a:pt x="11703" y="15076"/>
                    <a:pt x="15076" y="11702"/>
                    <a:pt x="15076" y="7540"/>
                  </a:cubicBezTo>
                  <a:cubicBezTo>
                    <a:pt x="15076" y="3374"/>
                    <a:pt x="11703" y="0"/>
                    <a:pt x="75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 name="Google Shape;1597;p32"/>
            <p:cNvSpPr/>
            <p:nvPr/>
          </p:nvSpPr>
          <p:spPr>
            <a:xfrm>
              <a:off x="4573433" y="3283014"/>
              <a:ext cx="1300538" cy="1300933"/>
            </a:xfrm>
            <a:custGeom>
              <a:avLst/>
              <a:gdLst/>
              <a:ahLst/>
              <a:cxnLst/>
              <a:rect l="l" t="t" r="r" b="b"/>
              <a:pathLst>
                <a:path w="13169" h="13173" extrusionOk="0">
                  <a:moveTo>
                    <a:pt x="6582" y="1"/>
                  </a:moveTo>
                  <a:cubicBezTo>
                    <a:pt x="2949" y="1"/>
                    <a:pt x="1" y="2949"/>
                    <a:pt x="1" y="6587"/>
                  </a:cubicBezTo>
                  <a:cubicBezTo>
                    <a:pt x="1" y="10224"/>
                    <a:pt x="2949" y="13172"/>
                    <a:pt x="6582" y="13172"/>
                  </a:cubicBezTo>
                  <a:cubicBezTo>
                    <a:pt x="10220" y="13172"/>
                    <a:pt x="13168" y="10224"/>
                    <a:pt x="13168" y="6587"/>
                  </a:cubicBezTo>
                  <a:cubicBezTo>
                    <a:pt x="13168" y="2949"/>
                    <a:pt x="10220" y="1"/>
                    <a:pt x="6582" y="1"/>
                  </a:cubicBezTo>
                  <a:close/>
                </a:path>
              </a:pathLst>
            </a:custGeom>
            <a:solidFill>
              <a:srgbClr val="EBF5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 name="Google Shape;1598;p32"/>
            <p:cNvSpPr/>
            <p:nvPr/>
          </p:nvSpPr>
          <p:spPr>
            <a:xfrm>
              <a:off x="4931430" y="2890848"/>
              <a:ext cx="1322758" cy="1322758"/>
            </a:xfrm>
            <a:custGeom>
              <a:avLst/>
              <a:gdLst/>
              <a:ahLst/>
              <a:cxnLst/>
              <a:rect l="l" t="t" r="r" b="b"/>
              <a:pathLst>
                <a:path w="13394" h="13394" extrusionOk="0">
                  <a:moveTo>
                    <a:pt x="6695" y="0"/>
                  </a:moveTo>
                  <a:cubicBezTo>
                    <a:pt x="2996" y="0"/>
                    <a:pt x="0" y="2996"/>
                    <a:pt x="0" y="6694"/>
                  </a:cubicBezTo>
                  <a:cubicBezTo>
                    <a:pt x="0" y="10393"/>
                    <a:pt x="2996" y="13393"/>
                    <a:pt x="6695" y="13393"/>
                  </a:cubicBezTo>
                  <a:cubicBezTo>
                    <a:pt x="10393" y="13393"/>
                    <a:pt x="13393" y="10393"/>
                    <a:pt x="13393" y="6694"/>
                  </a:cubicBezTo>
                  <a:cubicBezTo>
                    <a:pt x="13393" y="2996"/>
                    <a:pt x="10393" y="0"/>
                    <a:pt x="66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 name="Google Shape;1599;p32"/>
            <p:cNvSpPr/>
            <p:nvPr/>
          </p:nvSpPr>
          <p:spPr>
            <a:xfrm>
              <a:off x="3906720" y="2944770"/>
              <a:ext cx="1749687" cy="1081296"/>
            </a:xfrm>
            <a:custGeom>
              <a:avLst/>
              <a:gdLst/>
              <a:ahLst/>
              <a:cxnLst/>
              <a:rect l="l" t="t" r="r" b="b"/>
              <a:pathLst>
                <a:path w="17717" h="10949" extrusionOk="0">
                  <a:moveTo>
                    <a:pt x="1015" y="0"/>
                  </a:moveTo>
                  <a:cubicBezTo>
                    <a:pt x="452" y="0"/>
                    <a:pt x="1" y="456"/>
                    <a:pt x="1" y="1019"/>
                  </a:cubicBezTo>
                  <a:lnTo>
                    <a:pt x="1" y="10948"/>
                  </a:lnTo>
                  <a:lnTo>
                    <a:pt x="17717" y="10948"/>
                  </a:lnTo>
                  <a:lnTo>
                    <a:pt x="17717" y="1019"/>
                  </a:lnTo>
                  <a:cubicBezTo>
                    <a:pt x="17717" y="456"/>
                    <a:pt x="17261" y="0"/>
                    <a:pt x="16702" y="0"/>
                  </a:cubicBezTo>
                  <a:close/>
                </a:path>
              </a:pathLst>
            </a:custGeom>
            <a:solidFill>
              <a:srgbClr val="C9DA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 name="Google Shape;1600;p32"/>
            <p:cNvSpPr/>
            <p:nvPr/>
          </p:nvSpPr>
          <p:spPr>
            <a:xfrm>
              <a:off x="3849836" y="2944770"/>
              <a:ext cx="1750082" cy="1081296"/>
            </a:xfrm>
            <a:custGeom>
              <a:avLst/>
              <a:gdLst/>
              <a:ahLst/>
              <a:cxnLst/>
              <a:rect l="l" t="t" r="r" b="b"/>
              <a:pathLst>
                <a:path w="17721" h="10949" extrusionOk="0">
                  <a:moveTo>
                    <a:pt x="1015" y="0"/>
                  </a:moveTo>
                  <a:cubicBezTo>
                    <a:pt x="456" y="0"/>
                    <a:pt x="0" y="456"/>
                    <a:pt x="0" y="1019"/>
                  </a:cubicBezTo>
                  <a:lnTo>
                    <a:pt x="0" y="10948"/>
                  </a:lnTo>
                  <a:lnTo>
                    <a:pt x="17720" y="10948"/>
                  </a:lnTo>
                  <a:lnTo>
                    <a:pt x="17720" y="1019"/>
                  </a:lnTo>
                  <a:cubicBezTo>
                    <a:pt x="17720" y="456"/>
                    <a:pt x="17265" y="0"/>
                    <a:pt x="1670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 name="Google Shape;1601;p32"/>
            <p:cNvSpPr/>
            <p:nvPr/>
          </p:nvSpPr>
          <p:spPr>
            <a:xfrm>
              <a:off x="3891808" y="2986742"/>
              <a:ext cx="1666138" cy="997747"/>
            </a:xfrm>
            <a:custGeom>
              <a:avLst/>
              <a:gdLst/>
              <a:ahLst/>
              <a:cxnLst/>
              <a:rect l="l" t="t" r="r" b="b"/>
              <a:pathLst>
                <a:path w="16871" h="10103" extrusionOk="0">
                  <a:moveTo>
                    <a:pt x="590" y="0"/>
                  </a:moveTo>
                  <a:cubicBezTo>
                    <a:pt x="265" y="0"/>
                    <a:pt x="0" y="269"/>
                    <a:pt x="0" y="594"/>
                  </a:cubicBezTo>
                  <a:lnTo>
                    <a:pt x="0" y="10102"/>
                  </a:lnTo>
                  <a:lnTo>
                    <a:pt x="16870" y="10102"/>
                  </a:lnTo>
                  <a:lnTo>
                    <a:pt x="16870" y="594"/>
                  </a:lnTo>
                  <a:cubicBezTo>
                    <a:pt x="16870" y="269"/>
                    <a:pt x="16602" y="0"/>
                    <a:pt x="1627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 name="Google Shape;1602;p32"/>
            <p:cNvSpPr/>
            <p:nvPr/>
          </p:nvSpPr>
          <p:spPr>
            <a:xfrm>
              <a:off x="5756057" y="3331801"/>
              <a:ext cx="448458" cy="583756"/>
            </a:xfrm>
            <a:custGeom>
              <a:avLst/>
              <a:gdLst/>
              <a:ahLst/>
              <a:cxnLst/>
              <a:rect l="l" t="t" r="r" b="b"/>
              <a:pathLst>
                <a:path w="4541" h="5911" extrusionOk="0">
                  <a:moveTo>
                    <a:pt x="4250" y="5910"/>
                  </a:moveTo>
                  <a:lnTo>
                    <a:pt x="291" y="5910"/>
                  </a:lnTo>
                  <a:cubicBezTo>
                    <a:pt x="131" y="5910"/>
                    <a:pt x="1" y="5780"/>
                    <a:pt x="1" y="5620"/>
                  </a:cubicBezTo>
                  <a:lnTo>
                    <a:pt x="1" y="291"/>
                  </a:lnTo>
                  <a:cubicBezTo>
                    <a:pt x="1" y="131"/>
                    <a:pt x="131" y="1"/>
                    <a:pt x="291" y="1"/>
                  </a:cubicBezTo>
                  <a:lnTo>
                    <a:pt x="4250" y="1"/>
                  </a:lnTo>
                  <a:cubicBezTo>
                    <a:pt x="4410" y="1"/>
                    <a:pt x="4540" y="131"/>
                    <a:pt x="4540" y="291"/>
                  </a:cubicBezTo>
                  <a:lnTo>
                    <a:pt x="4540" y="5620"/>
                  </a:lnTo>
                  <a:cubicBezTo>
                    <a:pt x="4540" y="5780"/>
                    <a:pt x="4410" y="5910"/>
                    <a:pt x="4250" y="5910"/>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 name="Google Shape;1603;p32"/>
            <p:cNvSpPr/>
            <p:nvPr/>
          </p:nvSpPr>
          <p:spPr>
            <a:xfrm>
              <a:off x="5819854" y="3388389"/>
              <a:ext cx="37824" cy="38219"/>
            </a:xfrm>
            <a:custGeom>
              <a:avLst/>
              <a:gdLst/>
              <a:ahLst/>
              <a:cxnLst/>
              <a:rect l="l" t="t" r="r" b="b"/>
              <a:pathLst>
                <a:path w="383" h="387" extrusionOk="0">
                  <a:moveTo>
                    <a:pt x="382" y="191"/>
                  </a:moveTo>
                  <a:cubicBezTo>
                    <a:pt x="382" y="299"/>
                    <a:pt x="296" y="386"/>
                    <a:pt x="192" y="386"/>
                  </a:cubicBezTo>
                  <a:cubicBezTo>
                    <a:pt x="83" y="386"/>
                    <a:pt x="1" y="299"/>
                    <a:pt x="1" y="191"/>
                  </a:cubicBezTo>
                  <a:cubicBezTo>
                    <a:pt x="1" y="87"/>
                    <a:pt x="83" y="0"/>
                    <a:pt x="192" y="0"/>
                  </a:cubicBezTo>
                  <a:cubicBezTo>
                    <a:pt x="296" y="0"/>
                    <a:pt x="382" y="87"/>
                    <a:pt x="382" y="191"/>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 name="Google Shape;1604;p32"/>
            <p:cNvSpPr/>
            <p:nvPr/>
          </p:nvSpPr>
          <p:spPr>
            <a:xfrm>
              <a:off x="5884541" y="3396487"/>
              <a:ext cx="258350" cy="19751"/>
            </a:xfrm>
            <a:custGeom>
              <a:avLst/>
              <a:gdLst/>
              <a:ahLst/>
              <a:cxnLst/>
              <a:rect l="l" t="t" r="r" b="b"/>
              <a:pathLst>
                <a:path w="2616" h="200" extrusionOk="0">
                  <a:moveTo>
                    <a:pt x="2511" y="200"/>
                  </a:moveTo>
                  <a:lnTo>
                    <a:pt x="100" y="200"/>
                  </a:lnTo>
                  <a:cubicBezTo>
                    <a:pt x="44" y="200"/>
                    <a:pt x="1" y="157"/>
                    <a:pt x="1" y="100"/>
                  </a:cubicBezTo>
                  <a:cubicBezTo>
                    <a:pt x="1" y="44"/>
                    <a:pt x="44" y="1"/>
                    <a:pt x="100" y="1"/>
                  </a:cubicBezTo>
                  <a:lnTo>
                    <a:pt x="2511" y="1"/>
                  </a:lnTo>
                  <a:cubicBezTo>
                    <a:pt x="2567" y="1"/>
                    <a:pt x="2615" y="44"/>
                    <a:pt x="2615" y="100"/>
                  </a:cubicBezTo>
                  <a:cubicBezTo>
                    <a:pt x="2615" y="157"/>
                    <a:pt x="2567" y="200"/>
                    <a:pt x="2511" y="200"/>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 name="Google Shape;1605;p32"/>
            <p:cNvSpPr/>
            <p:nvPr/>
          </p:nvSpPr>
          <p:spPr>
            <a:xfrm>
              <a:off x="5819854" y="3460284"/>
              <a:ext cx="37824" cy="38219"/>
            </a:xfrm>
            <a:custGeom>
              <a:avLst/>
              <a:gdLst/>
              <a:ahLst/>
              <a:cxnLst/>
              <a:rect l="l" t="t" r="r" b="b"/>
              <a:pathLst>
                <a:path w="383" h="387" extrusionOk="0">
                  <a:moveTo>
                    <a:pt x="382" y="196"/>
                  </a:moveTo>
                  <a:cubicBezTo>
                    <a:pt x="382" y="300"/>
                    <a:pt x="296" y="386"/>
                    <a:pt x="192" y="386"/>
                  </a:cubicBezTo>
                  <a:cubicBezTo>
                    <a:pt x="83" y="386"/>
                    <a:pt x="1" y="300"/>
                    <a:pt x="1" y="196"/>
                  </a:cubicBezTo>
                  <a:cubicBezTo>
                    <a:pt x="1" y="87"/>
                    <a:pt x="83" y="1"/>
                    <a:pt x="192" y="1"/>
                  </a:cubicBezTo>
                  <a:cubicBezTo>
                    <a:pt x="296" y="1"/>
                    <a:pt x="382" y="87"/>
                    <a:pt x="382" y="196"/>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 name="Google Shape;1606;p32"/>
            <p:cNvSpPr/>
            <p:nvPr/>
          </p:nvSpPr>
          <p:spPr>
            <a:xfrm>
              <a:off x="5884541" y="3468382"/>
              <a:ext cx="258350" cy="19850"/>
            </a:xfrm>
            <a:custGeom>
              <a:avLst/>
              <a:gdLst/>
              <a:ahLst/>
              <a:cxnLst/>
              <a:rect l="l" t="t" r="r" b="b"/>
              <a:pathLst>
                <a:path w="2616" h="201" extrusionOk="0">
                  <a:moveTo>
                    <a:pt x="2511" y="200"/>
                  </a:moveTo>
                  <a:lnTo>
                    <a:pt x="100" y="200"/>
                  </a:lnTo>
                  <a:cubicBezTo>
                    <a:pt x="44" y="200"/>
                    <a:pt x="1" y="157"/>
                    <a:pt x="1" y="101"/>
                  </a:cubicBezTo>
                  <a:cubicBezTo>
                    <a:pt x="1" y="44"/>
                    <a:pt x="44" y="1"/>
                    <a:pt x="100" y="1"/>
                  </a:cubicBezTo>
                  <a:lnTo>
                    <a:pt x="2511" y="1"/>
                  </a:lnTo>
                  <a:cubicBezTo>
                    <a:pt x="2567" y="1"/>
                    <a:pt x="2615" y="44"/>
                    <a:pt x="2615" y="101"/>
                  </a:cubicBezTo>
                  <a:cubicBezTo>
                    <a:pt x="2615" y="157"/>
                    <a:pt x="2567" y="200"/>
                    <a:pt x="2511" y="200"/>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 name="Google Shape;1607;p32"/>
            <p:cNvSpPr/>
            <p:nvPr/>
          </p:nvSpPr>
          <p:spPr>
            <a:xfrm>
              <a:off x="5819854" y="3530105"/>
              <a:ext cx="37824" cy="37725"/>
            </a:xfrm>
            <a:custGeom>
              <a:avLst/>
              <a:gdLst/>
              <a:ahLst/>
              <a:cxnLst/>
              <a:rect l="l" t="t" r="r" b="b"/>
              <a:pathLst>
                <a:path w="383" h="382" extrusionOk="0">
                  <a:moveTo>
                    <a:pt x="382" y="191"/>
                  </a:moveTo>
                  <a:cubicBezTo>
                    <a:pt x="382" y="295"/>
                    <a:pt x="296" y="382"/>
                    <a:pt x="192" y="382"/>
                  </a:cubicBezTo>
                  <a:cubicBezTo>
                    <a:pt x="83" y="382"/>
                    <a:pt x="1" y="295"/>
                    <a:pt x="1" y="191"/>
                  </a:cubicBezTo>
                  <a:cubicBezTo>
                    <a:pt x="1" y="83"/>
                    <a:pt x="83" y="0"/>
                    <a:pt x="192" y="0"/>
                  </a:cubicBezTo>
                  <a:cubicBezTo>
                    <a:pt x="296" y="0"/>
                    <a:pt x="382" y="83"/>
                    <a:pt x="382" y="191"/>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 name="Google Shape;1608;p32"/>
            <p:cNvSpPr/>
            <p:nvPr/>
          </p:nvSpPr>
          <p:spPr>
            <a:xfrm>
              <a:off x="5884541" y="3537809"/>
              <a:ext cx="258350" cy="20245"/>
            </a:xfrm>
            <a:custGeom>
              <a:avLst/>
              <a:gdLst/>
              <a:ahLst/>
              <a:cxnLst/>
              <a:rect l="l" t="t" r="r" b="b"/>
              <a:pathLst>
                <a:path w="2616" h="205" extrusionOk="0">
                  <a:moveTo>
                    <a:pt x="2511" y="204"/>
                  </a:moveTo>
                  <a:lnTo>
                    <a:pt x="100" y="204"/>
                  </a:lnTo>
                  <a:cubicBezTo>
                    <a:pt x="44" y="204"/>
                    <a:pt x="1" y="156"/>
                    <a:pt x="1" y="100"/>
                  </a:cubicBezTo>
                  <a:cubicBezTo>
                    <a:pt x="1" y="48"/>
                    <a:pt x="44" y="0"/>
                    <a:pt x="100" y="0"/>
                  </a:cubicBezTo>
                  <a:lnTo>
                    <a:pt x="2511" y="0"/>
                  </a:lnTo>
                  <a:cubicBezTo>
                    <a:pt x="2567" y="0"/>
                    <a:pt x="2615" y="48"/>
                    <a:pt x="2615" y="100"/>
                  </a:cubicBezTo>
                  <a:cubicBezTo>
                    <a:pt x="2615" y="156"/>
                    <a:pt x="2567" y="204"/>
                    <a:pt x="2511" y="204"/>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 name="Google Shape;1609;p32"/>
            <p:cNvSpPr/>
            <p:nvPr/>
          </p:nvSpPr>
          <p:spPr>
            <a:xfrm>
              <a:off x="5819854" y="3602001"/>
              <a:ext cx="37824" cy="37824"/>
            </a:xfrm>
            <a:custGeom>
              <a:avLst/>
              <a:gdLst/>
              <a:ahLst/>
              <a:cxnLst/>
              <a:rect l="l" t="t" r="r" b="b"/>
              <a:pathLst>
                <a:path w="383" h="383" extrusionOk="0">
                  <a:moveTo>
                    <a:pt x="382" y="191"/>
                  </a:moveTo>
                  <a:cubicBezTo>
                    <a:pt x="382" y="296"/>
                    <a:pt x="296" y="382"/>
                    <a:pt x="192" y="382"/>
                  </a:cubicBezTo>
                  <a:cubicBezTo>
                    <a:pt x="83" y="382"/>
                    <a:pt x="1" y="296"/>
                    <a:pt x="1" y="191"/>
                  </a:cubicBezTo>
                  <a:cubicBezTo>
                    <a:pt x="1" y="83"/>
                    <a:pt x="83" y="1"/>
                    <a:pt x="192" y="1"/>
                  </a:cubicBezTo>
                  <a:cubicBezTo>
                    <a:pt x="296" y="1"/>
                    <a:pt x="382" y="83"/>
                    <a:pt x="382" y="191"/>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 name="Google Shape;1610;p32"/>
            <p:cNvSpPr/>
            <p:nvPr/>
          </p:nvSpPr>
          <p:spPr>
            <a:xfrm>
              <a:off x="5884541" y="3609704"/>
              <a:ext cx="258350" cy="20245"/>
            </a:xfrm>
            <a:custGeom>
              <a:avLst/>
              <a:gdLst/>
              <a:ahLst/>
              <a:cxnLst/>
              <a:rect l="l" t="t" r="r" b="b"/>
              <a:pathLst>
                <a:path w="2616" h="205" extrusionOk="0">
                  <a:moveTo>
                    <a:pt x="2511" y="205"/>
                  </a:moveTo>
                  <a:lnTo>
                    <a:pt x="100" y="205"/>
                  </a:lnTo>
                  <a:cubicBezTo>
                    <a:pt x="44" y="205"/>
                    <a:pt x="1" y="157"/>
                    <a:pt x="1" y="100"/>
                  </a:cubicBezTo>
                  <a:cubicBezTo>
                    <a:pt x="1" y="48"/>
                    <a:pt x="44" y="1"/>
                    <a:pt x="100" y="1"/>
                  </a:cubicBezTo>
                  <a:lnTo>
                    <a:pt x="2511" y="1"/>
                  </a:lnTo>
                  <a:cubicBezTo>
                    <a:pt x="2567" y="1"/>
                    <a:pt x="2615" y="48"/>
                    <a:pt x="2615" y="100"/>
                  </a:cubicBezTo>
                  <a:cubicBezTo>
                    <a:pt x="2615" y="157"/>
                    <a:pt x="2567" y="205"/>
                    <a:pt x="2511" y="205"/>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 name="Google Shape;1611;p32"/>
            <p:cNvSpPr/>
            <p:nvPr/>
          </p:nvSpPr>
          <p:spPr>
            <a:xfrm>
              <a:off x="5819854" y="3677353"/>
              <a:ext cx="37824" cy="38219"/>
            </a:xfrm>
            <a:custGeom>
              <a:avLst/>
              <a:gdLst/>
              <a:ahLst/>
              <a:cxnLst/>
              <a:rect l="l" t="t" r="r" b="b"/>
              <a:pathLst>
                <a:path w="383" h="387" extrusionOk="0">
                  <a:moveTo>
                    <a:pt x="382" y="196"/>
                  </a:moveTo>
                  <a:cubicBezTo>
                    <a:pt x="382" y="300"/>
                    <a:pt x="296" y="387"/>
                    <a:pt x="192" y="387"/>
                  </a:cubicBezTo>
                  <a:cubicBezTo>
                    <a:pt x="83" y="387"/>
                    <a:pt x="1" y="300"/>
                    <a:pt x="1" y="196"/>
                  </a:cubicBezTo>
                  <a:cubicBezTo>
                    <a:pt x="1" y="87"/>
                    <a:pt x="83" y="1"/>
                    <a:pt x="192" y="1"/>
                  </a:cubicBezTo>
                  <a:cubicBezTo>
                    <a:pt x="296" y="1"/>
                    <a:pt x="382" y="87"/>
                    <a:pt x="382" y="196"/>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 name="Google Shape;1612;p32"/>
            <p:cNvSpPr/>
            <p:nvPr/>
          </p:nvSpPr>
          <p:spPr>
            <a:xfrm>
              <a:off x="5884541" y="3685550"/>
              <a:ext cx="258350" cy="19751"/>
            </a:xfrm>
            <a:custGeom>
              <a:avLst/>
              <a:gdLst/>
              <a:ahLst/>
              <a:cxnLst/>
              <a:rect l="l" t="t" r="r" b="b"/>
              <a:pathLst>
                <a:path w="2616" h="200" extrusionOk="0">
                  <a:moveTo>
                    <a:pt x="2511" y="200"/>
                  </a:moveTo>
                  <a:lnTo>
                    <a:pt x="100" y="200"/>
                  </a:lnTo>
                  <a:cubicBezTo>
                    <a:pt x="44" y="200"/>
                    <a:pt x="1" y="156"/>
                    <a:pt x="1" y="100"/>
                  </a:cubicBezTo>
                  <a:cubicBezTo>
                    <a:pt x="1" y="44"/>
                    <a:pt x="44" y="0"/>
                    <a:pt x="100" y="0"/>
                  </a:cubicBezTo>
                  <a:lnTo>
                    <a:pt x="2511" y="0"/>
                  </a:lnTo>
                  <a:cubicBezTo>
                    <a:pt x="2567" y="0"/>
                    <a:pt x="2615" y="44"/>
                    <a:pt x="2615" y="100"/>
                  </a:cubicBezTo>
                  <a:cubicBezTo>
                    <a:pt x="2615" y="156"/>
                    <a:pt x="2567" y="200"/>
                    <a:pt x="2511" y="200"/>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 name="Google Shape;1613;p32"/>
            <p:cNvSpPr/>
            <p:nvPr/>
          </p:nvSpPr>
          <p:spPr>
            <a:xfrm>
              <a:off x="5844741" y="3790825"/>
              <a:ext cx="273262" cy="57971"/>
            </a:xfrm>
            <a:custGeom>
              <a:avLst/>
              <a:gdLst/>
              <a:ahLst/>
              <a:cxnLst/>
              <a:rect l="l" t="t" r="r" b="b"/>
              <a:pathLst>
                <a:path w="2767" h="587" extrusionOk="0">
                  <a:moveTo>
                    <a:pt x="2472" y="586"/>
                  </a:moveTo>
                  <a:lnTo>
                    <a:pt x="295" y="586"/>
                  </a:lnTo>
                  <a:cubicBezTo>
                    <a:pt x="130" y="586"/>
                    <a:pt x="0" y="456"/>
                    <a:pt x="0" y="296"/>
                  </a:cubicBezTo>
                  <a:cubicBezTo>
                    <a:pt x="0" y="131"/>
                    <a:pt x="130" y="1"/>
                    <a:pt x="295" y="1"/>
                  </a:cubicBezTo>
                  <a:lnTo>
                    <a:pt x="2472" y="1"/>
                  </a:lnTo>
                  <a:cubicBezTo>
                    <a:pt x="2632" y="1"/>
                    <a:pt x="2767" y="131"/>
                    <a:pt x="2767" y="296"/>
                  </a:cubicBezTo>
                  <a:cubicBezTo>
                    <a:pt x="2767" y="456"/>
                    <a:pt x="2632" y="586"/>
                    <a:pt x="2472" y="586"/>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 name="Google Shape;1614;p32"/>
            <p:cNvSpPr/>
            <p:nvPr/>
          </p:nvSpPr>
          <p:spPr>
            <a:xfrm>
              <a:off x="5736009" y="3304840"/>
              <a:ext cx="448359" cy="583756"/>
            </a:xfrm>
            <a:custGeom>
              <a:avLst/>
              <a:gdLst/>
              <a:ahLst/>
              <a:cxnLst/>
              <a:rect l="l" t="t" r="r" b="b"/>
              <a:pathLst>
                <a:path w="4540" h="5911" extrusionOk="0">
                  <a:moveTo>
                    <a:pt x="4249" y="5910"/>
                  </a:moveTo>
                  <a:lnTo>
                    <a:pt x="291" y="5910"/>
                  </a:lnTo>
                  <a:cubicBezTo>
                    <a:pt x="130" y="5910"/>
                    <a:pt x="0" y="5780"/>
                    <a:pt x="0" y="5624"/>
                  </a:cubicBezTo>
                  <a:lnTo>
                    <a:pt x="0" y="291"/>
                  </a:lnTo>
                  <a:cubicBezTo>
                    <a:pt x="0" y="131"/>
                    <a:pt x="130" y="1"/>
                    <a:pt x="291" y="1"/>
                  </a:cubicBezTo>
                  <a:lnTo>
                    <a:pt x="4249" y="1"/>
                  </a:lnTo>
                  <a:cubicBezTo>
                    <a:pt x="4410" y="1"/>
                    <a:pt x="4540" y="131"/>
                    <a:pt x="4540" y="291"/>
                  </a:cubicBezTo>
                  <a:lnTo>
                    <a:pt x="4540" y="5624"/>
                  </a:lnTo>
                  <a:cubicBezTo>
                    <a:pt x="4540" y="5780"/>
                    <a:pt x="4410" y="5910"/>
                    <a:pt x="4249" y="591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 name="Google Shape;1615;p32"/>
            <p:cNvSpPr/>
            <p:nvPr/>
          </p:nvSpPr>
          <p:spPr>
            <a:xfrm>
              <a:off x="5799807" y="3361823"/>
              <a:ext cx="37725" cy="37725"/>
            </a:xfrm>
            <a:custGeom>
              <a:avLst/>
              <a:gdLst/>
              <a:ahLst/>
              <a:cxnLst/>
              <a:rect l="l" t="t" r="r" b="b"/>
              <a:pathLst>
                <a:path w="382" h="382" extrusionOk="0">
                  <a:moveTo>
                    <a:pt x="382" y="191"/>
                  </a:moveTo>
                  <a:cubicBezTo>
                    <a:pt x="382" y="295"/>
                    <a:pt x="295" y="382"/>
                    <a:pt x="191" y="382"/>
                  </a:cubicBezTo>
                  <a:cubicBezTo>
                    <a:pt x="83" y="382"/>
                    <a:pt x="0" y="295"/>
                    <a:pt x="0" y="191"/>
                  </a:cubicBezTo>
                  <a:cubicBezTo>
                    <a:pt x="0" y="83"/>
                    <a:pt x="83" y="0"/>
                    <a:pt x="191" y="0"/>
                  </a:cubicBezTo>
                  <a:cubicBezTo>
                    <a:pt x="295" y="0"/>
                    <a:pt x="382" y="83"/>
                    <a:pt x="382" y="191"/>
                  </a:cubicBezTo>
                  <a:close/>
                </a:path>
              </a:pathLst>
            </a:custGeom>
            <a:solidFill>
              <a:srgbClr val="C9DA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 name="Google Shape;1616;p32"/>
            <p:cNvSpPr/>
            <p:nvPr/>
          </p:nvSpPr>
          <p:spPr>
            <a:xfrm>
              <a:off x="5864394" y="3369526"/>
              <a:ext cx="258350" cy="20245"/>
            </a:xfrm>
            <a:custGeom>
              <a:avLst/>
              <a:gdLst/>
              <a:ahLst/>
              <a:cxnLst/>
              <a:rect l="l" t="t" r="r" b="b"/>
              <a:pathLst>
                <a:path w="2616" h="205" extrusionOk="0">
                  <a:moveTo>
                    <a:pt x="2511" y="204"/>
                  </a:moveTo>
                  <a:lnTo>
                    <a:pt x="101" y="204"/>
                  </a:lnTo>
                  <a:cubicBezTo>
                    <a:pt x="44" y="204"/>
                    <a:pt x="1" y="156"/>
                    <a:pt x="1" y="100"/>
                  </a:cubicBezTo>
                  <a:cubicBezTo>
                    <a:pt x="1" y="48"/>
                    <a:pt x="44" y="0"/>
                    <a:pt x="101" y="0"/>
                  </a:cubicBezTo>
                  <a:lnTo>
                    <a:pt x="2511" y="0"/>
                  </a:lnTo>
                  <a:cubicBezTo>
                    <a:pt x="2568" y="0"/>
                    <a:pt x="2615" y="48"/>
                    <a:pt x="2615" y="100"/>
                  </a:cubicBezTo>
                  <a:cubicBezTo>
                    <a:pt x="2615" y="156"/>
                    <a:pt x="2568" y="204"/>
                    <a:pt x="2511" y="204"/>
                  </a:cubicBezTo>
                  <a:close/>
                </a:path>
              </a:pathLst>
            </a:custGeom>
            <a:solidFill>
              <a:srgbClr val="C9DA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 name="Google Shape;1617;p32"/>
            <p:cNvSpPr/>
            <p:nvPr/>
          </p:nvSpPr>
          <p:spPr>
            <a:xfrm>
              <a:off x="5799807" y="3433718"/>
              <a:ext cx="37725" cy="37824"/>
            </a:xfrm>
            <a:custGeom>
              <a:avLst/>
              <a:gdLst/>
              <a:ahLst/>
              <a:cxnLst/>
              <a:rect l="l" t="t" r="r" b="b"/>
              <a:pathLst>
                <a:path w="382" h="383" extrusionOk="0">
                  <a:moveTo>
                    <a:pt x="382" y="192"/>
                  </a:moveTo>
                  <a:cubicBezTo>
                    <a:pt x="382" y="296"/>
                    <a:pt x="295" y="382"/>
                    <a:pt x="191" y="382"/>
                  </a:cubicBezTo>
                  <a:cubicBezTo>
                    <a:pt x="83" y="382"/>
                    <a:pt x="0" y="296"/>
                    <a:pt x="0" y="192"/>
                  </a:cubicBezTo>
                  <a:cubicBezTo>
                    <a:pt x="0" y="83"/>
                    <a:pt x="83" y="1"/>
                    <a:pt x="191" y="1"/>
                  </a:cubicBezTo>
                  <a:cubicBezTo>
                    <a:pt x="295" y="1"/>
                    <a:pt x="382" y="83"/>
                    <a:pt x="382" y="192"/>
                  </a:cubicBezTo>
                  <a:close/>
                </a:path>
              </a:pathLst>
            </a:custGeom>
            <a:solidFill>
              <a:srgbClr val="C9DA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 name="Google Shape;1618;p32"/>
            <p:cNvSpPr/>
            <p:nvPr/>
          </p:nvSpPr>
          <p:spPr>
            <a:xfrm>
              <a:off x="5864394" y="3441421"/>
              <a:ext cx="258350" cy="20245"/>
            </a:xfrm>
            <a:custGeom>
              <a:avLst/>
              <a:gdLst/>
              <a:ahLst/>
              <a:cxnLst/>
              <a:rect l="l" t="t" r="r" b="b"/>
              <a:pathLst>
                <a:path w="2616" h="205" extrusionOk="0">
                  <a:moveTo>
                    <a:pt x="2511" y="205"/>
                  </a:moveTo>
                  <a:lnTo>
                    <a:pt x="101" y="205"/>
                  </a:lnTo>
                  <a:cubicBezTo>
                    <a:pt x="44" y="205"/>
                    <a:pt x="1" y="157"/>
                    <a:pt x="1" y="105"/>
                  </a:cubicBezTo>
                  <a:cubicBezTo>
                    <a:pt x="1" y="49"/>
                    <a:pt x="44" y="1"/>
                    <a:pt x="101" y="1"/>
                  </a:cubicBezTo>
                  <a:lnTo>
                    <a:pt x="2511" y="1"/>
                  </a:lnTo>
                  <a:cubicBezTo>
                    <a:pt x="2568" y="1"/>
                    <a:pt x="2615" y="49"/>
                    <a:pt x="2615" y="105"/>
                  </a:cubicBezTo>
                  <a:cubicBezTo>
                    <a:pt x="2615" y="157"/>
                    <a:pt x="2568" y="205"/>
                    <a:pt x="2511" y="205"/>
                  </a:cubicBezTo>
                  <a:close/>
                </a:path>
              </a:pathLst>
            </a:custGeom>
            <a:solidFill>
              <a:srgbClr val="C9DA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 name="Google Shape;1619;p32"/>
            <p:cNvSpPr/>
            <p:nvPr/>
          </p:nvSpPr>
          <p:spPr>
            <a:xfrm>
              <a:off x="5799807" y="3503145"/>
              <a:ext cx="37725" cy="37725"/>
            </a:xfrm>
            <a:custGeom>
              <a:avLst/>
              <a:gdLst/>
              <a:ahLst/>
              <a:cxnLst/>
              <a:rect l="l" t="t" r="r" b="b"/>
              <a:pathLst>
                <a:path w="382" h="382" extrusionOk="0">
                  <a:moveTo>
                    <a:pt x="382" y="191"/>
                  </a:moveTo>
                  <a:cubicBezTo>
                    <a:pt x="382" y="295"/>
                    <a:pt x="295" y="382"/>
                    <a:pt x="191" y="382"/>
                  </a:cubicBezTo>
                  <a:cubicBezTo>
                    <a:pt x="83" y="382"/>
                    <a:pt x="0" y="295"/>
                    <a:pt x="0" y="191"/>
                  </a:cubicBezTo>
                  <a:cubicBezTo>
                    <a:pt x="0" y="87"/>
                    <a:pt x="83" y="0"/>
                    <a:pt x="191" y="0"/>
                  </a:cubicBezTo>
                  <a:cubicBezTo>
                    <a:pt x="295" y="0"/>
                    <a:pt x="382" y="87"/>
                    <a:pt x="382" y="191"/>
                  </a:cubicBezTo>
                  <a:close/>
                </a:path>
              </a:pathLst>
            </a:custGeom>
            <a:solidFill>
              <a:srgbClr val="C9DA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 name="Google Shape;1620;p32"/>
            <p:cNvSpPr/>
            <p:nvPr/>
          </p:nvSpPr>
          <p:spPr>
            <a:xfrm>
              <a:off x="5864394" y="3510848"/>
              <a:ext cx="258350" cy="20147"/>
            </a:xfrm>
            <a:custGeom>
              <a:avLst/>
              <a:gdLst/>
              <a:ahLst/>
              <a:cxnLst/>
              <a:rect l="l" t="t" r="r" b="b"/>
              <a:pathLst>
                <a:path w="2616" h="204" extrusionOk="0">
                  <a:moveTo>
                    <a:pt x="2511" y="204"/>
                  </a:moveTo>
                  <a:lnTo>
                    <a:pt x="101" y="204"/>
                  </a:lnTo>
                  <a:cubicBezTo>
                    <a:pt x="44" y="204"/>
                    <a:pt x="1" y="161"/>
                    <a:pt x="1" y="104"/>
                  </a:cubicBezTo>
                  <a:cubicBezTo>
                    <a:pt x="1" y="48"/>
                    <a:pt x="44" y="0"/>
                    <a:pt x="101" y="0"/>
                  </a:cubicBezTo>
                  <a:lnTo>
                    <a:pt x="2511" y="0"/>
                  </a:lnTo>
                  <a:cubicBezTo>
                    <a:pt x="2568" y="0"/>
                    <a:pt x="2615" y="48"/>
                    <a:pt x="2615" y="104"/>
                  </a:cubicBezTo>
                  <a:cubicBezTo>
                    <a:pt x="2615" y="161"/>
                    <a:pt x="2568" y="204"/>
                    <a:pt x="2511" y="204"/>
                  </a:cubicBezTo>
                  <a:close/>
                </a:path>
              </a:pathLst>
            </a:custGeom>
            <a:solidFill>
              <a:srgbClr val="C9DA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 name="Google Shape;1621;p32"/>
            <p:cNvSpPr/>
            <p:nvPr/>
          </p:nvSpPr>
          <p:spPr>
            <a:xfrm>
              <a:off x="5799807" y="3575040"/>
              <a:ext cx="37725" cy="37824"/>
            </a:xfrm>
            <a:custGeom>
              <a:avLst/>
              <a:gdLst/>
              <a:ahLst/>
              <a:cxnLst/>
              <a:rect l="l" t="t" r="r" b="b"/>
              <a:pathLst>
                <a:path w="382" h="383" extrusionOk="0">
                  <a:moveTo>
                    <a:pt x="382" y="191"/>
                  </a:moveTo>
                  <a:cubicBezTo>
                    <a:pt x="382" y="300"/>
                    <a:pt x="295" y="382"/>
                    <a:pt x="191" y="382"/>
                  </a:cubicBezTo>
                  <a:cubicBezTo>
                    <a:pt x="83" y="382"/>
                    <a:pt x="0" y="300"/>
                    <a:pt x="0" y="191"/>
                  </a:cubicBezTo>
                  <a:cubicBezTo>
                    <a:pt x="0" y="87"/>
                    <a:pt x="83" y="1"/>
                    <a:pt x="191" y="1"/>
                  </a:cubicBezTo>
                  <a:cubicBezTo>
                    <a:pt x="295" y="1"/>
                    <a:pt x="382" y="87"/>
                    <a:pt x="382" y="191"/>
                  </a:cubicBezTo>
                  <a:close/>
                </a:path>
              </a:pathLst>
            </a:custGeom>
            <a:solidFill>
              <a:srgbClr val="C9DA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 name="Google Shape;1622;p32"/>
            <p:cNvSpPr/>
            <p:nvPr/>
          </p:nvSpPr>
          <p:spPr>
            <a:xfrm>
              <a:off x="5864394" y="3583138"/>
              <a:ext cx="258350" cy="19850"/>
            </a:xfrm>
            <a:custGeom>
              <a:avLst/>
              <a:gdLst/>
              <a:ahLst/>
              <a:cxnLst/>
              <a:rect l="l" t="t" r="r" b="b"/>
              <a:pathLst>
                <a:path w="2616" h="201" extrusionOk="0">
                  <a:moveTo>
                    <a:pt x="2511" y="200"/>
                  </a:moveTo>
                  <a:lnTo>
                    <a:pt x="101" y="200"/>
                  </a:lnTo>
                  <a:cubicBezTo>
                    <a:pt x="44" y="200"/>
                    <a:pt x="1" y="157"/>
                    <a:pt x="1" y="101"/>
                  </a:cubicBezTo>
                  <a:cubicBezTo>
                    <a:pt x="1" y="44"/>
                    <a:pt x="44" y="1"/>
                    <a:pt x="101" y="1"/>
                  </a:cubicBezTo>
                  <a:lnTo>
                    <a:pt x="2511" y="1"/>
                  </a:lnTo>
                  <a:cubicBezTo>
                    <a:pt x="2568" y="1"/>
                    <a:pt x="2615" y="44"/>
                    <a:pt x="2615" y="101"/>
                  </a:cubicBezTo>
                  <a:cubicBezTo>
                    <a:pt x="2615" y="157"/>
                    <a:pt x="2568" y="200"/>
                    <a:pt x="2511" y="200"/>
                  </a:cubicBezTo>
                  <a:close/>
                </a:path>
              </a:pathLst>
            </a:custGeom>
            <a:solidFill>
              <a:srgbClr val="C9DA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 name="Google Shape;1623;p32"/>
            <p:cNvSpPr/>
            <p:nvPr/>
          </p:nvSpPr>
          <p:spPr>
            <a:xfrm>
              <a:off x="5799807" y="3650787"/>
              <a:ext cx="37725" cy="37824"/>
            </a:xfrm>
            <a:custGeom>
              <a:avLst/>
              <a:gdLst/>
              <a:ahLst/>
              <a:cxnLst/>
              <a:rect l="l" t="t" r="r" b="b"/>
              <a:pathLst>
                <a:path w="382" h="383" extrusionOk="0">
                  <a:moveTo>
                    <a:pt x="382" y="192"/>
                  </a:moveTo>
                  <a:cubicBezTo>
                    <a:pt x="382" y="296"/>
                    <a:pt x="295" y="383"/>
                    <a:pt x="191" y="383"/>
                  </a:cubicBezTo>
                  <a:cubicBezTo>
                    <a:pt x="83" y="383"/>
                    <a:pt x="0" y="296"/>
                    <a:pt x="0" y="192"/>
                  </a:cubicBezTo>
                  <a:cubicBezTo>
                    <a:pt x="0" y="83"/>
                    <a:pt x="83" y="1"/>
                    <a:pt x="191" y="1"/>
                  </a:cubicBezTo>
                  <a:cubicBezTo>
                    <a:pt x="295" y="1"/>
                    <a:pt x="382" y="83"/>
                    <a:pt x="382" y="192"/>
                  </a:cubicBezTo>
                  <a:close/>
                </a:path>
              </a:pathLst>
            </a:custGeom>
            <a:solidFill>
              <a:srgbClr val="C9DA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 name="Google Shape;1624;p32"/>
            <p:cNvSpPr/>
            <p:nvPr/>
          </p:nvSpPr>
          <p:spPr>
            <a:xfrm>
              <a:off x="5864394" y="3658589"/>
              <a:ext cx="258350" cy="20147"/>
            </a:xfrm>
            <a:custGeom>
              <a:avLst/>
              <a:gdLst/>
              <a:ahLst/>
              <a:cxnLst/>
              <a:rect l="l" t="t" r="r" b="b"/>
              <a:pathLst>
                <a:path w="2616" h="204" extrusionOk="0">
                  <a:moveTo>
                    <a:pt x="2511" y="204"/>
                  </a:moveTo>
                  <a:lnTo>
                    <a:pt x="101" y="204"/>
                  </a:lnTo>
                  <a:cubicBezTo>
                    <a:pt x="44" y="204"/>
                    <a:pt x="1" y="156"/>
                    <a:pt x="1" y="104"/>
                  </a:cubicBezTo>
                  <a:cubicBezTo>
                    <a:pt x="1" y="48"/>
                    <a:pt x="44" y="0"/>
                    <a:pt x="101" y="0"/>
                  </a:cubicBezTo>
                  <a:lnTo>
                    <a:pt x="2511" y="0"/>
                  </a:lnTo>
                  <a:cubicBezTo>
                    <a:pt x="2568" y="0"/>
                    <a:pt x="2615" y="48"/>
                    <a:pt x="2615" y="104"/>
                  </a:cubicBezTo>
                  <a:cubicBezTo>
                    <a:pt x="2615" y="156"/>
                    <a:pt x="2568" y="204"/>
                    <a:pt x="2511" y="204"/>
                  </a:cubicBezTo>
                  <a:close/>
                </a:path>
              </a:pathLst>
            </a:custGeom>
            <a:solidFill>
              <a:srgbClr val="C9DA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 name="Google Shape;1625;p32"/>
            <p:cNvSpPr/>
            <p:nvPr/>
          </p:nvSpPr>
          <p:spPr>
            <a:xfrm>
              <a:off x="5824595" y="3764259"/>
              <a:ext cx="273262" cy="57477"/>
            </a:xfrm>
            <a:custGeom>
              <a:avLst/>
              <a:gdLst/>
              <a:ahLst/>
              <a:cxnLst/>
              <a:rect l="l" t="t" r="r" b="b"/>
              <a:pathLst>
                <a:path w="2767" h="582" extrusionOk="0">
                  <a:moveTo>
                    <a:pt x="2472" y="582"/>
                  </a:moveTo>
                  <a:lnTo>
                    <a:pt x="295" y="582"/>
                  </a:lnTo>
                  <a:cubicBezTo>
                    <a:pt x="131" y="582"/>
                    <a:pt x="1" y="452"/>
                    <a:pt x="1" y="291"/>
                  </a:cubicBezTo>
                  <a:cubicBezTo>
                    <a:pt x="1" y="131"/>
                    <a:pt x="131" y="1"/>
                    <a:pt x="295" y="1"/>
                  </a:cubicBezTo>
                  <a:lnTo>
                    <a:pt x="2472" y="1"/>
                  </a:lnTo>
                  <a:cubicBezTo>
                    <a:pt x="2632" y="1"/>
                    <a:pt x="2767" y="131"/>
                    <a:pt x="2767" y="291"/>
                  </a:cubicBezTo>
                  <a:cubicBezTo>
                    <a:pt x="2767" y="452"/>
                    <a:pt x="2632" y="582"/>
                    <a:pt x="2472" y="58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 name="Google Shape;1626;p32"/>
            <p:cNvSpPr/>
            <p:nvPr/>
          </p:nvSpPr>
          <p:spPr>
            <a:xfrm>
              <a:off x="3971325" y="3254938"/>
              <a:ext cx="426300" cy="4263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 name="Google Shape;1627;p32"/>
            <p:cNvSpPr/>
            <p:nvPr/>
          </p:nvSpPr>
          <p:spPr>
            <a:xfrm>
              <a:off x="4497200" y="3254938"/>
              <a:ext cx="426300" cy="4263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 name="Google Shape;1628;p32"/>
            <p:cNvSpPr/>
            <p:nvPr/>
          </p:nvSpPr>
          <p:spPr>
            <a:xfrm>
              <a:off x="5023875" y="3254938"/>
              <a:ext cx="426300" cy="4263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 name="Google Shape;1629;p32"/>
            <p:cNvSpPr/>
            <p:nvPr/>
          </p:nvSpPr>
          <p:spPr>
            <a:xfrm>
              <a:off x="2889812" y="4570120"/>
              <a:ext cx="3364372" cy="160283"/>
            </a:xfrm>
            <a:custGeom>
              <a:avLst/>
              <a:gdLst/>
              <a:ahLst/>
              <a:cxnLst/>
              <a:rect l="l" t="t" r="r" b="b"/>
              <a:pathLst>
                <a:path w="34067" h="1623" extrusionOk="0">
                  <a:moveTo>
                    <a:pt x="17031" y="1"/>
                  </a:moveTo>
                  <a:cubicBezTo>
                    <a:pt x="7627" y="1"/>
                    <a:pt x="1" y="365"/>
                    <a:pt x="1" y="812"/>
                  </a:cubicBezTo>
                  <a:cubicBezTo>
                    <a:pt x="1" y="1258"/>
                    <a:pt x="7627" y="1622"/>
                    <a:pt x="17031" y="1622"/>
                  </a:cubicBezTo>
                  <a:cubicBezTo>
                    <a:pt x="26440" y="1622"/>
                    <a:pt x="34066" y="1258"/>
                    <a:pt x="34066" y="812"/>
                  </a:cubicBezTo>
                  <a:cubicBezTo>
                    <a:pt x="34066" y="365"/>
                    <a:pt x="26440" y="1"/>
                    <a:pt x="170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 name="Google Shape;1630;p32"/>
            <p:cNvSpPr/>
            <p:nvPr/>
          </p:nvSpPr>
          <p:spPr>
            <a:xfrm>
              <a:off x="3049108" y="2949510"/>
              <a:ext cx="746409" cy="745915"/>
            </a:xfrm>
            <a:custGeom>
              <a:avLst/>
              <a:gdLst/>
              <a:ahLst/>
              <a:cxnLst/>
              <a:rect l="l" t="t" r="r" b="b"/>
              <a:pathLst>
                <a:path w="7558" h="7553" extrusionOk="0">
                  <a:moveTo>
                    <a:pt x="3781" y="0"/>
                  </a:moveTo>
                  <a:cubicBezTo>
                    <a:pt x="1696" y="0"/>
                    <a:pt x="0" y="1691"/>
                    <a:pt x="0" y="3776"/>
                  </a:cubicBezTo>
                  <a:cubicBezTo>
                    <a:pt x="0" y="5862"/>
                    <a:pt x="1696" y="7553"/>
                    <a:pt x="3781" y="7553"/>
                  </a:cubicBezTo>
                  <a:cubicBezTo>
                    <a:pt x="5867" y="7553"/>
                    <a:pt x="7558" y="5862"/>
                    <a:pt x="7558" y="3776"/>
                  </a:cubicBezTo>
                  <a:cubicBezTo>
                    <a:pt x="7558" y="1691"/>
                    <a:pt x="5867" y="0"/>
                    <a:pt x="37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 name="Google Shape;1631;p32"/>
            <p:cNvSpPr/>
            <p:nvPr/>
          </p:nvSpPr>
          <p:spPr>
            <a:xfrm>
              <a:off x="4349550" y="4208767"/>
              <a:ext cx="630764" cy="408165"/>
            </a:xfrm>
            <a:custGeom>
              <a:avLst/>
              <a:gdLst/>
              <a:ahLst/>
              <a:cxnLst/>
              <a:rect l="l" t="t" r="r" b="b"/>
              <a:pathLst>
                <a:path w="6387" h="4133" extrusionOk="0">
                  <a:moveTo>
                    <a:pt x="4700" y="0"/>
                  </a:moveTo>
                  <a:lnTo>
                    <a:pt x="4566" y="646"/>
                  </a:lnTo>
                  <a:lnTo>
                    <a:pt x="4097" y="2918"/>
                  </a:lnTo>
                  <a:lnTo>
                    <a:pt x="0" y="3686"/>
                  </a:lnTo>
                  <a:lnTo>
                    <a:pt x="0" y="4132"/>
                  </a:lnTo>
                  <a:lnTo>
                    <a:pt x="5498" y="4132"/>
                  </a:lnTo>
                  <a:lnTo>
                    <a:pt x="5641" y="3963"/>
                  </a:lnTo>
                  <a:cubicBezTo>
                    <a:pt x="6122" y="3387"/>
                    <a:pt x="6387" y="2663"/>
                    <a:pt x="6387" y="1908"/>
                  </a:cubicBezTo>
                  <a:lnTo>
                    <a:pt x="6387" y="0"/>
                  </a:lnTo>
                  <a:close/>
                </a:path>
              </a:pathLst>
            </a:custGeom>
            <a:solidFill>
              <a:srgbClr val="BCD2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 name="Google Shape;1632;p32"/>
            <p:cNvSpPr/>
            <p:nvPr/>
          </p:nvSpPr>
          <p:spPr>
            <a:xfrm>
              <a:off x="4349550" y="4208767"/>
              <a:ext cx="591854" cy="364020"/>
            </a:xfrm>
            <a:custGeom>
              <a:avLst/>
              <a:gdLst/>
              <a:ahLst/>
              <a:cxnLst/>
              <a:rect l="l" t="t" r="r" b="b"/>
              <a:pathLst>
                <a:path w="5993" h="3686" extrusionOk="0">
                  <a:moveTo>
                    <a:pt x="2667" y="0"/>
                  </a:moveTo>
                  <a:lnTo>
                    <a:pt x="2667" y="1449"/>
                  </a:lnTo>
                  <a:cubicBezTo>
                    <a:pt x="2667" y="2433"/>
                    <a:pt x="1968" y="3283"/>
                    <a:pt x="1002" y="3482"/>
                  </a:cubicBezTo>
                  <a:lnTo>
                    <a:pt x="0" y="3686"/>
                  </a:lnTo>
                  <a:lnTo>
                    <a:pt x="5268" y="3686"/>
                  </a:lnTo>
                  <a:cubicBezTo>
                    <a:pt x="5498" y="3460"/>
                    <a:pt x="5680" y="3191"/>
                    <a:pt x="5806" y="2897"/>
                  </a:cubicBezTo>
                  <a:cubicBezTo>
                    <a:pt x="5927" y="2602"/>
                    <a:pt x="5992" y="2285"/>
                    <a:pt x="5992" y="1960"/>
                  </a:cubicBezTo>
                  <a:lnTo>
                    <a:pt x="5992" y="0"/>
                  </a:lnTo>
                  <a:close/>
                </a:path>
              </a:pathLst>
            </a:custGeom>
            <a:solidFill>
              <a:srgbClr val="DAE7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 name="Google Shape;1633;p32"/>
            <p:cNvSpPr/>
            <p:nvPr/>
          </p:nvSpPr>
          <p:spPr>
            <a:xfrm>
              <a:off x="3906720" y="4025967"/>
              <a:ext cx="1749687" cy="182899"/>
            </a:xfrm>
            <a:custGeom>
              <a:avLst/>
              <a:gdLst/>
              <a:ahLst/>
              <a:cxnLst/>
              <a:rect l="l" t="t" r="r" b="b"/>
              <a:pathLst>
                <a:path w="17717" h="1852" extrusionOk="0">
                  <a:moveTo>
                    <a:pt x="1" y="0"/>
                  </a:moveTo>
                  <a:lnTo>
                    <a:pt x="1" y="1487"/>
                  </a:lnTo>
                  <a:cubicBezTo>
                    <a:pt x="1" y="1687"/>
                    <a:pt x="161" y="1851"/>
                    <a:pt x="365" y="1851"/>
                  </a:cubicBezTo>
                  <a:lnTo>
                    <a:pt x="17352" y="1851"/>
                  </a:lnTo>
                  <a:cubicBezTo>
                    <a:pt x="17552" y="1851"/>
                    <a:pt x="17717" y="1687"/>
                    <a:pt x="17717" y="1487"/>
                  </a:cubicBezTo>
                  <a:lnTo>
                    <a:pt x="17717" y="0"/>
                  </a:lnTo>
                  <a:close/>
                </a:path>
              </a:pathLst>
            </a:custGeom>
            <a:solidFill>
              <a:srgbClr val="24337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 name="Google Shape;1634;p32"/>
            <p:cNvSpPr/>
            <p:nvPr/>
          </p:nvSpPr>
          <p:spPr>
            <a:xfrm>
              <a:off x="3849836" y="4025967"/>
              <a:ext cx="1750082" cy="182899"/>
            </a:xfrm>
            <a:custGeom>
              <a:avLst/>
              <a:gdLst/>
              <a:ahLst/>
              <a:cxnLst/>
              <a:rect l="l" t="t" r="r" b="b"/>
              <a:pathLst>
                <a:path w="17721" h="1852" extrusionOk="0">
                  <a:moveTo>
                    <a:pt x="0" y="0"/>
                  </a:moveTo>
                  <a:lnTo>
                    <a:pt x="0" y="1487"/>
                  </a:lnTo>
                  <a:cubicBezTo>
                    <a:pt x="0" y="1687"/>
                    <a:pt x="165" y="1851"/>
                    <a:pt x="364" y="1851"/>
                  </a:cubicBezTo>
                  <a:lnTo>
                    <a:pt x="17352" y="1851"/>
                  </a:lnTo>
                  <a:cubicBezTo>
                    <a:pt x="17556" y="1851"/>
                    <a:pt x="17720" y="1687"/>
                    <a:pt x="17720" y="1487"/>
                  </a:cubicBezTo>
                  <a:lnTo>
                    <a:pt x="1772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 name="Google Shape;1635;p32"/>
            <p:cNvSpPr/>
            <p:nvPr/>
          </p:nvSpPr>
          <p:spPr>
            <a:xfrm>
              <a:off x="4612838" y="4208767"/>
              <a:ext cx="367477" cy="63896"/>
            </a:xfrm>
            <a:custGeom>
              <a:avLst/>
              <a:gdLst/>
              <a:ahLst/>
              <a:cxnLst/>
              <a:rect l="l" t="t" r="r" b="b"/>
              <a:pathLst>
                <a:path w="3721" h="647" extrusionOk="0">
                  <a:moveTo>
                    <a:pt x="3721" y="646"/>
                  </a:moveTo>
                  <a:lnTo>
                    <a:pt x="1" y="646"/>
                  </a:lnTo>
                  <a:lnTo>
                    <a:pt x="1" y="0"/>
                  </a:lnTo>
                  <a:lnTo>
                    <a:pt x="3721" y="0"/>
                  </a:lnTo>
                  <a:close/>
                </a:path>
              </a:pathLst>
            </a:custGeom>
            <a:solidFill>
              <a:srgbClr val="BCD2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 name="Google Shape;1636;p32"/>
            <p:cNvSpPr/>
            <p:nvPr/>
          </p:nvSpPr>
          <p:spPr>
            <a:xfrm>
              <a:off x="4453147" y="3799812"/>
              <a:ext cx="557980" cy="102016"/>
            </a:xfrm>
            <a:custGeom>
              <a:avLst/>
              <a:gdLst/>
              <a:ahLst/>
              <a:cxnLst/>
              <a:rect l="l" t="t" r="r" b="b"/>
              <a:pathLst>
                <a:path w="5650" h="1033" extrusionOk="0">
                  <a:moveTo>
                    <a:pt x="5134" y="1033"/>
                  </a:moveTo>
                  <a:lnTo>
                    <a:pt x="516" y="1033"/>
                  </a:lnTo>
                  <a:cubicBezTo>
                    <a:pt x="234" y="1033"/>
                    <a:pt x="0" y="799"/>
                    <a:pt x="0" y="517"/>
                  </a:cubicBezTo>
                  <a:cubicBezTo>
                    <a:pt x="0" y="231"/>
                    <a:pt x="234" y="1"/>
                    <a:pt x="516" y="1"/>
                  </a:cubicBezTo>
                  <a:lnTo>
                    <a:pt x="5134" y="1"/>
                  </a:lnTo>
                  <a:cubicBezTo>
                    <a:pt x="5420" y="1"/>
                    <a:pt x="5650" y="231"/>
                    <a:pt x="5650" y="517"/>
                  </a:cubicBezTo>
                  <a:cubicBezTo>
                    <a:pt x="5650" y="799"/>
                    <a:pt x="5420" y="1033"/>
                    <a:pt x="5134" y="1033"/>
                  </a:cubicBezTo>
                  <a:close/>
                </a:path>
              </a:pathLst>
            </a:custGeom>
            <a:solidFill>
              <a:srgbClr val="FFB7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 name="Google Shape;1637;p32"/>
            <p:cNvSpPr/>
            <p:nvPr/>
          </p:nvSpPr>
          <p:spPr>
            <a:xfrm>
              <a:off x="3969234" y="3038491"/>
              <a:ext cx="223686" cy="60045"/>
            </a:xfrm>
            <a:custGeom>
              <a:avLst/>
              <a:gdLst/>
              <a:ahLst/>
              <a:cxnLst/>
              <a:rect l="l" t="t" r="r" b="b"/>
              <a:pathLst>
                <a:path w="2265" h="608" extrusionOk="0">
                  <a:moveTo>
                    <a:pt x="1961" y="608"/>
                  </a:moveTo>
                  <a:lnTo>
                    <a:pt x="304" y="608"/>
                  </a:lnTo>
                  <a:cubicBezTo>
                    <a:pt x="135" y="608"/>
                    <a:pt x="1" y="469"/>
                    <a:pt x="1" y="304"/>
                  </a:cubicBezTo>
                  <a:cubicBezTo>
                    <a:pt x="1" y="135"/>
                    <a:pt x="135" y="1"/>
                    <a:pt x="304" y="1"/>
                  </a:cubicBezTo>
                  <a:lnTo>
                    <a:pt x="1961" y="1"/>
                  </a:lnTo>
                  <a:cubicBezTo>
                    <a:pt x="2130" y="1"/>
                    <a:pt x="2264" y="135"/>
                    <a:pt x="2264" y="304"/>
                  </a:cubicBezTo>
                  <a:cubicBezTo>
                    <a:pt x="2264" y="469"/>
                    <a:pt x="2130" y="608"/>
                    <a:pt x="1961" y="60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 name="Google Shape;1638;p32"/>
            <p:cNvSpPr/>
            <p:nvPr/>
          </p:nvSpPr>
          <p:spPr>
            <a:xfrm>
              <a:off x="4869706" y="3054786"/>
              <a:ext cx="161172" cy="30121"/>
            </a:xfrm>
            <a:custGeom>
              <a:avLst/>
              <a:gdLst/>
              <a:ahLst/>
              <a:cxnLst/>
              <a:rect l="l" t="t" r="r" b="b"/>
              <a:pathLst>
                <a:path w="1632" h="305" extrusionOk="0">
                  <a:moveTo>
                    <a:pt x="1479" y="304"/>
                  </a:moveTo>
                  <a:lnTo>
                    <a:pt x="153" y="304"/>
                  </a:lnTo>
                  <a:cubicBezTo>
                    <a:pt x="66" y="304"/>
                    <a:pt x="1" y="239"/>
                    <a:pt x="1" y="152"/>
                  </a:cubicBezTo>
                  <a:cubicBezTo>
                    <a:pt x="1" y="70"/>
                    <a:pt x="66" y="1"/>
                    <a:pt x="153" y="1"/>
                  </a:cubicBezTo>
                  <a:lnTo>
                    <a:pt x="1479" y="1"/>
                  </a:lnTo>
                  <a:cubicBezTo>
                    <a:pt x="1566" y="1"/>
                    <a:pt x="1631" y="70"/>
                    <a:pt x="1631" y="152"/>
                  </a:cubicBezTo>
                  <a:cubicBezTo>
                    <a:pt x="1631" y="239"/>
                    <a:pt x="1566" y="304"/>
                    <a:pt x="1479" y="30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 name="Google Shape;1639;p32"/>
            <p:cNvSpPr/>
            <p:nvPr/>
          </p:nvSpPr>
          <p:spPr>
            <a:xfrm>
              <a:off x="5093689" y="3054786"/>
              <a:ext cx="161567" cy="30121"/>
            </a:xfrm>
            <a:custGeom>
              <a:avLst/>
              <a:gdLst/>
              <a:ahLst/>
              <a:cxnLst/>
              <a:rect l="l" t="t" r="r" b="b"/>
              <a:pathLst>
                <a:path w="1636" h="305" extrusionOk="0">
                  <a:moveTo>
                    <a:pt x="1483" y="304"/>
                  </a:moveTo>
                  <a:lnTo>
                    <a:pt x="152" y="304"/>
                  </a:lnTo>
                  <a:cubicBezTo>
                    <a:pt x="70" y="304"/>
                    <a:pt x="1" y="239"/>
                    <a:pt x="1" y="152"/>
                  </a:cubicBezTo>
                  <a:cubicBezTo>
                    <a:pt x="1" y="70"/>
                    <a:pt x="70" y="1"/>
                    <a:pt x="152" y="1"/>
                  </a:cubicBezTo>
                  <a:lnTo>
                    <a:pt x="1483" y="1"/>
                  </a:lnTo>
                  <a:cubicBezTo>
                    <a:pt x="1566" y="1"/>
                    <a:pt x="1635" y="70"/>
                    <a:pt x="1635" y="152"/>
                  </a:cubicBezTo>
                  <a:cubicBezTo>
                    <a:pt x="1635" y="239"/>
                    <a:pt x="1566" y="304"/>
                    <a:pt x="1483" y="30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 name="Google Shape;1640;p32"/>
            <p:cNvSpPr/>
            <p:nvPr/>
          </p:nvSpPr>
          <p:spPr>
            <a:xfrm>
              <a:off x="5319745" y="3054786"/>
              <a:ext cx="161567" cy="30121"/>
            </a:xfrm>
            <a:custGeom>
              <a:avLst/>
              <a:gdLst/>
              <a:ahLst/>
              <a:cxnLst/>
              <a:rect l="l" t="t" r="r" b="b"/>
              <a:pathLst>
                <a:path w="1636" h="305" extrusionOk="0">
                  <a:moveTo>
                    <a:pt x="1484" y="304"/>
                  </a:moveTo>
                  <a:lnTo>
                    <a:pt x="153" y="304"/>
                  </a:lnTo>
                  <a:cubicBezTo>
                    <a:pt x="70" y="304"/>
                    <a:pt x="1" y="239"/>
                    <a:pt x="1" y="152"/>
                  </a:cubicBezTo>
                  <a:cubicBezTo>
                    <a:pt x="1" y="70"/>
                    <a:pt x="70" y="1"/>
                    <a:pt x="153" y="1"/>
                  </a:cubicBezTo>
                  <a:lnTo>
                    <a:pt x="1484" y="1"/>
                  </a:lnTo>
                  <a:cubicBezTo>
                    <a:pt x="1566" y="1"/>
                    <a:pt x="1635" y="70"/>
                    <a:pt x="1635" y="152"/>
                  </a:cubicBezTo>
                  <a:cubicBezTo>
                    <a:pt x="1635" y="239"/>
                    <a:pt x="1566" y="304"/>
                    <a:pt x="1484" y="30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 name="Google Shape;1641;p32"/>
            <p:cNvSpPr/>
            <p:nvPr/>
          </p:nvSpPr>
          <p:spPr>
            <a:xfrm>
              <a:off x="5505212" y="2851839"/>
              <a:ext cx="229117" cy="199194"/>
            </a:xfrm>
            <a:custGeom>
              <a:avLst/>
              <a:gdLst/>
              <a:ahLst/>
              <a:cxnLst/>
              <a:rect l="l" t="t" r="r" b="b"/>
              <a:pathLst>
                <a:path w="2320" h="2017" extrusionOk="0">
                  <a:moveTo>
                    <a:pt x="2034" y="1475"/>
                  </a:moveTo>
                  <a:cubicBezTo>
                    <a:pt x="2034" y="1267"/>
                    <a:pt x="1956" y="1163"/>
                    <a:pt x="1830" y="1163"/>
                  </a:cubicBezTo>
                  <a:cubicBezTo>
                    <a:pt x="1708" y="1163"/>
                    <a:pt x="1622" y="1262"/>
                    <a:pt x="1622" y="1475"/>
                  </a:cubicBezTo>
                  <a:cubicBezTo>
                    <a:pt x="1622" y="1687"/>
                    <a:pt x="1708" y="1787"/>
                    <a:pt x="1830" y="1787"/>
                  </a:cubicBezTo>
                  <a:cubicBezTo>
                    <a:pt x="1956" y="1787"/>
                    <a:pt x="2034" y="1683"/>
                    <a:pt x="2034" y="1475"/>
                  </a:cubicBezTo>
                  <a:close/>
                  <a:moveTo>
                    <a:pt x="1340" y="1475"/>
                  </a:moveTo>
                  <a:cubicBezTo>
                    <a:pt x="1340" y="1141"/>
                    <a:pt x="1544" y="928"/>
                    <a:pt x="1830" y="928"/>
                  </a:cubicBezTo>
                  <a:cubicBezTo>
                    <a:pt x="2116" y="928"/>
                    <a:pt x="2320" y="1141"/>
                    <a:pt x="2320" y="1475"/>
                  </a:cubicBezTo>
                  <a:cubicBezTo>
                    <a:pt x="2320" y="1809"/>
                    <a:pt x="2116" y="2017"/>
                    <a:pt x="1830" y="2017"/>
                  </a:cubicBezTo>
                  <a:cubicBezTo>
                    <a:pt x="1544" y="2017"/>
                    <a:pt x="1340" y="1809"/>
                    <a:pt x="1340" y="1475"/>
                  </a:cubicBezTo>
                  <a:close/>
                  <a:moveTo>
                    <a:pt x="1665" y="22"/>
                  </a:moveTo>
                  <a:lnTo>
                    <a:pt x="2003" y="22"/>
                  </a:lnTo>
                  <a:lnTo>
                    <a:pt x="655" y="1995"/>
                  </a:lnTo>
                  <a:lnTo>
                    <a:pt x="321" y="1995"/>
                  </a:lnTo>
                  <a:close/>
                  <a:moveTo>
                    <a:pt x="698" y="543"/>
                  </a:moveTo>
                  <a:cubicBezTo>
                    <a:pt x="698" y="334"/>
                    <a:pt x="616" y="230"/>
                    <a:pt x="490" y="230"/>
                  </a:cubicBezTo>
                  <a:cubicBezTo>
                    <a:pt x="369" y="230"/>
                    <a:pt x="286" y="334"/>
                    <a:pt x="286" y="543"/>
                  </a:cubicBezTo>
                  <a:cubicBezTo>
                    <a:pt x="286" y="751"/>
                    <a:pt x="369" y="859"/>
                    <a:pt x="490" y="859"/>
                  </a:cubicBezTo>
                  <a:cubicBezTo>
                    <a:pt x="616" y="859"/>
                    <a:pt x="698" y="755"/>
                    <a:pt x="698" y="543"/>
                  </a:cubicBezTo>
                  <a:close/>
                  <a:moveTo>
                    <a:pt x="0" y="543"/>
                  </a:moveTo>
                  <a:cubicBezTo>
                    <a:pt x="0" y="213"/>
                    <a:pt x="204" y="1"/>
                    <a:pt x="490" y="1"/>
                  </a:cubicBezTo>
                  <a:cubicBezTo>
                    <a:pt x="776" y="1"/>
                    <a:pt x="980" y="209"/>
                    <a:pt x="980" y="543"/>
                  </a:cubicBezTo>
                  <a:cubicBezTo>
                    <a:pt x="980" y="881"/>
                    <a:pt x="776" y="1089"/>
                    <a:pt x="490" y="1089"/>
                  </a:cubicBezTo>
                  <a:cubicBezTo>
                    <a:pt x="204" y="1089"/>
                    <a:pt x="0" y="876"/>
                    <a:pt x="0" y="543"/>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 name="Google Shape;1642;p32"/>
            <p:cNvSpPr/>
            <p:nvPr/>
          </p:nvSpPr>
          <p:spPr>
            <a:xfrm>
              <a:off x="5361717" y="2689087"/>
              <a:ext cx="475814" cy="471172"/>
            </a:xfrm>
            <a:custGeom>
              <a:avLst/>
              <a:gdLst/>
              <a:ahLst/>
              <a:cxnLst/>
              <a:rect l="l" t="t" r="r" b="b"/>
              <a:pathLst>
                <a:path w="4818" h="4771" extrusionOk="0">
                  <a:moveTo>
                    <a:pt x="4818" y="2386"/>
                  </a:moveTo>
                  <a:cubicBezTo>
                    <a:pt x="4818" y="2555"/>
                    <a:pt x="4462" y="2685"/>
                    <a:pt x="4427" y="2845"/>
                  </a:cubicBezTo>
                  <a:cubicBezTo>
                    <a:pt x="4388" y="3010"/>
                    <a:pt x="4653" y="3283"/>
                    <a:pt x="4579" y="3431"/>
                  </a:cubicBezTo>
                  <a:cubicBezTo>
                    <a:pt x="4506" y="3582"/>
                    <a:pt x="4133" y="3543"/>
                    <a:pt x="4029" y="3673"/>
                  </a:cubicBezTo>
                  <a:cubicBezTo>
                    <a:pt x="3925" y="3808"/>
                    <a:pt x="4042" y="4163"/>
                    <a:pt x="3912" y="4267"/>
                  </a:cubicBezTo>
                  <a:cubicBezTo>
                    <a:pt x="3781" y="4371"/>
                    <a:pt x="3461" y="4176"/>
                    <a:pt x="3309" y="4250"/>
                  </a:cubicBezTo>
                  <a:cubicBezTo>
                    <a:pt x="3157" y="4324"/>
                    <a:pt x="3109" y="4697"/>
                    <a:pt x="2945" y="4736"/>
                  </a:cubicBezTo>
                  <a:cubicBezTo>
                    <a:pt x="2784" y="4770"/>
                    <a:pt x="2580" y="4454"/>
                    <a:pt x="2411" y="4454"/>
                  </a:cubicBezTo>
                  <a:cubicBezTo>
                    <a:pt x="2238" y="4454"/>
                    <a:pt x="2034" y="4770"/>
                    <a:pt x="1874" y="4736"/>
                  </a:cubicBezTo>
                  <a:cubicBezTo>
                    <a:pt x="1709" y="4697"/>
                    <a:pt x="1661" y="4324"/>
                    <a:pt x="1510" y="4250"/>
                  </a:cubicBezTo>
                  <a:cubicBezTo>
                    <a:pt x="1358" y="4176"/>
                    <a:pt x="1037" y="4371"/>
                    <a:pt x="907" y="4267"/>
                  </a:cubicBezTo>
                  <a:cubicBezTo>
                    <a:pt x="777" y="4163"/>
                    <a:pt x="898" y="3808"/>
                    <a:pt x="790" y="3673"/>
                  </a:cubicBezTo>
                  <a:cubicBezTo>
                    <a:pt x="686" y="3543"/>
                    <a:pt x="313" y="3582"/>
                    <a:pt x="239" y="3431"/>
                  </a:cubicBezTo>
                  <a:cubicBezTo>
                    <a:pt x="165" y="3283"/>
                    <a:pt x="430" y="3010"/>
                    <a:pt x="391" y="2845"/>
                  </a:cubicBezTo>
                  <a:cubicBezTo>
                    <a:pt x="356" y="2685"/>
                    <a:pt x="1" y="2555"/>
                    <a:pt x="1" y="2386"/>
                  </a:cubicBezTo>
                  <a:cubicBezTo>
                    <a:pt x="1" y="2212"/>
                    <a:pt x="356" y="2086"/>
                    <a:pt x="391" y="1926"/>
                  </a:cubicBezTo>
                  <a:cubicBezTo>
                    <a:pt x="430" y="1761"/>
                    <a:pt x="165" y="1488"/>
                    <a:pt x="239" y="1341"/>
                  </a:cubicBezTo>
                  <a:cubicBezTo>
                    <a:pt x="313" y="1189"/>
                    <a:pt x="686" y="1224"/>
                    <a:pt x="790" y="1094"/>
                  </a:cubicBezTo>
                  <a:cubicBezTo>
                    <a:pt x="898" y="964"/>
                    <a:pt x="777" y="608"/>
                    <a:pt x="907" y="504"/>
                  </a:cubicBezTo>
                  <a:cubicBezTo>
                    <a:pt x="1037" y="400"/>
                    <a:pt x="1358" y="595"/>
                    <a:pt x="1510" y="521"/>
                  </a:cubicBezTo>
                  <a:cubicBezTo>
                    <a:pt x="1661" y="448"/>
                    <a:pt x="1709" y="75"/>
                    <a:pt x="1874" y="36"/>
                  </a:cubicBezTo>
                  <a:cubicBezTo>
                    <a:pt x="2034" y="1"/>
                    <a:pt x="2238" y="317"/>
                    <a:pt x="2411" y="317"/>
                  </a:cubicBezTo>
                  <a:cubicBezTo>
                    <a:pt x="2580" y="317"/>
                    <a:pt x="2784" y="1"/>
                    <a:pt x="2945" y="36"/>
                  </a:cubicBezTo>
                  <a:cubicBezTo>
                    <a:pt x="3109" y="75"/>
                    <a:pt x="3157" y="448"/>
                    <a:pt x="3309" y="521"/>
                  </a:cubicBezTo>
                  <a:cubicBezTo>
                    <a:pt x="3461" y="595"/>
                    <a:pt x="3781" y="400"/>
                    <a:pt x="3912" y="504"/>
                  </a:cubicBezTo>
                  <a:cubicBezTo>
                    <a:pt x="4042" y="608"/>
                    <a:pt x="3925" y="964"/>
                    <a:pt x="4029" y="1094"/>
                  </a:cubicBezTo>
                  <a:cubicBezTo>
                    <a:pt x="4133" y="1228"/>
                    <a:pt x="4506" y="1189"/>
                    <a:pt x="4579" y="1341"/>
                  </a:cubicBezTo>
                  <a:cubicBezTo>
                    <a:pt x="4653" y="1488"/>
                    <a:pt x="4388" y="1761"/>
                    <a:pt x="4427" y="1926"/>
                  </a:cubicBezTo>
                  <a:cubicBezTo>
                    <a:pt x="4462" y="2086"/>
                    <a:pt x="4818" y="2212"/>
                    <a:pt x="4818" y="2386"/>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 name="Google Shape;1643;p32"/>
            <p:cNvSpPr/>
            <p:nvPr/>
          </p:nvSpPr>
          <p:spPr>
            <a:xfrm>
              <a:off x="5485066" y="2824878"/>
              <a:ext cx="229117" cy="199589"/>
            </a:xfrm>
            <a:custGeom>
              <a:avLst/>
              <a:gdLst/>
              <a:ahLst/>
              <a:cxnLst/>
              <a:rect l="l" t="t" r="r" b="b"/>
              <a:pathLst>
                <a:path w="2320" h="2021" extrusionOk="0">
                  <a:moveTo>
                    <a:pt x="2034" y="1475"/>
                  </a:moveTo>
                  <a:cubicBezTo>
                    <a:pt x="2034" y="1266"/>
                    <a:pt x="1956" y="1162"/>
                    <a:pt x="1830" y="1162"/>
                  </a:cubicBezTo>
                  <a:cubicBezTo>
                    <a:pt x="1709" y="1162"/>
                    <a:pt x="1622" y="1262"/>
                    <a:pt x="1622" y="1475"/>
                  </a:cubicBezTo>
                  <a:cubicBezTo>
                    <a:pt x="1622" y="1687"/>
                    <a:pt x="1709" y="1787"/>
                    <a:pt x="1830" y="1787"/>
                  </a:cubicBezTo>
                  <a:cubicBezTo>
                    <a:pt x="1956" y="1787"/>
                    <a:pt x="2034" y="1683"/>
                    <a:pt x="2034" y="1475"/>
                  </a:cubicBezTo>
                  <a:close/>
                  <a:moveTo>
                    <a:pt x="1340" y="1475"/>
                  </a:moveTo>
                  <a:cubicBezTo>
                    <a:pt x="1340" y="1145"/>
                    <a:pt x="1544" y="933"/>
                    <a:pt x="1830" y="933"/>
                  </a:cubicBezTo>
                  <a:cubicBezTo>
                    <a:pt x="2116" y="933"/>
                    <a:pt x="2320" y="1145"/>
                    <a:pt x="2320" y="1475"/>
                  </a:cubicBezTo>
                  <a:cubicBezTo>
                    <a:pt x="2320" y="1808"/>
                    <a:pt x="2116" y="2021"/>
                    <a:pt x="1830" y="2021"/>
                  </a:cubicBezTo>
                  <a:cubicBezTo>
                    <a:pt x="1544" y="2021"/>
                    <a:pt x="1340" y="1808"/>
                    <a:pt x="1340" y="1475"/>
                  </a:cubicBezTo>
                  <a:close/>
                  <a:moveTo>
                    <a:pt x="1665" y="22"/>
                  </a:moveTo>
                  <a:lnTo>
                    <a:pt x="2003" y="22"/>
                  </a:lnTo>
                  <a:lnTo>
                    <a:pt x="655" y="1995"/>
                  </a:lnTo>
                  <a:lnTo>
                    <a:pt x="321" y="1995"/>
                  </a:lnTo>
                  <a:close/>
                  <a:moveTo>
                    <a:pt x="698" y="547"/>
                  </a:moveTo>
                  <a:cubicBezTo>
                    <a:pt x="698" y="334"/>
                    <a:pt x="616" y="235"/>
                    <a:pt x="490" y="235"/>
                  </a:cubicBezTo>
                  <a:cubicBezTo>
                    <a:pt x="369" y="235"/>
                    <a:pt x="287" y="339"/>
                    <a:pt x="287" y="547"/>
                  </a:cubicBezTo>
                  <a:cubicBezTo>
                    <a:pt x="287" y="755"/>
                    <a:pt x="369" y="859"/>
                    <a:pt x="490" y="859"/>
                  </a:cubicBezTo>
                  <a:cubicBezTo>
                    <a:pt x="616" y="859"/>
                    <a:pt x="698" y="755"/>
                    <a:pt x="698" y="547"/>
                  </a:cubicBezTo>
                  <a:close/>
                  <a:moveTo>
                    <a:pt x="0" y="547"/>
                  </a:moveTo>
                  <a:cubicBezTo>
                    <a:pt x="0" y="213"/>
                    <a:pt x="204" y="0"/>
                    <a:pt x="490" y="0"/>
                  </a:cubicBezTo>
                  <a:cubicBezTo>
                    <a:pt x="776" y="0"/>
                    <a:pt x="980" y="209"/>
                    <a:pt x="980" y="547"/>
                  </a:cubicBezTo>
                  <a:cubicBezTo>
                    <a:pt x="980" y="881"/>
                    <a:pt x="776" y="1089"/>
                    <a:pt x="490" y="1089"/>
                  </a:cubicBezTo>
                  <a:cubicBezTo>
                    <a:pt x="204" y="1089"/>
                    <a:pt x="0" y="876"/>
                    <a:pt x="0" y="54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 name="Google Shape;1644;p32"/>
            <p:cNvSpPr/>
            <p:nvPr/>
          </p:nvSpPr>
          <p:spPr>
            <a:xfrm>
              <a:off x="3539341" y="2793177"/>
              <a:ext cx="440755" cy="440656"/>
            </a:xfrm>
            <a:custGeom>
              <a:avLst/>
              <a:gdLst/>
              <a:ahLst/>
              <a:cxnLst/>
              <a:rect l="l" t="t" r="r" b="b"/>
              <a:pathLst>
                <a:path w="4463" h="4462" extrusionOk="0">
                  <a:moveTo>
                    <a:pt x="4462" y="2233"/>
                  </a:moveTo>
                  <a:cubicBezTo>
                    <a:pt x="4462" y="3439"/>
                    <a:pt x="3500" y="4423"/>
                    <a:pt x="2303" y="4462"/>
                  </a:cubicBezTo>
                  <a:cubicBezTo>
                    <a:pt x="2277" y="4462"/>
                    <a:pt x="2255" y="4462"/>
                    <a:pt x="2229" y="4462"/>
                  </a:cubicBezTo>
                  <a:cubicBezTo>
                    <a:pt x="998" y="4462"/>
                    <a:pt x="1" y="3465"/>
                    <a:pt x="1" y="2233"/>
                  </a:cubicBezTo>
                  <a:cubicBezTo>
                    <a:pt x="1" y="1002"/>
                    <a:pt x="998" y="1"/>
                    <a:pt x="2229" y="1"/>
                  </a:cubicBezTo>
                  <a:cubicBezTo>
                    <a:pt x="2255" y="1"/>
                    <a:pt x="2277" y="1"/>
                    <a:pt x="2303" y="5"/>
                  </a:cubicBezTo>
                  <a:cubicBezTo>
                    <a:pt x="3500" y="44"/>
                    <a:pt x="4462" y="1024"/>
                    <a:pt x="4462" y="2233"/>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 name="Google Shape;1645;p32"/>
            <p:cNvSpPr/>
            <p:nvPr/>
          </p:nvSpPr>
          <p:spPr>
            <a:xfrm>
              <a:off x="3553464" y="2793572"/>
              <a:ext cx="426632" cy="440261"/>
            </a:xfrm>
            <a:custGeom>
              <a:avLst/>
              <a:gdLst/>
              <a:ahLst/>
              <a:cxnLst/>
              <a:rect l="l" t="t" r="r" b="b"/>
              <a:pathLst>
                <a:path w="4320" h="4458" extrusionOk="0">
                  <a:moveTo>
                    <a:pt x="4319" y="2229"/>
                  </a:moveTo>
                  <a:cubicBezTo>
                    <a:pt x="4319" y="3435"/>
                    <a:pt x="3357" y="4419"/>
                    <a:pt x="2160" y="4458"/>
                  </a:cubicBezTo>
                  <a:cubicBezTo>
                    <a:pt x="959" y="4419"/>
                    <a:pt x="1" y="3435"/>
                    <a:pt x="1" y="2229"/>
                  </a:cubicBezTo>
                  <a:cubicBezTo>
                    <a:pt x="1" y="1020"/>
                    <a:pt x="959" y="36"/>
                    <a:pt x="2160" y="1"/>
                  </a:cubicBezTo>
                  <a:cubicBezTo>
                    <a:pt x="3357" y="40"/>
                    <a:pt x="4319" y="1020"/>
                    <a:pt x="4319" y="2229"/>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 name="Google Shape;1646;p32"/>
            <p:cNvSpPr/>
            <p:nvPr/>
          </p:nvSpPr>
          <p:spPr>
            <a:xfrm>
              <a:off x="3750880" y="2845815"/>
              <a:ext cx="29232" cy="167591"/>
            </a:xfrm>
            <a:custGeom>
              <a:avLst/>
              <a:gdLst/>
              <a:ahLst/>
              <a:cxnLst/>
              <a:rect l="l" t="t" r="r" b="b"/>
              <a:pathLst>
                <a:path w="296" h="1697" extrusionOk="0">
                  <a:moveTo>
                    <a:pt x="126" y="23"/>
                  </a:moveTo>
                  <a:lnTo>
                    <a:pt x="1" y="1674"/>
                  </a:lnTo>
                  <a:cubicBezTo>
                    <a:pt x="1" y="1687"/>
                    <a:pt x="9" y="1696"/>
                    <a:pt x="18" y="1696"/>
                  </a:cubicBezTo>
                  <a:lnTo>
                    <a:pt x="278" y="1696"/>
                  </a:lnTo>
                  <a:cubicBezTo>
                    <a:pt x="287" y="1696"/>
                    <a:pt x="296" y="1687"/>
                    <a:pt x="296" y="1674"/>
                  </a:cubicBezTo>
                  <a:lnTo>
                    <a:pt x="165" y="23"/>
                  </a:lnTo>
                  <a:cubicBezTo>
                    <a:pt x="165" y="1"/>
                    <a:pt x="131" y="1"/>
                    <a:pt x="126" y="23"/>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 name="Google Shape;1647;p32"/>
            <p:cNvSpPr/>
            <p:nvPr/>
          </p:nvSpPr>
          <p:spPr>
            <a:xfrm>
              <a:off x="3765497" y="2998692"/>
              <a:ext cx="117423" cy="29627"/>
            </a:xfrm>
            <a:custGeom>
              <a:avLst/>
              <a:gdLst/>
              <a:ahLst/>
              <a:cxnLst/>
              <a:rect l="l" t="t" r="r" b="b"/>
              <a:pathLst>
                <a:path w="1189" h="300" extrusionOk="0">
                  <a:moveTo>
                    <a:pt x="1162" y="126"/>
                  </a:moveTo>
                  <a:lnTo>
                    <a:pt x="26" y="1"/>
                  </a:lnTo>
                  <a:cubicBezTo>
                    <a:pt x="13" y="1"/>
                    <a:pt x="0" y="9"/>
                    <a:pt x="0" y="22"/>
                  </a:cubicBezTo>
                  <a:lnTo>
                    <a:pt x="0" y="274"/>
                  </a:lnTo>
                  <a:cubicBezTo>
                    <a:pt x="0" y="287"/>
                    <a:pt x="13" y="300"/>
                    <a:pt x="26" y="296"/>
                  </a:cubicBezTo>
                  <a:lnTo>
                    <a:pt x="1162" y="170"/>
                  </a:lnTo>
                  <a:cubicBezTo>
                    <a:pt x="1188" y="170"/>
                    <a:pt x="1188" y="131"/>
                    <a:pt x="1162" y="126"/>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 name="Google Shape;1648;p32"/>
            <p:cNvSpPr/>
            <p:nvPr/>
          </p:nvSpPr>
          <p:spPr>
            <a:xfrm>
              <a:off x="3750485" y="2998692"/>
              <a:ext cx="30022" cy="29627"/>
            </a:xfrm>
            <a:custGeom>
              <a:avLst/>
              <a:gdLst/>
              <a:ahLst/>
              <a:cxnLst/>
              <a:rect l="l" t="t" r="r" b="b"/>
              <a:pathLst>
                <a:path w="304" h="300" extrusionOk="0">
                  <a:moveTo>
                    <a:pt x="304" y="148"/>
                  </a:moveTo>
                  <a:cubicBezTo>
                    <a:pt x="304" y="230"/>
                    <a:pt x="235" y="300"/>
                    <a:pt x="152" y="300"/>
                  </a:cubicBezTo>
                  <a:cubicBezTo>
                    <a:pt x="70" y="300"/>
                    <a:pt x="0" y="230"/>
                    <a:pt x="0" y="148"/>
                  </a:cubicBezTo>
                  <a:cubicBezTo>
                    <a:pt x="0" y="66"/>
                    <a:pt x="70" y="1"/>
                    <a:pt x="152" y="1"/>
                  </a:cubicBezTo>
                  <a:cubicBezTo>
                    <a:pt x="235" y="1"/>
                    <a:pt x="304" y="66"/>
                    <a:pt x="304" y="148"/>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 name="Google Shape;1649;p32"/>
            <p:cNvSpPr/>
            <p:nvPr/>
          </p:nvSpPr>
          <p:spPr>
            <a:xfrm>
              <a:off x="3762040" y="2813719"/>
              <a:ext cx="6913" cy="20245"/>
            </a:xfrm>
            <a:custGeom>
              <a:avLst/>
              <a:gdLst/>
              <a:ahLst/>
              <a:cxnLst/>
              <a:rect l="l" t="t" r="r" b="b"/>
              <a:pathLst>
                <a:path w="70" h="205" extrusionOk="0">
                  <a:moveTo>
                    <a:pt x="48" y="204"/>
                  </a:moveTo>
                  <a:lnTo>
                    <a:pt x="22" y="204"/>
                  </a:lnTo>
                  <a:cubicBezTo>
                    <a:pt x="9" y="204"/>
                    <a:pt x="0" y="196"/>
                    <a:pt x="0" y="187"/>
                  </a:cubicBezTo>
                  <a:lnTo>
                    <a:pt x="0" y="18"/>
                  </a:lnTo>
                  <a:cubicBezTo>
                    <a:pt x="0" y="9"/>
                    <a:pt x="9" y="1"/>
                    <a:pt x="22" y="1"/>
                  </a:cubicBezTo>
                  <a:lnTo>
                    <a:pt x="48" y="1"/>
                  </a:lnTo>
                  <a:cubicBezTo>
                    <a:pt x="61" y="1"/>
                    <a:pt x="70" y="9"/>
                    <a:pt x="70" y="18"/>
                  </a:cubicBezTo>
                  <a:lnTo>
                    <a:pt x="70" y="187"/>
                  </a:lnTo>
                  <a:cubicBezTo>
                    <a:pt x="70" y="196"/>
                    <a:pt x="61" y="204"/>
                    <a:pt x="48" y="204"/>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 name="Google Shape;1650;p32"/>
            <p:cNvSpPr/>
            <p:nvPr/>
          </p:nvSpPr>
          <p:spPr>
            <a:xfrm>
              <a:off x="3662690" y="2839890"/>
              <a:ext cx="15505" cy="20147"/>
            </a:xfrm>
            <a:custGeom>
              <a:avLst/>
              <a:gdLst/>
              <a:ahLst/>
              <a:cxnLst/>
              <a:rect l="l" t="t" r="r" b="b"/>
              <a:pathLst>
                <a:path w="157" h="204" extrusionOk="0">
                  <a:moveTo>
                    <a:pt x="144" y="182"/>
                  </a:moveTo>
                  <a:lnTo>
                    <a:pt x="118" y="200"/>
                  </a:lnTo>
                  <a:cubicBezTo>
                    <a:pt x="109" y="204"/>
                    <a:pt x="96" y="200"/>
                    <a:pt x="92" y="191"/>
                  </a:cubicBezTo>
                  <a:lnTo>
                    <a:pt x="9" y="43"/>
                  </a:lnTo>
                  <a:cubicBezTo>
                    <a:pt x="1" y="35"/>
                    <a:pt x="5" y="26"/>
                    <a:pt x="14" y="22"/>
                  </a:cubicBezTo>
                  <a:lnTo>
                    <a:pt x="40" y="4"/>
                  </a:lnTo>
                  <a:cubicBezTo>
                    <a:pt x="48" y="0"/>
                    <a:pt x="61" y="4"/>
                    <a:pt x="66" y="13"/>
                  </a:cubicBezTo>
                  <a:lnTo>
                    <a:pt x="152" y="156"/>
                  </a:lnTo>
                  <a:cubicBezTo>
                    <a:pt x="157" y="165"/>
                    <a:pt x="152" y="178"/>
                    <a:pt x="144" y="182"/>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 name="Google Shape;1651;p32"/>
            <p:cNvSpPr/>
            <p:nvPr/>
          </p:nvSpPr>
          <p:spPr>
            <a:xfrm>
              <a:off x="3591189" y="2912180"/>
              <a:ext cx="20245" cy="15505"/>
            </a:xfrm>
            <a:custGeom>
              <a:avLst/>
              <a:gdLst/>
              <a:ahLst/>
              <a:cxnLst/>
              <a:rect l="l" t="t" r="r" b="b"/>
              <a:pathLst>
                <a:path w="205" h="157" extrusionOk="0">
                  <a:moveTo>
                    <a:pt x="200" y="118"/>
                  </a:moveTo>
                  <a:lnTo>
                    <a:pt x="183" y="144"/>
                  </a:lnTo>
                  <a:cubicBezTo>
                    <a:pt x="178" y="153"/>
                    <a:pt x="165" y="157"/>
                    <a:pt x="157" y="153"/>
                  </a:cubicBezTo>
                  <a:lnTo>
                    <a:pt x="14" y="66"/>
                  </a:lnTo>
                  <a:cubicBezTo>
                    <a:pt x="5" y="62"/>
                    <a:pt x="1" y="49"/>
                    <a:pt x="5" y="40"/>
                  </a:cubicBezTo>
                  <a:lnTo>
                    <a:pt x="22" y="14"/>
                  </a:lnTo>
                  <a:cubicBezTo>
                    <a:pt x="27" y="5"/>
                    <a:pt x="40" y="1"/>
                    <a:pt x="48" y="10"/>
                  </a:cubicBezTo>
                  <a:lnTo>
                    <a:pt x="191" y="92"/>
                  </a:lnTo>
                  <a:cubicBezTo>
                    <a:pt x="200" y="96"/>
                    <a:pt x="204" y="109"/>
                    <a:pt x="200" y="118"/>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 name="Google Shape;1652;p32"/>
            <p:cNvSpPr/>
            <p:nvPr/>
          </p:nvSpPr>
          <p:spPr>
            <a:xfrm>
              <a:off x="3566401" y="3012024"/>
              <a:ext cx="20147" cy="6518"/>
            </a:xfrm>
            <a:custGeom>
              <a:avLst/>
              <a:gdLst/>
              <a:ahLst/>
              <a:cxnLst/>
              <a:rect l="l" t="t" r="r" b="b"/>
              <a:pathLst>
                <a:path w="204" h="66" extrusionOk="0">
                  <a:moveTo>
                    <a:pt x="204" y="17"/>
                  </a:moveTo>
                  <a:lnTo>
                    <a:pt x="204" y="48"/>
                  </a:lnTo>
                  <a:cubicBezTo>
                    <a:pt x="204" y="61"/>
                    <a:pt x="195" y="65"/>
                    <a:pt x="186" y="65"/>
                  </a:cubicBezTo>
                  <a:lnTo>
                    <a:pt x="17" y="65"/>
                  </a:lnTo>
                  <a:cubicBezTo>
                    <a:pt x="9" y="65"/>
                    <a:pt x="0" y="61"/>
                    <a:pt x="0" y="48"/>
                  </a:cubicBezTo>
                  <a:lnTo>
                    <a:pt x="0" y="17"/>
                  </a:lnTo>
                  <a:cubicBezTo>
                    <a:pt x="0" y="9"/>
                    <a:pt x="9" y="0"/>
                    <a:pt x="17" y="0"/>
                  </a:cubicBezTo>
                  <a:lnTo>
                    <a:pt x="186" y="0"/>
                  </a:lnTo>
                  <a:cubicBezTo>
                    <a:pt x="195" y="0"/>
                    <a:pt x="204" y="9"/>
                    <a:pt x="204" y="17"/>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 name="Google Shape;1653;p32"/>
            <p:cNvSpPr/>
            <p:nvPr/>
          </p:nvSpPr>
          <p:spPr>
            <a:xfrm>
              <a:off x="3592473" y="3102782"/>
              <a:ext cx="20245" cy="15110"/>
            </a:xfrm>
            <a:custGeom>
              <a:avLst/>
              <a:gdLst/>
              <a:ahLst/>
              <a:cxnLst/>
              <a:rect l="l" t="t" r="r" b="b"/>
              <a:pathLst>
                <a:path w="205" h="153" extrusionOk="0">
                  <a:moveTo>
                    <a:pt x="183" y="13"/>
                  </a:moveTo>
                  <a:lnTo>
                    <a:pt x="200" y="39"/>
                  </a:lnTo>
                  <a:cubicBezTo>
                    <a:pt x="204" y="48"/>
                    <a:pt x="200" y="57"/>
                    <a:pt x="191" y="65"/>
                  </a:cubicBezTo>
                  <a:lnTo>
                    <a:pt x="48" y="148"/>
                  </a:lnTo>
                  <a:cubicBezTo>
                    <a:pt x="35" y="152"/>
                    <a:pt x="27" y="148"/>
                    <a:pt x="22" y="139"/>
                  </a:cubicBezTo>
                  <a:lnTo>
                    <a:pt x="5" y="113"/>
                  </a:lnTo>
                  <a:cubicBezTo>
                    <a:pt x="1" y="104"/>
                    <a:pt x="5" y="96"/>
                    <a:pt x="14" y="87"/>
                  </a:cubicBezTo>
                  <a:lnTo>
                    <a:pt x="157" y="5"/>
                  </a:lnTo>
                  <a:cubicBezTo>
                    <a:pt x="165" y="0"/>
                    <a:pt x="178" y="5"/>
                    <a:pt x="183" y="13"/>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4" name="Google Shape;1654;p32"/>
            <p:cNvSpPr/>
            <p:nvPr/>
          </p:nvSpPr>
          <p:spPr>
            <a:xfrm>
              <a:off x="3664863" y="3169542"/>
              <a:ext cx="15505" cy="20245"/>
            </a:xfrm>
            <a:custGeom>
              <a:avLst/>
              <a:gdLst/>
              <a:ahLst/>
              <a:cxnLst/>
              <a:rect l="l" t="t" r="r" b="b"/>
              <a:pathLst>
                <a:path w="157" h="205" extrusionOk="0">
                  <a:moveTo>
                    <a:pt x="117" y="5"/>
                  </a:moveTo>
                  <a:lnTo>
                    <a:pt x="143" y="18"/>
                  </a:lnTo>
                  <a:cubicBezTo>
                    <a:pt x="152" y="27"/>
                    <a:pt x="156" y="35"/>
                    <a:pt x="152" y="44"/>
                  </a:cubicBezTo>
                  <a:lnTo>
                    <a:pt x="65" y="191"/>
                  </a:lnTo>
                  <a:cubicBezTo>
                    <a:pt x="61" y="200"/>
                    <a:pt x="48" y="204"/>
                    <a:pt x="39" y="196"/>
                  </a:cubicBezTo>
                  <a:lnTo>
                    <a:pt x="13" y="183"/>
                  </a:lnTo>
                  <a:cubicBezTo>
                    <a:pt x="5" y="178"/>
                    <a:pt x="0" y="165"/>
                    <a:pt x="9" y="157"/>
                  </a:cubicBezTo>
                  <a:lnTo>
                    <a:pt x="91" y="9"/>
                  </a:lnTo>
                  <a:cubicBezTo>
                    <a:pt x="96" y="1"/>
                    <a:pt x="109" y="1"/>
                    <a:pt x="117" y="5"/>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5" name="Google Shape;1655;p32"/>
            <p:cNvSpPr/>
            <p:nvPr/>
          </p:nvSpPr>
          <p:spPr>
            <a:xfrm>
              <a:off x="3764608" y="3194429"/>
              <a:ext cx="6913" cy="20147"/>
            </a:xfrm>
            <a:custGeom>
              <a:avLst/>
              <a:gdLst/>
              <a:ahLst/>
              <a:cxnLst/>
              <a:rect l="l" t="t" r="r" b="b"/>
              <a:pathLst>
                <a:path w="70" h="204" extrusionOk="0">
                  <a:moveTo>
                    <a:pt x="18" y="0"/>
                  </a:moveTo>
                  <a:lnTo>
                    <a:pt x="48" y="0"/>
                  </a:lnTo>
                  <a:cubicBezTo>
                    <a:pt x="61" y="0"/>
                    <a:pt x="70" y="9"/>
                    <a:pt x="70" y="17"/>
                  </a:cubicBezTo>
                  <a:lnTo>
                    <a:pt x="70" y="187"/>
                  </a:lnTo>
                  <a:cubicBezTo>
                    <a:pt x="70" y="195"/>
                    <a:pt x="61" y="204"/>
                    <a:pt x="48" y="204"/>
                  </a:cubicBezTo>
                  <a:lnTo>
                    <a:pt x="18" y="204"/>
                  </a:lnTo>
                  <a:cubicBezTo>
                    <a:pt x="9" y="204"/>
                    <a:pt x="0" y="195"/>
                    <a:pt x="0" y="187"/>
                  </a:cubicBezTo>
                  <a:lnTo>
                    <a:pt x="0" y="17"/>
                  </a:lnTo>
                  <a:cubicBezTo>
                    <a:pt x="0" y="4"/>
                    <a:pt x="9" y="0"/>
                    <a:pt x="18" y="0"/>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7" name="Google Shape;1656;p32"/>
            <p:cNvSpPr/>
            <p:nvPr/>
          </p:nvSpPr>
          <p:spPr>
            <a:xfrm>
              <a:off x="3855366" y="3168258"/>
              <a:ext cx="15110" cy="20245"/>
            </a:xfrm>
            <a:custGeom>
              <a:avLst/>
              <a:gdLst/>
              <a:ahLst/>
              <a:cxnLst/>
              <a:rect l="l" t="t" r="r" b="b"/>
              <a:pathLst>
                <a:path w="153" h="205" extrusionOk="0">
                  <a:moveTo>
                    <a:pt x="14" y="18"/>
                  </a:moveTo>
                  <a:lnTo>
                    <a:pt x="40" y="5"/>
                  </a:lnTo>
                  <a:cubicBezTo>
                    <a:pt x="48" y="1"/>
                    <a:pt x="57" y="5"/>
                    <a:pt x="66" y="14"/>
                  </a:cubicBezTo>
                  <a:lnTo>
                    <a:pt x="148" y="157"/>
                  </a:lnTo>
                  <a:cubicBezTo>
                    <a:pt x="152" y="165"/>
                    <a:pt x="148" y="178"/>
                    <a:pt x="139" y="183"/>
                  </a:cubicBezTo>
                  <a:lnTo>
                    <a:pt x="113" y="200"/>
                  </a:lnTo>
                  <a:cubicBezTo>
                    <a:pt x="105" y="204"/>
                    <a:pt x="96" y="200"/>
                    <a:pt x="87" y="191"/>
                  </a:cubicBezTo>
                  <a:lnTo>
                    <a:pt x="5" y="44"/>
                  </a:lnTo>
                  <a:cubicBezTo>
                    <a:pt x="1" y="35"/>
                    <a:pt x="5" y="27"/>
                    <a:pt x="14" y="18"/>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8" name="Google Shape;1657;p32"/>
            <p:cNvSpPr/>
            <p:nvPr/>
          </p:nvSpPr>
          <p:spPr>
            <a:xfrm>
              <a:off x="3922225" y="3100609"/>
              <a:ext cx="20147" cy="15110"/>
            </a:xfrm>
            <a:custGeom>
              <a:avLst/>
              <a:gdLst/>
              <a:ahLst/>
              <a:cxnLst/>
              <a:rect l="l" t="t" r="r" b="b"/>
              <a:pathLst>
                <a:path w="204" h="153" extrusionOk="0">
                  <a:moveTo>
                    <a:pt x="4" y="40"/>
                  </a:moveTo>
                  <a:lnTo>
                    <a:pt x="17" y="14"/>
                  </a:lnTo>
                  <a:cubicBezTo>
                    <a:pt x="26" y="5"/>
                    <a:pt x="35" y="1"/>
                    <a:pt x="43" y="5"/>
                  </a:cubicBezTo>
                  <a:lnTo>
                    <a:pt x="191" y="87"/>
                  </a:lnTo>
                  <a:cubicBezTo>
                    <a:pt x="199" y="96"/>
                    <a:pt x="204" y="105"/>
                    <a:pt x="195" y="113"/>
                  </a:cubicBezTo>
                  <a:lnTo>
                    <a:pt x="182" y="139"/>
                  </a:lnTo>
                  <a:cubicBezTo>
                    <a:pt x="178" y="152"/>
                    <a:pt x="165" y="152"/>
                    <a:pt x="156" y="148"/>
                  </a:cubicBezTo>
                  <a:lnTo>
                    <a:pt x="13" y="66"/>
                  </a:lnTo>
                  <a:cubicBezTo>
                    <a:pt x="0" y="57"/>
                    <a:pt x="0" y="48"/>
                    <a:pt x="4" y="40"/>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9" name="Google Shape;1658;p32"/>
            <p:cNvSpPr/>
            <p:nvPr/>
          </p:nvSpPr>
          <p:spPr>
            <a:xfrm>
              <a:off x="3947013" y="3009456"/>
              <a:ext cx="20245" cy="6913"/>
            </a:xfrm>
            <a:custGeom>
              <a:avLst/>
              <a:gdLst/>
              <a:ahLst/>
              <a:cxnLst/>
              <a:rect l="l" t="t" r="r" b="b"/>
              <a:pathLst>
                <a:path w="205" h="70" extrusionOk="0">
                  <a:moveTo>
                    <a:pt x="0" y="48"/>
                  </a:moveTo>
                  <a:lnTo>
                    <a:pt x="0" y="17"/>
                  </a:lnTo>
                  <a:cubicBezTo>
                    <a:pt x="0" y="9"/>
                    <a:pt x="9" y="0"/>
                    <a:pt x="18" y="0"/>
                  </a:cubicBezTo>
                  <a:lnTo>
                    <a:pt x="187" y="0"/>
                  </a:lnTo>
                  <a:cubicBezTo>
                    <a:pt x="196" y="0"/>
                    <a:pt x="204" y="9"/>
                    <a:pt x="204" y="17"/>
                  </a:cubicBezTo>
                  <a:lnTo>
                    <a:pt x="204" y="48"/>
                  </a:lnTo>
                  <a:cubicBezTo>
                    <a:pt x="204" y="61"/>
                    <a:pt x="196" y="69"/>
                    <a:pt x="187" y="69"/>
                  </a:cubicBezTo>
                  <a:lnTo>
                    <a:pt x="18" y="69"/>
                  </a:lnTo>
                  <a:cubicBezTo>
                    <a:pt x="9" y="69"/>
                    <a:pt x="0" y="61"/>
                    <a:pt x="0" y="48"/>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0" name="Google Shape;1659;p32"/>
            <p:cNvSpPr/>
            <p:nvPr/>
          </p:nvSpPr>
          <p:spPr>
            <a:xfrm>
              <a:off x="3920941" y="2910106"/>
              <a:ext cx="20147" cy="15505"/>
            </a:xfrm>
            <a:custGeom>
              <a:avLst/>
              <a:gdLst/>
              <a:ahLst/>
              <a:cxnLst/>
              <a:rect l="l" t="t" r="r" b="b"/>
              <a:pathLst>
                <a:path w="204" h="157" extrusionOk="0">
                  <a:moveTo>
                    <a:pt x="22" y="143"/>
                  </a:moveTo>
                  <a:lnTo>
                    <a:pt x="4" y="117"/>
                  </a:lnTo>
                  <a:cubicBezTo>
                    <a:pt x="0" y="109"/>
                    <a:pt x="4" y="96"/>
                    <a:pt x="13" y="91"/>
                  </a:cubicBezTo>
                  <a:lnTo>
                    <a:pt x="156" y="9"/>
                  </a:lnTo>
                  <a:cubicBezTo>
                    <a:pt x="165" y="0"/>
                    <a:pt x="178" y="5"/>
                    <a:pt x="182" y="13"/>
                  </a:cubicBezTo>
                  <a:lnTo>
                    <a:pt x="199" y="39"/>
                  </a:lnTo>
                  <a:cubicBezTo>
                    <a:pt x="204" y="48"/>
                    <a:pt x="199" y="61"/>
                    <a:pt x="191" y="65"/>
                  </a:cubicBezTo>
                  <a:lnTo>
                    <a:pt x="43" y="152"/>
                  </a:lnTo>
                  <a:cubicBezTo>
                    <a:pt x="35" y="156"/>
                    <a:pt x="26" y="152"/>
                    <a:pt x="22" y="143"/>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1" name="Google Shape;1660;p32"/>
            <p:cNvSpPr/>
            <p:nvPr/>
          </p:nvSpPr>
          <p:spPr>
            <a:xfrm>
              <a:off x="3853193" y="2838606"/>
              <a:ext cx="15110" cy="20147"/>
            </a:xfrm>
            <a:custGeom>
              <a:avLst/>
              <a:gdLst/>
              <a:ahLst/>
              <a:cxnLst/>
              <a:rect l="l" t="t" r="r" b="b"/>
              <a:pathLst>
                <a:path w="153" h="204" extrusionOk="0">
                  <a:moveTo>
                    <a:pt x="40" y="200"/>
                  </a:moveTo>
                  <a:lnTo>
                    <a:pt x="14" y="182"/>
                  </a:lnTo>
                  <a:cubicBezTo>
                    <a:pt x="5" y="178"/>
                    <a:pt x="1" y="165"/>
                    <a:pt x="5" y="156"/>
                  </a:cubicBezTo>
                  <a:lnTo>
                    <a:pt x="88" y="13"/>
                  </a:lnTo>
                  <a:cubicBezTo>
                    <a:pt x="96" y="4"/>
                    <a:pt x="105" y="0"/>
                    <a:pt x="114" y="4"/>
                  </a:cubicBezTo>
                  <a:lnTo>
                    <a:pt x="140" y="22"/>
                  </a:lnTo>
                  <a:cubicBezTo>
                    <a:pt x="153" y="26"/>
                    <a:pt x="153" y="39"/>
                    <a:pt x="148" y="48"/>
                  </a:cubicBezTo>
                  <a:lnTo>
                    <a:pt x="66" y="191"/>
                  </a:lnTo>
                  <a:cubicBezTo>
                    <a:pt x="62" y="200"/>
                    <a:pt x="49" y="204"/>
                    <a:pt x="40" y="200"/>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2" name="Google Shape;1661;p32"/>
            <p:cNvSpPr/>
            <p:nvPr/>
          </p:nvSpPr>
          <p:spPr>
            <a:xfrm>
              <a:off x="3481963" y="2729380"/>
              <a:ext cx="514823" cy="515218"/>
            </a:xfrm>
            <a:custGeom>
              <a:avLst/>
              <a:gdLst/>
              <a:ahLst/>
              <a:cxnLst/>
              <a:rect l="l" t="t" r="r" b="b"/>
              <a:pathLst>
                <a:path w="5213" h="5217" extrusionOk="0">
                  <a:moveTo>
                    <a:pt x="5212" y="2606"/>
                  </a:moveTo>
                  <a:cubicBezTo>
                    <a:pt x="5212" y="4046"/>
                    <a:pt x="4046" y="5216"/>
                    <a:pt x="2607" y="5216"/>
                  </a:cubicBezTo>
                  <a:cubicBezTo>
                    <a:pt x="1167" y="5216"/>
                    <a:pt x="1" y="4046"/>
                    <a:pt x="1" y="2606"/>
                  </a:cubicBezTo>
                  <a:cubicBezTo>
                    <a:pt x="1" y="1167"/>
                    <a:pt x="1167" y="1"/>
                    <a:pt x="2607" y="1"/>
                  </a:cubicBezTo>
                  <a:cubicBezTo>
                    <a:pt x="4046" y="1"/>
                    <a:pt x="5212" y="1167"/>
                    <a:pt x="5212" y="260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3" name="Google Shape;1662;p32"/>
            <p:cNvSpPr/>
            <p:nvPr/>
          </p:nvSpPr>
          <p:spPr>
            <a:xfrm>
              <a:off x="3519294" y="2766612"/>
              <a:ext cx="440656" cy="440755"/>
            </a:xfrm>
            <a:custGeom>
              <a:avLst/>
              <a:gdLst/>
              <a:ahLst/>
              <a:cxnLst/>
              <a:rect l="l" t="t" r="r" b="b"/>
              <a:pathLst>
                <a:path w="4462" h="4463" extrusionOk="0">
                  <a:moveTo>
                    <a:pt x="4462" y="2229"/>
                  </a:moveTo>
                  <a:cubicBezTo>
                    <a:pt x="4462" y="3439"/>
                    <a:pt x="3499" y="4419"/>
                    <a:pt x="2302" y="4458"/>
                  </a:cubicBezTo>
                  <a:cubicBezTo>
                    <a:pt x="2276" y="4462"/>
                    <a:pt x="2255" y="4462"/>
                    <a:pt x="2229" y="4462"/>
                  </a:cubicBezTo>
                  <a:cubicBezTo>
                    <a:pt x="997" y="4462"/>
                    <a:pt x="0" y="3461"/>
                    <a:pt x="0" y="2229"/>
                  </a:cubicBezTo>
                  <a:cubicBezTo>
                    <a:pt x="0" y="998"/>
                    <a:pt x="997" y="1"/>
                    <a:pt x="2229" y="1"/>
                  </a:cubicBezTo>
                  <a:cubicBezTo>
                    <a:pt x="2255" y="1"/>
                    <a:pt x="2276" y="1"/>
                    <a:pt x="2302" y="1"/>
                  </a:cubicBezTo>
                  <a:cubicBezTo>
                    <a:pt x="3499" y="40"/>
                    <a:pt x="4462" y="1024"/>
                    <a:pt x="4462" y="2229"/>
                  </a:cubicBezTo>
                  <a:close/>
                </a:path>
              </a:pathLst>
            </a:custGeom>
            <a:solidFill>
              <a:srgbClr val="617E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4" name="Google Shape;1663;p32"/>
            <p:cNvSpPr/>
            <p:nvPr/>
          </p:nvSpPr>
          <p:spPr>
            <a:xfrm>
              <a:off x="3533416" y="2766612"/>
              <a:ext cx="426534" cy="440261"/>
            </a:xfrm>
            <a:custGeom>
              <a:avLst/>
              <a:gdLst/>
              <a:ahLst/>
              <a:cxnLst/>
              <a:rect l="l" t="t" r="r" b="b"/>
              <a:pathLst>
                <a:path w="4319" h="4458" extrusionOk="0">
                  <a:moveTo>
                    <a:pt x="4319" y="2229"/>
                  </a:moveTo>
                  <a:cubicBezTo>
                    <a:pt x="4319" y="3439"/>
                    <a:pt x="3356" y="4419"/>
                    <a:pt x="2159" y="4458"/>
                  </a:cubicBezTo>
                  <a:cubicBezTo>
                    <a:pt x="958" y="4423"/>
                    <a:pt x="0" y="3439"/>
                    <a:pt x="0" y="2229"/>
                  </a:cubicBezTo>
                  <a:cubicBezTo>
                    <a:pt x="0" y="1024"/>
                    <a:pt x="958" y="40"/>
                    <a:pt x="2159" y="1"/>
                  </a:cubicBezTo>
                  <a:cubicBezTo>
                    <a:pt x="3356" y="40"/>
                    <a:pt x="4319" y="1024"/>
                    <a:pt x="4319" y="2229"/>
                  </a:cubicBezTo>
                  <a:close/>
                </a:path>
              </a:pathLst>
            </a:custGeom>
            <a:solidFill>
              <a:srgbClr val="B6C7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5" name="Google Shape;1664;p32"/>
            <p:cNvSpPr/>
            <p:nvPr/>
          </p:nvSpPr>
          <p:spPr>
            <a:xfrm>
              <a:off x="3730734" y="2818854"/>
              <a:ext cx="29232" cy="167987"/>
            </a:xfrm>
            <a:custGeom>
              <a:avLst/>
              <a:gdLst/>
              <a:ahLst/>
              <a:cxnLst/>
              <a:rect l="l" t="t" r="r" b="b"/>
              <a:pathLst>
                <a:path w="296" h="1701" extrusionOk="0">
                  <a:moveTo>
                    <a:pt x="127" y="22"/>
                  </a:moveTo>
                  <a:lnTo>
                    <a:pt x="1" y="1679"/>
                  </a:lnTo>
                  <a:cubicBezTo>
                    <a:pt x="1" y="1687"/>
                    <a:pt x="10" y="1700"/>
                    <a:pt x="18" y="1700"/>
                  </a:cubicBezTo>
                  <a:lnTo>
                    <a:pt x="278" y="1700"/>
                  </a:lnTo>
                  <a:cubicBezTo>
                    <a:pt x="287" y="1700"/>
                    <a:pt x="296" y="1687"/>
                    <a:pt x="296" y="1679"/>
                  </a:cubicBezTo>
                  <a:lnTo>
                    <a:pt x="166" y="22"/>
                  </a:lnTo>
                  <a:cubicBezTo>
                    <a:pt x="166" y="1"/>
                    <a:pt x="131" y="1"/>
                    <a:pt x="127" y="22"/>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6" name="Google Shape;1665;p32"/>
            <p:cNvSpPr/>
            <p:nvPr/>
          </p:nvSpPr>
          <p:spPr>
            <a:xfrm>
              <a:off x="3745350" y="2971731"/>
              <a:ext cx="117423" cy="29627"/>
            </a:xfrm>
            <a:custGeom>
              <a:avLst/>
              <a:gdLst/>
              <a:ahLst/>
              <a:cxnLst/>
              <a:rect l="l" t="t" r="r" b="b"/>
              <a:pathLst>
                <a:path w="1189" h="300" extrusionOk="0">
                  <a:moveTo>
                    <a:pt x="1162" y="131"/>
                  </a:moveTo>
                  <a:lnTo>
                    <a:pt x="26" y="5"/>
                  </a:lnTo>
                  <a:cubicBezTo>
                    <a:pt x="13" y="1"/>
                    <a:pt x="0" y="14"/>
                    <a:pt x="0" y="27"/>
                  </a:cubicBezTo>
                  <a:lnTo>
                    <a:pt x="0" y="278"/>
                  </a:lnTo>
                  <a:cubicBezTo>
                    <a:pt x="0" y="291"/>
                    <a:pt x="13" y="300"/>
                    <a:pt x="26" y="300"/>
                  </a:cubicBezTo>
                  <a:lnTo>
                    <a:pt x="1162" y="174"/>
                  </a:lnTo>
                  <a:cubicBezTo>
                    <a:pt x="1188" y="170"/>
                    <a:pt x="1188" y="131"/>
                    <a:pt x="1162" y="13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7" name="Google Shape;1666;p32"/>
            <p:cNvSpPr/>
            <p:nvPr/>
          </p:nvSpPr>
          <p:spPr>
            <a:xfrm>
              <a:off x="3730339" y="2971731"/>
              <a:ext cx="30121" cy="29627"/>
            </a:xfrm>
            <a:custGeom>
              <a:avLst/>
              <a:gdLst/>
              <a:ahLst/>
              <a:cxnLst/>
              <a:rect l="l" t="t" r="r" b="b"/>
              <a:pathLst>
                <a:path w="305" h="300" extrusionOk="0">
                  <a:moveTo>
                    <a:pt x="304" y="152"/>
                  </a:moveTo>
                  <a:cubicBezTo>
                    <a:pt x="304" y="235"/>
                    <a:pt x="235" y="300"/>
                    <a:pt x="152" y="300"/>
                  </a:cubicBezTo>
                  <a:cubicBezTo>
                    <a:pt x="70" y="300"/>
                    <a:pt x="1" y="235"/>
                    <a:pt x="1" y="152"/>
                  </a:cubicBezTo>
                  <a:cubicBezTo>
                    <a:pt x="1" y="66"/>
                    <a:pt x="70" y="1"/>
                    <a:pt x="152" y="1"/>
                  </a:cubicBezTo>
                  <a:cubicBezTo>
                    <a:pt x="235" y="1"/>
                    <a:pt x="304" y="66"/>
                    <a:pt x="304" y="152"/>
                  </a:cubicBezTo>
                  <a:close/>
                </a:path>
              </a:pathLst>
            </a:custGeom>
            <a:solidFill>
              <a:srgbClr val="788E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8" name="Google Shape;1667;p32"/>
            <p:cNvSpPr/>
            <p:nvPr/>
          </p:nvSpPr>
          <p:spPr>
            <a:xfrm>
              <a:off x="3741894" y="2786758"/>
              <a:ext cx="7012" cy="20245"/>
            </a:xfrm>
            <a:custGeom>
              <a:avLst/>
              <a:gdLst/>
              <a:ahLst/>
              <a:cxnLst/>
              <a:rect l="l" t="t" r="r" b="b"/>
              <a:pathLst>
                <a:path w="71" h="205" extrusionOk="0">
                  <a:moveTo>
                    <a:pt x="48" y="204"/>
                  </a:moveTo>
                  <a:lnTo>
                    <a:pt x="22" y="204"/>
                  </a:lnTo>
                  <a:cubicBezTo>
                    <a:pt x="9" y="204"/>
                    <a:pt x="1" y="196"/>
                    <a:pt x="1" y="187"/>
                  </a:cubicBezTo>
                  <a:lnTo>
                    <a:pt x="1" y="18"/>
                  </a:lnTo>
                  <a:cubicBezTo>
                    <a:pt x="1" y="9"/>
                    <a:pt x="9" y="1"/>
                    <a:pt x="22" y="1"/>
                  </a:cubicBezTo>
                  <a:lnTo>
                    <a:pt x="48" y="1"/>
                  </a:lnTo>
                  <a:cubicBezTo>
                    <a:pt x="61" y="1"/>
                    <a:pt x="70" y="9"/>
                    <a:pt x="70" y="18"/>
                  </a:cubicBezTo>
                  <a:lnTo>
                    <a:pt x="70" y="187"/>
                  </a:lnTo>
                  <a:cubicBezTo>
                    <a:pt x="70" y="196"/>
                    <a:pt x="61" y="204"/>
                    <a:pt x="48" y="204"/>
                  </a:cubicBezTo>
                  <a:close/>
                </a:path>
              </a:pathLst>
            </a:custGeom>
            <a:solidFill>
              <a:srgbClr val="788E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9" name="Google Shape;1668;p32"/>
            <p:cNvSpPr/>
            <p:nvPr/>
          </p:nvSpPr>
          <p:spPr>
            <a:xfrm>
              <a:off x="3642543" y="2812830"/>
              <a:ext cx="15505" cy="20245"/>
            </a:xfrm>
            <a:custGeom>
              <a:avLst/>
              <a:gdLst/>
              <a:ahLst/>
              <a:cxnLst/>
              <a:rect l="l" t="t" r="r" b="b"/>
              <a:pathLst>
                <a:path w="157" h="205" extrusionOk="0">
                  <a:moveTo>
                    <a:pt x="144" y="183"/>
                  </a:moveTo>
                  <a:lnTo>
                    <a:pt x="118" y="200"/>
                  </a:lnTo>
                  <a:cubicBezTo>
                    <a:pt x="109" y="205"/>
                    <a:pt x="96" y="200"/>
                    <a:pt x="92" y="192"/>
                  </a:cubicBezTo>
                  <a:lnTo>
                    <a:pt x="9" y="49"/>
                  </a:lnTo>
                  <a:cubicBezTo>
                    <a:pt x="1" y="40"/>
                    <a:pt x="5" y="27"/>
                    <a:pt x="14" y="23"/>
                  </a:cubicBezTo>
                  <a:lnTo>
                    <a:pt x="40" y="5"/>
                  </a:lnTo>
                  <a:cubicBezTo>
                    <a:pt x="48" y="1"/>
                    <a:pt x="61" y="5"/>
                    <a:pt x="66" y="14"/>
                  </a:cubicBezTo>
                  <a:lnTo>
                    <a:pt x="153" y="157"/>
                  </a:lnTo>
                  <a:cubicBezTo>
                    <a:pt x="157" y="170"/>
                    <a:pt x="153" y="179"/>
                    <a:pt x="144" y="183"/>
                  </a:cubicBezTo>
                  <a:close/>
                </a:path>
              </a:pathLst>
            </a:custGeom>
            <a:solidFill>
              <a:srgbClr val="788E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0" name="Google Shape;1669;p32"/>
            <p:cNvSpPr/>
            <p:nvPr/>
          </p:nvSpPr>
          <p:spPr>
            <a:xfrm>
              <a:off x="3571043" y="2885713"/>
              <a:ext cx="20245" cy="15011"/>
            </a:xfrm>
            <a:custGeom>
              <a:avLst/>
              <a:gdLst/>
              <a:ahLst/>
              <a:cxnLst/>
              <a:rect l="l" t="t" r="r" b="b"/>
              <a:pathLst>
                <a:path w="205" h="152" extrusionOk="0">
                  <a:moveTo>
                    <a:pt x="200" y="113"/>
                  </a:moveTo>
                  <a:lnTo>
                    <a:pt x="183" y="139"/>
                  </a:lnTo>
                  <a:cubicBezTo>
                    <a:pt x="178" y="147"/>
                    <a:pt x="165" y="152"/>
                    <a:pt x="157" y="147"/>
                  </a:cubicBezTo>
                  <a:lnTo>
                    <a:pt x="14" y="65"/>
                  </a:lnTo>
                  <a:cubicBezTo>
                    <a:pt x="5" y="56"/>
                    <a:pt x="1" y="48"/>
                    <a:pt x="5" y="39"/>
                  </a:cubicBezTo>
                  <a:lnTo>
                    <a:pt x="22" y="13"/>
                  </a:lnTo>
                  <a:cubicBezTo>
                    <a:pt x="27" y="0"/>
                    <a:pt x="40" y="0"/>
                    <a:pt x="48" y="4"/>
                  </a:cubicBezTo>
                  <a:lnTo>
                    <a:pt x="191" y="87"/>
                  </a:lnTo>
                  <a:cubicBezTo>
                    <a:pt x="200" y="91"/>
                    <a:pt x="205" y="104"/>
                    <a:pt x="200" y="113"/>
                  </a:cubicBezTo>
                  <a:close/>
                </a:path>
              </a:pathLst>
            </a:custGeom>
            <a:solidFill>
              <a:srgbClr val="788E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1" name="Google Shape;1670;p32"/>
            <p:cNvSpPr/>
            <p:nvPr/>
          </p:nvSpPr>
          <p:spPr>
            <a:xfrm>
              <a:off x="3546255" y="2984964"/>
              <a:ext cx="20245" cy="7012"/>
            </a:xfrm>
            <a:custGeom>
              <a:avLst/>
              <a:gdLst/>
              <a:ahLst/>
              <a:cxnLst/>
              <a:rect l="l" t="t" r="r" b="b"/>
              <a:pathLst>
                <a:path w="205" h="71" extrusionOk="0">
                  <a:moveTo>
                    <a:pt x="204" y="23"/>
                  </a:moveTo>
                  <a:lnTo>
                    <a:pt x="204" y="49"/>
                  </a:lnTo>
                  <a:cubicBezTo>
                    <a:pt x="204" y="62"/>
                    <a:pt x="195" y="70"/>
                    <a:pt x="187" y="70"/>
                  </a:cubicBezTo>
                  <a:lnTo>
                    <a:pt x="18" y="70"/>
                  </a:lnTo>
                  <a:cubicBezTo>
                    <a:pt x="9" y="70"/>
                    <a:pt x="0" y="62"/>
                    <a:pt x="0" y="49"/>
                  </a:cubicBezTo>
                  <a:lnTo>
                    <a:pt x="0" y="23"/>
                  </a:lnTo>
                  <a:cubicBezTo>
                    <a:pt x="0" y="10"/>
                    <a:pt x="9" y="1"/>
                    <a:pt x="18" y="1"/>
                  </a:cubicBezTo>
                  <a:lnTo>
                    <a:pt x="187" y="1"/>
                  </a:lnTo>
                  <a:cubicBezTo>
                    <a:pt x="195" y="1"/>
                    <a:pt x="204" y="10"/>
                    <a:pt x="204" y="23"/>
                  </a:cubicBezTo>
                  <a:close/>
                </a:path>
              </a:pathLst>
            </a:custGeom>
            <a:solidFill>
              <a:srgbClr val="788E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2" name="Google Shape;1671;p32"/>
            <p:cNvSpPr/>
            <p:nvPr/>
          </p:nvSpPr>
          <p:spPr>
            <a:xfrm>
              <a:off x="3572327" y="3075821"/>
              <a:ext cx="20245" cy="15505"/>
            </a:xfrm>
            <a:custGeom>
              <a:avLst/>
              <a:gdLst/>
              <a:ahLst/>
              <a:cxnLst/>
              <a:rect l="l" t="t" r="r" b="b"/>
              <a:pathLst>
                <a:path w="205" h="157" extrusionOk="0">
                  <a:moveTo>
                    <a:pt x="183" y="13"/>
                  </a:moveTo>
                  <a:lnTo>
                    <a:pt x="200" y="39"/>
                  </a:lnTo>
                  <a:cubicBezTo>
                    <a:pt x="205" y="48"/>
                    <a:pt x="200" y="61"/>
                    <a:pt x="192" y="65"/>
                  </a:cubicBezTo>
                  <a:lnTo>
                    <a:pt x="48" y="148"/>
                  </a:lnTo>
                  <a:cubicBezTo>
                    <a:pt x="35" y="156"/>
                    <a:pt x="27" y="152"/>
                    <a:pt x="22" y="143"/>
                  </a:cubicBezTo>
                  <a:lnTo>
                    <a:pt x="5" y="117"/>
                  </a:lnTo>
                  <a:cubicBezTo>
                    <a:pt x="1" y="109"/>
                    <a:pt x="5" y="96"/>
                    <a:pt x="14" y="91"/>
                  </a:cubicBezTo>
                  <a:lnTo>
                    <a:pt x="157" y="4"/>
                  </a:lnTo>
                  <a:cubicBezTo>
                    <a:pt x="165" y="0"/>
                    <a:pt x="178" y="4"/>
                    <a:pt x="183" y="13"/>
                  </a:cubicBezTo>
                  <a:close/>
                </a:path>
              </a:pathLst>
            </a:custGeom>
            <a:solidFill>
              <a:srgbClr val="788E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3" name="Google Shape;1672;p32"/>
            <p:cNvSpPr/>
            <p:nvPr/>
          </p:nvSpPr>
          <p:spPr>
            <a:xfrm>
              <a:off x="3644716" y="3142581"/>
              <a:ext cx="15505" cy="20245"/>
            </a:xfrm>
            <a:custGeom>
              <a:avLst/>
              <a:gdLst/>
              <a:ahLst/>
              <a:cxnLst/>
              <a:rect l="l" t="t" r="r" b="b"/>
              <a:pathLst>
                <a:path w="157" h="205" extrusionOk="0">
                  <a:moveTo>
                    <a:pt x="118" y="5"/>
                  </a:moveTo>
                  <a:lnTo>
                    <a:pt x="144" y="22"/>
                  </a:lnTo>
                  <a:cubicBezTo>
                    <a:pt x="152" y="27"/>
                    <a:pt x="157" y="40"/>
                    <a:pt x="152" y="48"/>
                  </a:cubicBezTo>
                  <a:lnTo>
                    <a:pt x="66" y="191"/>
                  </a:lnTo>
                  <a:cubicBezTo>
                    <a:pt x="61" y="200"/>
                    <a:pt x="48" y="204"/>
                    <a:pt x="39" y="200"/>
                  </a:cubicBezTo>
                  <a:lnTo>
                    <a:pt x="13" y="183"/>
                  </a:lnTo>
                  <a:cubicBezTo>
                    <a:pt x="5" y="178"/>
                    <a:pt x="0" y="165"/>
                    <a:pt x="9" y="157"/>
                  </a:cubicBezTo>
                  <a:lnTo>
                    <a:pt x="92" y="13"/>
                  </a:lnTo>
                  <a:cubicBezTo>
                    <a:pt x="96" y="5"/>
                    <a:pt x="109" y="0"/>
                    <a:pt x="118" y="5"/>
                  </a:cubicBezTo>
                  <a:close/>
                </a:path>
              </a:pathLst>
            </a:custGeom>
            <a:solidFill>
              <a:srgbClr val="788E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4" name="Google Shape;1673;p32"/>
            <p:cNvSpPr/>
            <p:nvPr/>
          </p:nvSpPr>
          <p:spPr>
            <a:xfrm>
              <a:off x="3744461" y="3167369"/>
              <a:ext cx="7012" cy="20245"/>
            </a:xfrm>
            <a:custGeom>
              <a:avLst/>
              <a:gdLst/>
              <a:ahLst/>
              <a:cxnLst/>
              <a:rect l="l" t="t" r="r" b="b"/>
              <a:pathLst>
                <a:path w="71" h="205" extrusionOk="0">
                  <a:moveTo>
                    <a:pt x="18" y="1"/>
                  </a:moveTo>
                  <a:lnTo>
                    <a:pt x="48" y="1"/>
                  </a:lnTo>
                  <a:cubicBezTo>
                    <a:pt x="61" y="1"/>
                    <a:pt x="70" y="10"/>
                    <a:pt x="70" y="18"/>
                  </a:cubicBezTo>
                  <a:lnTo>
                    <a:pt x="70" y="187"/>
                  </a:lnTo>
                  <a:cubicBezTo>
                    <a:pt x="70" y="196"/>
                    <a:pt x="61" y="205"/>
                    <a:pt x="48" y="205"/>
                  </a:cubicBezTo>
                  <a:lnTo>
                    <a:pt x="18" y="205"/>
                  </a:lnTo>
                  <a:cubicBezTo>
                    <a:pt x="9" y="205"/>
                    <a:pt x="1" y="196"/>
                    <a:pt x="1" y="187"/>
                  </a:cubicBezTo>
                  <a:lnTo>
                    <a:pt x="1" y="18"/>
                  </a:lnTo>
                  <a:cubicBezTo>
                    <a:pt x="1" y="10"/>
                    <a:pt x="9" y="1"/>
                    <a:pt x="18" y="1"/>
                  </a:cubicBezTo>
                  <a:close/>
                </a:path>
              </a:pathLst>
            </a:custGeom>
            <a:solidFill>
              <a:srgbClr val="788E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5" name="Google Shape;1674;p32"/>
            <p:cNvSpPr/>
            <p:nvPr/>
          </p:nvSpPr>
          <p:spPr>
            <a:xfrm>
              <a:off x="3835220" y="3141297"/>
              <a:ext cx="15110" cy="20245"/>
            </a:xfrm>
            <a:custGeom>
              <a:avLst/>
              <a:gdLst/>
              <a:ahLst/>
              <a:cxnLst/>
              <a:rect l="l" t="t" r="r" b="b"/>
              <a:pathLst>
                <a:path w="153" h="205" extrusionOk="0">
                  <a:moveTo>
                    <a:pt x="14" y="22"/>
                  </a:moveTo>
                  <a:lnTo>
                    <a:pt x="40" y="5"/>
                  </a:lnTo>
                  <a:cubicBezTo>
                    <a:pt x="49" y="0"/>
                    <a:pt x="57" y="5"/>
                    <a:pt x="66" y="13"/>
                  </a:cubicBezTo>
                  <a:lnTo>
                    <a:pt x="148" y="157"/>
                  </a:lnTo>
                  <a:cubicBezTo>
                    <a:pt x="153" y="170"/>
                    <a:pt x="153" y="178"/>
                    <a:pt x="140" y="183"/>
                  </a:cubicBezTo>
                  <a:lnTo>
                    <a:pt x="114" y="200"/>
                  </a:lnTo>
                  <a:cubicBezTo>
                    <a:pt x="105" y="204"/>
                    <a:pt x="96" y="200"/>
                    <a:pt x="88" y="191"/>
                  </a:cubicBezTo>
                  <a:lnTo>
                    <a:pt x="5" y="48"/>
                  </a:lnTo>
                  <a:cubicBezTo>
                    <a:pt x="1" y="40"/>
                    <a:pt x="5" y="26"/>
                    <a:pt x="14" y="22"/>
                  </a:cubicBezTo>
                  <a:close/>
                </a:path>
              </a:pathLst>
            </a:custGeom>
            <a:solidFill>
              <a:srgbClr val="788E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6" name="Google Shape;1675;p32"/>
            <p:cNvSpPr/>
            <p:nvPr/>
          </p:nvSpPr>
          <p:spPr>
            <a:xfrm>
              <a:off x="3902079" y="3073649"/>
              <a:ext cx="20147" cy="15505"/>
            </a:xfrm>
            <a:custGeom>
              <a:avLst/>
              <a:gdLst/>
              <a:ahLst/>
              <a:cxnLst/>
              <a:rect l="l" t="t" r="r" b="b"/>
              <a:pathLst>
                <a:path w="204" h="157" extrusionOk="0">
                  <a:moveTo>
                    <a:pt x="5" y="39"/>
                  </a:moveTo>
                  <a:lnTo>
                    <a:pt x="18" y="13"/>
                  </a:lnTo>
                  <a:cubicBezTo>
                    <a:pt x="26" y="5"/>
                    <a:pt x="35" y="0"/>
                    <a:pt x="44" y="5"/>
                  </a:cubicBezTo>
                  <a:lnTo>
                    <a:pt x="191" y="91"/>
                  </a:lnTo>
                  <a:cubicBezTo>
                    <a:pt x="200" y="96"/>
                    <a:pt x="204" y="109"/>
                    <a:pt x="195" y="118"/>
                  </a:cubicBezTo>
                  <a:lnTo>
                    <a:pt x="182" y="144"/>
                  </a:lnTo>
                  <a:cubicBezTo>
                    <a:pt x="178" y="152"/>
                    <a:pt x="165" y="157"/>
                    <a:pt x="156" y="148"/>
                  </a:cubicBezTo>
                  <a:lnTo>
                    <a:pt x="13" y="65"/>
                  </a:lnTo>
                  <a:cubicBezTo>
                    <a:pt x="0" y="61"/>
                    <a:pt x="0" y="48"/>
                    <a:pt x="5" y="39"/>
                  </a:cubicBezTo>
                  <a:close/>
                </a:path>
              </a:pathLst>
            </a:custGeom>
            <a:solidFill>
              <a:srgbClr val="788E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7" name="Google Shape;1676;p32"/>
            <p:cNvSpPr/>
            <p:nvPr/>
          </p:nvSpPr>
          <p:spPr>
            <a:xfrm>
              <a:off x="3926867" y="2982397"/>
              <a:ext cx="20245" cy="7012"/>
            </a:xfrm>
            <a:custGeom>
              <a:avLst/>
              <a:gdLst/>
              <a:ahLst/>
              <a:cxnLst/>
              <a:rect l="l" t="t" r="r" b="b"/>
              <a:pathLst>
                <a:path w="205" h="71" extrusionOk="0">
                  <a:moveTo>
                    <a:pt x="1" y="53"/>
                  </a:moveTo>
                  <a:lnTo>
                    <a:pt x="1" y="23"/>
                  </a:lnTo>
                  <a:cubicBezTo>
                    <a:pt x="1" y="10"/>
                    <a:pt x="9" y="1"/>
                    <a:pt x="18" y="1"/>
                  </a:cubicBezTo>
                  <a:lnTo>
                    <a:pt x="187" y="1"/>
                  </a:lnTo>
                  <a:cubicBezTo>
                    <a:pt x="196" y="1"/>
                    <a:pt x="204" y="10"/>
                    <a:pt x="204" y="23"/>
                  </a:cubicBezTo>
                  <a:lnTo>
                    <a:pt x="204" y="53"/>
                  </a:lnTo>
                  <a:cubicBezTo>
                    <a:pt x="204" y="62"/>
                    <a:pt x="196" y="70"/>
                    <a:pt x="187" y="70"/>
                  </a:cubicBezTo>
                  <a:lnTo>
                    <a:pt x="18" y="70"/>
                  </a:lnTo>
                  <a:cubicBezTo>
                    <a:pt x="9" y="70"/>
                    <a:pt x="1" y="62"/>
                    <a:pt x="1" y="53"/>
                  </a:cubicBezTo>
                  <a:close/>
                </a:path>
              </a:pathLst>
            </a:custGeom>
            <a:solidFill>
              <a:srgbClr val="788E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8" name="Google Shape;1677;p32"/>
            <p:cNvSpPr/>
            <p:nvPr/>
          </p:nvSpPr>
          <p:spPr>
            <a:xfrm>
              <a:off x="3900795" y="2883540"/>
              <a:ext cx="20147" cy="15110"/>
            </a:xfrm>
            <a:custGeom>
              <a:avLst/>
              <a:gdLst/>
              <a:ahLst/>
              <a:cxnLst/>
              <a:rect l="l" t="t" r="r" b="b"/>
              <a:pathLst>
                <a:path w="204" h="153" extrusionOk="0">
                  <a:moveTo>
                    <a:pt x="22" y="139"/>
                  </a:moveTo>
                  <a:lnTo>
                    <a:pt x="5" y="113"/>
                  </a:lnTo>
                  <a:cubicBezTo>
                    <a:pt x="0" y="104"/>
                    <a:pt x="5" y="96"/>
                    <a:pt x="13" y="87"/>
                  </a:cubicBezTo>
                  <a:lnTo>
                    <a:pt x="156" y="5"/>
                  </a:lnTo>
                  <a:cubicBezTo>
                    <a:pt x="165" y="0"/>
                    <a:pt x="178" y="0"/>
                    <a:pt x="182" y="13"/>
                  </a:cubicBezTo>
                  <a:lnTo>
                    <a:pt x="200" y="39"/>
                  </a:lnTo>
                  <a:cubicBezTo>
                    <a:pt x="204" y="48"/>
                    <a:pt x="200" y="57"/>
                    <a:pt x="191" y="65"/>
                  </a:cubicBezTo>
                  <a:lnTo>
                    <a:pt x="44" y="148"/>
                  </a:lnTo>
                  <a:cubicBezTo>
                    <a:pt x="35" y="152"/>
                    <a:pt x="26" y="148"/>
                    <a:pt x="22" y="139"/>
                  </a:cubicBezTo>
                  <a:close/>
                </a:path>
              </a:pathLst>
            </a:custGeom>
            <a:solidFill>
              <a:srgbClr val="788E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9" name="Google Shape;1678;p32"/>
            <p:cNvSpPr/>
            <p:nvPr/>
          </p:nvSpPr>
          <p:spPr>
            <a:xfrm>
              <a:off x="3833146" y="2811546"/>
              <a:ext cx="15011" cy="20245"/>
            </a:xfrm>
            <a:custGeom>
              <a:avLst/>
              <a:gdLst/>
              <a:ahLst/>
              <a:cxnLst/>
              <a:rect l="l" t="t" r="r" b="b"/>
              <a:pathLst>
                <a:path w="152" h="205" extrusionOk="0">
                  <a:moveTo>
                    <a:pt x="39" y="200"/>
                  </a:moveTo>
                  <a:lnTo>
                    <a:pt x="13" y="187"/>
                  </a:lnTo>
                  <a:cubicBezTo>
                    <a:pt x="5" y="179"/>
                    <a:pt x="0" y="170"/>
                    <a:pt x="5" y="161"/>
                  </a:cubicBezTo>
                  <a:lnTo>
                    <a:pt x="87" y="14"/>
                  </a:lnTo>
                  <a:cubicBezTo>
                    <a:pt x="96" y="5"/>
                    <a:pt x="104" y="1"/>
                    <a:pt x="113" y="10"/>
                  </a:cubicBezTo>
                  <a:lnTo>
                    <a:pt x="139" y="23"/>
                  </a:lnTo>
                  <a:cubicBezTo>
                    <a:pt x="152" y="27"/>
                    <a:pt x="152" y="40"/>
                    <a:pt x="148" y="49"/>
                  </a:cubicBezTo>
                  <a:lnTo>
                    <a:pt x="65" y="192"/>
                  </a:lnTo>
                  <a:cubicBezTo>
                    <a:pt x="61" y="205"/>
                    <a:pt x="48" y="205"/>
                    <a:pt x="39" y="200"/>
                  </a:cubicBezTo>
                  <a:close/>
                </a:path>
              </a:pathLst>
            </a:custGeom>
            <a:solidFill>
              <a:srgbClr val="788E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0" name="Google Shape;1679;p32"/>
            <p:cNvSpPr/>
            <p:nvPr/>
          </p:nvSpPr>
          <p:spPr>
            <a:xfrm>
              <a:off x="5453760" y="4290538"/>
              <a:ext cx="402634" cy="354243"/>
            </a:xfrm>
            <a:custGeom>
              <a:avLst/>
              <a:gdLst/>
              <a:ahLst/>
              <a:cxnLst/>
              <a:rect l="l" t="t" r="r" b="b"/>
              <a:pathLst>
                <a:path w="4077" h="3587" extrusionOk="0">
                  <a:moveTo>
                    <a:pt x="4076" y="1"/>
                  </a:moveTo>
                  <a:lnTo>
                    <a:pt x="1" y="1"/>
                  </a:lnTo>
                  <a:lnTo>
                    <a:pt x="1" y="3586"/>
                  </a:lnTo>
                  <a:lnTo>
                    <a:pt x="4076" y="3586"/>
                  </a:lnTo>
                  <a:close/>
                </a:path>
              </a:pathLst>
            </a:custGeom>
            <a:solidFill>
              <a:srgbClr val="940A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1" name="Google Shape;1680;p32"/>
            <p:cNvSpPr/>
            <p:nvPr/>
          </p:nvSpPr>
          <p:spPr>
            <a:xfrm>
              <a:off x="5212692" y="4290538"/>
              <a:ext cx="349503" cy="354243"/>
            </a:xfrm>
            <a:custGeom>
              <a:avLst/>
              <a:gdLst/>
              <a:ahLst/>
              <a:cxnLst/>
              <a:rect l="l" t="t" r="r" b="b"/>
              <a:pathLst>
                <a:path w="3539" h="3587" extrusionOk="0">
                  <a:moveTo>
                    <a:pt x="3539" y="1"/>
                  </a:moveTo>
                  <a:lnTo>
                    <a:pt x="1" y="1"/>
                  </a:lnTo>
                  <a:lnTo>
                    <a:pt x="1" y="3586"/>
                  </a:lnTo>
                  <a:lnTo>
                    <a:pt x="3539" y="3586"/>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2" name="Google Shape;1681;p32"/>
            <p:cNvSpPr/>
            <p:nvPr/>
          </p:nvSpPr>
          <p:spPr>
            <a:xfrm>
              <a:off x="5163511" y="4290538"/>
              <a:ext cx="398684" cy="56193"/>
            </a:xfrm>
            <a:custGeom>
              <a:avLst/>
              <a:gdLst/>
              <a:ahLst/>
              <a:cxnLst/>
              <a:rect l="l" t="t" r="r" b="b"/>
              <a:pathLst>
                <a:path w="4037" h="569" extrusionOk="0">
                  <a:moveTo>
                    <a:pt x="499" y="1"/>
                  </a:moveTo>
                  <a:lnTo>
                    <a:pt x="0" y="568"/>
                  </a:lnTo>
                  <a:lnTo>
                    <a:pt x="3655" y="568"/>
                  </a:lnTo>
                  <a:lnTo>
                    <a:pt x="4037" y="1"/>
                  </a:lnTo>
                  <a:close/>
                </a:path>
              </a:pathLst>
            </a:custGeom>
            <a:solidFill>
              <a:srgbClr val="FF8D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3" name="Google Shape;1682;p32"/>
            <p:cNvSpPr/>
            <p:nvPr/>
          </p:nvSpPr>
          <p:spPr>
            <a:xfrm>
              <a:off x="5562097" y="4290538"/>
              <a:ext cx="323431" cy="56193"/>
            </a:xfrm>
            <a:custGeom>
              <a:avLst/>
              <a:gdLst/>
              <a:ahLst/>
              <a:cxnLst/>
              <a:rect l="l" t="t" r="r" b="b"/>
              <a:pathLst>
                <a:path w="3275" h="569" extrusionOk="0">
                  <a:moveTo>
                    <a:pt x="1" y="1"/>
                  </a:moveTo>
                  <a:lnTo>
                    <a:pt x="330" y="568"/>
                  </a:lnTo>
                  <a:lnTo>
                    <a:pt x="3274" y="568"/>
                  </a:lnTo>
                  <a:lnTo>
                    <a:pt x="2979" y="1"/>
                  </a:lnTo>
                  <a:close/>
                </a:path>
              </a:pathLst>
            </a:custGeom>
            <a:solidFill>
              <a:srgbClr val="F975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4" name="Google Shape;1683;p32"/>
            <p:cNvSpPr/>
            <p:nvPr/>
          </p:nvSpPr>
          <p:spPr>
            <a:xfrm>
              <a:off x="5243603" y="4589378"/>
              <a:ext cx="159790" cy="26665"/>
            </a:xfrm>
            <a:custGeom>
              <a:avLst/>
              <a:gdLst/>
              <a:ahLst/>
              <a:cxnLst/>
              <a:rect l="l" t="t" r="r" b="b"/>
              <a:pathLst>
                <a:path w="1618" h="270" extrusionOk="0">
                  <a:moveTo>
                    <a:pt x="1617" y="270"/>
                  </a:moveTo>
                  <a:lnTo>
                    <a:pt x="0" y="270"/>
                  </a:lnTo>
                  <a:lnTo>
                    <a:pt x="0" y="1"/>
                  </a:lnTo>
                  <a:lnTo>
                    <a:pt x="1617" y="1"/>
                  </a:lnTo>
                  <a:close/>
                </a:path>
              </a:pathLst>
            </a:custGeom>
            <a:solidFill>
              <a:srgbClr val="FF8D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5" name="Google Shape;1684;p32"/>
            <p:cNvSpPr/>
            <p:nvPr/>
          </p:nvSpPr>
          <p:spPr>
            <a:xfrm>
              <a:off x="5716751" y="4428798"/>
              <a:ext cx="223587" cy="215983"/>
            </a:xfrm>
            <a:custGeom>
              <a:avLst/>
              <a:gdLst/>
              <a:ahLst/>
              <a:cxnLst/>
              <a:rect l="l" t="t" r="r" b="b"/>
              <a:pathLst>
                <a:path w="2264" h="2187" extrusionOk="0">
                  <a:moveTo>
                    <a:pt x="2263" y="1"/>
                  </a:moveTo>
                  <a:lnTo>
                    <a:pt x="13" y="1"/>
                  </a:lnTo>
                  <a:lnTo>
                    <a:pt x="0" y="2186"/>
                  </a:lnTo>
                  <a:lnTo>
                    <a:pt x="2250" y="2186"/>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6" name="Google Shape;1685;p32"/>
            <p:cNvSpPr/>
            <p:nvPr/>
          </p:nvSpPr>
          <p:spPr>
            <a:xfrm>
              <a:off x="5501361" y="4428798"/>
              <a:ext cx="222303" cy="215983"/>
            </a:xfrm>
            <a:custGeom>
              <a:avLst/>
              <a:gdLst/>
              <a:ahLst/>
              <a:cxnLst/>
              <a:rect l="l" t="t" r="r" b="b"/>
              <a:pathLst>
                <a:path w="2251" h="2187" extrusionOk="0">
                  <a:moveTo>
                    <a:pt x="2250" y="2186"/>
                  </a:moveTo>
                  <a:lnTo>
                    <a:pt x="0" y="2186"/>
                  </a:lnTo>
                  <a:lnTo>
                    <a:pt x="0" y="1"/>
                  </a:lnTo>
                  <a:lnTo>
                    <a:pt x="2250" y="1"/>
                  </a:lnTo>
                  <a:close/>
                </a:path>
              </a:pathLst>
            </a:custGeom>
            <a:solidFill>
              <a:srgbClr val="FFA98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7" name="Google Shape;1686;p32"/>
            <p:cNvSpPr/>
            <p:nvPr/>
          </p:nvSpPr>
          <p:spPr>
            <a:xfrm>
              <a:off x="5501361" y="4428798"/>
              <a:ext cx="222303" cy="215983"/>
            </a:xfrm>
            <a:custGeom>
              <a:avLst/>
              <a:gdLst/>
              <a:ahLst/>
              <a:cxnLst/>
              <a:rect l="l" t="t" r="r" b="b"/>
              <a:pathLst>
                <a:path w="2251" h="2187" extrusionOk="0">
                  <a:moveTo>
                    <a:pt x="2250" y="31"/>
                  </a:moveTo>
                  <a:lnTo>
                    <a:pt x="1153" y="1089"/>
                  </a:lnTo>
                  <a:lnTo>
                    <a:pt x="2250" y="2156"/>
                  </a:lnTo>
                  <a:lnTo>
                    <a:pt x="2250" y="2186"/>
                  </a:lnTo>
                  <a:lnTo>
                    <a:pt x="2220" y="2186"/>
                  </a:lnTo>
                  <a:lnTo>
                    <a:pt x="1123" y="1115"/>
                  </a:lnTo>
                  <a:lnTo>
                    <a:pt x="13" y="2186"/>
                  </a:lnTo>
                  <a:lnTo>
                    <a:pt x="0" y="2186"/>
                  </a:lnTo>
                  <a:lnTo>
                    <a:pt x="0" y="2134"/>
                  </a:lnTo>
                  <a:lnTo>
                    <a:pt x="1088" y="1085"/>
                  </a:lnTo>
                  <a:lnTo>
                    <a:pt x="0" y="31"/>
                  </a:lnTo>
                  <a:lnTo>
                    <a:pt x="0" y="1"/>
                  </a:lnTo>
                  <a:lnTo>
                    <a:pt x="35" y="1"/>
                  </a:lnTo>
                  <a:lnTo>
                    <a:pt x="1123" y="1059"/>
                  </a:lnTo>
                  <a:lnTo>
                    <a:pt x="2220" y="1"/>
                  </a:lnTo>
                  <a:lnTo>
                    <a:pt x="225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8" name="Google Shape;1687;p32"/>
            <p:cNvSpPr/>
            <p:nvPr/>
          </p:nvSpPr>
          <p:spPr>
            <a:xfrm>
              <a:off x="3949976" y="4108528"/>
              <a:ext cx="331134" cy="507515"/>
            </a:xfrm>
            <a:custGeom>
              <a:avLst/>
              <a:gdLst/>
              <a:ahLst/>
              <a:cxnLst/>
              <a:rect l="l" t="t" r="r" b="b"/>
              <a:pathLst>
                <a:path w="3353" h="5139" extrusionOk="0">
                  <a:moveTo>
                    <a:pt x="1" y="1"/>
                  </a:moveTo>
                  <a:lnTo>
                    <a:pt x="3352" y="1"/>
                  </a:lnTo>
                  <a:lnTo>
                    <a:pt x="3352" y="5139"/>
                  </a:lnTo>
                  <a:lnTo>
                    <a:pt x="1" y="5139"/>
                  </a:lnTo>
                  <a:close/>
                </a:path>
              </a:pathLst>
            </a:custGeom>
            <a:solidFill>
              <a:srgbClr val="009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9" name="Google Shape;1688;p32"/>
            <p:cNvSpPr/>
            <p:nvPr/>
          </p:nvSpPr>
          <p:spPr>
            <a:xfrm>
              <a:off x="3784754" y="4108528"/>
              <a:ext cx="358885" cy="507515"/>
            </a:xfrm>
            <a:custGeom>
              <a:avLst/>
              <a:gdLst/>
              <a:ahLst/>
              <a:cxnLst/>
              <a:rect l="l" t="t" r="r" b="b"/>
              <a:pathLst>
                <a:path w="3634" h="5139" extrusionOk="0">
                  <a:moveTo>
                    <a:pt x="0" y="1"/>
                  </a:moveTo>
                  <a:lnTo>
                    <a:pt x="3634" y="1"/>
                  </a:lnTo>
                  <a:lnTo>
                    <a:pt x="3634" y="5139"/>
                  </a:lnTo>
                  <a:lnTo>
                    <a:pt x="0" y="5139"/>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0" name="Google Shape;1689;p32"/>
            <p:cNvSpPr/>
            <p:nvPr/>
          </p:nvSpPr>
          <p:spPr>
            <a:xfrm>
              <a:off x="3825838" y="4513631"/>
              <a:ext cx="130261" cy="24887"/>
            </a:xfrm>
            <a:custGeom>
              <a:avLst/>
              <a:gdLst/>
              <a:ahLst/>
              <a:cxnLst/>
              <a:rect l="l" t="t" r="r" b="b"/>
              <a:pathLst>
                <a:path w="1319" h="252" extrusionOk="0">
                  <a:moveTo>
                    <a:pt x="1319" y="252"/>
                  </a:moveTo>
                  <a:lnTo>
                    <a:pt x="0" y="252"/>
                  </a:lnTo>
                  <a:lnTo>
                    <a:pt x="0" y="0"/>
                  </a:lnTo>
                  <a:lnTo>
                    <a:pt x="1319" y="0"/>
                  </a:lnTo>
                  <a:close/>
                </a:path>
              </a:pathLst>
            </a:custGeom>
            <a:solidFill>
              <a:srgbClr val="009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1" name="Google Shape;1690;p32"/>
            <p:cNvSpPr/>
            <p:nvPr/>
          </p:nvSpPr>
          <p:spPr>
            <a:xfrm>
              <a:off x="3825838" y="4562022"/>
              <a:ext cx="195342" cy="16394"/>
            </a:xfrm>
            <a:custGeom>
              <a:avLst/>
              <a:gdLst/>
              <a:ahLst/>
              <a:cxnLst/>
              <a:rect l="l" t="t" r="r" b="b"/>
              <a:pathLst>
                <a:path w="1978" h="166" extrusionOk="0">
                  <a:moveTo>
                    <a:pt x="1978" y="165"/>
                  </a:moveTo>
                  <a:lnTo>
                    <a:pt x="0" y="165"/>
                  </a:lnTo>
                  <a:lnTo>
                    <a:pt x="0" y="0"/>
                  </a:lnTo>
                  <a:lnTo>
                    <a:pt x="1978" y="0"/>
                  </a:lnTo>
                  <a:close/>
                </a:path>
              </a:pathLst>
            </a:custGeom>
            <a:solidFill>
              <a:srgbClr val="0092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2" name="Google Shape;1691;p32"/>
            <p:cNvSpPr/>
            <p:nvPr/>
          </p:nvSpPr>
          <p:spPr>
            <a:xfrm>
              <a:off x="3526503" y="4114157"/>
              <a:ext cx="173517" cy="187145"/>
            </a:xfrm>
            <a:custGeom>
              <a:avLst/>
              <a:gdLst/>
              <a:ahLst/>
              <a:cxnLst/>
              <a:rect l="l" t="t" r="r" b="b"/>
              <a:pathLst>
                <a:path w="1757" h="1895" extrusionOk="0">
                  <a:moveTo>
                    <a:pt x="35" y="1895"/>
                  </a:moveTo>
                  <a:cubicBezTo>
                    <a:pt x="35" y="1895"/>
                    <a:pt x="35" y="1895"/>
                    <a:pt x="31" y="1895"/>
                  </a:cubicBezTo>
                  <a:cubicBezTo>
                    <a:pt x="14" y="1895"/>
                    <a:pt x="1" y="1878"/>
                    <a:pt x="1" y="1856"/>
                  </a:cubicBezTo>
                  <a:lnTo>
                    <a:pt x="122" y="807"/>
                  </a:lnTo>
                  <a:cubicBezTo>
                    <a:pt x="179" y="347"/>
                    <a:pt x="569" y="0"/>
                    <a:pt x="1028" y="0"/>
                  </a:cubicBezTo>
                  <a:cubicBezTo>
                    <a:pt x="1228" y="0"/>
                    <a:pt x="1423" y="83"/>
                    <a:pt x="1557" y="230"/>
                  </a:cubicBezTo>
                  <a:cubicBezTo>
                    <a:pt x="1692" y="377"/>
                    <a:pt x="1757" y="577"/>
                    <a:pt x="1739" y="776"/>
                  </a:cubicBezTo>
                  <a:lnTo>
                    <a:pt x="1644" y="1865"/>
                  </a:lnTo>
                  <a:cubicBezTo>
                    <a:pt x="1640" y="1882"/>
                    <a:pt x="1622" y="1895"/>
                    <a:pt x="1605" y="1895"/>
                  </a:cubicBezTo>
                  <a:cubicBezTo>
                    <a:pt x="1588" y="1895"/>
                    <a:pt x="1575" y="1878"/>
                    <a:pt x="1575" y="1860"/>
                  </a:cubicBezTo>
                  <a:lnTo>
                    <a:pt x="1670" y="768"/>
                  </a:lnTo>
                  <a:cubicBezTo>
                    <a:pt x="1687" y="590"/>
                    <a:pt x="1627" y="408"/>
                    <a:pt x="1505" y="278"/>
                  </a:cubicBezTo>
                  <a:cubicBezTo>
                    <a:pt x="1384" y="143"/>
                    <a:pt x="1210" y="70"/>
                    <a:pt x="1028" y="70"/>
                  </a:cubicBezTo>
                  <a:cubicBezTo>
                    <a:pt x="603" y="70"/>
                    <a:pt x="239" y="390"/>
                    <a:pt x="192" y="815"/>
                  </a:cubicBezTo>
                  <a:lnTo>
                    <a:pt x="70" y="1865"/>
                  </a:lnTo>
                  <a:cubicBezTo>
                    <a:pt x="66" y="1882"/>
                    <a:pt x="53" y="1895"/>
                    <a:pt x="35" y="189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3" name="Google Shape;1692;p32"/>
            <p:cNvSpPr/>
            <p:nvPr/>
          </p:nvSpPr>
          <p:spPr>
            <a:xfrm>
              <a:off x="3380045" y="4263577"/>
              <a:ext cx="324320" cy="353354"/>
            </a:xfrm>
            <a:custGeom>
              <a:avLst/>
              <a:gdLst/>
              <a:ahLst/>
              <a:cxnLst/>
              <a:rect l="l" t="t" r="r" b="b"/>
              <a:pathLst>
                <a:path w="3284" h="3578" extrusionOk="0">
                  <a:moveTo>
                    <a:pt x="387" y="0"/>
                  </a:moveTo>
                  <a:lnTo>
                    <a:pt x="3283" y="0"/>
                  </a:lnTo>
                  <a:lnTo>
                    <a:pt x="3071" y="3577"/>
                  </a:lnTo>
                  <a:lnTo>
                    <a:pt x="1" y="3577"/>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4" name="Google Shape;1693;p32"/>
            <p:cNvSpPr/>
            <p:nvPr/>
          </p:nvSpPr>
          <p:spPr>
            <a:xfrm>
              <a:off x="3683231" y="4263577"/>
              <a:ext cx="70315" cy="353354"/>
            </a:xfrm>
            <a:custGeom>
              <a:avLst/>
              <a:gdLst/>
              <a:ahLst/>
              <a:cxnLst/>
              <a:rect l="l" t="t" r="r" b="b"/>
              <a:pathLst>
                <a:path w="712" h="3578" extrusionOk="0">
                  <a:moveTo>
                    <a:pt x="213" y="0"/>
                  </a:moveTo>
                  <a:lnTo>
                    <a:pt x="608" y="234"/>
                  </a:lnTo>
                  <a:lnTo>
                    <a:pt x="712" y="3577"/>
                  </a:lnTo>
                  <a:lnTo>
                    <a:pt x="1" y="3577"/>
                  </a:lnTo>
                  <a:close/>
                </a:path>
              </a:pathLst>
            </a:custGeom>
            <a:solidFill>
              <a:srgbClr val="D651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5" name="Google Shape;1694;p32"/>
            <p:cNvSpPr/>
            <p:nvPr/>
          </p:nvSpPr>
          <p:spPr>
            <a:xfrm>
              <a:off x="3481173" y="4114157"/>
              <a:ext cx="173517" cy="187145"/>
            </a:xfrm>
            <a:custGeom>
              <a:avLst/>
              <a:gdLst/>
              <a:ahLst/>
              <a:cxnLst/>
              <a:rect l="l" t="t" r="r" b="b"/>
              <a:pathLst>
                <a:path w="1757" h="1895" extrusionOk="0">
                  <a:moveTo>
                    <a:pt x="35" y="1895"/>
                  </a:moveTo>
                  <a:cubicBezTo>
                    <a:pt x="35" y="1895"/>
                    <a:pt x="35" y="1895"/>
                    <a:pt x="35" y="1895"/>
                  </a:cubicBezTo>
                  <a:cubicBezTo>
                    <a:pt x="13" y="1895"/>
                    <a:pt x="0" y="1878"/>
                    <a:pt x="5" y="1856"/>
                  </a:cubicBezTo>
                  <a:lnTo>
                    <a:pt x="126" y="807"/>
                  </a:lnTo>
                  <a:cubicBezTo>
                    <a:pt x="178" y="347"/>
                    <a:pt x="568" y="0"/>
                    <a:pt x="1032" y="0"/>
                  </a:cubicBezTo>
                  <a:cubicBezTo>
                    <a:pt x="1232" y="0"/>
                    <a:pt x="1422" y="83"/>
                    <a:pt x="1557" y="230"/>
                  </a:cubicBezTo>
                  <a:cubicBezTo>
                    <a:pt x="1691" y="377"/>
                    <a:pt x="1756" y="577"/>
                    <a:pt x="1739" y="776"/>
                  </a:cubicBezTo>
                  <a:lnTo>
                    <a:pt x="1643" y="1865"/>
                  </a:lnTo>
                  <a:cubicBezTo>
                    <a:pt x="1643" y="1882"/>
                    <a:pt x="1626" y="1895"/>
                    <a:pt x="1609" y="1895"/>
                  </a:cubicBezTo>
                  <a:cubicBezTo>
                    <a:pt x="1587" y="1895"/>
                    <a:pt x="1574" y="1878"/>
                    <a:pt x="1578" y="1860"/>
                  </a:cubicBezTo>
                  <a:lnTo>
                    <a:pt x="1674" y="768"/>
                  </a:lnTo>
                  <a:cubicBezTo>
                    <a:pt x="1687" y="590"/>
                    <a:pt x="1626" y="408"/>
                    <a:pt x="1505" y="278"/>
                  </a:cubicBezTo>
                  <a:cubicBezTo>
                    <a:pt x="1383" y="143"/>
                    <a:pt x="1210" y="70"/>
                    <a:pt x="1032" y="70"/>
                  </a:cubicBezTo>
                  <a:cubicBezTo>
                    <a:pt x="603" y="70"/>
                    <a:pt x="243" y="390"/>
                    <a:pt x="191" y="815"/>
                  </a:cubicBezTo>
                  <a:lnTo>
                    <a:pt x="70" y="1865"/>
                  </a:lnTo>
                  <a:cubicBezTo>
                    <a:pt x="70" y="1882"/>
                    <a:pt x="52" y="1895"/>
                    <a:pt x="35" y="189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6" name="Google Shape;1695;p32"/>
            <p:cNvSpPr/>
            <p:nvPr/>
          </p:nvSpPr>
          <p:spPr>
            <a:xfrm>
              <a:off x="3236649" y="4192472"/>
              <a:ext cx="135792" cy="160283"/>
            </a:xfrm>
            <a:custGeom>
              <a:avLst/>
              <a:gdLst/>
              <a:ahLst/>
              <a:cxnLst/>
              <a:rect l="l" t="t" r="r" b="b"/>
              <a:pathLst>
                <a:path w="1375" h="1623" extrusionOk="0">
                  <a:moveTo>
                    <a:pt x="31" y="1622"/>
                  </a:moveTo>
                  <a:cubicBezTo>
                    <a:pt x="31" y="1622"/>
                    <a:pt x="27" y="1622"/>
                    <a:pt x="27" y="1622"/>
                  </a:cubicBezTo>
                  <a:cubicBezTo>
                    <a:pt x="14" y="1618"/>
                    <a:pt x="1" y="1605"/>
                    <a:pt x="1" y="1592"/>
                  </a:cubicBezTo>
                  <a:lnTo>
                    <a:pt x="96" y="690"/>
                  </a:lnTo>
                  <a:cubicBezTo>
                    <a:pt x="139" y="300"/>
                    <a:pt x="443" y="1"/>
                    <a:pt x="807" y="1"/>
                  </a:cubicBezTo>
                  <a:cubicBezTo>
                    <a:pt x="954" y="1"/>
                    <a:pt x="1093" y="66"/>
                    <a:pt x="1202" y="178"/>
                  </a:cubicBezTo>
                  <a:cubicBezTo>
                    <a:pt x="1319" y="304"/>
                    <a:pt x="1375" y="482"/>
                    <a:pt x="1362" y="664"/>
                  </a:cubicBezTo>
                  <a:lnTo>
                    <a:pt x="1288" y="1596"/>
                  </a:lnTo>
                  <a:cubicBezTo>
                    <a:pt x="1284" y="1609"/>
                    <a:pt x="1275" y="1622"/>
                    <a:pt x="1258" y="1622"/>
                  </a:cubicBezTo>
                  <a:cubicBezTo>
                    <a:pt x="1241" y="1618"/>
                    <a:pt x="1232" y="1605"/>
                    <a:pt x="1232" y="1592"/>
                  </a:cubicBezTo>
                  <a:lnTo>
                    <a:pt x="1306" y="660"/>
                  </a:lnTo>
                  <a:cubicBezTo>
                    <a:pt x="1319" y="495"/>
                    <a:pt x="1267" y="334"/>
                    <a:pt x="1158" y="217"/>
                  </a:cubicBezTo>
                  <a:cubicBezTo>
                    <a:pt x="1063" y="113"/>
                    <a:pt x="941" y="57"/>
                    <a:pt x="807" y="57"/>
                  </a:cubicBezTo>
                  <a:cubicBezTo>
                    <a:pt x="473" y="57"/>
                    <a:pt x="191" y="334"/>
                    <a:pt x="152" y="699"/>
                  </a:cubicBezTo>
                  <a:lnTo>
                    <a:pt x="57" y="1596"/>
                  </a:lnTo>
                  <a:cubicBezTo>
                    <a:pt x="57" y="1609"/>
                    <a:pt x="44" y="1622"/>
                    <a:pt x="31" y="1622"/>
                  </a:cubicBezTo>
                  <a:close/>
                </a:path>
              </a:pathLst>
            </a:custGeom>
            <a:solidFill>
              <a:srgbClr val="0099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7" name="Google Shape;1696;p32"/>
            <p:cNvSpPr/>
            <p:nvPr/>
          </p:nvSpPr>
          <p:spPr>
            <a:xfrm>
              <a:off x="3125349" y="4314536"/>
              <a:ext cx="256967" cy="302395"/>
            </a:xfrm>
            <a:custGeom>
              <a:avLst/>
              <a:gdLst/>
              <a:ahLst/>
              <a:cxnLst/>
              <a:rect l="l" t="t" r="r" b="b"/>
              <a:pathLst>
                <a:path w="2602" h="3062" extrusionOk="0">
                  <a:moveTo>
                    <a:pt x="369" y="0"/>
                  </a:moveTo>
                  <a:lnTo>
                    <a:pt x="2602" y="0"/>
                  </a:lnTo>
                  <a:lnTo>
                    <a:pt x="2420" y="3061"/>
                  </a:lnTo>
                  <a:lnTo>
                    <a:pt x="0" y="306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8" name="Google Shape;1697;p32"/>
            <p:cNvSpPr/>
            <p:nvPr/>
          </p:nvSpPr>
          <p:spPr>
            <a:xfrm>
              <a:off x="3364244" y="4314536"/>
              <a:ext cx="49774" cy="302395"/>
            </a:xfrm>
            <a:custGeom>
              <a:avLst/>
              <a:gdLst/>
              <a:ahLst/>
              <a:cxnLst/>
              <a:rect l="l" t="t" r="r" b="b"/>
              <a:pathLst>
                <a:path w="504" h="3062" extrusionOk="0">
                  <a:moveTo>
                    <a:pt x="183" y="0"/>
                  </a:moveTo>
                  <a:lnTo>
                    <a:pt x="412" y="135"/>
                  </a:lnTo>
                  <a:lnTo>
                    <a:pt x="504" y="3061"/>
                  </a:lnTo>
                  <a:lnTo>
                    <a:pt x="1" y="3061"/>
                  </a:lnTo>
                  <a:close/>
                </a:path>
              </a:pathLst>
            </a:custGeom>
            <a:solidFill>
              <a:srgbClr val="0099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9" name="Google Shape;1698;p32"/>
            <p:cNvSpPr/>
            <p:nvPr/>
          </p:nvSpPr>
          <p:spPr>
            <a:xfrm>
              <a:off x="3201096" y="4192472"/>
              <a:ext cx="136285" cy="160283"/>
            </a:xfrm>
            <a:custGeom>
              <a:avLst/>
              <a:gdLst/>
              <a:ahLst/>
              <a:cxnLst/>
              <a:rect l="l" t="t" r="r" b="b"/>
              <a:pathLst>
                <a:path w="1380" h="1623" extrusionOk="0">
                  <a:moveTo>
                    <a:pt x="31" y="1622"/>
                  </a:moveTo>
                  <a:cubicBezTo>
                    <a:pt x="31" y="1622"/>
                    <a:pt x="31" y="1622"/>
                    <a:pt x="27" y="1622"/>
                  </a:cubicBezTo>
                  <a:cubicBezTo>
                    <a:pt x="14" y="1618"/>
                    <a:pt x="1" y="1605"/>
                    <a:pt x="5" y="1592"/>
                  </a:cubicBezTo>
                  <a:lnTo>
                    <a:pt x="100" y="690"/>
                  </a:lnTo>
                  <a:cubicBezTo>
                    <a:pt x="139" y="300"/>
                    <a:pt x="447" y="1"/>
                    <a:pt x="807" y="1"/>
                  </a:cubicBezTo>
                  <a:cubicBezTo>
                    <a:pt x="959" y="1"/>
                    <a:pt x="1098" y="66"/>
                    <a:pt x="1202" y="178"/>
                  </a:cubicBezTo>
                  <a:cubicBezTo>
                    <a:pt x="1319" y="304"/>
                    <a:pt x="1379" y="482"/>
                    <a:pt x="1362" y="664"/>
                  </a:cubicBezTo>
                  <a:lnTo>
                    <a:pt x="1288" y="1596"/>
                  </a:lnTo>
                  <a:cubicBezTo>
                    <a:pt x="1288" y="1609"/>
                    <a:pt x="1275" y="1622"/>
                    <a:pt x="1258" y="1622"/>
                  </a:cubicBezTo>
                  <a:cubicBezTo>
                    <a:pt x="1245" y="1618"/>
                    <a:pt x="1232" y="1605"/>
                    <a:pt x="1232" y="1592"/>
                  </a:cubicBezTo>
                  <a:lnTo>
                    <a:pt x="1310" y="660"/>
                  </a:lnTo>
                  <a:cubicBezTo>
                    <a:pt x="1323" y="495"/>
                    <a:pt x="1267" y="334"/>
                    <a:pt x="1163" y="217"/>
                  </a:cubicBezTo>
                  <a:cubicBezTo>
                    <a:pt x="1067" y="113"/>
                    <a:pt x="942" y="57"/>
                    <a:pt x="807" y="57"/>
                  </a:cubicBezTo>
                  <a:cubicBezTo>
                    <a:pt x="473" y="57"/>
                    <a:pt x="191" y="334"/>
                    <a:pt x="152" y="699"/>
                  </a:cubicBezTo>
                  <a:lnTo>
                    <a:pt x="61" y="1596"/>
                  </a:lnTo>
                  <a:cubicBezTo>
                    <a:pt x="57" y="1609"/>
                    <a:pt x="44" y="1622"/>
                    <a:pt x="31" y="1622"/>
                  </a:cubicBezTo>
                  <a:close/>
                </a:path>
              </a:pathLst>
            </a:custGeom>
            <a:solidFill>
              <a:srgbClr val="0099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0" name="Google Shape;1699;p32"/>
            <p:cNvSpPr/>
            <p:nvPr/>
          </p:nvSpPr>
          <p:spPr>
            <a:xfrm>
              <a:off x="3371552" y="3472234"/>
              <a:ext cx="366588" cy="366687"/>
            </a:xfrm>
            <a:custGeom>
              <a:avLst/>
              <a:gdLst/>
              <a:ahLst/>
              <a:cxnLst/>
              <a:rect l="l" t="t" r="r" b="b"/>
              <a:pathLst>
                <a:path w="3712" h="3713" extrusionOk="0">
                  <a:moveTo>
                    <a:pt x="334" y="3712"/>
                  </a:moveTo>
                  <a:lnTo>
                    <a:pt x="3382" y="3712"/>
                  </a:lnTo>
                  <a:cubicBezTo>
                    <a:pt x="3564" y="3712"/>
                    <a:pt x="3712" y="3565"/>
                    <a:pt x="3712" y="3378"/>
                  </a:cubicBezTo>
                  <a:lnTo>
                    <a:pt x="3712" y="330"/>
                  </a:lnTo>
                  <a:cubicBezTo>
                    <a:pt x="3712" y="148"/>
                    <a:pt x="3564" y="1"/>
                    <a:pt x="3382" y="1"/>
                  </a:cubicBezTo>
                  <a:lnTo>
                    <a:pt x="334" y="1"/>
                  </a:lnTo>
                  <a:cubicBezTo>
                    <a:pt x="152" y="1"/>
                    <a:pt x="0" y="148"/>
                    <a:pt x="0" y="330"/>
                  </a:cubicBezTo>
                  <a:lnTo>
                    <a:pt x="0" y="3378"/>
                  </a:lnTo>
                  <a:cubicBezTo>
                    <a:pt x="0" y="3565"/>
                    <a:pt x="152" y="3712"/>
                    <a:pt x="334" y="3712"/>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1" name="Google Shape;1700;p32"/>
            <p:cNvSpPr/>
            <p:nvPr/>
          </p:nvSpPr>
          <p:spPr>
            <a:xfrm>
              <a:off x="3346665" y="3472234"/>
              <a:ext cx="366687" cy="366687"/>
            </a:xfrm>
            <a:custGeom>
              <a:avLst/>
              <a:gdLst/>
              <a:ahLst/>
              <a:cxnLst/>
              <a:rect l="l" t="t" r="r" b="b"/>
              <a:pathLst>
                <a:path w="3713" h="3713" extrusionOk="0">
                  <a:moveTo>
                    <a:pt x="335" y="3712"/>
                  </a:moveTo>
                  <a:lnTo>
                    <a:pt x="3378" y="3712"/>
                  </a:lnTo>
                  <a:cubicBezTo>
                    <a:pt x="3565" y="3712"/>
                    <a:pt x="3712" y="3565"/>
                    <a:pt x="3712" y="3378"/>
                  </a:cubicBezTo>
                  <a:lnTo>
                    <a:pt x="3712" y="330"/>
                  </a:lnTo>
                  <a:cubicBezTo>
                    <a:pt x="3712" y="148"/>
                    <a:pt x="3565" y="1"/>
                    <a:pt x="3378" y="1"/>
                  </a:cubicBezTo>
                  <a:lnTo>
                    <a:pt x="335" y="1"/>
                  </a:lnTo>
                  <a:cubicBezTo>
                    <a:pt x="148" y="1"/>
                    <a:pt x="1" y="148"/>
                    <a:pt x="1" y="330"/>
                  </a:cubicBezTo>
                  <a:lnTo>
                    <a:pt x="1" y="3378"/>
                  </a:lnTo>
                  <a:cubicBezTo>
                    <a:pt x="1" y="3565"/>
                    <a:pt x="148" y="3712"/>
                    <a:pt x="335" y="3712"/>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2" name="Google Shape;1701;p32"/>
            <p:cNvSpPr/>
            <p:nvPr/>
          </p:nvSpPr>
          <p:spPr>
            <a:xfrm>
              <a:off x="3435745" y="3533068"/>
              <a:ext cx="188528" cy="245017"/>
            </a:xfrm>
            <a:custGeom>
              <a:avLst/>
              <a:gdLst/>
              <a:ahLst/>
              <a:cxnLst/>
              <a:rect l="l" t="t" r="r" b="b"/>
              <a:pathLst>
                <a:path w="1909" h="2481" extrusionOk="0">
                  <a:moveTo>
                    <a:pt x="599" y="460"/>
                  </a:moveTo>
                  <a:cubicBezTo>
                    <a:pt x="599" y="261"/>
                    <a:pt x="764" y="96"/>
                    <a:pt x="968" y="96"/>
                  </a:cubicBezTo>
                  <a:cubicBezTo>
                    <a:pt x="1171" y="96"/>
                    <a:pt x="1336" y="261"/>
                    <a:pt x="1336" y="460"/>
                  </a:cubicBezTo>
                  <a:lnTo>
                    <a:pt x="1336" y="712"/>
                  </a:lnTo>
                  <a:lnTo>
                    <a:pt x="599" y="712"/>
                  </a:lnTo>
                  <a:close/>
                  <a:moveTo>
                    <a:pt x="1895" y="2294"/>
                  </a:moveTo>
                  <a:lnTo>
                    <a:pt x="1705" y="855"/>
                  </a:lnTo>
                  <a:cubicBezTo>
                    <a:pt x="1696" y="772"/>
                    <a:pt x="1622" y="712"/>
                    <a:pt x="1540" y="712"/>
                  </a:cubicBezTo>
                  <a:lnTo>
                    <a:pt x="1431" y="712"/>
                  </a:lnTo>
                  <a:lnTo>
                    <a:pt x="1431" y="460"/>
                  </a:lnTo>
                  <a:cubicBezTo>
                    <a:pt x="1431" y="209"/>
                    <a:pt x="1223" y="1"/>
                    <a:pt x="968" y="1"/>
                  </a:cubicBezTo>
                  <a:cubicBezTo>
                    <a:pt x="716" y="1"/>
                    <a:pt x="508" y="209"/>
                    <a:pt x="508" y="460"/>
                  </a:cubicBezTo>
                  <a:lnTo>
                    <a:pt x="508" y="712"/>
                  </a:lnTo>
                  <a:lnTo>
                    <a:pt x="343" y="712"/>
                  </a:lnTo>
                  <a:cubicBezTo>
                    <a:pt x="256" y="712"/>
                    <a:pt x="187" y="772"/>
                    <a:pt x="174" y="859"/>
                  </a:cubicBezTo>
                  <a:lnTo>
                    <a:pt x="14" y="2294"/>
                  </a:lnTo>
                  <a:cubicBezTo>
                    <a:pt x="1" y="2394"/>
                    <a:pt x="79" y="2481"/>
                    <a:pt x="178" y="2481"/>
                  </a:cubicBezTo>
                  <a:lnTo>
                    <a:pt x="1731" y="2481"/>
                  </a:lnTo>
                  <a:cubicBezTo>
                    <a:pt x="1830" y="2481"/>
                    <a:pt x="1908" y="2394"/>
                    <a:pt x="1895" y="2294"/>
                  </a:cubicBezTo>
                  <a:close/>
                </a:path>
              </a:pathLst>
            </a:custGeom>
            <a:solidFill>
              <a:srgbClr val="A3BC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3" name="Google Shape;1702;p32"/>
            <p:cNvSpPr/>
            <p:nvPr/>
          </p:nvSpPr>
          <p:spPr>
            <a:xfrm>
              <a:off x="3351406" y="3445273"/>
              <a:ext cx="366588" cy="366687"/>
            </a:xfrm>
            <a:custGeom>
              <a:avLst/>
              <a:gdLst/>
              <a:ahLst/>
              <a:cxnLst/>
              <a:rect l="l" t="t" r="r" b="b"/>
              <a:pathLst>
                <a:path w="3712" h="3713" extrusionOk="0">
                  <a:moveTo>
                    <a:pt x="334" y="3712"/>
                  </a:moveTo>
                  <a:lnTo>
                    <a:pt x="3382" y="3712"/>
                  </a:lnTo>
                  <a:cubicBezTo>
                    <a:pt x="3564" y="3712"/>
                    <a:pt x="3712" y="3565"/>
                    <a:pt x="3712" y="3383"/>
                  </a:cubicBezTo>
                  <a:lnTo>
                    <a:pt x="3712" y="335"/>
                  </a:lnTo>
                  <a:cubicBezTo>
                    <a:pt x="3712" y="153"/>
                    <a:pt x="3564" y="1"/>
                    <a:pt x="3382" y="1"/>
                  </a:cubicBezTo>
                  <a:lnTo>
                    <a:pt x="334" y="1"/>
                  </a:lnTo>
                  <a:cubicBezTo>
                    <a:pt x="152" y="1"/>
                    <a:pt x="0" y="153"/>
                    <a:pt x="0" y="335"/>
                  </a:cubicBezTo>
                  <a:lnTo>
                    <a:pt x="0" y="3383"/>
                  </a:lnTo>
                  <a:cubicBezTo>
                    <a:pt x="0" y="3565"/>
                    <a:pt x="152" y="3712"/>
                    <a:pt x="334" y="3712"/>
                  </a:cubicBezTo>
                  <a:close/>
                </a:path>
              </a:pathLst>
            </a:custGeom>
            <a:solidFill>
              <a:srgbClr val="E863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4" name="Google Shape;1703;p32"/>
            <p:cNvSpPr/>
            <p:nvPr/>
          </p:nvSpPr>
          <p:spPr>
            <a:xfrm>
              <a:off x="3326617" y="3445273"/>
              <a:ext cx="366588" cy="366687"/>
            </a:xfrm>
            <a:custGeom>
              <a:avLst/>
              <a:gdLst/>
              <a:ahLst/>
              <a:cxnLst/>
              <a:rect l="l" t="t" r="r" b="b"/>
              <a:pathLst>
                <a:path w="3712" h="3713" extrusionOk="0">
                  <a:moveTo>
                    <a:pt x="334" y="3712"/>
                  </a:moveTo>
                  <a:lnTo>
                    <a:pt x="3378" y="3712"/>
                  </a:lnTo>
                  <a:cubicBezTo>
                    <a:pt x="3564" y="3712"/>
                    <a:pt x="3711" y="3565"/>
                    <a:pt x="3711" y="3383"/>
                  </a:cubicBezTo>
                  <a:lnTo>
                    <a:pt x="3711" y="335"/>
                  </a:lnTo>
                  <a:cubicBezTo>
                    <a:pt x="3711" y="153"/>
                    <a:pt x="3564" y="1"/>
                    <a:pt x="3378" y="1"/>
                  </a:cubicBezTo>
                  <a:lnTo>
                    <a:pt x="334" y="1"/>
                  </a:lnTo>
                  <a:cubicBezTo>
                    <a:pt x="147" y="1"/>
                    <a:pt x="0" y="153"/>
                    <a:pt x="0" y="335"/>
                  </a:cubicBezTo>
                  <a:lnTo>
                    <a:pt x="0" y="3383"/>
                  </a:lnTo>
                  <a:cubicBezTo>
                    <a:pt x="0" y="3565"/>
                    <a:pt x="147" y="3712"/>
                    <a:pt x="334" y="3712"/>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5" name="Google Shape;1704;p32"/>
            <p:cNvSpPr/>
            <p:nvPr/>
          </p:nvSpPr>
          <p:spPr>
            <a:xfrm>
              <a:off x="3415598" y="3506107"/>
              <a:ext cx="188528" cy="245017"/>
            </a:xfrm>
            <a:custGeom>
              <a:avLst/>
              <a:gdLst/>
              <a:ahLst/>
              <a:cxnLst/>
              <a:rect l="l" t="t" r="r" b="b"/>
              <a:pathLst>
                <a:path w="1909" h="2481" extrusionOk="0">
                  <a:moveTo>
                    <a:pt x="599" y="464"/>
                  </a:moveTo>
                  <a:cubicBezTo>
                    <a:pt x="599" y="261"/>
                    <a:pt x="764" y="96"/>
                    <a:pt x="968" y="96"/>
                  </a:cubicBezTo>
                  <a:cubicBezTo>
                    <a:pt x="1172" y="96"/>
                    <a:pt x="1336" y="261"/>
                    <a:pt x="1336" y="464"/>
                  </a:cubicBezTo>
                  <a:lnTo>
                    <a:pt x="1336" y="712"/>
                  </a:lnTo>
                  <a:lnTo>
                    <a:pt x="599" y="712"/>
                  </a:lnTo>
                  <a:close/>
                  <a:moveTo>
                    <a:pt x="1896" y="2294"/>
                  </a:moveTo>
                  <a:lnTo>
                    <a:pt x="1705" y="855"/>
                  </a:lnTo>
                  <a:cubicBezTo>
                    <a:pt x="1696" y="772"/>
                    <a:pt x="1622" y="712"/>
                    <a:pt x="1540" y="712"/>
                  </a:cubicBezTo>
                  <a:lnTo>
                    <a:pt x="1432" y="712"/>
                  </a:lnTo>
                  <a:lnTo>
                    <a:pt x="1432" y="464"/>
                  </a:lnTo>
                  <a:cubicBezTo>
                    <a:pt x="1432" y="209"/>
                    <a:pt x="1224" y="1"/>
                    <a:pt x="968" y="1"/>
                  </a:cubicBezTo>
                  <a:cubicBezTo>
                    <a:pt x="716" y="1"/>
                    <a:pt x="508" y="209"/>
                    <a:pt x="508" y="464"/>
                  </a:cubicBezTo>
                  <a:lnTo>
                    <a:pt x="508" y="712"/>
                  </a:lnTo>
                  <a:lnTo>
                    <a:pt x="343" y="712"/>
                  </a:lnTo>
                  <a:cubicBezTo>
                    <a:pt x="257" y="712"/>
                    <a:pt x="187" y="777"/>
                    <a:pt x="174" y="859"/>
                  </a:cubicBezTo>
                  <a:lnTo>
                    <a:pt x="14" y="2298"/>
                  </a:lnTo>
                  <a:cubicBezTo>
                    <a:pt x="1" y="2394"/>
                    <a:pt x="79" y="2481"/>
                    <a:pt x="179" y="2481"/>
                  </a:cubicBezTo>
                  <a:lnTo>
                    <a:pt x="1731" y="2481"/>
                  </a:lnTo>
                  <a:cubicBezTo>
                    <a:pt x="1831" y="2481"/>
                    <a:pt x="1909" y="2394"/>
                    <a:pt x="1896" y="229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4400" dirty="0" err="1"/>
              <a:t>Bewertung</a:t>
            </a:r>
            <a:r>
              <a:rPr lang="pl-PL" sz="4400" dirty="0"/>
              <a:t> der </a:t>
            </a:r>
            <a:r>
              <a:rPr lang="pl-PL" sz="4400" dirty="0" err="1"/>
              <a:t>Alternativen</a:t>
            </a:r>
            <a:endParaRPr lang="pl-PL" sz="4400" dirty="0"/>
          </a:p>
        </p:txBody>
      </p:sp>
      <p:sp>
        <p:nvSpPr>
          <p:cNvPr id="3" name="Symbol zastępczy tekstu 2"/>
          <p:cNvSpPr>
            <a:spLocks noGrp="1"/>
          </p:cNvSpPr>
          <p:nvPr>
            <p:ph type="body" idx="1"/>
          </p:nvPr>
        </p:nvSpPr>
        <p:spPr>
          <a:xfrm>
            <a:off x="457200" y="1160825"/>
            <a:ext cx="4944873" cy="3267604"/>
          </a:xfrm>
        </p:spPr>
        <p:txBody>
          <a:bodyPr/>
          <a:lstStyle/>
          <a:p>
            <a:pPr marL="0" indent="0">
              <a:lnSpc>
                <a:spcPct val="100000"/>
              </a:lnSpc>
              <a:buClr>
                <a:srgbClr val="000000"/>
              </a:buClr>
              <a:buNone/>
            </a:pPr>
            <a:r>
              <a:rPr lang="de-DE" dirty="0">
                <a:solidFill>
                  <a:srgbClr val="000000"/>
                </a:solidFill>
              </a:rPr>
              <a:t>Die dritte Phase befasst sich mit der Bewertung der Alternativen. Das bedeutet, dass </a:t>
            </a:r>
            <a:r>
              <a:rPr lang="de-DE" b="1" dirty="0">
                <a:solidFill>
                  <a:srgbClr val="000000"/>
                </a:solidFill>
              </a:rPr>
              <a:t>die zuvor ermittelten Produktinformationen analysiert </a:t>
            </a:r>
            <a:r>
              <a:rPr lang="de-DE" dirty="0">
                <a:solidFill>
                  <a:srgbClr val="000000"/>
                </a:solidFill>
              </a:rPr>
              <a:t>werden, wobei Konsumenten Informationen sehr unterschiedlich verarbeiten. Deshalb ist es schwierig, einen einheitlichen Bewertungsprozess darzustellen.</a:t>
            </a:r>
            <a:endParaRPr lang="de-DE" dirty="0">
              <a:solidFill>
                <a:srgbClr val="000000"/>
              </a:solidFill>
            </a:endParaRPr>
          </a:p>
        </p:txBody>
      </p:sp>
      <p:grpSp>
        <p:nvGrpSpPr>
          <p:cNvPr id="1026" name="Google Shape;2639;p41"/>
          <p:cNvGrpSpPr/>
          <p:nvPr/>
        </p:nvGrpSpPr>
        <p:grpSpPr>
          <a:xfrm>
            <a:off x="4927439" y="1458606"/>
            <a:ext cx="4048119" cy="2419146"/>
            <a:chOff x="2867700" y="1790438"/>
            <a:chExt cx="3812986" cy="2016441"/>
          </a:xfrm>
        </p:grpSpPr>
        <p:sp>
          <p:nvSpPr>
            <p:cNvPr id="1076" name="Google Shape;2640;p41"/>
            <p:cNvSpPr/>
            <p:nvPr/>
          </p:nvSpPr>
          <p:spPr>
            <a:xfrm>
              <a:off x="3208110" y="1790438"/>
              <a:ext cx="3132167" cy="1869287"/>
            </a:xfrm>
            <a:custGeom>
              <a:avLst/>
              <a:gdLst/>
              <a:ahLst/>
              <a:cxnLst/>
              <a:rect l="l" t="t" r="r" b="b"/>
              <a:pathLst>
                <a:path w="20583" h="12284" extrusionOk="0">
                  <a:moveTo>
                    <a:pt x="1033" y="1"/>
                  </a:moveTo>
                  <a:cubicBezTo>
                    <a:pt x="465" y="1"/>
                    <a:pt x="1" y="464"/>
                    <a:pt x="1" y="1037"/>
                  </a:cubicBezTo>
                  <a:lnTo>
                    <a:pt x="1" y="12284"/>
                  </a:lnTo>
                  <a:lnTo>
                    <a:pt x="20582" y="12284"/>
                  </a:lnTo>
                  <a:lnTo>
                    <a:pt x="20582" y="1037"/>
                  </a:lnTo>
                  <a:cubicBezTo>
                    <a:pt x="20582" y="464"/>
                    <a:pt x="20119" y="1"/>
                    <a:pt x="1955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7" name="Google Shape;2641;p41"/>
            <p:cNvSpPr/>
            <p:nvPr/>
          </p:nvSpPr>
          <p:spPr>
            <a:xfrm>
              <a:off x="2867700" y="3656989"/>
              <a:ext cx="3812986" cy="149890"/>
            </a:xfrm>
            <a:custGeom>
              <a:avLst/>
              <a:gdLst/>
              <a:ahLst/>
              <a:cxnLst/>
              <a:rect l="l" t="t" r="r" b="b"/>
              <a:pathLst>
                <a:path w="25057" h="985" extrusionOk="0">
                  <a:moveTo>
                    <a:pt x="1" y="0"/>
                  </a:moveTo>
                  <a:lnTo>
                    <a:pt x="1" y="408"/>
                  </a:lnTo>
                  <a:cubicBezTo>
                    <a:pt x="1" y="724"/>
                    <a:pt x="256" y="984"/>
                    <a:pt x="573" y="984"/>
                  </a:cubicBezTo>
                  <a:lnTo>
                    <a:pt x="24484" y="984"/>
                  </a:lnTo>
                  <a:cubicBezTo>
                    <a:pt x="24801" y="984"/>
                    <a:pt x="25057" y="724"/>
                    <a:pt x="25057" y="408"/>
                  </a:cubicBezTo>
                  <a:lnTo>
                    <a:pt x="25057"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8" name="Google Shape;2642;p41"/>
            <p:cNvSpPr/>
            <p:nvPr/>
          </p:nvSpPr>
          <p:spPr>
            <a:xfrm>
              <a:off x="3271565" y="1876264"/>
              <a:ext cx="3009972" cy="1719397"/>
            </a:xfrm>
            <a:custGeom>
              <a:avLst/>
              <a:gdLst/>
              <a:ahLst/>
              <a:cxnLst/>
              <a:rect l="l" t="t" r="r" b="b"/>
              <a:pathLst>
                <a:path w="19780" h="11299" extrusionOk="0">
                  <a:moveTo>
                    <a:pt x="668" y="0"/>
                  </a:moveTo>
                  <a:cubicBezTo>
                    <a:pt x="299" y="0"/>
                    <a:pt x="0" y="299"/>
                    <a:pt x="0" y="668"/>
                  </a:cubicBezTo>
                  <a:lnTo>
                    <a:pt x="0" y="11299"/>
                  </a:lnTo>
                  <a:lnTo>
                    <a:pt x="19780" y="11299"/>
                  </a:lnTo>
                  <a:lnTo>
                    <a:pt x="19780" y="668"/>
                  </a:lnTo>
                  <a:cubicBezTo>
                    <a:pt x="19780" y="299"/>
                    <a:pt x="19480" y="0"/>
                    <a:pt x="1911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9" name="Google Shape;2643;p41"/>
            <p:cNvSpPr/>
            <p:nvPr/>
          </p:nvSpPr>
          <p:spPr>
            <a:xfrm>
              <a:off x="4431425" y="3656989"/>
              <a:ext cx="685689" cy="59499"/>
            </a:xfrm>
            <a:custGeom>
              <a:avLst/>
              <a:gdLst/>
              <a:ahLst/>
              <a:cxnLst/>
              <a:rect l="l" t="t" r="r" b="b"/>
              <a:pathLst>
                <a:path w="4506" h="391" extrusionOk="0">
                  <a:moveTo>
                    <a:pt x="0" y="0"/>
                  </a:moveTo>
                  <a:lnTo>
                    <a:pt x="0" y="78"/>
                  </a:lnTo>
                  <a:cubicBezTo>
                    <a:pt x="0" y="252"/>
                    <a:pt x="143" y="390"/>
                    <a:pt x="312" y="390"/>
                  </a:cubicBezTo>
                  <a:lnTo>
                    <a:pt x="4193" y="390"/>
                  </a:lnTo>
                  <a:cubicBezTo>
                    <a:pt x="4362" y="390"/>
                    <a:pt x="4505" y="252"/>
                    <a:pt x="4505" y="78"/>
                  </a:cubicBezTo>
                  <a:lnTo>
                    <a:pt x="450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0" name="Google Shape;2644;p41"/>
            <p:cNvSpPr/>
            <p:nvPr/>
          </p:nvSpPr>
          <p:spPr>
            <a:xfrm>
              <a:off x="3351913" y="1975176"/>
              <a:ext cx="2833300" cy="1538768"/>
            </a:xfrm>
            <a:custGeom>
              <a:avLst/>
              <a:gdLst/>
              <a:ahLst/>
              <a:cxnLst/>
              <a:rect l="l" t="t" r="r" b="b"/>
              <a:pathLst>
                <a:path w="18619" h="10112" extrusionOk="0">
                  <a:moveTo>
                    <a:pt x="1" y="1"/>
                  </a:moveTo>
                  <a:lnTo>
                    <a:pt x="1" y="10111"/>
                  </a:lnTo>
                  <a:lnTo>
                    <a:pt x="18619" y="10111"/>
                  </a:lnTo>
                  <a:lnTo>
                    <a:pt x="1861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1" name="Google Shape;2645;p41"/>
            <p:cNvSpPr/>
            <p:nvPr/>
          </p:nvSpPr>
          <p:spPr>
            <a:xfrm>
              <a:off x="3530107" y="2375695"/>
              <a:ext cx="681733" cy="955491"/>
            </a:xfrm>
            <a:custGeom>
              <a:avLst/>
              <a:gdLst/>
              <a:ahLst/>
              <a:cxnLst/>
              <a:rect l="l" t="t" r="r" b="b"/>
              <a:pathLst>
                <a:path w="4480" h="6279" extrusionOk="0">
                  <a:moveTo>
                    <a:pt x="395" y="0"/>
                  </a:moveTo>
                  <a:cubicBezTo>
                    <a:pt x="178" y="0"/>
                    <a:pt x="1" y="178"/>
                    <a:pt x="1" y="395"/>
                  </a:cubicBezTo>
                  <a:lnTo>
                    <a:pt x="1" y="5884"/>
                  </a:lnTo>
                  <a:cubicBezTo>
                    <a:pt x="1" y="6101"/>
                    <a:pt x="178" y="6278"/>
                    <a:pt x="395" y="6278"/>
                  </a:cubicBezTo>
                  <a:lnTo>
                    <a:pt x="4089" y="6278"/>
                  </a:lnTo>
                  <a:cubicBezTo>
                    <a:pt x="4306" y="6278"/>
                    <a:pt x="4479" y="6101"/>
                    <a:pt x="4479" y="5884"/>
                  </a:cubicBezTo>
                  <a:lnTo>
                    <a:pt x="4479" y="395"/>
                  </a:lnTo>
                  <a:cubicBezTo>
                    <a:pt x="4479" y="178"/>
                    <a:pt x="4306" y="0"/>
                    <a:pt x="4089" y="0"/>
                  </a:cubicBez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2" name="Google Shape;2646;p41"/>
            <p:cNvSpPr/>
            <p:nvPr/>
          </p:nvSpPr>
          <p:spPr>
            <a:xfrm>
              <a:off x="4021015" y="2576867"/>
              <a:ext cx="106977" cy="650690"/>
            </a:xfrm>
            <a:custGeom>
              <a:avLst/>
              <a:gdLst/>
              <a:ahLst/>
              <a:cxnLst/>
              <a:rect l="l" t="t" r="r" b="b"/>
              <a:pathLst>
                <a:path w="703" h="4276" extrusionOk="0">
                  <a:moveTo>
                    <a:pt x="495" y="1"/>
                  </a:moveTo>
                  <a:cubicBezTo>
                    <a:pt x="447" y="53"/>
                    <a:pt x="382" y="122"/>
                    <a:pt x="326" y="209"/>
                  </a:cubicBezTo>
                  <a:cubicBezTo>
                    <a:pt x="0" y="699"/>
                    <a:pt x="26" y="1158"/>
                    <a:pt x="26" y="1158"/>
                  </a:cubicBezTo>
                  <a:lnTo>
                    <a:pt x="321" y="4276"/>
                  </a:lnTo>
                  <a:lnTo>
                    <a:pt x="703" y="4232"/>
                  </a:lnTo>
                  <a:cubicBezTo>
                    <a:pt x="703" y="4232"/>
                    <a:pt x="616" y="161"/>
                    <a:pt x="503" y="14"/>
                  </a:cubicBezTo>
                  <a:cubicBezTo>
                    <a:pt x="503" y="9"/>
                    <a:pt x="499" y="5"/>
                    <a:pt x="49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3" name="Google Shape;2647;p41"/>
            <p:cNvSpPr/>
            <p:nvPr/>
          </p:nvSpPr>
          <p:spPr>
            <a:xfrm>
              <a:off x="3883756" y="2516911"/>
              <a:ext cx="124934" cy="87956"/>
            </a:xfrm>
            <a:custGeom>
              <a:avLst/>
              <a:gdLst/>
              <a:ahLst/>
              <a:cxnLst/>
              <a:rect l="l" t="t" r="r" b="b"/>
              <a:pathLst>
                <a:path w="821" h="578" extrusionOk="0">
                  <a:moveTo>
                    <a:pt x="712" y="0"/>
                  </a:moveTo>
                  <a:cubicBezTo>
                    <a:pt x="603" y="390"/>
                    <a:pt x="260" y="452"/>
                    <a:pt x="48" y="452"/>
                  </a:cubicBezTo>
                  <a:cubicBezTo>
                    <a:pt x="31" y="452"/>
                    <a:pt x="15" y="452"/>
                    <a:pt x="1" y="451"/>
                  </a:cubicBezTo>
                  <a:lnTo>
                    <a:pt x="1" y="577"/>
                  </a:lnTo>
                  <a:cubicBezTo>
                    <a:pt x="15" y="577"/>
                    <a:pt x="28" y="578"/>
                    <a:pt x="42" y="578"/>
                  </a:cubicBezTo>
                  <a:cubicBezTo>
                    <a:pt x="372" y="578"/>
                    <a:pt x="569" y="428"/>
                    <a:pt x="677" y="299"/>
                  </a:cubicBezTo>
                  <a:cubicBezTo>
                    <a:pt x="755" y="204"/>
                    <a:pt x="803" y="109"/>
                    <a:pt x="820" y="52"/>
                  </a:cubicBezTo>
                  <a:cubicBezTo>
                    <a:pt x="755" y="17"/>
                    <a:pt x="712" y="0"/>
                    <a:pt x="71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4" name="Google Shape;2648;p41"/>
            <p:cNvSpPr/>
            <p:nvPr/>
          </p:nvSpPr>
          <p:spPr>
            <a:xfrm>
              <a:off x="3888321" y="2524824"/>
              <a:ext cx="209389" cy="597125"/>
            </a:xfrm>
            <a:custGeom>
              <a:avLst/>
              <a:gdLst/>
              <a:ahLst/>
              <a:cxnLst/>
              <a:rect l="l" t="t" r="r" b="b"/>
              <a:pathLst>
                <a:path w="1376" h="3924" extrusionOk="0">
                  <a:moveTo>
                    <a:pt x="790" y="0"/>
                  </a:moveTo>
                  <a:cubicBezTo>
                    <a:pt x="768" y="57"/>
                    <a:pt x="712" y="148"/>
                    <a:pt x="634" y="243"/>
                  </a:cubicBezTo>
                  <a:cubicBezTo>
                    <a:pt x="526" y="373"/>
                    <a:pt x="352" y="516"/>
                    <a:pt x="23" y="516"/>
                  </a:cubicBezTo>
                  <a:cubicBezTo>
                    <a:pt x="18" y="516"/>
                    <a:pt x="5" y="520"/>
                    <a:pt x="1" y="520"/>
                  </a:cubicBezTo>
                  <a:lnTo>
                    <a:pt x="83" y="3924"/>
                  </a:lnTo>
                  <a:lnTo>
                    <a:pt x="985" y="3894"/>
                  </a:lnTo>
                  <a:cubicBezTo>
                    <a:pt x="985" y="3894"/>
                    <a:pt x="987" y="3895"/>
                    <a:pt x="989" y="3895"/>
                  </a:cubicBezTo>
                  <a:cubicBezTo>
                    <a:pt x="1002" y="3895"/>
                    <a:pt x="1036" y="3845"/>
                    <a:pt x="933" y="3196"/>
                  </a:cubicBezTo>
                  <a:cubicBezTo>
                    <a:pt x="812" y="2424"/>
                    <a:pt x="907" y="1470"/>
                    <a:pt x="907" y="1470"/>
                  </a:cubicBezTo>
                  <a:cubicBezTo>
                    <a:pt x="916" y="1058"/>
                    <a:pt x="1072" y="746"/>
                    <a:pt x="1202" y="559"/>
                  </a:cubicBezTo>
                  <a:cubicBezTo>
                    <a:pt x="1263" y="473"/>
                    <a:pt x="1323" y="403"/>
                    <a:pt x="1375" y="351"/>
                  </a:cubicBezTo>
                  <a:cubicBezTo>
                    <a:pt x="1276" y="243"/>
                    <a:pt x="959" y="83"/>
                    <a:pt x="7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5" name="Google Shape;2649;p41"/>
            <p:cNvSpPr/>
            <p:nvPr/>
          </p:nvSpPr>
          <p:spPr>
            <a:xfrm>
              <a:off x="3624454" y="2577628"/>
              <a:ext cx="107129" cy="649929"/>
            </a:xfrm>
            <a:custGeom>
              <a:avLst/>
              <a:gdLst/>
              <a:ahLst/>
              <a:cxnLst/>
              <a:rect l="l" t="t" r="r" b="b"/>
              <a:pathLst>
                <a:path w="704" h="4271" extrusionOk="0">
                  <a:moveTo>
                    <a:pt x="209" y="0"/>
                  </a:moveTo>
                  <a:cubicBezTo>
                    <a:pt x="204" y="4"/>
                    <a:pt x="200" y="4"/>
                    <a:pt x="200" y="9"/>
                  </a:cubicBezTo>
                  <a:cubicBezTo>
                    <a:pt x="83" y="156"/>
                    <a:pt x="1" y="4227"/>
                    <a:pt x="1" y="4227"/>
                  </a:cubicBezTo>
                  <a:lnTo>
                    <a:pt x="382" y="4271"/>
                  </a:lnTo>
                  <a:lnTo>
                    <a:pt x="677" y="1153"/>
                  </a:lnTo>
                  <a:cubicBezTo>
                    <a:pt x="677" y="1153"/>
                    <a:pt x="703" y="694"/>
                    <a:pt x="378" y="208"/>
                  </a:cubicBezTo>
                  <a:cubicBezTo>
                    <a:pt x="317" y="117"/>
                    <a:pt x="256" y="52"/>
                    <a:pt x="2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6" name="Google Shape;2650;p41"/>
            <p:cNvSpPr/>
            <p:nvPr/>
          </p:nvSpPr>
          <p:spPr>
            <a:xfrm>
              <a:off x="3655497" y="2524063"/>
              <a:ext cx="226433" cy="597886"/>
            </a:xfrm>
            <a:custGeom>
              <a:avLst/>
              <a:gdLst/>
              <a:ahLst/>
              <a:cxnLst/>
              <a:rect l="l" t="t" r="r" b="b"/>
              <a:pathLst>
                <a:path w="1488" h="3929" extrusionOk="0">
                  <a:moveTo>
                    <a:pt x="586" y="1"/>
                  </a:moveTo>
                  <a:cubicBezTo>
                    <a:pt x="417" y="88"/>
                    <a:pt x="100" y="248"/>
                    <a:pt x="0" y="356"/>
                  </a:cubicBezTo>
                  <a:cubicBezTo>
                    <a:pt x="52" y="408"/>
                    <a:pt x="113" y="478"/>
                    <a:pt x="170" y="564"/>
                  </a:cubicBezTo>
                  <a:cubicBezTo>
                    <a:pt x="304" y="751"/>
                    <a:pt x="456" y="1063"/>
                    <a:pt x="469" y="1475"/>
                  </a:cubicBezTo>
                  <a:cubicBezTo>
                    <a:pt x="469" y="1475"/>
                    <a:pt x="564" y="2429"/>
                    <a:pt x="443" y="3201"/>
                  </a:cubicBezTo>
                  <a:cubicBezTo>
                    <a:pt x="336" y="3850"/>
                    <a:pt x="370" y="3900"/>
                    <a:pt x="382" y="3900"/>
                  </a:cubicBezTo>
                  <a:cubicBezTo>
                    <a:pt x="385" y="3900"/>
                    <a:pt x="386" y="3899"/>
                    <a:pt x="386" y="3899"/>
                  </a:cubicBezTo>
                  <a:lnTo>
                    <a:pt x="1488" y="3929"/>
                  </a:lnTo>
                  <a:lnTo>
                    <a:pt x="1488" y="3929"/>
                  </a:lnTo>
                  <a:lnTo>
                    <a:pt x="1423" y="517"/>
                  </a:lnTo>
                  <a:lnTo>
                    <a:pt x="1353" y="517"/>
                  </a:lnTo>
                  <a:cubicBezTo>
                    <a:pt x="1024" y="517"/>
                    <a:pt x="846" y="374"/>
                    <a:pt x="737" y="244"/>
                  </a:cubicBezTo>
                  <a:cubicBezTo>
                    <a:pt x="659" y="148"/>
                    <a:pt x="612" y="62"/>
                    <a:pt x="5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7" name="Google Shape;2651;p41"/>
            <p:cNvSpPr/>
            <p:nvPr/>
          </p:nvSpPr>
          <p:spPr>
            <a:xfrm>
              <a:off x="3743909" y="2516911"/>
              <a:ext cx="128738" cy="88108"/>
            </a:xfrm>
            <a:custGeom>
              <a:avLst/>
              <a:gdLst/>
              <a:ahLst/>
              <a:cxnLst/>
              <a:rect l="l" t="t" r="r" b="b"/>
              <a:pathLst>
                <a:path w="846" h="579" extrusionOk="0">
                  <a:moveTo>
                    <a:pt x="113" y="0"/>
                  </a:moveTo>
                  <a:cubicBezTo>
                    <a:pt x="113" y="0"/>
                    <a:pt x="70" y="17"/>
                    <a:pt x="0" y="52"/>
                  </a:cubicBezTo>
                  <a:cubicBezTo>
                    <a:pt x="22" y="109"/>
                    <a:pt x="65" y="204"/>
                    <a:pt x="143" y="299"/>
                  </a:cubicBezTo>
                  <a:cubicBezTo>
                    <a:pt x="251" y="427"/>
                    <a:pt x="467" y="578"/>
                    <a:pt x="793" y="578"/>
                  </a:cubicBezTo>
                  <a:cubicBezTo>
                    <a:pt x="810" y="578"/>
                    <a:pt x="828" y="578"/>
                    <a:pt x="846" y="577"/>
                  </a:cubicBezTo>
                  <a:lnTo>
                    <a:pt x="833" y="451"/>
                  </a:lnTo>
                  <a:cubicBezTo>
                    <a:pt x="818" y="452"/>
                    <a:pt x="803" y="452"/>
                    <a:pt x="786" y="452"/>
                  </a:cubicBezTo>
                  <a:cubicBezTo>
                    <a:pt x="576" y="452"/>
                    <a:pt x="222" y="390"/>
                    <a:pt x="11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8" name="Google Shape;2652;p41"/>
            <p:cNvSpPr/>
            <p:nvPr/>
          </p:nvSpPr>
          <p:spPr>
            <a:xfrm>
              <a:off x="3870517" y="2585236"/>
              <a:ext cx="31195" cy="537473"/>
            </a:xfrm>
            <a:custGeom>
              <a:avLst/>
              <a:gdLst/>
              <a:ahLst/>
              <a:cxnLst/>
              <a:rect l="l" t="t" r="r" b="b"/>
              <a:pathLst>
                <a:path w="205" h="3532" extrusionOk="0">
                  <a:moveTo>
                    <a:pt x="60" y="0"/>
                  </a:moveTo>
                  <a:cubicBezTo>
                    <a:pt x="43" y="0"/>
                    <a:pt x="23" y="1"/>
                    <a:pt x="1" y="2"/>
                  </a:cubicBezTo>
                  <a:lnTo>
                    <a:pt x="62" y="3527"/>
                  </a:lnTo>
                  <a:lnTo>
                    <a:pt x="96" y="3531"/>
                  </a:lnTo>
                  <a:lnTo>
                    <a:pt x="205" y="3527"/>
                  </a:lnTo>
                  <a:lnTo>
                    <a:pt x="122" y="136"/>
                  </a:lnTo>
                  <a:lnTo>
                    <a:pt x="118" y="2"/>
                  </a:lnTo>
                  <a:cubicBezTo>
                    <a:pt x="118" y="2"/>
                    <a:pt x="95" y="0"/>
                    <a:pt x="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9" name="Google Shape;2653;p41"/>
            <p:cNvSpPr/>
            <p:nvPr/>
          </p:nvSpPr>
          <p:spPr>
            <a:xfrm>
              <a:off x="3609236" y="3256470"/>
              <a:ext cx="502930" cy="159172"/>
            </a:xfrm>
            <a:custGeom>
              <a:avLst/>
              <a:gdLst/>
              <a:ahLst/>
              <a:cxnLst/>
              <a:rect l="l" t="t" r="r" b="b"/>
              <a:pathLst>
                <a:path w="3305" h="1046" extrusionOk="0">
                  <a:moveTo>
                    <a:pt x="526" y="0"/>
                  </a:moveTo>
                  <a:cubicBezTo>
                    <a:pt x="235" y="0"/>
                    <a:pt x="1" y="235"/>
                    <a:pt x="1" y="525"/>
                  </a:cubicBezTo>
                  <a:cubicBezTo>
                    <a:pt x="1" y="811"/>
                    <a:pt x="235" y="1045"/>
                    <a:pt x="526" y="1045"/>
                  </a:cubicBezTo>
                  <a:lnTo>
                    <a:pt x="2780" y="1045"/>
                  </a:lnTo>
                  <a:cubicBezTo>
                    <a:pt x="3071" y="1045"/>
                    <a:pt x="3305" y="811"/>
                    <a:pt x="3305" y="525"/>
                  </a:cubicBezTo>
                  <a:cubicBezTo>
                    <a:pt x="3305" y="235"/>
                    <a:pt x="3071" y="0"/>
                    <a:pt x="27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0" name="Google Shape;2654;p41"/>
            <p:cNvSpPr/>
            <p:nvPr/>
          </p:nvSpPr>
          <p:spPr>
            <a:xfrm>
              <a:off x="3754409" y="3296035"/>
              <a:ext cx="62239" cy="77304"/>
            </a:xfrm>
            <a:custGeom>
              <a:avLst/>
              <a:gdLst/>
              <a:ahLst/>
              <a:cxnLst/>
              <a:rect l="l" t="t" r="r" b="b"/>
              <a:pathLst>
                <a:path w="409" h="508" extrusionOk="0">
                  <a:moveTo>
                    <a:pt x="209" y="100"/>
                  </a:moveTo>
                  <a:cubicBezTo>
                    <a:pt x="226" y="100"/>
                    <a:pt x="244" y="105"/>
                    <a:pt x="252" y="113"/>
                  </a:cubicBezTo>
                  <a:cubicBezTo>
                    <a:pt x="265" y="122"/>
                    <a:pt x="270" y="139"/>
                    <a:pt x="270" y="152"/>
                  </a:cubicBezTo>
                  <a:cubicBezTo>
                    <a:pt x="270" y="170"/>
                    <a:pt x="265" y="183"/>
                    <a:pt x="252" y="196"/>
                  </a:cubicBezTo>
                  <a:cubicBezTo>
                    <a:pt x="244" y="204"/>
                    <a:pt x="226" y="209"/>
                    <a:pt x="209" y="209"/>
                  </a:cubicBezTo>
                  <a:lnTo>
                    <a:pt x="127" y="209"/>
                  </a:lnTo>
                  <a:lnTo>
                    <a:pt x="127" y="100"/>
                  </a:lnTo>
                  <a:close/>
                  <a:moveTo>
                    <a:pt x="218" y="295"/>
                  </a:moveTo>
                  <a:cubicBezTo>
                    <a:pt x="235" y="295"/>
                    <a:pt x="252" y="304"/>
                    <a:pt x="265" y="313"/>
                  </a:cubicBezTo>
                  <a:cubicBezTo>
                    <a:pt x="278" y="321"/>
                    <a:pt x="283" y="334"/>
                    <a:pt x="283" y="356"/>
                  </a:cubicBezTo>
                  <a:cubicBezTo>
                    <a:pt x="283" y="373"/>
                    <a:pt x="278" y="386"/>
                    <a:pt x="265" y="395"/>
                  </a:cubicBezTo>
                  <a:cubicBezTo>
                    <a:pt x="252" y="404"/>
                    <a:pt x="239" y="408"/>
                    <a:pt x="218" y="408"/>
                  </a:cubicBezTo>
                  <a:lnTo>
                    <a:pt x="127" y="408"/>
                  </a:lnTo>
                  <a:lnTo>
                    <a:pt x="127" y="295"/>
                  </a:lnTo>
                  <a:close/>
                  <a:moveTo>
                    <a:pt x="1" y="1"/>
                  </a:moveTo>
                  <a:lnTo>
                    <a:pt x="1" y="508"/>
                  </a:lnTo>
                  <a:lnTo>
                    <a:pt x="239" y="508"/>
                  </a:lnTo>
                  <a:cubicBezTo>
                    <a:pt x="291" y="508"/>
                    <a:pt x="335" y="495"/>
                    <a:pt x="365" y="473"/>
                  </a:cubicBezTo>
                  <a:cubicBezTo>
                    <a:pt x="391" y="447"/>
                    <a:pt x="408" y="412"/>
                    <a:pt x="408" y="369"/>
                  </a:cubicBezTo>
                  <a:cubicBezTo>
                    <a:pt x="408" y="343"/>
                    <a:pt x="400" y="317"/>
                    <a:pt x="382" y="291"/>
                  </a:cubicBezTo>
                  <a:cubicBezTo>
                    <a:pt x="365" y="269"/>
                    <a:pt x="339" y="256"/>
                    <a:pt x="309" y="248"/>
                  </a:cubicBezTo>
                  <a:cubicBezTo>
                    <a:pt x="335" y="239"/>
                    <a:pt x="356" y="226"/>
                    <a:pt x="374" y="209"/>
                  </a:cubicBezTo>
                  <a:cubicBezTo>
                    <a:pt x="387" y="187"/>
                    <a:pt x="395" y="165"/>
                    <a:pt x="395" y="135"/>
                  </a:cubicBezTo>
                  <a:cubicBezTo>
                    <a:pt x="395" y="92"/>
                    <a:pt x="382" y="61"/>
                    <a:pt x="352" y="40"/>
                  </a:cubicBezTo>
                  <a:cubicBezTo>
                    <a:pt x="322" y="14"/>
                    <a:pt x="283" y="1"/>
                    <a:pt x="23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1" name="Google Shape;2655;p41"/>
            <p:cNvSpPr/>
            <p:nvPr/>
          </p:nvSpPr>
          <p:spPr>
            <a:xfrm>
              <a:off x="3826995" y="3296035"/>
              <a:ext cx="64825" cy="78064"/>
            </a:xfrm>
            <a:custGeom>
              <a:avLst/>
              <a:gdLst/>
              <a:ahLst/>
              <a:cxnLst/>
              <a:rect l="l" t="t" r="r" b="b"/>
              <a:pathLst>
                <a:path w="426" h="513" extrusionOk="0">
                  <a:moveTo>
                    <a:pt x="1" y="1"/>
                  </a:moveTo>
                  <a:lnTo>
                    <a:pt x="1" y="304"/>
                  </a:lnTo>
                  <a:cubicBezTo>
                    <a:pt x="1" y="347"/>
                    <a:pt x="9" y="386"/>
                    <a:pt x="27" y="421"/>
                  </a:cubicBezTo>
                  <a:cubicBezTo>
                    <a:pt x="48" y="452"/>
                    <a:pt x="70" y="473"/>
                    <a:pt x="105" y="491"/>
                  </a:cubicBezTo>
                  <a:cubicBezTo>
                    <a:pt x="135" y="504"/>
                    <a:pt x="170" y="512"/>
                    <a:pt x="209" y="512"/>
                  </a:cubicBezTo>
                  <a:cubicBezTo>
                    <a:pt x="252" y="512"/>
                    <a:pt x="287" y="504"/>
                    <a:pt x="322" y="491"/>
                  </a:cubicBezTo>
                  <a:cubicBezTo>
                    <a:pt x="352" y="473"/>
                    <a:pt x="378" y="452"/>
                    <a:pt x="400" y="417"/>
                  </a:cubicBezTo>
                  <a:cubicBezTo>
                    <a:pt x="417" y="386"/>
                    <a:pt x="426" y="347"/>
                    <a:pt x="426" y="304"/>
                  </a:cubicBezTo>
                  <a:lnTo>
                    <a:pt x="426" y="1"/>
                  </a:lnTo>
                  <a:lnTo>
                    <a:pt x="304" y="1"/>
                  </a:lnTo>
                  <a:lnTo>
                    <a:pt x="304" y="304"/>
                  </a:lnTo>
                  <a:cubicBezTo>
                    <a:pt x="304" y="334"/>
                    <a:pt x="296" y="360"/>
                    <a:pt x="278" y="373"/>
                  </a:cubicBezTo>
                  <a:cubicBezTo>
                    <a:pt x="265" y="391"/>
                    <a:pt x="244" y="399"/>
                    <a:pt x="213" y="399"/>
                  </a:cubicBezTo>
                  <a:cubicBezTo>
                    <a:pt x="183" y="399"/>
                    <a:pt x="161" y="391"/>
                    <a:pt x="148" y="373"/>
                  </a:cubicBezTo>
                  <a:cubicBezTo>
                    <a:pt x="131" y="360"/>
                    <a:pt x="126" y="334"/>
                    <a:pt x="126" y="304"/>
                  </a:cubicBezTo>
                  <a:lnTo>
                    <a:pt x="12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2" name="Google Shape;2656;p41"/>
            <p:cNvSpPr/>
            <p:nvPr/>
          </p:nvSpPr>
          <p:spPr>
            <a:xfrm>
              <a:off x="3898973" y="3296035"/>
              <a:ext cx="72738" cy="77304"/>
            </a:xfrm>
            <a:custGeom>
              <a:avLst/>
              <a:gdLst/>
              <a:ahLst/>
              <a:cxnLst/>
              <a:rect l="l" t="t" r="r" b="b"/>
              <a:pathLst>
                <a:path w="478" h="508" extrusionOk="0">
                  <a:moveTo>
                    <a:pt x="0" y="1"/>
                  </a:moveTo>
                  <a:lnTo>
                    <a:pt x="178" y="343"/>
                  </a:lnTo>
                  <a:lnTo>
                    <a:pt x="178" y="508"/>
                  </a:lnTo>
                  <a:lnTo>
                    <a:pt x="299" y="508"/>
                  </a:lnTo>
                  <a:lnTo>
                    <a:pt x="299" y="343"/>
                  </a:lnTo>
                  <a:lnTo>
                    <a:pt x="477" y="1"/>
                  </a:lnTo>
                  <a:lnTo>
                    <a:pt x="338" y="1"/>
                  </a:lnTo>
                  <a:lnTo>
                    <a:pt x="239" y="213"/>
                  </a:lnTo>
                  <a:lnTo>
                    <a:pt x="14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3" name="Google Shape;2657;p41"/>
            <p:cNvSpPr/>
            <p:nvPr/>
          </p:nvSpPr>
          <p:spPr>
            <a:xfrm>
              <a:off x="4418794" y="2375695"/>
              <a:ext cx="681733" cy="955491"/>
            </a:xfrm>
            <a:custGeom>
              <a:avLst/>
              <a:gdLst/>
              <a:ahLst/>
              <a:cxnLst/>
              <a:rect l="l" t="t" r="r" b="b"/>
              <a:pathLst>
                <a:path w="4480" h="6279" extrusionOk="0">
                  <a:moveTo>
                    <a:pt x="395" y="0"/>
                  </a:moveTo>
                  <a:cubicBezTo>
                    <a:pt x="179" y="0"/>
                    <a:pt x="1" y="178"/>
                    <a:pt x="1" y="395"/>
                  </a:cubicBezTo>
                  <a:lnTo>
                    <a:pt x="1" y="5884"/>
                  </a:lnTo>
                  <a:cubicBezTo>
                    <a:pt x="1" y="6101"/>
                    <a:pt x="179" y="6278"/>
                    <a:pt x="395" y="6278"/>
                  </a:cubicBezTo>
                  <a:lnTo>
                    <a:pt x="4085" y="6278"/>
                  </a:lnTo>
                  <a:cubicBezTo>
                    <a:pt x="4302" y="6278"/>
                    <a:pt x="4480" y="6101"/>
                    <a:pt x="4480" y="5884"/>
                  </a:cubicBezTo>
                  <a:lnTo>
                    <a:pt x="4480" y="395"/>
                  </a:lnTo>
                  <a:cubicBezTo>
                    <a:pt x="4480" y="178"/>
                    <a:pt x="4302" y="0"/>
                    <a:pt x="4085" y="0"/>
                  </a:cubicBez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4" name="Google Shape;2658;p41"/>
            <p:cNvSpPr/>
            <p:nvPr/>
          </p:nvSpPr>
          <p:spPr>
            <a:xfrm>
              <a:off x="4505228" y="2626780"/>
              <a:ext cx="507495" cy="382409"/>
            </a:xfrm>
            <a:custGeom>
              <a:avLst/>
              <a:gdLst/>
              <a:ahLst/>
              <a:cxnLst/>
              <a:rect l="l" t="t" r="r" b="b"/>
              <a:pathLst>
                <a:path w="3335" h="2513" extrusionOk="0">
                  <a:moveTo>
                    <a:pt x="2864" y="0"/>
                  </a:moveTo>
                  <a:cubicBezTo>
                    <a:pt x="2860" y="0"/>
                    <a:pt x="2856" y="2"/>
                    <a:pt x="2854" y="7"/>
                  </a:cubicBezTo>
                  <a:cubicBezTo>
                    <a:pt x="2732" y="163"/>
                    <a:pt x="1518" y="1723"/>
                    <a:pt x="1197" y="1836"/>
                  </a:cubicBezTo>
                  <a:cubicBezTo>
                    <a:pt x="1197" y="1836"/>
                    <a:pt x="1154" y="1862"/>
                    <a:pt x="1089" y="1880"/>
                  </a:cubicBezTo>
                  <a:cubicBezTo>
                    <a:pt x="1056" y="1891"/>
                    <a:pt x="1016" y="1899"/>
                    <a:pt x="972" y="1899"/>
                  </a:cubicBezTo>
                  <a:cubicBezTo>
                    <a:pt x="879" y="1899"/>
                    <a:pt x="773" y="1858"/>
                    <a:pt x="699" y="1710"/>
                  </a:cubicBezTo>
                  <a:cubicBezTo>
                    <a:pt x="687" y="1689"/>
                    <a:pt x="664" y="1677"/>
                    <a:pt x="640" y="1677"/>
                  </a:cubicBezTo>
                  <a:cubicBezTo>
                    <a:pt x="629" y="1677"/>
                    <a:pt x="618" y="1679"/>
                    <a:pt x="608" y="1684"/>
                  </a:cubicBezTo>
                  <a:cubicBezTo>
                    <a:pt x="443" y="1780"/>
                    <a:pt x="1" y="2062"/>
                    <a:pt x="1" y="2322"/>
                  </a:cubicBezTo>
                  <a:cubicBezTo>
                    <a:pt x="1" y="2322"/>
                    <a:pt x="123" y="2512"/>
                    <a:pt x="806" y="2512"/>
                  </a:cubicBezTo>
                  <a:cubicBezTo>
                    <a:pt x="1015" y="2512"/>
                    <a:pt x="1277" y="2494"/>
                    <a:pt x="1605" y="2448"/>
                  </a:cubicBezTo>
                  <a:cubicBezTo>
                    <a:pt x="2281" y="1563"/>
                    <a:pt x="2277" y="1563"/>
                    <a:pt x="2351" y="1489"/>
                  </a:cubicBezTo>
                  <a:cubicBezTo>
                    <a:pt x="2498" y="1378"/>
                    <a:pt x="2589" y="1342"/>
                    <a:pt x="2645" y="1342"/>
                  </a:cubicBezTo>
                  <a:cubicBezTo>
                    <a:pt x="2747" y="1342"/>
                    <a:pt x="2737" y="1459"/>
                    <a:pt x="2737" y="1459"/>
                  </a:cubicBezTo>
                  <a:lnTo>
                    <a:pt x="2750" y="2504"/>
                  </a:lnTo>
                  <a:lnTo>
                    <a:pt x="2936" y="2491"/>
                  </a:lnTo>
                  <a:cubicBezTo>
                    <a:pt x="2910" y="1715"/>
                    <a:pt x="3240" y="913"/>
                    <a:pt x="3248" y="908"/>
                  </a:cubicBezTo>
                  <a:cubicBezTo>
                    <a:pt x="3248" y="908"/>
                    <a:pt x="3335" y="731"/>
                    <a:pt x="3296" y="705"/>
                  </a:cubicBezTo>
                  <a:lnTo>
                    <a:pt x="3261" y="679"/>
                  </a:lnTo>
                  <a:cubicBezTo>
                    <a:pt x="3261" y="679"/>
                    <a:pt x="2702" y="969"/>
                    <a:pt x="2333" y="1268"/>
                  </a:cubicBezTo>
                  <a:cubicBezTo>
                    <a:pt x="2372" y="1103"/>
                    <a:pt x="2451" y="856"/>
                    <a:pt x="3001" y="241"/>
                  </a:cubicBezTo>
                  <a:cubicBezTo>
                    <a:pt x="3001" y="236"/>
                    <a:pt x="3005" y="232"/>
                    <a:pt x="3001" y="228"/>
                  </a:cubicBezTo>
                  <a:lnTo>
                    <a:pt x="2871" y="7"/>
                  </a:lnTo>
                  <a:cubicBezTo>
                    <a:pt x="2871" y="2"/>
                    <a:pt x="2868" y="0"/>
                    <a:pt x="286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5" name="Google Shape;2659;p41"/>
            <p:cNvSpPr/>
            <p:nvPr/>
          </p:nvSpPr>
          <p:spPr>
            <a:xfrm>
              <a:off x="4502033" y="3256470"/>
              <a:ext cx="502169" cy="159172"/>
            </a:xfrm>
            <a:custGeom>
              <a:avLst/>
              <a:gdLst/>
              <a:ahLst/>
              <a:cxnLst/>
              <a:rect l="l" t="t" r="r" b="b"/>
              <a:pathLst>
                <a:path w="3300" h="1046" extrusionOk="0">
                  <a:moveTo>
                    <a:pt x="520" y="0"/>
                  </a:moveTo>
                  <a:cubicBezTo>
                    <a:pt x="234" y="0"/>
                    <a:pt x="0" y="235"/>
                    <a:pt x="0" y="525"/>
                  </a:cubicBezTo>
                  <a:cubicBezTo>
                    <a:pt x="0" y="811"/>
                    <a:pt x="234" y="1045"/>
                    <a:pt x="520" y="1045"/>
                  </a:cubicBezTo>
                  <a:lnTo>
                    <a:pt x="2779" y="1045"/>
                  </a:lnTo>
                  <a:cubicBezTo>
                    <a:pt x="3065" y="1045"/>
                    <a:pt x="3300" y="811"/>
                    <a:pt x="3300" y="525"/>
                  </a:cubicBezTo>
                  <a:cubicBezTo>
                    <a:pt x="3300" y="235"/>
                    <a:pt x="3065" y="0"/>
                    <a:pt x="277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6" name="Google Shape;2660;p41"/>
            <p:cNvSpPr/>
            <p:nvPr/>
          </p:nvSpPr>
          <p:spPr>
            <a:xfrm>
              <a:off x="4647205" y="3296035"/>
              <a:ext cx="61478" cy="77304"/>
            </a:xfrm>
            <a:custGeom>
              <a:avLst/>
              <a:gdLst/>
              <a:ahLst/>
              <a:cxnLst/>
              <a:rect l="l" t="t" r="r" b="b"/>
              <a:pathLst>
                <a:path w="404" h="508" extrusionOk="0">
                  <a:moveTo>
                    <a:pt x="204" y="100"/>
                  </a:moveTo>
                  <a:cubicBezTo>
                    <a:pt x="225" y="100"/>
                    <a:pt x="238" y="105"/>
                    <a:pt x="251" y="113"/>
                  </a:cubicBezTo>
                  <a:cubicBezTo>
                    <a:pt x="260" y="122"/>
                    <a:pt x="269" y="139"/>
                    <a:pt x="269" y="152"/>
                  </a:cubicBezTo>
                  <a:cubicBezTo>
                    <a:pt x="269" y="170"/>
                    <a:pt x="260" y="183"/>
                    <a:pt x="251" y="196"/>
                  </a:cubicBezTo>
                  <a:cubicBezTo>
                    <a:pt x="238" y="204"/>
                    <a:pt x="225" y="209"/>
                    <a:pt x="204" y="209"/>
                  </a:cubicBezTo>
                  <a:lnTo>
                    <a:pt x="121" y="209"/>
                  </a:lnTo>
                  <a:lnTo>
                    <a:pt x="121" y="100"/>
                  </a:lnTo>
                  <a:close/>
                  <a:moveTo>
                    <a:pt x="212" y="295"/>
                  </a:moveTo>
                  <a:cubicBezTo>
                    <a:pt x="234" y="295"/>
                    <a:pt x="251" y="304"/>
                    <a:pt x="260" y="313"/>
                  </a:cubicBezTo>
                  <a:cubicBezTo>
                    <a:pt x="273" y="321"/>
                    <a:pt x="277" y="334"/>
                    <a:pt x="277" y="356"/>
                  </a:cubicBezTo>
                  <a:cubicBezTo>
                    <a:pt x="277" y="373"/>
                    <a:pt x="273" y="386"/>
                    <a:pt x="260" y="395"/>
                  </a:cubicBezTo>
                  <a:cubicBezTo>
                    <a:pt x="251" y="404"/>
                    <a:pt x="234" y="408"/>
                    <a:pt x="212" y="408"/>
                  </a:cubicBezTo>
                  <a:lnTo>
                    <a:pt x="121" y="408"/>
                  </a:lnTo>
                  <a:lnTo>
                    <a:pt x="121" y="295"/>
                  </a:lnTo>
                  <a:close/>
                  <a:moveTo>
                    <a:pt x="0" y="1"/>
                  </a:moveTo>
                  <a:lnTo>
                    <a:pt x="0" y="508"/>
                  </a:lnTo>
                  <a:lnTo>
                    <a:pt x="234" y="508"/>
                  </a:lnTo>
                  <a:cubicBezTo>
                    <a:pt x="290" y="508"/>
                    <a:pt x="330" y="495"/>
                    <a:pt x="360" y="473"/>
                  </a:cubicBezTo>
                  <a:cubicBezTo>
                    <a:pt x="390" y="447"/>
                    <a:pt x="403" y="412"/>
                    <a:pt x="403" y="369"/>
                  </a:cubicBezTo>
                  <a:cubicBezTo>
                    <a:pt x="403" y="343"/>
                    <a:pt x="395" y="317"/>
                    <a:pt x="377" y="291"/>
                  </a:cubicBezTo>
                  <a:cubicBezTo>
                    <a:pt x="360" y="269"/>
                    <a:pt x="338" y="256"/>
                    <a:pt x="308" y="248"/>
                  </a:cubicBezTo>
                  <a:cubicBezTo>
                    <a:pt x="334" y="239"/>
                    <a:pt x="356" y="226"/>
                    <a:pt x="369" y="209"/>
                  </a:cubicBezTo>
                  <a:cubicBezTo>
                    <a:pt x="386" y="187"/>
                    <a:pt x="395" y="165"/>
                    <a:pt x="395" y="135"/>
                  </a:cubicBezTo>
                  <a:cubicBezTo>
                    <a:pt x="395" y="92"/>
                    <a:pt x="377" y="61"/>
                    <a:pt x="351" y="40"/>
                  </a:cubicBezTo>
                  <a:cubicBezTo>
                    <a:pt x="321" y="14"/>
                    <a:pt x="277" y="1"/>
                    <a:pt x="2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7" name="Google Shape;2661;p41"/>
            <p:cNvSpPr/>
            <p:nvPr/>
          </p:nvSpPr>
          <p:spPr>
            <a:xfrm>
              <a:off x="4719031" y="3296035"/>
              <a:ext cx="65434" cy="78064"/>
            </a:xfrm>
            <a:custGeom>
              <a:avLst/>
              <a:gdLst/>
              <a:ahLst/>
              <a:cxnLst/>
              <a:rect l="l" t="t" r="r" b="b"/>
              <a:pathLst>
                <a:path w="430" h="513" extrusionOk="0">
                  <a:moveTo>
                    <a:pt x="1" y="1"/>
                  </a:moveTo>
                  <a:lnTo>
                    <a:pt x="1" y="304"/>
                  </a:lnTo>
                  <a:cubicBezTo>
                    <a:pt x="1" y="347"/>
                    <a:pt x="14" y="386"/>
                    <a:pt x="31" y="421"/>
                  </a:cubicBezTo>
                  <a:cubicBezTo>
                    <a:pt x="48" y="452"/>
                    <a:pt x="74" y="473"/>
                    <a:pt x="105" y="491"/>
                  </a:cubicBezTo>
                  <a:cubicBezTo>
                    <a:pt x="135" y="504"/>
                    <a:pt x="174" y="512"/>
                    <a:pt x="213" y="512"/>
                  </a:cubicBezTo>
                  <a:cubicBezTo>
                    <a:pt x="252" y="512"/>
                    <a:pt x="291" y="504"/>
                    <a:pt x="321" y="491"/>
                  </a:cubicBezTo>
                  <a:cubicBezTo>
                    <a:pt x="356" y="473"/>
                    <a:pt x="382" y="452"/>
                    <a:pt x="399" y="417"/>
                  </a:cubicBezTo>
                  <a:cubicBezTo>
                    <a:pt x="421" y="386"/>
                    <a:pt x="430" y="347"/>
                    <a:pt x="430" y="304"/>
                  </a:cubicBezTo>
                  <a:lnTo>
                    <a:pt x="430" y="1"/>
                  </a:lnTo>
                  <a:lnTo>
                    <a:pt x="304" y="1"/>
                  </a:lnTo>
                  <a:lnTo>
                    <a:pt x="304" y="304"/>
                  </a:lnTo>
                  <a:cubicBezTo>
                    <a:pt x="304" y="334"/>
                    <a:pt x="295" y="360"/>
                    <a:pt x="282" y="373"/>
                  </a:cubicBezTo>
                  <a:cubicBezTo>
                    <a:pt x="265" y="391"/>
                    <a:pt x="243" y="399"/>
                    <a:pt x="213" y="399"/>
                  </a:cubicBezTo>
                  <a:cubicBezTo>
                    <a:pt x="187" y="399"/>
                    <a:pt x="165" y="391"/>
                    <a:pt x="148" y="373"/>
                  </a:cubicBezTo>
                  <a:cubicBezTo>
                    <a:pt x="135" y="360"/>
                    <a:pt x="126" y="334"/>
                    <a:pt x="126" y="304"/>
                  </a:cubicBezTo>
                  <a:lnTo>
                    <a:pt x="12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8" name="Google Shape;2662;p41"/>
            <p:cNvSpPr/>
            <p:nvPr/>
          </p:nvSpPr>
          <p:spPr>
            <a:xfrm>
              <a:off x="4791617" y="3296035"/>
              <a:ext cx="72738" cy="77304"/>
            </a:xfrm>
            <a:custGeom>
              <a:avLst/>
              <a:gdLst/>
              <a:ahLst/>
              <a:cxnLst/>
              <a:rect l="l" t="t" r="r" b="b"/>
              <a:pathLst>
                <a:path w="478" h="508" extrusionOk="0">
                  <a:moveTo>
                    <a:pt x="1" y="1"/>
                  </a:moveTo>
                  <a:lnTo>
                    <a:pt x="174" y="343"/>
                  </a:lnTo>
                  <a:lnTo>
                    <a:pt x="174" y="508"/>
                  </a:lnTo>
                  <a:lnTo>
                    <a:pt x="300" y="508"/>
                  </a:lnTo>
                  <a:lnTo>
                    <a:pt x="300" y="343"/>
                  </a:lnTo>
                  <a:lnTo>
                    <a:pt x="477" y="1"/>
                  </a:lnTo>
                  <a:lnTo>
                    <a:pt x="334" y="1"/>
                  </a:lnTo>
                  <a:lnTo>
                    <a:pt x="239" y="213"/>
                  </a:lnTo>
                  <a:lnTo>
                    <a:pt x="13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9" name="Google Shape;2663;p41"/>
            <p:cNvSpPr/>
            <p:nvPr/>
          </p:nvSpPr>
          <p:spPr>
            <a:xfrm>
              <a:off x="5313569" y="2375695"/>
              <a:ext cx="681581" cy="955491"/>
            </a:xfrm>
            <a:custGeom>
              <a:avLst/>
              <a:gdLst/>
              <a:ahLst/>
              <a:cxnLst/>
              <a:rect l="l" t="t" r="r" b="b"/>
              <a:pathLst>
                <a:path w="4479" h="6279" extrusionOk="0">
                  <a:moveTo>
                    <a:pt x="395" y="0"/>
                  </a:moveTo>
                  <a:cubicBezTo>
                    <a:pt x="178" y="0"/>
                    <a:pt x="0" y="178"/>
                    <a:pt x="0" y="395"/>
                  </a:cubicBezTo>
                  <a:lnTo>
                    <a:pt x="0" y="5884"/>
                  </a:lnTo>
                  <a:cubicBezTo>
                    <a:pt x="0" y="6101"/>
                    <a:pt x="178" y="6278"/>
                    <a:pt x="395" y="6278"/>
                  </a:cubicBezTo>
                  <a:lnTo>
                    <a:pt x="4084" y="6278"/>
                  </a:lnTo>
                  <a:cubicBezTo>
                    <a:pt x="4301" y="6278"/>
                    <a:pt x="4479" y="6101"/>
                    <a:pt x="4479" y="5884"/>
                  </a:cubicBezTo>
                  <a:lnTo>
                    <a:pt x="4479" y="395"/>
                  </a:lnTo>
                  <a:cubicBezTo>
                    <a:pt x="4479" y="178"/>
                    <a:pt x="4301" y="0"/>
                    <a:pt x="4084" y="0"/>
                  </a:cubicBez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0" name="Google Shape;2664;p41"/>
            <p:cNvSpPr/>
            <p:nvPr/>
          </p:nvSpPr>
          <p:spPr>
            <a:xfrm>
              <a:off x="5566784" y="2503063"/>
              <a:ext cx="207411" cy="22522"/>
            </a:xfrm>
            <a:custGeom>
              <a:avLst/>
              <a:gdLst/>
              <a:ahLst/>
              <a:cxnLst/>
              <a:rect l="l" t="t" r="r" b="b"/>
              <a:pathLst>
                <a:path w="1363" h="148" extrusionOk="0">
                  <a:moveTo>
                    <a:pt x="1" y="0"/>
                  </a:moveTo>
                  <a:lnTo>
                    <a:pt x="1" y="147"/>
                  </a:lnTo>
                  <a:lnTo>
                    <a:pt x="1362" y="147"/>
                  </a:lnTo>
                  <a:lnTo>
                    <a:pt x="136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1" name="Google Shape;2665;p41"/>
            <p:cNvSpPr/>
            <p:nvPr/>
          </p:nvSpPr>
          <p:spPr>
            <a:xfrm>
              <a:off x="5671174" y="2528019"/>
              <a:ext cx="761" cy="152"/>
            </a:xfrm>
            <a:custGeom>
              <a:avLst/>
              <a:gdLst/>
              <a:ahLst/>
              <a:cxnLst/>
              <a:rect l="l" t="t" r="r" b="b"/>
              <a:pathLst>
                <a:path w="5" h="1" extrusionOk="0">
                  <a:moveTo>
                    <a:pt x="0" y="1"/>
                  </a:moveTo>
                  <a:lnTo>
                    <a:pt x="0" y="1"/>
                  </a:lnTo>
                  <a:lnTo>
                    <a:pt x="4" y="1"/>
                  </a:lnTo>
                  <a:close/>
                </a:path>
              </a:pathLst>
            </a:custGeom>
            <a:solidFill>
              <a:srgbClr val="2E3B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2" name="Google Shape;2666;p41"/>
            <p:cNvSpPr/>
            <p:nvPr/>
          </p:nvSpPr>
          <p:spPr>
            <a:xfrm>
              <a:off x="5542436" y="2528019"/>
              <a:ext cx="258085" cy="692689"/>
            </a:xfrm>
            <a:custGeom>
              <a:avLst/>
              <a:gdLst/>
              <a:ahLst/>
              <a:cxnLst/>
              <a:rect l="l" t="t" r="r" b="b"/>
              <a:pathLst>
                <a:path w="1696" h="4552" extrusionOk="0">
                  <a:moveTo>
                    <a:pt x="161" y="1"/>
                  </a:moveTo>
                  <a:cubicBezTo>
                    <a:pt x="1" y="608"/>
                    <a:pt x="161" y="1713"/>
                    <a:pt x="161" y="1713"/>
                  </a:cubicBezTo>
                  <a:lnTo>
                    <a:pt x="287" y="4519"/>
                  </a:lnTo>
                  <a:cubicBezTo>
                    <a:pt x="287" y="4519"/>
                    <a:pt x="464" y="4551"/>
                    <a:pt x="587" y="4551"/>
                  </a:cubicBezTo>
                  <a:cubicBezTo>
                    <a:pt x="649" y="4551"/>
                    <a:pt x="697" y="4543"/>
                    <a:pt x="703" y="4519"/>
                  </a:cubicBezTo>
                  <a:cubicBezTo>
                    <a:pt x="720" y="4449"/>
                    <a:pt x="833" y="1354"/>
                    <a:pt x="846" y="955"/>
                  </a:cubicBezTo>
                  <a:cubicBezTo>
                    <a:pt x="863" y="1354"/>
                    <a:pt x="976" y="4449"/>
                    <a:pt x="993" y="4519"/>
                  </a:cubicBezTo>
                  <a:cubicBezTo>
                    <a:pt x="999" y="4543"/>
                    <a:pt x="1047" y="4551"/>
                    <a:pt x="1109" y="4551"/>
                  </a:cubicBezTo>
                  <a:cubicBezTo>
                    <a:pt x="1232" y="4551"/>
                    <a:pt x="1410" y="4519"/>
                    <a:pt x="1410" y="4519"/>
                  </a:cubicBezTo>
                  <a:lnTo>
                    <a:pt x="1535" y="1713"/>
                  </a:lnTo>
                  <a:cubicBezTo>
                    <a:pt x="1535" y="1713"/>
                    <a:pt x="1696" y="608"/>
                    <a:pt x="153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3" name="Google Shape;2667;p41"/>
            <p:cNvSpPr/>
            <p:nvPr/>
          </p:nvSpPr>
          <p:spPr>
            <a:xfrm>
              <a:off x="5409894" y="3256470"/>
              <a:ext cx="502778" cy="159172"/>
            </a:xfrm>
            <a:custGeom>
              <a:avLst/>
              <a:gdLst/>
              <a:ahLst/>
              <a:cxnLst/>
              <a:rect l="l" t="t" r="r" b="b"/>
              <a:pathLst>
                <a:path w="3304" h="1046" extrusionOk="0">
                  <a:moveTo>
                    <a:pt x="525" y="0"/>
                  </a:moveTo>
                  <a:cubicBezTo>
                    <a:pt x="234" y="0"/>
                    <a:pt x="0" y="235"/>
                    <a:pt x="0" y="525"/>
                  </a:cubicBezTo>
                  <a:cubicBezTo>
                    <a:pt x="0" y="811"/>
                    <a:pt x="234" y="1045"/>
                    <a:pt x="525" y="1045"/>
                  </a:cubicBezTo>
                  <a:lnTo>
                    <a:pt x="2784" y="1045"/>
                  </a:lnTo>
                  <a:cubicBezTo>
                    <a:pt x="3070" y="1045"/>
                    <a:pt x="3304" y="811"/>
                    <a:pt x="3304" y="525"/>
                  </a:cubicBezTo>
                  <a:cubicBezTo>
                    <a:pt x="3304" y="235"/>
                    <a:pt x="3070" y="0"/>
                    <a:pt x="278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4" name="Google Shape;2668;p41"/>
            <p:cNvSpPr/>
            <p:nvPr/>
          </p:nvSpPr>
          <p:spPr>
            <a:xfrm>
              <a:off x="5554915" y="3296035"/>
              <a:ext cx="62239" cy="77304"/>
            </a:xfrm>
            <a:custGeom>
              <a:avLst/>
              <a:gdLst/>
              <a:ahLst/>
              <a:cxnLst/>
              <a:rect l="l" t="t" r="r" b="b"/>
              <a:pathLst>
                <a:path w="409" h="508" extrusionOk="0">
                  <a:moveTo>
                    <a:pt x="209" y="100"/>
                  </a:moveTo>
                  <a:cubicBezTo>
                    <a:pt x="226" y="100"/>
                    <a:pt x="244" y="105"/>
                    <a:pt x="252" y="113"/>
                  </a:cubicBezTo>
                  <a:cubicBezTo>
                    <a:pt x="265" y="122"/>
                    <a:pt x="270" y="139"/>
                    <a:pt x="270" y="152"/>
                  </a:cubicBezTo>
                  <a:cubicBezTo>
                    <a:pt x="270" y="170"/>
                    <a:pt x="265" y="183"/>
                    <a:pt x="252" y="196"/>
                  </a:cubicBezTo>
                  <a:cubicBezTo>
                    <a:pt x="244" y="204"/>
                    <a:pt x="226" y="209"/>
                    <a:pt x="209" y="209"/>
                  </a:cubicBezTo>
                  <a:lnTo>
                    <a:pt x="127" y="209"/>
                  </a:lnTo>
                  <a:lnTo>
                    <a:pt x="127" y="100"/>
                  </a:lnTo>
                  <a:close/>
                  <a:moveTo>
                    <a:pt x="218" y="295"/>
                  </a:moveTo>
                  <a:cubicBezTo>
                    <a:pt x="235" y="295"/>
                    <a:pt x="252" y="304"/>
                    <a:pt x="265" y="313"/>
                  </a:cubicBezTo>
                  <a:cubicBezTo>
                    <a:pt x="278" y="321"/>
                    <a:pt x="283" y="334"/>
                    <a:pt x="283" y="356"/>
                  </a:cubicBezTo>
                  <a:cubicBezTo>
                    <a:pt x="283" y="373"/>
                    <a:pt x="278" y="386"/>
                    <a:pt x="265" y="395"/>
                  </a:cubicBezTo>
                  <a:cubicBezTo>
                    <a:pt x="257" y="404"/>
                    <a:pt x="239" y="408"/>
                    <a:pt x="218" y="408"/>
                  </a:cubicBezTo>
                  <a:lnTo>
                    <a:pt x="127" y="408"/>
                  </a:lnTo>
                  <a:lnTo>
                    <a:pt x="127" y="295"/>
                  </a:lnTo>
                  <a:close/>
                  <a:moveTo>
                    <a:pt x="1" y="1"/>
                  </a:moveTo>
                  <a:lnTo>
                    <a:pt x="1" y="508"/>
                  </a:lnTo>
                  <a:lnTo>
                    <a:pt x="239" y="508"/>
                  </a:lnTo>
                  <a:cubicBezTo>
                    <a:pt x="291" y="508"/>
                    <a:pt x="335" y="495"/>
                    <a:pt x="365" y="473"/>
                  </a:cubicBezTo>
                  <a:cubicBezTo>
                    <a:pt x="396" y="447"/>
                    <a:pt x="409" y="412"/>
                    <a:pt x="409" y="369"/>
                  </a:cubicBezTo>
                  <a:cubicBezTo>
                    <a:pt x="409" y="343"/>
                    <a:pt x="400" y="317"/>
                    <a:pt x="382" y="291"/>
                  </a:cubicBezTo>
                  <a:cubicBezTo>
                    <a:pt x="365" y="269"/>
                    <a:pt x="339" y="256"/>
                    <a:pt x="309" y="248"/>
                  </a:cubicBezTo>
                  <a:cubicBezTo>
                    <a:pt x="335" y="239"/>
                    <a:pt x="356" y="226"/>
                    <a:pt x="374" y="209"/>
                  </a:cubicBezTo>
                  <a:cubicBezTo>
                    <a:pt x="387" y="187"/>
                    <a:pt x="396" y="165"/>
                    <a:pt x="396" y="135"/>
                  </a:cubicBezTo>
                  <a:cubicBezTo>
                    <a:pt x="396" y="92"/>
                    <a:pt x="382" y="61"/>
                    <a:pt x="352" y="40"/>
                  </a:cubicBezTo>
                  <a:cubicBezTo>
                    <a:pt x="322" y="14"/>
                    <a:pt x="283" y="1"/>
                    <a:pt x="23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5" name="Google Shape;2669;p41"/>
            <p:cNvSpPr/>
            <p:nvPr/>
          </p:nvSpPr>
          <p:spPr>
            <a:xfrm>
              <a:off x="5627501" y="3296035"/>
              <a:ext cx="64825" cy="78064"/>
            </a:xfrm>
            <a:custGeom>
              <a:avLst/>
              <a:gdLst/>
              <a:ahLst/>
              <a:cxnLst/>
              <a:rect l="l" t="t" r="r" b="b"/>
              <a:pathLst>
                <a:path w="426" h="513" extrusionOk="0">
                  <a:moveTo>
                    <a:pt x="1" y="1"/>
                  </a:moveTo>
                  <a:lnTo>
                    <a:pt x="1" y="304"/>
                  </a:lnTo>
                  <a:cubicBezTo>
                    <a:pt x="1" y="347"/>
                    <a:pt x="10" y="386"/>
                    <a:pt x="27" y="421"/>
                  </a:cubicBezTo>
                  <a:cubicBezTo>
                    <a:pt x="49" y="452"/>
                    <a:pt x="70" y="473"/>
                    <a:pt x="105" y="491"/>
                  </a:cubicBezTo>
                  <a:cubicBezTo>
                    <a:pt x="135" y="504"/>
                    <a:pt x="170" y="512"/>
                    <a:pt x="213" y="512"/>
                  </a:cubicBezTo>
                  <a:cubicBezTo>
                    <a:pt x="252" y="512"/>
                    <a:pt x="287" y="504"/>
                    <a:pt x="322" y="491"/>
                  </a:cubicBezTo>
                  <a:cubicBezTo>
                    <a:pt x="352" y="473"/>
                    <a:pt x="378" y="452"/>
                    <a:pt x="400" y="417"/>
                  </a:cubicBezTo>
                  <a:cubicBezTo>
                    <a:pt x="417" y="386"/>
                    <a:pt x="426" y="347"/>
                    <a:pt x="426" y="304"/>
                  </a:cubicBezTo>
                  <a:lnTo>
                    <a:pt x="426" y="1"/>
                  </a:lnTo>
                  <a:lnTo>
                    <a:pt x="304" y="1"/>
                  </a:lnTo>
                  <a:lnTo>
                    <a:pt x="304" y="304"/>
                  </a:lnTo>
                  <a:cubicBezTo>
                    <a:pt x="304" y="334"/>
                    <a:pt x="296" y="360"/>
                    <a:pt x="278" y="373"/>
                  </a:cubicBezTo>
                  <a:cubicBezTo>
                    <a:pt x="265" y="391"/>
                    <a:pt x="244" y="399"/>
                    <a:pt x="213" y="399"/>
                  </a:cubicBezTo>
                  <a:cubicBezTo>
                    <a:pt x="183" y="399"/>
                    <a:pt x="161" y="391"/>
                    <a:pt x="148" y="373"/>
                  </a:cubicBezTo>
                  <a:cubicBezTo>
                    <a:pt x="131" y="360"/>
                    <a:pt x="127" y="334"/>
                    <a:pt x="127" y="304"/>
                  </a:cubicBezTo>
                  <a:lnTo>
                    <a:pt x="12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6" name="Google Shape;2670;p41"/>
            <p:cNvSpPr/>
            <p:nvPr/>
          </p:nvSpPr>
          <p:spPr>
            <a:xfrm>
              <a:off x="5699478" y="3296035"/>
              <a:ext cx="72738" cy="77304"/>
            </a:xfrm>
            <a:custGeom>
              <a:avLst/>
              <a:gdLst/>
              <a:ahLst/>
              <a:cxnLst/>
              <a:rect l="l" t="t" r="r" b="b"/>
              <a:pathLst>
                <a:path w="478" h="508" extrusionOk="0">
                  <a:moveTo>
                    <a:pt x="0" y="1"/>
                  </a:moveTo>
                  <a:lnTo>
                    <a:pt x="178" y="343"/>
                  </a:lnTo>
                  <a:lnTo>
                    <a:pt x="178" y="508"/>
                  </a:lnTo>
                  <a:lnTo>
                    <a:pt x="304" y="508"/>
                  </a:lnTo>
                  <a:lnTo>
                    <a:pt x="304" y="343"/>
                  </a:lnTo>
                  <a:lnTo>
                    <a:pt x="477" y="1"/>
                  </a:lnTo>
                  <a:lnTo>
                    <a:pt x="339" y="1"/>
                  </a:lnTo>
                  <a:lnTo>
                    <a:pt x="239" y="213"/>
                  </a:lnTo>
                  <a:lnTo>
                    <a:pt x="14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7" name="Google Shape;2671;p41"/>
            <p:cNvSpPr/>
            <p:nvPr/>
          </p:nvSpPr>
          <p:spPr>
            <a:xfrm>
              <a:off x="3400760" y="2014741"/>
              <a:ext cx="2723127" cy="1482008"/>
            </a:xfrm>
            <a:custGeom>
              <a:avLst/>
              <a:gdLst/>
              <a:ahLst/>
              <a:cxnLst/>
              <a:rect l="l" t="t" r="r" b="b"/>
              <a:pathLst>
                <a:path w="17895" h="9739" extrusionOk="0">
                  <a:moveTo>
                    <a:pt x="17162" y="44"/>
                  </a:moveTo>
                  <a:cubicBezTo>
                    <a:pt x="17543" y="44"/>
                    <a:pt x="17851" y="356"/>
                    <a:pt x="17851" y="733"/>
                  </a:cubicBezTo>
                  <a:lnTo>
                    <a:pt x="17851" y="9006"/>
                  </a:lnTo>
                  <a:cubicBezTo>
                    <a:pt x="17851" y="9387"/>
                    <a:pt x="17543" y="9695"/>
                    <a:pt x="17162" y="9695"/>
                  </a:cubicBezTo>
                  <a:lnTo>
                    <a:pt x="734" y="9695"/>
                  </a:lnTo>
                  <a:cubicBezTo>
                    <a:pt x="356" y="9695"/>
                    <a:pt x="44" y="9387"/>
                    <a:pt x="44" y="9006"/>
                  </a:cubicBezTo>
                  <a:lnTo>
                    <a:pt x="44" y="733"/>
                  </a:lnTo>
                  <a:cubicBezTo>
                    <a:pt x="44" y="356"/>
                    <a:pt x="356" y="44"/>
                    <a:pt x="734" y="44"/>
                  </a:cubicBezTo>
                  <a:close/>
                  <a:moveTo>
                    <a:pt x="734" y="1"/>
                  </a:moveTo>
                  <a:cubicBezTo>
                    <a:pt x="330" y="1"/>
                    <a:pt x="1" y="330"/>
                    <a:pt x="1" y="733"/>
                  </a:cubicBezTo>
                  <a:lnTo>
                    <a:pt x="1" y="9006"/>
                  </a:lnTo>
                  <a:cubicBezTo>
                    <a:pt x="1" y="9409"/>
                    <a:pt x="330" y="9739"/>
                    <a:pt x="734" y="9739"/>
                  </a:cubicBezTo>
                  <a:lnTo>
                    <a:pt x="17162" y="9739"/>
                  </a:lnTo>
                  <a:cubicBezTo>
                    <a:pt x="17565" y="9739"/>
                    <a:pt x="17894" y="9409"/>
                    <a:pt x="17894" y="9006"/>
                  </a:cubicBezTo>
                  <a:lnTo>
                    <a:pt x="17894" y="733"/>
                  </a:lnTo>
                  <a:cubicBezTo>
                    <a:pt x="17894" y="330"/>
                    <a:pt x="17565" y="1"/>
                    <a:pt x="171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8" name="Google Shape;2672;p41"/>
            <p:cNvSpPr/>
            <p:nvPr/>
          </p:nvSpPr>
          <p:spPr>
            <a:xfrm>
              <a:off x="3260913" y="2207392"/>
              <a:ext cx="275889" cy="150651"/>
            </a:xfrm>
            <a:custGeom>
              <a:avLst/>
              <a:gdLst/>
              <a:ahLst/>
              <a:cxnLst/>
              <a:rect l="l" t="t" r="r" b="b"/>
              <a:pathLst>
                <a:path w="1813" h="990" extrusionOk="0">
                  <a:moveTo>
                    <a:pt x="1" y="1"/>
                  </a:moveTo>
                  <a:cubicBezTo>
                    <a:pt x="1" y="547"/>
                    <a:pt x="404" y="989"/>
                    <a:pt x="898" y="989"/>
                  </a:cubicBezTo>
                  <a:cubicBezTo>
                    <a:pt x="1397" y="989"/>
                    <a:pt x="1813" y="547"/>
                    <a:pt x="1813" y="1"/>
                  </a:cubicBez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9" name="Google Shape;2673;p41"/>
            <p:cNvSpPr/>
            <p:nvPr/>
          </p:nvSpPr>
          <p:spPr>
            <a:xfrm>
              <a:off x="3536041" y="2207392"/>
              <a:ext cx="276650" cy="150651"/>
            </a:xfrm>
            <a:custGeom>
              <a:avLst/>
              <a:gdLst/>
              <a:ahLst/>
              <a:cxnLst/>
              <a:rect l="l" t="t" r="r" b="b"/>
              <a:pathLst>
                <a:path w="1818" h="990" extrusionOk="0">
                  <a:moveTo>
                    <a:pt x="1" y="1"/>
                  </a:moveTo>
                  <a:cubicBezTo>
                    <a:pt x="1" y="547"/>
                    <a:pt x="404" y="989"/>
                    <a:pt x="902" y="989"/>
                  </a:cubicBezTo>
                  <a:cubicBezTo>
                    <a:pt x="1397" y="989"/>
                    <a:pt x="1817" y="547"/>
                    <a:pt x="1817" y="1"/>
                  </a:cubicBezTo>
                  <a:close/>
                </a:path>
              </a:pathLst>
            </a:custGeom>
            <a:solidFill>
              <a:srgbClr val="DD34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0" name="Google Shape;2674;p41"/>
            <p:cNvSpPr/>
            <p:nvPr/>
          </p:nvSpPr>
          <p:spPr>
            <a:xfrm>
              <a:off x="3809191" y="2207392"/>
              <a:ext cx="276650" cy="150651"/>
            </a:xfrm>
            <a:custGeom>
              <a:avLst/>
              <a:gdLst/>
              <a:ahLst/>
              <a:cxnLst/>
              <a:rect l="l" t="t" r="r" b="b"/>
              <a:pathLst>
                <a:path w="1818" h="990" extrusionOk="0">
                  <a:moveTo>
                    <a:pt x="1" y="1"/>
                  </a:moveTo>
                  <a:cubicBezTo>
                    <a:pt x="1" y="547"/>
                    <a:pt x="404" y="989"/>
                    <a:pt x="902" y="989"/>
                  </a:cubicBezTo>
                  <a:cubicBezTo>
                    <a:pt x="1401" y="989"/>
                    <a:pt x="1817" y="547"/>
                    <a:pt x="1817" y="1"/>
                  </a:cubicBez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1" name="Google Shape;2675;p41"/>
            <p:cNvSpPr/>
            <p:nvPr/>
          </p:nvSpPr>
          <p:spPr>
            <a:xfrm>
              <a:off x="4083710" y="2207392"/>
              <a:ext cx="276497" cy="150651"/>
            </a:xfrm>
            <a:custGeom>
              <a:avLst/>
              <a:gdLst/>
              <a:ahLst/>
              <a:cxnLst/>
              <a:rect l="l" t="t" r="r" b="b"/>
              <a:pathLst>
                <a:path w="1817" h="990" extrusionOk="0">
                  <a:moveTo>
                    <a:pt x="0" y="1"/>
                  </a:moveTo>
                  <a:cubicBezTo>
                    <a:pt x="0" y="547"/>
                    <a:pt x="404" y="989"/>
                    <a:pt x="898" y="989"/>
                  </a:cubicBezTo>
                  <a:cubicBezTo>
                    <a:pt x="1396" y="989"/>
                    <a:pt x="1817" y="547"/>
                    <a:pt x="1817" y="1"/>
                  </a:cubicBezTo>
                  <a:close/>
                </a:path>
              </a:pathLst>
            </a:custGeom>
            <a:solidFill>
              <a:srgbClr val="DD34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2" name="Google Shape;2676;p41"/>
            <p:cNvSpPr/>
            <p:nvPr/>
          </p:nvSpPr>
          <p:spPr>
            <a:xfrm>
              <a:off x="4357469" y="2207392"/>
              <a:ext cx="276650" cy="150651"/>
            </a:xfrm>
            <a:custGeom>
              <a:avLst/>
              <a:gdLst/>
              <a:ahLst/>
              <a:cxnLst/>
              <a:rect l="l" t="t" r="r" b="b"/>
              <a:pathLst>
                <a:path w="1818" h="990" extrusionOk="0">
                  <a:moveTo>
                    <a:pt x="1" y="1"/>
                  </a:moveTo>
                  <a:cubicBezTo>
                    <a:pt x="1" y="547"/>
                    <a:pt x="404" y="989"/>
                    <a:pt x="902" y="989"/>
                  </a:cubicBezTo>
                  <a:cubicBezTo>
                    <a:pt x="1401" y="989"/>
                    <a:pt x="1817" y="547"/>
                    <a:pt x="1817" y="1"/>
                  </a:cubicBez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3" name="Google Shape;2677;p41"/>
            <p:cNvSpPr/>
            <p:nvPr/>
          </p:nvSpPr>
          <p:spPr>
            <a:xfrm>
              <a:off x="4631988" y="2207392"/>
              <a:ext cx="276497" cy="150651"/>
            </a:xfrm>
            <a:custGeom>
              <a:avLst/>
              <a:gdLst/>
              <a:ahLst/>
              <a:cxnLst/>
              <a:rect l="l" t="t" r="r" b="b"/>
              <a:pathLst>
                <a:path w="1817" h="990" extrusionOk="0">
                  <a:moveTo>
                    <a:pt x="0" y="1"/>
                  </a:moveTo>
                  <a:cubicBezTo>
                    <a:pt x="0" y="547"/>
                    <a:pt x="404" y="989"/>
                    <a:pt x="902" y="989"/>
                  </a:cubicBezTo>
                  <a:cubicBezTo>
                    <a:pt x="1401" y="989"/>
                    <a:pt x="1817" y="547"/>
                    <a:pt x="1817" y="1"/>
                  </a:cubicBezTo>
                  <a:close/>
                </a:path>
              </a:pathLst>
            </a:custGeom>
            <a:solidFill>
              <a:srgbClr val="DD34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4" name="Google Shape;2678;p41"/>
            <p:cNvSpPr/>
            <p:nvPr/>
          </p:nvSpPr>
          <p:spPr>
            <a:xfrm>
              <a:off x="4906355" y="2207392"/>
              <a:ext cx="276650" cy="150651"/>
            </a:xfrm>
            <a:custGeom>
              <a:avLst/>
              <a:gdLst/>
              <a:ahLst/>
              <a:cxnLst/>
              <a:rect l="l" t="t" r="r" b="b"/>
              <a:pathLst>
                <a:path w="1818" h="990" extrusionOk="0">
                  <a:moveTo>
                    <a:pt x="1" y="1"/>
                  </a:moveTo>
                  <a:cubicBezTo>
                    <a:pt x="1" y="547"/>
                    <a:pt x="404" y="989"/>
                    <a:pt x="898" y="989"/>
                  </a:cubicBezTo>
                  <a:cubicBezTo>
                    <a:pt x="1397" y="989"/>
                    <a:pt x="1818" y="547"/>
                    <a:pt x="1818" y="1"/>
                  </a:cubicBez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5" name="Google Shape;2679;p41"/>
            <p:cNvSpPr/>
            <p:nvPr/>
          </p:nvSpPr>
          <p:spPr>
            <a:xfrm>
              <a:off x="5178896" y="2207392"/>
              <a:ext cx="276650" cy="150651"/>
            </a:xfrm>
            <a:custGeom>
              <a:avLst/>
              <a:gdLst/>
              <a:ahLst/>
              <a:cxnLst/>
              <a:rect l="l" t="t" r="r" b="b"/>
              <a:pathLst>
                <a:path w="1818" h="990" extrusionOk="0">
                  <a:moveTo>
                    <a:pt x="1" y="1"/>
                  </a:moveTo>
                  <a:cubicBezTo>
                    <a:pt x="1" y="547"/>
                    <a:pt x="404" y="989"/>
                    <a:pt x="902" y="989"/>
                  </a:cubicBezTo>
                  <a:cubicBezTo>
                    <a:pt x="1401" y="989"/>
                    <a:pt x="1817" y="547"/>
                    <a:pt x="1817" y="1"/>
                  </a:cubicBezTo>
                  <a:close/>
                </a:path>
              </a:pathLst>
            </a:custGeom>
            <a:solidFill>
              <a:srgbClr val="DD34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6" name="Google Shape;2680;p41"/>
            <p:cNvSpPr/>
            <p:nvPr/>
          </p:nvSpPr>
          <p:spPr>
            <a:xfrm>
              <a:off x="5453415" y="2207392"/>
              <a:ext cx="276497" cy="150651"/>
            </a:xfrm>
            <a:custGeom>
              <a:avLst/>
              <a:gdLst/>
              <a:ahLst/>
              <a:cxnLst/>
              <a:rect l="l" t="t" r="r" b="b"/>
              <a:pathLst>
                <a:path w="1817" h="990" extrusionOk="0">
                  <a:moveTo>
                    <a:pt x="0" y="1"/>
                  </a:moveTo>
                  <a:cubicBezTo>
                    <a:pt x="0" y="547"/>
                    <a:pt x="403" y="989"/>
                    <a:pt x="898" y="989"/>
                  </a:cubicBezTo>
                  <a:cubicBezTo>
                    <a:pt x="1396" y="989"/>
                    <a:pt x="1817" y="547"/>
                    <a:pt x="1817" y="1"/>
                  </a:cubicBez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7" name="Google Shape;2681;p41"/>
            <p:cNvSpPr/>
            <p:nvPr/>
          </p:nvSpPr>
          <p:spPr>
            <a:xfrm>
              <a:off x="5727174" y="2207392"/>
              <a:ext cx="276650" cy="150651"/>
            </a:xfrm>
            <a:custGeom>
              <a:avLst/>
              <a:gdLst/>
              <a:ahLst/>
              <a:cxnLst/>
              <a:rect l="l" t="t" r="r" b="b"/>
              <a:pathLst>
                <a:path w="1818" h="990" extrusionOk="0">
                  <a:moveTo>
                    <a:pt x="1" y="1"/>
                  </a:moveTo>
                  <a:cubicBezTo>
                    <a:pt x="1" y="547"/>
                    <a:pt x="404" y="989"/>
                    <a:pt x="902" y="989"/>
                  </a:cubicBezTo>
                  <a:cubicBezTo>
                    <a:pt x="1397" y="989"/>
                    <a:pt x="1817" y="547"/>
                    <a:pt x="1817" y="1"/>
                  </a:cubicBezTo>
                  <a:close/>
                </a:path>
              </a:pathLst>
            </a:custGeom>
            <a:solidFill>
              <a:srgbClr val="DD34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8" name="Google Shape;2682;p41"/>
            <p:cNvSpPr/>
            <p:nvPr/>
          </p:nvSpPr>
          <p:spPr>
            <a:xfrm>
              <a:off x="6000932" y="2207392"/>
              <a:ext cx="276650" cy="150651"/>
            </a:xfrm>
            <a:custGeom>
              <a:avLst/>
              <a:gdLst/>
              <a:ahLst/>
              <a:cxnLst/>
              <a:rect l="l" t="t" r="r" b="b"/>
              <a:pathLst>
                <a:path w="1818" h="990" extrusionOk="0">
                  <a:moveTo>
                    <a:pt x="1" y="1"/>
                  </a:moveTo>
                  <a:cubicBezTo>
                    <a:pt x="1" y="547"/>
                    <a:pt x="404" y="989"/>
                    <a:pt x="903" y="989"/>
                  </a:cubicBezTo>
                  <a:cubicBezTo>
                    <a:pt x="1401" y="989"/>
                    <a:pt x="1818" y="547"/>
                    <a:pt x="1818" y="1"/>
                  </a:cubicBez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9" name="Google Shape;2683;p41"/>
            <p:cNvSpPr/>
            <p:nvPr/>
          </p:nvSpPr>
          <p:spPr>
            <a:xfrm>
              <a:off x="3809191" y="1973806"/>
              <a:ext cx="316214" cy="233737"/>
            </a:xfrm>
            <a:custGeom>
              <a:avLst/>
              <a:gdLst/>
              <a:ahLst/>
              <a:cxnLst/>
              <a:rect l="l" t="t" r="r" b="b"/>
              <a:pathLst>
                <a:path w="2078" h="1536" extrusionOk="0">
                  <a:moveTo>
                    <a:pt x="352" y="1"/>
                  </a:moveTo>
                  <a:lnTo>
                    <a:pt x="1" y="1536"/>
                  </a:lnTo>
                  <a:lnTo>
                    <a:pt x="1804" y="1536"/>
                  </a:lnTo>
                  <a:lnTo>
                    <a:pt x="207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0" name="Google Shape;2684;p41"/>
            <p:cNvSpPr/>
            <p:nvPr/>
          </p:nvSpPr>
          <p:spPr>
            <a:xfrm>
              <a:off x="4357469" y="1973806"/>
              <a:ext cx="276650" cy="233737"/>
            </a:xfrm>
            <a:custGeom>
              <a:avLst/>
              <a:gdLst/>
              <a:ahLst/>
              <a:cxnLst/>
              <a:rect l="l" t="t" r="r" b="b"/>
              <a:pathLst>
                <a:path w="1818" h="1536" extrusionOk="0">
                  <a:moveTo>
                    <a:pt x="174" y="1"/>
                  </a:moveTo>
                  <a:lnTo>
                    <a:pt x="1" y="1536"/>
                  </a:lnTo>
                  <a:lnTo>
                    <a:pt x="1817" y="1536"/>
                  </a:lnTo>
                  <a:lnTo>
                    <a:pt x="181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1" name="Google Shape;2685;p41"/>
            <p:cNvSpPr/>
            <p:nvPr/>
          </p:nvSpPr>
          <p:spPr>
            <a:xfrm>
              <a:off x="4083710" y="1973806"/>
              <a:ext cx="300389" cy="233737"/>
            </a:xfrm>
            <a:custGeom>
              <a:avLst/>
              <a:gdLst/>
              <a:ahLst/>
              <a:cxnLst/>
              <a:rect l="l" t="t" r="r" b="b"/>
              <a:pathLst>
                <a:path w="1974" h="1536" extrusionOk="0">
                  <a:moveTo>
                    <a:pt x="273" y="1"/>
                  </a:moveTo>
                  <a:lnTo>
                    <a:pt x="0" y="1536"/>
                  </a:lnTo>
                  <a:lnTo>
                    <a:pt x="1800" y="1536"/>
                  </a:lnTo>
                  <a:lnTo>
                    <a:pt x="19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2" name="Google Shape;2686;p41"/>
            <p:cNvSpPr/>
            <p:nvPr/>
          </p:nvSpPr>
          <p:spPr>
            <a:xfrm>
              <a:off x="3260913" y="1973806"/>
              <a:ext cx="345888" cy="233737"/>
            </a:xfrm>
            <a:custGeom>
              <a:avLst/>
              <a:gdLst/>
              <a:ahLst/>
              <a:cxnLst/>
              <a:rect l="l" t="t" r="r" b="b"/>
              <a:pathLst>
                <a:path w="2273" h="1536" extrusionOk="0">
                  <a:moveTo>
                    <a:pt x="599" y="1"/>
                  </a:moveTo>
                  <a:lnTo>
                    <a:pt x="1" y="1536"/>
                  </a:lnTo>
                  <a:lnTo>
                    <a:pt x="1804" y="1536"/>
                  </a:lnTo>
                  <a:lnTo>
                    <a:pt x="227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3" name="Google Shape;2687;p41"/>
            <p:cNvSpPr/>
            <p:nvPr/>
          </p:nvSpPr>
          <p:spPr>
            <a:xfrm>
              <a:off x="3535433" y="1973806"/>
              <a:ext cx="327323" cy="233737"/>
            </a:xfrm>
            <a:custGeom>
              <a:avLst/>
              <a:gdLst/>
              <a:ahLst/>
              <a:cxnLst/>
              <a:rect l="l" t="t" r="r" b="b"/>
              <a:pathLst>
                <a:path w="2151" h="1536" extrusionOk="0">
                  <a:moveTo>
                    <a:pt x="469" y="1"/>
                  </a:moveTo>
                  <a:lnTo>
                    <a:pt x="0" y="1536"/>
                  </a:lnTo>
                  <a:lnTo>
                    <a:pt x="1800" y="1536"/>
                  </a:lnTo>
                  <a:lnTo>
                    <a:pt x="215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4" name="Google Shape;2688;p41"/>
            <p:cNvSpPr/>
            <p:nvPr/>
          </p:nvSpPr>
          <p:spPr>
            <a:xfrm>
              <a:off x="5929716" y="1973806"/>
              <a:ext cx="347866" cy="233737"/>
            </a:xfrm>
            <a:custGeom>
              <a:avLst/>
              <a:gdLst/>
              <a:ahLst/>
              <a:cxnLst/>
              <a:rect l="l" t="t" r="r" b="b"/>
              <a:pathLst>
                <a:path w="2286" h="1536" extrusionOk="0">
                  <a:moveTo>
                    <a:pt x="1" y="1"/>
                  </a:moveTo>
                  <a:lnTo>
                    <a:pt x="469" y="1536"/>
                  </a:lnTo>
                  <a:lnTo>
                    <a:pt x="2286" y="1536"/>
                  </a:lnTo>
                  <a:lnTo>
                    <a:pt x="168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5" name="Google Shape;2689;p41"/>
            <p:cNvSpPr/>
            <p:nvPr/>
          </p:nvSpPr>
          <p:spPr>
            <a:xfrm>
              <a:off x="5674370" y="1973806"/>
              <a:ext cx="326714" cy="233737"/>
            </a:xfrm>
            <a:custGeom>
              <a:avLst/>
              <a:gdLst/>
              <a:ahLst/>
              <a:cxnLst/>
              <a:rect l="l" t="t" r="r" b="b"/>
              <a:pathLst>
                <a:path w="2147" h="1536" extrusionOk="0">
                  <a:moveTo>
                    <a:pt x="1" y="1"/>
                  </a:moveTo>
                  <a:lnTo>
                    <a:pt x="348" y="1536"/>
                  </a:lnTo>
                  <a:lnTo>
                    <a:pt x="2147" y="1536"/>
                  </a:lnTo>
                  <a:lnTo>
                    <a:pt x="16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6" name="Google Shape;2690;p41"/>
            <p:cNvSpPr/>
            <p:nvPr/>
          </p:nvSpPr>
          <p:spPr>
            <a:xfrm>
              <a:off x="5411111" y="1973806"/>
              <a:ext cx="316214" cy="233737"/>
            </a:xfrm>
            <a:custGeom>
              <a:avLst/>
              <a:gdLst/>
              <a:ahLst/>
              <a:cxnLst/>
              <a:rect l="l" t="t" r="r" b="b"/>
              <a:pathLst>
                <a:path w="2078" h="1536" extrusionOk="0">
                  <a:moveTo>
                    <a:pt x="1" y="1"/>
                  </a:moveTo>
                  <a:lnTo>
                    <a:pt x="278" y="1536"/>
                  </a:lnTo>
                  <a:lnTo>
                    <a:pt x="2078" y="1536"/>
                  </a:lnTo>
                  <a:lnTo>
                    <a:pt x="173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7" name="Google Shape;2691;p41"/>
            <p:cNvSpPr/>
            <p:nvPr/>
          </p:nvSpPr>
          <p:spPr>
            <a:xfrm>
              <a:off x="5153179" y="1973806"/>
              <a:ext cx="300389" cy="233737"/>
            </a:xfrm>
            <a:custGeom>
              <a:avLst/>
              <a:gdLst/>
              <a:ahLst/>
              <a:cxnLst/>
              <a:rect l="l" t="t" r="r" b="b"/>
              <a:pathLst>
                <a:path w="1974" h="1536" extrusionOk="0">
                  <a:moveTo>
                    <a:pt x="0" y="1"/>
                  </a:moveTo>
                  <a:lnTo>
                    <a:pt x="170" y="1536"/>
                  </a:lnTo>
                  <a:lnTo>
                    <a:pt x="1973" y="1536"/>
                  </a:lnTo>
                  <a:lnTo>
                    <a:pt x="169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8" name="Google Shape;2692;p41"/>
            <p:cNvSpPr/>
            <p:nvPr/>
          </p:nvSpPr>
          <p:spPr>
            <a:xfrm>
              <a:off x="4905138" y="1973806"/>
              <a:ext cx="273911" cy="233737"/>
            </a:xfrm>
            <a:custGeom>
              <a:avLst/>
              <a:gdLst/>
              <a:ahLst/>
              <a:cxnLst/>
              <a:rect l="l" t="t" r="r" b="b"/>
              <a:pathLst>
                <a:path w="1800" h="1536" extrusionOk="0">
                  <a:moveTo>
                    <a:pt x="9" y="1"/>
                  </a:moveTo>
                  <a:lnTo>
                    <a:pt x="0" y="1536"/>
                  </a:lnTo>
                  <a:lnTo>
                    <a:pt x="1800" y="1536"/>
                  </a:lnTo>
                  <a:lnTo>
                    <a:pt x="163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9" name="Google Shape;2693;p41"/>
            <p:cNvSpPr/>
            <p:nvPr/>
          </p:nvSpPr>
          <p:spPr>
            <a:xfrm>
              <a:off x="4631988" y="1973806"/>
              <a:ext cx="274519" cy="233737"/>
            </a:xfrm>
            <a:custGeom>
              <a:avLst/>
              <a:gdLst/>
              <a:ahLst/>
              <a:cxnLst/>
              <a:rect l="l" t="t" r="r" b="b"/>
              <a:pathLst>
                <a:path w="1804" h="1536" extrusionOk="0">
                  <a:moveTo>
                    <a:pt x="9" y="1"/>
                  </a:moveTo>
                  <a:lnTo>
                    <a:pt x="0" y="1536"/>
                  </a:lnTo>
                  <a:lnTo>
                    <a:pt x="1804" y="1536"/>
                  </a:lnTo>
                  <a:lnTo>
                    <a:pt x="180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97181"/>
            <a:ext cx="8229600" cy="572700"/>
          </a:xfrm>
        </p:spPr>
        <p:txBody>
          <a:bodyPr/>
          <a:lstStyle/>
          <a:p>
            <a:r>
              <a:rPr lang="pl-PL" sz="4400" dirty="0" err="1"/>
              <a:t>Kaufentscheidung</a:t>
            </a:r>
            <a:endParaRPr lang="pl-PL" sz="4400" dirty="0"/>
          </a:p>
        </p:txBody>
      </p:sp>
      <p:pic>
        <p:nvPicPr>
          <p:cNvPr id="4" name="Picture 2"/>
          <p:cNvPicPr>
            <a:picLocks noGrp="1" noChangeAspect="1" noChangeArrowheads="1"/>
          </p:cNvPicPr>
          <p:nvPr>
            <p:ph idx="1"/>
          </p:nvPr>
        </p:nvPicPr>
        <p:blipFill>
          <a:blip r:embed="rId1">
            <a:extLst>
              <a:ext uri="{28A0092B-C50C-407E-A947-70E740481C1C}">
                <a14:useLocalDpi xmlns:a14="http://schemas.microsoft.com/office/drawing/2010/main" val="0"/>
              </a:ext>
            </a:extLst>
          </a:blip>
          <a:srcRect/>
          <a:stretch>
            <a:fillRect/>
          </a:stretch>
        </p:blipFill>
        <p:spPr bwMode="auto">
          <a:xfrm>
            <a:off x="1458736" y="1172857"/>
            <a:ext cx="6226528" cy="3387112"/>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oogle Shape;2266;p37"/>
          <p:cNvGrpSpPr/>
          <p:nvPr/>
        </p:nvGrpSpPr>
        <p:grpSpPr>
          <a:xfrm>
            <a:off x="7311319" y="3489514"/>
            <a:ext cx="747890" cy="803001"/>
            <a:chOff x="5783601" y="2630496"/>
            <a:chExt cx="342634" cy="350432"/>
          </a:xfrm>
        </p:grpSpPr>
        <p:sp>
          <p:nvSpPr>
            <p:cNvPr id="6" name="Google Shape;2267;p37"/>
            <p:cNvSpPr/>
            <p:nvPr/>
          </p:nvSpPr>
          <p:spPr>
            <a:xfrm>
              <a:off x="5857055" y="2642814"/>
              <a:ext cx="91762" cy="238220"/>
            </a:xfrm>
            <a:custGeom>
              <a:avLst/>
              <a:gdLst/>
              <a:ahLst/>
              <a:cxnLst/>
              <a:rect l="l" t="t" r="r" b="b"/>
              <a:pathLst>
                <a:path w="812" h="2108" extrusionOk="0">
                  <a:moveTo>
                    <a:pt x="811" y="0"/>
                  </a:moveTo>
                  <a:lnTo>
                    <a:pt x="1" y="0"/>
                  </a:lnTo>
                  <a:lnTo>
                    <a:pt x="1" y="2107"/>
                  </a:lnTo>
                  <a:lnTo>
                    <a:pt x="811" y="2107"/>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 name="Google Shape;2268;p37"/>
            <p:cNvSpPr/>
            <p:nvPr/>
          </p:nvSpPr>
          <p:spPr>
            <a:xfrm>
              <a:off x="5971755" y="2698639"/>
              <a:ext cx="45655" cy="182394"/>
            </a:xfrm>
            <a:custGeom>
              <a:avLst/>
              <a:gdLst/>
              <a:ahLst/>
              <a:cxnLst/>
              <a:rect l="l" t="t" r="r" b="b"/>
              <a:pathLst>
                <a:path w="404" h="1614" extrusionOk="0">
                  <a:moveTo>
                    <a:pt x="403" y="0"/>
                  </a:moveTo>
                  <a:lnTo>
                    <a:pt x="0" y="0"/>
                  </a:lnTo>
                  <a:lnTo>
                    <a:pt x="0" y="1613"/>
                  </a:lnTo>
                  <a:lnTo>
                    <a:pt x="403" y="1613"/>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 name="Google Shape;2269;p37"/>
            <p:cNvSpPr/>
            <p:nvPr/>
          </p:nvSpPr>
          <p:spPr>
            <a:xfrm>
              <a:off x="5801230" y="2919113"/>
              <a:ext cx="62380" cy="61815"/>
            </a:xfrm>
            <a:custGeom>
              <a:avLst/>
              <a:gdLst/>
              <a:ahLst/>
              <a:cxnLst/>
              <a:rect l="l" t="t" r="r" b="b"/>
              <a:pathLst>
                <a:path w="552" h="547" extrusionOk="0">
                  <a:moveTo>
                    <a:pt x="551" y="274"/>
                  </a:moveTo>
                  <a:cubicBezTo>
                    <a:pt x="551" y="425"/>
                    <a:pt x="425" y="547"/>
                    <a:pt x="274" y="547"/>
                  </a:cubicBezTo>
                  <a:cubicBezTo>
                    <a:pt x="122" y="547"/>
                    <a:pt x="0" y="425"/>
                    <a:pt x="0" y="274"/>
                  </a:cubicBezTo>
                  <a:cubicBezTo>
                    <a:pt x="0" y="122"/>
                    <a:pt x="122" y="1"/>
                    <a:pt x="274" y="1"/>
                  </a:cubicBezTo>
                  <a:cubicBezTo>
                    <a:pt x="425" y="1"/>
                    <a:pt x="551" y="122"/>
                    <a:pt x="551" y="274"/>
                  </a:cubicBez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 name="Google Shape;2270;p37"/>
            <p:cNvSpPr/>
            <p:nvPr/>
          </p:nvSpPr>
          <p:spPr>
            <a:xfrm>
              <a:off x="5985994" y="2919113"/>
              <a:ext cx="62267" cy="61815"/>
            </a:xfrm>
            <a:custGeom>
              <a:avLst/>
              <a:gdLst/>
              <a:ahLst/>
              <a:cxnLst/>
              <a:rect l="l" t="t" r="r" b="b"/>
              <a:pathLst>
                <a:path w="551" h="547" extrusionOk="0">
                  <a:moveTo>
                    <a:pt x="551" y="274"/>
                  </a:moveTo>
                  <a:cubicBezTo>
                    <a:pt x="551" y="425"/>
                    <a:pt x="429" y="547"/>
                    <a:pt x="277" y="547"/>
                  </a:cubicBezTo>
                  <a:cubicBezTo>
                    <a:pt x="126" y="547"/>
                    <a:pt x="0" y="425"/>
                    <a:pt x="0" y="274"/>
                  </a:cubicBezTo>
                  <a:cubicBezTo>
                    <a:pt x="0" y="122"/>
                    <a:pt x="126" y="1"/>
                    <a:pt x="277" y="1"/>
                  </a:cubicBezTo>
                  <a:cubicBezTo>
                    <a:pt x="429" y="1"/>
                    <a:pt x="551" y="122"/>
                    <a:pt x="551" y="274"/>
                  </a:cubicBez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 name="Google Shape;2271;p37"/>
            <p:cNvSpPr/>
            <p:nvPr/>
          </p:nvSpPr>
          <p:spPr>
            <a:xfrm>
              <a:off x="5791398" y="2880917"/>
              <a:ext cx="263194" cy="9380"/>
            </a:xfrm>
            <a:custGeom>
              <a:avLst/>
              <a:gdLst/>
              <a:ahLst/>
              <a:cxnLst/>
              <a:rect l="l" t="t" r="r" b="b"/>
              <a:pathLst>
                <a:path w="2329" h="83" extrusionOk="0">
                  <a:moveTo>
                    <a:pt x="2329" y="39"/>
                  </a:moveTo>
                  <a:cubicBezTo>
                    <a:pt x="2329" y="61"/>
                    <a:pt x="2307" y="83"/>
                    <a:pt x="2286" y="83"/>
                  </a:cubicBezTo>
                  <a:lnTo>
                    <a:pt x="40" y="83"/>
                  </a:lnTo>
                  <a:cubicBezTo>
                    <a:pt x="18" y="83"/>
                    <a:pt x="1" y="61"/>
                    <a:pt x="1" y="39"/>
                  </a:cubicBezTo>
                  <a:cubicBezTo>
                    <a:pt x="1" y="18"/>
                    <a:pt x="18" y="0"/>
                    <a:pt x="40" y="0"/>
                  </a:cubicBezTo>
                  <a:lnTo>
                    <a:pt x="2286" y="0"/>
                  </a:lnTo>
                  <a:cubicBezTo>
                    <a:pt x="2307" y="0"/>
                    <a:pt x="2329" y="18"/>
                    <a:pt x="2329" y="39"/>
                  </a:cubicBez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 name="Google Shape;2272;p37"/>
            <p:cNvSpPr/>
            <p:nvPr/>
          </p:nvSpPr>
          <p:spPr>
            <a:xfrm>
              <a:off x="5783601" y="2754012"/>
              <a:ext cx="277433" cy="136287"/>
            </a:xfrm>
            <a:custGeom>
              <a:avLst/>
              <a:gdLst/>
              <a:ahLst/>
              <a:cxnLst/>
              <a:rect l="l" t="t" r="r" b="b"/>
              <a:pathLst>
                <a:path w="2455" h="1206" extrusionOk="0">
                  <a:moveTo>
                    <a:pt x="204" y="1123"/>
                  </a:moveTo>
                  <a:lnTo>
                    <a:pt x="2251" y="1123"/>
                  </a:lnTo>
                  <a:lnTo>
                    <a:pt x="2363" y="83"/>
                  </a:lnTo>
                  <a:lnTo>
                    <a:pt x="91" y="83"/>
                  </a:lnTo>
                  <a:close/>
                  <a:moveTo>
                    <a:pt x="2324" y="1206"/>
                  </a:moveTo>
                  <a:lnTo>
                    <a:pt x="130" y="1206"/>
                  </a:lnTo>
                  <a:lnTo>
                    <a:pt x="0" y="0"/>
                  </a:lnTo>
                  <a:lnTo>
                    <a:pt x="2454"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 name="Google Shape;2273;p37"/>
            <p:cNvSpPr/>
            <p:nvPr/>
          </p:nvSpPr>
          <p:spPr>
            <a:xfrm>
              <a:off x="5816372" y="2754012"/>
              <a:ext cx="211324" cy="136287"/>
            </a:xfrm>
            <a:custGeom>
              <a:avLst/>
              <a:gdLst/>
              <a:ahLst/>
              <a:cxnLst/>
              <a:rect l="l" t="t" r="r" b="b"/>
              <a:pathLst>
                <a:path w="1870" h="1206" extrusionOk="0">
                  <a:moveTo>
                    <a:pt x="174" y="1123"/>
                  </a:moveTo>
                  <a:lnTo>
                    <a:pt x="1696" y="1123"/>
                  </a:lnTo>
                  <a:lnTo>
                    <a:pt x="1783" y="83"/>
                  </a:lnTo>
                  <a:lnTo>
                    <a:pt x="92" y="83"/>
                  </a:lnTo>
                  <a:close/>
                  <a:moveTo>
                    <a:pt x="1774" y="1206"/>
                  </a:moveTo>
                  <a:lnTo>
                    <a:pt x="101" y="1206"/>
                  </a:lnTo>
                  <a:lnTo>
                    <a:pt x="1" y="0"/>
                  </a:lnTo>
                  <a:lnTo>
                    <a:pt x="1870"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 name="Google Shape;2274;p37"/>
            <p:cNvSpPr/>
            <p:nvPr/>
          </p:nvSpPr>
          <p:spPr>
            <a:xfrm>
              <a:off x="5857055" y="2754012"/>
              <a:ext cx="130411" cy="136287"/>
            </a:xfrm>
            <a:custGeom>
              <a:avLst/>
              <a:gdLst/>
              <a:ahLst/>
              <a:cxnLst/>
              <a:rect l="l" t="t" r="r" b="b"/>
              <a:pathLst>
                <a:path w="1154" h="1206" extrusionOk="0">
                  <a:moveTo>
                    <a:pt x="135" y="1123"/>
                  </a:moveTo>
                  <a:lnTo>
                    <a:pt x="1015" y="1123"/>
                  </a:lnTo>
                  <a:lnTo>
                    <a:pt x="1067" y="83"/>
                  </a:lnTo>
                  <a:lnTo>
                    <a:pt x="87" y="83"/>
                  </a:lnTo>
                  <a:close/>
                  <a:moveTo>
                    <a:pt x="1098" y="1206"/>
                  </a:moveTo>
                  <a:lnTo>
                    <a:pt x="57" y="1206"/>
                  </a:lnTo>
                  <a:lnTo>
                    <a:pt x="1" y="0"/>
                  </a:lnTo>
                  <a:lnTo>
                    <a:pt x="1154"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 name="Google Shape;2275;p37"/>
            <p:cNvSpPr/>
            <p:nvPr/>
          </p:nvSpPr>
          <p:spPr>
            <a:xfrm>
              <a:off x="5895816" y="2754012"/>
              <a:ext cx="53001" cy="136287"/>
            </a:xfrm>
            <a:custGeom>
              <a:avLst/>
              <a:gdLst/>
              <a:ahLst/>
              <a:cxnLst/>
              <a:rect l="l" t="t" r="r" b="b"/>
              <a:pathLst>
                <a:path w="469" h="1206" extrusionOk="0">
                  <a:moveTo>
                    <a:pt x="104" y="1123"/>
                  </a:moveTo>
                  <a:lnTo>
                    <a:pt x="364" y="1123"/>
                  </a:lnTo>
                  <a:lnTo>
                    <a:pt x="382" y="83"/>
                  </a:lnTo>
                  <a:lnTo>
                    <a:pt x="87" y="83"/>
                  </a:lnTo>
                  <a:close/>
                  <a:moveTo>
                    <a:pt x="447" y="1206"/>
                  </a:moveTo>
                  <a:lnTo>
                    <a:pt x="22" y="1206"/>
                  </a:lnTo>
                  <a:lnTo>
                    <a:pt x="0" y="0"/>
                  </a:lnTo>
                  <a:lnTo>
                    <a:pt x="468"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 name="Google Shape;2276;p37"/>
            <p:cNvSpPr/>
            <p:nvPr/>
          </p:nvSpPr>
          <p:spPr>
            <a:xfrm>
              <a:off x="5798291" y="2840687"/>
              <a:ext cx="248051" cy="5085"/>
            </a:xfrm>
            <a:custGeom>
              <a:avLst/>
              <a:gdLst/>
              <a:ahLst/>
              <a:cxnLst/>
              <a:rect l="l" t="t" r="r" b="b"/>
              <a:pathLst>
                <a:path w="2195" h="45" extrusionOk="0">
                  <a:moveTo>
                    <a:pt x="2194" y="44"/>
                  </a:moveTo>
                  <a:lnTo>
                    <a:pt x="0" y="44"/>
                  </a:lnTo>
                  <a:lnTo>
                    <a:pt x="0" y="1"/>
                  </a:lnTo>
                  <a:lnTo>
                    <a:pt x="2194" y="1"/>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 name="Google Shape;2277;p37"/>
            <p:cNvSpPr/>
            <p:nvPr/>
          </p:nvSpPr>
          <p:spPr>
            <a:xfrm>
              <a:off x="5792867" y="2793225"/>
              <a:ext cx="259352" cy="9380"/>
            </a:xfrm>
            <a:custGeom>
              <a:avLst/>
              <a:gdLst/>
              <a:ahLst/>
              <a:cxnLst/>
              <a:rect l="l" t="t" r="r" b="b"/>
              <a:pathLst>
                <a:path w="2295" h="83" extrusionOk="0">
                  <a:moveTo>
                    <a:pt x="2294" y="83"/>
                  </a:moveTo>
                  <a:lnTo>
                    <a:pt x="1" y="83"/>
                  </a:lnTo>
                  <a:lnTo>
                    <a:pt x="1" y="0"/>
                  </a:lnTo>
                  <a:lnTo>
                    <a:pt x="2294"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2278;p37"/>
            <p:cNvSpPr/>
            <p:nvPr/>
          </p:nvSpPr>
          <p:spPr>
            <a:xfrm>
              <a:off x="6051086" y="2637842"/>
              <a:ext cx="61815" cy="121144"/>
            </a:xfrm>
            <a:custGeom>
              <a:avLst/>
              <a:gdLst/>
              <a:ahLst/>
              <a:cxnLst/>
              <a:rect l="l" t="t" r="r" b="b"/>
              <a:pathLst>
                <a:path w="547" h="1072" extrusionOk="0">
                  <a:moveTo>
                    <a:pt x="83" y="1072"/>
                  </a:moveTo>
                  <a:lnTo>
                    <a:pt x="1" y="1063"/>
                  </a:lnTo>
                  <a:lnTo>
                    <a:pt x="131" y="1"/>
                  </a:lnTo>
                  <a:lnTo>
                    <a:pt x="547" y="1"/>
                  </a:lnTo>
                  <a:lnTo>
                    <a:pt x="547" y="83"/>
                  </a:lnTo>
                  <a:lnTo>
                    <a:pt x="204" y="83"/>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 name="Google Shape;2279;p37"/>
            <p:cNvSpPr/>
            <p:nvPr/>
          </p:nvSpPr>
          <p:spPr>
            <a:xfrm>
              <a:off x="5827673" y="2897077"/>
              <a:ext cx="194147" cy="55939"/>
            </a:xfrm>
            <a:custGeom>
              <a:avLst/>
              <a:gdLst/>
              <a:ahLst/>
              <a:cxnLst/>
              <a:rect l="l" t="t" r="r" b="b"/>
              <a:pathLst>
                <a:path w="1718" h="495" extrusionOk="0">
                  <a:moveTo>
                    <a:pt x="1718" y="495"/>
                  </a:moveTo>
                  <a:lnTo>
                    <a:pt x="1635" y="495"/>
                  </a:lnTo>
                  <a:lnTo>
                    <a:pt x="1635" y="87"/>
                  </a:lnTo>
                  <a:lnTo>
                    <a:pt x="83" y="87"/>
                  </a:lnTo>
                  <a:lnTo>
                    <a:pt x="83" y="369"/>
                  </a:lnTo>
                  <a:lnTo>
                    <a:pt x="1" y="369"/>
                  </a:lnTo>
                  <a:lnTo>
                    <a:pt x="1" y="0"/>
                  </a:lnTo>
                  <a:lnTo>
                    <a:pt x="1718" y="0"/>
                  </a:ln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 name="Google Shape;2280;p37"/>
            <p:cNvSpPr/>
            <p:nvPr/>
          </p:nvSpPr>
          <p:spPr>
            <a:xfrm>
              <a:off x="6102051" y="2630496"/>
              <a:ext cx="24184" cy="24184"/>
            </a:xfrm>
            <a:custGeom>
              <a:avLst/>
              <a:gdLst/>
              <a:ahLst/>
              <a:cxnLst/>
              <a:rect l="l" t="t" r="r" b="b"/>
              <a:pathLst>
                <a:path w="214" h="214" extrusionOk="0">
                  <a:moveTo>
                    <a:pt x="213" y="109"/>
                  </a:moveTo>
                  <a:cubicBezTo>
                    <a:pt x="213" y="166"/>
                    <a:pt x="165" y="213"/>
                    <a:pt x="105" y="213"/>
                  </a:cubicBezTo>
                  <a:cubicBezTo>
                    <a:pt x="48" y="213"/>
                    <a:pt x="1" y="166"/>
                    <a:pt x="1" y="109"/>
                  </a:cubicBezTo>
                  <a:cubicBezTo>
                    <a:pt x="1" y="49"/>
                    <a:pt x="48" y="1"/>
                    <a:pt x="105" y="1"/>
                  </a:cubicBezTo>
                  <a:cubicBezTo>
                    <a:pt x="165" y="1"/>
                    <a:pt x="213" y="49"/>
                    <a:pt x="213" y="109"/>
                  </a:cubicBezTo>
                  <a:close/>
                </a:path>
              </a:pathLst>
            </a:custGeom>
            <a:solidFill>
              <a:srgbClr val="242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0" name="Google Shape;2433;p38"/>
          <p:cNvGrpSpPr/>
          <p:nvPr/>
        </p:nvGrpSpPr>
        <p:grpSpPr>
          <a:xfrm>
            <a:off x="2622773" y="1954505"/>
            <a:ext cx="830801" cy="759436"/>
            <a:chOff x="-1018278" y="2520366"/>
            <a:chExt cx="830801" cy="759436"/>
          </a:xfrm>
        </p:grpSpPr>
        <p:sp>
          <p:nvSpPr>
            <p:cNvPr id="21" name="Google Shape;2434;p38"/>
            <p:cNvSpPr/>
            <p:nvPr/>
          </p:nvSpPr>
          <p:spPr>
            <a:xfrm>
              <a:off x="-620104" y="2839941"/>
              <a:ext cx="225132" cy="439860"/>
            </a:xfrm>
            <a:custGeom>
              <a:avLst/>
              <a:gdLst/>
              <a:ahLst/>
              <a:cxnLst/>
              <a:rect l="l" t="t" r="r" b="b"/>
              <a:pathLst>
                <a:path w="2770" h="5412" extrusionOk="0">
                  <a:moveTo>
                    <a:pt x="212" y="0"/>
                  </a:moveTo>
                  <a:lnTo>
                    <a:pt x="1" y="2813"/>
                  </a:lnTo>
                  <a:lnTo>
                    <a:pt x="212" y="5411"/>
                  </a:lnTo>
                  <a:lnTo>
                    <a:pt x="2272" y="5411"/>
                  </a:lnTo>
                  <a:lnTo>
                    <a:pt x="2769" y="2813"/>
                  </a:lnTo>
                  <a:lnTo>
                    <a:pt x="276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 name="Google Shape;2435;p38"/>
            <p:cNvSpPr/>
            <p:nvPr/>
          </p:nvSpPr>
          <p:spPr>
            <a:xfrm>
              <a:off x="-435768" y="2839941"/>
              <a:ext cx="207658" cy="439860"/>
            </a:xfrm>
            <a:custGeom>
              <a:avLst/>
              <a:gdLst/>
              <a:ahLst/>
              <a:cxnLst/>
              <a:rect l="l" t="t" r="r" b="b"/>
              <a:pathLst>
                <a:path w="2555" h="5412" extrusionOk="0">
                  <a:moveTo>
                    <a:pt x="497" y="0"/>
                  </a:moveTo>
                  <a:lnTo>
                    <a:pt x="1" y="5411"/>
                  </a:lnTo>
                  <a:lnTo>
                    <a:pt x="1654" y="5411"/>
                  </a:lnTo>
                  <a:lnTo>
                    <a:pt x="255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 name="Google Shape;2436;p38"/>
            <p:cNvSpPr/>
            <p:nvPr/>
          </p:nvSpPr>
          <p:spPr>
            <a:xfrm>
              <a:off x="-977965" y="2839941"/>
              <a:ext cx="219117" cy="439860"/>
            </a:xfrm>
            <a:custGeom>
              <a:avLst/>
              <a:gdLst/>
              <a:ahLst/>
              <a:cxnLst/>
              <a:rect l="l" t="t" r="r" b="b"/>
              <a:pathLst>
                <a:path w="2696" h="5412" extrusionOk="0">
                  <a:moveTo>
                    <a:pt x="1" y="0"/>
                  </a:moveTo>
                  <a:lnTo>
                    <a:pt x="905" y="5411"/>
                  </a:lnTo>
                  <a:lnTo>
                    <a:pt x="2554" y="5411"/>
                  </a:lnTo>
                  <a:lnTo>
                    <a:pt x="2695" y="3024"/>
                  </a:lnTo>
                  <a:lnTo>
                    <a:pt x="205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 name="Google Shape;2437;p38"/>
            <p:cNvSpPr/>
            <p:nvPr/>
          </p:nvSpPr>
          <p:spPr>
            <a:xfrm>
              <a:off x="-810453" y="2839941"/>
              <a:ext cx="207576" cy="439860"/>
            </a:xfrm>
            <a:custGeom>
              <a:avLst/>
              <a:gdLst/>
              <a:ahLst/>
              <a:cxnLst/>
              <a:rect l="l" t="t" r="r" b="b"/>
              <a:pathLst>
                <a:path w="2554" h="5412" extrusionOk="0">
                  <a:moveTo>
                    <a:pt x="0" y="0"/>
                  </a:moveTo>
                  <a:lnTo>
                    <a:pt x="497" y="5411"/>
                  </a:lnTo>
                  <a:lnTo>
                    <a:pt x="2554" y="5411"/>
                  </a:lnTo>
                  <a:lnTo>
                    <a:pt x="255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 name="Google Shape;2438;p38"/>
            <p:cNvSpPr/>
            <p:nvPr/>
          </p:nvSpPr>
          <p:spPr>
            <a:xfrm>
              <a:off x="-958702" y="2520366"/>
              <a:ext cx="235698" cy="231959"/>
            </a:xfrm>
            <a:custGeom>
              <a:avLst/>
              <a:gdLst/>
              <a:ahLst/>
              <a:cxnLst/>
              <a:rect l="l" t="t" r="r" b="b"/>
              <a:pathLst>
                <a:path w="2900" h="2854" extrusionOk="0">
                  <a:moveTo>
                    <a:pt x="2447" y="0"/>
                  </a:moveTo>
                  <a:lnTo>
                    <a:pt x="1" y="2854"/>
                  </a:lnTo>
                  <a:lnTo>
                    <a:pt x="787" y="2854"/>
                  </a:lnTo>
                  <a:lnTo>
                    <a:pt x="2899" y="389"/>
                  </a:lnTo>
                  <a:lnTo>
                    <a:pt x="244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 name="Google Shape;2439;p38"/>
            <p:cNvSpPr/>
            <p:nvPr/>
          </p:nvSpPr>
          <p:spPr>
            <a:xfrm>
              <a:off x="-483071" y="2520366"/>
              <a:ext cx="235941" cy="231959"/>
            </a:xfrm>
            <a:custGeom>
              <a:avLst/>
              <a:gdLst/>
              <a:ahLst/>
              <a:cxnLst/>
              <a:rect l="l" t="t" r="r" b="b"/>
              <a:pathLst>
                <a:path w="2903" h="2854" extrusionOk="0">
                  <a:moveTo>
                    <a:pt x="457" y="0"/>
                  </a:moveTo>
                  <a:lnTo>
                    <a:pt x="1" y="389"/>
                  </a:lnTo>
                  <a:lnTo>
                    <a:pt x="2113" y="2854"/>
                  </a:lnTo>
                  <a:lnTo>
                    <a:pt x="2903" y="2854"/>
                  </a:lnTo>
                  <a:lnTo>
                    <a:pt x="45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 name="Google Shape;2440;p38"/>
            <p:cNvSpPr/>
            <p:nvPr/>
          </p:nvSpPr>
          <p:spPr>
            <a:xfrm>
              <a:off x="-619210" y="2737778"/>
              <a:ext cx="431733" cy="185063"/>
            </a:xfrm>
            <a:custGeom>
              <a:avLst/>
              <a:gdLst/>
              <a:ahLst/>
              <a:cxnLst/>
              <a:rect l="l" t="t" r="r" b="b"/>
              <a:pathLst>
                <a:path w="5312" h="2277" extrusionOk="0">
                  <a:moveTo>
                    <a:pt x="212" y="1"/>
                  </a:moveTo>
                  <a:lnTo>
                    <a:pt x="1" y="1105"/>
                  </a:lnTo>
                  <a:lnTo>
                    <a:pt x="212" y="2276"/>
                  </a:lnTo>
                  <a:lnTo>
                    <a:pt x="4192" y="2276"/>
                  </a:lnTo>
                  <a:cubicBezTo>
                    <a:pt x="4811" y="2276"/>
                    <a:pt x="5312" y="1772"/>
                    <a:pt x="5312" y="1154"/>
                  </a:cubicBezTo>
                  <a:lnTo>
                    <a:pt x="5312" y="1"/>
                  </a:lnTo>
                  <a:close/>
                </a:path>
              </a:pathLst>
            </a:custGeom>
            <a:solidFill>
              <a:srgbClr val="65DE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 name="Google Shape;2441;p38"/>
            <p:cNvSpPr/>
            <p:nvPr/>
          </p:nvSpPr>
          <p:spPr>
            <a:xfrm>
              <a:off x="-1018278" y="2737778"/>
              <a:ext cx="415397" cy="185063"/>
            </a:xfrm>
            <a:custGeom>
              <a:avLst/>
              <a:gdLst/>
              <a:ahLst/>
              <a:cxnLst/>
              <a:rect l="l" t="t" r="r" b="b"/>
              <a:pathLst>
                <a:path w="5111" h="2277" extrusionOk="0">
                  <a:moveTo>
                    <a:pt x="0" y="1"/>
                  </a:moveTo>
                  <a:lnTo>
                    <a:pt x="0" y="1154"/>
                  </a:lnTo>
                  <a:cubicBezTo>
                    <a:pt x="0" y="1772"/>
                    <a:pt x="504" y="2276"/>
                    <a:pt x="1123" y="2276"/>
                  </a:cubicBezTo>
                  <a:lnTo>
                    <a:pt x="5111" y="2276"/>
                  </a:lnTo>
                  <a:lnTo>
                    <a:pt x="5111" y="1"/>
                  </a:lnTo>
                  <a:close/>
                </a:path>
              </a:pathLst>
            </a:custGeom>
            <a:solidFill>
              <a:srgbClr val="65DE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
</file>

<file path=ppt/theme/theme1.xml><?xml version="1.0" encoding="utf-8"?>
<a:theme xmlns:a="http://schemas.openxmlformats.org/drawingml/2006/main" name="Online Shopping Sales Infographics by Slidesgo">
  <a:themeElements>
    <a:clrScheme name="Simple Light">
      <a:dk1>
        <a:srgbClr val="000000"/>
      </a:dk1>
      <a:lt1>
        <a:srgbClr val="FFFFFF"/>
      </a:lt1>
      <a:dk2>
        <a:srgbClr val="818181"/>
      </a:dk2>
      <a:lt2>
        <a:srgbClr val="E6E6E6"/>
      </a:lt2>
      <a:accent1>
        <a:srgbClr val="00C0F3"/>
      </a:accent1>
      <a:accent2>
        <a:srgbClr val="FF6D2F"/>
      </a:accent2>
      <a:accent3>
        <a:srgbClr val="FBBF10"/>
      </a:accent3>
      <a:accent4>
        <a:srgbClr val="00CC74"/>
      </a:accent4>
      <a:accent5>
        <a:srgbClr val="EF2929"/>
      </a:accent5>
      <a:accent6>
        <a:srgbClr val="165C7F"/>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F032860FE59B94DB7E8C59EF37275DE" ma:contentTypeVersion="0" ma:contentTypeDescription="Utwórz nowy dokument." ma:contentTypeScope="" ma:versionID="7aa420296c62fc4a5c825d6dc546994f">
  <xsd:schema xmlns:xsd="http://www.w3.org/2001/XMLSchema" xmlns:xs="http://www.w3.org/2001/XMLSchema" xmlns:p="http://schemas.microsoft.com/office/2006/metadata/properties" targetNamespace="http://schemas.microsoft.com/office/2006/metadata/properties" ma:root="true" ma:fieldsID="1bfd4dfa73aff86833de96de8900c00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DBF4D96-E035-445C-9796-2D3883BE698B}"/>
</file>

<file path=customXml/itemProps2.xml><?xml version="1.0" encoding="utf-8"?>
<ds:datastoreItem xmlns:ds="http://schemas.openxmlformats.org/officeDocument/2006/customXml" ds:itemID="{20D9AAAD-BDC6-44E6-8E87-4BE9C1C706B8}"/>
</file>

<file path=customXml/itemProps3.xml><?xml version="1.0" encoding="utf-8"?>
<ds:datastoreItem xmlns:ds="http://schemas.openxmlformats.org/officeDocument/2006/customXml" ds:itemID="{76530F12-0364-41B1-AF4B-6804CACF4884}"/>
</file>

<file path=docProps/app.xml><?xml version="1.0" encoding="utf-8"?>
<Properties xmlns="http://schemas.openxmlformats.org/officeDocument/2006/extended-properties" xmlns:vt="http://schemas.openxmlformats.org/officeDocument/2006/docPropsVTypes">
  <TotalTime>0</TotalTime>
  <Words>3578</Words>
  <Application>WPS Presentation</Application>
  <PresentationFormat>Pokaz na ekranie (16:9)</PresentationFormat>
  <Paragraphs>154</Paragraphs>
  <Slides>16</Slides>
  <Notes>7</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16</vt:i4>
      </vt:variant>
    </vt:vector>
  </HeadingPairs>
  <TitlesOfParts>
    <vt:vector size="31" baseType="lpstr">
      <vt:lpstr>Arial</vt:lpstr>
      <vt:lpstr>SimSun</vt:lpstr>
      <vt:lpstr>Wingdings</vt:lpstr>
      <vt:lpstr>Arial</vt:lpstr>
      <vt:lpstr>Fira Sans Extra Condensed</vt:lpstr>
      <vt:lpstr>Yu Gothic UI</vt:lpstr>
      <vt:lpstr>Roboto</vt:lpstr>
      <vt:lpstr>Times New Roman</vt:lpstr>
      <vt:lpstr>Roboto</vt:lpstr>
      <vt:lpstr>Josefin Sans</vt:lpstr>
      <vt:lpstr>Fira Sans Extra Condensed</vt:lpstr>
      <vt:lpstr>Microsoft YaHei</vt:lpstr>
      <vt:lpstr>Arial Unicode MS</vt:lpstr>
      <vt:lpstr>Segoe Print</vt:lpstr>
      <vt:lpstr>Online Shopping Sales Infographics by Slidesgo</vt:lpstr>
      <vt:lpstr>Käuferverhalten</vt:lpstr>
      <vt:lpstr>Präsentationsplan</vt:lpstr>
      <vt:lpstr>Definition</vt:lpstr>
      <vt:lpstr>Wann ist das Käuferverhalten von Bedeutung?</vt:lpstr>
      <vt:lpstr>Der Prozess der Kaufentscheidung:</vt:lpstr>
      <vt:lpstr>Problemerkennung</vt:lpstr>
      <vt:lpstr>Informationssuche</vt:lpstr>
      <vt:lpstr>Bewertung der Alternativen</vt:lpstr>
      <vt:lpstr>Kaufentscheidung</vt:lpstr>
      <vt:lpstr>Verhalten nach dem Kauf</vt:lpstr>
      <vt:lpstr>Arten des Kaufverhaltens</vt:lpstr>
      <vt:lpstr>Einflussfaktoren auf die Kaufentscheidung</vt:lpstr>
      <vt:lpstr> Die Bilderrätsel</vt:lpstr>
      <vt:lpstr>Die Bibliografie</vt:lpstr>
      <vt:lpstr> Das Wörterbuch </vt:lpstr>
      <vt:lpstr>Danke für Ihre  Aufmerksamkeit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Käuferverhalten</dc:title>
  <dc:creator>Adrianna</dc:creator>
  <cp:lastModifiedBy>Oem</cp:lastModifiedBy>
  <cp:revision>19</cp:revision>
  <dcterms:created xsi:type="dcterms:W3CDTF">2024-06-13T09:05:00Z</dcterms:created>
  <dcterms:modified xsi:type="dcterms:W3CDTF">2024-07-16T17:17:27Z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257841A5E2214176809259C18F2F09A1_12</vt:lpwstr>
  </property>
  <property fmtid="{D5CDD505-2E9C-101B-9397-08002B2CF9AE}" pid="3" name="KSOProductBuildVer">
    <vt:lpwstr>1045-12.2.0.17119</vt:lpwstr>
  </property>
  <property fmtid="{D5CDD505-2E9C-101B-9397-08002B2CF9AE}" pid="4" name="ContentTypeId">
    <vt:lpwstr>0x0101000F032860FE59B94DB7E8C59EF37275DE</vt:lpwstr>
  </property>
</Properties>
</file>