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5" r:id="rId4"/>
    <p:sldId id="269" r:id="rId5"/>
    <p:sldId id="257" r:id="rId6"/>
    <p:sldId id="258" r:id="rId7"/>
    <p:sldId id="259" r:id="rId8"/>
    <p:sldId id="260" r:id="rId9"/>
    <p:sldId id="261" r:id="rId10"/>
    <p:sldId id="262" r:id="rId11"/>
    <p:sldId id="267" r:id="rId12"/>
    <p:sldId id="268" r:id="rId13"/>
    <p:sldId id="266" r:id="rId14"/>
    <p:sldId id="263" r:id="rId15"/>
    <p:sldId id="264" r:id="rId1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3" autoAdjust="0"/>
    <p:restoredTop sz="94660"/>
  </p:normalViewPr>
  <p:slideViewPr>
    <p:cSldViewPr snapToGrid="0">
      <p:cViewPr varScale="1">
        <p:scale>
          <a:sx n="79" d="100"/>
          <a:sy n="79" d="100"/>
        </p:scale>
        <p:origin x="4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8" Type="http://schemas.openxmlformats.org/officeDocument/2006/relationships/viewProps" Target="viewProps.xml"/><Relationship Id="rId13" Type="http://schemas.openxmlformats.org/officeDocument/2006/relationships/slide" Target="slides/slide1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7" Type="http://schemas.openxmlformats.org/officeDocument/2006/relationships/presProps" Target="presProps.xml"/><Relationship Id="rId12" Type="http://schemas.openxmlformats.org/officeDocument/2006/relationships/slide" Target="slides/slide10.xml"/><Relationship Id="rId2" Type="http://schemas.openxmlformats.org/officeDocument/2006/relationships/theme" Target="theme/theme1.xml"/><Relationship Id="rId16" Type="http://schemas.openxmlformats.org/officeDocument/2006/relationships/slide" Target="slides/slide14.xml"/><Relationship Id="rId20"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1" Type="http://schemas.openxmlformats.org/officeDocument/2006/relationships/slideMaster" Target="slideMasters/slideMaster1.xml"/><Relationship Id="rId5" Type="http://schemas.openxmlformats.org/officeDocument/2006/relationships/slide" Target="slides/slide3.xml"/><Relationship Id="rId15" Type="http://schemas.openxmlformats.org/officeDocument/2006/relationships/slide" Target="slides/slide13.xml"/><Relationship Id="rId19" Type="http://schemas.openxmlformats.org/officeDocument/2006/relationships/tableStyles" Target="tableStyles.xml"/><Relationship Id="rId10" Type="http://schemas.openxmlformats.org/officeDocument/2006/relationships/slide" Target="slides/slide8.xml"/><Relationship Id="rId9" Type="http://schemas.openxmlformats.org/officeDocument/2006/relationships/slide" Target="slides/slide7.xml"/><Relationship Id="rId4" Type="http://schemas.openxmlformats.org/officeDocument/2006/relationships/slide" Target="slides/slide2.xml"/><Relationship Id="rId14" Type="http://schemas.openxmlformats.org/officeDocument/2006/relationships/slide" Target="slides/slide12.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0352" y="1122363"/>
            <a:ext cx="10072922" cy="1978346"/>
          </a:xfrm>
        </p:spPr>
        <p:txBody>
          <a:bodyPr anchor="b">
            <a:normAutofit/>
          </a:bodyPr>
          <a:lstStyle>
            <a:lvl1pPr algn="l">
              <a:defRPr sz="4000"/>
            </a:lvl1pPr>
          </a:lstStyle>
          <a:p>
            <a:r>
              <a:rPr lang="en-US"/>
              <a:t>Click to edit Master title style</a:t>
            </a:r>
            <a:endParaRPr lang="en-US" dirty="0"/>
          </a:p>
        </p:txBody>
      </p:sp>
      <p:sp>
        <p:nvSpPr>
          <p:cNvPr id="3" name="Subtitle 2"/>
          <p:cNvSpPr>
            <a:spLocks noGrp="1"/>
          </p:cNvSpPr>
          <p:nvPr>
            <p:ph type="subTitle" idx="1"/>
          </p:nvPr>
        </p:nvSpPr>
        <p:spPr>
          <a:xfrm>
            <a:off x="530352" y="3509963"/>
            <a:ext cx="10072922" cy="1747837"/>
          </a:xfrm>
        </p:spPr>
        <p:txBody>
          <a:bodyPr>
            <a:normAutofit/>
          </a:bodyPr>
          <a:lstStyle>
            <a:lvl1pPr marL="0" indent="0" algn="l">
              <a:buNone/>
              <a:defRPr sz="20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30352" y="136525"/>
            <a:ext cx="2743200" cy="365125"/>
          </a:xfrm>
        </p:spPr>
        <p:txBody>
          <a:bodyPr/>
          <a:lstStyle>
            <a:lvl1pPr algn="l">
              <a:defRPr/>
            </a:lvl1pPr>
          </a:lstStyle>
          <a:p>
            <a:fld id="{524C6359-9BB8-4148-8114-537E698DA205}" type="datetime1">
              <a:rPr lang="en-US" smtClean="0"/>
            </a:fld>
            <a:endParaRPr lang="en-US" dirty="0"/>
          </a:p>
        </p:txBody>
      </p:sp>
      <p:sp>
        <p:nvSpPr>
          <p:cNvPr id="5" name="Footer Placeholder 4"/>
          <p:cNvSpPr>
            <a:spLocks noGrp="1"/>
          </p:cNvSpPr>
          <p:nvPr>
            <p:ph type="ftr" sz="quarter" idx="11"/>
          </p:nvPr>
        </p:nvSpPr>
        <p:spPr>
          <a:xfrm>
            <a:off x="530352" y="6356350"/>
            <a:ext cx="4114800" cy="365125"/>
          </a:xfrm>
        </p:spPr>
        <p:txBody>
          <a:bodyPr/>
          <a:lstStyle>
            <a:lvl1pPr algn="l">
              <a:defRPr/>
            </a:lvl1pPr>
          </a:lstStyle>
          <a:p>
            <a:endParaRPr lang="en-US"/>
          </a:p>
        </p:txBody>
      </p:sp>
      <p:sp>
        <p:nvSpPr>
          <p:cNvPr id="6" name="Slide Number Placeholder 5"/>
          <p:cNvSpPr>
            <a:spLocks noGrp="1"/>
          </p:cNvSpPr>
          <p:nvPr>
            <p:ph type="sldNum" sz="quarter" idx="12"/>
          </p:nvPr>
        </p:nvSpPr>
        <p:spPr/>
        <p:txBody>
          <a:bodyPr/>
          <a:lstStyle/>
          <a:p>
            <a:fld id="{E1076ED0-0DB3-4879-AAE5-5C20D22C1DF4}" type="slidenum">
              <a:rPr lang="en-US" smtClean="0"/>
            </a:fld>
            <a:endParaRPr lang="en-US"/>
          </a:p>
        </p:txBody>
      </p:sp>
      <p:grpSp>
        <p:nvGrpSpPr>
          <p:cNvPr id="7" name="Graphic 78"/>
          <p:cNvGrpSpPr/>
          <p:nvPr/>
        </p:nvGrpSpPr>
        <p:grpSpPr>
          <a:xfrm>
            <a:off x="530225" y="3267690"/>
            <a:ext cx="972241" cy="45719"/>
            <a:chOff x="4886325" y="3371754"/>
            <a:chExt cx="2418492" cy="113728"/>
          </a:xfrm>
          <a:solidFill>
            <a:schemeClr val="accent1"/>
          </a:solidFill>
        </p:grpSpPr>
        <p:sp>
          <p:nvSpPr>
            <p:cNvPr id="8" name="Graphic 78"/>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p:cNvGrpSpPr/>
            <p:nvPr/>
          </p:nvGrpSpPr>
          <p:grpSpPr>
            <a:xfrm>
              <a:off x="4886709" y="3371754"/>
              <a:ext cx="2418108" cy="113728"/>
              <a:chOff x="4886709" y="3371754"/>
              <a:chExt cx="2418108" cy="113728"/>
            </a:xfrm>
            <a:grpFill/>
          </p:grpSpPr>
          <p:sp>
            <p:nvSpPr>
              <p:cNvPr id="10" name="Graphic 78"/>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A4649BD0-10DB-43E7-8F22-40B3D51B8FC3}"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76ED0-0DB3-4879-AAE5-5C20D22C1DF4}" type="slidenum">
              <a:rPr lang="en-US" smtClean="0"/>
            </a:fld>
            <a:endParaRPr lang="en-US"/>
          </a:p>
        </p:txBody>
      </p:sp>
      <p:grpSp>
        <p:nvGrpSpPr>
          <p:cNvPr id="7" name="Graphic 78"/>
          <p:cNvGrpSpPr/>
          <p:nvPr/>
        </p:nvGrpSpPr>
        <p:grpSpPr>
          <a:xfrm>
            <a:off x="530225" y="2333456"/>
            <a:ext cx="972241" cy="45719"/>
            <a:chOff x="4886325" y="3371754"/>
            <a:chExt cx="2418492" cy="113728"/>
          </a:xfrm>
          <a:solidFill>
            <a:schemeClr val="accent1"/>
          </a:solidFill>
        </p:grpSpPr>
        <p:sp>
          <p:nvSpPr>
            <p:cNvPr id="8" name="Graphic 78"/>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p:cNvGrpSpPr/>
            <p:nvPr/>
          </p:nvGrpSpPr>
          <p:grpSpPr>
            <a:xfrm>
              <a:off x="4886709" y="3371754"/>
              <a:ext cx="2418108" cy="113728"/>
              <a:chOff x="4886709" y="3371754"/>
              <a:chExt cx="2418108" cy="113728"/>
            </a:xfrm>
            <a:grpFill/>
          </p:grpSpPr>
          <p:sp>
            <p:nvSpPr>
              <p:cNvPr id="10" name="Graphic 78"/>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74374" y="787067"/>
            <a:ext cx="2628900" cy="538989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25719" y="787067"/>
            <a:ext cx="7039402" cy="538989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0A16C79C-F566-427A-93F6-434A4E613134}"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76ED0-0DB3-4879-AAE5-5C20D22C1DF4}" type="slidenum">
              <a:rPr lang="en-US" smtClean="0"/>
            </a:fld>
            <a:endParaRPr lang="en-US"/>
          </a:p>
        </p:txBody>
      </p:sp>
      <p:grpSp>
        <p:nvGrpSpPr>
          <p:cNvPr id="7" name="Graphic 78"/>
          <p:cNvGrpSpPr/>
          <p:nvPr/>
        </p:nvGrpSpPr>
        <p:grpSpPr>
          <a:xfrm rot="5400000">
            <a:off x="7283627" y="1250328"/>
            <a:ext cx="972241" cy="45719"/>
            <a:chOff x="4886325" y="3371754"/>
            <a:chExt cx="2418492" cy="113728"/>
          </a:xfrm>
          <a:solidFill>
            <a:schemeClr val="accent1"/>
          </a:solidFill>
        </p:grpSpPr>
        <p:sp>
          <p:nvSpPr>
            <p:cNvPr id="8" name="Graphic 78"/>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p:cNvGrpSpPr/>
            <p:nvPr/>
          </p:nvGrpSpPr>
          <p:grpSpPr>
            <a:xfrm>
              <a:off x="4886709" y="3371754"/>
              <a:ext cx="2418108" cy="113728"/>
              <a:chOff x="4886709" y="3371754"/>
              <a:chExt cx="2418108" cy="113728"/>
            </a:xfrm>
            <a:grpFill/>
          </p:grpSpPr>
          <p:sp>
            <p:nvSpPr>
              <p:cNvPr id="10" name="Graphic 78"/>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8769D389-4C4C-4FD7-9E6B-9F44477F0EB8}" type="datetime1">
              <a:rPr lang="en-US" smtClean="0"/>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76ED0-0DB3-4879-AAE5-5C20D22C1DF4}"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a:xfrm>
            <a:off x="530352" y="136525"/>
            <a:ext cx="2743200" cy="365125"/>
          </a:xfrm>
        </p:spPr>
        <p:txBody>
          <a:bodyPr/>
          <a:lstStyle/>
          <a:p>
            <a:fld id="{9376191F-481E-48E9-BB9A-369A67A7362D}" type="datetime1">
              <a:rPr lang="en-US" smtClean="0"/>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76ED0-0DB3-4879-AAE5-5C20D22C1DF4}" type="slidenum">
              <a:rPr lang="en-US" smtClean="0"/>
            </a:fld>
            <a:endParaRPr lang="en-US"/>
          </a:p>
        </p:txBody>
      </p:sp>
      <p:grpSp>
        <p:nvGrpSpPr>
          <p:cNvPr id="7" name="Graphic 78"/>
          <p:cNvGrpSpPr/>
          <p:nvPr/>
        </p:nvGrpSpPr>
        <p:grpSpPr>
          <a:xfrm>
            <a:off x="530225" y="2310597"/>
            <a:ext cx="972241" cy="45719"/>
            <a:chOff x="4886325" y="3371754"/>
            <a:chExt cx="2418492" cy="113728"/>
          </a:xfrm>
          <a:solidFill>
            <a:schemeClr val="accent1"/>
          </a:solidFill>
        </p:grpSpPr>
        <p:sp>
          <p:nvSpPr>
            <p:cNvPr id="8" name="Graphic 78"/>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p:cNvGrpSpPr/>
            <p:nvPr/>
          </p:nvGrpSpPr>
          <p:grpSpPr>
            <a:xfrm>
              <a:off x="4886709" y="3371754"/>
              <a:ext cx="2418108" cy="113728"/>
              <a:chOff x="4886709" y="3371754"/>
              <a:chExt cx="2418108" cy="113728"/>
            </a:xfrm>
            <a:grpFill/>
          </p:grpSpPr>
          <p:sp>
            <p:nvSpPr>
              <p:cNvPr id="10" name="Graphic 78"/>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787068"/>
            <a:ext cx="10072922" cy="2313641"/>
          </a:xfrm>
        </p:spPr>
        <p:txBody>
          <a:bodyPr anchor="b">
            <a:normAutofit/>
          </a:bodyPr>
          <a:lstStyle>
            <a:lvl1pPr>
              <a:defRPr sz="4400"/>
            </a:lvl1pPr>
          </a:lstStyle>
          <a:p>
            <a:r>
              <a:rPr lang="en-US"/>
              <a:t>Click to edit Master title style</a:t>
            </a:r>
            <a:endParaRPr lang="en-US" dirty="0"/>
          </a:p>
        </p:txBody>
      </p:sp>
      <p:sp>
        <p:nvSpPr>
          <p:cNvPr id="3" name="Text Placeholder 2"/>
          <p:cNvSpPr>
            <a:spLocks noGrp="1"/>
          </p:cNvSpPr>
          <p:nvPr>
            <p:ph type="body" idx="1"/>
          </p:nvPr>
        </p:nvSpPr>
        <p:spPr>
          <a:xfrm>
            <a:off x="530352" y="3509963"/>
            <a:ext cx="10072922" cy="25796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6C5677DE-DD04-48CC-9C18-7BE9FF2DEB6B}" type="datetime1">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76ED0-0DB3-4879-AAE5-5C20D22C1DF4}" type="slidenum">
              <a:rPr lang="en-US" smtClean="0"/>
            </a:fld>
            <a:endParaRPr lang="en-US"/>
          </a:p>
        </p:txBody>
      </p:sp>
      <p:grpSp>
        <p:nvGrpSpPr>
          <p:cNvPr id="7" name="Graphic 78"/>
          <p:cNvGrpSpPr/>
          <p:nvPr/>
        </p:nvGrpSpPr>
        <p:grpSpPr>
          <a:xfrm>
            <a:off x="530225" y="3267690"/>
            <a:ext cx="972241" cy="45719"/>
            <a:chOff x="4886325" y="3371754"/>
            <a:chExt cx="2418492" cy="113728"/>
          </a:xfrm>
          <a:solidFill>
            <a:schemeClr val="accent1"/>
          </a:solidFill>
        </p:grpSpPr>
        <p:sp>
          <p:nvSpPr>
            <p:cNvPr id="8" name="Graphic 78"/>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p:cNvGrpSpPr/>
            <p:nvPr/>
          </p:nvGrpSpPr>
          <p:grpSpPr>
            <a:xfrm>
              <a:off x="4886709" y="3371754"/>
              <a:ext cx="2418108" cy="113728"/>
              <a:chOff x="4886709" y="3371754"/>
              <a:chExt cx="2418108" cy="113728"/>
            </a:xfrm>
            <a:grpFill/>
          </p:grpSpPr>
          <p:sp>
            <p:nvSpPr>
              <p:cNvPr id="10" name="Graphic 78"/>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25717" y="2521885"/>
            <a:ext cx="4645152" cy="3655077"/>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5992136" y="2521885"/>
            <a:ext cx="4611138" cy="3655077"/>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463255ED-7101-4D18-A8AE-3B5E4CB87EA5}"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76ED0-0DB3-4879-AAE5-5C20D22C1DF4}" type="slidenum">
              <a:rPr lang="en-US" smtClean="0"/>
            </a:fld>
            <a:endParaRPr lang="en-US"/>
          </a:p>
        </p:txBody>
      </p:sp>
      <p:grpSp>
        <p:nvGrpSpPr>
          <p:cNvPr id="8" name="Graphic 78"/>
          <p:cNvGrpSpPr/>
          <p:nvPr/>
        </p:nvGrpSpPr>
        <p:grpSpPr>
          <a:xfrm>
            <a:off x="530225" y="2319637"/>
            <a:ext cx="972241" cy="45719"/>
            <a:chOff x="4886325" y="3371754"/>
            <a:chExt cx="2418492" cy="113728"/>
          </a:xfrm>
          <a:solidFill>
            <a:schemeClr val="accent1"/>
          </a:solidFill>
        </p:grpSpPr>
        <p:sp>
          <p:nvSpPr>
            <p:cNvPr id="9" name="Graphic 78"/>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p:cNvGrpSpPr/>
            <p:nvPr/>
          </p:nvGrpSpPr>
          <p:grpSpPr>
            <a:xfrm>
              <a:off x="4886709" y="3371754"/>
              <a:ext cx="2418108" cy="113728"/>
              <a:chOff x="4886709" y="3371754"/>
              <a:chExt cx="2418108" cy="113728"/>
            </a:xfrm>
            <a:grpFill/>
          </p:grpSpPr>
          <p:sp>
            <p:nvSpPr>
              <p:cNvPr id="11" name="Graphic 78"/>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787067"/>
            <a:ext cx="10072922"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0352" y="2521884"/>
            <a:ext cx="4845387"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530352" y="3366390"/>
            <a:ext cx="4845387"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5734025" y="2521884"/>
            <a:ext cx="4869249"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5734025" y="3366390"/>
            <a:ext cx="4869249"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CD52F23D-51F6-4C94-8CD5-B9ABBF67EE23}" type="datetime1">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076ED0-0DB3-4879-AAE5-5C20D22C1DF4}"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25718" y="787068"/>
            <a:ext cx="10077556" cy="1325563"/>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1A702F-6367-4FD1-89A8-3744BE6BA9A2}" type="datetime1">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076ED0-0DB3-4879-AAE5-5C20D22C1DF4}" type="slidenum">
              <a:rPr lang="en-US" smtClean="0"/>
            </a:fld>
            <a:endParaRPr lang="en-US"/>
          </a:p>
        </p:txBody>
      </p:sp>
      <p:grpSp>
        <p:nvGrpSpPr>
          <p:cNvPr id="6" name="Graphic 78"/>
          <p:cNvGrpSpPr/>
          <p:nvPr/>
        </p:nvGrpSpPr>
        <p:grpSpPr>
          <a:xfrm>
            <a:off x="530225" y="2352330"/>
            <a:ext cx="972241" cy="45719"/>
            <a:chOff x="4886325" y="3371754"/>
            <a:chExt cx="2418492" cy="113728"/>
          </a:xfrm>
          <a:solidFill>
            <a:schemeClr val="accent1"/>
          </a:solidFill>
        </p:grpSpPr>
        <p:sp>
          <p:nvSpPr>
            <p:cNvPr id="7" name="Graphic 78"/>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8" name="Graphic 78"/>
            <p:cNvGrpSpPr/>
            <p:nvPr/>
          </p:nvGrpSpPr>
          <p:grpSpPr>
            <a:xfrm>
              <a:off x="4886709" y="3371754"/>
              <a:ext cx="2418108" cy="113728"/>
              <a:chOff x="4886709" y="3371754"/>
              <a:chExt cx="2418108" cy="113728"/>
            </a:xfrm>
            <a:grpFill/>
          </p:grpSpPr>
          <p:sp>
            <p:nvSpPr>
              <p:cNvPr id="9" name="Graphic 78"/>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0" name="Graphic 78"/>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1" name="Graphic 78"/>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2" name="Graphic 78"/>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6E99BD-4B4F-4460-B452-0E8146ACCF8F}" type="datetime1">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076ED0-0DB3-4879-AAE5-5C20D22C1DF4}"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0352" y="787068"/>
            <a:ext cx="4315386" cy="2223152"/>
          </a:xfrm>
        </p:spPr>
        <p:txBody>
          <a:bodyPr anchor="b">
            <a:no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5183188" y="987425"/>
            <a:ext cx="5420086"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530352" y="3429000"/>
            <a:ext cx="4315386"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EB6FD34C-1867-42A9-AC54-D15ADD8A65E7}"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76ED0-0DB3-4879-AAE5-5C20D22C1DF4}" type="slidenum">
              <a:rPr lang="en-US" smtClean="0"/>
            </a:fld>
            <a:endParaRPr lang="en-US"/>
          </a:p>
        </p:txBody>
      </p:sp>
      <p:grpSp>
        <p:nvGrpSpPr>
          <p:cNvPr id="8" name="Graphic 78"/>
          <p:cNvGrpSpPr/>
          <p:nvPr/>
        </p:nvGrpSpPr>
        <p:grpSpPr>
          <a:xfrm>
            <a:off x="530225" y="3193468"/>
            <a:ext cx="972241" cy="45719"/>
            <a:chOff x="4886325" y="3371754"/>
            <a:chExt cx="2418492" cy="113728"/>
          </a:xfrm>
          <a:solidFill>
            <a:schemeClr val="accent1"/>
          </a:solidFill>
        </p:grpSpPr>
        <p:sp>
          <p:nvSpPr>
            <p:cNvPr id="9" name="Graphic 78"/>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p:cNvGrpSpPr/>
            <p:nvPr/>
          </p:nvGrpSpPr>
          <p:grpSpPr>
            <a:xfrm>
              <a:off x="4886709" y="3371754"/>
              <a:ext cx="2418108" cy="113728"/>
              <a:chOff x="4886709" y="3371754"/>
              <a:chExt cx="2418108" cy="113728"/>
            </a:xfrm>
            <a:grpFill/>
          </p:grpSpPr>
          <p:sp>
            <p:nvSpPr>
              <p:cNvPr id="11" name="Graphic 78"/>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0352" y="787068"/>
            <a:ext cx="3932237" cy="2223152"/>
          </a:xfrm>
        </p:spPr>
        <p:txBody>
          <a:bodyPr anchor="b">
            <a:noAutofit/>
          </a:bodyPr>
          <a:lstStyle>
            <a:lvl1pPr>
              <a:defRPr sz="3600"/>
            </a:lvl1pPr>
          </a:lstStyle>
          <a:p>
            <a:r>
              <a:rPr lang="en-US"/>
              <a:t>Click to edit Master title style</a:t>
            </a:r>
            <a:endParaRPr lang="en-US" dirty="0"/>
          </a:p>
        </p:txBody>
      </p:sp>
      <p:sp>
        <p:nvSpPr>
          <p:cNvPr id="3" name="Picture Placeholder 2"/>
          <p:cNvSpPr>
            <a:spLocks noGrp="1"/>
          </p:cNvSpPr>
          <p:nvPr>
            <p:ph type="pic" idx="1"/>
          </p:nvPr>
        </p:nvSpPr>
        <p:spPr>
          <a:xfrm>
            <a:off x="5183188" y="987425"/>
            <a:ext cx="54200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0352"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336133E9-A654-4C17-8C3C-DDCAC83D6EBF}" type="datetime1">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76ED0-0DB3-4879-AAE5-5C20D22C1DF4}" type="slidenum">
              <a:rPr lang="en-US" smtClean="0"/>
            </a:fld>
            <a:endParaRPr lang="en-US"/>
          </a:p>
        </p:txBody>
      </p:sp>
      <p:grpSp>
        <p:nvGrpSpPr>
          <p:cNvPr id="8" name="Graphic 78"/>
          <p:cNvGrpSpPr/>
          <p:nvPr/>
        </p:nvGrpSpPr>
        <p:grpSpPr>
          <a:xfrm>
            <a:off x="530225" y="3193468"/>
            <a:ext cx="972241" cy="45719"/>
            <a:chOff x="4886325" y="3371754"/>
            <a:chExt cx="2418492" cy="113728"/>
          </a:xfrm>
          <a:solidFill>
            <a:schemeClr val="accent1"/>
          </a:solidFill>
        </p:grpSpPr>
        <p:sp>
          <p:nvSpPr>
            <p:cNvPr id="9" name="Graphic 78"/>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p:cNvGrpSpPr/>
            <p:nvPr/>
          </p:nvGrpSpPr>
          <p:grpSpPr>
            <a:xfrm>
              <a:off x="4886709" y="3371754"/>
              <a:ext cx="2418108" cy="113728"/>
              <a:chOff x="4886709" y="3371754"/>
              <a:chExt cx="2418108" cy="113728"/>
            </a:xfrm>
            <a:grpFill/>
          </p:grpSpPr>
          <p:sp>
            <p:nvSpPr>
              <p:cNvPr id="11" name="Graphic 78"/>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9" name="Freeform: Shape 18"/>
          <p:cNvSpPr/>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0" name="Group 19"/>
          <p:cNvGrpSpPr/>
          <p:nvPr/>
        </p:nvGrpSpPr>
        <p:grpSpPr>
          <a:xfrm>
            <a:off x="10776050" y="5204030"/>
            <a:ext cx="886141" cy="802497"/>
            <a:chOff x="10948005" y="3272152"/>
            <a:chExt cx="868640" cy="786648"/>
          </a:xfrm>
          <a:solidFill>
            <a:schemeClr val="accent1"/>
          </a:solidFill>
        </p:grpSpPr>
        <p:sp>
          <p:nvSpPr>
            <p:cNvPr id="21" name="Freeform: Shape 20"/>
            <p:cNvSpPr/>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2" name="Freeform: Shape 21"/>
            <p:cNvSpPr/>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3" name="Freeform: Shape 22"/>
            <p:cNvSpPr/>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Graphic 12"/>
            <p:cNvSpPr/>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5" name="Graphic 15"/>
            <p:cNvSpPr/>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6" name="Graphic 15"/>
            <p:cNvSpPr/>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 name="Freeform: Shape 26"/>
            <p:cNvSpPr/>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Freeform: Shape 7"/>
          <p:cNvSpPr/>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p:cNvSpPr>
            <a:spLocks noGrp="1"/>
          </p:cNvSpPr>
          <p:nvPr>
            <p:ph type="title"/>
          </p:nvPr>
        </p:nvSpPr>
        <p:spPr>
          <a:xfrm>
            <a:off x="525717" y="787068"/>
            <a:ext cx="1007755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25717" y="2521885"/>
            <a:ext cx="10077557" cy="3549045"/>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525718" y="136525"/>
            <a:ext cx="2743200"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fld id="{8769D389-4C4C-4FD7-9E6B-9F44477F0EB8}" type="datetime1">
              <a:rPr lang="en-US" smtClean="0"/>
            </a:fld>
            <a:endParaRPr lang="en-US" dirty="0"/>
          </a:p>
        </p:txBody>
      </p:sp>
      <p:sp>
        <p:nvSpPr>
          <p:cNvPr id="5" name="Footer Placeholder 4"/>
          <p:cNvSpPr>
            <a:spLocks noGrp="1"/>
          </p:cNvSpPr>
          <p:nvPr>
            <p:ph type="ftr" sz="quarter" idx="3"/>
          </p:nvPr>
        </p:nvSpPr>
        <p:spPr>
          <a:xfrm>
            <a:off x="525718" y="6356350"/>
            <a:ext cx="3450659"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11655367" y="6356350"/>
            <a:ext cx="529809" cy="365125"/>
          </a:xfrm>
          <a:prstGeom prst="rect">
            <a:avLst/>
          </a:prstGeom>
        </p:spPr>
        <p:txBody>
          <a:bodyPr vert="horz" lIns="91440" tIns="45720" rIns="91440" bIns="45720" rtlCol="0" anchor="ctr"/>
          <a:lstStyle>
            <a:lvl1pPr algn="ctr">
              <a:defRPr sz="900" cap="none" spc="110" baseline="0">
                <a:solidFill>
                  <a:schemeClr val="tx1">
                    <a:lumMod val="65000"/>
                    <a:lumOff val="35000"/>
                  </a:schemeClr>
                </a:solidFill>
              </a:defRPr>
            </a:lvl1pPr>
          </a:lstStyle>
          <a:p>
            <a:fld id="{E1076ED0-0DB3-4879-AAE5-5C20D22C1DF4}"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100000"/>
        </a:lnSpc>
        <a:spcBef>
          <a:spcPct val="0"/>
        </a:spcBef>
        <a:buNone/>
        <a:defRPr sz="3600" i="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3pPr>
      <a:lvl4pPr marL="6858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https://www.kreuzwort.net/" TargetMode="External"/><Relationship Id="rId2" Type="http://schemas.openxmlformats.org/officeDocument/2006/relationships/hyperlink" Target="https://junkersaircraft.com/en/history/" TargetMode="External"/><Relationship Id="rId1" Type="http://schemas.openxmlformats.org/officeDocument/2006/relationships/hyperlink" Target="https://junkersaircraft.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ytuł 1"/>
          <p:cNvSpPr>
            <a:spLocks noGrp="1"/>
          </p:cNvSpPr>
          <p:nvPr>
            <p:ph type="ctrTitle"/>
          </p:nvPr>
        </p:nvSpPr>
        <p:spPr>
          <a:xfrm>
            <a:off x="530352" y="885557"/>
            <a:ext cx="4114800" cy="2215152"/>
          </a:xfrm>
        </p:spPr>
        <p:txBody>
          <a:bodyPr>
            <a:normAutofit/>
          </a:bodyPr>
          <a:lstStyle/>
          <a:p>
            <a:r>
              <a:rPr lang="pl-PL" dirty="0"/>
              <a:t>Junkers </a:t>
            </a:r>
            <a:r>
              <a:rPr lang="pl-PL" dirty="0" err="1"/>
              <a:t>Flugzeug</a:t>
            </a:r>
            <a:endParaRPr lang="pl-PL" dirty="0"/>
          </a:p>
        </p:txBody>
      </p:sp>
      <p:sp>
        <p:nvSpPr>
          <p:cNvPr id="3" name="Podtytuł 2"/>
          <p:cNvSpPr>
            <a:spLocks noGrp="1"/>
          </p:cNvSpPr>
          <p:nvPr>
            <p:ph type="subTitle" idx="1"/>
          </p:nvPr>
        </p:nvSpPr>
        <p:spPr>
          <a:xfrm>
            <a:off x="530352" y="3509963"/>
            <a:ext cx="4114800" cy="2215152"/>
          </a:xfrm>
        </p:spPr>
        <p:txBody>
          <a:bodyPr>
            <a:normAutofit/>
          </a:bodyPr>
          <a:lstStyle/>
          <a:p>
            <a:r>
              <a:rPr lang="pl-PL" dirty="0" err="1">
                <a:latin typeface="Calibri" panose="020F0502020204030204" charset="0"/>
                <a:cs typeface="Calibri" panose="020F0502020204030204" charset="0"/>
              </a:rPr>
              <a:t>Bearbeitet</a:t>
            </a:r>
            <a:r>
              <a:rPr lang="pl-PL" dirty="0">
                <a:latin typeface="Calibri" panose="020F0502020204030204" charset="0"/>
                <a:cs typeface="Calibri" panose="020F0502020204030204" charset="0"/>
              </a:rPr>
              <a:t> von Sebastian Wrona, </a:t>
            </a:r>
            <a:r>
              <a:rPr lang="pl-PL" dirty="0" err="1">
                <a:latin typeface="Calibri" panose="020F0502020204030204" charset="0"/>
                <a:cs typeface="Calibri" panose="020F0502020204030204" charset="0"/>
              </a:rPr>
              <a:t>Student</a:t>
            </a:r>
            <a:r>
              <a:rPr lang="pl-PL" dirty="0">
                <a:latin typeface="Calibri" panose="020F0502020204030204" charset="0"/>
                <a:cs typeface="Calibri" panose="020F0502020204030204" charset="0"/>
              </a:rPr>
              <a:t> des 2. </a:t>
            </a:r>
            <a:r>
              <a:rPr lang="pl-PL" dirty="0" err="1">
                <a:latin typeface="Calibri" panose="020F0502020204030204" charset="0"/>
                <a:cs typeface="Calibri" panose="020F0502020204030204" charset="0"/>
              </a:rPr>
              <a:t>Stj</a:t>
            </a:r>
            <a:r>
              <a:rPr lang="pl-PL" dirty="0">
                <a:latin typeface="Calibri" panose="020F0502020204030204" charset="0"/>
                <a:cs typeface="Calibri" panose="020F0502020204030204" charset="0"/>
              </a:rPr>
              <a:t>. BWL-Studium, </a:t>
            </a:r>
            <a:r>
              <a:rPr lang="pl-PL" dirty="0" err="1">
                <a:latin typeface="Calibri" panose="020F0502020204030204" charset="0"/>
                <a:cs typeface="Calibri" panose="020F0502020204030204" charset="0"/>
              </a:rPr>
              <a:t>Universität</a:t>
            </a:r>
            <a:r>
              <a:rPr lang="pl-PL" dirty="0">
                <a:latin typeface="Calibri" panose="020F0502020204030204" charset="0"/>
                <a:cs typeface="Calibri" panose="020F0502020204030204" charset="0"/>
              </a:rPr>
              <a:t> </a:t>
            </a:r>
            <a:r>
              <a:rPr lang="pl-PL" dirty="0" err="1">
                <a:latin typeface="Calibri" panose="020F0502020204030204" charset="0"/>
                <a:cs typeface="Calibri" panose="020F0502020204030204" charset="0"/>
              </a:rPr>
              <a:t>zu</a:t>
            </a:r>
            <a:r>
              <a:rPr lang="pl-PL" dirty="0">
                <a:latin typeface="Calibri" panose="020F0502020204030204" charset="0"/>
                <a:cs typeface="Calibri" panose="020F0502020204030204" charset="0"/>
              </a:rPr>
              <a:t> Rzeszów 2023-24</a:t>
            </a:r>
            <a:endParaRPr lang="pl-PL" dirty="0">
              <a:latin typeface="Calibri" panose="020F0502020204030204" charset="0"/>
              <a:cs typeface="Calibri" panose="020F0502020204030204" charset="0"/>
            </a:endParaRPr>
          </a:p>
        </p:txBody>
      </p:sp>
      <p:sp>
        <p:nvSpPr>
          <p:cNvPr id="11" name="Freeform: Shape 10"/>
          <p:cNvSpPr>
            <a:spLocks noGrp="1" noRot="1" noChangeAspect="1" noMove="1" noResize="1" noEditPoints="1" noAdjustHandles="1" noChangeArrowheads="1" noChangeShapeType="1" noTextEdit="1"/>
          </p:cNvSpPr>
          <p:nvPr/>
        </p:nvSpPr>
        <p:spPr>
          <a:xfrm flipH="1">
            <a:off x="-2" y="5918708"/>
            <a:ext cx="4187283" cy="93929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Ławka szkolna z książkami i ołówkami oraz tablicą w tle"/>
          <p:cNvPicPr>
            <a:picLocks noChangeAspect="1"/>
          </p:cNvPicPr>
          <p:nvPr/>
        </p:nvPicPr>
        <p:blipFill rotWithShape="1">
          <a:blip r:embed="rId1"/>
          <a:srcRect l="33227" r="2" b="2"/>
          <a:stretch>
            <a:fillRect/>
          </a:stretch>
        </p:blipFill>
        <p:spPr>
          <a:xfrm>
            <a:off x="5334000" y="10"/>
            <a:ext cx="6858000" cy="6855654"/>
          </a:xfrm>
          <a:prstGeom prst="rect">
            <a:avLst/>
          </a:prstGeom>
        </p:spPr>
      </p:pic>
      <p:sp>
        <p:nvSpPr>
          <p:cNvPr id="13" name="Freeform: Shape 12"/>
          <p:cNvSpPr>
            <a:spLocks noGrp="1" noRot="1" noChangeAspect="1" noMove="1" noResize="1" noEditPoints="1" noAdjustHandles="1" noChangeArrowheads="1" noChangeShapeType="1" noTextEdit="1"/>
          </p:cNvSpPr>
          <p:nvPr/>
        </p:nvSpPr>
        <p:spPr>
          <a:xfrm rot="16200000" flipH="1">
            <a:off x="10713190" y="-534982"/>
            <a:ext cx="943826" cy="2013794"/>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5" name="Group 14"/>
          <p:cNvGrpSpPr>
            <a:grpSpLocks noGrp="1" noRot="1" noChangeAspect="1" noMove="1" noResize="1" noUngrp="1"/>
          </p:cNvGrpSpPr>
          <p:nvPr/>
        </p:nvGrpSpPr>
        <p:grpSpPr>
          <a:xfrm>
            <a:off x="10635690" y="328232"/>
            <a:ext cx="886142" cy="693398"/>
            <a:chOff x="10948005" y="3379098"/>
            <a:chExt cx="868640" cy="679702"/>
          </a:xfrm>
          <a:solidFill>
            <a:schemeClr val="accent6"/>
          </a:solidFill>
        </p:grpSpPr>
        <p:sp>
          <p:nvSpPr>
            <p:cNvPr id="16" name="Freeform: Shape 15"/>
            <p:cNvSpPr/>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7" name="Freeform: Shape 16"/>
            <p:cNvSpPr/>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8" name="Graphic 15"/>
            <p:cNvSpPr/>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9" name="Graphic 15"/>
            <p:cNvSpPr/>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0" name="Freeform: Shape 19"/>
            <p:cNvSpPr/>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aphic 78"/>
          <p:cNvGrpSpPr>
            <a:grpSpLocks noGrp="1" noRot="1" noChangeAspect="1" noMove="1" noResize="1" noUngrp="1"/>
          </p:cNvGrpSpPr>
          <p:nvPr/>
        </p:nvGrpSpPr>
        <p:grpSpPr>
          <a:xfrm>
            <a:off x="530352" y="3267662"/>
            <a:ext cx="972241" cy="45718"/>
            <a:chOff x="4886325" y="3371754"/>
            <a:chExt cx="2418492" cy="113728"/>
          </a:xfrm>
          <a:solidFill>
            <a:schemeClr val="accent1"/>
          </a:solidFill>
        </p:grpSpPr>
        <p:sp>
          <p:nvSpPr>
            <p:cNvPr id="23" name="Graphic 78"/>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24" name="Graphic 78"/>
            <p:cNvGrpSpPr/>
            <p:nvPr/>
          </p:nvGrpSpPr>
          <p:grpSpPr>
            <a:xfrm>
              <a:off x="4886709" y="3371754"/>
              <a:ext cx="2418108" cy="113728"/>
              <a:chOff x="4886709" y="3371754"/>
              <a:chExt cx="2418108" cy="113728"/>
            </a:xfrm>
            <a:grpFill/>
          </p:grpSpPr>
          <p:sp>
            <p:nvSpPr>
              <p:cNvPr id="25" name="Graphic 78"/>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26" name="Graphic 78"/>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27" name="Graphic 78"/>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28" name="Graphic 78"/>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pic>
        <p:nvPicPr>
          <p:cNvPr id="5" name="Obraz 4"/>
          <p:cNvPicPr>
            <a:picLocks noChangeAspect="1"/>
          </p:cNvPicPr>
          <p:nvPr/>
        </p:nvPicPr>
        <p:blipFill>
          <a:blip r:embed="rId2"/>
          <a:stretch>
            <a:fillRect/>
          </a:stretch>
        </p:blipFill>
        <p:spPr>
          <a:xfrm>
            <a:off x="-29217" y="-36233"/>
            <a:ext cx="1935224" cy="19352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err="1"/>
              <a:t>Wiederbelebung</a:t>
            </a:r>
            <a:r>
              <a:rPr lang="pl-PL" dirty="0"/>
              <a:t> des </a:t>
            </a:r>
            <a:r>
              <a:rPr lang="pl-PL" dirty="0" err="1"/>
              <a:t>Namens</a:t>
            </a:r>
            <a:endParaRPr lang="pl-PL" dirty="0"/>
          </a:p>
        </p:txBody>
      </p:sp>
      <p:sp>
        <p:nvSpPr>
          <p:cNvPr id="3" name="Symbol zastępczy zawartości 2"/>
          <p:cNvSpPr>
            <a:spLocks noGrp="1"/>
          </p:cNvSpPr>
          <p:nvPr>
            <p:ph idx="1"/>
          </p:nvPr>
        </p:nvSpPr>
        <p:spPr/>
        <p:txBody>
          <a:bodyPr/>
          <a:lstStyle/>
          <a:p>
            <a:pPr algn="just"/>
            <a:r>
              <a:rPr lang="de-DE" sz="2400" dirty="0">
                <a:latin typeface="Calibri" panose="020F0502020204030204" charset="0"/>
                <a:cs typeface="Calibri" panose="020F0502020204030204" charset="0"/>
              </a:rPr>
              <a:t>Im Jahr 2015 wurde im schweizerischen Dübendorf ein neues Unternehmen, die Junkers Flugzeugwerke, gegründet, das die Rechte am Namen Junkers erwarb. </a:t>
            </a:r>
            <a:endParaRPr lang="de-DE" sz="2400" dirty="0">
              <a:latin typeface="Calibri" panose="020F0502020204030204" charset="0"/>
              <a:cs typeface="Calibri" panose="020F0502020204030204" charset="0"/>
            </a:endParaRPr>
          </a:p>
          <a:p>
            <a:pPr algn="just"/>
            <a:r>
              <a:rPr lang="de-DE" sz="2400" dirty="0">
                <a:latin typeface="Calibri" panose="020F0502020204030204" charset="0"/>
                <a:cs typeface="Calibri" panose="020F0502020204030204" charset="0"/>
              </a:rPr>
              <a:t>Auf Initiative seines Gründers Dieter </a:t>
            </a:r>
            <a:r>
              <a:rPr lang="de-DE" sz="2400" dirty="0" err="1">
                <a:latin typeface="Calibri" panose="020F0502020204030204" charset="0"/>
                <a:cs typeface="Calibri" panose="020F0502020204030204" charset="0"/>
              </a:rPr>
              <a:t>Morszeck</a:t>
            </a:r>
            <a:r>
              <a:rPr lang="de-DE" sz="2400" dirty="0">
                <a:latin typeface="Calibri" panose="020F0502020204030204" charset="0"/>
                <a:cs typeface="Calibri" panose="020F0502020204030204" charset="0"/>
              </a:rPr>
              <a:t> begann das Unternehmen mit der Kleinserienproduktion moderner Junkers F13- und A50-Nachbildungen.</a:t>
            </a:r>
            <a:endParaRPr lang="de-DE" sz="2400" dirty="0">
              <a:latin typeface="Calibri" panose="020F0502020204030204" charset="0"/>
              <a:cs typeface="Calibri" panose="020F0502020204030204" charset="0"/>
            </a:endParaRPr>
          </a:p>
          <a:p>
            <a:pPr algn="just"/>
            <a:r>
              <a:rPr lang="de-DE" sz="2400" dirty="0">
                <a:latin typeface="Calibri" panose="020F0502020204030204" charset="0"/>
                <a:cs typeface="Calibri" panose="020F0502020204030204" charset="0"/>
              </a:rPr>
              <a:t> Im Jahr 2020 verlegte das Unternehmen seinen Sitz nach Widnau.</a:t>
            </a:r>
            <a:endParaRPr lang="pl-PL" sz="2400" dirty="0">
              <a:latin typeface="Calibri" panose="020F0502020204030204" charset="0"/>
              <a:cs typeface="Calibri" panose="020F05020202040302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01992" y="287958"/>
            <a:ext cx="10077557" cy="1325563"/>
          </a:xfrm>
        </p:spPr>
        <p:txBody>
          <a:bodyPr/>
          <a:lstStyle/>
          <a:p>
            <a:pPr algn="ctr"/>
            <a:r>
              <a:rPr lang="pl-PL" dirty="0" err="1"/>
              <a:t>Produzierte</a:t>
            </a:r>
            <a:r>
              <a:rPr lang="pl-PL" dirty="0"/>
              <a:t> </a:t>
            </a:r>
            <a:r>
              <a:rPr lang="pl-PL" dirty="0" err="1"/>
              <a:t>Flugzeugtypen</a:t>
            </a:r>
            <a:r>
              <a:rPr lang="pl-PL" dirty="0"/>
              <a:t> (</a:t>
            </a:r>
            <a:r>
              <a:rPr lang="pl-PL" dirty="0" err="1"/>
              <a:t>Beispiele</a:t>
            </a:r>
            <a:r>
              <a:rPr lang="pl-PL" dirty="0"/>
              <a:t>)</a:t>
            </a:r>
            <a:endParaRPr lang="pl-PL" dirty="0"/>
          </a:p>
        </p:txBody>
      </p:sp>
      <p:sp>
        <p:nvSpPr>
          <p:cNvPr id="3" name="Symbol zastępczy zawartości 2"/>
          <p:cNvSpPr>
            <a:spLocks noGrp="1"/>
          </p:cNvSpPr>
          <p:nvPr>
            <p:ph idx="1"/>
          </p:nvPr>
        </p:nvSpPr>
        <p:spPr>
          <a:xfrm>
            <a:off x="622300" y="2386965"/>
            <a:ext cx="10302875" cy="3957320"/>
          </a:xfrm>
        </p:spPr>
        <p:txBody>
          <a:bodyPr>
            <a:noAutofit/>
          </a:bodyPr>
          <a:lstStyle/>
          <a:p>
            <a:r>
              <a:rPr lang="pl-PL" sz="1900" b="1" dirty="0">
                <a:latin typeface="Calibri" panose="020F0502020204030204" charset="0"/>
                <a:cs typeface="Calibri" panose="020F0502020204030204" charset="0"/>
              </a:rPr>
              <a:t>Junkers J 1</a:t>
            </a:r>
            <a:endParaRPr lang="pl-PL" sz="1900" b="1" dirty="0">
              <a:latin typeface="Calibri" panose="020F0502020204030204" charset="0"/>
              <a:cs typeface="Calibri" panose="020F0502020204030204" charset="0"/>
            </a:endParaRPr>
          </a:p>
          <a:p>
            <a:r>
              <a:rPr lang="pl-PL" sz="1900" b="1" dirty="0">
                <a:latin typeface="Calibri" panose="020F0502020204030204" charset="0"/>
                <a:cs typeface="Calibri" panose="020F0502020204030204" charset="0"/>
              </a:rPr>
              <a:t>Junkers J 7</a:t>
            </a:r>
            <a:endParaRPr lang="pl-PL" sz="1900" b="1" dirty="0">
              <a:latin typeface="Calibri" panose="020F0502020204030204" charset="0"/>
              <a:cs typeface="Calibri" panose="020F0502020204030204" charset="0"/>
            </a:endParaRPr>
          </a:p>
          <a:p>
            <a:r>
              <a:rPr lang="pl-PL" sz="1900" b="1" dirty="0">
                <a:latin typeface="Calibri" panose="020F0502020204030204" charset="0"/>
                <a:cs typeface="Calibri" panose="020F0502020204030204" charset="0"/>
              </a:rPr>
              <a:t>Junkers J 8</a:t>
            </a:r>
            <a:endParaRPr lang="pl-PL" sz="1900" b="1" dirty="0">
              <a:latin typeface="Calibri" panose="020F0502020204030204" charset="0"/>
              <a:cs typeface="Calibri" panose="020F0502020204030204" charset="0"/>
            </a:endParaRPr>
          </a:p>
          <a:p>
            <a:r>
              <a:rPr lang="pl-PL" sz="1900" b="1" dirty="0">
                <a:latin typeface="Calibri" panose="020F0502020204030204" charset="0"/>
                <a:cs typeface="Calibri" panose="020F0502020204030204" charset="0"/>
              </a:rPr>
              <a:t>Junkers A 25</a:t>
            </a:r>
            <a:endParaRPr lang="pl-PL" sz="1900" b="1" dirty="0">
              <a:latin typeface="Calibri" panose="020F0502020204030204" charset="0"/>
              <a:cs typeface="Calibri" panose="020F0502020204030204" charset="0"/>
            </a:endParaRPr>
          </a:p>
          <a:p>
            <a:r>
              <a:rPr lang="pl-PL" sz="1900" b="1" dirty="0">
                <a:latin typeface="Calibri" panose="020F0502020204030204" charset="0"/>
                <a:cs typeface="Calibri" panose="020F0502020204030204" charset="0"/>
              </a:rPr>
              <a:t>Junkers T 26</a:t>
            </a:r>
            <a:endParaRPr lang="pl-PL" sz="1900" b="1" dirty="0">
              <a:latin typeface="Calibri" panose="020F0502020204030204" charset="0"/>
              <a:cs typeface="Calibri" panose="020F0502020204030204" charset="0"/>
            </a:endParaRPr>
          </a:p>
          <a:p>
            <a:r>
              <a:rPr lang="pl-PL" sz="1900" b="1" dirty="0">
                <a:latin typeface="Calibri" panose="020F0502020204030204" charset="0"/>
                <a:cs typeface="Calibri" panose="020F0502020204030204" charset="0"/>
              </a:rPr>
              <a:t>Junkers T 27</a:t>
            </a:r>
            <a:endParaRPr lang="pl-PL" sz="1900" b="1" dirty="0">
              <a:latin typeface="Calibri" panose="020F0502020204030204" charset="0"/>
              <a:cs typeface="Calibri" panose="020F0502020204030204" charset="0"/>
            </a:endParaRPr>
          </a:p>
          <a:p>
            <a:r>
              <a:rPr lang="pl-PL" sz="1900" b="1" dirty="0">
                <a:latin typeface="Calibri" panose="020F0502020204030204" charset="0"/>
                <a:cs typeface="Calibri" panose="020F0502020204030204" charset="0"/>
              </a:rPr>
              <a:t>Junkers T 29</a:t>
            </a:r>
            <a:endParaRPr lang="pl-PL" sz="1900" b="1" dirty="0">
              <a:latin typeface="Calibri" panose="020F0502020204030204" charset="0"/>
              <a:cs typeface="Calibri" panose="020F0502020204030204" charset="0"/>
            </a:endParaRPr>
          </a:p>
          <a:p>
            <a:r>
              <a:rPr lang="pl-PL" sz="1900" b="1" dirty="0">
                <a:latin typeface="Calibri" panose="020F0502020204030204" charset="0"/>
                <a:cs typeface="Calibri" panose="020F0502020204030204" charset="0"/>
              </a:rPr>
              <a:t>Junkers K 30</a:t>
            </a:r>
            <a:endParaRPr lang="pl-PL" sz="1900" b="1" dirty="0">
              <a:latin typeface="Calibri" panose="020F0502020204030204" charset="0"/>
              <a:cs typeface="Calibri" panose="020F0502020204030204" charset="0"/>
            </a:endParaRPr>
          </a:p>
          <a:p>
            <a:r>
              <a:rPr lang="pl-PL" sz="1900" b="1" dirty="0">
                <a:latin typeface="Calibri" panose="020F0502020204030204" charset="0"/>
                <a:cs typeface="Calibri" panose="020F0502020204030204" charset="0"/>
              </a:rPr>
              <a:t>Junkers G 31</a:t>
            </a:r>
            <a:endParaRPr lang="pl-PL" sz="1900" b="1" dirty="0">
              <a:latin typeface="Calibri" panose="020F0502020204030204" charset="0"/>
              <a:cs typeface="Calibri" panose="020F0502020204030204" charset="0"/>
            </a:endParaRPr>
          </a:p>
          <a:p>
            <a:r>
              <a:rPr lang="pl-PL" sz="1900" b="1" dirty="0">
                <a:latin typeface="Calibri" panose="020F0502020204030204" charset="0"/>
                <a:cs typeface="Calibri" panose="020F0502020204030204" charset="0"/>
              </a:rPr>
              <a:t>Junkers A 32</a:t>
            </a:r>
            <a:endParaRPr lang="pl-PL" sz="1900" b="1" dirty="0">
              <a:latin typeface="Calibri" panose="020F0502020204030204" charset="0"/>
              <a:cs typeface="Calibri" panose="020F05020202040302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Das </a:t>
            </a:r>
            <a:r>
              <a:rPr lang="pl-PL" dirty="0" err="1"/>
              <a:t>Glossar</a:t>
            </a:r>
            <a:endParaRPr lang="pl-PL" dirty="0"/>
          </a:p>
        </p:txBody>
      </p:sp>
      <p:sp>
        <p:nvSpPr>
          <p:cNvPr id="3" name="Symbol zastępczy zawartości 2"/>
          <p:cNvSpPr>
            <a:spLocks noGrp="1"/>
          </p:cNvSpPr>
          <p:nvPr>
            <p:ph idx="1"/>
          </p:nvPr>
        </p:nvSpPr>
        <p:spPr/>
        <p:txBody>
          <a:bodyPr>
            <a:normAutofit fontScale="85000" lnSpcReduction="10000"/>
          </a:bodyPr>
          <a:lstStyle/>
          <a:p>
            <a:r>
              <a:rPr lang="pl-PL" b="1" dirty="0" err="1">
                <a:latin typeface="Calibri" panose="020F0502020204030204" charset="0"/>
                <a:cs typeface="Calibri" panose="020F0502020204030204" charset="0"/>
              </a:rPr>
              <a:t>eingeschränkt</a:t>
            </a:r>
            <a:r>
              <a:rPr lang="pl-PL" b="1" dirty="0">
                <a:latin typeface="Calibri" panose="020F0502020204030204" charset="0"/>
                <a:cs typeface="Calibri" panose="020F0502020204030204" charset="0"/>
              </a:rPr>
              <a:t> – ograniczony                                             die </a:t>
            </a:r>
            <a:r>
              <a:rPr lang="pl-PL" b="1" dirty="0" err="1">
                <a:latin typeface="Calibri" panose="020F0502020204030204" charset="0"/>
                <a:cs typeface="Calibri" panose="020F0502020204030204" charset="0"/>
              </a:rPr>
              <a:t>Gasöfen</a:t>
            </a:r>
            <a:r>
              <a:rPr lang="pl-PL" b="1" dirty="0">
                <a:latin typeface="Calibri" panose="020F0502020204030204" charset="0"/>
                <a:cs typeface="Calibri" panose="020F0502020204030204" charset="0"/>
              </a:rPr>
              <a:t>  - grzejniki gazowe</a:t>
            </a:r>
            <a:endParaRPr lang="pl-PL" b="1" dirty="0">
              <a:latin typeface="Calibri" panose="020F0502020204030204" charset="0"/>
              <a:cs typeface="Calibri" panose="020F0502020204030204" charset="0"/>
            </a:endParaRPr>
          </a:p>
          <a:p>
            <a:r>
              <a:rPr lang="pl-PL" b="1" dirty="0" err="1">
                <a:latin typeface="Calibri" panose="020F0502020204030204" charset="0"/>
                <a:cs typeface="Calibri" panose="020F0502020204030204" charset="0"/>
              </a:rPr>
              <a:t>der Umfang</a:t>
            </a:r>
            <a:r>
              <a:rPr lang="pl-PL" b="1" dirty="0">
                <a:latin typeface="Calibri" panose="020F0502020204030204" charset="0"/>
                <a:cs typeface="Calibri" panose="020F0502020204030204" charset="0"/>
              </a:rPr>
              <a:t> – zakres                                                            die  </a:t>
            </a:r>
            <a:r>
              <a:rPr lang="de-DE" b="1" dirty="0">
                <a:latin typeface="Calibri" panose="020F0502020204030204" charset="0"/>
                <a:cs typeface="Calibri" panose="020F0502020204030204" charset="0"/>
              </a:rPr>
              <a:t>Heizgeräte</a:t>
            </a:r>
            <a:r>
              <a:rPr lang="pl-PL" b="1" dirty="0">
                <a:latin typeface="Calibri" panose="020F0502020204030204" charset="0"/>
                <a:cs typeface="Calibri" panose="020F0502020204030204" charset="0"/>
              </a:rPr>
              <a:t> - kuchenki</a:t>
            </a:r>
            <a:endParaRPr lang="pl-PL" b="1" dirty="0">
              <a:latin typeface="Calibri" panose="020F0502020204030204" charset="0"/>
              <a:cs typeface="Calibri" panose="020F0502020204030204" charset="0"/>
            </a:endParaRPr>
          </a:p>
          <a:p>
            <a:r>
              <a:rPr lang="pl-PL" b="1" dirty="0">
                <a:latin typeface="Calibri" panose="020F0502020204030204" charset="0"/>
                <a:cs typeface="Calibri" panose="020F0502020204030204" charset="0"/>
              </a:rPr>
              <a:t>fort – nieprzerwany                                                              der </a:t>
            </a:r>
            <a:r>
              <a:rPr lang="de-DE" b="1" dirty="0">
                <a:latin typeface="Calibri" panose="020F0502020204030204" charset="0"/>
                <a:cs typeface="Calibri" panose="020F0502020204030204" charset="0"/>
              </a:rPr>
              <a:t>Zahlungsaufschub</a:t>
            </a:r>
            <a:r>
              <a:rPr lang="pl-PL" b="1" dirty="0">
                <a:latin typeface="Calibri" panose="020F0502020204030204" charset="0"/>
                <a:cs typeface="Calibri" panose="020F0502020204030204" charset="0"/>
              </a:rPr>
              <a:t> – opóźniona płatność</a:t>
            </a:r>
            <a:r>
              <a:rPr lang="de-DE" b="1" dirty="0">
                <a:latin typeface="Calibri" panose="020F0502020204030204" charset="0"/>
                <a:cs typeface="Calibri" panose="020F0502020204030204" charset="0"/>
              </a:rPr>
              <a:t> </a:t>
            </a:r>
            <a:endParaRPr lang="pl-PL" b="1" dirty="0">
              <a:latin typeface="Calibri" panose="020F0502020204030204" charset="0"/>
              <a:cs typeface="Calibri" panose="020F0502020204030204" charset="0"/>
            </a:endParaRPr>
          </a:p>
          <a:p>
            <a:r>
              <a:rPr lang="pl-PL" b="1" dirty="0" err="1">
                <a:latin typeface="Calibri" panose="020F0502020204030204" charset="0"/>
                <a:cs typeface="Calibri" panose="020F0502020204030204" charset="0"/>
              </a:rPr>
              <a:t>beschlagnehmen</a:t>
            </a:r>
            <a:r>
              <a:rPr lang="pl-PL" b="1" dirty="0">
                <a:latin typeface="Calibri" panose="020F0502020204030204" charset="0"/>
                <a:cs typeface="Calibri" panose="020F0502020204030204" charset="0"/>
              </a:rPr>
              <a:t> – skonfiskować                                      das </a:t>
            </a:r>
            <a:r>
              <a:rPr lang="de-DE" b="1" dirty="0">
                <a:latin typeface="Calibri" panose="020F0502020204030204" charset="0"/>
                <a:cs typeface="Calibri" panose="020F0502020204030204" charset="0"/>
              </a:rPr>
              <a:t>Flugzeugwerk</a:t>
            </a:r>
            <a:r>
              <a:rPr lang="pl-PL" b="1" dirty="0">
                <a:latin typeface="Calibri" panose="020F0502020204030204" charset="0"/>
                <a:cs typeface="Calibri" panose="020F0502020204030204" charset="0"/>
              </a:rPr>
              <a:t> – fabryka samolotów</a:t>
            </a:r>
            <a:endParaRPr lang="pl-PL" b="1" dirty="0">
              <a:latin typeface="Calibri" panose="020F0502020204030204" charset="0"/>
              <a:cs typeface="Calibri" panose="020F0502020204030204" charset="0"/>
            </a:endParaRPr>
          </a:p>
          <a:p>
            <a:r>
              <a:rPr lang="pl-PL" b="1" dirty="0" err="1">
                <a:latin typeface="Calibri" panose="020F0502020204030204" charset="0"/>
                <a:cs typeface="Calibri" panose="020F0502020204030204" charset="0"/>
              </a:rPr>
              <a:t>Übernommen</a:t>
            </a:r>
            <a:r>
              <a:rPr lang="pl-PL" b="1" dirty="0">
                <a:latin typeface="Calibri" panose="020F0502020204030204" charset="0"/>
                <a:cs typeface="Calibri" panose="020F0502020204030204" charset="0"/>
              </a:rPr>
              <a:t> – przyjęty                                                     die </a:t>
            </a:r>
            <a:r>
              <a:rPr lang="pl-PL" b="1" dirty="0" err="1">
                <a:latin typeface="Calibri" panose="020F0502020204030204" charset="0"/>
                <a:cs typeface="Calibri" panose="020F0502020204030204" charset="0"/>
              </a:rPr>
              <a:t>Aktiengesellschaft</a:t>
            </a:r>
            <a:r>
              <a:rPr lang="pl-PL" b="1" dirty="0">
                <a:latin typeface="Calibri" panose="020F0502020204030204" charset="0"/>
                <a:cs typeface="Calibri" panose="020F0502020204030204" charset="0"/>
              </a:rPr>
              <a:t> – spółka akcyjna</a:t>
            </a:r>
            <a:endParaRPr lang="pl-PL" b="1" dirty="0">
              <a:latin typeface="Calibri" panose="020F0502020204030204" charset="0"/>
              <a:cs typeface="Calibri" panose="020F0502020204030204" charset="0"/>
            </a:endParaRPr>
          </a:p>
          <a:p>
            <a:r>
              <a:rPr lang="pl-PL" altLang="de-DE" b="1" dirty="0">
                <a:latin typeface="Calibri" panose="020F0502020204030204" charset="0"/>
                <a:cs typeface="Calibri" panose="020F0502020204030204" charset="0"/>
              </a:rPr>
              <a:t>die V</a:t>
            </a:r>
            <a:r>
              <a:rPr lang="de-DE" b="1" dirty="0">
                <a:latin typeface="Calibri" panose="020F0502020204030204" charset="0"/>
                <a:cs typeface="Calibri" panose="020F0502020204030204" charset="0"/>
              </a:rPr>
              <a:t>ermögenswerte</a:t>
            </a:r>
            <a:r>
              <a:rPr lang="pl-PL" b="1" dirty="0">
                <a:latin typeface="Calibri" panose="020F0502020204030204" charset="0"/>
                <a:cs typeface="Calibri" panose="020F0502020204030204" charset="0"/>
              </a:rPr>
              <a:t> – aktywa finansowe                       </a:t>
            </a:r>
            <a:r>
              <a:rPr lang="de-DE" b="1" dirty="0">
                <a:latin typeface="Calibri" panose="020F0502020204030204" charset="0"/>
                <a:cs typeface="Calibri" panose="020F0502020204030204" charset="0"/>
              </a:rPr>
              <a:t>eskalier</a:t>
            </a:r>
            <a:r>
              <a:rPr lang="pl-PL" altLang="de-DE" b="1" dirty="0">
                <a:latin typeface="Calibri" panose="020F0502020204030204" charset="0"/>
                <a:cs typeface="Calibri" panose="020F0502020204030204" charset="0"/>
              </a:rPr>
              <a:t>en</a:t>
            </a:r>
            <a:r>
              <a:rPr lang="pl-PL" b="1" dirty="0">
                <a:latin typeface="Calibri" panose="020F0502020204030204" charset="0"/>
                <a:cs typeface="Calibri" panose="020F0502020204030204" charset="0"/>
              </a:rPr>
              <a:t> - eskalować</a:t>
            </a:r>
            <a:endParaRPr lang="pl-PL" b="1" dirty="0">
              <a:latin typeface="Calibri" panose="020F0502020204030204" charset="0"/>
              <a:cs typeface="Calibri" panose="020F0502020204030204" charset="0"/>
            </a:endParaRPr>
          </a:p>
          <a:p>
            <a:r>
              <a:rPr lang="pl-PL" altLang="de-DE" b="1" dirty="0">
                <a:latin typeface="Calibri" panose="020F0502020204030204" charset="0"/>
                <a:cs typeface="Calibri" panose="020F0502020204030204" charset="0"/>
              </a:rPr>
              <a:t>die </a:t>
            </a:r>
            <a:r>
              <a:rPr lang="de-DE" b="1" dirty="0">
                <a:latin typeface="Calibri" panose="020F0502020204030204" charset="0"/>
                <a:cs typeface="Calibri" panose="020F0502020204030204" charset="0"/>
              </a:rPr>
              <a:t>Fluggesellschaft</a:t>
            </a:r>
            <a:r>
              <a:rPr lang="pl-PL" b="1" dirty="0">
                <a:latin typeface="Calibri" panose="020F0502020204030204" charset="0"/>
                <a:cs typeface="Calibri" panose="020F0502020204030204" charset="0"/>
              </a:rPr>
              <a:t> – linia lotnicza                                     </a:t>
            </a:r>
            <a:r>
              <a:rPr lang="de-DE" b="1" dirty="0">
                <a:latin typeface="Calibri" panose="020F0502020204030204" charset="0"/>
                <a:cs typeface="Calibri" panose="020F0502020204030204" charset="0"/>
              </a:rPr>
              <a:t>berühmter</a:t>
            </a:r>
            <a:r>
              <a:rPr lang="pl-PL" b="1" dirty="0">
                <a:latin typeface="Calibri" panose="020F0502020204030204" charset="0"/>
                <a:cs typeface="Calibri" panose="020F0502020204030204" charset="0"/>
              </a:rPr>
              <a:t> – bardziej znany</a:t>
            </a:r>
            <a:endParaRPr lang="pl-PL" b="1" dirty="0">
              <a:latin typeface="Calibri" panose="020F0502020204030204" charset="0"/>
              <a:cs typeface="Calibri" panose="020F0502020204030204" charset="0"/>
            </a:endParaRPr>
          </a:p>
          <a:p>
            <a:r>
              <a:rPr lang="pl-PL" b="1" dirty="0" err="1">
                <a:latin typeface="Calibri" panose="020F0502020204030204" charset="0"/>
                <a:cs typeface="Calibri" panose="020F0502020204030204" charset="0"/>
              </a:rPr>
              <a:t>der Gründer</a:t>
            </a:r>
            <a:r>
              <a:rPr lang="pl-PL" b="1" dirty="0">
                <a:latin typeface="Calibri" panose="020F0502020204030204" charset="0"/>
                <a:cs typeface="Calibri" panose="020F0502020204030204" charset="0"/>
              </a:rPr>
              <a:t> – założyciel                                                         </a:t>
            </a:r>
            <a:r>
              <a:rPr lang="de-DE" b="1" dirty="0">
                <a:latin typeface="Calibri" panose="020F0502020204030204" charset="0"/>
                <a:cs typeface="Calibri" panose="020F0502020204030204" charset="0"/>
              </a:rPr>
              <a:t>menschenunwürdig</a:t>
            </a:r>
            <a:r>
              <a:rPr lang="pl-PL" b="1" dirty="0">
                <a:latin typeface="Calibri" panose="020F0502020204030204" charset="0"/>
                <a:cs typeface="Calibri" panose="020F0502020204030204" charset="0"/>
              </a:rPr>
              <a:t> - niehumanitarny</a:t>
            </a:r>
            <a:endParaRPr lang="pl-PL" b="1" dirty="0">
              <a:latin typeface="Calibri" panose="020F0502020204030204" charset="0"/>
              <a:cs typeface="Calibri" panose="020F0502020204030204" charset="0"/>
            </a:endParaRPr>
          </a:p>
          <a:p>
            <a:r>
              <a:rPr lang="pl-PL" b="1" dirty="0" err="1">
                <a:latin typeface="Calibri" panose="020F0502020204030204" charset="0"/>
                <a:cs typeface="Calibri" panose="020F0502020204030204" charset="0"/>
              </a:rPr>
              <a:t>der Sitz</a:t>
            </a:r>
            <a:r>
              <a:rPr lang="pl-PL" b="1" dirty="0">
                <a:latin typeface="Calibri" panose="020F0502020204030204" charset="0"/>
                <a:cs typeface="Calibri" panose="020F0502020204030204" charset="0"/>
              </a:rPr>
              <a:t> – siedziba                                                                     die </a:t>
            </a:r>
            <a:r>
              <a:rPr lang="de-DE" b="1" dirty="0">
                <a:latin typeface="Calibri" panose="020F0502020204030204" charset="0"/>
                <a:cs typeface="Calibri" panose="020F0502020204030204" charset="0"/>
              </a:rPr>
              <a:t>Schwierigkeiten</a:t>
            </a:r>
            <a:r>
              <a:rPr lang="pl-PL" b="1" dirty="0">
                <a:latin typeface="Calibri" panose="020F0502020204030204" charset="0"/>
                <a:cs typeface="Calibri" panose="020F0502020204030204" charset="0"/>
              </a:rPr>
              <a:t> - trudności</a:t>
            </a:r>
            <a:endParaRPr lang="pl-PL" b="1" dirty="0">
              <a:latin typeface="Calibri" panose="020F0502020204030204" charset="0"/>
              <a:cs typeface="Calibri" panose="020F0502020204030204" charset="0"/>
            </a:endParaRPr>
          </a:p>
          <a:p>
            <a:endParaRPr lang="pl-PL" dirty="0"/>
          </a:p>
          <a:p>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die</a:t>
            </a:r>
            <a:r>
              <a:rPr lang="pl-PL" dirty="0"/>
              <a:t> </a:t>
            </a:r>
            <a:r>
              <a:rPr lang="pl-PL" dirty="0" err="1"/>
              <a:t>Bibliographie</a:t>
            </a:r>
            <a:endParaRPr lang="pl-PL" dirty="0"/>
          </a:p>
        </p:txBody>
      </p:sp>
      <p:sp>
        <p:nvSpPr>
          <p:cNvPr id="3" name="Symbol zastępczy zawartości 2"/>
          <p:cNvSpPr>
            <a:spLocks noGrp="1"/>
          </p:cNvSpPr>
          <p:nvPr>
            <p:ph idx="1"/>
          </p:nvPr>
        </p:nvSpPr>
        <p:spPr/>
        <p:txBody>
          <a:bodyPr/>
          <a:lstStyle/>
          <a:p>
            <a:r>
              <a:rPr lang="pl-PL" dirty="0">
                <a:latin typeface="Calibri" panose="020F0502020204030204" charset="0"/>
                <a:cs typeface="Calibri" panose="020F0502020204030204" charset="0"/>
                <a:hlinkClick r:id="rId1"/>
              </a:rPr>
              <a:t>https://junkersaircraft.com/</a:t>
            </a:r>
            <a:endParaRPr lang="pl-PL" dirty="0">
              <a:latin typeface="Calibri" panose="020F0502020204030204" charset="0"/>
              <a:cs typeface="Calibri" panose="020F0502020204030204" charset="0"/>
            </a:endParaRPr>
          </a:p>
          <a:p>
            <a:r>
              <a:rPr lang="pl-PL" dirty="0">
                <a:latin typeface="Calibri" panose="020F0502020204030204" charset="0"/>
                <a:cs typeface="Calibri" panose="020F0502020204030204" charset="0"/>
                <a:hlinkClick r:id="rId2"/>
              </a:rPr>
              <a:t>https://junkersaircraft.com/en/history/</a:t>
            </a:r>
            <a:endParaRPr lang="pl-PL" dirty="0">
              <a:latin typeface="Calibri" panose="020F0502020204030204" charset="0"/>
              <a:cs typeface="Calibri" panose="020F0502020204030204" charset="0"/>
            </a:endParaRPr>
          </a:p>
          <a:p>
            <a:r>
              <a:rPr lang="pl-PL" dirty="0">
                <a:latin typeface="Calibri" panose="020F0502020204030204" charset="0"/>
                <a:cs typeface="Calibri" panose="020F0502020204030204" charset="0"/>
                <a:hlinkClick r:id="rId3"/>
              </a:rPr>
              <a:t>https://www.kreuzwort.net/</a:t>
            </a:r>
            <a:endParaRPr lang="pl-PL" dirty="0">
              <a:latin typeface="Calibri" panose="020F0502020204030204" charset="0"/>
              <a:cs typeface="Calibri" panose="020F0502020204030204" charset="0"/>
            </a:endParaRPr>
          </a:p>
          <a:p>
            <a:endParaRPr lang="pl-PL" dirty="0">
              <a:latin typeface="Calibri" panose="020F0502020204030204" charset="0"/>
              <a:cs typeface="Calibri" panose="020F05020202040302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pPr algn="ctr"/>
            <a:r>
              <a:rPr lang="pl-PL" sz="3600" b="1" dirty="0" err="1">
                <a:latin typeface="Calibri" panose="020F0502020204030204" charset="0"/>
                <a:cs typeface="Calibri" panose="020F0502020204030204" charset="0"/>
              </a:rPr>
              <a:t>Danke</a:t>
            </a:r>
            <a:r>
              <a:rPr lang="pl-PL" sz="3600" b="1" dirty="0">
                <a:latin typeface="Calibri" panose="020F0502020204030204" charset="0"/>
                <a:cs typeface="Calibri" panose="020F0502020204030204" charset="0"/>
              </a:rPr>
              <a:t> </a:t>
            </a:r>
            <a:r>
              <a:rPr lang="pl-PL" sz="3600" b="1" dirty="0" err="1">
                <a:latin typeface="Calibri" panose="020F0502020204030204" charset="0"/>
                <a:cs typeface="Calibri" panose="020F0502020204030204" charset="0"/>
              </a:rPr>
              <a:t>für</a:t>
            </a:r>
            <a:r>
              <a:rPr lang="pl-PL" sz="3600" b="1" dirty="0">
                <a:latin typeface="Calibri" panose="020F0502020204030204" charset="0"/>
                <a:cs typeface="Calibri" panose="020F0502020204030204" charset="0"/>
              </a:rPr>
              <a:t> </a:t>
            </a:r>
            <a:r>
              <a:rPr lang="pl-PL" sz="3600" b="1" dirty="0" err="1">
                <a:latin typeface="Calibri" panose="020F0502020204030204" charset="0"/>
                <a:cs typeface="Calibri" panose="020F0502020204030204" charset="0"/>
              </a:rPr>
              <a:t>Ihre</a:t>
            </a:r>
            <a:r>
              <a:rPr lang="pl-PL" sz="3600" b="1" dirty="0">
                <a:latin typeface="Calibri" panose="020F0502020204030204" charset="0"/>
                <a:cs typeface="Calibri" panose="020F0502020204030204" charset="0"/>
              </a:rPr>
              <a:t> </a:t>
            </a:r>
            <a:r>
              <a:rPr lang="pl-PL" sz="3600" b="1" dirty="0" err="1">
                <a:latin typeface="Calibri" panose="020F0502020204030204" charset="0"/>
                <a:cs typeface="Calibri" panose="020F0502020204030204" charset="0"/>
              </a:rPr>
              <a:t>Aufmerksamkeit</a:t>
            </a:r>
            <a:endParaRPr lang="pl-PL" sz="3600" b="1" dirty="0">
              <a:latin typeface="Calibri" panose="020F0502020204030204" charset="0"/>
              <a:cs typeface="Calibri" panose="020F05020202040302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27735" y="415925"/>
            <a:ext cx="9932670" cy="923290"/>
          </a:xfrm>
        </p:spPr>
        <p:txBody>
          <a:bodyPr/>
          <a:lstStyle/>
          <a:p>
            <a:pPr algn="ctr"/>
            <a:r>
              <a:rPr lang="pl-PL" dirty="0" err="1"/>
              <a:t>Präsentationsplan</a:t>
            </a:r>
            <a:r>
              <a:rPr lang="pl-PL" dirty="0"/>
              <a:t> (Agenda)</a:t>
            </a:r>
            <a:endParaRPr lang="pl-PL" dirty="0"/>
          </a:p>
        </p:txBody>
      </p:sp>
      <p:sp>
        <p:nvSpPr>
          <p:cNvPr id="3" name="Symbol zastępczy zawartości 2"/>
          <p:cNvSpPr>
            <a:spLocks noGrp="1"/>
          </p:cNvSpPr>
          <p:nvPr>
            <p:ph idx="1"/>
          </p:nvPr>
        </p:nvSpPr>
        <p:spPr>
          <a:xfrm>
            <a:off x="216535" y="1740535"/>
            <a:ext cx="10643235" cy="5117465"/>
          </a:xfrm>
        </p:spPr>
        <p:txBody>
          <a:bodyPr>
            <a:normAutofit/>
          </a:bodyPr>
          <a:lstStyle/>
          <a:p>
            <a:r>
              <a:rPr lang="pl-PL" sz="2400" dirty="0">
                <a:latin typeface="Calibri" panose="020F0502020204030204" charset="0"/>
                <a:cs typeface="Calibri" panose="020F0502020204030204" charset="0"/>
              </a:rPr>
              <a:t>1) </a:t>
            </a:r>
            <a:r>
              <a:rPr lang="pl-PL" sz="2400" dirty="0" err="1">
                <a:latin typeface="Calibri" panose="020F0502020204030204" charset="0"/>
                <a:cs typeface="Calibri" panose="020F0502020204030204" charset="0"/>
              </a:rPr>
              <a:t>Einführung</a:t>
            </a:r>
            <a:r>
              <a:rPr lang="pl-PL" sz="2400" dirty="0">
                <a:latin typeface="Calibri" panose="020F0502020204030204" charset="0"/>
                <a:cs typeface="Calibri" panose="020F0502020204030204" charset="0"/>
              </a:rPr>
              <a:t> </a:t>
            </a:r>
            <a:r>
              <a:rPr lang="pl-PL" sz="2400" dirty="0" err="1">
                <a:latin typeface="Calibri" panose="020F0502020204030204" charset="0"/>
                <a:cs typeface="Calibri" panose="020F0502020204030204" charset="0"/>
              </a:rPr>
              <a:t>und</a:t>
            </a:r>
            <a:r>
              <a:rPr lang="pl-PL" sz="2400" dirty="0">
                <a:latin typeface="Calibri" panose="020F0502020204030204" charset="0"/>
                <a:cs typeface="Calibri" panose="020F0502020204030204" charset="0"/>
              </a:rPr>
              <a:t> </a:t>
            </a:r>
            <a:r>
              <a:rPr lang="pl-PL" sz="2400" dirty="0" err="1">
                <a:latin typeface="Calibri" panose="020F0502020204030204" charset="0"/>
                <a:cs typeface="Calibri" panose="020F0502020204030204" charset="0"/>
              </a:rPr>
              <a:t>Grundkenntnisse</a:t>
            </a:r>
            <a:r>
              <a:rPr lang="pl-PL" sz="2400" dirty="0">
                <a:latin typeface="Calibri" panose="020F0502020204030204" charset="0"/>
                <a:cs typeface="Calibri" panose="020F0502020204030204" charset="0"/>
              </a:rPr>
              <a:t> </a:t>
            </a:r>
            <a:r>
              <a:rPr lang="pl-PL" sz="2400" dirty="0" err="1">
                <a:latin typeface="Calibri" panose="020F0502020204030204" charset="0"/>
                <a:cs typeface="Calibri" panose="020F0502020204030204" charset="0"/>
              </a:rPr>
              <a:t>aber</a:t>
            </a:r>
            <a:r>
              <a:rPr lang="pl-PL" sz="2400" dirty="0">
                <a:latin typeface="Calibri" panose="020F0502020204030204" charset="0"/>
                <a:cs typeface="Calibri" panose="020F0502020204030204" charset="0"/>
              </a:rPr>
              <a:t> </a:t>
            </a:r>
            <a:r>
              <a:rPr lang="pl-PL" sz="2400" dirty="0" err="1">
                <a:latin typeface="Calibri" panose="020F0502020204030204" charset="0"/>
                <a:cs typeface="Calibri" panose="020F0502020204030204" charset="0"/>
              </a:rPr>
              <a:t>Firmen</a:t>
            </a:r>
            <a:endParaRPr lang="pl-PL" sz="2400" dirty="0">
              <a:latin typeface="Calibri" panose="020F0502020204030204" charset="0"/>
              <a:cs typeface="Calibri" panose="020F0502020204030204" charset="0"/>
            </a:endParaRPr>
          </a:p>
          <a:p>
            <a:r>
              <a:rPr lang="pl-PL" sz="2400" dirty="0">
                <a:latin typeface="Calibri" panose="020F0502020204030204" charset="0"/>
                <a:cs typeface="Calibri" panose="020F0502020204030204" charset="0"/>
              </a:rPr>
              <a:t>2) E</a:t>
            </a:r>
            <a:r>
              <a:rPr lang="pl-PL" sz="2400" dirty="0" err="1">
                <a:latin typeface="Calibri" panose="020F0502020204030204" charset="0"/>
                <a:cs typeface="Calibri" panose="020F0502020204030204" charset="0"/>
              </a:rPr>
              <a:t>in</a:t>
            </a:r>
            <a:r>
              <a:rPr lang="pl-PL" sz="2400" dirty="0">
                <a:latin typeface="Calibri" panose="020F0502020204030204" charset="0"/>
                <a:cs typeface="Calibri" panose="020F0502020204030204" charset="0"/>
              </a:rPr>
              <a:t> </a:t>
            </a:r>
            <a:r>
              <a:rPr lang="pl-PL" sz="2400" dirty="0" err="1">
                <a:latin typeface="Calibri" panose="020F0502020204030204" charset="0"/>
                <a:cs typeface="Calibri" panose="020F0502020204030204" charset="0"/>
              </a:rPr>
              <a:t>Unternehmen</a:t>
            </a:r>
            <a:r>
              <a:rPr lang="pl-PL" sz="2400" dirty="0">
                <a:latin typeface="Calibri" panose="020F0502020204030204" charset="0"/>
                <a:cs typeface="Calibri" panose="020F0502020204030204" charset="0"/>
              </a:rPr>
              <a:t> </a:t>
            </a:r>
            <a:r>
              <a:rPr lang="pl-PL" sz="2400" dirty="0" err="1">
                <a:latin typeface="Calibri" panose="020F0502020204030204" charset="0"/>
                <a:cs typeface="Calibri" panose="020F0502020204030204" charset="0"/>
              </a:rPr>
              <a:t>gründen</a:t>
            </a:r>
            <a:endParaRPr lang="pl-PL" sz="2400" dirty="0">
              <a:latin typeface="Calibri" panose="020F0502020204030204" charset="0"/>
              <a:cs typeface="Calibri" panose="020F0502020204030204" charset="0"/>
            </a:endParaRPr>
          </a:p>
          <a:p>
            <a:r>
              <a:rPr lang="pl-PL" sz="2400" dirty="0">
                <a:latin typeface="Calibri" panose="020F0502020204030204" charset="0"/>
                <a:cs typeface="Calibri" panose="020F0502020204030204" charset="0"/>
              </a:rPr>
              <a:t>3) </a:t>
            </a:r>
            <a:r>
              <a:rPr lang="de-DE" sz="2400" dirty="0">
                <a:latin typeface="Calibri" panose="020F0502020204030204" charset="0"/>
                <a:cs typeface="Calibri" panose="020F0502020204030204" charset="0"/>
                <a:sym typeface="+mn-ea"/>
              </a:rPr>
              <a:t>Schicksal nach dem Ersten Weltkrieg</a:t>
            </a:r>
            <a:endParaRPr lang="pl-PL" sz="2400" dirty="0">
              <a:latin typeface="Calibri" panose="020F0502020204030204" charset="0"/>
              <a:cs typeface="Calibri" panose="020F0502020204030204" charset="0"/>
            </a:endParaRPr>
          </a:p>
          <a:p>
            <a:r>
              <a:rPr lang="pl-PL" sz="2400" dirty="0">
                <a:latin typeface="Calibri" panose="020F0502020204030204" charset="0"/>
                <a:cs typeface="Calibri" panose="020F0502020204030204" charset="0"/>
              </a:rPr>
              <a:t>4) </a:t>
            </a:r>
            <a:r>
              <a:rPr lang="de-DE" sz="2400" dirty="0">
                <a:latin typeface="Calibri" panose="020F0502020204030204" charset="0"/>
                <a:cs typeface="Calibri" panose="020F0502020204030204" charset="0"/>
                <a:sym typeface="+mn-ea"/>
              </a:rPr>
              <a:t>Die Weltwirtschaftskrise der 1930er Jahre</a:t>
            </a:r>
            <a:endParaRPr lang="pl-PL" sz="2400" dirty="0">
              <a:latin typeface="Calibri" panose="020F0502020204030204" charset="0"/>
              <a:cs typeface="Calibri" panose="020F0502020204030204" charset="0"/>
            </a:endParaRPr>
          </a:p>
          <a:p>
            <a:r>
              <a:rPr lang="pl-PL" sz="2400" dirty="0">
                <a:latin typeface="Calibri" panose="020F0502020204030204" charset="0"/>
                <a:cs typeface="Calibri" panose="020F0502020204030204" charset="0"/>
              </a:rPr>
              <a:t>5)  </a:t>
            </a:r>
            <a:r>
              <a:rPr lang="pl-PL" sz="2400" dirty="0">
                <a:latin typeface="Calibri" panose="020F0502020204030204" charset="0"/>
                <a:cs typeface="Calibri" panose="020F0502020204030204" charset="0"/>
                <a:sym typeface="+mn-ea"/>
              </a:rPr>
              <a:t>Hermann Göring und seine </a:t>
            </a:r>
            <a:r>
              <a:rPr lang="pl-PL" sz="2400" dirty="0" err="1">
                <a:latin typeface="Calibri" panose="020F0502020204030204" charset="0"/>
                <a:cs typeface="Calibri" panose="020F0502020204030204" charset="0"/>
                <a:sym typeface="+mn-ea"/>
              </a:rPr>
              <a:t>Rolle                      </a:t>
            </a:r>
            <a:endParaRPr lang="pl-PL" sz="2400" dirty="0" err="1">
              <a:latin typeface="Calibri" panose="020F0502020204030204" charset="0"/>
              <a:cs typeface="Calibri" panose="020F0502020204030204" charset="0"/>
              <a:sym typeface="+mn-ea"/>
            </a:endParaRPr>
          </a:p>
          <a:p>
            <a:r>
              <a:rPr lang="pl-PL" sz="2400" dirty="0" err="1">
                <a:latin typeface="Calibri" panose="020F0502020204030204" charset="0"/>
                <a:cs typeface="Calibri" panose="020F0502020204030204" charset="0"/>
                <a:sym typeface="+mn-ea"/>
              </a:rPr>
              <a:t>6) </a:t>
            </a:r>
            <a:r>
              <a:rPr lang="pl-PL" sz="2400" dirty="0">
                <a:latin typeface="Calibri" panose="020F0502020204030204" charset="0"/>
                <a:cs typeface="Calibri" panose="020F0502020204030204" charset="0"/>
                <a:sym typeface="+mn-ea"/>
              </a:rPr>
              <a:t>Der </a:t>
            </a:r>
            <a:r>
              <a:rPr lang="pl-PL" sz="2400" dirty="0" err="1">
                <a:latin typeface="Calibri" panose="020F0502020204030204" charset="0"/>
                <a:cs typeface="Calibri" panose="020F0502020204030204" charset="0"/>
                <a:sym typeface="+mn-ea"/>
              </a:rPr>
              <a:t>zweite</a:t>
            </a:r>
            <a:r>
              <a:rPr lang="pl-PL" sz="2400" dirty="0">
                <a:latin typeface="Calibri" panose="020F0502020204030204" charset="0"/>
                <a:cs typeface="Calibri" panose="020F0502020204030204" charset="0"/>
                <a:sym typeface="+mn-ea"/>
              </a:rPr>
              <a:t> </a:t>
            </a:r>
            <a:r>
              <a:rPr lang="pl-PL" sz="2400" dirty="0" err="1">
                <a:latin typeface="Calibri" panose="020F0502020204030204" charset="0"/>
                <a:cs typeface="Calibri" panose="020F0502020204030204" charset="0"/>
                <a:sym typeface="+mn-ea"/>
              </a:rPr>
              <a:t>Weltkrieg</a:t>
            </a:r>
            <a:endParaRPr lang="pl-PL" sz="2400" dirty="0" err="1">
              <a:latin typeface="Calibri" panose="020F0502020204030204" charset="0"/>
              <a:cs typeface="Calibri" panose="020F0502020204030204" charset="0"/>
              <a:sym typeface="+mn-ea"/>
            </a:endParaRPr>
          </a:p>
          <a:p>
            <a:r>
              <a:rPr lang="pl-PL" sz="2400" dirty="0" err="1">
                <a:latin typeface="Calibri" panose="020F0502020204030204" charset="0"/>
                <a:cs typeface="Calibri" panose="020F0502020204030204" charset="0"/>
                <a:sym typeface="+mn-ea"/>
              </a:rPr>
              <a:t>7)Nach</a:t>
            </a:r>
            <a:r>
              <a:rPr lang="pl-PL" sz="2400" dirty="0">
                <a:latin typeface="Calibri" panose="020F0502020204030204" charset="0"/>
                <a:cs typeface="Calibri" panose="020F0502020204030204" charset="0"/>
                <a:sym typeface="+mn-ea"/>
              </a:rPr>
              <a:t> </a:t>
            </a:r>
            <a:r>
              <a:rPr lang="pl-PL" sz="2400" dirty="0" err="1">
                <a:latin typeface="Calibri" panose="020F0502020204030204" charset="0"/>
                <a:cs typeface="Calibri" panose="020F0502020204030204" charset="0"/>
                <a:sym typeface="+mn-ea"/>
              </a:rPr>
              <a:t>dem</a:t>
            </a:r>
            <a:r>
              <a:rPr lang="pl-PL" sz="2400" dirty="0">
                <a:latin typeface="Calibri" panose="020F0502020204030204" charset="0"/>
                <a:cs typeface="Calibri" panose="020F0502020204030204" charset="0"/>
                <a:sym typeface="+mn-ea"/>
              </a:rPr>
              <a:t> </a:t>
            </a:r>
            <a:r>
              <a:rPr lang="pl-PL" sz="2400" dirty="0" err="1">
                <a:latin typeface="Calibri" panose="020F0502020204030204" charset="0"/>
                <a:cs typeface="Calibri" panose="020F0502020204030204" charset="0"/>
                <a:sym typeface="+mn-ea"/>
              </a:rPr>
              <a:t>Zweiten</a:t>
            </a:r>
            <a:r>
              <a:rPr lang="pl-PL" sz="2400" dirty="0">
                <a:latin typeface="Calibri" panose="020F0502020204030204" charset="0"/>
                <a:cs typeface="Calibri" panose="020F0502020204030204" charset="0"/>
                <a:sym typeface="+mn-ea"/>
              </a:rPr>
              <a:t> </a:t>
            </a:r>
            <a:r>
              <a:rPr lang="pl-PL" sz="2400" dirty="0" err="1">
                <a:latin typeface="Calibri" panose="020F0502020204030204" charset="0"/>
                <a:cs typeface="Calibri" panose="020F0502020204030204" charset="0"/>
                <a:sym typeface="+mn-ea"/>
              </a:rPr>
              <a:t>Weltkrieg</a:t>
            </a:r>
            <a:endParaRPr lang="pl-PL" sz="2400" dirty="0">
              <a:latin typeface="Calibri" panose="020F0502020204030204" charset="0"/>
              <a:cs typeface="Calibri" panose="020F0502020204030204" charset="0"/>
              <a:sym typeface="+mn-ea"/>
            </a:endParaRPr>
          </a:p>
          <a:p>
            <a:r>
              <a:rPr lang="pl-PL" sz="2400" dirty="0">
                <a:latin typeface="Calibri" panose="020F0502020204030204" charset="0"/>
                <a:cs typeface="Calibri" panose="020F0502020204030204" charset="0"/>
                <a:sym typeface="+mn-ea"/>
              </a:rPr>
              <a:t>8)</a:t>
            </a:r>
            <a:r>
              <a:rPr lang="pl-PL" sz="2400" dirty="0" err="1">
                <a:latin typeface="Calibri" panose="020F0502020204030204" charset="0"/>
                <a:cs typeface="Calibri" panose="020F0502020204030204" charset="0"/>
                <a:sym typeface="+mn-ea"/>
              </a:rPr>
              <a:t>Wiederbelebung</a:t>
            </a:r>
            <a:r>
              <a:rPr lang="pl-PL" sz="2400" dirty="0">
                <a:latin typeface="Calibri" panose="020F0502020204030204" charset="0"/>
                <a:cs typeface="Calibri" panose="020F0502020204030204" charset="0"/>
                <a:sym typeface="+mn-ea"/>
              </a:rPr>
              <a:t> des </a:t>
            </a:r>
            <a:r>
              <a:rPr lang="pl-PL" sz="2400" dirty="0" err="1">
                <a:latin typeface="Calibri" panose="020F0502020204030204" charset="0"/>
                <a:cs typeface="Calibri" panose="020F0502020204030204" charset="0"/>
                <a:sym typeface="+mn-ea"/>
              </a:rPr>
              <a:t>Namens</a:t>
            </a:r>
            <a:endParaRPr lang="pl-PL" sz="2400" dirty="0" err="1">
              <a:latin typeface="Calibri" panose="020F0502020204030204" charset="0"/>
              <a:cs typeface="Calibri" panose="020F0502020204030204" charset="0"/>
              <a:sym typeface="+mn-ea"/>
            </a:endParaRPr>
          </a:p>
          <a:p>
            <a:r>
              <a:rPr lang="pl-PL" sz="2400" dirty="0" err="1">
                <a:latin typeface="Calibri" panose="020F0502020204030204" charset="0"/>
                <a:cs typeface="Calibri" panose="020F0502020204030204" charset="0"/>
                <a:sym typeface="+mn-ea"/>
              </a:rPr>
              <a:t>9)</a:t>
            </a:r>
            <a:r>
              <a:rPr lang="pl-PL" sz="2400" dirty="0">
                <a:latin typeface="Calibri" panose="020F0502020204030204" charset="0"/>
                <a:cs typeface="Calibri" panose="020F0502020204030204" charset="0"/>
              </a:rPr>
              <a:t>) </a:t>
            </a:r>
            <a:r>
              <a:rPr lang="pl-PL" sz="2400" dirty="0" err="1">
                <a:latin typeface="Calibri" panose="020F0502020204030204" charset="0"/>
                <a:cs typeface="Calibri" panose="020F0502020204030204" charset="0"/>
              </a:rPr>
              <a:t>Produzierte</a:t>
            </a:r>
            <a:r>
              <a:rPr lang="pl-PL" sz="2400" dirty="0">
                <a:latin typeface="Calibri" panose="020F0502020204030204" charset="0"/>
                <a:cs typeface="Calibri" panose="020F0502020204030204" charset="0"/>
              </a:rPr>
              <a:t> </a:t>
            </a:r>
            <a:r>
              <a:rPr lang="pl-PL" sz="2400" dirty="0" err="1">
                <a:latin typeface="Calibri" panose="020F0502020204030204" charset="0"/>
                <a:cs typeface="Calibri" panose="020F0502020204030204" charset="0"/>
              </a:rPr>
              <a:t>Flugzeugtypen</a:t>
            </a:r>
            <a:endParaRPr lang="pl-PL" sz="2400" dirty="0">
              <a:latin typeface="Calibri" panose="020F0502020204030204" charset="0"/>
              <a:cs typeface="Calibri" panose="020F05020202040302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Einführung</a:t>
            </a:r>
            <a:r>
              <a:rPr lang="pl-PL" dirty="0"/>
              <a:t> </a:t>
            </a:r>
            <a:r>
              <a:rPr lang="pl-PL" dirty="0" err="1"/>
              <a:t>und</a:t>
            </a:r>
            <a:r>
              <a:rPr lang="pl-PL" dirty="0"/>
              <a:t> </a:t>
            </a:r>
            <a:r>
              <a:rPr lang="pl-PL" dirty="0" err="1"/>
              <a:t>Grundkenntnisse</a:t>
            </a:r>
            <a:endParaRPr lang="pl-PL" dirty="0"/>
          </a:p>
        </p:txBody>
      </p:sp>
      <p:sp>
        <p:nvSpPr>
          <p:cNvPr id="3" name="Symbol zastępczy zawartości 2"/>
          <p:cNvSpPr>
            <a:spLocks noGrp="1"/>
          </p:cNvSpPr>
          <p:nvPr>
            <p:ph idx="1"/>
          </p:nvPr>
        </p:nvSpPr>
        <p:spPr/>
        <p:txBody>
          <a:bodyPr>
            <a:noAutofit/>
          </a:bodyPr>
          <a:lstStyle/>
          <a:p>
            <a:r>
              <a:rPr lang="de-DE" sz="3200" dirty="0">
                <a:latin typeface="Calibri" panose="020F0502020204030204" charset="0"/>
                <a:cs typeface="Calibri" panose="020F0502020204030204" charset="0"/>
              </a:rPr>
              <a:t>Eines der bekanntesten Unternehmen, das Flugzeuge herstellt. Viele davon wurden im Zweiten Weltkrieg vorgeführt. Trotz der Krisen genießt das Unternehmen auch heute noch einen guten Ruf</a:t>
            </a:r>
            <a:r>
              <a:rPr lang="pl-PL" sz="3200" dirty="0">
                <a:latin typeface="Calibri" panose="020F0502020204030204" charset="0"/>
                <a:cs typeface="Calibri" panose="020F0502020204030204" charset="0"/>
              </a:rPr>
              <a:t>.</a:t>
            </a:r>
            <a:endParaRPr lang="pl-PL" sz="3200" dirty="0">
              <a:latin typeface="Calibri" panose="020F0502020204030204" charset="0"/>
              <a:cs typeface="Calibri" panose="020F0502020204030204" charset="0"/>
            </a:endParaRPr>
          </a:p>
          <a:p>
            <a:endParaRPr lang="pl-PL" sz="3200" dirty="0">
              <a:latin typeface="Calibri" panose="020F0502020204030204" charset="0"/>
              <a:cs typeface="Calibri" panose="020F0502020204030204" charset="0"/>
            </a:endParaRPr>
          </a:p>
          <a:p>
            <a:r>
              <a:rPr lang="pl-PL" altLang="de-DE" sz="3200" dirty="0" err="1">
                <a:latin typeface="Calibri" panose="020F0502020204030204" charset="0"/>
                <a:cs typeface="Calibri" panose="020F0502020204030204" charset="0"/>
              </a:rPr>
              <a:t>Es w</a:t>
            </a:r>
            <a:r>
              <a:rPr lang="de-DE" sz="3200" dirty="0" err="1">
                <a:latin typeface="Calibri" panose="020F0502020204030204" charset="0"/>
                <a:cs typeface="Calibri" panose="020F0502020204030204" charset="0"/>
              </a:rPr>
              <a:t>urde</a:t>
            </a:r>
            <a:r>
              <a:rPr lang="de-DE" sz="3200" dirty="0">
                <a:latin typeface="Calibri" panose="020F0502020204030204" charset="0"/>
                <a:cs typeface="Calibri" panose="020F0502020204030204" charset="0"/>
              </a:rPr>
              <a:t> im Deutschen Reich gegründet.</a:t>
            </a:r>
            <a:endParaRPr lang="pl-PL" sz="3200" dirty="0">
              <a:latin typeface="Calibri" panose="020F0502020204030204" charset="0"/>
              <a:cs typeface="Calibri" panose="020F0502020204030204" charset="0"/>
            </a:endParaRPr>
          </a:p>
          <a:p>
            <a:r>
              <a:rPr lang="pl-PL" sz="3200" dirty="0" err="1">
                <a:latin typeface="Calibri" panose="020F0502020204030204" charset="0"/>
                <a:cs typeface="Calibri" panose="020F0502020204030204" charset="0"/>
              </a:rPr>
              <a:t>Rechtsform</a:t>
            </a:r>
            <a:r>
              <a:rPr lang="pl-PL" sz="3200" dirty="0">
                <a:latin typeface="Calibri" panose="020F0502020204030204" charset="0"/>
                <a:cs typeface="Calibri" panose="020F0502020204030204" charset="0"/>
              </a:rPr>
              <a:t>: </a:t>
            </a:r>
            <a:r>
              <a:rPr lang="pl-PL" sz="3200" dirty="0" err="1">
                <a:latin typeface="Calibri" panose="020F0502020204030204" charset="0"/>
                <a:cs typeface="Calibri" panose="020F0502020204030204" charset="0"/>
              </a:rPr>
              <a:t>Aktiengesellschaft</a:t>
            </a:r>
            <a:endParaRPr lang="pl-PL" sz="3200" dirty="0" err="1">
              <a:latin typeface="Calibri" panose="020F0502020204030204" charset="0"/>
              <a:cs typeface="Calibri" panose="020F05020202040302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894" y="-124151"/>
            <a:ext cx="3932237" cy="2223152"/>
          </a:xfrm>
        </p:spPr>
        <p:txBody>
          <a:bodyPr/>
          <a:lstStyle/>
          <a:p>
            <a:r>
              <a:rPr lang="pl-PL" dirty="0" err="1"/>
              <a:t>Ein</a:t>
            </a:r>
            <a:r>
              <a:rPr lang="pl-PL" dirty="0"/>
              <a:t> </a:t>
            </a:r>
            <a:r>
              <a:rPr lang="pl-PL" dirty="0" err="1"/>
              <a:t>Unternehmen</a:t>
            </a:r>
            <a:r>
              <a:rPr lang="pl-PL" dirty="0"/>
              <a:t> </a:t>
            </a:r>
            <a:r>
              <a:rPr lang="pl-PL" dirty="0" err="1"/>
              <a:t>gründen</a:t>
            </a:r>
            <a:endParaRPr lang="pl-PL" dirty="0"/>
          </a:p>
        </p:txBody>
      </p:sp>
      <p:pic>
        <p:nvPicPr>
          <p:cNvPr id="7" name="Symbol zastępczy obrazu 6" descr="Obraz zawierający statek powietrzny, transport, samolot, niebo&#10;&#10;Opis wygenerowany automatycznie"/>
          <p:cNvPicPr>
            <a:picLocks noGrp="1" noChangeAspect="1"/>
          </p:cNvPicPr>
          <p:nvPr>
            <p:ph type="pic" idx="1"/>
          </p:nvPr>
        </p:nvPicPr>
        <p:blipFill>
          <a:blip r:embed="rId1">
            <a:extLst>
              <a:ext uri="{28A0092B-C50C-407E-A947-70E740481C1C}">
                <a14:useLocalDpi xmlns:a14="http://schemas.microsoft.com/office/drawing/2010/main" val="0"/>
              </a:ext>
            </a:extLst>
          </a:blip>
          <a:srcRect l="12031" r="12031"/>
          <a:stretch>
            <a:fillRect/>
          </a:stretch>
        </p:blipFill>
        <p:spPr>
          <a:xfrm>
            <a:off x="6209665" y="1138555"/>
            <a:ext cx="5094605" cy="4580890"/>
          </a:xfrm>
        </p:spPr>
      </p:pic>
      <p:sp>
        <p:nvSpPr>
          <p:cNvPr id="3" name="Symbol zastępczy zawartości 2"/>
          <p:cNvSpPr>
            <a:spLocks noGrp="1"/>
          </p:cNvSpPr>
          <p:nvPr>
            <p:ph type="body" sz="half" idx="2"/>
          </p:nvPr>
        </p:nvSpPr>
        <p:spPr>
          <a:xfrm>
            <a:off x="349250" y="2002155"/>
            <a:ext cx="5255260" cy="4526915"/>
          </a:xfrm>
        </p:spPr>
        <p:txBody>
          <a:bodyPr>
            <a:noAutofit/>
          </a:bodyPr>
          <a:lstStyle/>
          <a:p>
            <a:pPr algn="just"/>
            <a:r>
              <a:rPr lang="de-DE" sz="1900" dirty="0">
                <a:latin typeface="Calibri" panose="020F0502020204030204" charset="0"/>
                <a:cs typeface="Calibri" panose="020F0502020204030204" charset="0"/>
              </a:rPr>
              <a:t>Das Unternehmen wurde 1895 von Hugo Junkers gegründet</a:t>
            </a:r>
            <a:r>
              <a:rPr lang="pl-PL" sz="1900" dirty="0">
                <a:latin typeface="Calibri" panose="020F0502020204030204" charset="0"/>
                <a:cs typeface="Calibri" panose="020F0502020204030204" charset="0"/>
              </a:rPr>
              <a:t>. </a:t>
            </a:r>
            <a:endParaRPr lang="pl-PL" sz="1900" dirty="0">
              <a:latin typeface="Calibri" panose="020F0502020204030204" charset="0"/>
              <a:cs typeface="Calibri" panose="020F0502020204030204" charset="0"/>
            </a:endParaRPr>
          </a:p>
          <a:p>
            <a:pPr algn="just"/>
            <a:r>
              <a:rPr lang="de-DE" sz="1900" dirty="0">
                <a:latin typeface="Calibri" panose="020F0502020204030204" charset="0"/>
                <a:cs typeface="Calibri" panose="020F0502020204030204" charset="0"/>
              </a:rPr>
              <a:t>Das Unternehmen produzierte Gasöfen und Heizgeräte. In diesem Unternehmen entstand das erste Flugzeug Junkers J 1, die erste Struktur, die vollständig aus Metall bestand. Da das Flugzeug recht schwer war und daher als Jagdflugzeug keinen Erfolg haben konnte, wurde das Modell J4 gebaut – der erste in Serie gefertigte gepanzerte Doppeldecker für Infanterie-Unterstützungseinheiten.</a:t>
            </a:r>
            <a:r>
              <a:rPr lang="pl-PL" sz="1900" dirty="0">
                <a:latin typeface="Calibri" panose="020F0502020204030204" charset="0"/>
                <a:cs typeface="Calibri" panose="020F0502020204030204" charset="0"/>
              </a:rPr>
              <a:t> </a:t>
            </a:r>
            <a:r>
              <a:rPr lang="de-DE" sz="1900" dirty="0">
                <a:latin typeface="Calibri" panose="020F0502020204030204" charset="0"/>
                <a:cs typeface="Calibri" panose="020F0502020204030204" charset="0"/>
              </a:rPr>
              <a:t>Seit dem Ersten Weltkrieg werden auch bekannte Zentralheizungsgeräte hergestellt</a:t>
            </a:r>
            <a:r>
              <a:rPr lang="pl-PL" altLang="de-DE" sz="1900" dirty="0">
                <a:latin typeface="Calibri" panose="020F0502020204030204" charset="0"/>
                <a:cs typeface="Calibri" panose="020F0502020204030204" charset="0"/>
              </a:rPr>
              <a:t>.</a:t>
            </a:r>
            <a:endParaRPr lang="pl-PL" sz="1900" dirty="0">
              <a:latin typeface="Calibri" panose="020F0502020204030204" charset="0"/>
              <a:cs typeface="Calibri" panose="020F0502020204030204" charset="0"/>
            </a:endParaRPr>
          </a:p>
          <a:p>
            <a:pPr algn="just"/>
            <a:endParaRPr lang="pl-PL" sz="1400" dirty="0">
              <a:latin typeface="Calibri" panose="020F0502020204030204" charset="0"/>
              <a:cs typeface="Calibri" panose="020F05020202040302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de-DE" dirty="0"/>
              <a:t>Schicksal nach dem Ersten Weltkrieg</a:t>
            </a:r>
            <a:endParaRPr lang="pl-PL" dirty="0"/>
          </a:p>
        </p:txBody>
      </p:sp>
      <p:sp>
        <p:nvSpPr>
          <p:cNvPr id="3" name="Symbol zastępczy zawartości 2"/>
          <p:cNvSpPr>
            <a:spLocks noGrp="1"/>
          </p:cNvSpPr>
          <p:nvPr>
            <p:ph idx="1"/>
          </p:nvPr>
        </p:nvSpPr>
        <p:spPr/>
        <p:txBody>
          <a:bodyPr>
            <a:noAutofit/>
          </a:bodyPr>
          <a:lstStyle/>
          <a:p>
            <a:pPr algn="just"/>
            <a:r>
              <a:rPr lang="de-DE" sz="2400" dirty="0">
                <a:latin typeface="Calibri" panose="020F0502020204030204" charset="0"/>
                <a:cs typeface="Calibri" panose="020F0502020204030204" charset="0"/>
              </a:rPr>
              <a:t>Aufgrund der Beschränkungen der Flugzeugproduktion durch die Bestimmungen des Versailler Vertrags versuchte Junkers, die Produktion nach Schweden und in die UdSSR zu verlagern. Dank der politischen Vereinbarung zwischen Sowjetrussland und der Weimarer Republik wurde 1922 eine Niederlassung in Moskau eröffnet. Aus politischen Gründen wurde der Vertrag jedoch nach vier Jahren von den Russen gekündigt, und 1926 musste sich Junkers unter erheblichen finanziellen Verlusten vom russischen Markt zurückziehen. Gleichzeitig wurde eine weitere Tochtergesellschaft gegründet: die Junkers Motorenbau GmbH, verantwortlich für die Produktion von Motoren und technischen Komponenten.</a:t>
            </a:r>
            <a:endParaRPr lang="de-DE" sz="2400" dirty="0">
              <a:latin typeface="Calibri" panose="020F0502020204030204" charset="0"/>
              <a:cs typeface="Calibri" panose="020F05020202040302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25717" y="449248"/>
            <a:ext cx="10077557" cy="1325563"/>
          </a:xfrm>
        </p:spPr>
        <p:txBody>
          <a:bodyPr/>
          <a:lstStyle/>
          <a:p>
            <a:pPr algn="ctr"/>
            <a:r>
              <a:rPr lang="de-DE" dirty="0"/>
              <a:t>Die Weltwirtschaftskrise der 1930er Jahre</a:t>
            </a:r>
            <a:endParaRPr lang="pl-PL" dirty="0"/>
          </a:p>
        </p:txBody>
      </p:sp>
      <p:sp>
        <p:nvSpPr>
          <p:cNvPr id="3" name="Symbol zastępczy zawartości 2"/>
          <p:cNvSpPr>
            <a:spLocks noGrp="1"/>
          </p:cNvSpPr>
          <p:nvPr>
            <p:ph idx="1"/>
          </p:nvPr>
        </p:nvSpPr>
        <p:spPr>
          <a:xfrm>
            <a:off x="525780" y="2440940"/>
            <a:ext cx="10500995" cy="4297680"/>
          </a:xfrm>
        </p:spPr>
        <p:txBody>
          <a:bodyPr>
            <a:normAutofit/>
          </a:bodyPr>
          <a:lstStyle/>
          <a:p>
            <a:pPr algn="just"/>
            <a:r>
              <a:rPr lang="de-DE" sz="2400" dirty="0">
                <a:latin typeface="Calibri" panose="020F0502020204030204" charset="0"/>
                <a:cs typeface="Calibri" panose="020F0502020204030204" charset="0"/>
              </a:rPr>
              <a:t>Während der Weltwirtschaftskrise gerieten alle Unternehmen von Hugo Junkers in finanzielle Schwierigkeiten. </a:t>
            </a:r>
            <a:endParaRPr lang="de-DE" sz="2400" dirty="0">
              <a:latin typeface="Calibri" panose="020F0502020204030204" charset="0"/>
              <a:cs typeface="Calibri" panose="020F0502020204030204" charset="0"/>
            </a:endParaRPr>
          </a:p>
          <a:p>
            <a:pPr algn="just"/>
            <a:r>
              <a:rPr lang="pl-PL" altLang="de-DE" sz="2400" dirty="0">
                <a:latin typeface="Calibri" panose="020F0502020204030204" charset="0"/>
                <a:cs typeface="Calibri" panose="020F0502020204030204" charset="0"/>
              </a:rPr>
              <a:t>-    </a:t>
            </a:r>
            <a:r>
              <a:rPr lang="de-DE" sz="2400" dirty="0">
                <a:latin typeface="Calibri" panose="020F0502020204030204" charset="0"/>
                <a:cs typeface="Calibri" panose="020F0502020204030204" charset="0"/>
              </a:rPr>
              <a:t>Zunächst war die Junkers Motorenbau GmbH Anfang März 1930 gezwungen, ihre Gläubiger um Vergleich und Zahlungsaufschub zu bitten. Die Situation eskalierte so sehr, dass Hugo Junkers </a:t>
            </a:r>
            <a:endParaRPr lang="pl-PL" sz="2400" dirty="0">
              <a:latin typeface="Calibri" panose="020F0502020204030204" charset="0"/>
              <a:cs typeface="Calibri" panose="020F0502020204030204" charset="0"/>
            </a:endParaRPr>
          </a:p>
          <a:p>
            <a:pPr marL="342900" indent="-342900" algn="just">
              <a:buFontTx/>
              <a:buChar char="-"/>
            </a:pPr>
            <a:r>
              <a:rPr lang="de-DE" sz="2400" dirty="0">
                <a:latin typeface="Calibri" panose="020F0502020204030204" charset="0"/>
                <a:cs typeface="Calibri" panose="020F0502020204030204" charset="0"/>
              </a:rPr>
              <a:t>am 22. März 1932 Konkurs des gesamten Konzerns anmelden musst</a:t>
            </a:r>
            <a:r>
              <a:rPr lang="pl-PL" sz="2400" dirty="0">
                <a:latin typeface="Calibri" panose="020F0502020204030204" charset="0"/>
                <a:cs typeface="Calibri" panose="020F0502020204030204" charset="0"/>
              </a:rPr>
              <a:t> </a:t>
            </a:r>
            <a:r>
              <a:rPr lang="pl-PL" sz="2400" dirty="0" err="1">
                <a:latin typeface="Calibri" panose="020F0502020204030204" charset="0"/>
                <a:cs typeface="Calibri" panose="020F0502020204030204" charset="0"/>
              </a:rPr>
              <a:t>und</a:t>
            </a:r>
            <a:r>
              <a:rPr lang="pl-PL" sz="2400" dirty="0">
                <a:latin typeface="Calibri" panose="020F0502020204030204" charset="0"/>
                <a:cs typeface="Calibri" panose="020F0502020204030204" charset="0"/>
              </a:rPr>
              <a:t> </a:t>
            </a:r>
            <a:endParaRPr lang="pl-PL" sz="2400" dirty="0">
              <a:latin typeface="Calibri" panose="020F0502020204030204" charset="0"/>
              <a:cs typeface="Calibri" panose="020F0502020204030204" charset="0"/>
            </a:endParaRPr>
          </a:p>
          <a:p>
            <a:pPr marL="342900" indent="-342900" algn="just">
              <a:buFontTx/>
              <a:buChar char="-"/>
            </a:pPr>
            <a:r>
              <a:rPr lang="pl-PL" sz="2400" dirty="0">
                <a:latin typeface="Calibri" panose="020F0502020204030204" charset="0"/>
                <a:cs typeface="Calibri" panose="020F0502020204030204" charset="0"/>
              </a:rPr>
              <a:t>a</a:t>
            </a:r>
            <a:r>
              <a:rPr lang="de-DE" sz="2400" dirty="0">
                <a:latin typeface="Calibri" panose="020F0502020204030204" charset="0"/>
                <a:cs typeface="Calibri" panose="020F0502020204030204" charset="0"/>
              </a:rPr>
              <a:t>m 4. November 1932 wurde Junkers &amp; Co. GmbH wurde an Bosch verkauft. </a:t>
            </a:r>
            <a:endParaRPr lang="pl-PL" sz="2400" dirty="0">
              <a:latin typeface="Calibri" panose="020F0502020204030204" charset="0"/>
              <a:cs typeface="Calibri" panose="020F0502020204030204" charset="0"/>
            </a:endParaRPr>
          </a:p>
          <a:p>
            <a:pPr algn="just"/>
            <a:r>
              <a:rPr lang="de-DE" sz="2400" dirty="0">
                <a:latin typeface="Calibri" panose="020F0502020204030204" charset="0"/>
                <a:cs typeface="Calibri" panose="020F0502020204030204" charset="0"/>
              </a:rPr>
              <a:t>Junkers ist damit zu einer der Marken des Bosch-Konzerns geworden.</a:t>
            </a:r>
            <a:endParaRPr lang="pl-PL" sz="2400" dirty="0">
              <a:latin typeface="Calibri" panose="020F0502020204030204" charset="0"/>
              <a:cs typeface="Calibri" panose="020F05020202040302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Hermann Göring und seine </a:t>
            </a:r>
            <a:r>
              <a:rPr lang="pl-PL" dirty="0" err="1"/>
              <a:t>Rolle</a:t>
            </a:r>
            <a:endParaRPr lang="pl-PL" dirty="0"/>
          </a:p>
        </p:txBody>
      </p:sp>
      <p:sp>
        <p:nvSpPr>
          <p:cNvPr id="3" name="Symbol zastępczy zawartości 2"/>
          <p:cNvSpPr>
            <a:spLocks noGrp="1"/>
          </p:cNvSpPr>
          <p:nvPr>
            <p:ph idx="1"/>
          </p:nvPr>
        </p:nvSpPr>
        <p:spPr/>
        <p:txBody>
          <a:bodyPr>
            <a:noAutofit/>
          </a:bodyPr>
          <a:lstStyle/>
          <a:p>
            <a:pPr algn="just"/>
            <a:r>
              <a:rPr lang="de-DE" sz="2400" dirty="0">
                <a:latin typeface="Calibri" panose="020F0502020204030204" charset="0"/>
                <a:cs typeface="Calibri" panose="020F0502020204030204" charset="0"/>
              </a:rPr>
              <a:t>Gleichzeitig beschlagnahmte das Reichsluftfahrtministerium von Hermann Göring einen Teil – und nach dem frühen Tod des unter Hausarrest stehenden Hugo Junkers – sämtliche Anteile der Junkers Flugzeugwerk AG und der Junkers Motorenbau GmbH. </a:t>
            </a:r>
            <a:endParaRPr lang="de-DE" sz="2400" dirty="0">
              <a:latin typeface="Calibri" panose="020F0502020204030204" charset="0"/>
              <a:cs typeface="Calibri" panose="020F0502020204030204" charset="0"/>
            </a:endParaRPr>
          </a:p>
          <a:p>
            <a:pPr algn="just"/>
            <a:r>
              <a:rPr lang="de-DE" sz="2400" dirty="0">
                <a:latin typeface="Calibri" panose="020F0502020204030204" charset="0"/>
                <a:cs typeface="Calibri" panose="020F0502020204030204" charset="0"/>
              </a:rPr>
              <a:t>Am 5. Juli 1936 wurden beide Unternehmen, Junkers Motorenbau und Junkers Flugzeugwerk, zu einem Unternehmen, der Junkers Flugzeug- und Motorenwerke AG, zusammengelegt – verantwortlich für die Produktion berühmter Flugzeuge des Zweiten Weltkriegs</a:t>
            </a:r>
            <a:r>
              <a:rPr lang="pl-PL" sz="2400" dirty="0">
                <a:latin typeface="Calibri" panose="020F0502020204030204" charset="0"/>
                <a:cs typeface="Calibri" panose="020F0502020204030204" charset="0"/>
              </a:rPr>
              <a:t>.</a:t>
            </a:r>
            <a:endParaRPr lang="pl-PL" sz="2400" dirty="0">
              <a:latin typeface="Calibri" panose="020F0502020204030204" charset="0"/>
              <a:cs typeface="Calibri" panose="020F05020202040302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Der </a:t>
            </a:r>
            <a:r>
              <a:rPr lang="pl-PL" dirty="0" err="1"/>
              <a:t>zweite</a:t>
            </a:r>
            <a:r>
              <a:rPr lang="pl-PL" dirty="0"/>
              <a:t> </a:t>
            </a:r>
            <a:r>
              <a:rPr lang="pl-PL" dirty="0" err="1"/>
              <a:t>Weltkrieg</a:t>
            </a:r>
            <a:endParaRPr lang="pl-PL" dirty="0"/>
          </a:p>
        </p:txBody>
      </p:sp>
      <p:sp>
        <p:nvSpPr>
          <p:cNvPr id="3" name="Symbol zastępczy zawartości 2"/>
          <p:cNvSpPr>
            <a:spLocks noGrp="1"/>
          </p:cNvSpPr>
          <p:nvPr>
            <p:ph idx="1"/>
          </p:nvPr>
        </p:nvSpPr>
        <p:spPr/>
        <p:txBody>
          <a:bodyPr>
            <a:normAutofit lnSpcReduction="20000"/>
          </a:bodyPr>
          <a:lstStyle/>
          <a:p>
            <a:pPr algn="just"/>
            <a:r>
              <a:rPr lang="de-DE" sz="2400" dirty="0">
                <a:latin typeface="Calibri" panose="020F0502020204030204" charset="0"/>
                <a:cs typeface="Calibri" panose="020F0502020204030204" charset="0"/>
              </a:rPr>
              <a:t>Während des Zweiten Weltkriegs gehörte das Unternehmen Junkers Motorenbau und Junkers Flugzeugwerk zum Dritten Reich. </a:t>
            </a:r>
            <a:endParaRPr lang="de-DE" sz="2400" dirty="0">
              <a:latin typeface="Calibri" panose="020F0502020204030204" charset="0"/>
              <a:cs typeface="Calibri" panose="020F0502020204030204" charset="0"/>
            </a:endParaRPr>
          </a:p>
          <a:p>
            <a:pPr algn="just"/>
            <a:r>
              <a:rPr lang="de-DE" sz="2400" dirty="0">
                <a:latin typeface="Calibri" panose="020F0502020204030204" charset="0"/>
                <a:cs typeface="Calibri" panose="020F0502020204030204" charset="0"/>
              </a:rPr>
              <a:t>In zahlreichen Werken des Konzerns, vor allem in Mitteldeutschland und in Untergrundwerken – wie dem Mittelwerk – waren Hunderte von Zwangsarbeitern beschäftigt, darunter auch Häftlinge, die unter menschenunwürdigen Bedingungen untergebracht waren. </a:t>
            </a:r>
            <a:endParaRPr lang="de-DE" sz="2400" dirty="0">
              <a:latin typeface="Calibri" panose="020F0502020204030204" charset="0"/>
              <a:cs typeface="Calibri" panose="020F0502020204030204" charset="0"/>
            </a:endParaRPr>
          </a:p>
          <a:p>
            <a:pPr algn="just"/>
            <a:r>
              <a:rPr lang="de-DE" sz="2400" dirty="0">
                <a:latin typeface="Calibri" panose="020F0502020204030204" charset="0"/>
                <a:cs typeface="Calibri" panose="020F0502020204030204" charset="0"/>
              </a:rPr>
              <a:t>Auf dem Höhepunkt der Produktion waren bis zu 40.000 Menschen in Dessau, dem Hauptsitz und größten Produktionsstandort des Unternehmens, beschäftigt. Menschen.</a:t>
            </a:r>
            <a:endParaRPr lang="pl-PL" sz="2400" dirty="0">
              <a:latin typeface="Calibri" panose="020F0502020204030204" charset="0"/>
              <a:cs typeface="Calibri" panose="020F05020202040302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err="1"/>
              <a:t>Nach</a:t>
            </a:r>
            <a:r>
              <a:rPr lang="pl-PL" dirty="0"/>
              <a:t> </a:t>
            </a:r>
            <a:r>
              <a:rPr lang="pl-PL" dirty="0" err="1"/>
              <a:t>dem</a:t>
            </a:r>
            <a:r>
              <a:rPr lang="pl-PL" dirty="0"/>
              <a:t> </a:t>
            </a:r>
            <a:r>
              <a:rPr lang="pl-PL" dirty="0" err="1"/>
              <a:t>Zweiten</a:t>
            </a:r>
            <a:r>
              <a:rPr lang="pl-PL" dirty="0"/>
              <a:t> </a:t>
            </a:r>
            <a:r>
              <a:rPr lang="pl-PL" dirty="0" err="1"/>
              <a:t>Weltkrieg</a:t>
            </a:r>
            <a:endParaRPr lang="pl-PL" dirty="0"/>
          </a:p>
        </p:txBody>
      </p:sp>
      <p:sp>
        <p:nvSpPr>
          <p:cNvPr id="3" name="Symbol zastępczy zawartości 2"/>
          <p:cNvSpPr>
            <a:spLocks noGrp="1"/>
          </p:cNvSpPr>
          <p:nvPr>
            <p:ph idx="1"/>
          </p:nvPr>
        </p:nvSpPr>
        <p:spPr/>
        <p:txBody>
          <a:bodyPr/>
          <a:lstStyle/>
          <a:p>
            <a:pPr algn="just"/>
            <a:r>
              <a:rPr lang="de-DE" sz="2400" dirty="0">
                <a:latin typeface="Calibri" panose="020F0502020204030204" charset="0"/>
                <a:cs typeface="Calibri" panose="020F0502020204030204" charset="0"/>
              </a:rPr>
              <a:t>Nach dem Ende des Zweiten Weltkriegs führte das Unternehmen seinen Betrieb in stark eingeschränktem Umfang fort. </a:t>
            </a:r>
            <a:endParaRPr lang="de-DE" sz="2400" dirty="0">
              <a:latin typeface="Calibri" panose="020F0502020204030204" charset="0"/>
              <a:cs typeface="Calibri" panose="020F0502020204030204" charset="0"/>
            </a:endParaRPr>
          </a:p>
          <a:p>
            <a:pPr algn="just"/>
            <a:r>
              <a:rPr lang="de-DE" sz="2400" dirty="0">
                <a:latin typeface="Calibri" panose="020F0502020204030204" charset="0"/>
                <a:cs typeface="Calibri" panose="020F0502020204030204" charset="0"/>
              </a:rPr>
              <a:t>Der Firmensitz wurde 1951 nach München in der Bundesrepublik Deutschland verlegt, um die verbliebenen Vermögenswerte und Immobilien zu verwalten.</a:t>
            </a:r>
            <a:endParaRPr lang="de-DE" sz="2400" dirty="0">
              <a:latin typeface="Calibri" panose="020F0502020204030204" charset="0"/>
              <a:cs typeface="Calibri" panose="020F0502020204030204" charset="0"/>
            </a:endParaRPr>
          </a:p>
          <a:p>
            <a:pPr algn="just"/>
            <a:r>
              <a:rPr lang="de-DE" sz="2400" dirty="0">
                <a:latin typeface="Calibri" panose="020F0502020204030204" charset="0"/>
                <a:cs typeface="Calibri" panose="020F0502020204030204" charset="0"/>
              </a:rPr>
              <a:t> Anfang der 1970er Jahre wurde das Unternehmen von Daimler-Benz übernommen. Damit endete die Geschichte der Fluggesellschaft Junkers.</a:t>
            </a:r>
            <a:endParaRPr lang="pl-PL" sz="2400" dirty="0">
              <a:latin typeface="Calibri" panose="020F0502020204030204" charset="0"/>
              <a:cs typeface="Calibri" panose="020F0502020204030204" charset="0"/>
            </a:endParaRPr>
          </a:p>
        </p:txBody>
      </p:sp>
    </p:spTree>
  </p:cSld>
  <p:clrMapOvr>
    <a:masterClrMapping/>
  </p:clrMapOvr>
</p:sld>
</file>

<file path=ppt/theme/theme1.xml><?xml version="1.0" encoding="utf-8"?>
<a:theme xmlns:a="http://schemas.openxmlformats.org/drawingml/2006/main" name="RocaVTI">
  <a:themeElements>
    <a:clrScheme name="AnalogousFromLightSeedLeftStep">
      <a:dk1>
        <a:srgbClr val="000000"/>
      </a:dk1>
      <a:lt1>
        <a:srgbClr val="FFFFFF"/>
      </a:lt1>
      <a:dk2>
        <a:srgbClr val="21373A"/>
      </a:dk2>
      <a:lt2>
        <a:srgbClr val="E8E2E2"/>
      </a:lt2>
      <a:accent1>
        <a:srgbClr val="80A9A7"/>
      </a:accent1>
      <a:accent2>
        <a:srgbClr val="75AB91"/>
      </a:accent2>
      <a:accent3>
        <a:srgbClr val="81AC86"/>
      </a:accent3>
      <a:accent4>
        <a:srgbClr val="86AC76"/>
      </a:accent4>
      <a:accent5>
        <a:srgbClr val="9AA57D"/>
      </a:accent5>
      <a:accent6>
        <a:srgbClr val="A9A274"/>
      </a:accent6>
      <a:hlink>
        <a:srgbClr val="AE696D"/>
      </a:hlink>
      <a:folHlink>
        <a:srgbClr val="7F7F7F"/>
      </a:folHlink>
    </a:clrScheme>
    <a:fontScheme name="Custom 36">
      <a:majorFont>
        <a:latin typeface="Georgia Pro Semibold"/>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F032860FE59B94DB7E8C59EF37275DE" ma:contentTypeVersion="0" ma:contentTypeDescription="Utwórz nowy dokument." ma:contentTypeScope="" ma:versionID="7aa420296c62fc4a5c825d6dc546994f">
  <xsd:schema xmlns:xsd="http://www.w3.org/2001/XMLSchema" xmlns:xs="http://www.w3.org/2001/XMLSchema" xmlns:p="http://schemas.microsoft.com/office/2006/metadata/properties" targetNamespace="http://schemas.microsoft.com/office/2006/metadata/properties" ma:root="true" ma:fieldsID="1bfd4dfa73aff86833de96de8900c00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46950A-8E50-4272-9909-65FD73783151}"/>
</file>

<file path=customXml/itemProps2.xml><?xml version="1.0" encoding="utf-8"?>
<ds:datastoreItem xmlns:ds="http://schemas.openxmlformats.org/officeDocument/2006/customXml" ds:itemID="{2DC484CC-BCE0-4121-9E52-9DED764522D8}"/>
</file>

<file path=customXml/itemProps3.xml><?xml version="1.0" encoding="utf-8"?>
<ds:datastoreItem xmlns:ds="http://schemas.openxmlformats.org/officeDocument/2006/customXml" ds:itemID="{6588AB3E-37D2-449B-BF01-F91BAE0016E2}"/>
</file>

<file path=docProps/app.xml><?xml version="1.0" encoding="utf-8"?>
<Properties xmlns="http://schemas.openxmlformats.org/officeDocument/2006/extended-properties" xmlns:vt="http://schemas.openxmlformats.org/officeDocument/2006/docPropsVTypes">
  <TotalTime>0</TotalTime>
  <Words>5650</Words>
  <Application>WPS Presentation</Application>
  <PresentationFormat>Panoramiczny</PresentationFormat>
  <Paragraphs>100</Paragraphs>
  <Slides>14</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14</vt:i4>
      </vt:variant>
    </vt:vector>
  </HeadingPairs>
  <TitlesOfParts>
    <vt:vector size="27" baseType="lpstr">
      <vt:lpstr>Arial</vt:lpstr>
      <vt:lpstr>SimSun</vt:lpstr>
      <vt:lpstr>Wingdings</vt:lpstr>
      <vt:lpstr>Avenir Next LT Pro Light</vt:lpstr>
      <vt:lpstr>Avenir Next LT Pro</vt:lpstr>
      <vt:lpstr>Segoe Print</vt:lpstr>
      <vt:lpstr>Georgia Pro Semibold</vt:lpstr>
      <vt:lpstr>Georgia</vt:lpstr>
      <vt:lpstr>Microsoft YaHei</vt:lpstr>
      <vt:lpstr>Arial Unicode MS</vt:lpstr>
      <vt:lpstr>Calibri</vt:lpstr>
      <vt:lpstr>Bookman Old Style</vt:lpstr>
      <vt:lpstr>RocaVTI</vt:lpstr>
      <vt:lpstr>Junkers Flugzeug</vt:lpstr>
      <vt:lpstr>Präsentationsplan (Agenda)</vt:lpstr>
      <vt:lpstr>Einführung und Grundkenntnisse</vt:lpstr>
      <vt:lpstr>ein Unternehmen gründen</vt:lpstr>
      <vt:lpstr>Schicksal nach dem Ersten Weltkrieg</vt:lpstr>
      <vt:lpstr>Die Weltwirtschaftskrise der 1930er Jahre</vt:lpstr>
      <vt:lpstr>Hermann Göring Rolle</vt:lpstr>
      <vt:lpstr>Der zweite Weltkrieg</vt:lpstr>
      <vt:lpstr>Nach dem Zweiten Weltkrieg</vt:lpstr>
      <vt:lpstr>Wiederbelebung des Namens</vt:lpstr>
      <vt:lpstr>Produzierte Flugzeugtypen (Beispiele)</vt:lpstr>
      <vt:lpstr>Das Glossar</vt:lpstr>
      <vt:lpstr>die Bibliographie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Junkers Flugzeug</dc:title>
  <dc:creator>Kinga Krewko</dc:creator>
  <cp:lastModifiedBy>Oem</cp:lastModifiedBy>
  <cp:revision>12</cp:revision>
  <dcterms:created xsi:type="dcterms:W3CDTF">2024-05-25T10:56:00Z</dcterms:created>
  <dcterms:modified xsi:type="dcterms:W3CDTF">2024-06-10T21:59:02Z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E618EFFCEBAD40BD8AC0AEF33C64A537_12</vt:lpwstr>
  </property>
  <property fmtid="{D5CDD505-2E9C-101B-9397-08002B2CF9AE}" pid="3" name="KSOProductBuildVer">
    <vt:lpwstr>1045-12.2.0.17119</vt:lpwstr>
  </property>
  <property fmtid="{D5CDD505-2E9C-101B-9397-08002B2CF9AE}" pid="4" name="ContentTypeId">
    <vt:lpwstr>0x0101000F032860FE59B94DB7E8C59EF37275DE</vt:lpwstr>
  </property>
</Properties>
</file>