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presentation.xml" ContentType="application/vnd.openxmlformats-officedocument.presentationml.presentation.main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98" r:id="rId3"/>
    <p:sldId id="299" r:id="rId5"/>
    <p:sldId id="283" r:id="rId6"/>
    <p:sldId id="297" r:id="rId7"/>
    <p:sldId id="308" r:id="rId8"/>
    <p:sldId id="300" r:id="rId9"/>
    <p:sldId id="302" r:id="rId10"/>
    <p:sldId id="303" r:id="rId11"/>
    <p:sldId id="305" r:id="rId12"/>
    <p:sldId id="304" r:id="rId13"/>
    <p:sldId id="306" r:id="rId14"/>
    <p:sldId id="307" r:id="rId15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C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74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6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8" Type="http://schemas.openxmlformats.org/officeDocument/2006/relationships/viewProps" Target="viewProps.xml"/><Relationship Id="rId13" Type="http://schemas.openxmlformats.org/officeDocument/2006/relationships/slide" Target="slides/slide10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4.xml"/><Relationship Id="rId17" Type="http://schemas.openxmlformats.org/officeDocument/2006/relationships/presProps" Target="presProps.xml"/><Relationship Id="rId12" Type="http://schemas.openxmlformats.org/officeDocument/2006/relationships/slide" Target="slides/slide9.xml"/><Relationship Id="rId20" Type="http://schemas.openxmlformats.org/officeDocument/2006/relationships/customXml" Target="../customXml/item1.xml"/><Relationship Id="rId2" Type="http://schemas.openxmlformats.org/officeDocument/2006/relationships/theme" Target="theme/theme1.xml"/><Relationship Id="rId16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9" Type="http://schemas.openxmlformats.org/officeDocument/2006/relationships/tableStyles" Target="tableStyles.xml"/><Relationship Id="rId10" Type="http://schemas.openxmlformats.org/officeDocument/2006/relationships/slide" Target="slides/slide7.xml"/><Relationship Id="rId9" Type="http://schemas.openxmlformats.org/officeDocument/2006/relationships/slide" Target="slides/slide6.xml"/><Relationship Id="rId4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05F6F8-5FA6-46DF-BB02-F43ECCC7D95B}" type="datetime1">
              <a:rPr lang="pl-PL" smtClean="0"/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l-PL" smtClean="0"/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65CE9-30C1-43D6-8A95-9B0D502EF4C4}" type="datetime1">
              <a:rPr lang="pl-PL" smtClean="0"/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Edytuj style wzorca tekstu</a:t>
            </a:r>
            <a:endParaRPr lang="pl-PL" dirty="0"/>
          </a:p>
          <a:p>
            <a:pPr lvl="1" rtl="0"/>
            <a:r>
              <a:rPr lang="pl-PL" dirty="0"/>
              <a:t>Drugi poziom</a:t>
            </a:r>
            <a:endParaRPr lang="pl-PL" dirty="0"/>
          </a:p>
          <a:p>
            <a:pPr lvl="2" rtl="0"/>
            <a:r>
              <a:rPr lang="pl-PL" dirty="0"/>
              <a:t>Trzeci poziom</a:t>
            </a:r>
            <a:endParaRPr lang="pl-PL" dirty="0"/>
          </a:p>
          <a:p>
            <a:pPr lvl="3" rtl="0"/>
            <a:r>
              <a:rPr lang="pl-PL" dirty="0"/>
              <a:t>Czwarty poziom</a:t>
            </a:r>
            <a:endParaRPr lang="pl-PL" dirty="0"/>
          </a:p>
          <a:p>
            <a:pPr lvl="4" rtl="0"/>
            <a:r>
              <a:rPr lang="pl-PL" dirty="0"/>
              <a:t>Piąty poziom</a:t>
            </a:r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pl-PL" smtClean="0"/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</a:fld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lajd tytułow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raz — symbol zastępczy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Tutaj wstaw lub przeciągnij i upuść własne zdjęcie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100" b="1" spc="-300" dirty="0"/>
            </a:lvl1pPr>
          </a:lstStyle>
          <a:p>
            <a:pPr lvl="0" algn="r" rtl="0"/>
            <a:r>
              <a:rPr lang="pl-PL" dirty="0"/>
              <a:t>Kliknij, aby edytować 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4" name="Prostokąt 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5" name="Prostokąt 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  <a:endParaRPr lang="pl-PL" dirty="0"/>
          </a:p>
        </p:txBody>
      </p:sp>
      <p:sp>
        <p:nvSpPr>
          <p:cNvPr id="7" name="Podtytuł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  <a:endParaRPr lang="pl-PL"/>
          </a:p>
          <a:p>
            <a:pPr lvl="1" rtl="0"/>
            <a:r>
              <a:rPr lang="pl-PL"/>
              <a:t>Drugi poziom</a:t>
            </a:r>
            <a:endParaRPr lang="pl-PL"/>
          </a:p>
          <a:p>
            <a:pPr lvl="2" rtl="0"/>
            <a:r>
              <a:rPr lang="pl-PL"/>
              <a:t>Trzeci poziom</a:t>
            </a:r>
            <a:endParaRPr lang="pl-PL"/>
          </a:p>
          <a:p>
            <a:pPr lvl="3" rtl="0"/>
            <a:r>
              <a:rPr lang="pl-PL"/>
              <a:t>Czwarty poziom</a:t>
            </a:r>
            <a:endParaRPr lang="pl-PL"/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Tekst — symbol zastępczy 4"/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  <a:endParaRPr lang="pl-PL"/>
          </a:p>
          <a:p>
            <a:pPr lvl="1" rtl="0"/>
            <a:r>
              <a:rPr lang="pl-PL"/>
              <a:t>Drugi poziom</a:t>
            </a:r>
            <a:endParaRPr lang="pl-PL"/>
          </a:p>
          <a:p>
            <a:pPr lvl="2" rtl="0"/>
            <a:r>
              <a:rPr lang="pl-PL"/>
              <a:t>Trzeci poziom</a:t>
            </a:r>
            <a:endParaRPr lang="pl-PL"/>
          </a:p>
          <a:p>
            <a:pPr lvl="3" rtl="0"/>
            <a:r>
              <a:rPr lang="pl-PL"/>
              <a:t>Czwarty poziom</a:t>
            </a:r>
            <a:endParaRPr lang="pl-PL"/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  <a:endParaRPr lang="pl-PL" dirty="0"/>
          </a:p>
        </p:txBody>
      </p:sp>
      <p:sp>
        <p:nvSpPr>
          <p:cNvPr id="9" name="Podtytuł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  <a:endParaRPr lang="pl-PL"/>
          </a:p>
          <a:p>
            <a:pPr lvl="1" rtl="0"/>
            <a:r>
              <a:rPr lang="pl-PL"/>
              <a:t>Drugi poziom</a:t>
            </a:r>
            <a:endParaRPr lang="pl-PL"/>
          </a:p>
          <a:p>
            <a:pPr lvl="2" rtl="0"/>
            <a:r>
              <a:rPr lang="pl-PL"/>
              <a:t>Trzeci poziom</a:t>
            </a:r>
            <a:endParaRPr lang="pl-PL"/>
          </a:p>
          <a:p>
            <a:pPr lvl="3" rtl="0"/>
            <a:r>
              <a:rPr lang="pl-PL"/>
              <a:t>Czwarty poziom</a:t>
            </a:r>
            <a:endParaRPr lang="pl-PL"/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  <a:endParaRPr lang="pl-PL"/>
          </a:p>
          <a:p>
            <a:pPr lvl="1" rtl="0"/>
            <a:r>
              <a:rPr lang="pl-PL"/>
              <a:t>Drugi poziom</a:t>
            </a:r>
            <a:endParaRPr lang="pl-PL"/>
          </a:p>
          <a:p>
            <a:pPr lvl="2" rtl="0"/>
            <a:r>
              <a:rPr lang="pl-PL"/>
              <a:t>Trzeci poziom</a:t>
            </a:r>
            <a:endParaRPr lang="pl-PL"/>
          </a:p>
          <a:p>
            <a:pPr lvl="3" rtl="0"/>
            <a:r>
              <a:rPr lang="pl-PL"/>
              <a:t>Czwarty poziom</a:t>
            </a:r>
            <a:endParaRPr lang="pl-PL"/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Tekst — symbol zastępczy 5"/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  <a:endParaRPr lang="pl-PL"/>
          </a:p>
          <a:p>
            <a:pPr lvl="1" rtl="0"/>
            <a:r>
              <a:rPr lang="pl-PL"/>
              <a:t>Drugi poziom</a:t>
            </a:r>
            <a:endParaRPr lang="pl-PL"/>
          </a:p>
          <a:p>
            <a:pPr lvl="2" rtl="0"/>
            <a:r>
              <a:rPr lang="pl-PL"/>
              <a:t>Trzeci poziom</a:t>
            </a:r>
            <a:endParaRPr lang="pl-PL"/>
          </a:p>
          <a:p>
            <a:pPr lvl="3" rtl="0"/>
            <a:r>
              <a:rPr lang="pl-PL"/>
              <a:t>Czwarty poziom</a:t>
            </a:r>
            <a:endParaRPr lang="pl-PL"/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</a:fld>
            <a:endParaRPr lang="pl-P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  <a:endParaRPr lang="pl-PL" dirty="0"/>
          </a:p>
        </p:txBody>
      </p:sp>
      <p:sp>
        <p:nvSpPr>
          <p:cNvPr id="10" name="Podtytuł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  <a:endParaRPr lang="pl-PL"/>
          </a:p>
          <a:p>
            <a:pPr lvl="1" rtl="0"/>
            <a:r>
              <a:rPr lang="pl-PL"/>
              <a:t>Drugi poziom</a:t>
            </a:r>
            <a:endParaRPr lang="pl-PL"/>
          </a:p>
          <a:p>
            <a:pPr lvl="2" rtl="0"/>
            <a:r>
              <a:rPr lang="pl-PL"/>
              <a:t>Trzeci poziom</a:t>
            </a:r>
            <a:endParaRPr lang="pl-PL"/>
          </a:p>
          <a:p>
            <a:pPr lvl="3" rtl="0"/>
            <a:r>
              <a:rPr lang="pl-PL"/>
              <a:t>Czwarty poziom</a:t>
            </a:r>
            <a:endParaRPr lang="pl-PL"/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  <a:endParaRPr lang="pl-PL"/>
          </a:p>
          <a:p>
            <a:pPr lvl="1" rtl="0"/>
            <a:r>
              <a:rPr lang="pl-PL"/>
              <a:t>Drugi poziom</a:t>
            </a:r>
            <a:endParaRPr lang="pl-PL"/>
          </a:p>
          <a:p>
            <a:pPr lvl="2" rtl="0"/>
            <a:r>
              <a:rPr lang="pl-PL"/>
              <a:t>Trzeci poziom</a:t>
            </a:r>
            <a:endParaRPr lang="pl-PL"/>
          </a:p>
          <a:p>
            <a:pPr lvl="3" rtl="0"/>
            <a:r>
              <a:rPr lang="pl-PL"/>
              <a:t>Czwarty poziom</a:t>
            </a:r>
            <a:endParaRPr lang="pl-PL"/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Tekst — symbol zastępczy 5"/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  <a:endParaRPr lang="pl-PL"/>
          </a:p>
          <a:p>
            <a:pPr lvl="1" rtl="0"/>
            <a:r>
              <a:rPr lang="pl-PL"/>
              <a:t>Drugi poziom</a:t>
            </a:r>
            <a:endParaRPr lang="pl-PL"/>
          </a:p>
          <a:p>
            <a:pPr lvl="2" rtl="0"/>
            <a:r>
              <a:rPr lang="pl-PL"/>
              <a:t>Trzeci poziom</a:t>
            </a:r>
            <a:endParaRPr lang="pl-PL"/>
          </a:p>
          <a:p>
            <a:pPr lvl="3" rtl="0"/>
            <a:r>
              <a:rPr lang="pl-PL"/>
              <a:t>Czwarty poziom</a:t>
            </a:r>
            <a:endParaRPr lang="pl-PL"/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5" name="Tekst — symbol zastępczy 6"/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  <a:endParaRPr lang="pl-PL"/>
          </a:p>
          <a:p>
            <a:pPr lvl="1" rtl="0"/>
            <a:r>
              <a:rPr lang="pl-PL"/>
              <a:t>Drugi poziom</a:t>
            </a:r>
            <a:endParaRPr lang="pl-PL"/>
          </a:p>
          <a:p>
            <a:pPr lvl="2" rtl="0"/>
            <a:r>
              <a:rPr lang="pl-PL"/>
              <a:t>Trzeci poziom</a:t>
            </a:r>
            <a:endParaRPr lang="pl-PL"/>
          </a:p>
          <a:p>
            <a:pPr lvl="3" rtl="0"/>
            <a:r>
              <a:rPr lang="pl-PL"/>
              <a:t>Czwarty poziom</a:t>
            </a:r>
            <a:endParaRPr lang="pl-PL"/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7" name="Tekst — symbol zastępczy 7"/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  <a:endParaRPr lang="pl-PL"/>
          </a:p>
          <a:p>
            <a:pPr lvl="1" rtl="0"/>
            <a:r>
              <a:rPr lang="pl-PL"/>
              <a:t>Drugi poziom</a:t>
            </a:r>
            <a:endParaRPr lang="pl-PL"/>
          </a:p>
          <a:p>
            <a:pPr lvl="2" rtl="0"/>
            <a:r>
              <a:rPr lang="pl-PL"/>
              <a:t>Trzeci poziom</a:t>
            </a:r>
            <a:endParaRPr lang="pl-PL"/>
          </a:p>
          <a:p>
            <a:pPr lvl="3" rtl="0"/>
            <a:r>
              <a:rPr lang="pl-PL"/>
              <a:t>Czwarty poziom</a:t>
            </a:r>
            <a:endParaRPr lang="pl-PL"/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</a:fld>
            <a:endParaRPr lang="pl-P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  <a:endParaRPr lang="pl-PL" dirty="0"/>
          </a:p>
        </p:txBody>
      </p:sp>
      <p:sp>
        <p:nvSpPr>
          <p:cNvPr id="5" name="Podtytuł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</a:fld>
            <a:endParaRPr lang="pl-P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opka — symbol zastępczy 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  <a:endParaRPr lang="pl-PL" dirty="0"/>
          </a:p>
        </p:txBody>
      </p:sp>
      <p:sp>
        <p:nvSpPr>
          <p:cNvPr id="3" name="Numer slajdu — symbol zastępczy 2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</a:fld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dirty="0"/>
              <a:t>Kliknij, aby edytować styl wzorca 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odziału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raz — symbol zastępczy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Tutaj wstaw lub przeciągnij i upuść </a:t>
            </a:r>
            <a:br>
              <a:rPr lang="pl-PL" dirty="0"/>
            </a:br>
            <a:r>
              <a:rPr lang="pl-PL" dirty="0"/>
              <a:t>własne zdjęcie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100" b="1" spc="-300" dirty="0"/>
            </a:lvl1pPr>
          </a:lstStyle>
          <a:p>
            <a:pPr lvl="0" algn="r" rtl="0"/>
            <a:r>
              <a:rPr lang="pl-PL" dirty="0"/>
              <a:t>Kliknij, aby edytować podział sekcji</a:t>
            </a:r>
            <a:endParaRPr lang="pl-PL" dirty="0"/>
          </a:p>
        </p:txBody>
      </p:sp>
      <p:sp>
        <p:nvSpPr>
          <p:cNvPr id="7" name="Podtytuł 2"/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dirty="0"/>
              <a:t>Kliknij, aby edytować styl wzorca podtytułu</a:t>
            </a:r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  <a:endParaRPr lang="pl-PL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4" name="Prostokąt 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5" name="Prostokąt 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odziału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raz — symbol zastępczy 40"/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Tutaj wstaw lub przeciągnij i upuść </a:t>
            </a:r>
            <a:br>
              <a:rPr lang="pl-PL" dirty="0"/>
            </a:br>
            <a:r>
              <a:rPr lang="pl-PL" dirty="0"/>
              <a:t>własne zdjęcie</a:t>
            </a:r>
            <a:endParaRPr lang="pl-PL" dirty="0"/>
          </a:p>
        </p:txBody>
      </p:sp>
      <p:sp>
        <p:nvSpPr>
          <p:cNvPr id="3" name="Tytuł 1"/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41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l-PL" dirty="0"/>
              <a:t>Kliknij, aby edytować podział sekcji</a:t>
            </a:r>
            <a:endParaRPr lang="pl-PL" dirty="0"/>
          </a:p>
        </p:txBody>
      </p:sp>
      <p:sp>
        <p:nvSpPr>
          <p:cNvPr id="7" name="Podtytuł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dirty="0"/>
              <a:t>Kliknij, aby edytować styl wzorca podtytułu</a:t>
            </a:r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  <a:endParaRPr lang="pl-PL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l-PL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4" name="Prostokąt 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5" name="Prostokąt 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tekstu — ukła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raz — symbol zastępczy 6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Wstaw lub przeciągnij i upuść własne zdjęcie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1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Edytuj tytuł strony</a:t>
            </a:r>
            <a:endParaRPr lang="pl-PL" dirty="0"/>
          </a:p>
        </p:txBody>
      </p:sp>
      <p:sp>
        <p:nvSpPr>
          <p:cNvPr id="10" name="Podtytuł 2"/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  <a:endParaRPr lang="pl-PL"/>
          </a:p>
          <a:p>
            <a:pPr lvl="1" rtl="0"/>
            <a:r>
              <a:rPr lang="pl-PL"/>
              <a:t>Drugi poziom</a:t>
            </a:r>
            <a:endParaRPr lang="pl-PL"/>
          </a:p>
          <a:p>
            <a:pPr lvl="2" rtl="0"/>
            <a:r>
              <a:rPr lang="pl-PL"/>
              <a:t>Trzeci poziom</a:t>
            </a:r>
            <a:endParaRPr lang="pl-PL"/>
          </a:p>
          <a:p>
            <a:pPr lvl="3" rtl="0"/>
            <a:r>
              <a:rPr lang="pl-PL"/>
              <a:t>Czwarty poziom</a:t>
            </a:r>
            <a:endParaRPr lang="pl-PL"/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</a:fld>
            <a:endParaRPr lang="pl-PL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tekstu — ukł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raz — symbol zastępczy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Wstaw lub przeciągnij i upuść własne zdjęcie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90000"/>
              </a:lnSpc>
              <a:defRPr sz="41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  <a:endParaRPr lang="pl-PL" dirty="0"/>
          </a:p>
        </p:txBody>
      </p:sp>
      <p:sp>
        <p:nvSpPr>
          <p:cNvPr id="10" name="Podtytuł 2"/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  <a:endParaRPr lang="pl-PL"/>
          </a:p>
          <a:p>
            <a:pPr lvl="1" rtl="0"/>
            <a:r>
              <a:rPr lang="pl-PL"/>
              <a:t>Drugi poziom</a:t>
            </a:r>
            <a:endParaRPr lang="pl-PL"/>
          </a:p>
          <a:p>
            <a:pPr lvl="2" rtl="0"/>
            <a:r>
              <a:rPr lang="pl-PL"/>
              <a:t>Trzeci poziom</a:t>
            </a:r>
            <a:endParaRPr lang="pl-PL"/>
          </a:p>
          <a:p>
            <a:pPr lvl="3" rtl="0"/>
            <a:r>
              <a:rPr lang="pl-PL"/>
              <a:t>Czwarty poziom</a:t>
            </a:r>
            <a:endParaRPr lang="pl-PL"/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</a:fld>
            <a:endParaRPr lang="pl-PL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  <a:endParaRPr lang="pl-PL" dirty="0"/>
          </a:p>
        </p:txBody>
      </p:sp>
      <p:sp>
        <p:nvSpPr>
          <p:cNvPr id="9" name="Podtytuł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  <a:endParaRPr lang="pl-PL" dirty="0"/>
          </a:p>
        </p:txBody>
      </p:sp>
      <p:sp>
        <p:nvSpPr>
          <p:cNvPr id="3" name="Symbol zastępczy po lewej stronie porównania 1"/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4" name="Zawartość — symbol zastępczy 2"/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  <a:endParaRPr lang="pl-PL"/>
          </a:p>
          <a:p>
            <a:pPr lvl="1" rtl="0"/>
            <a:r>
              <a:rPr lang="pl-PL"/>
              <a:t>Drugi poziom</a:t>
            </a:r>
            <a:endParaRPr lang="pl-PL"/>
          </a:p>
          <a:p>
            <a:pPr lvl="2" rtl="0"/>
            <a:r>
              <a:rPr lang="pl-PL"/>
              <a:t>Trzeci poziom</a:t>
            </a:r>
            <a:endParaRPr lang="pl-PL"/>
          </a:p>
          <a:p>
            <a:pPr lvl="3" rtl="0"/>
            <a:r>
              <a:rPr lang="pl-PL"/>
              <a:t>Czwarty poziom</a:t>
            </a:r>
            <a:endParaRPr lang="pl-PL"/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po lewej stronie porównania 2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8" name="Tekst — symbol zastępczy 4"/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  <a:endParaRPr lang="pl-PL"/>
          </a:p>
          <a:p>
            <a:pPr lvl="1" rtl="0"/>
            <a:r>
              <a:rPr lang="pl-PL"/>
              <a:t>Drugi poziom</a:t>
            </a:r>
            <a:endParaRPr lang="pl-PL"/>
          </a:p>
          <a:p>
            <a:pPr lvl="2" rtl="0"/>
            <a:r>
              <a:rPr lang="pl-PL"/>
              <a:t>Trzeci poziom</a:t>
            </a:r>
            <a:endParaRPr lang="pl-PL"/>
          </a:p>
          <a:p>
            <a:pPr lvl="3" rtl="0"/>
            <a:r>
              <a:rPr lang="pl-PL"/>
              <a:t>Czwarty poziom</a:t>
            </a:r>
            <a:endParaRPr lang="pl-PL"/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że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raz — symbol zastępczy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Wstaw lub przeciągnij i upuść własne zdjęcie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 dirty="0"/>
              <a:t>Wprowadź podpis</a:t>
            </a:r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  <a:endParaRPr lang="pl-PL" dirty="0"/>
          </a:p>
        </p:txBody>
      </p:sp>
      <p:sp>
        <p:nvSpPr>
          <p:cNvPr id="2" name="Numer slajdu — symbol zastępczy 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</a:fld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dirty="0"/>
              <a:t>Kliknij, aby edytować styl wzorca 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ziękujemy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raz — symbol zastępczy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Tutaj wstaw lub przeciągnij i upuść własne zdjęcie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400" b="1" spc="-300" dirty="0"/>
            </a:lvl1pPr>
          </a:lstStyle>
          <a:p>
            <a:pPr lvl="0" algn="r" rtl="0"/>
            <a:r>
              <a:rPr lang="pl-PL" dirty="0"/>
              <a:t>Dziękujemy!</a:t>
            </a:r>
            <a:endParaRPr lang="pl-PL" dirty="0"/>
          </a:p>
        </p:txBody>
      </p:sp>
      <p:sp>
        <p:nvSpPr>
          <p:cNvPr id="9" name="Tekst — symbol zastępczy 5"/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Imię i nazwisko</a:t>
            </a:r>
            <a:endParaRPr lang="pl-PL" dirty="0"/>
          </a:p>
        </p:txBody>
      </p:sp>
      <p:sp>
        <p:nvSpPr>
          <p:cNvPr id="10" name="Tekst — symbol zastępczy 6"/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Numer telefonu</a:t>
            </a:r>
            <a:endParaRPr lang="pl-PL" dirty="0"/>
          </a:p>
        </p:txBody>
      </p:sp>
      <p:sp>
        <p:nvSpPr>
          <p:cNvPr id="11" name="Tekst — symbol zastępczy 7"/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Adres e-mail lub </a:t>
            </a:r>
            <a:r>
              <a:rPr lang="pl-PL" dirty="0" err="1"/>
              <a:t>nick</a:t>
            </a:r>
            <a:r>
              <a:rPr lang="pl-PL" dirty="0"/>
              <a:t> w sieci społecznościowej</a:t>
            </a:r>
            <a:endParaRPr lang="pl-PL" dirty="0"/>
          </a:p>
        </p:txBody>
      </p:sp>
      <p:sp>
        <p:nvSpPr>
          <p:cNvPr id="12" name="Tekst — symbol zastępczy 8"/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Witryna internetowa firmy</a:t>
            </a:r>
            <a:endParaRPr lang="pl-PL" dirty="0"/>
          </a:p>
        </p:txBody>
      </p:sp>
      <p:sp>
        <p:nvSpPr>
          <p:cNvPr id="15" name="Prostokąt 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4" name="Prostokąt 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tytuł strony</a:t>
            </a:r>
            <a:endParaRPr lang="pl-PL" dirty="0"/>
          </a:p>
        </p:txBody>
      </p:sp>
      <p:sp>
        <p:nvSpPr>
          <p:cNvPr id="7" name="Podtytuł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Podtytuł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  <a:endParaRPr lang="pl-PL"/>
          </a:p>
          <a:p>
            <a:pPr lvl="1" rtl="0"/>
            <a:r>
              <a:rPr lang="pl-PL"/>
              <a:t>Drugi poziom</a:t>
            </a:r>
            <a:endParaRPr lang="pl-PL"/>
          </a:p>
          <a:p>
            <a:pPr lvl="2" rtl="0"/>
            <a:r>
              <a:rPr lang="pl-PL"/>
              <a:t>Trzeci poziom</a:t>
            </a:r>
            <a:endParaRPr lang="pl-PL"/>
          </a:p>
          <a:p>
            <a:pPr lvl="3" rtl="0"/>
            <a:r>
              <a:rPr lang="pl-PL"/>
              <a:t>Czwarty poziom</a:t>
            </a:r>
            <a:endParaRPr lang="pl-PL"/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8" name="Prostokąt 27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1" name="Dowolny kształt: Kształt 30"/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pl-PL" dirty="0"/>
              <a:t>Kliknij, aby edytować tytuł strony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l-PL" dirty="0"/>
              <a:t>Edytuj style wzorca tekstu</a:t>
            </a:r>
            <a:endParaRPr lang="pl-PL" dirty="0"/>
          </a:p>
          <a:p>
            <a:pPr lvl="1" rtl="0"/>
            <a:r>
              <a:rPr lang="pl-PL" dirty="0"/>
              <a:t>Drugi poziom</a:t>
            </a:r>
            <a:endParaRPr lang="pl-PL" dirty="0"/>
          </a:p>
          <a:p>
            <a:pPr lvl="2" rtl="0"/>
            <a:r>
              <a:rPr lang="pl-PL" dirty="0"/>
              <a:t>Trzeci poziom</a:t>
            </a:r>
            <a:endParaRPr lang="pl-PL" dirty="0"/>
          </a:p>
          <a:p>
            <a:pPr lvl="3" rtl="0"/>
            <a:r>
              <a:rPr lang="pl-PL" dirty="0"/>
              <a:t>Czwarty poziom</a:t>
            </a:r>
            <a:endParaRPr lang="pl-PL" dirty="0"/>
          </a:p>
          <a:p>
            <a:pPr lvl="4" rtl="0"/>
            <a:r>
              <a:rPr lang="pl-PL" dirty="0"/>
              <a:t>Piąty poziom</a:t>
            </a:r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pl-PL" smtClean="0"/>
            </a:fld>
            <a:endParaRPr lang="pl-PL" dirty="0"/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pl-PL" sz="2500" b="1" i="0" spc="-10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pl-PL" sz="1600" b="1" i="0" spc="-10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pl-PL" sz="1600" b="1" i="0" spc="-100" baseline="0" dirty="0">
                <a:solidFill>
                  <a:schemeClr val="accent1"/>
                </a:solidFill>
                <a:latin typeface="+mj-lt"/>
              </a:rPr>
            </a:br>
            <a:r>
              <a:rPr lang="pl-PL" sz="1200" b="0" i="0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pl-PL" sz="1200" b="0" i="0" spc="14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Prostokąt 8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cxnSp>
        <p:nvCxnSpPr>
          <p:cNvPr id="18" name="Łącznik prosty 17"/>
          <p:cNvCxnSpPr/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hyperlink" Target="https://businessinsider.com.pl/finanse/bankomat-historia-urzadzenia/dxfrdvv" TargetMode="External"/><Relationship Id="rId3" Type="http://schemas.openxmlformats.org/officeDocument/2006/relationships/hyperlink" Target="https://pl.pons.com/t%C5%82umaczenie" TargetMode="External"/><Relationship Id="rId2" Type="http://schemas.openxmlformats.org/officeDocument/2006/relationships/hyperlink" Target="https://pl.wikipedia.org/wiki/Luther_George_Simjian" TargetMode="External"/><Relationship Id="rId1" Type="http://schemas.openxmlformats.org/officeDocument/2006/relationships/hyperlink" Target="https://pl.wikipedia.org/wiki/Bankoma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 descr="Obraz zawierający tekst, Banknot, Gotówka, Obchodzenie się z pieniędzmi&#10;&#10;Opis wygenerowany automatycznie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121" r="2121"/>
          <a:stretch>
            <a:fillRect/>
          </a:stretch>
        </p:blipFill>
        <p:spPr>
          <a:xfrm>
            <a:off x="0" y="0"/>
            <a:ext cx="9780588" cy="6804025"/>
          </a:xfrm>
        </p:spPr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</p:spPr>
        <p:txBody>
          <a:bodyPr rtlCol="0" anchor="ctr"/>
          <a:lstStyle/>
          <a:p>
            <a:pPr algn="ctr" rtl="0"/>
            <a:r>
              <a:rPr lang="pl-PL" sz="8000" dirty="0" err="1">
                <a:solidFill>
                  <a:srgbClr val="25C6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Geldautomat</a:t>
            </a:r>
            <a:endParaRPr lang="pl-PL" sz="6000" dirty="0">
              <a:solidFill>
                <a:srgbClr val="25C6E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5611812" y="4072348"/>
            <a:ext cx="6580188" cy="1621304"/>
          </a:xfrm>
        </p:spPr>
        <p:txBody>
          <a:bodyPr rtlCol="0"/>
          <a:lstStyle/>
          <a:p>
            <a:pPr rtl="0"/>
            <a:r>
              <a:rPr lang="pl-PL" dirty="0" err="1"/>
              <a:t>Präsentiert</a:t>
            </a:r>
            <a:r>
              <a:rPr lang="pl-PL" dirty="0"/>
              <a:t> von Agnieszka Dwojak</a:t>
            </a:r>
            <a:endParaRPr lang="pl-PL" dirty="0"/>
          </a:p>
          <a:p>
            <a:pPr rtl="0"/>
            <a:r>
              <a:rPr lang="pl-PL" dirty="0" err="1"/>
              <a:t>Studentin</a:t>
            </a:r>
            <a:r>
              <a:rPr lang="pl-PL" dirty="0"/>
              <a:t> des 2. </a:t>
            </a:r>
            <a:r>
              <a:rPr lang="pl-PL" dirty="0" err="1"/>
              <a:t>Studienjahres</a:t>
            </a:r>
            <a:endParaRPr lang="pl-PL" dirty="0"/>
          </a:p>
          <a:p>
            <a:pPr rtl="0"/>
            <a:r>
              <a:rPr lang="pl-PL" dirty="0" err="1"/>
              <a:t>Institut</a:t>
            </a:r>
            <a:r>
              <a:rPr lang="pl-PL" dirty="0"/>
              <a:t> </a:t>
            </a:r>
            <a:r>
              <a:rPr lang="pl-PL" dirty="0" err="1"/>
              <a:t>für</a:t>
            </a:r>
            <a:r>
              <a:rPr lang="pl-PL" dirty="0"/>
              <a:t> </a:t>
            </a:r>
            <a:r>
              <a:rPr lang="pl-PL" dirty="0" err="1"/>
              <a:t>Rechnungs</a:t>
            </a:r>
            <a:r>
              <a:rPr lang="pl-PL" dirty="0"/>
              <a:t>- </a:t>
            </a:r>
            <a:r>
              <a:rPr lang="pl-PL" dirty="0" err="1"/>
              <a:t>und</a:t>
            </a:r>
            <a:r>
              <a:rPr lang="pl-PL" dirty="0"/>
              <a:t> </a:t>
            </a:r>
            <a:r>
              <a:rPr lang="pl-PL" dirty="0" err="1"/>
              <a:t>Finanzwesen</a:t>
            </a:r>
            <a:r>
              <a:rPr lang="pl-PL" dirty="0"/>
              <a:t> </a:t>
            </a:r>
            <a:r>
              <a:rPr lang="pl-PL" dirty="0" err="1"/>
              <a:t>Rzeszower</a:t>
            </a:r>
            <a:r>
              <a:rPr lang="pl-PL" dirty="0"/>
              <a:t> </a:t>
            </a:r>
            <a:r>
              <a:rPr lang="pl-PL" dirty="0" err="1"/>
              <a:t>Universität</a:t>
            </a:r>
            <a:endParaRPr lang="pl-PL" dirty="0"/>
          </a:p>
          <a:p>
            <a:pPr rtl="0"/>
            <a:r>
              <a:rPr lang="pl-PL" dirty="0"/>
              <a:t>2023/2024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Symbol zastępczy numeru slajd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l-PL" smtClean="0"/>
            </a:fld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954515" y="1485350"/>
            <a:ext cx="6858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ndara" panose="020E0502030303020204" pitchFamily="34" charset="0"/>
              <a:buChar char="◊"/>
            </a:pPr>
            <a:r>
              <a:rPr lang="pl-PL" sz="2800" dirty="0"/>
              <a:t>der </a:t>
            </a:r>
            <a:r>
              <a:rPr lang="pl-PL" sz="2800" dirty="0" err="1"/>
              <a:t>Geldautomat</a:t>
            </a:r>
            <a:r>
              <a:rPr lang="pl-PL" sz="2800" dirty="0"/>
              <a:t> - bankomat </a:t>
            </a:r>
            <a:endParaRPr lang="pl-PL" sz="2800" dirty="0"/>
          </a:p>
          <a:p>
            <a:pPr marL="285750" indent="-285750">
              <a:buFont typeface="Candara" panose="020E0502030303020204" pitchFamily="34" charset="0"/>
              <a:buChar char="◊"/>
            </a:pPr>
            <a:r>
              <a:rPr lang="pl-PL" sz="2800" dirty="0" err="1"/>
              <a:t>erfinden</a:t>
            </a:r>
            <a:r>
              <a:rPr lang="pl-PL" sz="2800" dirty="0"/>
              <a:t> - wynajdować (wynaleźć)</a:t>
            </a:r>
            <a:endParaRPr lang="pl-PL" sz="2800" dirty="0"/>
          </a:p>
          <a:p>
            <a:pPr marL="285750" indent="-285750">
              <a:buFont typeface="Candara" panose="020E0502030303020204" pitchFamily="34" charset="0"/>
              <a:buChar char="◊"/>
            </a:pPr>
            <a:r>
              <a:rPr lang="pl-PL" sz="2800" dirty="0" err="1"/>
              <a:t>die</a:t>
            </a:r>
            <a:r>
              <a:rPr lang="pl-PL" sz="2800" dirty="0"/>
              <a:t> </a:t>
            </a:r>
            <a:r>
              <a:rPr lang="pl-PL" sz="2800" dirty="0" err="1"/>
              <a:t>Bargeldabhebung</a:t>
            </a:r>
            <a:r>
              <a:rPr lang="pl-PL" sz="2800" dirty="0"/>
              <a:t> – wypłata gotówki</a:t>
            </a:r>
            <a:endParaRPr lang="pl-PL" sz="2800" dirty="0"/>
          </a:p>
          <a:p>
            <a:pPr marL="285750" indent="-285750">
              <a:buFont typeface="Candara" panose="020E0502030303020204" pitchFamily="34" charset="0"/>
              <a:buChar char="◊"/>
            </a:pPr>
            <a:r>
              <a:rPr lang="pl-PL" sz="2800" dirty="0" err="1"/>
              <a:t>die</a:t>
            </a:r>
            <a:r>
              <a:rPr lang="pl-PL" sz="2800" dirty="0"/>
              <a:t> </a:t>
            </a:r>
            <a:r>
              <a:rPr lang="pl-PL" sz="2800" dirty="0" err="1"/>
              <a:t>Selbstbedienung</a:t>
            </a:r>
            <a:r>
              <a:rPr lang="pl-PL" sz="2800" dirty="0"/>
              <a:t> – samoobsługa</a:t>
            </a:r>
            <a:endParaRPr lang="pl-PL" sz="2800" dirty="0"/>
          </a:p>
          <a:p>
            <a:pPr marL="285750" indent="-285750">
              <a:buFont typeface="Candara" panose="020E0502030303020204" pitchFamily="34" charset="0"/>
              <a:buChar char="◊"/>
            </a:pPr>
            <a:r>
              <a:rPr lang="pl-PL" sz="2800" dirty="0"/>
              <a:t>der </a:t>
            </a:r>
            <a:r>
              <a:rPr lang="pl-PL" sz="2800" dirty="0" err="1"/>
              <a:t>Schöpfer</a:t>
            </a:r>
            <a:r>
              <a:rPr lang="pl-PL" sz="2800" dirty="0"/>
              <a:t> – twórca</a:t>
            </a:r>
            <a:endParaRPr lang="pl-PL" sz="2800" dirty="0"/>
          </a:p>
          <a:p>
            <a:pPr marL="285750" indent="-285750">
              <a:buFont typeface="Candara" panose="020E0502030303020204" pitchFamily="34" charset="0"/>
              <a:buChar char="◊"/>
            </a:pPr>
            <a:r>
              <a:rPr lang="pl-PL" sz="2800" dirty="0" err="1"/>
              <a:t>das</a:t>
            </a:r>
            <a:r>
              <a:rPr lang="pl-PL" sz="2800" dirty="0"/>
              <a:t> </a:t>
            </a:r>
            <a:r>
              <a:rPr lang="pl-PL" sz="2800" dirty="0" err="1"/>
              <a:t>Röntgengerät</a:t>
            </a:r>
            <a:r>
              <a:rPr lang="pl-PL" sz="2800" dirty="0"/>
              <a:t> - aparat rentgenowski </a:t>
            </a:r>
            <a:endParaRPr lang="pl-PL" sz="2800" dirty="0"/>
          </a:p>
          <a:p>
            <a:pPr marL="285750" indent="-285750">
              <a:buFont typeface="Candara" panose="020E0502030303020204" pitchFamily="34" charset="0"/>
              <a:buChar char="◊"/>
            </a:pPr>
            <a:r>
              <a:rPr lang="pl-PL" sz="2800" dirty="0" err="1"/>
              <a:t>ausschließlich</a:t>
            </a:r>
            <a:r>
              <a:rPr lang="pl-PL" sz="2800" dirty="0"/>
              <a:t> - wyłączny </a:t>
            </a:r>
            <a:endParaRPr lang="pl-PL" sz="2800" dirty="0"/>
          </a:p>
          <a:p>
            <a:pPr marL="285750" indent="-285750">
              <a:buFont typeface="Candara" panose="020E0502030303020204" pitchFamily="34" charset="0"/>
              <a:buChar char="◊"/>
            </a:pPr>
            <a:r>
              <a:rPr lang="pl-PL" sz="2800" dirty="0"/>
              <a:t>der </a:t>
            </a:r>
            <a:r>
              <a:rPr lang="pl-PL" sz="2800" dirty="0" err="1"/>
              <a:t>Kreislauf</a:t>
            </a:r>
            <a:r>
              <a:rPr lang="pl-PL" sz="2800" dirty="0"/>
              <a:t> - cykl, obieg </a:t>
            </a:r>
            <a:endParaRPr lang="pl-PL" sz="2800" dirty="0"/>
          </a:p>
          <a:p>
            <a:pPr marL="285750" indent="-285750">
              <a:buFont typeface="Candara" panose="020E0502030303020204" pitchFamily="34" charset="0"/>
              <a:buChar char="◊"/>
            </a:pPr>
            <a:r>
              <a:rPr lang="pl-PL" sz="2800" dirty="0"/>
              <a:t>der </a:t>
            </a:r>
            <a:r>
              <a:rPr lang="pl-PL" sz="2800" dirty="0" err="1"/>
              <a:t>Umlauf</a:t>
            </a:r>
            <a:r>
              <a:rPr lang="pl-PL" sz="2800" dirty="0"/>
              <a:t> obieg </a:t>
            </a:r>
            <a:endParaRPr lang="pl-PL" sz="2800" dirty="0"/>
          </a:p>
          <a:p>
            <a:pPr marL="285750" indent="-285750">
              <a:buFont typeface="Candara" panose="020E0502030303020204" pitchFamily="34" charset="0"/>
              <a:buChar char="◊"/>
            </a:pPr>
            <a:r>
              <a:rPr lang="pl-PL" sz="2800" dirty="0" err="1"/>
              <a:t>kontinuierlich</a:t>
            </a:r>
            <a:r>
              <a:rPr lang="pl-PL" sz="2800" dirty="0"/>
              <a:t> ciągły, nieprzerwany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0338317" y="6422426"/>
            <a:ext cx="1194319" cy="363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0231016" y="6433462"/>
            <a:ext cx="1632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>
                <a:latin typeface="Linux Libertine"/>
              </a:rPr>
              <a:t>Geldautomat</a:t>
            </a:r>
            <a:endParaRPr lang="pl-PL" sz="1400" dirty="0">
              <a:latin typeface="Linux Libertine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726815" y="136789"/>
            <a:ext cx="4738370" cy="1198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Wörterbuch</a:t>
            </a:r>
            <a:endParaRPr lang="pl-PL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Symbol zastępczy numeru slajd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l-PL" smtClean="0"/>
            </a:fld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9983754" y="6412612"/>
            <a:ext cx="1776245" cy="363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0231016" y="6433462"/>
            <a:ext cx="1632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>
                <a:latin typeface="Linux Libertine"/>
              </a:rPr>
              <a:t>Geldautomat</a:t>
            </a:r>
            <a:endParaRPr lang="pl-PL" sz="1400" dirty="0">
              <a:latin typeface="Linux Libertine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399915" y="123190"/>
            <a:ext cx="3324225" cy="11068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Quellen</a:t>
            </a:r>
            <a:r>
              <a:rPr lang="pl-PL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Linux Libertine"/>
              </a:rPr>
              <a:t>:</a:t>
            </a:r>
            <a:endParaRPr lang="pl-PL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Linux Libertine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41783" y="1991055"/>
            <a:ext cx="948923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hlinkClick r:id="rId1"/>
              </a:rPr>
              <a:t>https://de.wikipedia.org/wiki/Geldautomat#Hersteller_von_Geldautomaten</a:t>
            </a:r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hlinkClick r:id="rId1"/>
              </a:rPr>
              <a:t>https://pl.wikipedia.org/wiki/Bankomat</a:t>
            </a:r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hlinkClick r:id="rId2"/>
              </a:rPr>
              <a:t>https://pl.wikipedia.org/wiki/Luther_George_Simjian</a:t>
            </a:r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hlinkClick r:id="rId3"/>
              </a:rPr>
              <a:t>https://pl.pons.com/t%C5%82umaczenie</a:t>
            </a:r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hlinkClick r:id="rId4"/>
              </a:rPr>
              <a:t>https://businessinsider.com.pl/finanse/bankomat-historia-urzadzenia/dxfrdvv</a:t>
            </a:r>
            <a:endParaRPr lang="pl-PL" sz="2400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>
            <a:alphaModFix amt="2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7000" contrast="-18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2216" y="0"/>
            <a:ext cx="96675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l-PL" smtClean="0"/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310327" y="6416184"/>
            <a:ext cx="1203649" cy="363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10231016" y="6433462"/>
            <a:ext cx="1632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>
                <a:latin typeface="Linux Libertine"/>
              </a:rPr>
              <a:t>Geldautomat</a:t>
            </a:r>
            <a:endParaRPr lang="pl-PL" sz="1400" dirty="0">
              <a:latin typeface="Linux Libertine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75387" y="1139239"/>
            <a:ext cx="1104122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dirty="0">
                <a:latin typeface="Calibri" panose="020F0502020204030204" pitchFamily="34" charset="0"/>
                <a:cs typeface="Calibri" panose="020F0502020204030204" pitchFamily="34" charset="0"/>
              </a:rPr>
              <a:t>DANKE </a:t>
            </a:r>
            <a:endParaRPr lang="pl-PL" sz="8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8800" dirty="0">
                <a:latin typeface="Calibri" panose="020F0502020204030204" pitchFamily="34" charset="0"/>
                <a:cs typeface="Calibri" panose="020F0502020204030204" pitchFamily="34" charset="0"/>
              </a:rPr>
              <a:t>FÜR IHRE AUFMERKSAMKEIT!</a:t>
            </a:r>
            <a:endParaRPr lang="pl-PL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2000" y="576996"/>
            <a:ext cx="11328000" cy="432000"/>
          </a:xfrm>
        </p:spPr>
        <p:txBody>
          <a:bodyPr/>
          <a:lstStyle/>
          <a:p>
            <a:pPr algn="ctr"/>
            <a:r>
              <a:rPr lang="pl-PL" sz="800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pl-PL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323323" y="1515773"/>
            <a:ext cx="7907693" cy="5071577"/>
          </a:xfrm>
        </p:spPr>
        <p:txBody>
          <a:bodyPr anchor="ctr"/>
          <a:lstStyle/>
          <a:p>
            <a:r>
              <a:rPr lang="pl-PL" sz="3600" dirty="0" err="1"/>
              <a:t>Geldautomatdefinition</a:t>
            </a:r>
            <a:endParaRPr lang="pl-PL" sz="3600" dirty="0"/>
          </a:p>
          <a:p>
            <a:r>
              <a:rPr lang="de-DE" sz="3600" dirty="0"/>
              <a:t>Wer hat den Geldautomaten erfunden?</a:t>
            </a:r>
            <a:endParaRPr lang="pl-PL" sz="3600" dirty="0"/>
          </a:p>
          <a:p>
            <a:r>
              <a:rPr lang="pl-PL" sz="3600" dirty="0" err="1"/>
              <a:t>Wichtigste</a:t>
            </a:r>
            <a:r>
              <a:rPr lang="pl-PL" sz="3600" dirty="0"/>
              <a:t> Daten</a:t>
            </a:r>
            <a:endParaRPr lang="pl-PL" sz="3600" dirty="0"/>
          </a:p>
          <a:p>
            <a:r>
              <a:rPr lang="pl-PL" sz="3600" dirty="0" err="1"/>
              <a:t>Arten</a:t>
            </a:r>
            <a:r>
              <a:rPr lang="pl-PL" sz="3600" dirty="0"/>
              <a:t> von </a:t>
            </a:r>
            <a:r>
              <a:rPr lang="pl-PL" sz="3600" dirty="0" err="1"/>
              <a:t>Geldautomaten</a:t>
            </a:r>
            <a:endParaRPr lang="pl-PL" sz="3600" dirty="0"/>
          </a:p>
          <a:p>
            <a:r>
              <a:rPr lang="pl-PL" sz="3600" dirty="0"/>
              <a:t>Quiz</a:t>
            </a:r>
            <a:endParaRPr lang="pl-PL" sz="3600" dirty="0"/>
          </a:p>
          <a:p>
            <a:r>
              <a:rPr lang="pl-PL" sz="3600" dirty="0" err="1"/>
              <a:t>Wörterbuch</a:t>
            </a:r>
            <a:endParaRPr lang="pl-PL" sz="3600" dirty="0"/>
          </a:p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l-PL" smtClean="0"/>
            </a:fld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0310327" y="6371352"/>
            <a:ext cx="1119673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0231016" y="6433462"/>
            <a:ext cx="1632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>
                <a:latin typeface="Linux Libertine"/>
              </a:rPr>
              <a:t>Geldautomat</a:t>
            </a:r>
            <a:endParaRPr lang="pl-PL" sz="1400" dirty="0">
              <a:latin typeface="Linux Liberti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wartość — symbol zastępczy 3"/>
          <p:cNvSpPr>
            <a:spLocks noGrp="1"/>
          </p:cNvSpPr>
          <p:nvPr>
            <p:ph sz="half" idx="1"/>
          </p:nvPr>
        </p:nvSpPr>
        <p:spPr>
          <a:xfrm>
            <a:off x="495141" y="1354236"/>
            <a:ext cx="5430416" cy="4015064"/>
          </a:xfrm>
        </p:spPr>
        <p:txBody>
          <a:bodyPr rtlCol="0" anchor="ctr"/>
          <a:lstStyle/>
          <a:p>
            <a:pPr marL="0" indent="0" rtl="0">
              <a:buNone/>
            </a:pP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rtl="0">
              <a:buNone/>
            </a:pPr>
            <a:r>
              <a:rPr lang="pl-PL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Geldautomat</a:t>
            </a:r>
            <a:r>
              <a:rPr lang="pl-PL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de-DE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ist ein technisches Gerät</a:t>
            </a:r>
            <a:r>
              <a:rPr lang="pl-PL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de-DE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zur</a:t>
            </a:r>
            <a:r>
              <a:rPr lang="pl-PL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de-DE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Bargeldabhebung</a:t>
            </a:r>
            <a:r>
              <a:rPr lang="pl-PL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de-DE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in</a:t>
            </a:r>
            <a:r>
              <a:rPr lang="pl-PL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de-DE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Selbstbedienung bei Geld- und Kreditinstituten vom eigenen </a:t>
            </a:r>
            <a:r>
              <a:rPr lang="de-DE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Giro-oder</a:t>
            </a:r>
            <a:r>
              <a:rPr lang="de-DE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 Kreditkartenkonto</a:t>
            </a:r>
            <a:r>
              <a:rPr lang="pl-PL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de-DE" sz="36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indent="0" rtl="0">
              <a:buNone/>
            </a:pP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rtl="0">
              <a:buNone/>
            </a:pPr>
            <a:endParaRPr lang="pl-PL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rtl="0">
              <a:buNone/>
            </a:pPr>
            <a:endParaRPr lang="pl-PL" sz="2800" dirty="0"/>
          </a:p>
        </p:txBody>
      </p:sp>
      <p:sp>
        <p:nvSpPr>
          <p:cNvPr id="20" name="Prostokąt 19" descr="Blok z akcentem"/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pl-PL" dirty="0"/>
              <a:t>Lorem ipsum dolor sit amet, consectetur adipiscing elit. Etiam aliquet eu mi quis lacinia. Ut fermentum a magna ut.</a:t>
            </a:r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086392" y="6371350"/>
            <a:ext cx="1502228" cy="420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0231016" y="6433462"/>
            <a:ext cx="1632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>
                <a:latin typeface="Linux Libertine"/>
              </a:rPr>
              <a:t>Geldautomat</a:t>
            </a:r>
            <a:endParaRPr lang="pl-PL" sz="1400" dirty="0">
              <a:latin typeface="Linux Libertine"/>
            </a:endParaRPr>
          </a:p>
        </p:txBody>
      </p:sp>
      <p:pic>
        <p:nvPicPr>
          <p:cNvPr id="13" name="Symbol zastępczy obrazu 12" descr="Obraz zawierający tekst, czerwony, budynek, bankomat&#10;&#10;Opis wygenerowany automatycznie"/>
          <p:cNvPicPr>
            <a:picLocks noGrp="1" noChangeAspect="1"/>
          </p:cNvPicPr>
          <p:nvPr>
            <p:ph type="pic" sz="quarter" idx="14"/>
          </p:nvPr>
        </p:nvPicPr>
        <p:blipFill>
          <a:blip r:embed="rId1">
            <a:alphaModFix amt="20000"/>
          </a:blip>
          <a:srcRect t="10811" b="10811"/>
          <a:stretch>
            <a:fillRect/>
          </a:stretch>
        </p:blipFill>
        <p:spPr>
          <a:xfrm>
            <a:off x="6096000" y="-1"/>
            <a:ext cx="6096000" cy="6371351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33457" y="4168399"/>
            <a:ext cx="5430416" cy="985000"/>
          </a:xfrm>
        </p:spPr>
        <p:txBody>
          <a:bodyPr rtlCol="0"/>
          <a:lstStyle/>
          <a:p>
            <a:pPr algn="ctr" rtl="0"/>
            <a:r>
              <a:rPr lang="pl-PL" sz="4000" b="0" dirty="0" err="1">
                <a:latin typeface="Calibri" panose="020F0502020204030204" pitchFamily="34" charset="0"/>
                <a:cs typeface="Calibri" panose="020F0502020204030204" pitchFamily="34" charset="0"/>
              </a:rPr>
              <a:t>Geldautomatdefinition</a:t>
            </a:r>
            <a:endParaRPr lang="pl-PL" sz="4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 descr="Blok z akcentem"/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de-DE" sz="2200" dirty="0"/>
              <a:t>Er war ein amerikanischer Erfinder armenischer Herkunft, der Erfinder des Geldautomaten, des Röntgengeräts und der Kamera.</a:t>
            </a:r>
            <a:endParaRPr lang="pl-PL" sz="2200" dirty="0"/>
          </a:p>
          <a:p>
            <a:pPr marL="0" indent="0" rtl="0">
              <a:buNone/>
            </a:pPr>
            <a:r>
              <a:rPr lang="de-DE" sz="2200" dirty="0"/>
              <a:t>Sim</a:t>
            </a:r>
            <a:r>
              <a:rPr lang="pl-PL" sz="2200" dirty="0"/>
              <a:t>j</a:t>
            </a:r>
            <a:r>
              <a:rPr lang="de-DE" sz="2200" dirty="0" err="1"/>
              <a:t>ian</a:t>
            </a:r>
            <a:r>
              <a:rPr lang="de-DE" sz="2200" dirty="0"/>
              <a:t> entwarf 1939 den ersten Geldautomaten, den er „</a:t>
            </a:r>
            <a:r>
              <a:rPr lang="de-DE" sz="2200" dirty="0" err="1"/>
              <a:t>Bankograph</a:t>
            </a:r>
            <a:r>
              <a:rPr lang="de-DE" sz="2200" dirty="0"/>
              <a:t>“ nannte.</a:t>
            </a:r>
            <a:endParaRPr lang="pl-PL" sz="220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</a:fld>
            <a:endParaRPr lang="pl-PL" dirty="0"/>
          </a:p>
        </p:txBody>
      </p:sp>
      <p:pic>
        <p:nvPicPr>
          <p:cNvPr id="18" name="Symbol zastępczy obrazu 17" descr="Obraz zawierający szkic, rysowanie, biały, Grafika liniowa&#10;&#10;Opis wygenerowany automatycznie"/>
          <p:cNvPicPr>
            <a:picLocks noGrp="1" noChangeAspect="1"/>
          </p:cNvPicPr>
          <p:nvPr>
            <p:ph type="pic" sz="quarter" idx="14"/>
          </p:nvPr>
        </p:nvPicPr>
        <p:blipFill>
          <a:blip r:embed="rId1">
            <a:alphaModFix amt="35000"/>
            <a:lum bright="70000" contrast="-70000"/>
          </a:blip>
          <a:srcRect l="2155" r="2155"/>
          <a:stretch>
            <a:fillRect/>
          </a:stretch>
        </p:blipFill>
        <p:spPr/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 rtlCol="0" anchor="t"/>
          <a:lstStyle/>
          <a:p>
            <a:pPr algn="ctr"/>
            <a:r>
              <a:rPr lang="pl-PL" sz="5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Luther</a:t>
            </a:r>
            <a:r>
              <a:rPr lang="pl-PL" sz="5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George </a:t>
            </a:r>
            <a:r>
              <a:rPr lang="pl-PL" sz="5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Simjian</a:t>
            </a:r>
            <a:br>
              <a:rPr lang="pl-PL" sz="2800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pl-PL" sz="600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algn="ctr" rtl="0"/>
            <a:r>
              <a:rPr lang="pl-PL" dirty="0"/>
              <a:t> </a:t>
            </a:r>
            <a:r>
              <a:rPr lang="de-DE" dirty="0"/>
              <a:t>Schöpfer und Designer des Geldautomaten</a:t>
            </a:r>
            <a:endParaRPr lang="pl-PL" dirty="0"/>
          </a:p>
        </p:txBody>
      </p:sp>
      <p:sp>
        <p:nvSpPr>
          <p:cNvPr id="21" name="Prostokąt 20"/>
          <p:cNvSpPr/>
          <p:nvPr/>
        </p:nvSpPr>
        <p:spPr>
          <a:xfrm>
            <a:off x="10366310" y="6371350"/>
            <a:ext cx="1091682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/>
          <p:cNvSpPr txBox="1"/>
          <p:nvPr/>
        </p:nvSpPr>
        <p:spPr>
          <a:xfrm>
            <a:off x="10269635" y="6433461"/>
            <a:ext cx="1632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>
                <a:latin typeface="Linux Libertine"/>
              </a:rPr>
              <a:t>Geldautomat</a:t>
            </a:r>
            <a:endParaRPr lang="pl-PL" sz="1400" dirty="0">
              <a:latin typeface="Linux Libertine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050" y="67295"/>
            <a:ext cx="1218940" cy="16231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obrazu 9"/>
          <p:cNvPicPr>
            <a:picLocks noGrp="1" noChangeAspect="1"/>
          </p:cNvPicPr>
          <p:nvPr>
            <p:ph type="pic" sz="quarter" idx="14"/>
          </p:nvPr>
        </p:nvPicPr>
        <p:blipFill>
          <a:blip r:embed="rId1"/>
          <a:srcRect l="2" r="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800" b="0" dirty="0">
                <a:latin typeface="Calibri" panose="020F0502020204030204" pitchFamily="34" charset="0"/>
                <a:cs typeface="Calibri" panose="020F0502020204030204" pitchFamily="34" charset="0"/>
              </a:rPr>
              <a:t>John Adrian Shepherd-</a:t>
            </a:r>
            <a:r>
              <a:rPr lang="pl-PL" sz="4800" b="0" dirty="0" err="1">
                <a:latin typeface="Calibri" panose="020F0502020204030204" pitchFamily="34" charset="0"/>
                <a:cs typeface="Calibri" panose="020F0502020204030204" pitchFamily="34" charset="0"/>
              </a:rPr>
              <a:t>Barron</a:t>
            </a:r>
            <a:r>
              <a:rPr lang="pl-PL" sz="4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4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algn="ctr"/>
            <a:r>
              <a:rPr lang="pl-PL" sz="2000" dirty="0" err="1"/>
              <a:t>Zweiter</a:t>
            </a:r>
            <a:r>
              <a:rPr lang="pl-PL" sz="2000" dirty="0"/>
              <a:t> </a:t>
            </a:r>
            <a:r>
              <a:rPr lang="pl-PL" sz="2000" dirty="0" err="1"/>
              <a:t>Erfinder</a:t>
            </a:r>
            <a:r>
              <a:rPr lang="pl-PL" sz="2000" dirty="0"/>
              <a:t> des </a:t>
            </a:r>
            <a:r>
              <a:rPr lang="pl-PL" sz="2000" dirty="0" err="1"/>
              <a:t>Geldautomaten</a:t>
            </a:r>
            <a:endParaRPr lang="pl-PL" sz="20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de-DE" sz="2000" dirty="0"/>
              <a:t>Er gilt als zweiter Erfinder des Geldautomaten, da der von </a:t>
            </a:r>
            <a:r>
              <a:rPr lang="de-DE" sz="2000" dirty="0" err="1"/>
              <a:t>Simjian</a:t>
            </a:r>
            <a:r>
              <a:rPr lang="de-DE" sz="2000" dirty="0"/>
              <a:t> aufgrund mangelnder Akzeptanz bei den Kunden nach einem halben Jahr wieder abgebaut wurde.</a:t>
            </a:r>
            <a:endParaRPr lang="pl-PL" sz="2000" dirty="0"/>
          </a:p>
          <a:p>
            <a:pPr marL="0" indent="0" algn="ctr">
              <a:buNone/>
            </a:pPr>
            <a:r>
              <a:rPr lang="de-DE" sz="2000" dirty="0"/>
              <a:t>Der erste Geldautomat der Welt erschien am 27. Juni 1967 in London</a:t>
            </a:r>
            <a:r>
              <a:rPr lang="pl-PL" sz="2000" dirty="0"/>
              <a:t>.</a:t>
            </a:r>
            <a:endParaRPr lang="pl-PL" sz="20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l-PL" smtClean="0"/>
            </a:fld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0207690" y="6406853"/>
            <a:ext cx="1259632" cy="363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0269635" y="6433461"/>
            <a:ext cx="1632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>
                <a:latin typeface="Linux Libertine"/>
              </a:rPr>
              <a:t>Geldautomat</a:t>
            </a:r>
            <a:endParaRPr lang="pl-PL" sz="1400" dirty="0">
              <a:latin typeface="Linux Liberti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hotocopy trans="30000"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3669" y="-38111"/>
            <a:ext cx="8338331" cy="6431696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809722" y="2511902"/>
            <a:ext cx="3658378" cy="1537583"/>
          </a:xfrm>
        </p:spPr>
        <p:txBody>
          <a:bodyPr anchor="t"/>
          <a:lstStyle/>
          <a:p>
            <a:pPr marL="266700" marR="0" lvl="0" indent="-2667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kumimoji="0" lang="pl-PL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Wichtigste</a:t>
            </a: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Daten</a:t>
            </a:r>
            <a:b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942393" y="1780980"/>
            <a:ext cx="4523068" cy="2999426"/>
          </a:xfrm>
        </p:spPr>
        <p:txBody>
          <a:bodyPr/>
          <a:lstStyle/>
          <a:p>
            <a:pPr algn="just"/>
            <a:r>
              <a:rPr lang="pl-PL" sz="4000" dirty="0"/>
              <a:t>1939</a:t>
            </a:r>
            <a:endParaRPr lang="pl-PL" sz="4000" dirty="0"/>
          </a:p>
          <a:p>
            <a:pPr algn="just"/>
            <a:r>
              <a:rPr lang="pl-PL" sz="4000" dirty="0"/>
              <a:t>1959/1961</a:t>
            </a:r>
            <a:endParaRPr lang="pl-PL" sz="4000" dirty="0"/>
          </a:p>
          <a:p>
            <a:pPr algn="just"/>
            <a:r>
              <a:rPr lang="pl-PL" sz="4000" dirty="0"/>
              <a:t>1967</a:t>
            </a:r>
            <a:endParaRPr lang="pl-PL" sz="4000" dirty="0"/>
          </a:p>
          <a:p>
            <a:pPr algn="just"/>
            <a:r>
              <a:rPr lang="pl-PL" sz="4000" dirty="0"/>
              <a:t>1968</a:t>
            </a:r>
            <a:endParaRPr lang="pl-PL" sz="4000" dirty="0"/>
          </a:p>
          <a:p>
            <a:pPr algn="just"/>
            <a:r>
              <a:rPr lang="pl-PL" sz="4000" dirty="0"/>
              <a:t>1987</a:t>
            </a:r>
            <a:endParaRPr lang="pl-PL" sz="40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l-PL" smtClean="0"/>
            </a:fld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0215006" y="6417586"/>
            <a:ext cx="1315616" cy="363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0231016" y="6433462"/>
            <a:ext cx="1632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>
                <a:latin typeface="Linux Libertine"/>
              </a:rPr>
              <a:t>Geldautomat</a:t>
            </a:r>
            <a:endParaRPr lang="pl-PL" sz="1400" dirty="0">
              <a:latin typeface="Linux Liberti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Symbol zastępczy numeru slajd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l-PL" smtClean="0"/>
            </a:fld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0198359" y="6405586"/>
            <a:ext cx="1278294" cy="363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0231016" y="6433462"/>
            <a:ext cx="1632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>
                <a:latin typeface="Linux Libertine"/>
              </a:rPr>
              <a:t>Geldautomat</a:t>
            </a:r>
            <a:endParaRPr lang="pl-PL" sz="1400" dirty="0">
              <a:latin typeface="Linux Libertine"/>
            </a:endParaRPr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432000" y="627943"/>
            <a:ext cx="11328000" cy="432000"/>
          </a:xfrm>
        </p:spPr>
        <p:txBody>
          <a:bodyPr/>
          <a:lstStyle/>
          <a:p>
            <a:pPr algn="ctr"/>
            <a:r>
              <a:rPr lang="pl-PL" sz="6000" b="0" dirty="0" err="1">
                <a:latin typeface="Linux Libertine"/>
              </a:rPr>
              <a:t>Arten</a:t>
            </a:r>
            <a:r>
              <a:rPr lang="pl-PL" sz="6000" b="0" dirty="0">
                <a:latin typeface="Linux Libertine"/>
              </a:rPr>
              <a:t> von </a:t>
            </a:r>
            <a:r>
              <a:rPr lang="pl-PL" sz="6000" b="0" dirty="0" err="1">
                <a:latin typeface="Linux Libertine"/>
              </a:rPr>
              <a:t>Geldautomaten</a:t>
            </a:r>
            <a:br>
              <a:rPr lang="pl-PL" sz="3600" dirty="0"/>
            </a:br>
            <a:endParaRPr lang="pl-PL" sz="36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32000" y="1607377"/>
            <a:ext cx="1161382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b="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 (Cash </a:t>
            </a:r>
            <a:r>
              <a:rPr lang="pl-PL" sz="3200" b="0" i="1" dirty="0" err="1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Dispenser</a:t>
            </a:r>
            <a:r>
              <a:rPr lang="pl-PL" sz="3200" b="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</a:t>
            </a:r>
            <a:r>
              <a:rPr lang="pl-PL" sz="2800" b="0" i="0" dirty="0">
                <a:solidFill>
                  <a:srgbClr val="202122"/>
                </a:solidFill>
                <a:effectLst/>
                <a:sym typeface="Wingdings" panose="05000000000000000000" pitchFamily="2" charset="2"/>
              </a:rPr>
              <a:t>E</a:t>
            </a:r>
            <a:r>
              <a:rPr lang="de-DE" sz="2800" b="0" i="0" dirty="0">
                <a:solidFill>
                  <a:srgbClr val="202122"/>
                </a:solidFill>
                <a:effectLst/>
              </a:rPr>
              <a:t>s dient ausschließlich der Bargeldabhebung</a:t>
            </a:r>
            <a:r>
              <a:rPr lang="pl-PL" sz="2800" b="0" i="0" dirty="0">
                <a:solidFill>
                  <a:srgbClr val="202122"/>
                </a:solidFill>
                <a:effectLst/>
              </a:rPr>
              <a:t>.</a:t>
            </a:r>
            <a:endParaRPr lang="pl-PL" sz="2800" b="0" i="0" dirty="0">
              <a:solidFill>
                <a:srgbClr val="202122"/>
              </a:solidFill>
              <a:effectLst/>
            </a:endParaRPr>
          </a:p>
          <a:p>
            <a:endParaRPr lang="pl-PL" sz="28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b="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 (</a:t>
            </a:r>
            <a:r>
              <a:rPr lang="pl-PL" sz="3200" b="0" i="1" dirty="0" err="1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Automated</a:t>
            </a:r>
            <a:r>
              <a:rPr lang="pl-PL" sz="3200" b="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Teller Machine)  </a:t>
            </a:r>
            <a:r>
              <a:rPr lang="pl-PL" sz="2800" b="0" i="0" dirty="0">
                <a:solidFill>
                  <a:srgbClr val="202122"/>
                </a:solidFill>
                <a:effectLst/>
                <a:sym typeface="Wingdings" panose="05000000000000000000" pitchFamily="2" charset="2"/>
              </a:rPr>
              <a:t></a:t>
            </a:r>
            <a:r>
              <a:rPr lang="de-DE" sz="2800" b="0" i="0" dirty="0">
                <a:solidFill>
                  <a:srgbClr val="202122"/>
                </a:solidFill>
                <a:effectLst/>
              </a:rPr>
              <a:t>Sie können Bargeld einzahlen und abheben sowie Ihren Kontostand überprüfen</a:t>
            </a:r>
            <a:r>
              <a:rPr lang="pl-PL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pl-PL" sz="28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pl-PL" sz="28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b="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Cash </a:t>
            </a:r>
            <a:r>
              <a:rPr lang="pl-PL" sz="3200" b="0" i="1" dirty="0" err="1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Recycler</a:t>
            </a:r>
            <a:r>
              <a:rPr lang="pl-PL" sz="3200" b="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sz="2800" b="0" dirty="0">
                <a:solidFill>
                  <a:srgbClr val="202122"/>
                </a:solidFill>
                <a:sym typeface="Wingdings" panose="05000000000000000000" pitchFamily="2" charset="2"/>
              </a:rPr>
              <a:t></a:t>
            </a:r>
            <a:r>
              <a:rPr lang="de-DE" sz="2800" b="0" dirty="0">
                <a:solidFill>
                  <a:srgbClr val="202122"/>
                </a:solidFill>
                <a:sym typeface="Wingdings" panose="05000000000000000000" pitchFamily="2" charset="2"/>
              </a:rPr>
              <a:t>Banknoten befinden sich in einem geschlossenen Kreislauf und im kontinuierlichen Umlauf</a:t>
            </a:r>
            <a:r>
              <a:rPr lang="pl-PL" sz="2800" b="0" dirty="0">
                <a:solidFill>
                  <a:srgbClr val="202122"/>
                </a:solidFill>
                <a:sym typeface="Wingdings" panose="05000000000000000000" pitchFamily="2" charset="2"/>
              </a:rPr>
              <a:t>.</a:t>
            </a:r>
            <a:endParaRPr lang="pl-PL" sz="2800" b="0" dirty="0">
              <a:solidFill>
                <a:srgbClr val="202122"/>
              </a:solidFill>
              <a:sym typeface="Wingdings" panose="05000000000000000000" pitchFamily="2" charset="2"/>
            </a:endParaRPr>
          </a:p>
          <a:p>
            <a:endParaRPr lang="pl-PL" sz="2800" b="0" i="1" dirty="0">
              <a:solidFill>
                <a:srgbClr val="2021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CDM (Cash </a:t>
            </a:r>
            <a:r>
              <a:rPr lang="pl-PL" sz="3200" i="1" dirty="0" err="1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</a:t>
            </a:r>
            <a:r>
              <a:rPr lang="pl-PL" sz="320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Machine)</a:t>
            </a:r>
            <a:r>
              <a:rPr lang="pl-PL" sz="2800" dirty="0">
                <a:solidFill>
                  <a:srgbClr val="202122"/>
                </a:solidFill>
              </a:rPr>
              <a:t>  </a:t>
            </a:r>
            <a:r>
              <a:rPr lang="pl-PL" sz="2800" dirty="0">
                <a:solidFill>
                  <a:srgbClr val="202122"/>
                </a:solidFill>
                <a:sym typeface="Wingdings" panose="05000000000000000000" pitchFamily="2" charset="2"/>
              </a:rPr>
              <a:t>E</a:t>
            </a:r>
            <a:r>
              <a:rPr lang="de-DE" sz="2800" dirty="0" err="1">
                <a:solidFill>
                  <a:srgbClr val="202122"/>
                </a:solidFill>
                <a:sym typeface="Wingdings" panose="05000000000000000000" pitchFamily="2" charset="2"/>
              </a:rPr>
              <a:t>rkennt</a:t>
            </a:r>
            <a:r>
              <a:rPr lang="de-DE" sz="2800" dirty="0">
                <a:solidFill>
                  <a:srgbClr val="202122"/>
                </a:solidFill>
                <a:sym typeface="Wingdings" panose="05000000000000000000" pitchFamily="2" charset="2"/>
              </a:rPr>
              <a:t> Bargeld und zahlt es dann ein</a:t>
            </a:r>
            <a:r>
              <a:rPr lang="pl-PL" sz="2800" dirty="0">
                <a:solidFill>
                  <a:srgbClr val="202122"/>
                </a:solidFill>
                <a:sym typeface="Wingdings" panose="05000000000000000000" pitchFamily="2" charset="2"/>
              </a:rPr>
              <a:t>.</a:t>
            </a:r>
            <a:endParaRPr lang="pl-PL" sz="3200" b="0" i="1" dirty="0">
              <a:solidFill>
                <a:srgbClr val="2021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brazy (&quot;Quiz Time&quot;) — zdjęcia, wektory i wideo bez tantiem (1,216) | Adobe  Stock"/>
          <p:cNvPicPr>
            <a:picLocks noChangeAspect="1" noChangeArrowheads="1"/>
          </p:cNvPicPr>
          <p:nvPr/>
        </p:nvPicPr>
        <p:blipFill>
          <a:blip r:embed="rId1">
            <a:alphaModFix amt="4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39058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l-PL" smtClean="0"/>
            </a:fld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706175" y="467414"/>
            <a:ext cx="111576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1</a:t>
            </a:r>
            <a:r>
              <a:rPr lang="pl-PL" sz="2400" b="1" dirty="0">
                <a:solidFill>
                  <a:schemeClr val="bg1"/>
                </a:solidFill>
              </a:rPr>
              <a:t>. </a:t>
            </a:r>
            <a:r>
              <a:rPr lang="de-DE" sz="4400" b="1" dirty="0">
                <a:solidFill>
                  <a:schemeClr val="bg1"/>
                </a:solidFill>
              </a:rPr>
              <a:t>Wer hat den Geldautomaten erfunden?</a:t>
            </a:r>
            <a:endParaRPr lang="pl-PL" sz="4400" b="1" dirty="0">
              <a:solidFill>
                <a:schemeClr val="bg1"/>
              </a:solidFill>
            </a:endParaRPr>
          </a:p>
          <a:p>
            <a:pPr marL="342900" indent="-342900" algn="ctr">
              <a:buAutoNum type="alphaLcParenR"/>
            </a:pPr>
            <a:r>
              <a:rPr lang="pl-PL" sz="4400" b="1" dirty="0" err="1">
                <a:solidFill>
                  <a:schemeClr val="bg1"/>
                </a:solidFill>
              </a:rPr>
              <a:t>Luther</a:t>
            </a:r>
            <a:r>
              <a:rPr lang="pl-PL" sz="4400" b="1" dirty="0">
                <a:solidFill>
                  <a:schemeClr val="bg1"/>
                </a:solidFill>
              </a:rPr>
              <a:t> G. </a:t>
            </a:r>
            <a:r>
              <a:rPr lang="pl-PL" sz="4400" b="1" dirty="0" err="1">
                <a:solidFill>
                  <a:schemeClr val="bg1"/>
                </a:solidFill>
              </a:rPr>
              <a:t>Simjian</a:t>
            </a:r>
            <a:r>
              <a:rPr lang="pl-PL" sz="4400" b="1" dirty="0">
                <a:solidFill>
                  <a:schemeClr val="bg1"/>
                </a:solidFill>
              </a:rPr>
              <a:t>   </a:t>
            </a:r>
            <a:endParaRPr lang="pl-PL" sz="4400" b="1" dirty="0">
              <a:solidFill>
                <a:schemeClr val="bg1"/>
              </a:solidFill>
            </a:endParaRPr>
          </a:p>
          <a:p>
            <a:pPr marL="342900" indent="-342900" algn="ctr">
              <a:buAutoNum type="alphaLcParenR"/>
            </a:pPr>
            <a:r>
              <a:rPr lang="pl-PL" sz="4400" b="1" dirty="0" err="1">
                <a:solidFill>
                  <a:schemeClr val="bg1"/>
                </a:solidFill>
              </a:rPr>
              <a:t>Matty</a:t>
            </a:r>
            <a:r>
              <a:rPr lang="pl-PL" sz="4400" b="1" dirty="0">
                <a:solidFill>
                  <a:schemeClr val="bg1"/>
                </a:solidFill>
              </a:rPr>
              <a:t> Cash</a:t>
            </a:r>
            <a:endParaRPr lang="pl-PL" sz="4400" b="1" dirty="0">
              <a:solidFill>
                <a:schemeClr val="bg1"/>
              </a:solidFill>
            </a:endParaRPr>
          </a:p>
          <a:p>
            <a:pPr marL="342900" indent="-342900" algn="ctr">
              <a:buAutoNum type="alphaLcParenR"/>
            </a:pPr>
            <a:r>
              <a:rPr lang="pl-PL" sz="4400" b="1" dirty="0">
                <a:solidFill>
                  <a:schemeClr val="bg1"/>
                </a:solidFill>
              </a:rPr>
              <a:t>Don </a:t>
            </a:r>
            <a:r>
              <a:rPr lang="pl-PL" sz="4400" b="1" dirty="0" err="1">
                <a:solidFill>
                  <a:schemeClr val="bg1"/>
                </a:solidFill>
              </a:rPr>
              <a:t>Wetzel</a:t>
            </a:r>
            <a:r>
              <a:rPr lang="pl-PL" sz="4400" b="1" dirty="0">
                <a:solidFill>
                  <a:schemeClr val="bg1"/>
                </a:solidFill>
              </a:rPr>
              <a:t> </a:t>
            </a:r>
            <a:endParaRPr lang="pl-PL" sz="4400" b="1" dirty="0">
              <a:solidFill>
                <a:schemeClr val="bg1"/>
              </a:solidFill>
            </a:endParaRPr>
          </a:p>
          <a:p>
            <a:pPr algn="ctr"/>
            <a:endParaRPr lang="pl-PL" sz="4400" dirty="0">
              <a:solidFill>
                <a:schemeClr val="bg1"/>
              </a:solidFill>
            </a:endParaRPr>
          </a:p>
          <a:p>
            <a:pPr algn="ctr"/>
            <a:r>
              <a:rPr lang="pl-PL" sz="4400" b="1" dirty="0">
                <a:solidFill>
                  <a:schemeClr val="bg1"/>
                </a:solidFill>
              </a:rPr>
              <a:t>2. </a:t>
            </a:r>
            <a:r>
              <a:rPr lang="de-DE" sz="4400" b="1" dirty="0">
                <a:solidFill>
                  <a:schemeClr val="bg1"/>
                </a:solidFill>
              </a:rPr>
              <a:t>In welchem ​​Jahr wurde der erste Geldautomat in Deutschland eingeführt?</a:t>
            </a:r>
            <a:endParaRPr lang="pl-PL" sz="4400" b="1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0340952" y="6390586"/>
            <a:ext cx="1144873" cy="385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10231016" y="6433462"/>
            <a:ext cx="1632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>
                <a:latin typeface="Linux Libertine"/>
              </a:rPr>
              <a:t>Geldautomat</a:t>
            </a:r>
            <a:endParaRPr lang="pl-PL" sz="1400" dirty="0">
              <a:latin typeface="Linux Libertin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brazy (&quot;Quiz Time&quot;) — zdjęcia, wektory i wideo bez tantiem (1,216) | Adobe  Stock"/>
          <p:cNvPicPr>
            <a:picLocks noChangeAspect="1" noChangeArrowheads="1"/>
          </p:cNvPicPr>
          <p:nvPr/>
        </p:nvPicPr>
        <p:blipFill>
          <a:blip r:embed="rId1">
            <a:alphaModFix amt="4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39058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l-PL" smtClean="0"/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58417" y="401042"/>
            <a:ext cx="98344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3. </a:t>
            </a:r>
            <a:r>
              <a:rPr lang="de-DE" sz="3600" b="1" dirty="0">
                <a:solidFill>
                  <a:schemeClr val="bg1"/>
                </a:solidFill>
              </a:rPr>
              <a:t>Geldautomaten sind ein Spielzeug. </a:t>
            </a:r>
            <a:r>
              <a:rPr lang="pl-PL" sz="3600" b="1" dirty="0">
                <a:solidFill>
                  <a:schemeClr val="bg1"/>
                </a:solidFill>
              </a:rPr>
              <a:t>r</a:t>
            </a:r>
            <a:r>
              <a:rPr lang="de-DE" sz="3600" b="1" dirty="0" err="1">
                <a:solidFill>
                  <a:schemeClr val="bg1"/>
                </a:solidFill>
              </a:rPr>
              <a:t>ichti</a:t>
            </a:r>
            <a:r>
              <a:rPr lang="pl-PL" sz="3600" b="1" dirty="0">
                <a:solidFill>
                  <a:schemeClr val="bg1"/>
                </a:solidFill>
              </a:rPr>
              <a:t>g/</a:t>
            </a:r>
            <a:r>
              <a:rPr lang="de-DE" sz="3600" b="1" dirty="0">
                <a:solidFill>
                  <a:schemeClr val="bg1"/>
                </a:solidFill>
              </a:rPr>
              <a:t>falsch</a:t>
            </a:r>
            <a:endParaRPr lang="pl-PL" sz="3600" b="1" dirty="0">
              <a:solidFill>
                <a:schemeClr val="bg1"/>
              </a:solidFill>
            </a:endParaRPr>
          </a:p>
          <a:p>
            <a:pPr algn="ctr"/>
            <a:endParaRPr lang="pl-PL" sz="3600" b="1" dirty="0">
              <a:solidFill>
                <a:schemeClr val="bg1"/>
              </a:solidFill>
            </a:endParaRPr>
          </a:p>
          <a:p>
            <a:pPr algn="ctr"/>
            <a:r>
              <a:rPr lang="pl-PL" sz="3600" b="1" dirty="0">
                <a:solidFill>
                  <a:schemeClr val="bg1"/>
                </a:solidFill>
              </a:rPr>
              <a:t>4. </a:t>
            </a:r>
            <a:r>
              <a:rPr lang="de-DE" sz="3600" b="1" dirty="0">
                <a:solidFill>
                  <a:schemeClr val="bg1"/>
                </a:solidFill>
              </a:rPr>
              <a:t>Wie viele Arten von Geldautomaten wurden erwähnt?</a:t>
            </a:r>
            <a:endParaRPr lang="pl-PL" sz="3600" b="1" dirty="0">
              <a:solidFill>
                <a:schemeClr val="bg1"/>
              </a:solidFill>
            </a:endParaRPr>
          </a:p>
          <a:p>
            <a:pPr marL="457200" indent="-457200" algn="ctr">
              <a:buAutoNum type="alphaLcParenR"/>
            </a:pPr>
            <a:r>
              <a:rPr lang="pl-PL" sz="3600" b="1" dirty="0">
                <a:solidFill>
                  <a:schemeClr val="bg1"/>
                </a:solidFill>
              </a:rPr>
              <a:t>3</a:t>
            </a:r>
            <a:endParaRPr lang="pl-PL" sz="3600" b="1" dirty="0">
              <a:solidFill>
                <a:schemeClr val="bg1"/>
              </a:solidFill>
            </a:endParaRPr>
          </a:p>
          <a:p>
            <a:pPr marL="457200" indent="-457200" algn="ctr">
              <a:buAutoNum type="alphaLcParenR"/>
            </a:pPr>
            <a:r>
              <a:rPr lang="pl-PL" sz="3600" b="1" dirty="0">
                <a:solidFill>
                  <a:schemeClr val="bg1"/>
                </a:solidFill>
              </a:rPr>
              <a:t>5</a:t>
            </a:r>
            <a:endParaRPr lang="pl-PL" sz="3600" b="1" dirty="0">
              <a:solidFill>
                <a:schemeClr val="bg1"/>
              </a:solidFill>
            </a:endParaRPr>
          </a:p>
          <a:p>
            <a:pPr marL="457200" indent="-457200" algn="ctr">
              <a:buAutoNum type="alphaLcParenR"/>
            </a:pPr>
            <a:r>
              <a:rPr lang="pl-PL" sz="3600" b="1" dirty="0">
                <a:solidFill>
                  <a:schemeClr val="bg1"/>
                </a:solidFill>
              </a:rPr>
              <a:t>4</a:t>
            </a:r>
            <a:endParaRPr lang="pl-PL" sz="3600" b="1" dirty="0">
              <a:solidFill>
                <a:schemeClr val="bg1"/>
              </a:solidFill>
            </a:endParaRPr>
          </a:p>
          <a:p>
            <a:pPr marL="457200" indent="-457200" algn="ctr">
              <a:buAutoNum type="alphaLcParenR"/>
            </a:pPr>
            <a:r>
              <a:rPr lang="pl-PL" sz="3600" b="1" dirty="0">
                <a:solidFill>
                  <a:schemeClr val="bg1"/>
                </a:solidFill>
              </a:rPr>
              <a:t>2</a:t>
            </a:r>
            <a:endParaRPr lang="pl-PL" sz="3600" b="1" dirty="0">
              <a:solidFill>
                <a:schemeClr val="bg1"/>
              </a:solidFill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0328988" y="6397523"/>
            <a:ext cx="1212980" cy="363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0231016" y="6433462"/>
            <a:ext cx="1632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>
                <a:latin typeface="Linux Libertine"/>
              </a:rPr>
              <a:t>Geldautomat</a:t>
            </a:r>
            <a:endParaRPr lang="pl-PL" sz="1400" dirty="0">
              <a:latin typeface="Linux Liberti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032860FE59B94DB7E8C59EF37275DE" ma:contentTypeVersion="4" ma:contentTypeDescription="Utwórz nowy dokument." ma:contentTypeScope="" ma:versionID="30a33ceb647133b84e5dba8a309f7008">
  <xsd:schema xmlns:xsd="http://www.w3.org/2001/XMLSchema" xmlns:xs="http://www.w3.org/2001/XMLSchema" xmlns:p="http://schemas.microsoft.com/office/2006/metadata/properties" xmlns:ns2="6088189d-10d2-4b44-9742-ab2d115595fe" targetNamespace="http://schemas.microsoft.com/office/2006/metadata/properties" ma:root="true" ma:fieldsID="513c54406955a8cf909538105aa7cd4f" ns2:_="">
    <xsd:import namespace="6088189d-10d2-4b44-9742-ab2d115595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8189d-10d2-4b44-9742-ab2d11559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FDD000-F03E-46CA-8D87-C15A333FE9F2}"/>
</file>

<file path=customXml/itemProps2.xml><?xml version="1.0" encoding="utf-8"?>
<ds:datastoreItem xmlns:ds="http://schemas.openxmlformats.org/officeDocument/2006/customXml" ds:itemID="{EB2218FC-8412-44B9-9E82-D51F1F531141}">
  <ds:schemaRefs/>
</ds:datastoreItem>
</file>

<file path=customXml/itemProps3.xml><?xml version="1.0" encoding="utf-8"?>
<ds:datastoreItem xmlns:ds="http://schemas.openxmlformats.org/officeDocument/2006/customXml" ds:itemID="{3CF9C707-AFEE-4641-AEF1-7BF1605A1638}"/>
</file>

<file path=docProps/app.xml><?xml version="1.0" encoding="utf-8"?>
<Properties xmlns="http://schemas.openxmlformats.org/officeDocument/2006/extended-properties" xmlns:vt="http://schemas.openxmlformats.org/officeDocument/2006/docPropsVTypes">
  <Template>{991E4564-BD58-4A63-A731-05975DCB744A}tf16411250_win32</Template>
  <TotalTime>0</TotalTime>
  <Words>2504</Words>
  <Application>WPS Presentation</Application>
  <PresentationFormat>Panoramiczny</PresentationFormat>
  <Paragraphs>144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Linux Libertine</vt:lpstr>
      <vt:lpstr>Segoe Print</vt:lpstr>
      <vt:lpstr>Calibri</vt:lpstr>
      <vt:lpstr>Candara</vt:lpstr>
      <vt:lpstr>Candara</vt:lpstr>
      <vt:lpstr>Microsoft YaHei</vt:lpstr>
      <vt:lpstr>Arial Unicode MS</vt:lpstr>
      <vt:lpstr>Corbel</vt:lpstr>
      <vt:lpstr>Bookman Old Style</vt:lpstr>
      <vt:lpstr>Motyw pakietu Office</vt:lpstr>
      <vt:lpstr>Geldautomat</vt:lpstr>
      <vt:lpstr>Agenda</vt:lpstr>
      <vt:lpstr>Geldautomatdefinition</vt:lpstr>
      <vt:lpstr>Luther George Simjian </vt:lpstr>
      <vt:lpstr>John Adrian Shepherd-Barron </vt:lpstr>
      <vt:lpstr>Wichtigsten Termine </vt:lpstr>
      <vt:lpstr>Arten von Geldautomaten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Geldautomat</dc:title>
  <dc:creator>Agaa</dc:creator>
  <cp:lastModifiedBy>Barbara Skoczyńska -Prokopowi</cp:lastModifiedBy>
  <cp:revision>4</cp:revision>
  <dcterms:created xsi:type="dcterms:W3CDTF">2024-04-22T16:22:00Z</dcterms:created>
  <dcterms:modified xsi:type="dcterms:W3CDTF">2024-06-05T08:14:37Z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C1440569DA9E4DD08E6DB6D1D02711C1_12</vt:lpwstr>
  </property>
  <property fmtid="{D5CDD505-2E9C-101B-9397-08002B2CF9AE}" pid="3" name="KSOProductBuildVer">
    <vt:lpwstr>1045-12.2.0.16909</vt:lpwstr>
  </property>
  <property fmtid="{D5CDD505-2E9C-101B-9397-08002B2CF9AE}" pid="4" name="ContentTypeId">
    <vt:lpwstr>0x0101000F032860FE59B94DB7E8C59EF37275DE</vt:lpwstr>
  </property>
</Properties>
</file>