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ngesInfos/changesInfo1.xml" ContentType="application/vnd.ms-powerpoint.changesinfo+xml"/>
  <Override PartName="/ppt/revisionInfo.xml" ContentType="application/vnd.ms-powerpoint.revisioninfo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7" r:id="rId3"/>
    <p:sldId id="259" r:id="rId4"/>
    <p:sldId id="256" r:id="rId5"/>
    <p:sldId id="280" r:id="rId6"/>
    <p:sldId id="281" r:id="rId7"/>
    <p:sldId id="265" r:id="rId8"/>
    <p:sldId id="271" r:id="rId9"/>
    <p:sldId id="262" r:id="rId10"/>
    <p:sldId id="273" r:id="rId11"/>
    <p:sldId id="267" r:id="rId12"/>
    <p:sldId id="274" r:id="rId13"/>
    <p:sldId id="275" r:id="rId14"/>
    <p:sldId id="276" r:id="rId15"/>
    <p:sldId id="277" r:id="rId16"/>
    <p:sldId id="278" r:id="rId17"/>
    <p:sldId id="279" r:id="rId18"/>
    <p:sldId id="269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06A40-801F-4A3A-A7F5-AF408B5B3B0B}" v="63" dt="2024-06-02T11:32:33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zymon Pisowicz" userId="S::sp132612@stud.ur.edu.pl::9d6aac68-d77f-4c90-a428-b97ff3bcc37f" providerId="AD" clId="Web-{9F806A40-801F-4A3A-A7F5-AF408B5B3B0B}"/>
    <pc:docChg chg="addSld modSld">
      <pc:chgData name="Szymon Pisowicz" userId="S::sp132612@stud.ur.edu.pl::9d6aac68-d77f-4c90-a428-b97ff3bcc37f" providerId="AD" clId="Web-{9F806A40-801F-4A3A-A7F5-AF408B5B3B0B}" dt="2024-06-02T11:32:33.203" v="58" actId="20577"/>
      <pc:docMkLst>
        <pc:docMk/>
      </pc:docMkLst>
      <pc:sldChg chg="modSp">
        <pc:chgData name="Szymon Pisowicz" userId="S::sp132612@stud.ur.edu.pl::9d6aac68-d77f-4c90-a428-b97ff3bcc37f" providerId="AD" clId="Web-{9F806A40-801F-4A3A-A7F5-AF408B5B3B0B}" dt="2024-06-02T11:29:58.385" v="33" actId="20577"/>
        <pc:sldMkLst>
          <pc:docMk/>
          <pc:sldMk cId="0" sldId="259"/>
        </pc:sldMkLst>
        <pc:spChg chg="mod">
          <ac:chgData name="Szymon Pisowicz" userId="S::sp132612@stud.ur.edu.pl::9d6aac68-d77f-4c90-a428-b97ff3bcc37f" providerId="AD" clId="Web-{9F806A40-801F-4A3A-A7F5-AF408B5B3B0B}" dt="2024-06-02T11:29:58.385" v="33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Szymon Pisowicz" userId="S::sp132612@stud.ur.edu.pl::9d6aac68-d77f-4c90-a428-b97ff3bcc37f" providerId="AD" clId="Web-{9F806A40-801F-4A3A-A7F5-AF408B5B3B0B}" dt="2024-06-02T11:28:45.398" v="31" actId="20577"/>
        <pc:sldMkLst>
          <pc:docMk/>
          <pc:sldMk cId="0" sldId="278"/>
        </pc:sldMkLst>
        <pc:spChg chg="mod">
          <ac:chgData name="Szymon Pisowicz" userId="S::sp132612@stud.ur.edu.pl::9d6aac68-d77f-4c90-a428-b97ff3bcc37f" providerId="AD" clId="Web-{9F806A40-801F-4A3A-A7F5-AF408B5B3B0B}" dt="2024-06-02T11:28:45.398" v="31" actId="20577"/>
          <ac:spMkLst>
            <pc:docMk/>
            <pc:sldMk cId="0" sldId="278"/>
            <ac:spMk id="3" creationId="{00000000-0000-0000-0000-000000000000}"/>
          </ac:spMkLst>
        </pc:spChg>
      </pc:sldChg>
      <pc:sldChg chg="modSp">
        <pc:chgData name="Szymon Pisowicz" userId="S::sp132612@stud.ur.edu.pl::9d6aac68-d77f-4c90-a428-b97ff3bcc37f" providerId="AD" clId="Web-{9F806A40-801F-4A3A-A7F5-AF408B5B3B0B}" dt="2024-06-02T11:17:46.498" v="0" actId="20577"/>
        <pc:sldMkLst>
          <pc:docMk/>
          <pc:sldMk cId="0" sldId="279"/>
        </pc:sldMkLst>
        <pc:spChg chg="mod">
          <ac:chgData name="Szymon Pisowicz" userId="S::sp132612@stud.ur.edu.pl::9d6aac68-d77f-4c90-a428-b97ff3bcc37f" providerId="AD" clId="Web-{9F806A40-801F-4A3A-A7F5-AF408B5B3B0B}" dt="2024-06-02T11:17:46.498" v="0" actId="20577"/>
          <ac:spMkLst>
            <pc:docMk/>
            <pc:sldMk cId="0" sldId="279"/>
            <ac:spMk id="3" creationId="{00000000-0000-0000-0000-000000000000}"/>
          </ac:spMkLst>
        </pc:spChg>
      </pc:sldChg>
      <pc:sldChg chg="addSp delSp modSp new mod setBg">
        <pc:chgData name="Szymon Pisowicz" userId="S::sp132612@stud.ur.edu.pl::9d6aac68-d77f-4c90-a428-b97ff3bcc37f" providerId="AD" clId="Web-{9F806A40-801F-4A3A-A7F5-AF408B5B3B0B}" dt="2024-06-02T11:32:33.203" v="58" actId="20577"/>
        <pc:sldMkLst>
          <pc:docMk/>
          <pc:sldMk cId="3221419078" sldId="280"/>
        </pc:sldMkLst>
        <pc:spChg chg="mod ord">
          <ac:chgData name="Szymon Pisowicz" userId="S::sp132612@stud.ur.edu.pl::9d6aac68-d77f-4c90-a428-b97ff3bcc37f" providerId="AD" clId="Web-{9F806A40-801F-4A3A-A7F5-AF408B5B3B0B}" dt="2024-06-02T11:32:33.203" v="58" actId="20577"/>
          <ac:spMkLst>
            <pc:docMk/>
            <pc:sldMk cId="3221419078" sldId="280"/>
            <ac:spMk id="2" creationId="{DFD79AFF-AFC0-5278-E657-92913A18AFFD}"/>
          </ac:spMkLst>
        </pc:spChg>
        <pc:spChg chg="del">
          <ac:chgData name="Szymon Pisowicz" userId="S::sp132612@stud.ur.edu.pl::9d6aac68-d77f-4c90-a428-b97ff3bcc37f" providerId="AD" clId="Web-{9F806A40-801F-4A3A-A7F5-AF408B5B3B0B}" dt="2024-06-02T11:23:23.855" v="3"/>
          <ac:spMkLst>
            <pc:docMk/>
            <pc:sldMk cId="3221419078" sldId="280"/>
            <ac:spMk id="3" creationId="{6E961676-4375-7B4A-01FE-14CFCE55FDCE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4:31.326" v="8"/>
          <ac:spMkLst>
            <pc:docMk/>
            <pc:sldMk cId="3221419078" sldId="280"/>
            <ac:spMk id="8" creationId="{93D95642-A502-BAC1-0772-0868622479D4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4:41.436" v="9"/>
          <ac:spMkLst>
            <pc:docMk/>
            <pc:sldMk cId="3221419078" sldId="280"/>
            <ac:spMk id="11" creationId="{F13C74B1-5B17-4795-BED0-7140497B445A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4:41.436" v="9"/>
          <ac:spMkLst>
            <pc:docMk/>
            <pc:sldMk cId="3221419078" sldId="280"/>
            <ac:spMk id="13" creationId="{D4974D33-8DC5-464E-8C6D-BE58F0669C17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24:41.436" v="9"/>
          <ac:spMkLst>
            <pc:docMk/>
            <pc:sldMk cId="3221419078" sldId="280"/>
            <ac:spMk id="18" creationId="{9203DE33-2CD4-4CA8-9AF3-37C3B65133B0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24:41.436" v="9"/>
          <ac:spMkLst>
            <pc:docMk/>
            <pc:sldMk cId="3221419078" sldId="280"/>
            <ac:spMk id="20" creationId="{0AF57B88-1D4C-41FA-A761-EC1DD10C35CB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24:41.436" v="9"/>
          <ac:spMkLst>
            <pc:docMk/>
            <pc:sldMk cId="3221419078" sldId="280"/>
            <ac:spMk id="22" creationId="{D2548F45-5164-4ABB-8212-7F293FDED8D4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24:41.436" v="9"/>
          <ac:spMkLst>
            <pc:docMk/>
            <pc:sldMk cId="3221419078" sldId="280"/>
            <ac:spMk id="24" creationId="{5E81CCFB-7BEF-4186-86FB-D09450B4D02D}"/>
          </ac:spMkLst>
        </pc:spChg>
        <pc:picChg chg="add mod ord">
          <ac:chgData name="Szymon Pisowicz" userId="S::sp132612@stud.ur.edu.pl::9d6aac68-d77f-4c90-a428-b97ff3bcc37f" providerId="AD" clId="Web-{9F806A40-801F-4A3A-A7F5-AF408B5B3B0B}" dt="2024-06-02T11:24:41.436" v="9"/>
          <ac:picMkLst>
            <pc:docMk/>
            <pc:sldMk cId="3221419078" sldId="280"/>
            <ac:picMk id="4" creationId="{9CC132C0-1EF1-D3B0-F985-96FC1AE38B92}"/>
          </ac:picMkLst>
        </pc:picChg>
      </pc:sldChg>
      <pc:sldChg chg="addSp delSp modSp new mod setBg">
        <pc:chgData name="Szymon Pisowicz" userId="S::sp132612@stud.ur.edu.pl::9d6aac68-d77f-4c90-a428-b97ff3bcc37f" providerId="AD" clId="Web-{9F806A40-801F-4A3A-A7F5-AF408B5B3B0B}" dt="2024-06-02T11:32:22.156" v="57" actId="20577"/>
        <pc:sldMkLst>
          <pc:docMk/>
          <pc:sldMk cId="1314154793" sldId="281"/>
        </pc:sldMkLst>
        <pc:spChg chg="add del mod">
          <ac:chgData name="Szymon Pisowicz" userId="S::sp132612@stud.ur.edu.pl::9d6aac68-d77f-4c90-a428-b97ff3bcc37f" providerId="AD" clId="Web-{9F806A40-801F-4A3A-A7F5-AF408B5B3B0B}" dt="2024-06-02T11:32:22.156" v="57" actId="20577"/>
          <ac:spMkLst>
            <pc:docMk/>
            <pc:sldMk cId="1314154793" sldId="281"/>
            <ac:spMk id="2" creationId="{A1064EAC-3899-906D-CC96-4683BDB376BB}"/>
          </ac:spMkLst>
        </pc:spChg>
        <pc:spChg chg="del">
          <ac:chgData name="Szymon Pisowicz" userId="S::sp132612@stud.ur.edu.pl::9d6aac68-d77f-4c90-a428-b97ff3bcc37f" providerId="AD" clId="Web-{9F806A40-801F-4A3A-A7F5-AF408B5B3B0B}" dt="2024-06-02T11:25:21.937" v="10"/>
          <ac:spMkLst>
            <pc:docMk/>
            <pc:sldMk cId="1314154793" sldId="281"/>
            <ac:spMk id="3" creationId="{160064A1-7C48-AE0E-C94A-65F394B0E6CF}"/>
          </ac:spMkLst>
        </pc:spChg>
        <pc:spChg chg="add del mod">
          <ac:chgData name="Szymon Pisowicz" userId="S::sp132612@stud.ur.edu.pl::9d6aac68-d77f-4c90-a428-b97ff3bcc37f" providerId="AD" clId="Web-{9F806A40-801F-4A3A-A7F5-AF408B5B3B0B}" dt="2024-06-02T11:25:37.110" v="12"/>
          <ac:spMkLst>
            <pc:docMk/>
            <pc:sldMk cId="1314154793" sldId="281"/>
            <ac:spMk id="6" creationId="{FC0C297A-C007-4826-F842-A532E9C23012}"/>
          </ac:spMkLst>
        </pc:spChg>
        <pc:spChg chg="add del mod">
          <ac:chgData name="Szymon Pisowicz" userId="S::sp132612@stud.ur.edu.pl::9d6aac68-d77f-4c90-a428-b97ff3bcc37f" providerId="AD" clId="Web-{9F806A40-801F-4A3A-A7F5-AF408B5B3B0B}" dt="2024-06-02T11:25:52.985" v="14"/>
          <ac:spMkLst>
            <pc:docMk/>
            <pc:sldMk cId="1314154793" sldId="281"/>
            <ac:spMk id="9" creationId="{4A7992C2-DB79-BEB0-9B1F-1D7C56F36262}"/>
          </ac:spMkLst>
        </pc:spChg>
        <pc:spChg chg="add del mod">
          <ac:chgData name="Szymon Pisowicz" userId="S::sp132612@stud.ur.edu.pl::9d6aac68-d77f-4c90-a428-b97ff3bcc37f" providerId="AD" clId="Web-{9F806A40-801F-4A3A-A7F5-AF408B5B3B0B}" dt="2024-06-02T11:27:10.472" v="22"/>
          <ac:spMkLst>
            <pc:docMk/>
            <pc:sldMk cId="1314154793" sldId="281"/>
            <ac:spMk id="13" creationId="{D73EBDEA-6103-771E-0A54-BEEE852B50C8}"/>
          </ac:spMkLst>
        </pc:spChg>
        <pc:spChg chg="add del mod">
          <ac:chgData name="Szymon Pisowicz" userId="S::sp132612@stud.ur.edu.pl::9d6aac68-d77f-4c90-a428-b97ff3bcc37f" providerId="AD" clId="Web-{9F806A40-801F-4A3A-A7F5-AF408B5B3B0B}" dt="2024-06-02T11:30:47.262" v="41"/>
          <ac:spMkLst>
            <pc:docMk/>
            <pc:sldMk cId="1314154793" sldId="281"/>
            <ac:spMk id="16" creationId="{B2DDF0A8-848D-2C46-A758-EF9B305552E0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7:16.926" v="23"/>
          <ac:spMkLst>
            <pc:docMk/>
            <pc:sldMk cId="1314154793" sldId="281"/>
            <ac:spMk id="18" creationId="{12609869-9E80-471B-A487-A53288E0E791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7:16.926" v="23"/>
          <ac:spMkLst>
            <pc:docMk/>
            <pc:sldMk cId="1314154793" sldId="281"/>
            <ac:spMk id="20" creationId="{7004738A-9D34-43E8-97D2-CA0EED4F8BE0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7:16.926" v="23"/>
          <ac:spMkLst>
            <pc:docMk/>
            <pc:sldMk cId="1314154793" sldId="281"/>
            <ac:spMk id="22" creationId="{B8B8D07F-F13E-443E-BA68-2D26672D76B9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7:16.926" v="23"/>
          <ac:spMkLst>
            <pc:docMk/>
            <pc:sldMk cId="1314154793" sldId="281"/>
            <ac:spMk id="24" creationId="{2813A4FA-24A5-41ED-A534-3807D1B2F344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27:16.926" v="23"/>
          <ac:spMkLst>
            <pc:docMk/>
            <pc:sldMk cId="1314154793" sldId="281"/>
            <ac:spMk id="26" creationId="{C3944F27-CA70-4E84-A51A-E6BF89558979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31" creationId="{C5772175-955A-4811-B3D9-A03023BEFF03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33" creationId="{0AE98B72-66C6-4AB4-AF0D-BA830DE86393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35" creationId="{407EAFC6-733F-403D-BB4D-05A3A28742F1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37" creationId="{17A36730-4CB0-4F61-AD11-A44C9765833F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39" creationId="{767334AB-16BD-4EC7-8C6B-4B5171600933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41" creationId="{C69C79E1-F916-4929-A4F3-DE763D4BFA57}"/>
          </ac:spMkLst>
        </pc:spChg>
        <pc:spChg chg="add del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43" creationId="{00C86EF7-5EC4-4682-A7BD-444DA4916474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48" creationId="{8555C5B3-193A-4749-9AFD-682E53CDDE8F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50" creationId="{2EAE06A6-F76A-41C9-827A-C561B004485C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52" creationId="{89F9D4E8-0639-444B-949B-9518585061AF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54" creationId="{7E3DA7A2-ED70-4BBA-AB72-00AD461FA405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56" creationId="{FC485432-3647-4218-B5D3-15D3FA222B13}"/>
          </ac:spMkLst>
        </pc:spChg>
        <pc:spChg chg="add">
          <ac:chgData name="Szymon Pisowicz" userId="S::sp132612@stud.ur.edu.pl::9d6aac68-d77f-4c90-a428-b97ff3bcc37f" providerId="AD" clId="Web-{9F806A40-801F-4A3A-A7F5-AF408B5B3B0B}" dt="2024-06-02T11:30:56.606" v="43"/>
          <ac:spMkLst>
            <pc:docMk/>
            <pc:sldMk cId="1314154793" sldId="281"/>
            <ac:spMk id="58" creationId="{F4AFDDCA-6ABA-4D23-8A5C-1BF0F4308148}"/>
          </ac:spMkLst>
        </pc:spChg>
        <pc:picChg chg="add del mod ord">
          <ac:chgData name="Szymon Pisowicz" userId="S::sp132612@stud.ur.edu.pl::9d6aac68-d77f-4c90-a428-b97ff3bcc37f" providerId="AD" clId="Web-{9F806A40-801F-4A3A-A7F5-AF408B5B3B0B}" dt="2024-06-02T11:25:25.672" v="11"/>
          <ac:picMkLst>
            <pc:docMk/>
            <pc:sldMk cId="1314154793" sldId="281"/>
            <ac:picMk id="4" creationId="{93324896-E710-6193-053F-E7372D19A1E1}"/>
          </ac:picMkLst>
        </pc:picChg>
        <pc:picChg chg="add del mod ord">
          <ac:chgData name="Szymon Pisowicz" userId="S::sp132612@stud.ur.edu.pl::9d6aac68-d77f-4c90-a428-b97ff3bcc37f" providerId="AD" clId="Web-{9F806A40-801F-4A3A-A7F5-AF408B5B3B0B}" dt="2024-06-02T11:25:43.860" v="13"/>
          <ac:picMkLst>
            <pc:docMk/>
            <pc:sldMk cId="1314154793" sldId="281"/>
            <ac:picMk id="7" creationId="{4A69C9D7-9E9E-04CE-F0D0-59821AEA6626}"/>
          </ac:picMkLst>
        </pc:picChg>
        <pc:picChg chg="add del mod ord">
          <ac:chgData name="Szymon Pisowicz" userId="S::sp132612@stud.ur.edu.pl::9d6aac68-d77f-4c90-a428-b97ff3bcc37f" providerId="AD" clId="Web-{9F806A40-801F-4A3A-A7F5-AF408B5B3B0B}" dt="2024-06-02T11:26:09.095" v="16"/>
          <ac:picMkLst>
            <pc:docMk/>
            <pc:sldMk cId="1314154793" sldId="281"/>
            <ac:picMk id="10" creationId="{C1433C16-DD85-07CA-6FBE-7C3122A33546}"/>
          </ac:picMkLst>
        </pc:picChg>
        <pc:picChg chg="add del mod ord">
          <ac:chgData name="Szymon Pisowicz" userId="S::sp132612@stud.ur.edu.pl::9d6aac68-d77f-4c90-a428-b97ff3bcc37f" providerId="AD" clId="Web-{9F806A40-801F-4A3A-A7F5-AF408B5B3B0B}" dt="2024-06-02T11:30:11.167" v="36"/>
          <ac:picMkLst>
            <pc:docMk/>
            <pc:sldMk cId="1314154793" sldId="281"/>
            <ac:picMk id="11" creationId="{AA4BCA39-E08A-BF5C-B38A-0F9F081F4610}"/>
          </ac:picMkLst>
        </pc:picChg>
        <pc:picChg chg="add mod">
          <ac:chgData name="Szymon Pisowicz" userId="S::sp132612@stud.ur.edu.pl::9d6aac68-d77f-4c90-a428-b97ff3bcc37f" providerId="AD" clId="Web-{9F806A40-801F-4A3A-A7F5-AF408B5B3B0B}" dt="2024-06-02T11:30:56.606" v="43"/>
          <ac:picMkLst>
            <pc:docMk/>
            <pc:sldMk cId="1314154793" sldId="281"/>
            <ac:picMk id="14" creationId="{BFC0B7E2-514C-0C47-9F8A-5F7C59FEB60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8EF0D-9BE2-413B-862B-E051AC781CFE}" type="doc">
      <dgm:prSet loTypeId="urn:microsoft.com/office/officeart/2005/8/layout/vList2#1" loCatId="list" qsTypeId="urn:microsoft.com/office/officeart/2005/8/quickstyle/simple4#1" qsCatId="simple" csTypeId="urn:microsoft.com/office/officeart/2005/8/colors/colorful2#1" csCatId="colorful"/>
      <dgm:spPr/>
      <dgm:t>
        <a:bodyPr/>
        <a:lstStyle/>
        <a:p>
          <a:endParaRPr lang="en-US"/>
        </a:p>
      </dgm:t>
    </dgm:pt>
    <dgm:pt modelId="{DAC00829-B745-4B6D-A7A0-118F7FD66F43}">
      <dgm:prSet/>
      <dgm:spPr/>
      <dgm:t>
        <a:bodyPr/>
        <a:lstStyle/>
        <a:p>
          <a:r>
            <a:rPr lang="pl-PL" b="1"/>
            <a:t>Herodot von Halikarnassos</a:t>
          </a:r>
          <a:endParaRPr lang="en-US"/>
        </a:p>
      </dgm:t>
    </dgm:pt>
    <dgm:pt modelId="{3DC40E95-D3A0-4831-81A1-E81CD925BCC8}" type="parTrans" cxnId="{25B1FBBD-D924-4B8E-9B37-E33FA7560C23}">
      <dgm:prSet/>
      <dgm:spPr/>
      <dgm:t>
        <a:bodyPr/>
        <a:lstStyle/>
        <a:p>
          <a:endParaRPr lang="en-US"/>
        </a:p>
      </dgm:t>
    </dgm:pt>
    <dgm:pt modelId="{2933D685-A01A-4A35-A094-0E4A1A66B449}" type="sibTrans" cxnId="{25B1FBBD-D924-4B8E-9B37-E33FA7560C23}">
      <dgm:prSet/>
      <dgm:spPr/>
      <dgm:t>
        <a:bodyPr/>
        <a:lstStyle/>
        <a:p>
          <a:endParaRPr lang="en-US"/>
        </a:p>
      </dgm:t>
    </dgm:pt>
    <dgm:pt modelId="{0348B9B8-66F5-4CF0-B507-90272A1CC42B}">
      <dgm:prSet/>
      <dgm:spPr/>
      <dgm:t>
        <a:bodyPr/>
        <a:lstStyle/>
        <a:p>
          <a:r>
            <a:rPr lang="pl-PL" b="1"/>
            <a:t>Diodor von Sizilien</a:t>
          </a:r>
          <a:endParaRPr lang="en-US"/>
        </a:p>
      </dgm:t>
    </dgm:pt>
    <dgm:pt modelId="{515AF928-63C4-4ED1-B8C8-A2F8F333F2AA}" type="parTrans" cxnId="{9D06642C-1CE5-4380-BD9C-7DA954D97AAA}">
      <dgm:prSet/>
      <dgm:spPr/>
      <dgm:t>
        <a:bodyPr/>
        <a:lstStyle/>
        <a:p>
          <a:endParaRPr lang="en-US"/>
        </a:p>
      </dgm:t>
    </dgm:pt>
    <dgm:pt modelId="{9C678D51-D6C0-425C-87D9-147EE00D6158}" type="sibTrans" cxnId="{9D06642C-1CE5-4380-BD9C-7DA954D97AAA}">
      <dgm:prSet/>
      <dgm:spPr/>
      <dgm:t>
        <a:bodyPr/>
        <a:lstStyle/>
        <a:p>
          <a:endParaRPr lang="en-US"/>
        </a:p>
      </dgm:t>
    </dgm:pt>
    <dgm:pt modelId="{ED44D0E5-2219-4AAA-A343-FC2EA3943E6E}">
      <dgm:prSet/>
      <dgm:spPr/>
      <dgm:t>
        <a:bodyPr/>
        <a:lstStyle/>
        <a:p>
          <a:r>
            <a:rPr lang="pl-PL" b="1"/>
            <a:t>Strabon aus Amasya</a:t>
          </a:r>
          <a:endParaRPr lang="en-US"/>
        </a:p>
      </dgm:t>
    </dgm:pt>
    <dgm:pt modelId="{20732C2D-5222-43B6-A8F2-5C6D9C8C8D3F}" type="parTrans" cxnId="{D0A9F8EE-5F5F-45EE-AD06-AE3C8E8A6134}">
      <dgm:prSet/>
      <dgm:spPr/>
      <dgm:t>
        <a:bodyPr/>
        <a:lstStyle/>
        <a:p>
          <a:endParaRPr lang="en-US"/>
        </a:p>
      </dgm:t>
    </dgm:pt>
    <dgm:pt modelId="{DAC7CA50-BF35-4F36-AA85-11DE73EA9693}" type="sibTrans" cxnId="{D0A9F8EE-5F5F-45EE-AD06-AE3C8E8A6134}">
      <dgm:prSet/>
      <dgm:spPr/>
      <dgm:t>
        <a:bodyPr/>
        <a:lstStyle/>
        <a:p>
          <a:endParaRPr lang="en-US"/>
        </a:p>
      </dgm:t>
    </dgm:pt>
    <dgm:pt modelId="{CB4E0428-B76B-41C5-95A9-FA597925380E}">
      <dgm:prSet/>
      <dgm:spPr/>
      <dgm:t>
        <a:bodyPr/>
        <a:lstStyle/>
        <a:p>
          <a:r>
            <a:rPr lang="pl-PL" b="1"/>
            <a:t>Plinius der Ältere</a:t>
          </a:r>
          <a:endParaRPr lang="en-US"/>
        </a:p>
      </dgm:t>
    </dgm:pt>
    <dgm:pt modelId="{8D04AE8A-5CA8-45E5-AFAA-D13FA5037842}" type="parTrans" cxnId="{386BEA00-3FB9-4A2D-864F-122001C3EAF7}">
      <dgm:prSet/>
      <dgm:spPr/>
      <dgm:t>
        <a:bodyPr/>
        <a:lstStyle/>
        <a:p>
          <a:endParaRPr lang="en-US"/>
        </a:p>
      </dgm:t>
    </dgm:pt>
    <dgm:pt modelId="{E2030A54-44FA-4B9C-8560-4730C5352DBB}" type="sibTrans" cxnId="{386BEA00-3FB9-4A2D-864F-122001C3EAF7}">
      <dgm:prSet/>
      <dgm:spPr/>
      <dgm:t>
        <a:bodyPr/>
        <a:lstStyle/>
        <a:p>
          <a:endParaRPr lang="en-US"/>
        </a:p>
      </dgm:t>
    </dgm:pt>
    <dgm:pt modelId="{34826AFC-DF83-4044-9B5E-11C98FD623A1}" type="pres">
      <dgm:prSet presAssocID="{BB28EF0D-9BE2-413B-862B-E051AC781CFE}" presName="linear" presStyleCnt="0">
        <dgm:presLayoutVars>
          <dgm:animLvl val="lvl"/>
          <dgm:resizeHandles val="exact"/>
        </dgm:presLayoutVars>
      </dgm:prSet>
      <dgm:spPr/>
    </dgm:pt>
    <dgm:pt modelId="{7F645EA0-B319-41D1-AC8B-70263C4B027A}" type="pres">
      <dgm:prSet presAssocID="{DAC00829-B745-4B6D-A7A0-118F7FD66F4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BF9302-6268-4829-ADE8-7AB78C48EDED}" type="pres">
      <dgm:prSet presAssocID="{2933D685-A01A-4A35-A094-0E4A1A66B449}" presName="spacer" presStyleCnt="0"/>
      <dgm:spPr/>
    </dgm:pt>
    <dgm:pt modelId="{7F7EF42C-5C7E-40EF-940F-41C4C9330BAF}" type="pres">
      <dgm:prSet presAssocID="{0348B9B8-66F5-4CF0-B507-90272A1CC42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29ADBC-E088-4253-B9A8-96A48A68DDAE}" type="pres">
      <dgm:prSet presAssocID="{9C678D51-D6C0-425C-87D9-147EE00D6158}" presName="spacer" presStyleCnt="0"/>
      <dgm:spPr/>
    </dgm:pt>
    <dgm:pt modelId="{754CD8E1-B919-4080-B4B2-A45F7110F5CF}" type="pres">
      <dgm:prSet presAssocID="{ED44D0E5-2219-4AAA-A343-FC2EA3943E6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ABBEE7-CC63-4646-85C5-4D0325E5DA92}" type="pres">
      <dgm:prSet presAssocID="{DAC7CA50-BF35-4F36-AA85-11DE73EA9693}" presName="spacer" presStyleCnt="0"/>
      <dgm:spPr/>
    </dgm:pt>
    <dgm:pt modelId="{3FCCAFC8-C5B8-480B-BBBD-FEB6D7286E67}" type="pres">
      <dgm:prSet presAssocID="{CB4E0428-B76B-41C5-95A9-FA597925380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86BEA00-3FB9-4A2D-864F-122001C3EAF7}" srcId="{BB28EF0D-9BE2-413B-862B-E051AC781CFE}" destId="{CB4E0428-B76B-41C5-95A9-FA597925380E}" srcOrd="3" destOrd="0" parTransId="{8D04AE8A-5CA8-45E5-AFAA-D13FA5037842}" sibTransId="{E2030A54-44FA-4B9C-8560-4730C5352DBB}"/>
    <dgm:cxn modelId="{9D06642C-1CE5-4380-BD9C-7DA954D97AAA}" srcId="{BB28EF0D-9BE2-413B-862B-E051AC781CFE}" destId="{0348B9B8-66F5-4CF0-B507-90272A1CC42B}" srcOrd="1" destOrd="0" parTransId="{515AF928-63C4-4ED1-B8C8-A2F8F333F2AA}" sibTransId="{9C678D51-D6C0-425C-87D9-147EE00D6158}"/>
    <dgm:cxn modelId="{0749828A-9A05-4ED5-84CF-06AF5CF9F482}" type="presOf" srcId="{0348B9B8-66F5-4CF0-B507-90272A1CC42B}" destId="{7F7EF42C-5C7E-40EF-940F-41C4C9330BAF}" srcOrd="0" destOrd="0" presId="urn:microsoft.com/office/officeart/2005/8/layout/vList2#1"/>
    <dgm:cxn modelId="{15E5EB91-EB1B-4F6E-BECE-65E07E5619B8}" type="presOf" srcId="{DAC00829-B745-4B6D-A7A0-118F7FD66F43}" destId="{7F645EA0-B319-41D1-AC8B-70263C4B027A}" srcOrd="0" destOrd="0" presId="urn:microsoft.com/office/officeart/2005/8/layout/vList2#1"/>
    <dgm:cxn modelId="{0C813B9A-6893-4F8D-A094-34FFB45A23CA}" type="presOf" srcId="{BB28EF0D-9BE2-413B-862B-E051AC781CFE}" destId="{34826AFC-DF83-4044-9B5E-11C98FD623A1}" srcOrd="0" destOrd="0" presId="urn:microsoft.com/office/officeart/2005/8/layout/vList2#1"/>
    <dgm:cxn modelId="{25B1FBBD-D924-4B8E-9B37-E33FA7560C23}" srcId="{BB28EF0D-9BE2-413B-862B-E051AC781CFE}" destId="{DAC00829-B745-4B6D-A7A0-118F7FD66F43}" srcOrd="0" destOrd="0" parTransId="{3DC40E95-D3A0-4831-81A1-E81CD925BCC8}" sibTransId="{2933D685-A01A-4A35-A094-0E4A1A66B449}"/>
    <dgm:cxn modelId="{E9D7EED0-FFC7-4DEC-949D-A46A74F771F2}" type="presOf" srcId="{ED44D0E5-2219-4AAA-A343-FC2EA3943E6E}" destId="{754CD8E1-B919-4080-B4B2-A45F7110F5CF}" srcOrd="0" destOrd="0" presId="urn:microsoft.com/office/officeart/2005/8/layout/vList2#1"/>
    <dgm:cxn modelId="{A27380D9-5097-4DCD-8B5E-518B6D17389C}" type="presOf" srcId="{CB4E0428-B76B-41C5-95A9-FA597925380E}" destId="{3FCCAFC8-C5B8-480B-BBBD-FEB6D7286E67}" srcOrd="0" destOrd="0" presId="urn:microsoft.com/office/officeart/2005/8/layout/vList2#1"/>
    <dgm:cxn modelId="{D0A9F8EE-5F5F-45EE-AD06-AE3C8E8A6134}" srcId="{BB28EF0D-9BE2-413B-862B-E051AC781CFE}" destId="{ED44D0E5-2219-4AAA-A343-FC2EA3943E6E}" srcOrd="2" destOrd="0" parTransId="{20732C2D-5222-43B6-A8F2-5C6D9C8C8D3F}" sibTransId="{DAC7CA50-BF35-4F36-AA85-11DE73EA9693}"/>
    <dgm:cxn modelId="{FD1A5C1E-0A8A-46FD-BF91-C5C5A48E613E}" type="presParOf" srcId="{34826AFC-DF83-4044-9B5E-11C98FD623A1}" destId="{7F645EA0-B319-41D1-AC8B-70263C4B027A}" srcOrd="0" destOrd="0" presId="urn:microsoft.com/office/officeart/2005/8/layout/vList2#1"/>
    <dgm:cxn modelId="{60CFB23A-2B08-4EAD-9848-7B1A25E0E2D1}" type="presParOf" srcId="{34826AFC-DF83-4044-9B5E-11C98FD623A1}" destId="{9EBF9302-6268-4829-ADE8-7AB78C48EDED}" srcOrd="1" destOrd="0" presId="urn:microsoft.com/office/officeart/2005/8/layout/vList2#1"/>
    <dgm:cxn modelId="{49A0D642-3EBD-4317-9BA9-E8FA42C43AE8}" type="presParOf" srcId="{34826AFC-DF83-4044-9B5E-11C98FD623A1}" destId="{7F7EF42C-5C7E-40EF-940F-41C4C9330BAF}" srcOrd="2" destOrd="0" presId="urn:microsoft.com/office/officeart/2005/8/layout/vList2#1"/>
    <dgm:cxn modelId="{0EAEA5BF-6D63-4AB9-830E-C5DE27FF05D9}" type="presParOf" srcId="{34826AFC-DF83-4044-9B5E-11C98FD623A1}" destId="{0629ADBC-E088-4253-B9A8-96A48A68DDAE}" srcOrd="3" destOrd="0" presId="urn:microsoft.com/office/officeart/2005/8/layout/vList2#1"/>
    <dgm:cxn modelId="{298BF759-846A-4CB9-9DC0-DAC30C9CB854}" type="presParOf" srcId="{34826AFC-DF83-4044-9B5E-11C98FD623A1}" destId="{754CD8E1-B919-4080-B4B2-A45F7110F5CF}" srcOrd="4" destOrd="0" presId="urn:microsoft.com/office/officeart/2005/8/layout/vList2#1"/>
    <dgm:cxn modelId="{E8340227-3115-4E92-A915-F02EA7EA460A}" type="presParOf" srcId="{34826AFC-DF83-4044-9B5E-11C98FD623A1}" destId="{4FABBEE7-CC63-4646-85C5-4D0325E5DA92}" srcOrd="5" destOrd="0" presId="urn:microsoft.com/office/officeart/2005/8/layout/vList2#1"/>
    <dgm:cxn modelId="{346B7FCE-DF34-45C6-B650-2106B1BC440F}" type="presParOf" srcId="{34826AFC-DF83-4044-9B5E-11C98FD623A1}" destId="{3FCCAFC8-C5B8-480B-BBBD-FEB6D7286E67}" srcOrd="6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2AB809-1717-436C-BCCF-1F4572F70429}" type="doc">
      <dgm:prSet loTypeId="urn:microsoft.com/office/officeart/2005/8/layout/vProcess5" loCatId="process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en-US"/>
        </a:p>
      </dgm:t>
    </dgm:pt>
    <dgm:pt modelId="{98C24FC6-DD69-4BFC-BAD0-A414CB8B7BC2}">
      <dgm:prSet/>
      <dgm:spPr/>
      <dgm:t>
        <a:bodyPr/>
        <a:lstStyle/>
        <a:p>
          <a:r>
            <a:rPr lang="pl-PL"/>
            <a:t>Die Große Pyramide von Gizeh ist das älteste der Sieben Weltwunder der Antike und das einzige, das heute noch steht.</a:t>
          </a:r>
          <a:endParaRPr lang="en-US"/>
        </a:p>
      </dgm:t>
    </dgm:pt>
    <dgm:pt modelId="{47910E01-66CD-46D8-AC42-AD324100A4D1}" type="parTrans" cxnId="{85625862-A425-4721-B087-5E279599362C}">
      <dgm:prSet/>
      <dgm:spPr/>
      <dgm:t>
        <a:bodyPr/>
        <a:lstStyle/>
        <a:p>
          <a:endParaRPr lang="en-US"/>
        </a:p>
      </dgm:t>
    </dgm:pt>
    <dgm:pt modelId="{491329AB-585F-4585-9E31-E325E6797E59}" type="sibTrans" cxnId="{85625862-A425-4721-B087-5E279599362C}">
      <dgm:prSet/>
      <dgm:spPr/>
      <dgm:t>
        <a:bodyPr/>
        <a:lstStyle/>
        <a:p>
          <a:endParaRPr lang="en-US"/>
        </a:p>
      </dgm:t>
    </dgm:pt>
    <dgm:pt modelId="{40185950-0EA6-40AC-88C0-E2DC64700D54}">
      <dgm:prSet/>
      <dgm:spPr/>
      <dgm:t>
        <a:bodyPr/>
        <a:lstStyle/>
        <a:p>
          <a:r>
            <a:rPr lang="pl-PL"/>
            <a:t>Die Pyramide ist 138 m hoch und hat eine quadratische Grundfläche, deren Seiten jeweils 230 m messen.</a:t>
          </a:r>
          <a:endParaRPr lang="en-US"/>
        </a:p>
      </dgm:t>
    </dgm:pt>
    <dgm:pt modelId="{C9532DE4-D04E-4083-9162-85E7B21CECB0}" type="parTrans" cxnId="{1F9EF6A4-18D6-434B-A6E1-5C624A04120D}">
      <dgm:prSet/>
      <dgm:spPr/>
      <dgm:t>
        <a:bodyPr/>
        <a:lstStyle/>
        <a:p>
          <a:endParaRPr lang="en-US"/>
        </a:p>
      </dgm:t>
    </dgm:pt>
    <dgm:pt modelId="{B7D7C5D4-92C5-40E0-AD52-DFA83D7711E6}" type="sibTrans" cxnId="{1F9EF6A4-18D6-434B-A6E1-5C624A04120D}">
      <dgm:prSet/>
      <dgm:spPr/>
      <dgm:t>
        <a:bodyPr/>
        <a:lstStyle/>
        <a:p>
          <a:endParaRPr lang="en-US"/>
        </a:p>
      </dgm:t>
    </dgm:pt>
    <dgm:pt modelId="{EC27F5F3-3A70-4FB3-83B7-16439FF74A9E}">
      <dgm:prSet/>
      <dgm:spPr/>
      <dgm:t>
        <a:bodyPr/>
        <a:lstStyle/>
        <a:p>
          <a:r>
            <a:rPr lang="pl-PL"/>
            <a:t>Sie wurde aus rund 2,3 Millionen Steinblöcken gebaut, die aus etwa 5,5 Millionen Tonnen Kalkstein und 8.000 Tonnen Granit bestehen.</a:t>
          </a:r>
          <a:endParaRPr lang="en-US"/>
        </a:p>
      </dgm:t>
    </dgm:pt>
    <dgm:pt modelId="{CA5B51E3-AE2C-4B1F-8554-AADBEB08F0E0}" type="parTrans" cxnId="{F6DFE047-6456-406A-A4CC-C6D3BB1EF347}">
      <dgm:prSet/>
      <dgm:spPr/>
      <dgm:t>
        <a:bodyPr/>
        <a:lstStyle/>
        <a:p>
          <a:endParaRPr lang="en-US"/>
        </a:p>
      </dgm:t>
    </dgm:pt>
    <dgm:pt modelId="{91872F52-04AC-460F-A19B-E42B4CBB7E30}" type="sibTrans" cxnId="{F6DFE047-6456-406A-A4CC-C6D3BB1EF347}">
      <dgm:prSet/>
      <dgm:spPr/>
      <dgm:t>
        <a:bodyPr/>
        <a:lstStyle/>
        <a:p>
          <a:endParaRPr lang="en-US"/>
        </a:p>
      </dgm:t>
    </dgm:pt>
    <dgm:pt modelId="{602AB90A-8A30-4DAE-AAA2-F19F3349C09C}">
      <dgm:prSet/>
      <dgm:spPr/>
      <dgm:t>
        <a:bodyPr/>
        <a:lstStyle/>
        <a:p>
          <a:r>
            <a:rPr lang="pl-PL"/>
            <a:t>Die Große Pyramide ist von mehreren Gebäuden umgeben, darunter mehrere kleinere Nebenpyramiden, Königinnenpyramiden, Mastaba-Gräber für Adelige und andere Familienmitglieder, vergrabene Boote und einige Tempel.</a:t>
          </a:r>
          <a:endParaRPr lang="en-US"/>
        </a:p>
      </dgm:t>
    </dgm:pt>
    <dgm:pt modelId="{304F61D3-A0D7-4753-B67D-98025E907723}" type="parTrans" cxnId="{F0676499-44F4-453E-9196-A59A56114784}">
      <dgm:prSet/>
      <dgm:spPr/>
      <dgm:t>
        <a:bodyPr/>
        <a:lstStyle/>
        <a:p>
          <a:endParaRPr lang="en-US"/>
        </a:p>
      </dgm:t>
    </dgm:pt>
    <dgm:pt modelId="{FB5A2947-87E3-404C-BDDC-303F99916ACD}" type="sibTrans" cxnId="{F0676499-44F4-453E-9196-A59A56114784}">
      <dgm:prSet/>
      <dgm:spPr/>
      <dgm:t>
        <a:bodyPr/>
        <a:lstStyle/>
        <a:p>
          <a:endParaRPr lang="en-US"/>
        </a:p>
      </dgm:t>
    </dgm:pt>
    <dgm:pt modelId="{49244F79-EAC7-48D1-91EC-02F0AAF26EC9}" type="pres">
      <dgm:prSet presAssocID="{CD2AB809-1717-436C-BCCF-1F4572F70429}" presName="outerComposite" presStyleCnt="0">
        <dgm:presLayoutVars>
          <dgm:chMax val="5"/>
          <dgm:dir/>
          <dgm:resizeHandles val="exact"/>
        </dgm:presLayoutVars>
      </dgm:prSet>
      <dgm:spPr/>
    </dgm:pt>
    <dgm:pt modelId="{5E8052D5-5BCA-40DE-AC28-228C6D645ABD}" type="pres">
      <dgm:prSet presAssocID="{CD2AB809-1717-436C-BCCF-1F4572F70429}" presName="dummyMaxCanvas" presStyleCnt="0">
        <dgm:presLayoutVars/>
      </dgm:prSet>
      <dgm:spPr/>
    </dgm:pt>
    <dgm:pt modelId="{09561858-8EB6-42DA-AE23-A974C335C93E}" type="pres">
      <dgm:prSet presAssocID="{CD2AB809-1717-436C-BCCF-1F4572F70429}" presName="FourNodes_1" presStyleLbl="node1" presStyleIdx="0" presStyleCnt="4">
        <dgm:presLayoutVars>
          <dgm:bulletEnabled val="1"/>
        </dgm:presLayoutVars>
      </dgm:prSet>
      <dgm:spPr/>
    </dgm:pt>
    <dgm:pt modelId="{3A66232F-5597-4AB8-9C39-7D2AB7E7FF95}" type="pres">
      <dgm:prSet presAssocID="{CD2AB809-1717-436C-BCCF-1F4572F70429}" presName="FourNodes_2" presStyleLbl="node1" presStyleIdx="1" presStyleCnt="4">
        <dgm:presLayoutVars>
          <dgm:bulletEnabled val="1"/>
        </dgm:presLayoutVars>
      </dgm:prSet>
      <dgm:spPr/>
    </dgm:pt>
    <dgm:pt modelId="{85444086-656F-484A-A9C4-7D68B80C5023}" type="pres">
      <dgm:prSet presAssocID="{CD2AB809-1717-436C-BCCF-1F4572F70429}" presName="FourNodes_3" presStyleLbl="node1" presStyleIdx="2" presStyleCnt="4">
        <dgm:presLayoutVars>
          <dgm:bulletEnabled val="1"/>
        </dgm:presLayoutVars>
      </dgm:prSet>
      <dgm:spPr/>
    </dgm:pt>
    <dgm:pt modelId="{EA75C598-211E-4D03-9CBE-309BBC91B385}" type="pres">
      <dgm:prSet presAssocID="{CD2AB809-1717-436C-BCCF-1F4572F70429}" presName="FourNodes_4" presStyleLbl="node1" presStyleIdx="3" presStyleCnt="4">
        <dgm:presLayoutVars>
          <dgm:bulletEnabled val="1"/>
        </dgm:presLayoutVars>
      </dgm:prSet>
      <dgm:spPr/>
    </dgm:pt>
    <dgm:pt modelId="{5A68C9CC-7F3D-4040-9450-737EE09B6766}" type="pres">
      <dgm:prSet presAssocID="{CD2AB809-1717-436C-BCCF-1F4572F70429}" presName="FourConn_1-2" presStyleLbl="fgAccFollowNode1" presStyleIdx="0" presStyleCnt="3">
        <dgm:presLayoutVars>
          <dgm:bulletEnabled val="1"/>
        </dgm:presLayoutVars>
      </dgm:prSet>
      <dgm:spPr/>
    </dgm:pt>
    <dgm:pt modelId="{AB29E5D0-811D-4E9F-9B8C-4260C5AA7EA2}" type="pres">
      <dgm:prSet presAssocID="{CD2AB809-1717-436C-BCCF-1F4572F70429}" presName="FourConn_2-3" presStyleLbl="fgAccFollowNode1" presStyleIdx="1" presStyleCnt="3">
        <dgm:presLayoutVars>
          <dgm:bulletEnabled val="1"/>
        </dgm:presLayoutVars>
      </dgm:prSet>
      <dgm:spPr/>
    </dgm:pt>
    <dgm:pt modelId="{571D9178-8EF2-4A64-B0A5-E61EAA6259F8}" type="pres">
      <dgm:prSet presAssocID="{CD2AB809-1717-436C-BCCF-1F4572F70429}" presName="FourConn_3-4" presStyleLbl="fgAccFollowNode1" presStyleIdx="2" presStyleCnt="3">
        <dgm:presLayoutVars>
          <dgm:bulletEnabled val="1"/>
        </dgm:presLayoutVars>
      </dgm:prSet>
      <dgm:spPr/>
    </dgm:pt>
    <dgm:pt modelId="{EF1143F7-C254-4911-97B5-313A14AE80F4}" type="pres">
      <dgm:prSet presAssocID="{CD2AB809-1717-436C-BCCF-1F4572F70429}" presName="FourNodes_1_text" presStyleLbl="node1" presStyleIdx="3" presStyleCnt="4">
        <dgm:presLayoutVars>
          <dgm:bulletEnabled val="1"/>
        </dgm:presLayoutVars>
      </dgm:prSet>
      <dgm:spPr/>
    </dgm:pt>
    <dgm:pt modelId="{65A50EC3-FBF3-4334-AA0A-3ED87A76DB59}" type="pres">
      <dgm:prSet presAssocID="{CD2AB809-1717-436C-BCCF-1F4572F70429}" presName="FourNodes_2_text" presStyleLbl="node1" presStyleIdx="3" presStyleCnt="4">
        <dgm:presLayoutVars>
          <dgm:bulletEnabled val="1"/>
        </dgm:presLayoutVars>
      </dgm:prSet>
      <dgm:spPr/>
    </dgm:pt>
    <dgm:pt modelId="{71553540-216F-4D1D-A996-B5E1CCA2A06C}" type="pres">
      <dgm:prSet presAssocID="{CD2AB809-1717-436C-BCCF-1F4572F70429}" presName="FourNodes_3_text" presStyleLbl="node1" presStyleIdx="3" presStyleCnt="4">
        <dgm:presLayoutVars>
          <dgm:bulletEnabled val="1"/>
        </dgm:presLayoutVars>
      </dgm:prSet>
      <dgm:spPr/>
    </dgm:pt>
    <dgm:pt modelId="{32FCADF1-B823-4178-924A-35C9E2A2F3F8}" type="pres">
      <dgm:prSet presAssocID="{CD2AB809-1717-436C-BCCF-1F4572F7042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DA02C0B-260C-4198-99AD-490F61AE179D}" type="presOf" srcId="{40185950-0EA6-40AC-88C0-E2DC64700D54}" destId="{3A66232F-5597-4AB8-9C39-7D2AB7E7FF95}" srcOrd="0" destOrd="0" presId="urn:microsoft.com/office/officeart/2005/8/layout/vProcess5"/>
    <dgm:cxn modelId="{AC65C80F-2E0C-4BC3-B126-EDE32B2DC500}" type="presOf" srcId="{CD2AB809-1717-436C-BCCF-1F4572F70429}" destId="{49244F79-EAC7-48D1-91EC-02F0AAF26EC9}" srcOrd="0" destOrd="0" presId="urn:microsoft.com/office/officeart/2005/8/layout/vProcess5"/>
    <dgm:cxn modelId="{41343017-306C-445C-8F95-B0CD9E061250}" type="presOf" srcId="{602AB90A-8A30-4DAE-AAA2-F19F3349C09C}" destId="{EA75C598-211E-4D03-9CBE-309BBC91B385}" srcOrd="0" destOrd="0" presId="urn:microsoft.com/office/officeart/2005/8/layout/vProcess5"/>
    <dgm:cxn modelId="{4CED102D-A0D4-4D8C-97D9-41A8E3A324B8}" type="presOf" srcId="{98C24FC6-DD69-4BFC-BAD0-A414CB8B7BC2}" destId="{EF1143F7-C254-4911-97B5-313A14AE80F4}" srcOrd="1" destOrd="0" presId="urn:microsoft.com/office/officeart/2005/8/layout/vProcess5"/>
    <dgm:cxn modelId="{85625862-A425-4721-B087-5E279599362C}" srcId="{CD2AB809-1717-436C-BCCF-1F4572F70429}" destId="{98C24FC6-DD69-4BFC-BAD0-A414CB8B7BC2}" srcOrd="0" destOrd="0" parTransId="{47910E01-66CD-46D8-AC42-AD324100A4D1}" sibTransId="{491329AB-585F-4585-9E31-E325E6797E59}"/>
    <dgm:cxn modelId="{F6DFE047-6456-406A-A4CC-C6D3BB1EF347}" srcId="{CD2AB809-1717-436C-BCCF-1F4572F70429}" destId="{EC27F5F3-3A70-4FB3-83B7-16439FF74A9E}" srcOrd="2" destOrd="0" parTransId="{CA5B51E3-AE2C-4B1F-8554-AADBEB08F0E0}" sibTransId="{91872F52-04AC-460F-A19B-E42B4CBB7E30}"/>
    <dgm:cxn modelId="{CC4E1987-3C3B-4C6D-9982-CCBDFE2D3A3D}" type="presOf" srcId="{91872F52-04AC-460F-A19B-E42B4CBB7E30}" destId="{571D9178-8EF2-4A64-B0A5-E61EAA6259F8}" srcOrd="0" destOrd="0" presId="urn:microsoft.com/office/officeart/2005/8/layout/vProcess5"/>
    <dgm:cxn modelId="{6FDC6B8A-326F-40B6-8CBD-449091FAE099}" type="presOf" srcId="{491329AB-585F-4585-9E31-E325E6797E59}" destId="{5A68C9CC-7F3D-4040-9450-737EE09B6766}" srcOrd="0" destOrd="0" presId="urn:microsoft.com/office/officeart/2005/8/layout/vProcess5"/>
    <dgm:cxn modelId="{03DB0093-1E49-4BE3-B516-29F67A106ACA}" type="presOf" srcId="{40185950-0EA6-40AC-88C0-E2DC64700D54}" destId="{65A50EC3-FBF3-4334-AA0A-3ED87A76DB59}" srcOrd="1" destOrd="0" presId="urn:microsoft.com/office/officeart/2005/8/layout/vProcess5"/>
    <dgm:cxn modelId="{F0676499-44F4-453E-9196-A59A56114784}" srcId="{CD2AB809-1717-436C-BCCF-1F4572F70429}" destId="{602AB90A-8A30-4DAE-AAA2-F19F3349C09C}" srcOrd="3" destOrd="0" parTransId="{304F61D3-A0D7-4753-B67D-98025E907723}" sibTransId="{FB5A2947-87E3-404C-BDDC-303F99916ACD}"/>
    <dgm:cxn modelId="{1F9EF6A4-18D6-434B-A6E1-5C624A04120D}" srcId="{CD2AB809-1717-436C-BCCF-1F4572F70429}" destId="{40185950-0EA6-40AC-88C0-E2DC64700D54}" srcOrd="1" destOrd="0" parTransId="{C9532DE4-D04E-4083-9162-85E7B21CECB0}" sibTransId="{B7D7C5D4-92C5-40E0-AD52-DFA83D7711E6}"/>
    <dgm:cxn modelId="{1CBDCCCB-85B5-4247-9231-CD638DD48FB8}" type="presOf" srcId="{602AB90A-8A30-4DAE-AAA2-F19F3349C09C}" destId="{32FCADF1-B823-4178-924A-35C9E2A2F3F8}" srcOrd="1" destOrd="0" presId="urn:microsoft.com/office/officeart/2005/8/layout/vProcess5"/>
    <dgm:cxn modelId="{05623EDD-0B17-434D-8E06-CCE60857947F}" type="presOf" srcId="{98C24FC6-DD69-4BFC-BAD0-A414CB8B7BC2}" destId="{09561858-8EB6-42DA-AE23-A974C335C93E}" srcOrd="0" destOrd="0" presId="urn:microsoft.com/office/officeart/2005/8/layout/vProcess5"/>
    <dgm:cxn modelId="{0E2541DE-D23B-448A-B706-824B363D0645}" type="presOf" srcId="{EC27F5F3-3A70-4FB3-83B7-16439FF74A9E}" destId="{71553540-216F-4D1D-A996-B5E1CCA2A06C}" srcOrd="1" destOrd="0" presId="urn:microsoft.com/office/officeart/2005/8/layout/vProcess5"/>
    <dgm:cxn modelId="{952965E3-8E8C-4A61-B9D3-CC224639F0F6}" type="presOf" srcId="{EC27F5F3-3A70-4FB3-83B7-16439FF74A9E}" destId="{85444086-656F-484A-A9C4-7D68B80C5023}" srcOrd="0" destOrd="0" presId="urn:microsoft.com/office/officeart/2005/8/layout/vProcess5"/>
    <dgm:cxn modelId="{B9BE56F2-A628-47C5-80E1-04C5BAA03A64}" type="presOf" srcId="{B7D7C5D4-92C5-40E0-AD52-DFA83D7711E6}" destId="{AB29E5D0-811D-4E9F-9B8C-4260C5AA7EA2}" srcOrd="0" destOrd="0" presId="urn:microsoft.com/office/officeart/2005/8/layout/vProcess5"/>
    <dgm:cxn modelId="{26282729-4939-4EE1-A198-4D11CDDAB8AB}" type="presParOf" srcId="{49244F79-EAC7-48D1-91EC-02F0AAF26EC9}" destId="{5E8052D5-5BCA-40DE-AC28-228C6D645ABD}" srcOrd="0" destOrd="0" presId="urn:microsoft.com/office/officeart/2005/8/layout/vProcess5"/>
    <dgm:cxn modelId="{3A63F4DC-CFE2-4FAA-B38A-4BF60223A7A9}" type="presParOf" srcId="{49244F79-EAC7-48D1-91EC-02F0AAF26EC9}" destId="{09561858-8EB6-42DA-AE23-A974C335C93E}" srcOrd="1" destOrd="0" presId="urn:microsoft.com/office/officeart/2005/8/layout/vProcess5"/>
    <dgm:cxn modelId="{7499310C-4D5B-4A81-AE6E-C9E75AB27494}" type="presParOf" srcId="{49244F79-EAC7-48D1-91EC-02F0AAF26EC9}" destId="{3A66232F-5597-4AB8-9C39-7D2AB7E7FF95}" srcOrd="2" destOrd="0" presId="urn:microsoft.com/office/officeart/2005/8/layout/vProcess5"/>
    <dgm:cxn modelId="{278E09BB-6D8D-413D-A58B-A96F4425AAF7}" type="presParOf" srcId="{49244F79-EAC7-48D1-91EC-02F0AAF26EC9}" destId="{85444086-656F-484A-A9C4-7D68B80C5023}" srcOrd="3" destOrd="0" presId="urn:microsoft.com/office/officeart/2005/8/layout/vProcess5"/>
    <dgm:cxn modelId="{75501613-4DC5-4689-ADA6-5A8EC659A6A5}" type="presParOf" srcId="{49244F79-EAC7-48D1-91EC-02F0AAF26EC9}" destId="{EA75C598-211E-4D03-9CBE-309BBC91B385}" srcOrd="4" destOrd="0" presId="urn:microsoft.com/office/officeart/2005/8/layout/vProcess5"/>
    <dgm:cxn modelId="{86A3A62C-F89F-4EA8-9DDF-63C4D0FD19BB}" type="presParOf" srcId="{49244F79-EAC7-48D1-91EC-02F0AAF26EC9}" destId="{5A68C9CC-7F3D-4040-9450-737EE09B6766}" srcOrd="5" destOrd="0" presId="urn:microsoft.com/office/officeart/2005/8/layout/vProcess5"/>
    <dgm:cxn modelId="{BF19E31C-5027-42B1-B698-5391F484D2ED}" type="presParOf" srcId="{49244F79-EAC7-48D1-91EC-02F0AAF26EC9}" destId="{AB29E5D0-811D-4E9F-9B8C-4260C5AA7EA2}" srcOrd="6" destOrd="0" presId="urn:microsoft.com/office/officeart/2005/8/layout/vProcess5"/>
    <dgm:cxn modelId="{E1D042DD-1526-426F-B7D8-7A77DF622083}" type="presParOf" srcId="{49244F79-EAC7-48D1-91EC-02F0AAF26EC9}" destId="{571D9178-8EF2-4A64-B0A5-E61EAA6259F8}" srcOrd="7" destOrd="0" presId="urn:microsoft.com/office/officeart/2005/8/layout/vProcess5"/>
    <dgm:cxn modelId="{77337A63-944D-43E3-A9EA-FAC17EB0C918}" type="presParOf" srcId="{49244F79-EAC7-48D1-91EC-02F0AAF26EC9}" destId="{EF1143F7-C254-4911-97B5-313A14AE80F4}" srcOrd="8" destOrd="0" presId="urn:microsoft.com/office/officeart/2005/8/layout/vProcess5"/>
    <dgm:cxn modelId="{22FBCA98-1F19-4081-AF44-057342D8A6D7}" type="presParOf" srcId="{49244F79-EAC7-48D1-91EC-02F0AAF26EC9}" destId="{65A50EC3-FBF3-4334-AA0A-3ED87A76DB59}" srcOrd="9" destOrd="0" presId="urn:microsoft.com/office/officeart/2005/8/layout/vProcess5"/>
    <dgm:cxn modelId="{40974509-2AC9-4F56-A893-396510203EB2}" type="presParOf" srcId="{49244F79-EAC7-48D1-91EC-02F0AAF26EC9}" destId="{71553540-216F-4D1D-A996-B5E1CCA2A06C}" srcOrd="10" destOrd="0" presId="urn:microsoft.com/office/officeart/2005/8/layout/vProcess5"/>
    <dgm:cxn modelId="{EFDBB02A-34E8-4D86-8234-4FC651EDD1CB}" type="presParOf" srcId="{49244F79-EAC7-48D1-91EC-02F0AAF26EC9}" destId="{32FCADF1-B823-4178-924A-35C9E2A2F3F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AC1ED9-4FC0-4ECF-9365-6C24E3F1DF5E}" type="doc">
      <dgm:prSet loTypeId="urn:microsoft.com/office/officeart/2005/8/layout/default#1" loCatId="list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en-US"/>
        </a:p>
      </dgm:t>
    </dgm:pt>
    <dgm:pt modelId="{B9DE9130-C398-4BAE-A842-86F8CE2B004D}">
      <dgm:prSet/>
      <dgm:spPr/>
      <dgm:t>
        <a:bodyPr/>
        <a:lstStyle/>
        <a:p>
          <a:r>
            <a:rPr lang="pl-PL"/>
            <a:t>Totentempel</a:t>
          </a:r>
          <a:endParaRPr lang="en-US"/>
        </a:p>
      </dgm:t>
    </dgm:pt>
    <dgm:pt modelId="{4BB54E09-005A-40FC-B148-42AB057C4CF8}" type="parTrans" cxnId="{43D57A16-D185-4352-B3FB-60A314F0DEEF}">
      <dgm:prSet/>
      <dgm:spPr/>
      <dgm:t>
        <a:bodyPr/>
        <a:lstStyle/>
        <a:p>
          <a:endParaRPr lang="en-US"/>
        </a:p>
      </dgm:t>
    </dgm:pt>
    <dgm:pt modelId="{EEBFA347-5372-4494-BE60-0AFC5A2F53AE}" type="sibTrans" cxnId="{43D57A16-D185-4352-B3FB-60A314F0DEEF}">
      <dgm:prSet/>
      <dgm:spPr/>
      <dgm:t>
        <a:bodyPr/>
        <a:lstStyle/>
        <a:p>
          <a:endParaRPr lang="en-US"/>
        </a:p>
      </dgm:t>
    </dgm:pt>
    <dgm:pt modelId="{218196AE-45F1-477C-89ED-BB18117C2B3E}">
      <dgm:prSet/>
      <dgm:spPr/>
      <dgm:t>
        <a:bodyPr/>
        <a:lstStyle/>
        <a:p>
          <a:r>
            <a:rPr lang="pl-PL"/>
            <a:t>Aufweg und Taltempel</a:t>
          </a:r>
          <a:endParaRPr lang="en-US"/>
        </a:p>
      </dgm:t>
    </dgm:pt>
    <dgm:pt modelId="{1D4F371E-B2D2-40A1-B248-1B3B2D235BCF}" type="parTrans" cxnId="{9037EBD7-54F6-4C4E-95D6-A31F7F7F1F39}">
      <dgm:prSet/>
      <dgm:spPr/>
      <dgm:t>
        <a:bodyPr/>
        <a:lstStyle/>
        <a:p>
          <a:endParaRPr lang="en-US"/>
        </a:p>
      </dgm:t>
    </dgm:pt>
    <dgm:pt modelId="{0B9917C3-2D60-4C4C-920F-C5FD949B126F}" type="sibTrans" cxnId="{9037EBD7-54F6-4C4E-95D6-A31F7F7F1F39}">
      <dgm:prSet/>
      <dgm:spPr/>
      <dgm:t>
        <a:bodyPr/>
        <a:lstStyle/>
        <a:p>
          <a:endParaRPr lang="en-US"/>
        </a:p>
      </dgm:t>
    </dgm:pt>
    <dgm:pt modelId="{56D10ED3-04AE-4823-8253-CF4545EE3D88}">
      <dgm:prSet/>
      <dgm:spPr/>
      <dgm:t>
        <a:bodyPr/>
        <a:lstStyle/>
        <a:p>
          <a:r>
            <a:rPr lang="pl-PL"/>
            <a:t>Hof und Umfassungsmauern</a:t>
          </a:r>
          <a:endParaRPr lang="en-US"/>
        </a:p>
      </dgm:t>
    </dgm:pt>
    <dgm:pt modelId="{DC76B912-1C9A-44BB-AC70-8BFEA92A33F7}" type="parTrans" cxnId="{89095E77-F24D-4B17-96A8-17A5100876C4}">
      <dgm:prSet/>
      <dgm:spPr/>
      <dgm:t>
        <a:bodyPr/>
        <a:lstStyle/>
        <a:p>
          <a:endParaRPr lang="en-US"/>
        </a:p>
      </dgm:t>
    </dgm:pt>
    <dgm:pt modelId="{C86E4379-5B10-426A-B58C-F7F4939932CB}" type="sibTrans" cxnId="{89095E77-F24D-4B17-96A8-17A5100876C4}">
      <dgm:prSet/>
      <dgm:spPr/>
      <dgm:t>
        <a:bodyPr/>
        <a:lstStyle/>
        <a:p>
          <a:endParaRPr lang="en-US"/>
        </a:p>
      </dgm:t>
    </dgm:pt>
    <dgm:pt modelId="{C8CC8B68-8BFB-4424-A191-7BC40065602A}">
      <dgm:prSet/>
      <dgm:spPr/>
      <dgm:t>
        <a:bodyPr/>
        <a:lstStyle/>
        <a:p>
          <a:r>
            <a:rPr lang="pl-PL"/>
            <a:t>Bootsgruben</a:t>
          </a:r>
          <a:endParaRPr lang="en-US"/>
        </a:p>
      </dgm:t>
    </dgm:pt>
    <dgm:pt modelId="{55E6CC49-E9DD-4EF4-BA38-776833D3B671}" type="parTrans" cxnId="{47C6B115-9500-48C4-B157-B7D416A66FE6}">
      <dgm:prSet/>
      <dgm:spPr/>
      <dgm:t>
        <a:bodyPr/>
        <a:lstStyle/>
        <a:p>
          <a:endParaRPr lang="en-US"/>
        </a:p>
      </dgm:t>
    </dgm:pt>
    <dgm:pt modelId="{EFFB26EB-674C-4052-9AC1-85726A0B115C}" type="sibTrans" cxnId="{47C6B115-9500-48C4-B157-B7D416A66FE6}">
      <dgm:prSet/>
      <dgm:spPr/>
      <dgm:t>
        <a:bodyPr/>
        <a:lstStyle/>
        <a:p>
          <a:endParaRPr lang="en-US"/>
        </a:p>
      </dgm:t>
    </dgm:pt>
    <dgm:pt modelId="{FD3086A3-E883-424E-AB46-C80BF855B453}">
      <dgm:prSet/>
      <dgm:spPr/>
      <dgm:t>
        <a:bodyPr/>
        <a:lstStyle/>
        <a:p>
          <a:r>
            <a:rPr lang="pl-PL"/>
            <a:t>Kultpyramide </a:t>
          </a:r>
          <a:endParaRPr lang="en-US"/>
        </a:p>
      </dgm:t>
    </dgm:pt>
    <dgm:pt modelId="{A1B1E96F-4FDE-4083-9059-DE206A0DFF7C}" type="parTrans" cxnId="{BAFF2D37-B621-4684-ABC8-1E098123C107}">
      <dgm:prSet/>
      <dgm:spPr/>
      <dgm:t>
        <a:bodyPr/>
        <a:lstStyle/>
        <a:p>
          <a:endParaRPr lang="en-US"/>
        </a:p>
      </dgm:t>
    </dgm:pt>
    <dgm:pt modelId="{656DCBD2-CEDD-41CF-8591-22E3A33CE104}" type="sibTrans" cxnId="{BAFF2D37-B621-4684-ABC8-1E098123C107}">
      <dgm:prSet/>
      <dgm:spPr/>
      <dgm:t>
        <a:bodyPr/>
        <a:lstStyle/>
        <a:p>
          <a:endParaRPr lang="en-US"/>
        </a:p>
      </dgm:t>
    </dgm:pt>
    <dgm:pt modelId="{2B2FBC41-D9F4-4618-96B7-CFCBDB45B328}">
      <dgm:prSet/>
      <dgm:spPr/>
      <dgm:t>
        <a:bodyPr/>
        <a:lstStyle/>
        <a:p>
          <a:r>
            <a:rPr lang="pl-PL"/>
            <a:t>Friedhöfe</a:t>
          </a:r>
          <a:endParaRPr lang="en-US"/>
        </a:p>
      </dgm:t>
    </dgm:pt>
    <dgm:pt modelId="{348073C0-D147-4660-AEB3-F49776EAB9D7}" type="parTrans" cxnId="{2F169204-1892-4826-B8E6-C7F29C581985}">
      <dgm:prSet/>
      <dgm:spPr/>
      <dgm:t>
        <a:bodyPr/>
        <a:lstStyle/>
        <a:p>
          <a:endParaRPr lang="en-US"/>
        </a:p>
      </dgm:t>
    </dgm:pt>
    <dgm:pt modelId="{E5A859D2-7C44-49C7-9636-37290FD52C44}" type="sibTrans" cxnId="{2F169204-1892-4826-B8E6-C7F29C581985}">
      <dgm:prSet/>
      <dgm:spPr/>
      <dgm:t>
        <a:bodyPr/>
        <a:lstStyle/>
        <a:p>
          <a:endParaRPr lang="en-US"/>
        </a:p>
      </dgm:t>
    </dgm:pt>
    <dgm:pt modelId="{B4B32784-0AB8-47CF-82F2-DB33A6F0E361}">
      <dgm:prSet/>
      <dgm:spPr/>
      <dgm:t>
        <a:bodyPr/>
        <a:lstStyle/>
        <a:p>
          <a:r>
            <a:rPr lang="pl-PL"/>
            <a:t>Königinnenpyramiden</a:t>
          </a:r>
          <a:endParaRPr lang="en-US"/>
        </a:p>
      </dgm:t>
    </dgm:pt>
    <dgm:pt modelId="{0E26BA88-9B5B-49CE-8C07-DFD31BF1D303}" type="parTrans" cxnId="{B2425E06-FF7F-4682-AAEE-3ED77C91E30C}">
      <dgm:prSet/>
      <dgm:spPr/>
      <dgm:t>
        <a:bodyPr/>
        <a:lstStyle/>
        <a:p>
          <a:endParaRPr lang="en-US"/>
        </a:p>
      </dgm:t>
    </dgm:pt>
    <dgm:pt modelId="{5EE7D782-622C-49FA-A443-A422482068CB}" type="sibTrans" cxnId="{B2425E06-FF7F-4682-AAEE-3ED77C91E30C}">
      <dgm:prSet/>
      <dgm:spPr/>
      <dgm:t>
        <a:bodyPr/>
        <a:lstStyle/>
        <a:p>
          <a:endParaRPr lang="en-US"/>
        </a:p>
      </dgm:t>
    </dgm:pt>
    <dgm:pt modelId="{470CF4F0-6A66-443E-8FB3-920553D5F187}">
      <dgm:prSet/>
      <dgm:spPr/>
      <dgm:t>
        <a:bodyPr/>
        <a:lstStyle/>
        <a:p>
          <a:r>
            <a:rPr lang="pl-PL"/>
            <a:t>Grab der Hetepheres I. </a:t>
          </a:r>
          <a:endParaRPr lang="en-US"/>
        </a:p>
      </dgm:t>
    </dgm:pt>
    <dgm:pt modelId="{63A8901E-F443-4327-9C07-A516937030D2}" type="parTrans" cxnId="{C0CBDB8C-6E6A-49BB-BA98-7DDC8A8E0EC7}">
      <dgm:prSet/>
      <dgm:spPr/>
      <dgm:t>
        <a:bodyPr/>
        <a:lstStyle/>
        <a:p>
          <a:endParaRPr lang="en-US"/>
        </a:p>
      </dgm:t>
    </dgm:pt>
    <dgm:pt modelId="{6534B01F-7308-47EC-A36A-12A15ADAB6D9}" type="sibTrans" cxnId="{C0CBDB8C-6E6A-49BB-BA98-7DDC8A8E0EC7}">
      <dgm:prSet/>
      <dgm:spPr/>
      <dgm:t>
        <a:bodyPr/>
        <a:lstStyle/>
        <a:p>
          <a:endParaRPr lang="en-US"/>
        </a:p>
      </dgm:t>
    </dgm:pt>
    <dgm:pt modelId="{6BECC910-7F2D-4A3A-8458-EC1C750ED3AE}">
      <dgm:prSet/>
      <dgm:spPr/>
      <dgm:t>
        <a:bodyPr/>
        <a:lstStyle/>
        <a:p>
          <a:r>
            <a:rPr lang="pl-PL"/>
            <a:t>Bearbeitungen des gewachsenen Felsens</a:t>
          </a:r>
          <a:endParaRPr lang="en-US"/>
        </a:p>
      </dgm:t>
    </dgm:pt>
    <dgm:pt modelId="{F34C8ABA-348F-4201-8318-EB086BB57223}" type="parTrans" cxnId="{9DE0C4DB-DE4E-455F-9F81-16541A26AA66}">
      <dgm:prSet/>
      <dgm:spPr/>
      <dgm:t>
        <a:bodyPr/>
        <a:lstStyle/>
        <a:p>
          <a:endParaRPr lang="en-US"/>
        </a:p>
      </dgm:t>
    </dgm:pt>
    <dgm:pt modelId="{EED28F3C-6695-4EEE-98E2-2A020095A12C}" type="sibTrans" cxnId="{9DE0C4DB-DE4E-455F-9F81-16541A26AA66}">
      <dgm:prSet/>
      <dgm:spPr/>
      <dgm:t>
        <a:bodyPr/>
        <a:lstStyle/>
        <a:p>
          <a:endParaRPr lang="en-US"/>
        </a:p>
      </dgm:t>
    </dgm:pt>
    <dgm:pt modelId="{1E817A02-9C64-4F74-A8F3-1921ED3F2A51}" type="pres">
      <dgm:prSet presAssocID="{B1AC1ED9-4FC0-4ECF-9365-6C24E3F1DF5E}" presName="diagram" presStyleCnt="0">
        <dgm:presLayoutVars>
          <dgm:dir/>
          <dgm:resizeHandles val="exact"/>
        </dgm:presLayoutVars>
      </dgm:prSet>
      <dgm:spPr/>
    </dgm:pt>
    <dgm:pt modelId="{88455461-B609-4299-BBBC-FA177EFD4D55}" type="pres">
      <dgm:prSet presAssocID="{B9DE9130-C398-4BAE-A842-86F8CE2B004D}" presName="node" presStyleLbl="node1" presStyleIdx="0" presStyleCnt="9">
        <dgm:presLayoutVars>
          <dgm:bulletEnabled val="1"/>
        </dgm:presLayoutVars>
      </dgm:prSet>
      <dgm:spPr/>
    </dgm:pt>
    <dgm:pt modelId="{842B133D-AEE3-473D-8DAE-D26C69C36577}" type="pres">
      <dgm:prSet presAssocID="{EEBFA347-5372-4494-BE60-0AFC5A2F53AE}" presName="sibTrans" presStyleCnt="0"/>
      <dgm:spPr/>
    </dgm:pt>
    <dgm:pt modelId="{E4E578B5-0EFA-4881-A7EE-345E3EFCE12A}" type="pres">
      <dgm:prSet presAssocID="{218196AE-45F1-477C-89ED-BB18117C2B3E}" presName="node" presStyleLbl="node1" presStyleIdx="1" presStyleCnt="9">
        <dgm:presLayoutVars>
          <dgm:bulletEnabled val="1"/>
        </dgm:presLayoutVars>
      </dgm:prSet>
      <dgm:spPr/>
    </dgm:pt>
    <dgm:pt modelId="{E0483315-F94C-49D6-9F91-259CE4C57525}" type="pres">
      <dgm:prSet presAssocID="{0B9917C3-2D60-4C4C-920F-C5FD949B126F}" presName="sibTrans" presStyleCnt="0"/>
      <dgm:spPr/>
    </dgm:pt>
    <dgm:pt modelId="{F50B39B8-297E-42E2-B813-2FB637B60FA5}" type="pres">
      <dgm:prSet presAssocID="{56D10ED3-04AE-4823-8253-CF4545EE3D88}" presName="node" presStyleLbl="node1" presStyleIdx="2" presStyleCnt="9">
        <dgm:presLayoutVars>
          <dgm:bulletEnabled val="1"/>
        </dgm:presLayoutVars>
      </dgm:prSet>
      <dgm:spPr/>
    </dgm:pt>
    <dgm:pt modelId="{524F5DD0-5C98-4A2C-B618-0A06011C7F92}" type="pres">
      <dgm:prSet presAssocID="{C86E4379-5B10-426A-B58C-F7F4939932CB}" presName="sibTrans" presStyleCnt="0"/>
      <dgm:spPr/>
    </dgm:pt>
    <dgm:pt modelId="{93A3AF1E-8FFB-44EC-8BE2-A8B2C94E8D38}" type="pres">
      <dgm:prSet presAssocID="{C8CC8B68-8BFB-4424-A191-7BC40065602A}" presName="node" presStyleLbl="node1" presStyleIdx="3" presStyleCnt="9">
        <dgm:presLayoutVars>
          <dgm:bulletEnabled val="1"/>
        </dgm:presLayoutVars>
      </dgm:prSet>
      <dgm:spPr/>
    </dgm:pt>
    <dgm:pt modelId="{689C3C45-1CD4-4AEC-9C07-F0DC9191F18E}" type="pres">
      <dgm:prSet presAssocID="{EFFB26EB-674C-4052-9AC1-85726A0B115C}" presName="sibTrans" presStyleCnt="0"/>
      <dgm:spPr/>
    </dgm:pt>
    <dgm:pt modelId="{14DAEDD0-C4D6-4ED0-9244-EF066E47D6E9}" type="pres">
      <dgm:prSet presAssocID="{FD3086A3-E883-424E-AB46-C80BF855B453}" presName="node" presStyleLbl="node1" presStyleIdx="4" presStyleCnt="9">
        <dgm:presLayoutVars>
          <dgm:bulletEnabled val="1"/>
        </dgm:presLayoutVars>
      </dgm:prSet>
      <dgm:spPr/>
    </dgm:pt>
    <dgm:pt modelId="{8DB7FF6B-4036-4E54-9B46-0AF383E46683}" type="pres">
      <dgm:prSet presAssocID="{656DCBD2-CEDD-41CF-8591-22E3A33CE104}" presName="sibTrans" presStyleCnt="0"/>
      <dgm:spPr/>
    </dgm:pt>
    <dgm:pt modelId="{416AFCF1-C385-4A19-BC65-5B13EB984ED7}" type="pres">
      <dgm:prSet presAssocID="{2B2FBC41-D9F4-4618-96B7-CFCBDB45B328}" presName="node" presStyleLbl="node1" presStyleIdx="5" presStyleCnt="9">
        <dgm:presLayoutVars>
          <dgm:bulletEnabled val="1"/>
        </dgm:presLayoutVars>
      </dgm:prSet>
      <dgm:spPr/>
    </dgm:pt>
    <dgm:pt modelId="{C76FC01F-2ECF-47B6-B4C5-1AC535C7CF95}" type="pres">
      <dgm:prSet presAssocID="{E5A859D2-7C44-49C7-9636-37290FD52C44}" presName="sibTrans" presStyleCnt="0"/>
      <dgm:spPr/>
    </dgm:pt>
    <dgm:pt modelId="{D09595FF-E83E-4186-98F4-F096E7AD067A}" type="pres">
      <dgm:prSet presAssocID="{B4B32784-0AB8-47CF-82F2-DB33A6F0E361}" presName="node" presStyleLbl="node1" presStyleIdx="6" presStyleCnt="9">
        <dgm:presLayoutVars>
          <dgm:bulletEnabled val="1"/>
        </dgm:presLayoutVars>
      </dgm:prSet>
      <dgm:spPr/>
    </dgm:pt>
    <dgm:pt modelId="{0965B355-1440-4DEC-B279-0F8DA920EAF1}" type="pres">
      <dgm:prSet presAssocID="{5EE7D782-622C-49FA-A443-A422482068CB}" presName="sibTrans" presStyleCnt="0"/>
      <dgm:spPr/>
    </dgm:pt>
    <dgm:pt modelId="{0E7A99CA-7D76-45C5-ACDD-CA4000AF5F97}" type="pres">
      <dgm:prSet presAssocID="{470CF4F0-6A66-443E-8FB3-920553D5F187}" presName="node" presStyleLbl="node1" presStyleIdx="7" presStyleCnt="9">
        <dgm:presLayoutVars>
          <dgm:bulletEnabled val="1"/>
        </dgm:presLayoutVars>
      </dgm:prSet>
      <dgm:spPr/>
    </dgm:pt>
    <dgm:pt modelId="{FCBEAF4B-6EDA-40F6-8376-7B21E013839D}" type="pres">
      <dgm:prSet presAssocID="{6534B01F-7308-47EC-A36A-12A15ADAB6D9}" presName="sibTrans" presStyleCnt="0"/>
      <dgm:spPr/>
    </dgm:pt>
    <dgm:pt modelId="{5650D808-B139-47AD-B888-46FCA255703F}" type="pres">
      <dgm:prSet presAssocID="{6BECC910-7F2D-4A3A-8458-EC1C750ED3AE}" presName="node" presStyleLbl="node1" presStyleIdx="8" presStyleCnt="9">
        <dgm:presLayoutVars>
          <dgm:bulletEnabled val="1"/>
        </dgm:presLayoutVars>
      </dgm:prSet>
      <dgm:spPr/>
    </dgm:pt>
  </dgm:ptLst>
  <dgm:cxnLst>
    <dgm:cxn modelId="{2F169204-1892-4826-B8E6-C7F29C581985}" srcId="{B1AC1ED9-4FC0-4ECF-9365-6C24E3F1DF5E}" destId="{2B2FBC41-D9F4-4618-96B7-CFCBDB45B328}" srcOrd="5" destOrd="0" parTransId="{348073C0-D147-4660-AEB3-F49776EAB9D7}" sibTransId="{E5A859D2-7C44-49C7-9636-37290FD52C44}"/>
    <dgm:cxn modelId="{B2425E06-FF7F-4682-AAEE-3ED77C91E30C}" srcId="{B1AC1ED9-4FC0-4ECF-9365-6C24E3F1DF5E}" destId="{B4B32784-0AB8-47CF-82F2-DB33A6F0E361}" srcOrd="6" destOrd="0" parTransId="{0E26BA88-9B5B-49CE-8C07-DFD31BF1D303}" sibTransId="{5EE7D782-622C-49FA-A443-A422482068CB}"/>
    <dgm:cxn modelId="{47C6B115-9500-48C4-B157-B7D416A66FE6}" srcId="{B1AC1ED9-4FC0-4ECF-9365-6C24E3F1DF5E}" destId="{C8CC8B68-8BFB-4424-A191-7BC40065602A}" srcOrd="3" destOrd="0" parTransId="{55E6CC49-E9DD-4EF4-BA38-776833D3B671}" sibTransId="{EFFB26EB-674C-4052-9AC1-85726A0B115C}"/>
    <dgm:cxn modelId="{43D57A16-D185-4352-B3FB-60A314F0DEEF}" srcId="{B1AC1ED9-4FC0-4ECF-9365-6C24E3F1DF5E}" destId="{B9DE9130-C398-4BAE-A842-86F8CE2B004D}" srcOrd="0" destOrd="0" parTransId="{4BB54E09-005A-40FC-B148-42AB057C4CF8}" sibTransId="{EEBFA347-5372-4494-BE60-0AFC5A2F53AE}"/>
    <dgm:cxn modelId="{B8865B2A-E501-4C5F-903A-4074B0B4F0F7}" type="presOf" srcId="{C8CC8B68-8BFB-4424-A191-7BC40065602A}" destId="{93A3AF1E-8FFB-44EC-8BE2-A8B2C94E8D38}" srcOrd="0" destOrd="0" presId="urn:microsoft.com/office/officeart/2005/8/layout/default#1"/>
    <dgm:cxn modelId="{BAFF2D37-B621-4684-ABC8-1E098123C107}" srcId="{B1AC1ED9-4FC0-4ECF-9365-6C24E3F1DF5E}" destId="{FD3086A3-E883-424E-AB46-C80BF855B453}" srcOrd="4" destOrd="0" parTransId="{A1B1E96F-4FDE-4083-9059-DE206A0DFF7C}" sibTransId="{656DCBD2-CEDD-41CF-8591-22E3A33CE104}"/>
    <dgm:cxn modelId="{EFE8143D-2E83-4F7F-A90A-F401A9F94025}" type="presOf" srcId="{2B2FBC41-D9F4-4618-96B7-CFCBDB45B328}" destId="{416AFCF1-C385-4A19-BC65-5B13EB984ED7}" srcOrd="0" destOrd="0" presId="urn:microsoft.com/office/officeart/2005/8/layout/default#1"/>
    <dgm:cxn modelId="{D05D504B-C569-4BB5-8C7E-A06822E13D29}" type="presOf" srcId="{218196AE-45F1-477C-89ED-BB18117C2B3E}" destId="{E4E578B5-0EFA-4881-A7EE-345E3EFCE12A}" srcOrd="0" destOrd="0" presId="urn:microsoft.com/office/officeart/2005/8/layout/default#1"/>
    <dgm:cxn modelId="{1C8DF874-8C90-42C5-97A8-E8F6AE4B498B}" type="presOf" srcId="{B4B32784-0AB8-47CF-82F2-DB33A6F0E361}" destId="{D09595FF-E83E-4186-98F4-F096E7AD067A}" srcOrd="0" destOrd="0" presId="urn:microsoft.com/office/officeart/2005/8/layout/default#1"/>
    <dgm:cxn modelId="{89095E77-F24D-4B17-96A8-17A5100876C4}" srcId="{B1AC1ED9-4FC0-4ECF-9365-6C24E3F1DF5E}" destId="{56D10ED3-04AE-4823-8253-CF4545EE3D88}" srcOrd="2" destOrd="0" parTransId="{DC76B912-1C9A-44BB-AC70-8BFEA92A33F7}" sibTransId="{C86E4379-5B10-426A-B58C-F7F4939932CB}"/>
    <dgm:cxn modelId="{C0CBDB8C-6E6A-49BB-BA98-7DDC8A8E0EC7}" srcId="{B1AC1ED9-4FC0-4ECF-9365-6C24E3F1DF5E}" destId="{470CF4F0-6A66-443E-8FB3-920553D5F187}" srcOrd="7" destOrd="0" parTransId="{63A8901E-F443-4327-9C07-A516937030D2}" sibTransId="{6534B01F-7308-47EC-A36A-12A15ADAB6D9}"/>
    <dgm:cxn modelId="{1499FE9C-C334-44ED-8C19-572EFB49B97B}" type="presOf" srcId="{6BECC910-7F2D-4A3A-8458-EC1C750ED3AE}" destId="{5650D808-B139-47AD-B888-46FCA255703F}" srcOrd="0" destOrd="0" presId="urn:microsoft.com/office/officeart/2005/8/layout/default#1"/>
    <dgm:cxn modelId="{BEC7C3A7-E0CB-41A1-8C4F-E0F8B049BEC7}" type="presOf" srcId="{B1AC1ED9-4FC0-4ECF-9365-6C24E3F1DF5E}" destId="{1E817A02-9C64-4F74-A8F3-1921ED3F2A51}" srcOrd="0" destOrd="0" presId="urn:microsoft.com/office/officeart/2005/8/layout/default#1"/>
    <dgm:cxn modelId="{3AF7FAD3-CC98-473E-9EA4-9612AE89B2D2}" type="presOf" srcId="{470CF4F0-6A66-443E-8FB3-920553D5F187}" destId="{0E7A99CA-7D76-45C5-ACDD-CA4000AF5F97}" srcOrd="0" destOrd="0" presId="urn:microsoft.com/office/officeart/2005/8/layout/default#1"/>
    <dgm:cxn modelId="{9037EBD7-54F6-4C4E-95D6-A31F7F7F1F39}" srcId="{B1AC1ED9-4FC0-4ECF-9365-6C24E3F1DF5E}" destId="{218196AE-45F1-477C-89ED-BB18117C2B3E}" srcOrd="1" destOrd="0" parTransId="{1D4F371E-B2D2-40A1-B248-1B3B2D235BCF}" sibTransId="{0B9917C3-2D60-4C4C-920F-C5FD949B126F}"/>
    <dgm:cxn modelId="{9DE0C4DB-DE4E-455F-9F81-16541A26AA66}" srcId="{B1AC1ED9-4FC0-4ECF-9365-6C24E3F1DF5E}" destId="{6BECC910-7F2D-4A3A-8458-EC1C750ED3AE}" srcOrd="8" destOrd="0" parTransId="{F34C8ABA-348F-4201-8318-EB086BB57223}" sibTransId="{EED28F3C-6695-4EEE-98E2-2A020095A12C}"/>
    <dgm:cxn modelId="{288FAEDC-A0B8-4DCE-88A3-24FC8899B898}" type="presOf" srcId="{56D10ED3-04AE-4823-8253-CF4545EE3D88}" destId="{F50B39B8-297E-42E2-B813-2FB637B60FA5}" srcOrd="0" destOrd="0" presId="urn:microsoft.com/office/officeart/2005/8/layout/default#1"/>
    <dgm:cxn modelId="{9ECDB4EA-1710-4220-8B97-0C5F3DA5AE80}" type="presOf" srcId="{B9DE9130-C398-4BAE-A842-86F8CE2B004D}" destId="{88455461-B609-4299-BBBC-FA177EFD4D55}" srcOrd="0" destOrd="0" presId="urn:microsoft.com/office/officeart/2005/8/layout/default#1"/>
    <dgm:cxn modelId="{60F815F6-800A-4B7D-8D48-1CB2DDD27373}" type="presOf" srcId="{FD3086A3-E883-424E-AB46-C80BF855B453}" destId="{14DAEDD0-C4D6-4ED0-9244-EF066E47D6E9}" srcOrd="0" destOrd="0" presId="urn:microsoft.com/office/officeart/2005/8/layout/default#1"/>
    <dgm:cxn modelId="{FE477654-E0AB-441D-A14C-F2F61A3777F2}" type="presParOf" srcId="{1E817A02-9C64-4F74-A8F3-1921ED3F2A51}" destId="{88455461-B609-4299-BBBC-FA177EFD4D55}" srcOrd="0" destOrd="0" presId="urn:microsoft.com/office/officeart/2005/8/layout/default#1"/>
    <dgm:cxn modelId="{2C214CED-0B5E-478F-9E22-798DDCCFE988}" type="presParOf" srcId="{1E817A02-9C64-4F74-A8F3-1921ED3F2A51}" destId="{842B133D-AEE3-473D-8DAE-D26C69C36577}" srcOrd="1" destOrd="0" presId="urn:microsoft.com/office/officeart/2005/8/layout/default#1"/>
    <dgm:cxn modelId="{F3ECDA73-74BE-4747-8710-AB5030F50D53}" type="presParOf" srcId="{1E817A02-9C64-4F74-A8F3-1921ED3F2A51}" destId="{E4E578B5-0EFA-4881-A7EE-345E3EFCE12A}" srcOrd="2" destOrd="0" presId="urn:microsoft.com/office/officeart/2005/8/layout/default#1"/>
    <dgm:cxn modelId="{AE7450D8-12D4-4C37-A528-88CAD04493F3}" type="presParOf" srcId="{1E817A02-9C64-4F74-A8F3-1921ED3F2A51}" destId="{E0483315-F94C-49D6-9F91-259CE4C57525}" srcOrd="3" destOrd="0" presId="urn:microsoft.com/office/officeart/2005/8/layout/default#1"/>
    <dgm:cxn modelId="{853342AD-78E5-4A2C-8D19-6429B116B48A}" type="presParOf" srcId="{1E817A02-9C64-4F74-A8F3-1921ED3F2A51}" destId="{F50B39B8-297E-42E2-B813-2FB637B60FA5}" srcOrd="4" destOrd="0" presId="urn:microsoft.com/office/officeart/2005/8/layout/default#1"/>
    <dgm:cxn modelId="{7427F287-EEE6-43F5-932A-F1A2C84AAF65}" type="presParOf" srcId="{1E817A02-9C64-4F74-A8F3-1921ED3F2A51}" destId="{524F5DD0-5C98-4A2C-B618-0A06011C7F92}" srcOrd="5" destOrd="0" presId="urn:microsoft.com/office/officeart/2005/8/layout/default#1"/>
    <dgm:cxn modelId="{FF33D0C8-7D82-4D8A-9C36-C9F0397537E3}" type="presParOf" srcId="{1E817A02-9C64-4F74-A8F3-1921ED3F2A51}" destId="{93A3AF1E-8FFB-44EC-8BE2-A8B2C94E8D38}" srcOrd="6" destOrd="0" presId="urn:microsoft.com/office/officeart/2005/8/layout/default#1"/>
    <dgm:cxn modelId="{124E217C-032B-47A2-8B23-A618FEE4F5B2}" type="presParOf" srcId="{1E817A02-9C64-4F74-A8F3-1921ED3F2A51}" destId="{689C3C45-1CD4-4AEC-9C07-F0DC9191F18E}" srcOrd="7" destOrd="0" presId="urn:microsoft.com/office/officeart/2005/8/layout/default#1"/>
    <dgm:cxn modelId="{82CC0D92-DFE1-459E-AE9B-781D3E83F61F}" type="presParOf" srcId="{1E817A02-9C64-4F74-A8F3-1921ED3F2A51}" destId="{14DAEDD0-C4D6-4ED0-9244-EF066E47D6E9}" srcOrd="8" destOrd="0" presId="urn:microsoft.com/office/officeart/2005/8/layout/default#1"/>
    <dgm:cxn modelId="{4DD176D4-7839-458D-ADE0-57004416084E}" type="presParOf" srcId="{1E817A02-9C64-4F74-A8F3-1921ED3F2A51}" destId="{8DB7FF6B-4036-4E54-9B46-0AF383E46683}" srcOrd="9" destOrd="0" presId="urn:microsoft.com/office/officeart/2005/8/layout/default#1"/>
    <dgm:cxn modelId="{226FB365-52B9-49A0-9F4E-11C7F3D8B3C8}" type="presParOf" srcId="{1E817A02-9C64-4F74-A8F3-1921ED3F2A51}" destId="{416AFCF1-C385-4A19-BC65-5B13EB984ED7}" srcOrd="10" destOrd="0" presId="urn:microsoft.com/office/officeart/2005/8/layout/default#1"/>
    <dgm:cxn modelId="{8482C4B8-9C38-4372-A89C-0CEC43D391DB}" type="presParOf" srcId="{1E817A02-9C64-4F74-A8F3-1921ED3F2A51}" destId="{C76FC01F-2ECF-47B6-B4C5-1AC535C7CF95}" srcOrd="11" destOrd="0" presId="urn:microsoft.com/office/officeart/2005/8/layout/default#1"/>
    <dgm:cxn modelId="{69020172-F88E-4B9C-B962-B0993B2A0018}" type="presParOf" srcId="{1E817A02-9C64-4F74-A8F3-1921ED3F2A51}" destId="{D09595FF-E83E-4186-98F4-F096E7AD067A}" srcOrd="12" destOrd="0" presId="urn:microsoft.com/office/officeart/2005/8/layout/default#1"/>
    <dgm:cxn modelId="{C8082B6E-D441-49AF-B468-E579BD17337A}" type="presParOf" srcId="{1E817A02-9C64-4F74-A8F3-1921ED3F2A51}" destId="{0965B355-1440-4DEC-B279-0F8DA920EAF1}" srcOrd="13" destOrd="0" presId="urn:microsoft.com/office/officeart/2005/8/layout/default#1"/>
    <dgm:cxn modelId="{1AEB4F12-DED0-434D-8F62-8762439B5787}" type="presParOf" srcId="{1E817A02-9C64-4F74-A8F3-1921ED3F2A51}" destId="{0E7A99CA-7D76-45C5-ACDD-CA4000AF5F97}" srcOrd="14" destOrd="0" presId="urn:microsoft.com/office/officeart/2005/8/layout/default#1"/>
    <dgm:cxn modelId="{9C596A9A-A568-4C91-AD63-763F2D4D6362}" type="presParOf" srcId="{1E817A02-9C64-4F74-A8F3-1921ED3F2A51}" destId="{FCBEAF4B-6EDA-40F6-8376-7B21E013839D}" srcOrd="15" destOrd="0" presId="urn:microsoft.com/office/officeart/2005/8/layout/default#1"/>
    <dgm:cxn modelId="{25D0B75D-47F6-4540-AA8F-316CC3A16CFA}" type="presParOf" srcId="{1E817A02-9C64-4F74-A8F3-1921ED3F2A51}" destId="{5650D808-B139-47AD-B888-46FCA255703F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CA3D18-E087-41C8-93F9-5CA5DE15C170}" type="doc">
      <dgm:prSet loTypeId="urn:microsoft.com/office/officeart/2016/7/layout/RepeatingBendingProcessNew" loCatId="process" qsTypeId="urn:microsoft.com/office/officeart/2005/8/quickstyle/simple1#3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3EF8F60A-07BF-4FEB-87D6-1BC1D2A86A08}">
      <dgm:prSet/>
      <dgm:spPr/>
      <dgm:t>
        <a:bodyPr/>
        <a:lstStyle/>
        <a:p>
          <a:r>
            <a:rPr lang="pl-PL"/>
            <a:t>Ursprünglicher Eingang</a:t>
          </a:r>
          <a:endParaRPr lang="en-US"/>
        </a:p>
      </dgm:t>
    </dgm:pt>
    <dgm:pt modelId="{3A87B871-1FF0-48B8-A3AA-88DC9F7E306F}" type="parTrans" cxnId="{1A8E8B79-DC8C-453C-A1C4-A55D53C38CF7}">
      <dgm:prSet/>
      <dgm:spPr/>
      <dgm:t>
        <a:bodyPr/>
        <a:lstStyle/>
        <a:p>
          <a:endParaRPr lang="en-US"/>
        </a:p>
      </dgm:t>
    </dgm:pt>
    <dgm:pt modelId="{8CA6DA01-6844-445D-8D7C-F72A9E75FF2F}" type="sibTrans" cxnId="{1A8E8B79-DC8C-453C-A1C4-A55D53C38CF7}">
      <dgm:prSet/>
      <dgm:spPr/>
      <dgm:t>
        <a:bodyPr/>
        <a:lstStyle/>
        <a:p>
          <a:endParaRPr lang="en-US"/>
        </a:p>
      </dgm:t>
    </dgm:pt>
    <dgm:pt modelId="{1596CB8E-52C6-4A48-BCD8-D30716C804CB}">
      <dgm:prSet/>
      <dgm:spPr/>
      <dgm:t>
        <a:bodyPr/>
        <a:lstStyle/>
        <a:p>
          <a:r>
            <a:rPr lang="pl-PL"/>
            <a:t>Al-Ma'mun-Tunnel</a:t>
          </a:r>
          <a:endParaRPr lang="en-US"/>
        </a:p>
      </dgm:t>
    </dgm:pt>
    <dgm:pt modelId="{ECDB9967-F67E-4211-B154-2E7B48CA8C57}" type="parTrans" cxnId="{209F083A-BB10-4F8C-BC3E-0794A7E445C6}">
      <dgm:prSet/>
      <dgm:spPr/>
      <dgm:t>
        <a:bodyPr/>
        <a:lstStyle/>
        <a:p>
          <a:endParaRPr lang="en-US"/>
        </a:p>
      </dgm:t>
    </dgm:pt>
    <dgm:pt modelId="{F6427617-9283-44B3-9C11-A8179D1671DE}" type="sibTrans" cxnId="{209F083A-BB10-4F8C-BC3E-0794A7E445C6}">
      <dgm:prSet/>
      <dgm:spPr/>
      <dgm:t>
        <a:bodyPr/>
        <a:lstStyle/>
        <a:p>
          <a:endParaRPr lang="en-US"/>
        </a:p>
      </dgm:t>
    </dgm:pt>
    <dgm:pt modelId="{ACF886C3-BFA6-44C4-9932-BD1AAE532B02}">
      <dgm:prSet/>
      <dgm:spPr/>
      <dgm:t>
        <a:bodyPr/>
        <a:lstStyle/>
        <a:p>
          <a:r>
            <a:rPr lang="pl-PL"/>
            <a:t>Absteigender Korridor</a:t>
          </a:r>
          <a:endParaRPr lang="en-US"/>
        </a:p>
      </dgm:t>
    </dgm:pt>
    <dgm:pt modelId="{A6371024-A32D-4185-9589-2D997334E8A5}" type="parTrans" cxnId="{89F78D42-EED6-49C0-908C-6E9B1F1041D2}">
      <dgm:prSet/>
      <dgm:spPr/>
      <dgm:t>
        <a:bodyPr/>
        <a:lstStyle/>
        <a:p>
          <a:endParaRPr lang="en-US"/>
        </a:p>
      </dgm:t>
    </dgm:pt>
    <dgm:pt modelId="{F3BC2128-FE6F-4F55-83B2-0D542CD3AA11}" type="sibTrans" cxnId="{89F78D42-EED6-49C0-908C-6E9B1F1041D2}">
      <dgm:prSet/>
      <dgm:spPr/>
      <dgm:t>
        <a:bodyPr/>
        <a:lstStyle/>
        <a:p>
          <a:endParaRPr lang="en-US"/>
        </a:p>
      </dgm:t>
    </dgm:pt>
    <dgm:pt modelId="{7118FDFF-8BC7-467F-9AC7-6292A3D8757F}">
      <dgm:prSet/>
      <dgm:spPr/>
      <dgm:t>
        <a:bodyPr/>
        <a:lstStyle/>
        <a:p>
          <a:r>
            <a:rPr lang="pl-PL"/>
            <a:t>Felsenkammer</a:t>
          </a:r>
          <a:endParaRPr lang="en-US"/>
        </a:p>
      </dgm:t>
    </dgm:pt>
    <dgm:pt modelId="{8988DBE7-F77F-4DA1-86EE-52E61713A6EB}" type="parTrans" cxnId="{C4FBE181-492C-4A2A-A7A4-E7CA1A89DFE4}">
      <dgm:prSet/>
      <dgm:spPr/>
      <dgm:t>
        <a:bodyPr/>
        <a:lstStyle/>
        <a:p>
          <a:endParaRPr lang="en-US"/>
        </a:p>
      </dgm:t>
    </dgm:pt>
    <dgm:pt modelId="{8CC691B3-D786-49F2-9F10-D3B217411726}" type="sibTrans" cxnId="{C4FBE181-492C-4A2A-A7A4-E7CA1A89DFE4}">
      <dgm:prSet/>
      <dgm:spPr/>
      <dgm:t>
        <a:bodyPr/>
        <a:lstStyle/>
        <a:p>
          <a:endParaRPr lang="en-US"/>
        </a:p>
      </dgm:t>
    </dgm:pt>
    <dgm:pt modelId="{EE828BC1-C6A7-4163-92A6-6C5FCED681F9}">
      <dgm:prSet/>
      <dgm:spPr/>
      <dgm:t>
        <a:bodyPr/>
        <a:lstStyle/>
        <a:p>
          <a:r>
            <a:rPr lang="pl-PL"/>
            <a:t>Luft- oder Fluchtschacht und „Grotte“</a:t>
          </a:r>
          <a:endParaRPr lang="en-US"/>
        </a:p>
      </dgm:t>
    </dgm:pt>
    <dgm:pt modelId="{7472D993-8C25-4390-9170-141A57AF6388}" type="parTrans" cxnId="{AB068AE7-F651-4E41-8C5A-0BF74E15294C}">
      <dgm:prSet/>
      <dgm:spPr/>
      <dgm:t>
        <a:bodyPr/>
        <a:lstStyle/>
        <a:p>
          <a:endParaRPr lang="en-US"/>
        </a:p>
      </dgm:t>
    </dgm:pt>
    <dgm:pt modelId="{983CADC2-0979-496F-B917-0C37B8754335}" type="sibTrans" cxnId="{AB068AE7-F651-4E41-8C5A-0BF74E15294C}">
      <dgm:prSet/>
      <dgm:spPr/>
      <dgm:t>
        <a:bodyPr/>
        <a:lstStyle/>
        <a:p>
          <a:endParaRPr lang="en-US"/>
        </a:p>
      </dgm:t>
    </dgm:pt>
    <dgm:pt modelId="{88331344-689F-42B9-8B58-214EF24F3EF7}">
      <dgm:prSet/>
      <dgm:spPr/>
      <dgm:t>
        <a:bodyPr/>
        <a:lstStyle/>
        <a:p>
          <a:r>
            <a:rPr lang="pl-PL"/>
            <a:t>Aufsteigender Korridor</a:t>
          </a:r>
          <a:endParaRPr lang="en-US"/>
        </a:p>
      </dgm:t>
    </dgm:pt>
    <dgm:pt modelId="{12E5EB7F-87A9-4AF4-8E91-BB062CBAEB9C}" type="parTrans" cxnId="{A2A5BA09-86C4-47D2-8EFA-8F5DC0D38D34}">
      <dgm:prSet/>
      <dgm:spPr/>
      <dgm:t>
        <a:bodyPr/>
        <a:lstStyle/>
        <a:p>
          <a:endParaRPr lang="en-US"/>
        </a:p>
      </dgm:t>
    </dgm:pt>
    <dgm:pt modelId="{E799B3FC-D2D0-489A-A5D1-470148445084}" type="sibTrans" cxnId="{A2A5BA09-86C4-47D2-8EFA-8F5DC0D38D34}">
      <dgm:prSet/>
      <dgm:spPr/>
      <dgm:t>
        <a:bodyPr/>
        <a:lstStyle/>
        <a:p>
          <a:endParaRPr lang="en-US"/>
        </a:p>
      </dgm:t>
    </dgm:pt>
    <dgm:pt modelId="{73EAB8F8-769C-4E75-A121-1A827B4083F1}">
      <dgm:prSet/>
      <dgm:spPr/>
      <dgm:t>
        <a:bodyPr/>
        <a:lstStyle/>
        <a:p>
          <a:r>
            <a:rPr lang="pl-PL"/>
            <a:t>Große Galerie</a:t>
          </a:r>
          <a:endParaRPr lang="en-US"/>
        </a:p>
      </dgm:t>
    </dgm:pt>
    <dgm:pt modelId="{4D0C72F2-A481-4FB8-99F1-77D7ED517C11}" type="parTrans" cxnId="{E0DF0117-4AFA-4F04-8169-AC6FCD5E0FEF}">
      <dgm:prSet/>
      <dgm:spPr/>
      <dgm:t>
        <a:bodyPr/>
        <a:lstStyle/>
        <a:p>
          <a:endParaRPr lang="en-US"/>
        </a:p>
      </dgm:t>
    </dgm:pt>
    <dgm:pt modelId="{32F0EDA2-6DD8-4699-B37C-912DAB9B6B1B}" type="sibTrans" cxnId="{E0DF0117-4AFA-4F04-8169-AC6FCD5E0FEF}">
      <dgm:prSet/>
      <dgm:spPr/>
      <dgm:t>
        <a:bodyPr/>
        <a:lstStyle/>
        <a:p>
          <a:endParaRPr lang="en-US"/>
        </a:p>
      </dgm:t>
    </dgm:pt>
    <dgm:pt modelId="{29F3482D-30DE-44B4-9C71-F6DAE0D6912B}">
      <dgm:prSet/>
      <dgm:spPr/>
      <dgm:t>
        <a:bodyPr/>
        <a:lstStyle/>
        <a:p>
          <a:r>
            <a:rPr lang="pl-PL"/>
            <a:t>Horizontaler Gang zur Königinnenkammer</a:t>
          </a:r>
          <a:endParaRPr lang="en-US"/>
        </a:p>
      </dgm:t>
    </dgm:pt>
    <dgm:pt modelId="{547BC45B-A8C6-46DC-91F0-3C18BEAA1126}" type="parTrans" cxnId="{17445DF7-A804-4189-8A57-90C146CDC88C}">
      <dgm:prSet/>
      <dgm:spPr/>
      <dgm:t>
        <a:bodyPr/>
        <a:lstStyle/>
        <a:p>
          <a:endParaRPr lang="en-US"/>
        </a:p>
      </dgm:t>
    </dgm:pt>
    <dgm:pt modelId="{4AB25256-E363-4225-9715-202AC91CE770}" type="sibTrans" cxnId="{17445DF7-A804-4189-8A57-90C146CDC88C}">
      <dgm:prSet/>
      <dgm:spPr/>
      <dgm:t>
        <a:bodyPr/>
        <a:lstStyle/>
        <a:p>
          <a:endParaRPr lang="en-US"/>
        </a:p>
      </dgm:t>
    </dgm:pt>
    <dgm:pt modelId="{2B6F9215-F1D0-4569-9AEE-AC5E96E2D560}">
      <dgm:prSet/>
      <dgm:spPr/>
      <dgm:t>
        <a:bodyPr/>
        <a:lstStyle/>
        <a:p>
          <a:r>
            <a:rPr lang="pl-PL"/>
            <a:t>Königinnenkammer</a:t>
          </a:r>
          <a:endParaRPr lang="en-US"/>
        </a:p>
      </dgm:t>
    </dgm:pt>
    <dgm:pt modelId="{36B682F3-0EBA-4A6F-A484-8B73BF4E3CA9}" type="parTrans" cxnId="{EC6C38FF-D25E-4607-89FF-D9C5A30354BA}">
      <dgm:prSet/>
      <dgm:spPr/>
      <dgm:t>
        <a:bodyPr/>
        <a:lstStyle/>
        <a:p>
          <a:endParaRPr lang="en-US"/>
        </a:p>
      </dgm:t>
    </dgm:pt>
    <dgm:pt modelId="{28155CF3-4274-4CE9-87BF-06145A972BCC}" type="sibTrans" cxnId="{EC6C38FF-D25E-4607-89FF-D9C5A30354BA}">
      <dgm:prSet/>
      <dgm:spPr/>
      <dgm:t>
        <a:bodyPr/>
        <a:lstStyle/>
        <a:p>
          <a:endParaRPr lang="en-US"/>
        </a:p>
      </dgm:t>
    </dgm:pt>
    <dgm:pt modelId="{7E4EDF73-B494-4953-8F7E-20419958CB11}">
      <dgm:prSet/>
      <dgm:spPr/>
      <dgm:t>
        <a:bodyPr/>
        <a:lstStyle/>
        <a:p>
          <a:r>
            <a:rPr lang="pl-PL"/>
            <a:t>Korridor zur Sarkophagkammer und Blockiersteinkammer</a:t>
          </a:r>
          <a:endParaRPr lang="en-US"/>
        </a:p>
      </dgm:t>
    </dgm:pt>
    <dgm:pt modelId="{E1EDD165-DF70-4F7A-9362-932B5C41FCD7}" type="parTrans" cxnId="{7DDDBF9C-C48B-4209-8EE8-04DBA9664F47}">
      <dgm:prSet/>
      <dgm:spPr/>
      <dgm:t>
        <a:bodyPr/>
        <a:lstStyle/>
        <a:p>
          <a:endParaRPr lang="en-US"/>
        </a:p>
      </dgm:t>
    </dgm:pt>
    <dgm:pt modelId="{C8D0F0D9-5765-4DFF-9C47-9FBFA5ACF5EB}" type="sibTrans" cxnId="{7DDDBF9C-C48B-4209-8EE8-04DBA9664F47}">
      <dgm:prSet/>
      <dgm:spPr/>
      <dgm:t>
        <a:bodyPr/>
        <a:lstStyle/>
        <a:p>
          <a:endParaRPr lang="en-US"/>
        </a:p>
      </dgm:t>
    </dgm:pt>
    <dgm:pt modelId="{BD036072-3D6C-4691-AC25-08B4E72DAD38}">
      <dgm:prSet/>
      <dgm:spPr/>
      <dgm:t>
        <a:bodyPr/>
        <a:lstStyle/>
        <a:p>
          <a:r>
            <a:rPr lang="pl-PL"/>
            <a:t>Königskammer</a:t>
          </a:r>
          <a:endParaRPr lang="en-US"/>
        </a:p>
      </dgm:t>
    </dgm:pt>
    <dgm:pt modelId="{4F303A70-D667-428A-A8FA-FB938EABED84}" type="parTrans" cxnId="{5CBD6B44-8A95-48F6-9F70-E5011DEDC1CF}">
      <dgm:prSet/>
      <dgm:spPr/>
      <dgm:t>
        <a:bodyPr/>
        <a:lstStyle/>
        <a:p>
          <a:endParaRPr lang="en-US"/>
        </a:p>
      </dgm:t>
    </dgm:pt>
    <dgm:pt modelId="{45891205-A50F-480E-9156-111A2F0C3EAE}" type="sibTrans" cxnId="{5CBD6B44-8A95-48F6-9F70-E5011DEDC1CF}">
      <dgm:prSet/>
      <dgm:spPr/>
      <dgm:t>
        <a:bodyPr/>
        <a:lstStyle/>
        <a:p>
          <a:endParaRPr lang="en-US"/>
        </a:p>
      </dgm:t>
    </dgm:pt>
    <dgm:pt modelId="{5FCBE772-AB50-464D-BBB5-E3002D3B2094}">
      <dgm:prSet/>
      <dgm:spPr/>
      <dgm:t>
        <a:bodyPr/>
        <a:lstStyle/>
        <a:p>
          <a:r>
            <a:rPr lang="pl-PL"/>
            <a:t>Entlastungskammern</a:t>
          </a:r>
          <a:endParaRPr lang="en-US"/>
        </a:p>
      </dgm:t>
    </dgm:pt>
    <dgm:pt modelId="{5CD76151-9323-4E7B-8438-10A9E6F20231}" type="parTrans" cxnId="{046A4897-0656-4A9C-A629-5CE8D48BD7EE}">
      <dgm:prSet/>
      <dgm:spPr/>
      <dgm:t>
        <a:bodyPr/>
        <a:lstStyle/>
        <a:p>
          <a:endParaRPr lang="en-US"/>
        </a:p>
      </dgm:t>
    </dgm:pt>
    <dgm:pt modelId="{43082F69-F593-402E-8DCE-776E2B8C4944}" type="sibTrans" cxnId="{046A4897-0656-4A9C-A629-5CE8D48BD7EE}">
      <dgm:prSet/>
      <dgm:spPr/>
      <dgm:t>
        <a:bodyPr/>
        <a:lstStyle/>
        <a:p>
          <a:endParaRPr lang="en-US"/>
        </a:p>
      </dgm:t>
    </dgm:pt>
    <dgm:pt modelId="{C4538A6D-21EE-4270-BD8B-5057F933277A}">
      <dgm:prSet/>
      <dgm:spPr/>
      <dgm:t>
        <a:bodyPr/>
        <a:lstStyle/>
        <a:p>
          <a:r>
            <a:rPr lang="pl-PL"/>
            <a:t>Schächte</a:t>
          </a:r>
          <a:endParaRPr lang="en-US"/>
        </a:p>
      </dgm:t>
    </dgm:pt>
    <dgm:pt modelId="{9673FBFF-C44D-4B50-80E5-3752AE22AB26}" type="parTrans" cxnId="{BCF0C417-8BC5-4299-BC12-6599919EBA93}">
      <dgm:prSet/>
      <dgm:spPr/>
      <dgm:t>
        <a:bodyPr/>
        <a:lstStyle/>
        <a:p>
          <a:endParaRPr lang="en-US"/>
        </a:p>
      </dgm:t>
    </dgm:pt>
    <dgm:pt modelId="{81D2ABBD-BF38-4E55-928D-4D53F9EC4BA1}" type="sibTrans" cxnId="{BCF0C417-8BC5-4299-BC12-6599919EBA93}">
      <dgm:prSet/>
      <dgm:spPr/>
      <dgm:t>
        <a:bodyPr/>
        <a:lstStyle/>
        <a:p>
          <a:endParaRPr lang="en-US"/>
        </a:p>
      </dgm:t>
    </dgm:pt>
    <dgm:pt modelId="{6DC1AAB0-33FD-4501-BF56-31C2CA73759A}" type="pres">
      <dgm:prSet presAssocID="{29CA3D18-E087-41C8-93F9-5CA5DE15C170}" presName="Name0" presStyleCnt="0">
        <dgm:presLayoutVars>
          <dgm:dir/>
          <dgm:resizeHandles val="exact"/>
        </dgm:presLayoutVars>
      </dgm:prSet>
      <dgm:spPr/>
    </dgm:pt>
    <dgm:pt modelId="{462EC265-AE85-489A-B8BC-C94085D86B1E}" type="pres">
      <dgm:prSet presAssocID="{3EF8F60A-07BF-4FEB-87D6-1BC1D2A86A08}" presName="node" presStyleLbl="node1" presStyleIdx="0" presStyleCnt="13">
        <dgm:presLayoutVars>
          <dgm:bulletEnabled val="1"/>
        </dgm:presLayoutVars>
      </dgm:prSet>
      <dgm:spPr/>
    </dgm:pt>
    <dgm:pt modelId="{B6F33A2E-C681-4406-B91D-8F91C68C6DBC}" type="pres">
      <dgm:prSet presAssocID="{8CA6DA01-6844-445D-8D7C-F72A9E75FF2F}" presName="sibTrans" presStyleLbl="sibTrans1D1" presStyleIdx="0" presStyleCnt="12"/>
      <dgm:spPr/>
    </dgm:pt>
    <dgm:pt modelId="{FCA82FA8-46FA-4DA8-A681-E54669BDDB2C}" type="pres">
      <dgm:prSet presAssocID="{8CA6DA01-6844-445D-8D7C-F72A9E75FF2F}" presName="connectorText" presStyleLbl="sibTrans1D1" presStyleIdx="0" presStyleCnt="12"/>
      <dgm:spPr/>
    </dgm:pt>
    <dgm:pt modelId="{85663D96-AC95-480E-B5A1-DE18ED3C9270}" type="pres">
      <dgm:prSet presAssocID="{1596CB8E-52C6-4A48-BCD8-D30716C804CB}" presName="node" presStyleLbl="node1" presStyleIdx="1" presStyleCnt="13">
        <dgm:presLayoutVars>
          <dgm:bulletEnabled val="1"/>
        </dgm:presLayoutVars>
      </dgm:prSet>
      <dgm:spPr/>
    </dgm:pt>
    <dgm:pt modelId="{D2E16576-7101-4718-AC4C-4561F6CB8F15}" type="pres">
      <dgm:prSet presAssocID="{F6427617-9283-44B3-9C11-A8179D1671DE}" presName="sibTrans" presStyleLbl="sibTrans1D1" presStyleIdx="1" presStyleCnt="12"/>
      <dgm:spPr/>
    </dgm:pt>
    <dgm:pt modelId="{2B5A2615-24A4-41C8-B427-803392E769F3}" type="pres">
      <dgm:prSet presAssocID="{F6427617-9283-44B3-9C11-A8179D1671DE}" presName="connectorText" presStyleLbl="sibTrans1D1" presStyleIdx="1" presStyleCnt="12"/>
      <dgm:spPr/>
    </dgm:pt>
    <dgm:pt modelId="{B2214F4C-9BA7-4485-B313-367D9292B0D7}" type="pres">
      <dgm:prSet presAssocID="{ACF886C3-BFA6-44C4-9932-BD1AAE532B02}" presName="node" presStyleLbl="node1" presStyleIdx="2" presStyleCnt="13">
        <dgm:presLayoutVars>
          <dgm:bulletEnabled val="1"/>
        </dgm:presLayoutVars>
      </dgm:prSet>
      <dgm:spPr/>
    </dgm:pt>
    <dgm:pt modelId="{4E890ACD-8B86-4ED4-BD61-E11FC25033BF}" type="pres">
      <dgm:prSet presAssocID="{F3BC2128-FE6F-4F55-83B2-0D542CD3AA11}" presName="sibTrans" presStyleLbl="sibTrans1D1" presStyleIdx="2" presStyleCnt="12"/>
      <dgm:spPr/>
    </dgm:pt>
    <dgm:pt modelId="{519596D3-4DFA-46A0-BC94-B03EA4957DA8}" type="pres">
      <dgm:prSet presAssocID="{F3BC2128-FE6F-4F55-83B2-0D542CD3AA11}" presName="connectorText" presStyleLbl="sibTrans1D1" presStyleIdx="2" presStyleCnt="12"/>
      <dgm:spPr/>
    </dgm:pt>
    <dgm:pt modelId="{DDDD5FCC-7891-4404-9604-F07E82AE12EA}" type="pres">
      <dgm:prSet presAssocID="{7118FDFF-8BC7-467F-9AC7-6292A3D8757F}" presName="node" presStyleLbl="node1" presStyleIdx="3" presStyleCnt="13">
        <dgm:presLayoutVars>
          <dgm:bulletEnabled val="1"/>
        </dgm:presLayoutVars>
      </dgm:prSet>
      <dgm:spPr/>
    </dgm:pt>
    <dgm:pt modelId="{E5166E6C-A050-4B90-B0C0-150376E4A290}" type="pres">
      <dgm:prSet presAssocID="{8CC691B3-D786-49F2-9F10-D3B217411726}" presName="sibTrans" presStyleLbl="sibTrans1D1" presStyleIdx="3" presStyleCnt="12"/>
      <dgm:spPr/>
    </dgm:pt>
    <dgm:pt modelId="{39D93F26-0704-4D2D-A5BB-79CD80D757ED}" type="pres">
      <dgm:prSet presAssocID="{8CC691B3-D786-49F2-9F10-D3B217411726}" presName="connectorText" presStyleLbl="sibTrans1D1" presStyleIdx="3" presStyleCnt="12"/>
      <dgm:spPr/>
    </dgm:pt>
    <dgm:pt modelId="{CE288031-E6F0-463F-A2D0-AD3C5BF0AA07}" type="pres">
      <dgm:prSet presAssocID="{EE828BC1-C6A7-4163-92A6-6C5FCED681F9}" presName="node" presStyleLbl="node1" presStyleIdx="4" presStyleCnt="13">
        <dgm:presLayoutVars>
          <dgm:bulletEnabled val="1"/>
        </dgm:presLayoutVars>
      </dgm:prSet>
      <dgm:spPr/>
    </dgm:pt>
    <dgm:pt modelId="{1257C6A1-6077-4615-BB72-C56593CB65C3}" type="pres">
      <dgm:prSet presAssocID="{983CADC2-0979-496F-B917-0C37B8754335}" presName="sibTrans" presStyleLbl="sibTrans1D1" presStyleIdx="4" presStyleCnt="12"/>
      <dgm:spPr/>
    </dgm:pt>
    <dgm:pt modelId="{BC67BDD0-512F-40C1-8E34-D2FF9FFB24A7}" type="pres">
      <dgm:prSet presAssocID="{983CADC2-0979-496F-B917-0C37B8754335}" presName="connectorText" presStyleLbl="sibTrans1D1" presStyleIdx="4" presStyleCnt="12"/>
      <dgm:spPr/>
    </dgm:pt>
    <dgm:pt modelId="{1A529FFD-0F9A-4007-8737-56278021EA51}" type="pres">
      <dgm:prSet presAssocID="{88331344-689F-42B9-8B58-214EF24F3EF7}" presName="node" presStyleLbl="node1" presStyleIdx="5" presStyleCnt="13">
        <dgm:presLayoutVars>
          <dgm:bulletEnabled val="1"/>
        </dgm:presLayoutVars>
      </dgm:prSet>
      <dgm:spPr/>
    </dgm:pt>
    <dgm:pt modelId="{20754794-0B62-42BF-999E-241BF0B8E1E7}" type="pres">
      <dgm:prSet presAssocID="{E799B3FC-D2D0-489A-A5D1-470148445084}" presName="sibTrans" presStyleLbl="sibTrans1D1" presStyleIdx="5" presStyleCnt="12"/>
      <dgm:spPr/>
    </dgm:pt>
    <dgm:pt modelId="{BD505769-AE19-4273-83BB-BF357EB5E2F5}" type="pres">
      <dgm:prSet presAssocID="{E799B3FC-D2D0-489A-A5D1-470148445084}" presName="connectorText" presStyleLbl="sibTrans1D1" presStyleIdx="5" presStyleCnt="12"/>
      <dgm:spPr/>
    </dgm:pt>
    <dgm:pt modelId="{FBC653D6-1302-4E8B-B889-78BA33A09DB4}" type="pres">
      <dgm:prSet presAssocID="{73EAB8F8-769C-4E75-A121-1A827B4083F1}" presName="node" presStyleLbl="node1" presStyleIdx="6" presStyleCnt="13">
        <dgm:presLayoutVars>
          <dgm:bulletEnabled val="1"/>
        </dgm:presLayoutVars>
      </dgm:prSet>
      <dgm:spPr/>
    </dgm:pt>
    <dgm:pt modelId="{38A5B5AA-9D92-4687-8F38-5B5820800C77}" type="pres">
      <dgm:prSet presAssocID="{32F0EDA2-6DD8-4699-B37C-912DAB9B6B1B}" presName="sibTrans" presStyleLbl="sibTrans1D1" presStyleIdx="6" presStyleCnt="12"/>
      <dgm:spPr/>
    </dgm:pt>
    <dgm:pt modelId="{EA90E302-139B-498A-A307-F38C22D8B4A5}" type="pres">
      <dgm:prSet presAssocID="{32F0EDA2-6DD8-4699-B37C-912DAB9B6B1B}" presName="connectorText" presStyleLbl="sibTrans1D1" presStyleIdx="6" presStyleCnt="12"/>
      <dgm:spPr/>
    </dgm:pt>
    <dgm:pt modelId="{DAAB8B95-0015-4EB7-93A1-F0F2855473D0}" type="pres">
      <dgm:prSet presAssocID="{29F3482D-30DE-44B4-9C71-F6DAE0D6912B}" presName="node" presStyleLbl="node1" presStyleIdx="7" presStyleCnt="13">
        <dgm:presLayoutVars>
          <dgm:bulletEnabled val="1"/>
        </dgm:presLayoutVars>
      </dgm:prSet>
      <dgm:spPr/>
    </dgm:pt>
    <dgm:pt modelId="{72F9E851-C1DC-4E22-9621-AF027CA94740}" type="pres">
      <dgm:prSet presAssocID="{4AB25256-E363-4225-9715-202AC91CE770}" presName="sibTrans" presStyleLbl="sibTrans1D1" presStyleIdx="7" presStyleCnt="12"/>
      <dgm:spPr/>
    </dgm:pt>
    <dgm:pt modelId="{8DF9F56D-D734-4F2F-9B2C-C04BF122F9AE}" type="pres">
      <dgm:prSet presAssocID="{4AB25256-E363-4225-9715-202AC91CE770}" presName="connectorText" presStyleLbl="sibTrans1D1" presStyleIdx="7" presStyleCnt="12"/>
      <dgm:spPr/>
    </dgm:pt>
    <dgm:pt modelId="{3A7DED2F-BDA9-47BB-8CFA-BC73811F0F48}" type="pres">
      <dgm:prSet presAssocID="{2B6F9215-F1D0-4569-9AEE-AC5E96E2D560}" presName="node" presStyleLbl="node1" presStyleIdx="8" presStyleCnt="13">
        <dgm:presLayoutVars>
          <dgm:bulletEnabled val="1"/>
        </dgm:presLayoutVars>
      </dgm:prSet>
      <dgm:spPr/>
    </dgm:pt>
    <dgm:pt modelId="{DC656ABA-488C-4144-A00E-14474BB102C9}" type="pres">
      <dgm:prSet presAssocID="{28155CF3-4274-4CE9-87BF-06145A972BCC}" presName="sibTrans" presStyleLbl="sibTrans1D1" presStyleIdx="8" presStyleCnt="12"/>
      <dgm:spPr/>
    </dgm:pt>
    <dgm:pt modelId="{E10673F2-583C-4FCA-AD96-A52DDDDF822F}" type="pres">
      <dgm:prSet presAssocID="{28155CF3-4274-4CE9-87BF-06145A972BCC}" presName="connectorText" presStyleLbl="sibTrans1D1" presStyleIdx="8" presStyleCnt="12"/>
      <dgm:spPr/>
    </dgm:pt>
    <dgm:pt modelId="{AD18D0EB-D861-4306-B517-685BE510543F}" type="pres">
      <dgm:prSet presAssocID="{7E4EDF73-B494-4953-8F7E-20419958CB11}" presName="node" presStyleLbl="node1" presStyleIdx="9" presStyleCnt="13">
        <dgm:presLayoutVars>
          <dgm:bulletEnabled val="1"/>
        </dgm:presLayoutVars>
      </dgm:prSet>
      <dgm:spPr/>
    </dgm:pt>
    <dgm:pt modelId="{8A7EFC02-15EE-4E4B-AFA9-62D445B77118}" type="pres">
      <dgm:prSet presAssocID="{C8D0F0D9-5765-4DFF-9C47-9FBFA5ACF5EB}" presName="sibTrans" presStyleLbl="sibTrans1D1" presStyleIdx="9" presStyleCnt="12"/>
      <dgm:spPr/>
    </dgm:pt>
    <dgm:pt modelId="{B8292B72-CB00-42BA-80FE-E155F1D892D8}" type="pres">
      <dgm:prSet presAssocID="{C8D0F0D9-5765-4DFF-9C47-9FBFA5ACF5EB}" presName="connectorText" presStyleLbl="sibTrans1D1" presStyleIdx="9" presStyleCnt="12"/>
      <dgm:spPr/>
    </dgm:pt>
    <dgm:pt modelId="{78CC79A0-1BF7-41BD-BE89-01F7E1EF7A22}" type="pres">
      <dgm:prSet presAssocID="{BD036072-3D6C-4691-AC25-08B4E72DAD38}" presName="node" presStyleLbl="node1" presStyleIdx="10" presStyleCnt="13">
        <dgm:presLayoutVars>
          <dgm:bulletEnabled val="1"/>
        </dgm:presLayoutVars>
      </dgm:prSet>
      <dgm:spPr/>
    </dgm:pt>
    <dgm:pt modelId="{92C9EF1F-FD5D-4021-8CF1-3C2BCAF809C6}" type="pres">
      <dgm:prSet presAssocID="{45891205-A50F-480E-9156-111A2F0C3EAE}" presName="sibTrans" presStyleLbl="sibTrans1D1" presStyleIdx="10" presStyleCnt="12"/>
      <dgm:spPr/>
    </dgm:pt>
    <dgm:pt modelId="{94A78367-D1F1-4699-9C26-C973FFF5851B}" type="pres">
      <dgm:prSet presAssocID="{45891205-A50F-480E-9156-111A2F0C3EAE}" presName="connectorText" presStyleLbl="sibTrans1D1" presStyleIdx="10" presStyleCnt="12"/>
      <dgm:spPr/>
    </dgm:pt>
    <dgm:pt modelId="{3170AA7F-F153-4DEF-A43D-5DC7C5F9DB7F}" type="pres">
      <dgm:prSet presAssocID="{5FCBE772-AB50-464D-BBB5-E3002D3B2094}" presName="node" presStyleLbl="node1" presStyleIdx="11" presStyleCnt="13">
        <dgm:presLayoutVars>
          <dgm:bulletEnabled val="1"/>
        </dgm:presLayoutVars>
      </dgm:prSet>
      <dgm:spPr/>
    </dgm:pt>
    <dgm:pt modelId="{D5463DC6-D2B1-402D-834F-3871A8DCEB21}" type="pres">
      <dgm:prSet presAssocID="{43082F69-F593-402E-8DCE-776E2B8C4944}" presName="sibTrans" presStyleLbl="sibTrans1D1" presStyleIdx="11" presStyleCnt="12"/>
      <dgm:spPr/>
    </dgm:pt>
    <dgm:pt modelId="{157DC403-D302-4635-82AA-E19975DBBAF5}" type="pres">
      <dgm:prSet presAssocID="{43082F69-F593-402E-8DCE-776E2B8C4944}" presName="connectorText" presStyleLbl="sibTrans1D1" presStyleIdx="11" presStyleCnt="12"/>
      <dgm:spPr/>
    </dgm:pt>
    <dgm:pt modelId="{1F23ADA2-70CC-4B99-89A0-CF3934F58609}" type="pres">
      <dgm:prSet presAssocID="{C4538A6D-21EE-4270-BD8B-5057F933277A}" presName="node" presStyleLbl="node1" presStyleIdx="12" presStyleCnt="13">
        <dgm:presLayoutVars>
          <dgm:bulletEnabled val="1"/>
        </dgm:presLayoutVars>
      </dgm:prSet>
      <dgm:spPr/>
    </dgm:pt>
  </dgm:ptLst>
  <dgm:cxnLst>
    <dgm:cxn modelId="{B662F800-7A56-4C50-AF6F-73FED2A7F248}" type="presOf" srcId="{45891205-A50F-480E-9156-111A2F0C3EAE}" destId="{92C9EF1F-FD5D-4021-8CF1-3C2BCAF809C6}" srcOrd="0" destOrd="0" presId="urn:microsoft.com/office/officeart/2016/7/layout/RepeatingBendingProcessNew"/>
    <dgm:cxn modelId="{85F0FE00-3988-4808-9A7A-622D665A637C}" type="presOf" srcId="{F3BC2128-FE6F-4F55-83B2-0D542CD3AA11}" destId="{4E890ACD-8B86-4ED4-BD61-E11FC25033BF}" srcOrd="0" destOrd="0" presId="urn:microsoft.com/office/officeart/2016/7/layout/RepeatingBendingProcessNew"/>
    <dgm:cxn modelId="{A2A5BA09-86C4-47D2-8EFA-8F5DC0D38D34}" srcId="{29CA3D18-E087-41C8-93F9-5CA5DE15C170}" destId="{88331344-689F-42B9-8B58-214EF24F3EF7}" srcOrd="5" destOrd="0" parTransId="{12E5EB7F-87A9-4AF4-8E91-BB062CBAEB9C}" sibTransId="{E799B3FC-D2D0-489A-A5D1-470148445084}"/>
    <dgm:cxn modelId="{DCEB090A-2EEB-4B3F-839D-9901C712CE8E}" type="presOf" srcId="{45891205-A50F-480E-9156-111A2F0C3EAE}" destId="{94A78367-D1F1-4699-9C26-C973FFF5851B}" srcOrd="1" destOrd="0" presId="urn:microsoft.com/office/officeart/2016/7/layout/RepeatingBendingProcessNew"/>
    <dgm:cxn modelId="{E0DF0117-4AFA-4F04-8169-AC6FCD5E0FEF}" srcId="{29CA3D18-E087-41C8-93F9-5CA5DE15C170}" destId="{73EAB8F8-769C-4E75-A121-1A827B4083F1}" srcOrd="6" destOrd="0" parTransId="{4D0C72F2-A481-4FB8-99F1-77D7ED517C11}" sibTransId="{32F0EDA2-6DD8-4699-B37C-912DAB9B6B1B}"/>
    <dgm:cxn modelId="{BCF0C417-8BC5-4299-BC12-6599919EBA93}" srcId="{29CA3D18-E087-41C8-93F9-5CA5DE15C170}" destId="{C4538A6D-21EE-4270-BD8B-5057F933277A}" srcOrd="12" destOrd="0" parTransId="{9673FBFF-C44D-4B50-80E5-3752AE22AB26}" sibTransId="{81D2ABBD-BF38-4E55-928D-4D53F9EC4BA1}"/>
    <dgm:cxn modelId="{0FC40C1D-396B-4389-B001-29F821ED3B7F}" type="presOf" srcId="{983CADC2-0979-496F-B917-0C37B8754335}" destId="{BC67BDD0-512F-40C1-8E34-D2FF9FFB24A7}" srcOrd="1" destOrd="0" presId="urn:microsoft.com/office/officeart/2016/7/layout/RepeatingBendingProcessNew"/>
    <dgm:cxn modelId="{AA8FB91D-8328-401D-8669-57058919B63B}" type="presOf" srcId="{5FCBE772-AB50-464D-BBB5-E3002D3B2094}" destId="{3170AA7F-F153-4DEF-A43D-5DC7C5F9DB7F}" srcOrd="0" destOrd="0" presId="urn:microsoft.com/office/officeart/2016/7/layout/RepeatingBendingProcessNew"/>
    <dgm:cxn modelId="{E6AD0F23-C330-4863-BEDD-DA95A47F4251}" type="presOf" srcId="{BD036072-3D6C-4691-AC25-08B4E72DAD38}" destId="{78CC79A0-1BF7-41BD-BE89-01F7E1EF7A22}" srcOrd="0" destOrd="0" presId="urn:microsoft.com/office/officeart/2016/7/layout/RepeatingBendingProcessNew"/>
    <dgm:cxn modelId="{5AAE7A30-98D9-426F-BCBB-BCD3A810A0E9}" type="presOf" srcId="{2B6F9215-F1D0-4569-9AEE-AC5E96E2D560}" destId="{3A7DED2F-BDA9-47BB-8CFA-BC73811F0F48}" srcOrd="0" destOrd="0" presId="urn:microsoft.com/office/officeart/2016/7/layout/RepeatingBendingProcessNew"/>
    <dgm:cxn modelId="{2E484F36-6C55-490F-9A1D-7848EEA8D6BA}" type="presOf" srcId="{88331344-689F-42B9-8B58-214EF24F3EF7}" destId="{1A529FFD-0F9A-4007-8737-56278021EA51}" srcOrd="0" destOrd="0" presId="urn:microsoft.com/office/officeart/2016/7/layout/RepeatingBendingProcessNew"/>
    <dgm:cxn modelId="{209F083A-BB10-4F8C-BC3E-0794A7E445C6}" srcId="{29CA3D18-E087-41C8-93F9-5CA5DE15C170}" destId="{1596CB8E-52C6-4A48-BCD8-D30716C804CB}" srcOrd="1" destOrd="0" parTransId="{ECDB9967-F67E-4211-B154-2E7B48CA8C57}" sibTransId="{F6427617-9283-44B3-9C11-A8179D1671DE}"/>
    <dgm:cxn modelId="{D23EBB3C-0608-45A9-8967-D290E60A894E}" type="presOf" srcId="{C8D0F0D9-5765-4DFF-9C47-9FBFA5ACF5EB}" destId="{B8292B72-CB00-42BA-80FE-E155F1D892D8}" srcOrd="1" destOrd="0" presId="urn:microsoft.com/office/officeart/2016/7/layout/RepeatingBendingProcessNew"/>
    <dgm:cxn modelId="{10B72440-F364-4F40-A5C7-09B3BEA06B5D}" type="presOf" srcId="{4AB25256-E363-4225-9715-202AC91CE770}" destId="{72F9E851-C1DC-4E22-9621-AF027CA94740}" srcOrd="0" destOrd="0" presId="urn:microsoft.com/office/officeart/2016/7/layout/RepeatingBendingProcessNew"/>
    <dgm:cxn modelId="{D245D25F-B3C1-433A-88FB-E3A50124D063}" type="presOf" srcId="{8CA6DA01-6844-445D-8D7C-F72A9E75FF2F}" destId="{B6F33A2E-C681-4406-B91D-8F91C68C6DBC}" srcOrd="0" destOrd="0" presId="urn:microsoft.com/office/officeart/2016/7/layout/RepeatingBendingProcessNew"/>
    <dgm:cxn modelId="{89F78D42-EED6-49C0-908C-6E9B1F1041D2}" srcId="{29CA3D18-E087-41C8-93F9-5CA5DE15C170}" destId="{ACF886C3-BFA6-44C4-9932-BD1AAE532B02}" srcOrd="2" destOrd="0" parTransId="{A6371024-A32D-4185-9589-2D997334E8A5}" sibTransId="{F3BC2128-FE6F-4F55-83B2-0D542CD3AA11}"/>
    <dgm:cxn modelId="{E3078243-AEF1-48A4-9598-33EFBDAB5DFA}" type="presOf" srcId="{8CC691B3-D786-49F2-9F10-D3B217411726}" destId="{39D93F26-0704-4D2D-A5BB-79CD80D757ED}" srcOrd="1" destOrd="0" presId="urn:microsoft.com/office/officeart/2016/7/layout/RepeatingBendingProcessNew"/>
    <dgm:cxn modelId="{D5CCE143-9061-4B8E-A862-1D9FB0658A93}" type="presOf" srcId="{29CA3D18-E087-41C8-93F9-5CA5DE15C170}" destId="{6DC1AAB0-33FD-4501-BF56-31C2CA73759A}" srcOrd="0" destOrd="0" presId="urn:microsoft.com/office/officeart/2016/7/layout/RepeatingBendingProcessNew"/>
    <dgm:cxn modelId="{5CBD6B44-8A95-48F6-9F70-E5011DEDC1CF}" srcId="{29CA3D18-E087-41C8-93F9-5CA5DE15C170}" destId="{BD036072-3D6C-4691-AC25-08B4E72DAD38}" srcOrd="10" destOrd="0" parTransId="{4F303A70-D667-428A-A8FA-FB938EABED84}" sibTransId="{45891205-A50F-480E-9156-111A2F0C3EAE}"/>
    <dgm:cxn modelId="{6CB6DD47-E680-4708-A967-32983C76BE17}" type="presOf" srcId="{28155CF3-4274-4CE9-87BF-06145A972BCC}" destId="{DC656ABA-488C-4144-A00E-14474BB102C9}" srcOrd="0" destOrd="0" presId="urn:microsoft.com/office/officeart/2016/7/layout/RepeatingBendingProcessNew"/>
    <dgm:cxn modelId="{6EF6A048-C012-4E4E-96FF-064AA9ABDDA8}" type="presOf" srcId="{29F3482D-30DE-44B4-9C71-F6DAE0D6912B}" destId="{DAAB8B95-0015-4EB7-93A1-F0F2855473D0}" srcOrd="0" destOrd="0" presId="urn:microsoft.com/office/officeart/2016/7/layout/RepeatingBendingProcessNew"/>
    <dgm:cxn modelId="{200E1F6B-60D5-453D-92D6-3733FA8338B6}" type="presOf" srcId="{1596CB8E-52C6-4A48-BCD8-D30716C804CB}" destId="{85663D96-AC95-480E-B5A1-DE18ED3C9270}" srcOrd="0" destOrd="0" presId="urn:microsoft.com/office/officeart/2016/7/layout/RepeatingBendingProcessNew"/>
    <dgm:cxn modelId="{1F2A604D-A558-44E1-9111-2BFE96C13A39}" type="presOf" srcId="{EE828BC1-C6A7-4163-92A6-6C5FCED681F9}" destId="{CE288031-E6F0-463F-A2D0-AD3C5BF0AA07}" srcOrd="0" destOrd="0" presId="urn:microsoft.com/office/officeart/2016/7/layout/RepeatingBendingProcessNew"/>
    <dgm:cxn modelId="{AB922C50-556B-4C39-8A2E-F26CE077D8B2}" type="presOf" srcId="{3EF8F60A-07BF-4FEB-87D6-1BC1D2A86A08}" destId="{462EC265-AE85-489A-B8BC-C94085D86B1E}" srcOrd="0" destOrd="0" presId="urn:microsoft.com/office/officeart/2016/7/layout/RepeatingBendingProcessNew"/>
    <dgm:cxn modelId="{353A7F70-7086-486A-B479-CAF9D3FC1043}" type="presOf" srcId="{8CA6DA01-6844-445D-8D7C-F72A9E75FF2F}" destId="{FCA82FA8-46FA-4DA8-A681-E54669BDDB2C}" srcOrd="1" destOrd="0" presId="urn:microsoft.com/office/officeart/2016/7/layout/RepeatingBendingProcessNew"/>
    <dgm:cxn modelId="{1A8E8B79-DC8C-453C-A1C4-A55D53C38CF7}" srcId="{29CA3D18-E087-41C8-93F9-5CA5DE15C170}" destId="{3EF8F60A-07BF-4FEB-87D6-1BC1D2A86A08}" srcOrd="0" destOrd="0" parTransId="{3A87B871-1FF0-48B8-A3AA-88DC9F7E306F}" sibTransId="{8CA6DA01-6844-445D-8D7C-F72A9E75FF2F}"/>
    <dgm:cxn modelId="{8332B97D-B9A6-42C4-8F93-DB51CF33F2AE}" type="presOf" srcId="{4AB25256-E363-4225-9715-202AC91CE770}" destId="{8DF9F56D-D734-4F2F-9B2C-C04BF122F9AE}" srcOrd="1" destOrd="0" presId="urn:microsoft.com/office/officeart/2016/7/layout/RepeatingBendingProcessNew"/>
    <dgm:cxn modelId="{C4FBE181-492C-4A2A-A7A4-E7CA1A89DFE4}" srcId="{29CA3D18-E087-41C8-93F9-5CA5DE15C170}" destId="{7118FDFF-8BC7-467F-9AC7-6292A3D8757F}" srcOrd="3" destOrd="0" parTransId="{8988DBE7-F77F-4DA1-86EE-52E61713A6EB}" sibTransId="{8CC691B3-D786-49F2-9F10-D3B217411726}"/>
    <dgm:cxn modelId="{6B944E89-0986-4B98-B809-32EBD6524DE1}" type="presOf" srcId="{73EAB8F8-769C-4E75-A121-1A827B4083F1}" destId="{FBC653D6-1302-4E8B-B889-78BA33A09DB4}" srcOrd="0" destOrd="0" presId="urn:microsoft.com/office/officeart/2016/7/layout/RepeatingBendingProcessNew"/>
    <dgm:cxn modelId="{E674DB91-821F-428F-989F-B370AE20EAD7}" type="presOf" srcId="{7118FDFF-8BC7-467F-9AC7-6292A3D8757F}" destId="{DDDD5FCC-7891-4404-9604-F07E82AE12EA}" srcOrd="0" destOrd="0" presId="urn:microsoft.com/office/officeart/2016/7/layout/RepeatingBendingProcessNew"/>
    <dgm:cxn modelId="{046A4897-0656-4A9C-A629-5CE8D48BD7EE}" srcId="{29CA3D18-E087-41C8-93F9-5CA5DE15C170}" destId="{5FCBE772-AB50-464D-BBB5-E3002D3B2094}" srcOrd="11" destOrd="0" parTransId="{5CD76151-9323-4E7B-8438-10A9E6F20231}" sibTransId="{43082F69-F593-402E-8DCE-776E2B8C4944}"/>
    <dgm:cxn modelId="{BDED899B-0440-4BD5-9838-CD07ABCD7C7D}" type="presOf" srcId="{C4538A6D-21EE-4270-BD8B-5057F933277A}" destId="{1F23ADA2-70CC-4B99-89A0-CF3934F58609}" srcOrd="0" destOrd="0" presId="urn:microsoft.com/office/officeart/2016/7/layout/RepeatingBendingProcessNew"/>
    <dgm:cxn modelId="{7DDDBF9C-C48B-4209-8EE8-04DBA9664F47}" srcId="{29CA3D18-E087-41C8-93F9-5CA5DE15C170}" destId="{7E4EDF73-B494-4953-8F7E-20419958CB11}" srcOrd="9" destOrd="0" parTransId="{E1EDD165-DF70-4F7A-9362-932B5C41FCD7}" sibTransId="{C8D0F0D9-5765-4DFF-9C47-9FBFA5ACF5EB}"/>
    <dgm:cxn modelId="{DE4E3B9E-DC77-4AD6-8131-B357B2BAD2CA}" type="presOf" srcId="{7E4EDF73-B494-4953-8F7E-20419958CB11}" destId="{AD18D0EB-D861-4306-B517-685BE510543F}" srcOrd="0" destOrd="0" presId="urn:microsoft.com/office/officeart/2016/7/layout/RepeatingBendingProcessNew"/>
    <dgm:cxn modelId="{44C183AA-7FB1-4223-AE35-336D1066C0D1}" type="presOf" srcId="{32F0EDA2-6DD8-4699-B37C-912DAB9B6B1B}" destId="{38A5B5AA-9D92-4687-8F38-5B5820800C77}" srcOrd="0" destOrd="0" presId="urn:microsoft.com/office/officeart/2016/7/layout/RepeatingBendingProcessNew"/>
    <dgm:cxn modelId="{C8A265AE-F276-4B01-B7AC-4EF58C657469}" type="presOf" srcId="{8CC691B3-D786-49F2-9F10-D3B217411726}" destId="{E5166E6C-A050-4B90-B0C0-150376E4A290}" srcOrd="0" destOrd="0" presId="urn:microsoft.com/office/officeart/2016/7/layout/RepeatingBendingProcessNew"/>
    <dgm:cxn modelId="{CE394DAF-8074-4FA7-9E35-488BA8927B81}" type="presOf" srcId="{28155CF3-4274-4CE9-87BF-06145A972BCC}" destId="{E10673F2-583C-4FCA-AD96-A52DDDDF822F}" srcOrd="1" destOrd="0" presId="urn:microsoft.com/office/officeart/2016/7/layout/RepeatingBendingProcessNew"/>
    <dgm:cxn modelId="{1AA37DBB-5D8B-4F50-BECC-B43FC35A6259}" type="presOf" srcId="{E799B3FC-D2D0-489A-A5D1-470148445084}" destId="{BD505769-AE19-4273-83BB-BF357EB5E2F5}" srcOrd="1" destOrd="0" presId="urn:microsoft.com/office/officeart/2016/7/layout/RepeatingBendingProcessNew"/>
    <dgm:cxn modelId="{42723FC5-EBCE-4843-9A4B-0144DC71CC53}" type="presOf" srcId="{43082F69-F593-402E-8DCE-776E2B8C4944}" destId="{157DC403-D302-4635-82AA-E19975DBBAF5}" srcOrd="1" destOrd="0" presId="urn:microsoft.com/office/officeart/2016/7/layout/RepeatingBendingProcessNew"/>
    <dgm:cxn modelId="{869CC7C7-C311-4C70-A676-7584BA2BAF57}" type="presOf" srcId="{F6427617-9283-44B3-9C11-A8179D1671DE}" destId="{2B5A2615-24A4-41C8-B427-803392E769F3}" srcOrd="1" destOrd="0" presId="urn:microsoft.com/office/officeart/2016/7/layout/RepeatingBendingProcessNew"/>
    <dgm:cxn modelId="{EE7FDCCE-F90B-4A6E-87B8-9E2616F905BE}" type="presOf" srcId="{32F0EDA2-6DD8-4699-B37C-912DAB9B6B1B}" destId="{EA90E302-139B-498A-A307-F38C22D8B4A5}" srcOrd="1" destOrd="0" presId="urn:microsoft.com/office/officeart/2016/7/layout/RepeatingBendingProcessNew"/>
    <dgm:cxn modelId="{6D8FAFD1-10C8-4BEF-B546-734DC185A052}" type="presOf" srcId="{983CADC2-0979-496F-B917-0C37B8754335}" destId="{1257C6A1-6077-4615-BB72-C56593CB65C3}" srcOrd="0" destOrd="0" presId="urn:microsoft.com/office/officeart/2016/7/layout/RepeatingBendingProcessNew"/>
    <dgm:cxn modelId="{C58780D7-E892-4F28-9200-D58058327DF1}" type="presOf" srcId="{E799B3FC-D2D0-489A-A5D1-470148445084}" destId="{20754794-0B62-42BF-999E-241BF0B8E1E7}" srcOrd="0" destOrd="0" presId="urn:microsoft.com/office/officeart/2016/7/layout/RepeatingBendingProcessNew"/>
    <dgm:cxn modelId="{50950CE2-C552-4A50-9E73-00E21C8462B5}" type="presOf" srcId="{F3BC2128-FE6F-4F55-83B2-0D542CD3AA11}" destId="{519596D3-4DFA-46A0-BC94-B03EA4957DA8}" srcOrd="1" destOrd="0" presId="urn:microsoft.com/office/officeart/2016/7/layout/RepeatingBendingProcessNew"/>
    <dgm:cxn modelId="{AB068AE7-F651-4E41-8C5A-0BF74E15294C}" srcId="{29CA3D18-E087-41C8-93F9-5CA5DE15C170}" destId="{EE828BC1-C6A7-4163-92A6-6C5FCED681F9}" srcOrd="4" destOrd="0" parTransId="{7472D993-8C25-4390-9170-141A57AF6388}" sibTransId="{983CADC2-0979-496F-B917-0C37B8754335}"/>
    <dgm:cxn modelId="{D69F7EEB-F4C1-4848-ADCB-29FA5F9B348A}" type="presOf" srcId="{ACF886C3-BFA6-44C4-9932-BD1AAE532B02}" destId="{B2214F4C-9BA7-4485-B313-367D9292B0D7}" srcOrd="0" destOrd="0" presId="urn:microsoft.com/office/officeart/2016/7/layout/RepeatingBendingProcessNew"/>
    <dgm:cxn modelId="{17445DF7-A804-4189-8A57-90C146CDC88C}" srcId="{29CA3D18-E087-41C8-93F9-5CA5DE15C170}" destId="{29F3482D-30DE-44B4-9C71-F6DAE0D6912B}" srcOrd="7" destOrd="0" parTransId="{547BC45B-A8C6-46DC-91F0-3C18BEAA1126}" sibTransId="{4AB25256-E363-4225-9715-202AC91CE770}"/>
    <dgm:cxn modelId="{38219DF9-3D2A-46E9-A56A-26D6365EAE42}" type="presOf" srcId="{F6427617-9283-44B3-9C11-A8179D1671DE}" destId="{D2E16576-7101-4718-AC4C-4561F6CB8F15}" srcOrd="0" destOrd="0" presId="urn:microsoft.com/office/officeart/2016/7/layout/RepeatingBendingProcessNew"/>
    <dgm:cxn modelId="{B65818FC-CCB4-4C74-BFDA-B674C520DF5A}" type="presOf" srcId="{43082F69-F593-402E-8DCE-776E2B8C4944}" destId="{D5463DC6-D2B1-402D-834F-3871A8DCEB21}" srcOrd="0" destOrd="0" presId="urn:microsoft.com/office/officeart/2016/7/layout/RepeatingBendingProcessNew"/>
    <dgm:cxn modelId="{018864FD-69B5-44CF-82DC-E83C6123BD3E}" type="presOf" srcId="{C8D0F0D9-5765-4DFF-9C47-9FBFA5ACF5EB}" destId="{8A7EFC02-15EE-4E4B-AFA9-62D445B77118}" srcOrd="0" destOrd="0" presId="urn:microsoft.com/office/officeart/2016/7/layout/RepeatingBendingProcessNew"/>
    <dgm:cxn modelId="{EC6C38FF-D25E-4607-89FF-D9C5A30354BA}" srcId="{29CA3D18-E087-41C8-93F9-5CA5DE15C170}" destId="{2B6F9215-F1D0-4569-9AEE-AC5E96E2D560}" srcOrd="8" destOrd="0" parTransId="{36B682F3-0EBA-4A6F-A484-8B73BF4E3CA9}" sibTransId="{28155CF3-4274-4CE9-87BF-06145A972BCC}"/>
    <dgm:cxn modelId="{FEE902D8-CD3C-4486-A548-D7966BDBDF8D}" type="presParOf" srcId="{6DC1AAB0-33FD-4501-BF56-31C2CA73759A}" destId="{462EC265-AE85-489A-B8BC-C94085D86B1E}" srcOrd="0" destOrd="0" presId="urn:microsoft.com/office/officeart/2016/7/layout/RepeatingBendingProcessNew"/>
    <dgm:cxn modelId="{00B07135-BF5E-4FB8-85E4-9D826B60F5CE}" type="presParOf" srcId="{6DC1AAB0-33FD-4501-BF56-31C2CA73759A}" destId="{B6F33A2E-C681-4406-B91D-8F91C68C6DBC}" srcOrd="1" destOrd="0" presId="urn:microsoft.com/office/officeart/2016/7/layout/RepeatingBendingProcessNew"/>
    <dgm:cxn modelId="{D54C51A4-EF4B-43DD-B7ED-A117B525560F}" type="presParOf" srcId="{B6F33A2E-C681-4406-B91D-8F91C68C6DBC}" destId="{FCA82FA8-46FA-4DA8-A681-E54669BDDB2C}" srcOrd="0" destOrd="0" presId="urn:microsoft.com/office/officeart/2016/7/layout/RepeatingBendingProcessNew"/>
    <dgm:cxn modelId="{8C8968AE-EAD0-4C47-BA7D-E57370123A41}" type="presParOf" srcId="{6DC1AAB0-33FD-4501-BF56-31C2CA73759A}" destId="{85663D96-AC95-480E-B5A1-DE18ED3C9270}" srcOrd="2" destOrd="0" presId="urn:microsoft.com/office/officeart/2016/7/layout/RepeatingBendingProcessNew"/>
    <dgm:cxn modelId="{616F8016-93D4-4D02-977F-BD33FE59B3EC}" type="presParOf" srcId="{6DC1AAB0-33FD-4501-BF56-31C2CA73759A}" destId="{D2E16576-7101-4718-AC4C-4561F6CB8F15}" srcOrd="3" destOrd="0" presId="urn:microsoft.com/office/officeart/2016/7/layout/RepeatingBendingProcessNew"/>
    <dgm:cxn modelId="{7BDE9F74-4D13-489E-8A98-7B8BC15DA1B5}" type="presParOf" srcId="{D2E16576-7101-4718-AC4C-4561F6CB8F15}" destId="{2B5A2615-24A4-41C8-B427-803392E769F3}" srcOrd="0" destOrd="0" presId="urn:microsoft.com/office/officeart/2016/7/layout/RepeatingBendingProcessNew"/>
    <dgm:cxn modelId="{A7FF2E3A-AEDA-4E44-936C-0B2A0E871730}" type="presParOf" srcId="{6DC1AAB0-33FD-4501-BF56-31C2CA73759A}" destId="{B2214F4C-9BA7-4485-B313-367D9292B0D7}" srcOrd="4" destOrd="0" presId="urn:microsoft.com/office/officeart/2016/7/layout/RepeatingBendingProcessNew"/>
    <dgm:cxn modelId="{FA13EEB4-79AB-4E17-89DD-84C583C170EB}" type="presParOf" srcId="{6DC1AAB0-33FD-4501-BF56-31C2CA73759A}" destId="{4E890ACD-8B86-4ED4-BD61-E11FC25033BF}" srcOrd="5" destOrd="0" presId="urn:microsoft.com/office/officeart/2016/7/layout/RepeatingBendingProcessNew"/>
    <dgm:cxn modelId="{05059094-D7A9-430A-B3B8-CE414B3B7153}" type="presParOf" srcId="{4E890ACD-8B86-4ED4-BD61-E11FC25033BF}" destId="{519596D3-4DFA-46A0-BC94-B03EA4957DA8}" srcOrd="0" destOrd="0" presId="urn:microsoft.com/office/officeart/2016/7/layout/RepeatingBendingProcessNew"/>
    <dgm:cxn modelId="{FD40039E-226F-4DC4-B27D-F575698EE4B9}" type="presParOf" srcId="{6DC1AAB0-33FD-4501-BF56-31C2CA73759A}" destId="{DDDD5FCC-7891-4404-9604-F07E82AE12EA}" srcOrd="6" destOrd="0" presId="urn:microsoft.com/office/officeart/2016/7/layout/RepeatingBendingProcessNew"/>
    <dgm:cxn modelId="{C23FE001-4535-41AD-B48C-54EEB981D942}" type="presParOf" srcId="{6DC1AAB0-33FD-4501-BF56-31C2CA73759A}" destId="{E5166E6C-A050-4B90-B0C0-150376E4A290}" srcOrd="7" destOrd="0" presId="urn:microsoft.com/office/officeart/2016/7/layout/RepeatingBendingProcessNew"/>
    <dgm:cxn modelId="{55CB1762-A3EE-4F79-8374-57E71AB347FD}" type="presParOf" srcId="{E5166E6C-A050-4B90-B0C0-150376E4A290}" destId="{39D93F26-0704-4D2D-A5BB-79CD80D757ED}" srcOrd="0" destOrd="0" presId="urn:microsoft.com/office/officeart/2016/7/layout/RepeatingBendingProcessNew"/>
    <dgm:cxn modelId="{C0F47193-92BD-4F8E-B86D-E4C906980BA0}" type="presParOf" srcId="{6DC1AAB0-33FD-4501-BF56-31C2CA73759A}" destId="{CE288031-E6F0-463F-A2D0-AD3C5BF0AA07}" srcOrd="8" destOrd="0" presId="urn:microsoft.com/office/officeart/2016/7/layout/RepeatingBendingProcessNew"/>
    <dgm:cxn modelId="{44DA1185-4BC6-4A46-BEC7-36D42887FFC0}" type="presParOf" srcId="{6DC1AAB0-33FD-4501-BF56-31C2CA73759A}" destId="{1257C6A1-6077-4615-BB72-C56593CB65C3}" srcOrd="9" destOrd="0" presId="urn:microsoft.com/office/officeart/2016/7/layout/RepeatingBendingProcessNew"/>
    <dgm:cxn modelId="{15293F3F-5279-4668-97BA-AB71050968C7}" type="presParOf" srcId="{1257C6A1-6077-4615-BB72-C56593CB65C3}" destId="{BC67BDD0-512F-40C1-8E34-D2FF9FFB24A7}" srcOrd="0" destOrd="0" presId="urn:microsoft.com/office/officeart/2016/7/layout/RepeatingBendingProcessNew"/>
    <dgm:cxn modelId="{6625DF9D-DE21-4D2A-9FC4-985A0BF8BE30}" type="presParOf" srcId="{6DC1AAB0-33FD-4501-BF56-31C2CA73759A}" destId="{1A529FFD-0F9A-4007-8737-56278021EA51}" srcOrd="10" destOrd="0" presId="urn:microsoft.com/office/officeart/2016/7/layout/RepeatingBendingProcessNew"/>
    <dgm:cxn modelId="{75E85FBB-2B11-45B8-95E1-E9D59B7CF746}" type="presParOf" srcId="{6DC1AAB0-33FD-4501-BF56-31C2CA73759A}" destId="{20754794-0B62-42BF-999E-241BF0B8E1E7}" srcOrd="11" destOrd="0" presId="urn:microsoft.com/office/officeart/2016/7/layout/RepeatingBendingProcessNew"/>
    <dgm:cxn modelId="{0665C025-563E-4B7A-B861-D4BF620BE6CC}" type="presParOf" srcId="{20754794-0B62-42BF-999E-241BF0B8E1E7}" destId="{BD505769-AE19-4273-83BB-BF357EB5E2F5}" srcOrd="0" destOrd="0" presId="urn:microsoft.com/office/officeart/2016/7/layout/RepeatingBendingProcessNew"/>
    <dgm:cxn modelId="{E0ECE4FB-6001-478D-B82B-5FA363FB64AB}" type="presParOf" srcId="{6DC1AAB0-33FD-4501-BF56-31C2CA73759A}" destId="{FBC653D6-1302-4E8B-B889-78BA33A09DB4}" srcOrd="12" destOrd="0" presId="urn:microsoft.com/office/officeart/2016/7/layout/RepeatingBendingProcessNew"/>
    <dgm:cxn modelId="{BE326B27-D804-418C-BAD6-2D3AD4BE5991}" type="presParOf" srcId="{6DC1AAB0-33FD-4501-BF56-31C2CA73759A}" destId="{38A5B5AA-9D92-4687-8F38-5B5820800C77}" srcOrd="13" destOrd="0" presId="urn:microsoft.com/office/officeart/2016/7/layout/RepeatingBendingProcessNew"/>
    <dgm:cxn modelId="{C18654C2-C8E2-42DA-A893-3EF78D304117}" type="presParOf" srcId="{38A5B5AA-9D92-4687-8F38-5B5820800C77}" destId="{EA90E302-139B-498A-A307-F38C22D8B4A5}" srcOrd="0" destOrd="0" presId="urn:microsoft.com/office/officeart/2016/7/layout/RepeatingBendingProcessNew"/>
    <dgm:cxn modelId="{ED2052BE-9B77-4061-9243-E94103250B6A}" type="presParOf" srcId="{6DC1AAB0-33FD-4501-BF56-31C2CA73759A}" destId="{DAAB8B95-0015-4EB7-93A1-F0F2855473D0}" srcOrd="14" destOrd="0" presId="urn:microsoft.com/office/officeart/2016/7/layout/RepeatingBendingProcessNew"/>
    <dgm:cxn modelId="{AEDD274F-0578-4788-B792-BCDAD13E9BFD}" type="presParOf" srcId="{6DC1AAB0-33FD-4501-BF56-31C2CA73759A}" destId="{72F9E851-C1DC-4E22-9621-AF027CA94740}" srcOrd="15" destOrd="0" presId="urn:microsoft.com/office/officeart/2016/7/layout/RepeatingBendingProcessNew"/>
    <dgm:cxn modelId="{58277D4E-4898-4E97-8C6F-3BFED29447EB}" type="presParOf" srcId="{72F9E851-C1DC-4E22-9621-AF027CA94740}" destId="{8DF9F56D-D734-4F2F-9B2C-C04BF122F9AE}" srcOrd="0" destOrd="0" presId="urn:microsoft.com/office/officeart/2016/7/layout/RepeatingBendingProcessNew"/>
    <dgm:cxn modelId="{E1CD0C09-A873-46D0-8F79-5D9ECB7AE58D}" type="presParOf" srcId="{6DC1AAB0-33FD-4501-BF56-31C2CA73759A}" destId="{3A7DED2F-BDA9-47BB-8CFA-BC73811F0F48}" srcOrd="16" destOrd="0" presId="urn:microsoft.com/office/officeart/2016/7/layout/RepeatingBendingProcessNew"/>
    <dgm:cxn modelId="{8A3155C4-A30A-41F2-9B63-800B56FCFB3E}" type="presParOf" srcId="{6DC1AAB0-33FD-4501-BF56-31C2CA73759A}" destId="{DC656ABA-488C-4144-A00E-14474BB102C9}" srcOrd="17" destOrd="0" presId="urn:microsoft.com/office/officeart/2016/7/layout/RepeatingBendingProcessNew"/>
    <dgm:cxn modelId="{6012EB7F-3CA3-412D-94A2-B0E23AE4CF05}" type="presParOf" srcId="{DC656ABA-488C-4144-A00E-14474BB102C9}" destId="{E10673F2-583C-4FCA-AD96-A52DDDDF822F}" srcOrd="0" destOrd="0" presId="urn:microsoft.com/office/officeart/2016/7/layout/RepeatingBendingProcessNew"/>
    <dgm:cxn modelId="{AEB1DA49-41F2-4341-9B7A-DF49CC7C165F}" type="presParOf" srcId="{6DC1AAB0-33FD-4501-BF56-31C2CA73759A}" destId="{AD18D0EB-D861-4306-B517-685BE510543F}" srcOrd="18" destOrd="0" presId="urn:microsoft.com/office/officeart/2016/7/layout/RepeatingBendingProcessNew"/>
    <dgm:cxn modelId="{6E1A1F39-3104-4FC5-8865-69C42A1CF1A0}" type="presParOf" srcId="{6DC1AAB0-33FD-4501-BF56-31C2CA73759A}" destId="{8A7EFC02-15EE-4E4B-AFA9-62D445B77118}" srcOrd="19" destOrd="0" presId="urn:microsoft.com/office/officeart/2016/7/layout/RepeatingBendingProcessNew"/>
    <dgm:cxn modelId="{B153C396-A611-4443-BF76-109CE69EC0CB}" type="presParOf" srcId="{8A7EFC02-15EE-4E4B-AFA9-62D445B77118}" destId="{B8292B72-CB00-42BA-80FE-E155F1D892D8}" srcOrd="0" destOrd="0" presId="urn:microsoft.com/office/officeart/2016/7/layout/RepeatingBendingProcessNew"/>
    <dgm:cxn modelId="{A78E73B8-2846-412F-B3DA-464DD8FBE08B}" type="presParOf" srcId="{6DC1AAB0-33FD-4501-BF56-31C2CA73759A}" destId="{78CC79A0-1BF7-41BD-BE89-01F7E1EF7A22}" srcOrd="20" destOrd="0" presId="urn:microsoft.com/office/officeart/2016/7/layout/RepeatingBendingProcessNew"/>
    <dgm:cxn modelId="{D92E494A-8B9F-4936-8FF9-70C249CCCD4B}" type="presParOf" srcId="{6DC1AAB0-33FD-4501-BF56-31C2CA73759A}" destId="{92C9EF1F-FD5D-4021-8CF1-3C2BCAF809C6}" srcOrd="21" destOrd="0" presId="urn:microsoft.com/office/officeart/2016/7/layout/RepeatingBendingProcessNew"/>
    <dgm:cxn modelId="{7B14296F-C3E0-4E40-A609-404DEF3BE6E2}" type="presParOf" srcId="{92C9EF1F-FD5D-4021-8CF1-3C2BCAF809C6}" destId="{94A78367-D1F1-4699-9C26-C973FFF5851B}" srcOrd="0" destOrd="0" presId="urn:microsoft.com/office/officeart/2016/7/layout/RepeatingBendingProcessNew"/>
    <dgm:cxn modelId="{7EF33D40-BF23-4683-BCF5-1E3EB82F28DB}" type="presParOf" srcId="{6DC1AAB0-33FD-4501-BF56-31C2CA73759A}" destId="{3170AA7F-F153-4DEF-A43D-5DC7C5F9DB7F}" srcOrd="22" destOrd="0" presId="urn:microsoft.com/office/officeart/2016/7/layout/RepeatingBendingProcessNew"/>
    <dgm:cxn modelId="{3BDC3779-120C-4B2D-A156-BDBD8A81A21D}" type="presParOf" srcId="{6DC1AAB0-33FD-4501-BF56-31C2CA73759A}" destId="{D5463DC6-D2B1-402D-834F-3871A8DCEB21}" srcOrd="23" destOrd="0" presId="urn:microsoft.com/office/officeart/2016/7/layout/RepeatingBendingProcessNew"/>
    <dgm:cxn modelId="{EEF5CA1B-7FF7-4F19-BD9D-69956EFFAEED}" type="presParOf" srcId="{D5463DC6-D2B1-402D-834F-3871A8DCEB21}" destId="{157DC403-D302-4635-82AA-E19975DBBAF5}" srcOrd="0" destOrd="0" presId="urn:microsoft.com/office/officeart/2016/7/layout/RepeatingBendingProcessNew"/>
    <dgm:cxn modelId="{503F7DA5-1E14-4351-A6FF-5B1A508E83A0}" type="presParOf" srcId="{6DC1AAB0-33FD-4501-BF56-31C2CA73759A}" destId="{1F23ADA2-70CC-4B99-89A0-CF3934F58609}" srcOrd="2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45EA0-B319-41D1-AC8B-70263C4B027A}">
      <dsp:nvSpPr>
        <dsp:cNvPr id="0" name=""/>
        <dsp:cNvSpPr/>
      </dsp:nvSpPr>
      <dsp:spPr bwMode="white">
        <a:xfrm>
          <a:off x="0" y="49611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b="1" kern="1200"/>
            <a:t>Herodot von Halikarnassos</a:t>
          </a:r>
          <a:endParaRPr lang="en-US" sz="3900" kern="1200"/>
        </a:p>
      </dsp:txBody>
      <dsp:txXfrm>
        <a:off x="44549" y="540659"/>
        <a:ext cx="6539706" cy="823502"/>
      </dsp:txXfrm>
    </dsp:sp>
    <dsp:sp modelId="{7F7EF42C-5C7E-40EF-940F-41C4C9330BAF}">
      <dsp:nvSpPr>
        <dsp:cNvPr id="0" name=""/>
        <dsp:cNvSpPr/>
      </dsp:nvSpPr>
      <dsp:spPr bwMode="white">
        <a:xfrm>
          <a:off x="0" y="152103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b="1" kern="1200"/>
            <a:t>Diodor von Sizilien</a:t>
          </a:r>
          <a:endParaRPr lang="en-US" sz="3900" kern="1200"/>
        </a:p>
      </dsp:txBody>
      <dsp:txXfrm>
        <a:off x="44549" y="1565579"/>
        <a:ext cx="6539706" cy="823502"/>
      </dsp:txXfrm>
    </dsp:sp>
    <dsp:sp modelId="{754CD8E1-B919-4080-B4B2-A45F7110F5CF}">
      <dsp:nvSpPr>
        <dsp:cNvPr id="0" name=""/>
        <dsp:cNvSpPr/>
      </dsp:nvSpPr>
      <dsp:spPr bwMode="white">
        <a:xfrm>
          <a:off x="0" y="254595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b="1" kern="1200"/>
            <a:t>Strabon aus Amasya</a:t>
          </a:r>
          <a:endParaRPr lang="en-US" sz="3900" kern="1200"/>
        </a:p>
      </dsp:txBody>
      <dsp:txXfrm>
        <a:off x="44549" y="2590499"/>
        <a:ext cx="6539706" cy="823502"/>
      </dsp:txXfrm>
    </dsp:sp>
    <dsp:sp modelId="{3FCCAFC8-C5B8-480B-BBBD-FEB6D7286E67}">
      <dsp:nvSpPr>
        <dsp:cNvPr id="0" name=""/>
        <dsp:cNvSpPr/>
      </dsp:nvSpPr>
      <dsp:spPr bwMode="white">
        <a:xfrm>
          <a:off x="0" y="3570870"/>
          <a:ext cx="6628804" cy="9126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900" b="1" kern="1200"/>
            <a:t>Plinius der Ältere</a:t>
          </a:r>
          <a:endParaRPr lang="en-US" sz="3900" kern="1200"/>
        </a:p>
      </dsp:txBody>
      <dsp:txXfrm>
        <a:off x="44549" y="3615419"/>
        <a:ext cx="6539706" cy="823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61858-8EB6-42DA-AE23-A974C335C93E}">
      <dsp:nvSpPr>
        <dsp:cNvPr id="0" name=""/>
        <dsp:cNvSpPr/>
      </dsp:nvSpPr>
      <dsp:spPr bwMode="white">
        <a:xfrm>
          <a:off x="0" y="0"/>
          <a:ext cx="6877334" cy="90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Die Große Pyramide von Gizeh ist das älteste der Sieben Weltwunder der Antike und das einzige, das heute noch steht.</a:t>
          </a:r>
          <a:endParaRPr lang="en-US" sz="1400" kern="1200"/>
        </a:p>
      </dsp:txBody>
      <dsp:txXfrm>
        <a:off x="26581" y="26581"/>
        <a:ext cx="5821339" cy="854379"/>
      </dsp:txXfrm>
    </dsp:sp>
    <dsp:sp modelId="{3A66232F-5597-4AB8-9C39-7D2AB7E7FF95}">
      <dsp:nvSpPr>
        <dsp:cNvPr id="0" name=""/>
        <dsp:cNvSpPr/>
      </dsp:nvSpPr>
      <dsp:spPr bwMode="white">
        <a:xfrm>
          <a:off x="575976" y="1072548"/>
          <a:ext cx="6877334" cy="90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Die Pyramide ist 138 m hoch und hat eine quadratische Grundfläche, deren Seiten jeweils 230 m messen.</a:t>
          </a:r>
          <a:endParaRPr lang="en-US" sz="1400" kern="1200"/>
        </a:p>
      </dsp:txBody>
      <dsp:txXfrm>
        <a:off x="602557" y="1099129"/>
        <a:ext cx="5658293" cy="854379"/>
      </dsp:txXfrm>
    </dsp:sp>
    <dsp:sp modelId="{85444086-656F-484A-A9C4-7D68B80C5023}">
      <dsp:nvSpPr>
        <dsp:cNvPr id="0" name=""/>
        <dsp:cNvSpPr/>
      </dsp:nvSpPr>
      <dsp:spPr bwMode="white">
        <a:xfrm>
          <a:off x="1143356" y="2145097"/>
          <a:ext cx="6877334" cy="90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Sie wurde aus rund 2,3 Millionen Steinblöcken gebaut, die aus etwa 5,5 Millionen Tonnen Kalkstein und 8.000 Tonnen Granit bestehen.</a:t>
          </a:r>
          <a:endParaRPr lang="en-US" sz="1400" kern="1200"/>
        </a:p>
      </dsp:txBody>
      <dsp:txXfrm>
        <a:off x="1169937" y="2171678"/>
        <a:ext cx="5666890" cy="854379"/>
      </dsp:txXfrm>
    </dsp:sp>
    <dsp:sp modelId="{EA75C598-211E-4D03-9CBE-309BBC91B385}">
      <dsp:nvSpPr>
        <dsp:cNvPr id="0" name=""/>
        <dsp:cNvSpPr/>
      </dsp:nvSpPr>
      <dsp:spPr bwMode="white">
        <a:xfrm>
          <a:off x="1719333" y="3217646"/>
          <a:ext cx="6877334" cy="90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Die Große Pyramide ist von mehreren Gebäuden umgeben, darunter mehrere kleinere Nebenpyramiden, Königinnenpyramiden, Mastaba-Gräber für Adelige und andere Familienmitglieder, vergrabene Boote und einige Tempel.</a:t>
          </a:r>
          <a:endParaRPr lang="en-US" sz="1400" kern="1200"/>
        </a:p>
      </dsp:txBody>
      <dsp:txXfrm>
        <a:off x="1745914" y="3244227"/>
        <a:ext cx="5658293" cy="854379"/>
      </dsp:txXfrm>
    </dsp:sp>
    <dsp:sp modelId="{5A68C9CC-7F3D-4040-9450-737EE09B6766}">
      <dsp:nvSpPr>
        <dsp:cNvPr id="0" name=""/>
        <dsp:cNvSpPr/>
      </dsp:nvSpPr>
      <dsp:spPr bwMode="white">
        <a:xfrm>
          <a:off x="6287432" y="695094"/>
          <a:ext cx="589901" cy="5899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420160" y="695094"/>
        <a:ext cx="324445" cy="443901"/>
      </dsp:txXfrm>
    </dsp:sp>
    <dsp:sp modelId="{AB29E5D0-811D-4E9F-9B8C-4260C5AA7EA2}">
      <dsp:nvSpPr>
        <dsp:cNvPr id="0" name=""/>
        <dsp:cNvSpPr/>
      </dsp:nvSpPr>
      <dsp:spPr bwMode="white">
        <a:xfrm>
          <a:off x="6863409" y="1767643"/>
          <a:ext cx="589901" cy="5899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996137" y="1767643"/>
        <a:ext cx="324445" cy="443901"/>
      </dsp:txXfrm>
    </dsp:sp>
    <dsp:sp modelId="{571D9178-8EF2-4A64-B0A5-E61EAA6259F8}">
      <dsp:nvSpPr>
        <dsp:cNvPr id="0" name=""/>
        <dsp:cNvSpPr/>
      </dsp:nvSpPr>
      <dsp:spPr bwMode="white">
        <a:xfrm>
          <a:off x="7430789" y="2840191"/>
          <a:ext cx="589901" cy="58990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563517" y="2840191"/>
        <a:ext cx="324445" cy="443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55461-B609-4299-BBBC-FA177EFD4D55}">
      <dsp:nvSpPr>
        <dsp:cNvPr id="0" name=""/>
        <dsp:cNvSpPr/>
      </dsp:nvSpPr>
      <dsp:spPr bwMode="white">
        <a:xfrm>
          <a:off x="0" y="865532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Totentempel</a:t>
          </a:r>
          <a:endParaRPr lang="en-US" sz="1300" kern="1200"/>
        </a:p>
      </dsp:txBody>
      <dsp:txXfrm>
        <a:off x="0" y="865532"/>
        <a:ext cx="1722280" cy="1033367"/>
      </dsp:txXfrm>
    </dsp:sp>
    <dsp:sp modelId="{E4E578B5-0EFA-4881-A7EE-345E3EFCE12A}">
      <dsp:nvSpPr>
        <dsp:cNvPr id="0" name=""/>
        <dsp:cNvSpPr/>
      </dsp:nvSpPr>
      <dsp:spPr bwMode="white">
        <a:xfrm>
          <a:off x="1894507" y="865532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Aufweg und Taltempel</a:t>
          </a:r>
          <a:endParaRPr lang="en-US" sz="1300" kern="1200"/>
        </a:p>
      </dsp:txBody>
      <dsp:txXfrm>
        <a:off x="1894507" y="865532"/>
        <a:ext cx="1722280" cy="1033367"/>
      </dsp:txXfrm>
    </dsp:sp>
    <dsp:sp modelId="{F50B39B8-297E-42E2-B813-2FB637B60FA5}">
      <dsp:nvSpPr>
        <dsp:cNvPr id="0" name=""/>
        <dsp:cNvSpPr/>
      </dsp:nvSpPr>
      <dsp:spPr bwMode="white">
        <a:xfrm>
          <a:off x="3789016" y="865532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Hof und Umfassungsmauern</a:t>
          </a:r>
          <a:endParaRPr lang="en-US" sz="1300" kern="1200"/>
        </a:p>
      </dsp:txBody>
      <dsp:txXfrm>
        <a:off x="3789016" y="865532"/>
        <a:ext cx="1722280" cy="1033367"/>
      </dsp:txXfrm>
    </dsp:sp>
    <dsp:sp modelId="{93A3AF1E-8FFB-44EC-8BE2-A8B2C94E8D38}">
      <dsp:nvSpPr>
        <dsp:cNvPr id="0" name=""/>
        <dsp:cNvSpPr/>
      </dsp:nvSpPr>
      <dsp:spPr bwMode="white">
        <a:xfrm>
          <a:off x="0" y="2071128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Bootsgruben</a:t>
          </a:r>
          <a:endParaRPr lang="en-US" sz="1300" kern="1200"/>
        </a:p>
      </dsp:txBody>
      <dsp:txXfrm>
        <a:off x="0" y="2071128"/>
        <a:ext cx="1722280" cy="1033367"/>
      </dsp:txXfrm>
    </dsp:sp>
    <dsp:sp modelId="{14DAEDD0-C4D6-4ED0-9244-EF066E47D6E9}">
      <dsp:nvSpPr>
        <dsp:cNvPr id="0" name=""/>
        <dsp:cNvSpPr/>
      </dsp:nvSpPr>
      <dsp:spPr bwMode="white">
        <a:xfrm>
          <a:off x="1894507" y="2071128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Kultpyramide </a:t>
          </a:r>
          <a:endParaRPr lang="en-US" sz="1300" kern="1200"/>
        </a:p>
      </dsp:txBody>
      <dsp:txXfrm>
        <a:off x="1894507" y="2071128"/>
        <a:ext cx="1722280" cy="1033367"/>
      </dsp:txXfrm>
    </dsp:sp>
    <dsp:sp modelId="{416AFCF1-C385-4A19-BC65-5B13EB984ED7}">
      <dsp:nvSpPr>
        <dsp:cNvPr id="0" name=""/>
        <dsp:cNvSpPr/>
      </dsp:nvSpPr>
      <dsp:spPr bwMode="white">
        <a:xfrm>
          <a:off x="3789016" y="2071128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Friedhöfe</a:t>
          </a:r>
          <a:endParaRPr lang="en-US" sz="1300" kern="1200"/>
        </a:p>
      </dsp:txBody>
      <dsp:txXfrm>
        <a:off x="3789016" y="2071128"/>
        <a:ext cx="1722280" cy="1033367"/>
      </dsp:txXfrm>
    </dsp:sp>
    <dsp:sp modelId="{D09595FF-E83E-4186-98F4-F096E7AD067A}">
      <dsp:nvSpPr>
        <dsp:cNvPr id="0" name=""/>
        <dsp:cNvSpPr/>
      </dsp:nvSpPr>
      <dsp:spPr bwMode="white">
        <a:xfrm>
          <a:off x="0" y="3276724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Königinnenpyramiden</a:t>
          </a:r>
          <a:endParaRPr lang="en-US" sz="1300" kern="1200"/>
        </a:p>
      </dsp:txBody>
      <dsp:txXfrm>
        <a:off x="0" y="3276724"/>
        <a:ext cx="1722280" cy="1033367"/>
      </dsp:txXfrm>
    </dsp:sp>
    <dsp:sp modelId="{0E7A99CA-7D76-45C5-ACDD-CA4000AF5F97}">
      <dsp:nvSpPr>
        <dsp:cNvPr id="0" name=""/>
        <dsp:cNvSpPr/>
      </dsp:nvSpPr>
      <dsp:spPr bwMode="white">
        <a:xfrm>
          <a:off x="1894507" y="3276724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Grab der Hetepheres I. </a:t>
          </a:r>
          <a:endParaRPr lang="en-US" sz="1300" kern="1200"/>
        </a:p>
      </dsp:txBody>
      <dsp:txXfrm>
        <a:off x="1894507" y="3276724"/>
        <a:ext cx="1722280" cy="1033367"/>
      </dsp:txXfrm>
    </dsp:sp>
    <dsp:sp modelId="{5650D808-B139-47AD-B888-46FCA255703F}">
      <dsp:nvSpPr>
        <dsp:cNvPr id="0" name=""/>
        <dsp:cNvSpPr/>
      </dsp:nvSpPr>
      <dsp:spPr bwMode="white">
        <a:xfrm>
          <a:off x="3789016" y="3276724"/>
          <a:ext cx="1722280" cy="1033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Bearbeitungen des gewachsenen Felsens</a:t>
          </a:r>
          <a:endParaRPr lang="en-US" sz="1300" kern="1200"/>
        </a:p>
      </dsp:txBody>
      <dsp:txXfrm>
        <a:off x="3789016" y="3276724"/>
        <a:ext cx="1722280" cy="1033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33A2E-C681-4406-B91D-8F91C68C6DBC}">
      <dsp:nvSpPr>
        <dsp:cNvPr id="0" name=""/>
        <dsp:cNvSpPr/>
      </dsp:nvSpPr>
      <dsp:spPr bwMode="white">
        <a:xfrm>
          <a:off x="1626989" y="65427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88957" y="698125"/>
        <a:ext cx="18659" cy="3731"/>
      </dsp:txXfrm>
    </dsp:sp>
    <dsp:sp modelId="{462EC265-AE85-489A-B8BC-C94085D86B1E}">
      <dsp:nvSpPr>
        <dsp:cNvPr id="0" name=""/>
        <dsp:cNvSpPr/>
      </dsp:nvSpPr>
      <dsp:spPr bwMode="white">
        <a:xfrm>
          <a:off x="6199" y="213213"/>
          <a:ext cx="1622590" cy="973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Ursprünglicher Eingang</a:t>
          </a:r>
          <a:endParaRPr lang="en-US" sz="1200" kern="1200"/>
        </a:p>
      </dsp:txBody>
      <dsp:txXfrm>
        <a:off x="6199" y="213213"/>
        <a:ext cx="1622590" cy="973554"/>
      </dsp:txXfrm>
    </dsp:sp>
    <dsp:sp modelId="{D2E16576-7101-4718-AC4C-4561F6CB8F15}">
      <dsp:nvSpPr>
        <dsp:cNvPr id="0" name=""/>
        <dsp:cNvSpPr/>
      </dsp:nvSpPr>
      <dsp:spPr bwMode="white">
        <a:xfrm>
          <a:off x="3622775" y="65427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84743" y="698125"/>
        <a:ext cx="18659" cy="3731"/>
      </dsp:txXfrm>
    </dsp:sp>
    <dsp:sp modelId="{85663D96-AC95-480E-B5A1-DE18ED3C9270}">
      <dsp:nvSpPr>
        <dsp:cNvPr id="0" name=""/>
        <dsp:cNvSpPr/>
      </dsp:nvSpPr>
      <dsp:spPr bwMode="white">
        <a:xfrm>
          <a:off x="2001985" y="213213"/>
          <a:ext cx="1622590" cy="9735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Al-Ma'mun-Tunnel</a:t>
          </a:r>
          <a:endParaRPr lang="en-US" sz="1200" kern="1200"/>
        </a:p>
      </dsp:txBody>
      <dsp:txXfrm>
        <a:off x="2001985" y="213213"/>
        <a:ext cx="1622590" cy="973554"/>
      </dsp:txXfrm>
    </dsp:sp>
    <dsp:sp modelId="{4E890ACD-8B86-4ED4-BD61-E11FC25033BF}">
      <dsp:nvSpPr>
        <dsp:cNvPr id="0" name=""/>
        <dsp:cNvSpPr/>
      </dsp:nvSpPr>
      <dsp:spPr bwMode="white">
        <a:xfrm>
          <a:off x="5618561" y="65427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80529" y="698125"/>
        <a:ext cx="18659" cy="3731"/>
      </dsp:txXfrm>
    </dsp:sp>
    <dsp:sp modelId="{B2214F4C-9BA7-4485-B313-367D9292B0D7}">
      <dsp:nvSpPr>
        <dsp:cNvPr id="0" name=""/>
        <dsp:cNvSpPr/>
      </dsp:nvSpPr>
      <dsp:spPr bwMode="white">
        <a:xfrm>
          <a:off x="3997771" y="213213"/>
          <a:ext cx="1622590" cy="9735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Absteigender Korridor</a:t>
          </a:r>
          <a:endParaRPr lang="en-US" sz="1200" kern="1200"/>
        </a:p>
      </dsp:txBody>
      <dsp:txXfrm>
        <a:off x="3997771" y="213213"/>
        <a:ext cx="1622590" cy="973554"/>
      </dsp:txXfrm>
    </dsp:sp>
    <dsp:sp modelId="{E5166E6C-A050-4B90-B0C0-150376E4A290}">
      <dsp:nvSpPr>
        <dsp:cNvPr id="0" name=""/>
        <dsp:cNvSpPr/>
      </dsp:nvSpPr>
      <dsp:spPr bwMode="white">
        <a:xfrm>
          <a:off x="7614347" y="65427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76315" y="698125"/>
        <a:ext cx="18659" cy="3731"/>
      </dsp:txXfrm>
    </dsp:sp>
    <dsp:sp modelId="{DDDD5FCC-7891-4404-9604-F07E82AE12EA}">
      <dsp:nvSpPr>
        <dsp:cNvPr id="0" name=""/>
        <dsp:cNvSpPr/>
      </dsp:nvSpPr>
      <dsp:spPr bwMode="white">
        <a:xfrm>
          <a:off x="5993557" y="213213"/>
          <a:ext cx="1622590" cy="9735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Felsenkammer</a:t>
          </a:r>
          <a:endParaRPr lang="en-US" sz="1200" kern="1200"/>
        </a:p>
      </dsp:txBody>
      <dsp:txXfrm>
        <a:off x="5993557" y="213213"/>
        <a:ext cx="1622590" cy="973554"/>
      </dsp:txXfrm>
    </dsp:sp>
    <dsp:sp modelId="{1257C6A1-6077-4615-BB72-C56593CB65C3}">
      <dsp:nvSpPr>
        <dsp:cNvPr id="0" name=""/>
        <dsp:cNvSpPr/>
      </dsp:nvSpPr>
      <dsp:spPr bwMode="white">
        <a:xfrm>
          <a:off x="817494" y="1184968"/>
          <a:ext cx="7983144" cy="342595"/>
        </a:xfrm>
        <a:custGeom>
          <a:avLst/>
          <a:gdLst/>
          <a:ahLst/>
          <a:cxnLst/>
          <a:rect l="0" t="0" r="0" b="0"/>
          <a:pathLst>
            <a:path>
              <a:moveTo>
                <a:pt x="7983144" y="0"/>
              </a:moveTo>
              <a:lnTo>
                <a:pt x="7983144" y="188397"/>
              </a:lnTo>
              <a:lnTo>
                <a:pt x="0" y="188397"/>
              </a:lnTo>
              <a:lnTo>
                <a:pt x="0" y="342595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09269" y="1354400"/>
        <a:ext cx="399593" cy="3731"/>
      </dsp:txXfrm>
    </dsp:sp>
    <dsp:sp modelId="{CE288031-E6F0-463F-A2D0-AD3C5BF0AA07}">
      <dsp:nvSpPr>
        <dsp:cNvPr id="0" name=""/>
        <dsp:cNvSpPr/>
      </dsp:nvSpPr>
      <dsp:spPr bwMode="white">
        <a:xfrm>
          <a:off x="7989343" y="213213"/>
          <a:ext cx="1622590" cy="9735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Luft- oder Fluchtschacht und „Grotte“</a:t>
          </a:r>
          <a:endParaRPr lang="en-US" sz="1200" kern="1200"/>
        </a:p>
      </dsp:txBody>
      <dsp:txXfrm>
        <a:off x="7989343" y="213213"/>
        <a:ext cx="1622590" cy="973554"/>
      </dsp:txXfrm>
    </dsp:sp>
    <dsp:sp modelId="{20754794-0B62-42BF-999E-241BF0B8E1E7}">
      <dsp:nvSpPr>
        <dsp:cNvPr id="0" name=""/>
        <dsp:cNvSpPr/>
      </dsp:nvSpPr>
      <dsp:spPr bwMode="white">
        <a:xfrm>
          <a:off x="1626989" y="200102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88957" y="2044875"/>
        <a:ext cx="18659" cy="3731"/>
      </dsp:txXfrm>
    </dsp:sp>
    <dsp:sp modelId="{1A529FFD-0F9A-4007-8737-56278021EA51}">
      <dsp:nvSpPr>
        <dsp:cNvPr id="0" name=""/>
        <dsp:cNvSpPr/>
      </dsp:nvSpPr>
      <dsp:spPr bwMode="white">
        <a:xfrm>
          <a:off x="6199" y="1559963"/>
          <a:ext cx="1622590" cy="973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Aufsteigender Korridor</a:t>
          </a:r>
          <a:endParaRPr lang="en-US" sz="1200" kern="1200"/>
        </a:p>
      </dsp:txBody>
      <dsp:txXfrm>
        <a:off x="6199" y="1559963"/>
        <a:ext cx="1622590" cy="973554"/>
      </dsp:txXfrm>
    </dsp:sp>
    <dsp:sp modelId="{38A5B5AA-9D92-4687-8F38-5B5820800C77}">
      <dsp:nvSpPr>
        <dsp:cNvPr id="0" name=""/>
        <dsp:cNvSpPr/>
      </dsp:nvSpPr>
      <dsp:spPr bwMode="white">
        <a:xfrm>
          <a:off x="3622775" y="200102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84743" y="2044875"/>
        <a:ext cx="18659" cy="3731"/>
      </dsp:txXfrm>
    </dsp:sp>
    <dsp:sp modelId="{FBC653D6-1302-4E8B-B889-78BA33A09DB4}">
      <dsp:nvSpPr>
        <dsp:cNvPr id="0" name=""/>
        <dsp:cNvSpPr/>
      </dsp:nvSpPr>
      <dsp:spPr bwMode="white">
        <a:xfrm>
          <a:off x="2001985" y="1559963"/>
          <a:ext cx="1622590" cy="9735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Große Galerie</a:t>
          </a:r>
          <a:endParaRPr lang="en-US" sz="1200" kern="1200"/>
        </a:p>
      </dsp:txBody>
      <dsp:txXfrm>
        <a:off x="2001985" y="1559963"/>
        <a:ext cx="1622590" cy="973554"/>
      </dsp:txXfrm>
    </dsp:sp>
    <dsp:sp modelId="{72F9E851-C1DC-4E22-9621-AF027CA94740}">
      <dsp:nvSpPr>
        <dsp:cNvPr id="0" name=""/>
        <dsp:cNvSpPr/>
      </dsp:nvSpPr>
      <dsp:spPr bwMode="white">
        <a:xfrm>
          <a:off x="5618561" y="200102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80529" y="2044875"/>
        <a:ext cx="18659" cy="3731"/>
      </dsp:txXfrm>
    </dsp:sp>
    <dsp:sp modelId="{DAAB8B95-0015-4EB7-93A1-F0F2855473D0}">
      <dsp:nvSpPr>
        <dsp:cNvPr id="0" name=""/>
        <dsp:cNvSpPr/>
      </dsp:nvSpPr>
      <dsp:spPr bwMode="white">
        <a:xfrm>
          <a:off x="3997771" y="1559963"/>
          <a:ext cx="1622590" cy="9735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Horizontaler Gang zur Königinnenkammer</a:t>
          </a:r>
          <a:endParaRPr lang="en-US" sz="1200" kern="1200"/>
        </a:p>
      </dsp:txBody>
      <dsp:txXfrm>
        <a:off x="3997771" y="1559963"/>
        <a:ext cx="1622590" cy="973554"/>
      </dsp:txXfrm>
    </dsp:sp>
    <dsp:sp modelId="{DC656ABA-488C-4144-A00E-14474BB102C9}">
      <dsp:nvSpPr>
        <dsp:cNvPr id="0" name=""/>
        <dsp:cNvSpPr/>
      </dsp:nvSpPr>
      <dsp:spPr bwMode="white">
        <a:xfrm>
          <a:off x="7614347" y="2001021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76315" y="2044875"/>
        <a:ext cx="18659" cy="3731"/>
      </dsp:txXfrm>
    </dsp:sp>
    <dsp:sp modelId="{3A7DED2F-BDA9-47BB-8CFA-BC73811F0F48}">
      <dsp:nvSpPr>
        <dsp:cNvPr id="0" name=""/>
        <dsp:cNvSpPr/>
      </dsp:nvSpPr>
      <dsp:spPr bwMode="white">
        <a:xfrm>
          <a:off x="5993557" y="1559963"/>
          <a:ext cx="1622590" cy="9735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Königinnenkammer</a:t>
          </a:r>
          <a:endParaRPr lang="en-US" sz="1200" kern="1200"/>
        </a:p>
      </dsp:txBody>
      <dsp:txXfrm>
        <a:off x="5993557" y="1559963"/>
        <a:ext cx="1622590" cy="973554"/>
      </dsp:txXfrm>
    </dsp:sp>
    <dsp:sp modelId="{8A7EFC02-15EE-4E4B-AFA9-62D445B77118}">
      <dsp:nvSpPr>
        <dsp:cNvPr id="0" name=""/>
        <dsp:cNvSpPr/>
      </dsp:nvSpPr>
      <dsp:spPr bwMode="white">
        <a:xfrm>
          <a:off x="817494" y="2531718"/>
          <a:ext cx="7983144" cy="342595"/>
        </a:xfrm>
        <a:custGeom>
          <a:avLst/>
          <a:gdLst/>
          <a:ahLst/>
          <a:cxnLst/>
          <a:rect l="0" t="0" r="0" b="0"/>
          <a:pathLst>
            <a:path>
              <a:moveTo>
                <a:pt x="7983144" y="0"/>
              </a:moveTo>
              <a:lnTo>
                <a:pt x="7983144" y="188397"/>
              </a:lnTo>
              <a:lnTo>
                <a:pt x="0" y="188397"/>
              </a:lnTo>
              <a:lnTo>
                <a:pt x="0" y="342595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09269" y="2701149"/>
        <a:ext cx="399593" cy="3731"/>
      </dsp:txXfrm>
    </dsp:sp>
    <dsp:sp modelId="{AD18D0EB-D861-4306-B517-685BE510543F}">
      <dsp:nvSpPr>
        <dsp:cNvPr id="0" name=""/>
        <dsp:cNvSpPr/>
      </dsp:nvSpPr>
      <dsp:spPr bwMode="white">
        <a:xfrm>
          <a:off x="7989343" y="1559963"/>
          <a:ext cx="1622590" cy="97355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Korridor zur Sarkophagkammer und Blockiersteinkammer</a:t>
          </a:r>
          <a:endParaRPr lang="en-US" sz="1200" kern="1200"/>
        </a:p>
      </dsp:txBody>
      <dsp:txXfrm>
        <a:off x="7989343" y="1559963"/>
        <a:ext cx="1622590" cy="973554"/>
      </dsp:txXfrm>
    </dsp:sp>
    <dsp:sp modelId="{92C9EF1F-FD5D-4021-8CF1-3C2BCAF809C6}">
      <dsp:nvSpPr>
        <dsp:cNvPr id="0" name=""/>
        <dsp:cNvSpPr/>
      </dsp:nvSpPr>
      <dsp:spPr bwMode="white">
        <a:xfrm>
          <a:off x="1626989" y="3347770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88957" y="3391624"/>
        <a:ext cx="18659" cy="3731"/>
      </dsp:txXfrm>
    </dsp:sp>
    <dsp:sp modelId="{78CC79A0-1BF7-41BD-BE89-01F7E1EF7A22}">
      <dsp:nvSpPr>
        <dsp:cNvPr id="0" name=""/>
        <dsp:cNvSpPr/>
      </dsp:nvSpPr>
      <dsp:spPr bwMode="white">
        <a:xfrm>
          <a:off x="6199" y="2906713"/>
          <a:ext cx="1622590" cy="9735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Königskammer</a:t>
          </a:r>
          <a:endParaRPr lang="en-US" sz="1200" kern="1200"/>
        </a:p>
      </dsp:txBody>
      <dsp:txXfrm>
        <a:off x="6199" y="2906713"/>
        <a:ext cx="1622590" cy="973554"/>
      </dsp:txXfrm>
    </dsp:sp>
    <dsp:sp modelId="{D5463DC6-D2B1-402D-834F-3871A8DCEB21}">
      <dsp:nvSpPr>
        <dsp:cNvPr id="0" name=""/>
        <dsp:cNvSpPr/>
      </dsp:nvSpPr>
      <dsp:spPr bwMode="white">
        <a:xfrm>
          <a:off x="3622775" y="3347770"/>
          <a:ext cx="3425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2595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84743" y="3391624"/>
        <a:ext cx="18659" cy="3731"/>
      </dsp:txXfrm>
    </dsp:sp>
    <dsp:sp modelId="{3170AA7F-F153-4DEF-A43D-5DC7C5F9DB7F}">
      <dsp:nvSpPr>
        <dsp:cNvPr id="0" name=""/>
        <dsp:cNvSpPr/>
      </dsp:nvSpPr>
      <dsp:spPr bwMode="white">
        <a:xfrm>
          <a:off x="2001985" y="2906713"/>
          <a:ext cx="1622590" cy="9735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Entlastungskammern</a:t>
          </a:r>
          <a:endParaRPr lang="en-US" sz="1200" kern="1200"/>
        </a:p>
      </dsp:txBody>
      <dsp:txXfrm>
        <a:off x="2001985" y="2906713"/>
        <a:ext cx="1622590" cy="973554"/>
      </dsp:txXfrm>
    </dsp:sp>
    <dsp:sp modelId="{1F23ADA2-70CC-4B99-89A0-CF3934F58609}">
      <dsp:nvSpPr>
        <dsp:cNvPr id="0" name=""/>
        <dsp:cNvSpPr/>
      </dsp:nvSpPr>
      <dsp:spPr bwMode="white">
        <a:xfrm>
          <a:off x="3997771" y="2906713"/>
          <a:ext cx="1622590" cy="9735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508" tIns="83458" rIns="79508" bIns="8345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Schächte</a:t>
          </a:r>
          <a:endParaRPr lang="en-US" sz="1200" kern="1200"/>
        </a:p>
      </dsp:txBody>
      <dsp:txXfrm>
        <a:off x="3997771" y="2906713"/>
        <a:ext cx="1622590" cy="97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ramid-of-giza.com/de/cheops-pyramide/" TargetMode="External"/><Relationship Id="rId2" Type="http://schemas.openxmlformats.org/officeDocument/2006/relationships/hyperlink" Target="https://de.wikipedia.org/wiki/Cheops-Pyram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cheologiakozera.wordpress.com/2014/01/31/tajemnica-piramidy-cheopsa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Alt%C3%A4gyptische_Sprache" TargetMode="External"/><Relationship Id="rId3" Type="http://schemas.openxmlformats.org/officeDocument/2006/relationships/hyperlink" Target="https://de.wikipedia.org/wiki/Pyramide_(Bauwerk)" TargetMode="External"/><Relationship Id="rId7" Type="http://schemas.openxmlformats.org/officeDocument/2006/relationships/hyperlink" Target="https://de.wikipedia.org/wiki/Cheops" TargetMode="External"/><Relationship Id="rId2" Type="http://schemas.openxmlformats.org/officeDocument/2006/relationships/hyperlink" Target="https://de.wikipedia.org/wiki/Pyramiden_von_Gize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Pharao" TargetMode="External"/><Relationship Id="rId5" Type="http://schemas.openxmlformats.org/officeDocument/2006/relationships/hyperlink" Target="https://de.wikipedia.org/wiki/Altes_%C3%84gypten" TargetMode="External"/><Relationship Id="rId4" Type="http://schemas.openxmlformats.org/officeDocument/2006/relationships/hyperlink" Target="https://de.wikipedia.org/wiki/Grabma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9447" y="609600"/>
            <a:ext cx="7144555" cy="90385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                  </a:t>
            </a:r>
            <a:r>
              <a:rPr lang="pl-PL" b="1" err="1"/>
              <a:t>Universität</a:t>
            </a:r>
            <a:r>
              <a:rPr lang="pl-PL" b="1" dirty="0"/>
              <a:t> Rzeszów</a:t>
            </a:r>
            <a:br>
              <a:rPr lang="pl-PL" b="1" dirty="0"/>
            </a:br>
            <a:r>
              <a:rPr lang="pl-PL" b="1" dirty="0">
                <a:ea typeface="+mj-lt"/>
                <a:cs typeface="+mj-lt"/>
              </a:rPr>
              <a:t>                </a:t>
            </a:r>
            <a:r>
              <a:rPr lang="pl-PL" b="1" err="1">
                <a:ea typeface="+mj-lt"/>
                <a:cs typeface="+mj-lt"/>
              </a:rPr>
              <a:t>Institut</a:t>
            </a:r>
            <a:r>
              <a:rPr lang="pl-PL" b="1" dirty="0">
                <a:ea typeface="+mj-lt"/>
                <a:cs typeface="+mj-lt"/>
              </a:rPr>
              <a:t> </a:t>
            </a:r>
            <a:r>
              <a:rPr lang="pl-PL" b="1" err="1">
                <a:ea typeface="+mj-lt"/>
                <a:cs typeface="+mj-lt"/>
              </a:rPr>
              <a:t>für</a:t>
            </a:r>
            <a:r>
              <a:rPr lang="pl-PL" b="1" dirty="0">
                <a:ea typeface="+mj-lt"/>
                <a:cs typeface="+mj-lt"/>
              </a:rPr>
              <a:t> </a:t>
            </a:r>
            <a:r>
              <a:rPr lang="pl-PL" b="1" err="1">
                <a:ea typeface="+mj-lt"/>
                <a:cs typeface="+mj-lt"/>
              </a:rPr>
              <a:t>Archäologie</a:t>
            </a:r>
            <a:endParaRPr lang="pl-PL" b="1"/>
          </a:p>
        </p:txBody>
      </p:sp>
      <p:pic>
        <p:nvPicPr>
          <p:cNvPr id="4" name="Symbol zastępczy zawartości 3" descr="Obraz zawierający Grafika, logo, symbol, Czcionka&#10;&#10;Opis wygenerowany automatyczni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338" y="277155"/>
            <a:ext cx="1911076" cy="1580396"/>
          </a:xfrm>
        </p:spPr>
      </p:pic>
      <p:sp>
        <p:nvSpPr>
          <p:cNvPr id="5" name="Pole tekstowe 4"/>
          <p:cNvSpPr txBox="1"/>
          <p:nvPr/>
        </p:nvSpPr>
        <p:spPr>
          <a:xfrm>
            <a:off x="1645137" y="3044634"/>
            <a:ext cx="686950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pl-PL" sz="4000" b="1" i="1" dirty="0">
                <a:solidFill>
                  <a:schemeClr val="accent1"/>
                </a:solidFill>
              </a:rPr>
              <a:t>Cheops-</a:t>
            </a:r>
            <a:r>
              <a:rPr lang="pl-PL" sz="4000" b="1" i="1" err="1">
                <a:solidFill>
                  <a:schemeClr val="accent1"/>
                </a:solidFill>
              </a:rPr>
              <a:t>Pyramide</a:t>
            </a:r>
            <a:endParaRPr lang="pl-PL" sz="4000" b="1" i="1">
              <a:solidFill>
                <a:schemeClr val="accent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930192" y="5126293"/>
            <a:ext cx="4856672" cy="11988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pl-PL" b="1" i="1" err="1">
                <a:ea typeface="+mn-lt"/>
                <a:cs typeface="+mn-lt"/>
              </a:rPr>
              <a:t>Bearbeitet</a:t>
            </a:r>
            <a:r>
              <a:rPr lang="pl-PL" b="1" i="1" dirty="0">
                <a:ea typeface="+mn-lt"/>
                <a:cs typeface="+mn-lt"/>
              </a:rPr>
              <a:t> von:</a:t>
            </a:r>
            <a:endParaRPr lang="pl-PL"/>
          </a:p>
          <a:p>
            <a:pPr algn="ctr"/>
            <a:r>
              <a:rPr lang="pl-PL" b="1" i="1" dirty="0"/>
              <a:t>Szymon Pisowicz</a:t>
            </a:r>
          </a:p>
          <a:p>
            <a:pPr algn="ctr"/>
            <a:r>
              <a:rPr lang="pl-PL" b="1" i="1" err="1">
                <a:ea typeface="+mn-lt"/>
                <a:cs typeface="+mn-lt"/>
              </a:rPr>
              <a:t>Student</a:t>
            </a:r>
            <a:r>
              <a:rPr lang="pl-PL" b="1" i="1" dirty="0">
                <a:ea typeface="+mn-lt"/>
                <a:cs typeface="+mn-lt"/>
              </a:rPr>
              <a:t> des 1. </a:t>
            </a:r>
            <a:r>
              <a:rPr lang="pl-PL" b="1" i="1" err="1">
                <a:ea typeface="+mn-lt"/>
                <a:cs typeface="+mn-lt"/>
              </a:rPr>
              <a:t>Studienjahres</a:t>
            </a:r>
            <a:r>
              <a:rPr lang="pl-PL" b="1" i="1" dirty="0">
                <a:ea typeface="+mn-lt"/>
                <a:cs typeface="+mn-lt"/>
              </a:rPr>
              <a:t> (2023/2024)</a:t>
            </a:r>
          </a:p>
          <a:p>
            <a:pPr algn="ctr"/>
            <a:r>
              <a:rPr lang="pl-PL" b="1" i="1" err="1">
                <a:ea typeface="+mn-lt"/>
                <a:cs typeface="+mn-lt"/>
              </a:rPr>
              <a:t>Studienfach</a:t>
            </a:r>
            <a:r>
              <a:rPr lang="pl-PL" b="1" i="1" dirty="0">
                <a:ea typeface="+mn-lt"/>
                <a:cs typeface="+mn-lt"/>
              </a:rPr>
              <a:t>: </a:t>
            </a:r>
            <a:r>
              <a:rPr lang="pl-PL" b="1" i="1" err="1">
                <a:ea typeface="+mn-lt"/>
                <a:cs typeface="+mn-lt"/>
              </a:rPr>
              <a:t>Arch</a:t>
            </a:r>
            <a:r>
              <a:rPr lang="de-DE" b="1" i="1" err="1">
                <a:latin typeface="Calibri" panose="020F0502020204030204" charset="0"/>
                <a:ea typeface="+mn-lt"/>
                <a:cs typeface="+mn-lt"/>
              </a:rPr>
              <a:t>äologie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030280" cy="5175624"/>
          </a:xfrm>
        </p:spPr>
        <p:txBody>
          <a:bodyPr anchor="ctr">
            <a:normAutofit/>
          </a:bodyPr>
          <a:lstStyle/>
          <a:p>
            <a:pPr algn="ctr"/>
            <a:r>
              <a:rPr lang="pl-PL" sz="3300" b="1" i="1" u="sng" dirty="0">
                <a:solidFill>
                  <a:schemeClr val="tx1"/>
                </a:solidFill>
                <a:ea typeface="+mj-lt"/>
                <a:cs typeface="+mj-lt"/>
              </a:rPr>
              <a:t>Der </a:t>
            </a:r>
            <a:r>
              <a:rPr lang="pl-PL" sz="3300" b="1" i="1" u="sng" dirty="0" err="1">
                <a:solidFill>
                  <a:schemeClr val="tx1"/>
                </a:solidFill>
                <a:ea typeface="+mj-lt"/>
                <a:cs typeface="+mj-lt"/>
              </a:rPr>
              <a:t>Pyramidenkomplex</a:t>
            </a:r>
            <a:endParaRPr lang="pl-PL" sz="3300" b="1" i="1" u="sng" dirty="0" err="1">
              <a:solidFill>
                <a:schemeClr val="tx1"/>
              </a:solidFill>
            </a:endParaRPr>
          </a:p>
        </p:txBody>
      </p:sp>
      <p:sp>
        <p:nvSpPr>
          <p:cNvPr id="26" name="Freeform: Shap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0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6087329" y="609601"/>
          <a:ext cx="5511296" cy="5175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l-PL" dirty="0">
                <a:latin typeface="Trebuchet MS" panose="020B0603020202020204"/>
              </a:rPr>
              <a:t>                   </a:t>
            </a:r>
            <a:r>
              <a:rPr lang="pl-PL" b="1" i="1" u="sng" dirty="0">
                <a:latin typeface="Trebuchet MS" panose="020B0603020202020204"/>
              </a:rPr>
              <a:t> </a:t>
            </a:r>
            <a:r>
              <a:rPr lang="pl-PL" b="1" i="1" u="sng" baseline="0" dirty="0">
                <a:latin typeface="Trebuchet MS" panose="020B0603020202020204"/>
              </a:rPr>
              <a:t>Das </a:t>
            </a:r>
            <a:r>
              <a:rPr lang="pl-PL" b="1" i="1" u="sng" baseline="0" err="1">
                <a:latin typeface="Trebuchet MS" panose="020B0603020202020204"/>
              </a:rPr>
              <a:t>Kammersystem</a:t>
            </a:r>
            <a:endParaRPr lang="pl-PL" b="1" i="1" u="sng" err="1"/>
          </a:p>
        </p:txBody>
      </p:sp>
      <p:sp>
        <p:nvSpPr>
          <p:cNvPr id="34" name="Isosceles Triangle 3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8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pl-PL" b="1" i="1" u="sng" dirty="0" err="1">
                <a:solidFill>
                  <a:schemeClr val="tx1"/>
                </a:solidFill>
                <a:ea typeface="+mj-lt"/>
                <a:cs typeface="+mj-lt"/>
              </a:rPr>
              <a:t>Welche</a:t>
            </a:r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l-PL" b="1" i="1" u="sng" dirty="0" err="1">
                <a:solidFill>
                  <a:schemeClr val="tx1"/>
                </a:solidFill>
                <a:ea typeface="+mj-lt"/>
                <a:cs typeface="+mj-lt"/>
              </a:rPr>
              <a:t>Bedeutung</a:t>
            </a:r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l-PL" b="1" i="1" u="sng" dirty="0" err="1">
                <a:solidFill>
                  <a:schemeClr val="tx1"/>
                </a:solidFill>
                <a:ea typeface="+mj-lt"/>
                <a:cs typeface="+mj-lt"/>
              </a:rPr>
              <a:t>hat</a:t>
            </a:r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pl-PL" b="1" i="1" u="sng" dirty="0" err="1">
                <a:solidFill>
                  <a:schemeClr val="tx1"/>
                </a:solidFill>
                <a:ea typeface="+mj-lt"/>
                <a:cs typeface="+mj-lt"/>
              </a:rPr>
              <a:t>die</a:t>
            </a:r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 Cheops-</a:t>
            </a:r>
            <a:r>
              <a:rPr lang="pl-PL" b="1" i="1" u="sng" dirty="0" err="1">
                <a:solidFill>
                  <a:schemeClr val="tx1"/>
                </a:solidFill>
                <a:ea typeface="+mj-lt"/>
                <a:cs typeface="+mj-lt"/>
              </a:rPr>
              <a:t>Pyramide</a:t>
            </a:r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?</a:t>
            </a:r>
            <a:endParaRPr lang="pl-PL" u="sng" dirty="0">
              <a:solidFill>
                <a:schemeClr val="tx1"/>
              </a:solidFill>
            </a:endParaRPr>
          </a:p>
        </p:txBody>
      </p:sp>
      <p:sp>
        <p:nvSpPr>
          <p:cNvPr id="26" name="Freeform: Shap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Die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Cheops-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Pyramide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symbolisiert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die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Fähigkeiten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der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alten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Ägypter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die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Vision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Macht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des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Pharaos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 Cheops </a:t>
            </a:r>
            <a:r>
              <a:rPr lang="pl-PL" sz="2500" err="1">
                <a:solidFill>
                  <a:schemeClr val="bg1"/>
                </a:solidFill>
                <a:ea typeface="+mn-lt"/>
                <a:cs typeface="+mn-lt"/>
              </a:rPr>
              <a:t>selbst</a:t>
            </a:r>
            <a:r>
              <a:rPr lang="pl-PL" sz="25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pl-PL" sz="2500">
              <a:solidFill>
                <a:schemeClr val="bg1"/>
              </a:solidFill>
            </a:endParaRPr>
          </a:p>
          <a:p>
            <a:endParaRPr lang="pl-PL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Grp="1" noUngrp="1" noRot="1" noChangeAspect="1" noMove="1" noResize="1"/>
          </p:cNvGrpSpPr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b="1" i="1" u="sng" err="1">
                <a:ea typeface="+mj-lt"/>
                <a:cs typeface="+mj-lt"/>
              </a:rPr>
              <a:t>Wörterbuch</a:t>
            </a:r>
            <a:endParaRPr lang="pl-PL" b="1" i="1" u="sng" err="1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89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dirty="0" err="1">
                <a:ea typeface="+mn-lt"/>
                <a:cs typeface="+mn-lt"/>
              </a:rPr>
              <a:t>die</a:t>
            </a:r>
            <a:r>
              <a:rPr lang="de-DE" altLang="pl-PL" dirty="0" err="1">
                <a:latin typeface="Calibri" panose="020F0502020204030204" charset="0"/>
                <a:ea typeface="+mn-lt"/>
                <a:cs typeface="+mn-lt"/>
              </a:rPr>
              <a:t>,der,das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älteste</a:t>
            </a:r>
            <a:r>
              <a:rPr lang="pl-PL" dirty="0">
                <a:ea typeface="+mn-lt"/>
                <a:cs typeface="+mn-lt"/>
              </a:rPr>
              <a:t> - </a:t>
            </a:r>
            <a:r>
              <a:rPr lang="de-DE" altLang="pl-PL" dirty="0">
                <a:latin typeface="Calibri" panose="020F0502020204030204" charset="0"/>
                <a:ea typeface="+mn-lt"/>
                <a:cs typeface="+mn-lt"/>
              </a:rPr>
              <a:t>n</a:t>
            </a:r>
            <a:r>
              <a:rPr lang="pl-PL" dirty="0">
                <a:ea typeface="+mn-lt"/>
                <a:cs typeface="+mn-lt"/>
              </a:rPr>
              <a:t>ajstarszy               </a:t>
            </a:r>
          </a:p>
          <a:p>
            <a:r>
              <a:rPr lang="de-DE" altLang="pl-PL" dirty="0" err="1">
                <a:latin typeface="Calibri" panose="020F0502020204030204" charset="0"/>
                <a:ea typeface="+mn-lt"/>
                <a:cs typeface="+mn-lt"/>
              </a:rPr>
              <a:t>die,der,das g</a:t>
            </a:r>
            <a:r>
              <a:rPr lang="pl-PL" dirty="0" err="1">
                <a:ea typeface="+mn-lt"/>
                <a:cs typeface="+mn-lt"/>
              </a:rPr>
              <a:t>rößte</a:t>
            </a:r>
            <a:r>
              <a:rPr lang="pl-PL" dirty="0">
                <a:ea typeface="+mn-lt"/>
                <a:cs typeface="+mn-lt"/>
              </a:rPr>
              <a:t> - </a:t>
            </a:r>
            <a:r>
              <a:rPr lang="de-DE" altLang="pl-PL" dirty="0">
                <a:latin typeface="Calibri" panose="020F0502020204030204" charset="0"/>
                <a:ea typeface="+mn-lt"/>
                <a:cs typeface="+mn-lt"/>
              </a:rPr>
              <a:t>n</a:t>
            </a:r>
            <a:r>
              <a:rPr lang="pl-PL" dirty="0">
                <a:ea typeface="+mn-lt"/>
                <a:cs typeface="+mn-lt"/>
              </a:rPr>
              <a:t>ajwiększa </a:t>
            </a:r>
          </a:p>
          <a:p>
            <a:r>
              <a:rPr lang="de-DE" altLang="pl-PL" dirty="0" err="1">
                <a:latin typeface="Calibri" panose="020F0502020204030204" charset="0"/>
                <a:ea typeface="+mn-lt"/>
                <a:cs typeface="+mn-lt"/>
              </a:rPr>
              <a:t>b</a:t>
            </a:r>
            <a:r>
              <a:rPr lang="pl-PL" dirty="0" err="1">
                <a:ea typeface="+mn-lt"/>
                <a:cs typeface="+mn-lt"/>
              </a:rPr>
              <a:t>ezeichnet</a:t>
            </a:r>
            <a:r>
              <a:rPr lang="pl-PL" dirty="0">
                <a:ea typeface="+mn-lt"/>
                <a:cs typeface="+mn-lt"/>
              </a:rPr>
              <a:t> – </a:t>
            </a:r>
            <a:r>
              <a:rPr lang="de-DE" altLang="pl-PL" dirty="0">
                <a:latin typeface="Calibri" panose="020F0502020204030204" charset="0"/>
                <a:ea typeface="+mn-lt"/>
                <a:cs typeface="+mn-lt"/>
              </a:rPr>
              <a:t>o</a:t>
            </a:r>
            <a:r>
              <a:rPr lang="pl-PL" dirty="0">
                <a:ea typeface="+mn-lt"/>
                <a:cs typeface="+mn-lt"/>
              </a:rPr>
              <a:t>znaczony</a:t>
            </a:r>
          </a:p>
          <a:p>
            <a:r>
              <a:rPr lang="de-DE" altLang="pl-PL" err="1">
                <a:latin typeface="Calibri" panose="020F0502020204030204" charset="0"/>
                <a:ea typeface="+mn-lt"/>
                <a:cs typeface="+mn-lt"/>
              </a:rPr>
              <a:t>d</a:t>
            </a:r>
            <a:r>
              <a:rPr lang="pl-PL" err="1">
                <a:ea typeface="+mn-lt"/>
                <a:cs typeface="+mn-lt"/>
              </a:rPr>
              <a:t>ie</a:t>
            </a:r>
            <a:r>
              <a:rPr lang="de-DE" altLang="pl-PL" err="1">
                <a:latin typeface="Calibri" panose="020F0502020204030204" charset="0"/>
                <a:ea typeface="+mn-lt"/>
                <a:cs typeface="+mn-lt"/>
              </a:rPr>
              <a:t>,der,das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höchste</a:t>
            </a:r>
            <a:r>
              <a:rPr lang="pl-PL" dirty="0">
                <a:ea typeface="+mn-lt"/>
                <a:cs typeface="+mn-lt"/>
              </a:rPr>
              <a:t> - </a:t>
            </a:r>
            <a:r>
              <a:rPr lang="de-DE" altLang="pl-PL" dirty="0">
                <a:latin typeface="Calibri" panose="020F0502020204030204" charset="0"/>
                <a:ea typeface="+mn-lt"/>
                <a:cs typeface="+mn-lt"/>
              </a:rPr>
              <a:t>n</a:t>
            </a:r>
            <a:r>
              <a:rPr lang="pl-PL" dirty="0">
                <a:ea typeface="+mn-lt"/>
                <a:cs typeface="+mn-lt"/>
              </a:rPr>
              <a:t>ajwyższy</a:t>
            </a:r>
          </a:p>
          <a:p>
            <a:r>
              <a:rPr lang="de-DE" altLang="pl-PL" dirty="0">
                <a:latin typeface="Calibri" panose="020F0502020204030204" charset="0"/>
                <a:ea typeface="+mn-lt"/>
                <a:cs typeface="+mn-lt"/>
              </a:rPr>
              <a:t>die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Welt</a:t>
            </a:r>
            <a:r>
              <a:rPr lang="pl-PL" dirty="0">
                <a:ea typeface="+mn-lt"/>
                <a:cs typeface="+mn-lt"/>
              </a:rPr>
              <a:t> - świat</a:t>
            </a:r>
          </a:p>
          <a:p>
            <a:r>
              <a:rPr lang="de-DE" altLang="pl-PL" dirty="0" err="1">
                <a:latin typeface="Calibri" panose="020F0502020204030204" charset="0"/>
                <a:ea typeface="+mn-lt"/>
                <a:cs typeface="+mn-lt"/>
              </a:rPr>
              <a:t>e</a:t>
            </a:r>
            <a:r>
              <a:rPr lang="pl-PL" dirty="0" err="1">
                <a:ea typeface="+mn-lt"/>
                <a:cs typeface="+mn-lt"/>
              </a:rPr>
              <a:t>rrichtet</a:t>
            </a:r>
            <a:r>
              <a:rPr lang="pl-PL" dirty="0">
                <a:ea typeface="+mn-lt"/>
                <a:cs typeface="+mn-lt"/>
              </a:rPr>
              <a:t> – Wybudowany</a:t>
            </a:r>
          </a:p>
          <a:p>
            <a:r>
              <a:rPr lang="pl-PL" dirty="0" err="1">
                <a:ea typeface="+mn-lt"/>
                <a:cs typeface="+mn-lt"/>
              </a:rPr>
              <a:t>wurde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als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Grabmal</a:t>
            </a:r>
            <a:r>
              <a:rPr lang="pl-PL" dirty="0">
                <a:ea typeface="+mn-lt"/>
                <a:cs typeface="+mn-lt"/>
              </a:rPr>
              <a:t> - służył jako grobowiec</a:t>
            </a:r>
          </a:p>
          <a:p>
            <a:r>
              <a:rPr lang="pl-PL" dirty="0" err="1">
                <a:ea typeface="+mn-lt"/>
                <a:cs typeface="+mn-lt"/>
              </a:rPr>
              <a:t>das Aussehen</a:t>
            </a:r>
            <a:r>
              <a:rPr lang="pl-PL" dirty="0">
                <a:ea typeface="+mn-lt"/>
                <a:cs typeface="+mn-lt"/>
              </a:rPr>
              <a:t> - Wygląd</a:t>
            </a:r>
          </a:p>
          <a:p>
            <a:r>
              <a:rPr lang="pl-PL" dirty="0">
                <a:ea typeface="+mn-lt"/>
                <a:cs typeface="+mn-lt"/>
              </a:rPr>
              <a:t>das </a:t>
            </a:r>
            <a:r>
              <a:rPr lang="pl-PL" dirty="0" err="1">
                <a:ea typeface="+mn-lt"/>
                <a:cs typeface="+mn-lt"/>
              </a:rPr>
              <a:t>Gebäude</a:t>
            </a:r>
            <a:r>
              <a:rPr lang="pl-PL" dirty="0">
                <a:ea typeface="+mn-lt"/>
                <a:cs typeface="+mn-lt"/>
              </a:rPr>
              <a:t> - budynek </a:t>
            </a:r>
          </a:p>
          <a:p>
            <a:r>
              <a:rPr lang="pl-PL" dirty="0">
                <a:ea typeface="+mn-lt"/>
                <a:cs typeface="+mn-lt"/>
              </a:rPr>
              <a:t>die </a:t>
            </a:r>
            <a:r>
              <a:rPr lang="pl-PL" dirty="0" err="1">
                <a:ea typeface="+mn-lt"/>
                <a:cs typeface="+mn-lt"/>
              </a:rPr>
              <a:t>Königin</a:t>
            </a:r>
            <a:r>
              <a:rPr lang="pl-PL" dirty="0">
                <a:ea typeface="+mn-lt"/>
                <a:cs typeface="+mn-lt"/>
              </a:rPr>
              <a:t> - królowa</a:t>
            </a:r>
          </a:p>
          <a:p>
            <a:r>
              <a:rPr lang="pl-PL" dirty="0" err="1">
                <a:ea typeface="+mn-lt"/>
                <a:cs typeface="+mn-lt"/>
              </a:rPr>
              <a:t>rot</a:t>
            </a:r>
            <a:r>
              <a:rPr lang="pl-PL" dirty="0">
                <a:ea typeface="+mn-lt"/>
                <a:cs typeface="+mn-lt"/>
              </a:rPr>
              <a:t> – czerwony 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Grp="1" noUngrp="1" noRot="1" noChangeAspect="1" noMove="1" noResize="1"/>
          </p:cNvGrpSpPr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694099"/>
            <a:ext cx="8596668" cy="53472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err="1">
                <a:ea typeface="+mn-lt"/>
                <a:cs typeface="+mn-lt"/>
              </a:rPr>
              <a:t>verantwortlich</a:t>
            </a:r>
            <a:r>
              <a:rPr lang="pl-PL" dirty="0">
                <a:ea typeface="+mn-lt"/>
                <a:cs typeface="+mn-lt"/>
              </a:rPr>
              <a:t> – odpowiedzialny </a:t>
            </a:r>
          </a:p>
          <a:p>
            <a:r>
              <a:rPr lang="pl-PL" dirty="0" err="1">
                <a:ea typeface="+mn-lt"/>
                <a:cs typeface="+mn-lt"/>
              </a:rPr>
              <a:t>die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Geschichte</a:t>
            </a:r>
            <a:r>
              <a:rPr lang="pl-PL" dirty="0">
                <a:ea typeface="+mn-lt"/>
                <a:cs typeface="+mn-lt"/>
              </a:rPr>
              <a:t> – historia</a:t>
            </a:r>
          </a:p>
          <a:p>
            <a:r>
              <a:rPr lang="pl-PL" dirty="0" err="1">
                <a:ea typeface="+mn-lt"/>
                <a:cs typeface="+mn-lt"/>
              </a:rPr>
              <a:t>finden</a:t>
            </a:r>
            <a:r>
              <a:rPr lang="pl-PL" dirty="0">
                <a:ea typeface="+mn-lt"/>
                <a:cs typeface="+mn-lt"/>
              </a:rPr>
              <a:t> - znaleźć</a:t>
            </a:r>
          </a:p>
          <a:p>
            <a:r>
              <a:rPr lang="pl-PL" dirty="0">
                <a:ea typeface="+mn-lt"/>
                <a:cs typeface="+mn-lt"/>
              </a:rPr>
              <a:t>die </a:t>
            </a:r>
            <a:r>
              <a:rPr lang="pl-PL" dirty="0" err="1">
                <a:ea typeface="+mn-lt"/>
                <a:cs typeface="+mn-lt"/>
              </a:rPr>
              <a:t>Forschungsgeschichte</a:t>
            </a:r>
            <a:r>
              <a:rPr lang="pl-PL" dirty="0">
                <a:ea typeface="+mn-lt"/>
                <a:cs typeface="+mn-lt"/>
              </a:rPr>
              <a:t> – historia badań</a:t>
            </a:r>
          </a:p>
          <a:p>
            <a:r>
              <a:rPr lang="pl-PL" dirty="0" err="1">
                <a:ea typeface="+mn-lt"/>
                <a:cs typeface="+mn-lt"/>
              </a:rPr>
              <a:t>die ( Pl.) Weltwunder</a:t>
            </a:r>
            <a:r>
              <a:rPr lang="pl-PL" dirty="0">
                <a:ea typeface="+mn-lt"/>
                <a:cs typeface="+mn-lt"/>
              </a:rPr>
              <a:t> – cuda świata</a:t>
            </a:r>
          </a:p>
          <a:p>
            <a:r>
              <a:rPr lang="pl-PL" dirty="0">
                <a:ea typeface="+mn-lt"/>
                <a:cs typeface="+mn-lt"/>
              </a:rPr>
              <a:t>das </a:t>
            </a:r>
            <a:r>
              <a:rPr lang="pl-PL" dirty="0" err="1">
                <a:ea typeface="+mn-lt"/>
                <a:cs typeface="+mn-lt"/>
              </a:rPr>
              <a:t>einzige</a:t>
            </a:r>
            <a:r>
              <a:rPr lang="pl-PL" dirty="0">
                <a:ea typeface="+mn-lt"/>
                <a:cs typeface="+mn-lt"/>
              </a:rPr>
              <a:t> – jedyny</a:t>
            </a:r>
          </a:p>
          <a:p>
            <a:r>
              <a:rPr lang="pl-PL" dirty="0" err="1">
                <a:ea typeface="+mn-lt"/>
                <a:cs typeface="+mn-lt"/>
              </a:rPr>
              <a:t>die Grundfläche</a:t>
            </a:r>
            <a:r>
              <a:rPr lang="pl-PL" dirty="0">
                <a:ea typeface="+mn-lt"/>
                <a:cs typeface="+mn-lt"/>
              </a:rPr>
              <a:t> - powierzchnia</a:t>
            </a:r>
          </a:p>
          <a:p>
            <a:r>
              <a:rPr lang="pl-PL" err="1">
                <a:ea typeface="+mn-lt"/>
                <a:cs typeface="+mn-lt"/>
              </a:rPr>
              <a:t>messen</a:t>
            </a:r>
            <a:r>
              <a:rPr lang="pl-PL" dirty="0">
                <a:ea typeface="+mn-lt"/>
                <a:cs typeface="+mn-lt"/>
              </a:rPr>
              <a:t> - mierzyć</a:t>
            </a:r>
          </a:p>
          <a:p>
            <a:r>
              <a:rPr lang="pl-PL" err="1">
                <a:ea typeface="+mn-lt"/>
                <a:cs typeface="+mn-lt"/>
              </a:rPr>
              <a:t>die(Pl.) Steinblöcke</a:t>
            </a:r>
            <a:r>
              <a:rPr lang="pl-PL" dirty="0">
                <a:ea typeface="+mn-lt"/>
                <a:cs typeface="+mn-lt"/>
              </a:rPr>
              <a:t> - kamienne bloki</a:t>
            </a:r>
          </a:p>
          <a:p>
            <a:r>
              <a:rPr lang="pl-PL" dirty="0" err="1">
                <a:ea typeface="+mn-lt"/>
                <a:cs typeface="+mn-lt"/>
              </a:rPr>
              <a:t>der Kalkstein</a:t>
            </a:r>
            <a:r>
              <a:rPr lang="pl-PL" dirty="0">
                <a:ea typeface="+mn-lt"/>
                <a:cs typeface="+mn-lt"/>
              </a:rPr>
              <a:t> - wapień</a:t>
            </a:r>
          </a:p>
          <a:p>
            <a:r>
              <a:rPr lang="pl-PL" dirty="0" err="1">
                <a:ea typeface="+mn-lt"/>
                <a:cs typeface="+mn-lt"/>
              </a:rPr>
              <a:t>bestehen</a:t>
            </a:r>
            <a:r>
              <a:rPr lang="pl-PL" dirty="0">
                <a:ea typeface="+mn-lt"/>
                <a:cs typeface="+mn-lt"/>
              </a:rPr>
              <a:t> aus - składać się z</a:t>
            </a:r>
          </a:p>
          <a:p>
            <a:r>
              <a:rPr lang="pl-PL" err="1">
                <a:ea typeface="+mn-lt"/>
                <a:cs typeface="+mn-lt"/>
              </a:rPr>
              <a:t>umgeben</a:t>
            </a:r>
            <a:r>
              <a:rPr lang="pl-PL" dirty="0">
                <a:ea typeface="+mn-lt"/>
                <a:cs typeface="+mn-lt"/>
              </a:rPr>
              <a:t> - otaczać</a:t>
            </a:r>
          </a:p>
          <a:p>
            <a:r>
              <a:rPr lang="pl-PL" err="1">
                <a:ea typeface="+mn-lt"/>
                <a:cs typeface="+mn-lt"/>
              </a:rPr>
              <a:t>für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Adelige</a:t>
            </a:r>
            <a:r>
              <a:rPr lang="pl-PL" dirty="0">
                <a:ea typeface="+mn-lt"/>
                <a:cs typeface="+mn-lt"/>
              </a:rPr>
              <a:t> – dla szlachty</a:t>
            </a: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endParaRPr lang="pl-PL" dirty="0">
              <a:ea typeface="+mn-lt"/>
              <a:cs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Grp="1" noUngrp="1" noRot="1" noChangeAspect="1" noMove="1" noResize="1"/>
          </p:cNvGrpSpPr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550325"/>
            <a:ext cx="8596668" cy="54910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err="1">
                <a:ea typeface="+mn-lt"/>
                <a:cs typeface="+mn-lt"/>
              </a:rPr>
              <a:t>die( Pl.) Familienmitglieder</a:t>
            </a:r>
            <a:r>
              <a:rPr lang="pl-PL" dirty="0">
                <a:ea typeface="+mn-lt"/>
                <a:cs typeface="+mn-lt"/>
              </a:rPr>
              <a:t> - członkowie rodziny</a:t>
            </a:r>
          </a:p>
          <a:p>
            <a:r>
              <a:rPr lang="pl-PL" err="1">
                <a:ea typeface="+mn-lt"/>
                <a:cs typeface="+mn-lt"/>
              </a:rPr>
              <a:t>vergraben</a:t>
            </a:r>
            <a:r>
              <a:rPr lang="pl-PL" dirty="0">
                <a:ea typeface="+mn-lt"/>
                <a:cs typeface="+mn-lt"/>
              </a:rPr>
              <a:t> – pochowany/a/e </a:t>
            </a:r>
          </a:p>
          <a:p>
            <a:r>
              <a:rPr lang="pl-PL" err="1">
                <a:ea typeface="+mn-lt"/>
                <a:cs typeface="+mn-lt"/>
              </a:rPr>
              <a:t>die Tempel</a:t>
            </a:r>
            <a:r>
              <a:rPr lang="pl-PL" dirty="0">
                <a:ea typeface="+mn-lt"/>
                <a:cs typeface="+mn-lt"/>
              </a:rPr>
              <a:t> - świątynia</a:t>
            </a:r>
          </a:p>
          <a:p>
            <a:r>
              <a:rPr lang="pl-PL" dirty="0" err="1">
                <a:ea typeface="+mn-lt"/>
                <a:cs typeface="+mn-lt"/>
              </a:rPr>
              <a:t>Totentempel</a:t>
            </a:r>
            <a:r>
              <a:rPr lang="pl-PL" dirty="0">
                <a:ea typeface="+mn-lt"/>
                <a:cs typeface="+mn-lt"/>
              </a:rPr>
              <a:t> - Świątynia grobowa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Aufweg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und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Tal</a:t>
            </a:r>
            <a:r>
              <a:rPr lang="pl-PL" b="1" dirty="0" err="1">
                <a:ea typeface="+mn-lt"/>
                <a:cs typeface="+mn-lt"/>
              </a:rPr>
              <a:t>tempel</a:t>
            </a:r>
            <a:r>
              <a:rPr lang="pl-PL" dirty="0">
                <a:ea typeface="+mn-lt"/>
                <a:cs typeface="+mn-lt"/>
              </a:rPr>
              <a:t> - Świątynia ścieżki i doliny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der Hof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und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Umfassungsmauern</a:t>
            </a:r>
            <a:r>
              <a:rPr lang="pl-PL" dirty="0">
                <a:ea typeface="+mn-lt"/>
                <a:cs typeface="+mn-lt"/>
              </a:rPr>
              <a:t> - dziedziniec i otaczające go mury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die (pl.) Bootsgruben</a:t>
            </a:r>
            <a:r>
              <a:rPr lang="pl-PL" dirty="0">
                <a:ea typeface="+mn-lt"/>
                <a:cs typeface="+mn-lt"/>
              </a:rPr>
              <a:t> - doły/ miejsca , na których postawiono łodzie, zagłębienia/ do łodzi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die Kultpyramide</a:t>
            </a:r>
            <a:r>
              <a:rPr lang="pl-PL" dirty="0">
                <a:ea typeface="+mn-lt"/>
                <a:cs typeface="+mn-lt"/>
              </a:rPr>
              <a:t> - piramida</a:t>
            </a:r>
            <a:r>
              <a:rPr lang="pl-PL" dirty="0"/>
              <a:t> na cześć</a:t>
            </a:r>
          </a:p>
          <a:p>
            <a:r>
              <a:rPr lang="pl-PL" dirty="0" err="1">
                <a:ea typeface="+mn-lt"/>
                <a:cs typeface="+mn-lt"/>
              </a:rPr>
              <a:t>der Friedhof</a:t>
            </a:r>
            <a:r>
              <a:rPr lang="pl-PL" dirty="0">
                <a:ea typeface="+mn-lt"/>
                <a:cs typeface="+mn-lt"/>
              </a:rPr>
              <a:t> - cmentarz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die ( Pl.) Königinnenpyramiden</a:t>
            </a:r>
            <a:r>
              <a:rPr lang="pl-PL" dirty="0">
                <a:ea typeface="+mn-lt"/>
                <a:cs typeface="+mn-lt"/>
              </a:rPr>
              <a:t> - piramidy królowej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der Grab des </a:t>
            </a:r>
            <a:r>
              <a:rPr lang="pl-PL" dirty="0" err="1">
                <a:ea typeface="+mn-lt"/>
                <a:cs typeface="+mn-lt"/>
              </a:rPr>
              <a:t>Hetepheres</a:t>
            </a:r>
            <a:r>
              <a:rPr lang="pl-PL" dirty="0">
                <a:ea typeface="+mn-lt"/>
                <a:cs typeface="+mn-lt"/>
              </a:rPr>
              <a:t> I. - grób </a:t>
            </a:r>
            <a:r>
              <a:rPr lang="pl-PL" dirty="0" err="1">
                <a:ea typeface="+mn-lt"/>
                <a:cs typeface="+mn-lt"/>
              </a:rPr>
              <a:t>Hetepheresa</a:t>
            </a:r>
            <a:r>
              <a:rPr lang="pl-PL" dirty="0">
                <a:ea typeface="+mn-lt"/>
                <a:cs typeface="+mn-lt"/>
              </a:rPr>
              <a:t> I.</a:t>
            </a:r>
            <a:endParaRPr lang="pl-PL" dirty="0"/>
          </a:p>
          <a:p>
            <a:r>
              <a:rPr lang="pl-PL" err="1">
                <a:ea typeface="+mn-lt"/>
                <a:cs typeface="+mn-lt"/>
              </a:rPr>
              <a:t>Bearbeitungen</a:t>
            </a:r>
            <a:r>
              <a:rPr lang="pl-PL" dirty="0">
                <a:ea typeface="+mn-lt"/>
                <a:cs typeface="+mn-lt"/>
              </a:rPr>
              <a:t> des </a:t>
            </a:r>
            <a:r>
              <a:rPr lang="pl-PL" err="1">
                <a:ea typeface="+mn-lt"/>
                <a:cs typeface="+mn-lt"/>
              </a:rPr>
              <a:t>gewachsenen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Felsens</a:t>
            </a:r>
            <a:r>
              <a:rPr lang="pl-PL" dirty="0">
                <a:ea typeface="+mn-lt"/>
                <a:cs typeface="+mn-lt"/>
              </a:rPr>
              <a:t> - obróbka wyhodowanej skały</a:t>
            </a:r>
          </a:p>
          <a:p>
            <a:r>
              <a:rPr lang="pl-PL" dirty="0" err="1">
                <a:ea typeface="+mn-lt"/>
                <a:cs typeface="+mn-lt"/>
              </a:rPr>
              <a:t>ursprünglicher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Eingang</a:t>
            </a:r>
            <a:r>
              <a:rPr lang="pl-PL" dirty="0">
                <a:ea typeface="+mn-lt"/>
                <a:cs typeface="+mn-lt"/>
              </a:rPr>
              <a:t> - oryginalne wejście</a:t>
            </a:r>
            <a:endParaRPr lang="pl-PL" dirty="0"/>
          </a:p>
          <a:p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Grp="1" noUngrp="1" noRot="1" noChangeAspect="1" noMove="1" noResize="1"/>
          </p:cNvGrpSpPr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708476"/>
            <a:ext cx="8596668" cy="53328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err="1">
                <a:ea typeface="+mn-lt"/>
                <a:cs typeface="+mn-lt"/>
              </a:rPr>
              <a:t>absteigender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Korridor</a:t>
            </a:r>
            <a:r>
              <a:rPr lang="pl-PL" dirty="0">
                <a:ea typeface="+mn-lt"/>
                <a:cs typeface="+mn-lt"/>
              </a:rPr>
              <a:t> - zstępujący korytarz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die Luft- </a:t>
            </a:r>
            <a:r>
              <a:rPr lang="pl-PL" dirty="0" err="1">
                <a:ea typeface="+mn-lt"/>
                <a:cs typeface="+mn-lt"/>
              </a:rPr>
              <a:t>oder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Fluchtschacht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und</a:t>
            </a:r>
            <a:r>
              <a:rPr lang="pl-PL" dirty="0">
                <a:ea typeface="+mn-lt"/>
                <a:cs typeface="+mn-lt"/>
              </a:rPr>
              <a:t> „</a:t>
            </a:r>
            <a:r>
              <a:rPr lang="pl-PL" dirty="0" err="1">
                <a:ea typeface="+mn-lt"/>
                <a:cs typeface="+mn-lt"/>
              </a:rPr>
              <a:t>Grotte</a:t>
            </a:r>
            <a:r>
              <a:rPr lang="pl-PL" dirty="0">
                <a:ea typeface="+mn-lt"/>
                <a:cs typeface="+mn-lt"/>
              </a:rPr>
              <a:t>“ - szyb powietrzny lub ewakuacyjny i „grota”.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Aufsteigender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Korridor</a:t>
            </a:r>
            <a:r>
              <a:rPr lang="pl-PL" dirty="0">
                <a:ea typeface="+mn-lt"/>
                <a:cs typeface="+mn-lt"/>
              </a:rPr>
              <a:t> - korytarz wznoszący się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horizontaler</a:t>
            </a:r>
            <a:r>
              <a:rPr lang="pl-PL" dirty="0">
                <a:ea typeface="+mn-lt"/>
                <a:cs typeface="+mn-lt"/>
              </a:rPr>
              <a:t> Gang </a:t>
            </a:r>
            <a:r>
              <a:rPr lang="pl-PL" dirty="0" err="1">
                <a:ea typeface="+mn-lt"/>
                <a:cs typeface="+mn-lt"/>
              </a:rPr>
              <a:t>zur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Königinnenkammer</a:t>
            </a:r>
            <a:r>
              <a:rPr lang="pl-PL" dirty="0">
                <a:ea typeface="+mn-lt"/>
                <a:cs typeface="+mn-lt"/>
              </a:rPr>
              <a:t> - poziomy korytarz prowadzący do Komnaty Królowej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der </a:t>
            </a:r>
            <a:r>
              <a:rPr lang="pl-PL" dirty="0" err="1">
                <a:ea typeface="+mn-lt"/>
                <a:cs typeface="+mn-lt"/>
              </a:rPr>
              <a:t>Korridor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zur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Sarkophagkammer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und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Blockiersteinkammer</a:t>
            </a:r>
            <a:r>
              <a:rPr lang="pl-PL" dirty="0">
                <a:ea typeface="+mn-lt"/>
                <a:cs typeface="+mn-lt"/>
              </a:rPr>
              <a:t> - korytarz do komory sarkofagu i kamiennej komory blokującej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die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Königskammer</a:t>
            </a:r>
            <a:r>
              <a:rPr lang="pl-PL" dirty="0">
                <a:ea typeface="+mn-lt"/>
                <a:cs typeface="+mn-lt"/>
              </a:rPr>
              <a:t> - komnata Króla</a:t>
            </a:r>
            <a:endParaRPr lang="pl-PL" dirty="0"/>
          </a:p>
          <a:p>
            <a:r>
              <a:rPr lang="pl-PL" dirty="0" err="1">
                <a:ea typeface="+mn-lt"/>
                <a:cs typeface="+mn-lt"/>
              </a:rPr>
              <a:t>die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Entlastungskammern</a:t>
            </a:r>
            <a:r>
              <a:rPr lang="pl-PL" dirty="0">
                <a:ea typeface="+mn-lt"/>
                <a:cs typeface="+mn-lt"/>
              </a:rPr>
              <a:t> - Komory ulgowe/odciążające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7" name="Rectangle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pPr algn="ctr"/>
            <a:r>
              <a:rPr lang="pl-PL" b="1" i="1" u="sng" err="1">
                <a:solidFill>
                  <a:schemeClr val="tx1"/>
                </a:solidFill>
              </a:rPr>
              <a:t>Quellen</a:t>
            </a:r>
            <a:endParaRPr lang="pl-PL" b="1" i="1" u="sng">
              <a:solidFill>
                <a:schemeClr val="tx1"/>
              </a:solidFill>
            </a:endParaRPr>
          </a:p>
        </p:txBody>
      </p:sp>
      <p:sp>
        <p:nvSpPr>
          <p:cNvPr id="43" name="Freeform: Shape 4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pl-PL" dirty="0">
                <a:solidFill>
                  <a:schemeClr val="bg2"/>
                </a:solidFill>
                <a:latin typeface="Calibri" panose="020F0502020204030204"/>
                <a:cs typeface="Calibri" panose="020F050202020403020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https://de.wikipedia.org/wiki/Cheops-Pyramide#Das_Kammersystem</a:t>
            </a:r>
            <a:endParaRPr lang="en-US">
              <a:solidFill>
                <a:schemeClr val="bg2"/>
              </a:solidFill>
              <a:latin typeface="Calibri" panose="020F0502020204030204"/>
              <a:ea typeface="Calibri" panose="020F0502020204030204"/>
              <a:cs typeface="Calibri" panose="020F0502020204030204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endParaRPr lang="pl-PL" dirty="0">
              <a:solidFill>
                <a:schemeClr val="bg2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pl-PL" dirty="0">
                <a:solidFill>
                  <a:schemeClr val="bg2"/>
                </a:solidFill>
                <a:latin typeface="Calibri" panose="020F0502020204030204"/>
                <a:cs typeface="Calibri" panose="020F050202020403020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https://www.pyramid-of-giza.com/de/cheops-pyramide/</a:t>
            </a:r>
            <a:endParaRPr lang="en-US">
              <a:solidFill>
                <a:schemeClr val="bg2"/>
              </a:solidFill>
              <a:latin typeface="Calibri" panose="020F0502020204030204"/>
              <a:ea typeface="Calibri" panose="020F0502020204030204"/>
              <a:cs typeface="Calibri" panose="020F0502020204030204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endParaRPr lang="pl-PL" dirty="0">
              <a:solidFill>
                <a:schemeClr val="bg2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pl-PL" dirty="0">
                <a:solidFill>
                  <a:schemeClr val="bg2"/>
                </a:solidFill>
                <a:latin typeface="Calibri" panose="020F0502020204030204"/>
                <a:cs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https://archeologiakozera.wordpress.com/2014/01/31/tajemnica-piramidy-cheopsa/</a:t>
            </a:r>
            <a:endParaRPr lang="pl-PL">
              <a:solidFill>
                <a:schemeClr val="bg2"/>
              </a:solidFill>
              <a:latin typeface="Calibri" panose="020F0502020204030204"/>
              <a:ea typeface="Calibri"/>
              <a:cs typeface="Calibri" panose="020F0502020204030204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endParaRPr lang="pl-PL" u="sng" dirty="0">
              <a:solidFill>
                <a:schemeClr val="bg2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har char="•"/>
            </a:pPr>
            <a:r>
              <a:rPr lang="pl-PL" u="sng" dirty="0">
                <a:solidFill>
                  <a:schemeClr val="bg2"/>
                </a:solidFill>
                <a:latin typeface="Calibri" panose="020F0502020204030204"/>
                <a:ea typeface="+mn-lt"/>
                <a:cs typeface="+mn-lt"/>
              </a:rPr>
              <a:t>https://pl.wikipedia.org/wiki/Piramida_Cheopsa#/media/Plik:Great_Pyramid_of_Giza__Pyramid_of_Khufu.jpg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4" name="Rectangle 4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Isosceles Triangle 5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Isosceles Triangle 5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Freeform: Shape 5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58076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i="1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Vielen</a:t>
            </a:r>
            <a:r>
              <a:rPr lang="en-US" b="1" i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Dank für die </a:t>
            </a:r>
            <a:r>
              <a:rPr lang="en-US" b="1" i="1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Aufmerksamkeit</a:t>
            </a:r>
            <a:r>
              <a:rPr lang="en-US" b="1" i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pic>
        <p:nvPicPr>
          <p:cNvPr id="4" name="Symbol zastępczy zawartości 3" descr="Obraz zawierający budynek, niebo, piramida, Miejsce wpisane na listę światowego dziedzictwa UNESCO&#10;&#10;Opis wygenerowany automatyczni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51" y="2393553"/>
            <a:ext cx="3856774" cy="21597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86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</a:rPr>
              <a:t>Cheops-</a:t>
            </a:r>
            <a:r>
              <a:rPr lang="pl-PL" sz="2000" dirty="0" err="1">
                <a:solidFill>
                  <a:schemeClr val="tx1"/>
                </a:solidFill>
              </a:rPr>
              <a:t>Pyramide</a:t>
            </a:r>
            <a:r>
              <a:rPr lang="pl-PL" sz="2000" dirty="0">
                <a:solidFill>
                  <a:schemeClr val="tx1"/>
                </a:solidFill>
              </a:rPr>
              <a:t> - </a:t>
            </a:r>
            <a:r>
              <a:rPr lang="pl-PL" sz="2000" dirty="0" err="1">
                <a:solidFill>
                  <a:schemeClr val="tx1"/>
                </a:solidFill>
                <a:ea typeface="+mn-lt"/>
                <a:cs typeface="+mn-lt"/>
              </a:rPr>
              <a:t>Informationen</a:t>
            </a:r>
            <a:endParaRPr lang="pl-PL" sz="2000" dirty="0" err="1">
              <a:solidFill>
                <a:schemeClr val="tx1"/>
              </a:solidFill>
            </a:endParaRPr>
          </a:p>
          <a:p>
            <a:r>
              <a:rPr lang="pl-PL" sz="2000" err="1">
                <a:solidFill>
                  <a:schemeClr val="tx1"/>
                </a:solidFill>
                <a:ea typeface="+mn-lt"/>
                <a:cs typeface="+mn-lt"/>
              </a:rPr>
              <a:t>Aussehen</a:t>
            </a:r>
            <a:r>
              <a:rPr lang="pl-PL" sz="2000" dirty="0">
                <a:solidFill>
                  <a:schemeClr val="tx1"/>
                </a:solidFill>
                <a:ea typeface="+mn-lt"/>
                <a:cs typeface="+mn-lt"/>
              </a:rPr>
              <a:t> des </a:t>
            </a:r>
            <a:r>
              <a:rPr lang="pl-PL" sz="2000" err="1">
                <a:solidFill>
                  <a:schemeClr val="tx1"/>
                </a:solidFill>
                <a:ea typeface="+mn-lt"/>
                <a:cs typeface="+mn-lt"/>
              </a:rPr>
              <a:t>Gebäudes</a:t>
            </a:r>
            <a:endParaRPr lang="pl-PL" sz="20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l-PL" sz="2000" i="1" dirty="0">
                <a:solidFill>
                  <a:schemeClr val="tx1"/>
                </a:solidFill>
              </a:rPr>
              <a:t>Wer war der </a:t>
            </a:r>
            <a:r>
              <a:rPr lang="pl-PL" sz="2000" i="1" err="1">
                <a:solidFill>
                  <a:schemeClr val="tx1"/>
                </a:solidFill>
              </a:rPr>
              <a:t>Pharao</a:t>
            </a:r>
            <a:r>
              <a:rPr lang="pl-PL" sz="2000" i="1" dirty="0">
                <a:solidFill>
                  <a:schemeClr val="tx1"/>
                </a:solidFill>
              </a:rPr>
              <a:t> Cheops?</a:t>
            </a:r>
          </a:p>
          <a:p>
            <a:r>
              <a:rPr lang="pl-PL" sz="2000" err="1">
                <a:solidFill>
                  <a:schemeClr val="tx1"/>
                </a:solidFill>
                <a:ea typeface="+mn-lt"/>
                <a:cs typeface="+mn-lt"/>
              </a:rPr>
              <a:t>Antike</a:t>
            </a:r>
            <a:r>
              <a:rPr lang="pl-PL" sz="2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000" err="1">
                <a:solidFill>
                  <a:schemeClr val="tx1"/>
                </a:solidFill>
                <a:ea typeface="+mn-lt"/>
                <a:cs typeface="+mn-lt"/>
              </a:rPr>
              <a:t>Historiker</a:t>
            </a:r>
            <a:endParaRPr lang="pl-PL" sz="20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l-PL" sz="2000" err="1">
                <a:solidFill>
                  <a:schemeClr val="tx1"/>
                </a:solidFill>
                <a:ea typeface="+mn-lt"/>
                <a:cs typeface="+mn-lt"/>
              </a:rPr>
              <a:t>Fakten</a:t>
            </a:r>
            <a:endParaRPr lang="pl-PL" sz="20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l-PL" sz="2000" i="1" dirty="0">
                <a:solidFill>
                  <a:schemeClr val="tx1"/>
                </a:solidFill>
                <a:ea typeface="+mn-lt"/>
                <a:cs typeface="+mn-lt"/>
              </a:rPr>
              <a:t>Der </a:t>
            </a:r>
            <a:r>
              <a:rPr lang="pl-PL" sz="2000" i="1" err="1">
                <a:solidFill>
                  <a:schemeClr val="tx1"/>
                </a:solidFill>
                <a:ea typeface="+mn-lt"/>
                <a:cs typeface="+mn-lt"/>
              </a:rPr>
              <a:t>Pyramidenkomplex</a:t>
            </a:r>
            <a:endParaRPr lang="pl-PL" sz="2000" i="1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l-PL" sz="2000" i="1" dirty="0">
                <a:solidFill>
                  <a:schemeClr val="tx1"/>
                </a:solidFill>
                <a:ea typeface="+mn-lt"/>
                <a:cs typeface="+mn-lt"/>
              </a:rPr>
              <a:t>Das </a:t>
            </a:r>
            <a:r>
              <a:rPr lang="pl-PL" sz="2000" i="1" err="1">
                <a:solidFill>
                  <a:schemeClr val="tx1"/>
                </a:solidFill>
                <a:ea typeface="+mn-lt"/>
                <a:cs typeface="+mn-lt"/>
              </a:rPr>
              <a:t>Kammersystem</a:t>
            </a:r>
            <a:endParaRPr lang="pl-PL" sz="2000" i="1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l-PL" sz="2000" dirty="0" err="1">
                <a:solidFill>
                  <a:schemeClr val="tx1"/>
                </a:solidFill>
                <a:ea typeface="+mn-lt"/>
                <a:cs typeface="+mn-lt"/>
              </a:rPr>
              <a:t>Wörterbuch</a:t>
            </a:r>
            <a:endParaRPr lang="pl-PL" sz="2000" i="1" dirty="0" err="1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pl-PL" sz="2000" i="1" err="1">
                <a:solidFill>
                  <a:schemeClr val="tx1"/>
                </a:solidFill>
                <a:ea typeface="+mn-lt"/>
                <a:cs typeface="+mn-lt"/>
              </a:rPr>
              <a:t>Quellen</a:t>
            </a:r>
            <a:endParaRPr lang="pl-PL" sz="2000" i="1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pPr algn="ctr"/>
            <a:r>
              <a:rPr lang="pl-PL" sz="2000" dirty="0">
                <a:solidFill>
                  <a:schemeClr val="bg1"/>
                </a:solidFill>
              </a:rPr>
              <a:t>     </a:t>
            </a:r>
            <a:r>
              <a:rPr lang="pl-PL" sz="3000" b="1" i="1" u="sng" dirty="0">
                <a:solidFill>
                  <a:schemeClr val="bg1"/>
                </a:solidFill>
              </a:rPr>
              <a:t> Agenda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pPr algn="ctr"/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Cheops-</a:t>
            </a:r>
            <a:r>
              <a:rPr lang="pl-PL" b="1" i="1" u="sng" dirty="0" err="1">
                <a:solidFill>
                  <a:schemeClr val="tx1"/>
                </a:solidFill>
                <a:ea typeface="+mj-lt"/>
                <a:cs typeface="+mj-lt"/>
              </a:rPr>
              <a:t>Pyramide</a:t>
            </a:r>
            <a:r>
              <a:rPr lang="pl-PL" b="1" i="1" u="sng" dirty="0">
                <a:solidFill>
                  <a:schemeClr val="tx1"/>
                </a:solidFill>
                <a:ea typeface="+mj-lt"/>
                <a:cs typeface="+mj-lt"/>
              </a:rPr>
              <a:t> - Information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26" name="Freeform: Shap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Die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b="1" dirty="0">
                <a:solidFill>
                  <a:schemeClr val="bg2"/>
                </a:solidFill>
                <a:ea typeface="+mn-lt"/>
                <a:cs typeface="+mn-lt"/>
              </a:rPr>
              <a:t>Cheops-</a:t>
            </a:r>
            <a:r>
              <a:rPr lang="pl-PL" b="1" err="1">
                <a:solidFill>
                  <a:schemeClr val="bg2"/>
                </a:solidFill>
                <a:ea typeface="+mn-lt"/>
                <a:cs typeface="+mn-lt"/>
              </a:rPr>
              <a:t>Pyramide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ist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die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älteste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und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größte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der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drei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Pyramiden von Gizeh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und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wird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deshalb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auch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als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„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Große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Pyramide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“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bezeichnet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.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Die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höchste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Pyramide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der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Welt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wurde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als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Grabmal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für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 den 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ägyptischen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König (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Pharao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) 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Cheops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(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altägyptisch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 Chufu) </a:t>
            </a:r>
            <a:r>
              <a:rPr lang="pl-PL" err="1">
                <a:solidFill>
                  <a:schemeClr val="bg2"/>
                </a:solidFill>
                <a:ea typeface="+mn-lt"/>
                <a:cs typeface="+mn-lt"/>
              </a:rPr>
              <a:t>errichtet</a:t>
            </a:r>
            <a:r>
              <a:rPr lang="pl-PL" dirty="0">
                <a:solidFill>
                  <a:schemeClr val="bg2"/>
                </a:solidFill>
                <a:ea typeface="+mn-lt"/>
                <a:cs typeface="+mn-lt"/>
              </a:rPr>
              <a:t>.</a:t>
            </a:r>
            <a:endParaRPr lang="pl-PL" dirty="0">
              <a:solidFill>
                <a:schemeClr val="bg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budynek, piramida, niebo, Historia starożytna&#10;&#10;Opis wygenerowany automatycznie"/>
          <p:cNvPicPr>
            <a:picLocks noChangeAspect="1"/>
          </p:cNvPicPr>
          <p:nvPr/>
        </p:nvPicPr>
        <p:blipFill rotWithShape="1">
          <a:blip r:embed="rId2"/>
          <a:srcRect l="9091" t="6951" b="2140"/>
          <a:stretch>
            <a:fillRect/>
          </a:stretch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52" name="Isosceles Tri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Parallelogram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r>
              <a:rPr lang="pl-PL" b="1" i="1" u="sng" err="1">
                <a:ea typeface="+mj-lt"/>
                <a:cs typeface="+mj-lt"/>
              </a:rPr>
              <a:t>Aussehen</a:t>
            </a:r>
            <a:r>
              <a:rPr lang="pl-PL" b="1" i="1" u="sng">
                <a:ea typeface="+mj-lt"/>
                <a:cs typeface="+mj-lt"/>
              </a:rPr>
              <a:t> des </a:t>
            </a:r>
            <a:r>
              <a:rPr lang="pl-PL" b="1" i="1" u="sng" err="1">
                <a:ea typeface="+mj-lt"/>
                <a:cs typeface="+mj-lt"/>
              </a:rPr>
              <a:t>Gebäudes</a:t>
            </a:r>
            <a:endParaRPr lang="pl-PL" u="sng"/>
          </a:p>
        </p:txBody>
      </p:sp>
      <p:sp>
        <p:nvSpPr>
          <p:cNvPr id="59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Rectangle 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ymbol zastępczy zawartości 3" descr="Obraz zawierający marmur, beton, ściana, kamień&#10;&#10;Opis wygenerowany automatycznie">
            <a:extLst>
              <a:ext uri="{FF2B5EF4-FFF2-40B4-BE49-F238E27FC236}">
                <a16:creationId xmlns:a16="http://schemas.microsoft.com/office/drawing/2014/main" id="{9CC132C0-1EF1-D3B0-F985-96FC1AE38B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69" b="-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FD79AFF-AFC0-5278-E657-92913A18A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73" y="2950387"/>
            <a:ext cx="3052293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en-US" sz="2800" b="1" i="1" u="sng" dirty="0">
                <a:solidFill>
                  <a:srgbClr val="FFFFFF"/>
                </a:solidFill>
              </a:rPr>
              <a:t>Die </a:t>
            </a:r>
            <a:r>
              <a:rPr lang="en-US" sz="2800" b="1" i="1" u="sng" err="1">
                <a:solidFill>
                  <a:srgbClr val="FFFFFF"/>
                </a:solidFill>
              </a:rPr>
              <a:t>Königskammer</a:t>
            </a:r>
            <a:r>
              <a:rPr lang="en-US" sz="2800" b="1" i="1" u="sng" dirty="0">
                <a:solidFill>
                  <a:srgbClr val="FFFFFF"/>
                </a:solidFill>
              </a:rPr>
              <a:t> </a:t>
            </a:r>
            <a:r>
              <a:rPr lang="en-US" sz="2800" b="1" i="1" u="sng" err="1">
                <a:solidFill>
                  <a:srgbClr val="FFFFFF"/>
                </a:solidFill>
              </a:rPr>
              <a:t>mit</a:t>
            </a:r>
            <a:r>
              <a:rPr lang="en-US" sz="2800" b="1" i="1" u="sng" dirty="0">
                <a:solidFill>
                  <a:srgbClr val="FFFFFF"/>
                </a:solidFill>
              </a:rPr>
              <a:t> dem </a:t>
            </a:r>
            <a:r>
              <a:rPr lang="en-US" sz="2800" b="1" i="1" u="sng" err="1">
                <a:solidFill>
                  <a:srgbClr val="FFFFFF"/>
                </a:solidFill>
              </a:rPr>
              <a:t>Granitsarkophag</a:t>
            </a:r>
            <a:r>
              <a:rPr lang="en-US" sz="2800" b="1" i="1" u="sng" dirty="0">
                <a:solidFill>
                  <a:srgbClr val="FFFFFF"/>
                </a:solidFill>
              </a:rPr>
              <a:t> des Cheops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41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1064EAC-3899-906D-CC96-4683BDB3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en-US" sz="3000" b="1" i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Der </a:t>
            </a:r>
            <a:r>
              <a:rPr lang="en-US" sz="3000" b="1" i="1" u="sng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aufsteigende</a:t>
            </a:r>
            <a:r>
              <a:rPr lang="en-US" sz="3000" b="1" i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i="1" u="sng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Korridor</a:t>
            </a:r>
            <a:endParaRPr lang="en-US" sz="3000" b="1" i="1" u="sng" kern="120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BFC0B7E2-514C-0C47-9F8A-5F7C59FEB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452" y="2108877"/>
            <a:ext cx="3539377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pPr algn="ctr"/>
            <a:r>
              <a:rPr lang="pl-PL" b="1" i="1" u="sng" dirty="0">
                <a:solidFill>
                  <a:schemeClr val="tx1"/>
                </a:solidFill>
              </a:rPr>
              <a:t>Wer war der </a:t>
            </a:r>
            <a:r>
              <a:rPr lang="pl-PL" b="1" i="1" u="sng" dirty="0" err="1">
                <a:solidFill>
                  <a:schemeClr val="tx1"/>
                </a:solidFill>
              </a:rPr>
              <a:t>Pharao</a:t>
            </a:r>
            <a:r>
              <a:rPr lang="pl-PL" b="1" i="1" u="sng" dirty="0">
                <a:solidFill>
                  <a:schemeClr val="tx1"/>
                </a:solidFill>
              </a:rPr>
              <a:t> Cheops?</a:t>
            </a:r>
            <a:r>
              <a:rPr lang="pl-PL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pl-PL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Freeform: Shap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Cheops (ca. 2589–2566 v. Chr.) war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ein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altägyptischer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Pharao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,  der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während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der 4. Dynastie im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Alten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Reich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regierte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(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etwa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2620 bis 2580 v.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Chr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Er war der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Sohn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der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Königin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Hetepheres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und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des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Pharaos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Sneferu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.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Dieser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war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für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den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Bau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der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ersten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Pyramide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, der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Roten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Pyramide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 in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Dashur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pl-PL" dirty="0" err="1">
                <a:solidFill>
                  <a:schemeClr val="bg1"/>
                </a:solidFill>
                <a:ea typeface="+mn-lt"/>
                <a:cs typeface="+mn-lt"/>
              </a:rPr>
              <a:t>verantwortlich</a:t>
            </a:r>
            <a:r>
              <a:rPr lang="pl-PL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00" y="1411241"/>
            <a:ext cx="4539618" cy="4093028"/>
          </a:xfrm>
        </p:spPr>
        <p:txBody>
          <a:bodyPr anchor="ctr">
            <a:normAutofit/>
          </a:bodyPr>
          <a:lstStyle/>
          <a:p>
            <a:pPr algn="ctr"/>
            <a:r>
              <a:rPr lang="pl-PL" sz="2800" b="1" i="1" dirty="0">
                <a:ea typeface="+mj-lt"/>
                <a:cs typeface="+mj-lt"/>
              </a:rPr>
              <a:t>Wer kann </a:t>
            </a:r>
            <a:r>
              <a:rPr lang="pl-PL" sz="2800" b="1" i="1" dirty="0" err="1">
                <a:ea typeface="+mj-lt"/>
                <a:cs typeface="+mj-lt"/>
              </a:rPr>
              <a:t>die</a:t>
            </a:r>
            <a:r>
              <a:rPr lang="pl-PL" sz="2800" b="1" i="1" dirty="0">
                <a:ea typeface="+mj-lt"/>
                <a:cs typeface="+mj-lt"/>
              </a:rPr>
              <a:t> </a:t>
            </a:r>
            <a:br>
              <a:rPr lang="pl-PL" sz="2800" b="1" i="1" dirty="0">
                <a:ea typeface="+mj-lt"/>
                <a:cs typeface="+mj-lt"/>
              </a:rPr>
            </a:br>
            <a:r>
              <a:rPr lang="pl-PL" sz="2800" b="1" i="1" dirty="0" err="1">
                <a:ea typeface="+mj-lt"/>
                <a:cs typeface="+mj-lt"/>
              </a:rPr>
              <a:t>Geschichte</a:t>
            </a:r>
            <a:r>
              <a:rPr lang="pl-PL" sz="2800" b="1" i="1" dirty="0">
                <a:ea typeface="+mj-lt"/>
                <a:cs typeface="+mj-lt"/>
              </a:rPr>
              <a:t> </a:t>
            </a:r>
            <a:r>
              <a:rPr lang="pl-PL" sz="2800" b="1" i="1" dirty="0" err="1">
                <a:ea typeface="+mj-lt"/>
                <a:cs typeface="+mj-lt"/>
              </a:rPr>
              <a:t>finden</a:t>
            </a:r>
            <a:r>
              <a:rPr lang="pl-PL" sz="2800" b="1" i="1" dirty="0">
                <a:ea typeface="+mj-lt"/>
                <a:cs typeface="+mj-lt"/>
              </a:rPr>
              <a:t>, </a:t>
            </a:r>
            <a:r>
              <a:rPr lang="pl-PL" sz="2800" b="1" i="1" dirty="0" err="1">
                <a:ea typeface="+mj-lt"/>
                <a:cs typeface="+mj-lt"/>
              </a:rPr>
              <a:t>die</a:t>
            </a:r>
            <a:r>
              <a:rPr lang="pl-PL" sz="2800" b="1" i="1" dirty="0">
                <a:ea typeface="+mj-lt"/>
                <a:cs typeface="+mj-lt"/>
              </a:rPr>
              <a:t> in der </a:t>
            </a:r>
            <a:br>
              <a:rPr lang="pl-PL" sz="2800" b="1" i="1" dirty="0">
                <a:ea typeface="+mj-lt"/>
                <a:cs typeface="+mj-lt"/>
              </a:rPr>
            </a:br>
            <a:r>
              <a:rPr lang="pl-PL" sz="2800" b="1" i="1" dirty="0" err="1">
                <a:ea typeface="+mj-lt"/>
                <a:cs typeface="+mj-lt"/>
              </a:rPr>
              <a:t>Forschungsgeschichte</a:t>
            </a:r>
            <a:r>
              <a:rPr lang="pl-PL" sz="2800" b="1" i="1" dirty="0">
                <a:ea typeface="+mj-lt"/>
                <a:cs typeface="+mj-lt"/>
              </a:rPr>
              <a:t> </a:t>
            </a:r>
            <a:r>
              <a:rPr lang="pl-PL" sz="2800" b="1" i="1" dirty="0" err="1">
                <a:ea typeface="+mj-lt"/>
                <a:cs typeface="+mj-lt"/>
              </a:rPr>
              <a:t>zu</a:t>
            </a:r>
            <a:r>
              <a:rPr lang="pl-PL" sz="2800" b="1" i="1" dirty="0">
                <a:ea typeface="+mj-lt"/>
                <a:cs typeface="+mj-lt"/>
              </a:rPr>
              <a:t> </a:t>
            </a:r>
            <a:r>
              <a:rPr lang="pl-PL" sz="2800" b="1" i="1" dirty="0" err="1">
                <a:ea typeface="+mj-lt"/>
                <a:cs typeface="+mj-lt"/>
              </a:rPr>
              <a:t>finden</a:t>
            </a:r>
            <a:r>
              <a:rPr lang="pl-PL" sz="2800" b="1" i="1" dirty="0">
                <a:ea typeface="+mj-lt"/>
                <a:cs typeface="+mj-lt"/>
              </a:rPr>
              <a:t> </a:t>
            </a:r>
            <a:r>
              <a:rPr lang="pl-PL" sz="2800" b="1" i="1" dirty="0" err="1">
                <a:ea typeface="+mj-lt"/>
                <a:cs typeface="+mj-lt"/>
              </a:rPr>
              <a:t>ist</a:t>
            </a:r>
            <a:r>
              <a:rPr lang="pl-PL" sz="2800" b="1" i="1" dirty="0">
                <a:ea typeface="+mj-lt"/>
                <a:cs typeface="+mj-lt"/>
              </a:rPr>
              <a:t>?</a:t>
            </a:r>
            <a:endParaRPr lang="pl-PL" sz="2800" dirty="0">
              <a:solidFill>
                <a:srgbClr val="000000"/>
              </a:solidFill>
              <a:ea typeface="+mj-lt"/>
              <a:cs typeface="+mj-lt"/>
            </a:endParaRPr>
          </a:p>
          <a:p>
            <a:endParaRPr lang="pl-PL" sz="3000" dirty="0"/>
          </a:p>
        </p:txBody>
      </p:sp>
      <p:grpSp>
        <p:nvGrpSpPr>
          <p:cNvPr id="11" name="Group 10"/>
          <p:cNvGrpSpPr>
            <a:grpSpLocks noGrp="1" noUngrp="1" noRot="1" noChangeAspect="1" noMove="1" noResize="1"/>
          </p:cNvGrpSpPr>
          <p:nvPr/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216"/>
          </a:xfrm>
        </p:spPr>
        <p:txBody>
          <a:bodyPr/>
          <a:lstStyle/>
          <a:p>
            <a:pPr algn="ctr"/>
            <a:r>
              <a:rPr lang="pl-PL" sz="3500" b="1" i="1" u="sng" dirty="0">
                <a:latin typeface="Trebuchet MS" panose="020B0603020202020204"/>
                <a:ea typeface="halyard-display"/>
                <a:cs typeface="halyard-display"/>
              </a:rPr>
              <a:t>Cheops-</a:t>
            </a:r>
            <a:r>
              <a:rPr lang="pl-PL" sz="3500" b="1" i="1" u="sng" err="1">
                <a:latin typeface="Trebuchet MS" panose="020B0603020202020204"/>
                <a:ea typeface="halyard-display"/>
                <a:cs typeface="halyard-display"/>
              </a:rPr>
              <a:t>Pyramide</a:t>
            </a:r>
            <a:r>
              <a:rPr lang="pl-PL" sz="3500" b="1" i="1" u="sng" dirty="0">
                <a:latin typeface="Trebuchet MS" panose="020B0603020202020204"/>
                <a:ea typeface="halyard-display"/>
                <a:cs typeface="halyard-display"/>
              </a:rPr>
              <a:t>: </a:t>
            </a:r>
            <a:r>
              <a:rPr lang="pl-PL" sz="3500" b="1" i="1" u="sng" err="1">
                <a:latin typeface="Trebuchet MS" panose="020B0603020202020204"/>
                <a:ea typeface="halyard-display"/>
                <a:cs typeface="halyard-display"/>
              </a:rPr>
              <a:t>Fakten</a:t>
            </a:r>
            <a:endParaRPr lang="pl-PL" sz="3500" u="sng">
              <a:latin typeface="Trebuchet MS" panose="020B0603020202020204"/>
            </a:endParaRPr>
          </a:p>
        </p:txBody>
      </p:sp>
      <p:graphicFrame>
        <p:nvGraphicFramePr>
          <p:cNvPr id="10" name="Symbol zastępczy zawartości 2"/>
          <p:cNvGraphicFramePr>
            <a:graphicFrameLocks noGrp="1"/>
          </p:cNvGraphicFramePr>
          <p:nvPr>
            <p:ph idx="1"/>
          </p:nvPr>
        </p:nvGraphicFramePr>
        <p:xfrm>
          <a:off x="677334" y="1916174"/>
          <a:ext cx="8596668" cy="412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032860FE59B94DB7E8C59EF37275DE" ma:contentTypeVersion="4" ma:contentTypeDescription="Utwórz nowy dokument." ma:contentTypeScope="" ma:versionID="30a33ceb647133b84e5dba8a309f7008">
  <xsd:schema xmlns:xsd="http://www.w3.org/2001/XMLSchema" xmlns:xs="http://www.w3.org/2001/XMLSchema" xmlns:p="http://schemas.microsoft.com/office/2006/metadata/properties" xmlns:ns2="6088189d-10d2-4b44-9742-ab2d115595fe" targetNamespace="http://schemas.microsoft.com/office/2006/metadata/properties" ma:root="true" ma:fieldsID="513c54406955a8cf909538105aa7cd4f" ns2:_="">
    <xsd:import namespace="6088189d-10d2-4b44-9742-ab2d115595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189d-10d2-4b44-9742-ab2d115595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1777F9-A324-48B0-B610-5951BD4750BD}"/>
</file>

<file path=customXml/itemProps2.xml><?xml version="1.0" encoding="utf-8"?>
<ds:datastoreItem xmlns:ds="http://schemas.openxmlformats.org/officeDocument/2006/customXml" ds:itemID="{F2791D1E-B818-44E1-B96E-4C0ABFDCE9CC}"/>
</file>

<file path=customXml/itemProps3.xml><?xml version="1.0" encoding="utf-8"?>
<ds:datastoreItem xmlns:ds="http://schemas.openxmlformats.org/officeDocument/2006/customXml" ds:itemID="{A5C73C9B-A6DF-459B-9BA7-35FBE9C3F97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3359</Words>
  <Application>Microsoft Office PowerPoint</Application>
  <PresentationFormat>Panoramiczny</PresentationFormat>
  <Paragraphs>116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Facet</vt:lpstr>
      <vt:lpstr>                  Universität Rzeszów                 Institut für Archäologie</vt:lpstr>
      <vt:lpstr>      Agenda</vt:lpstr>
      <vt:lpstr>Cheops-Pyramide - Information</vt:lpstr>
      <vt:lpstr>Aussehen des Gebäudes</vt:lpstr>
      <vt:lpstr>Die Königskammer mit dem Granitsarkophag des Cheops</vt:lpstr>
      <vt:lpstr>Der aufsteigende Korridor</vt:lpstr>
      <vt:lpstr>Wer war der Pharao Cheops? </vt:lpstr>
      <vt:lpstr>Wer kann die  Geschichte finden, die in der  Forschungsgeschichte zu finden ist? </vt:lpstr>
      <vt:lpstr>Cheops-Pyramide: Fakten</vt:lpstr>
      <vt:lpstr>Der Pyramidenkomplex</vt:lpstr>
      <vt:lpstr>                    Das Kammersystem</vt:lpstr>
      <vt:lpstr>Welche Bedeutung hat die Cheops-Pyramide?</vt:lpstr>
      <vt:lpstr>Wörterbuch</vt:lpstr>
      <vt:lpstr>Prezentacja programu PowerPoint</vt:lpstr>
      <vt:lpstr>Prezentacja programu PowerPoint</vt:lpstr>
      <vt:lpstr>Prezentacja programu PowerPoint</vt:lpstr>
      <vt:lpstr>Quellen</vt:lpstr>
      <vt:lpstr>Vielen Dank für die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Oem</cp:lastModifiedBy>
  <cp:revision>738</cp:revision>
  <dcterms:created xsi:type="dcterms:W3CDTF">2024-05-17T08:12:00Z</dcterms:created>
  <dcterms:modified xsi:type="dcterms:W3CDTF">2024-06-02T11:34:23Z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B9170B63D6E5436D8CDEE4C834687216_12</vt:lpwstr>
  </property>
  <property fmtid="{D5CDD505-2E9C-101B-9397-08002B2CF9AE}" pid="3" name="KSOProductBuildVer">
    <vt:lpwstr>1045-12.2.0.16909</vt:lpwstr>
  </property>
  <property fmtid="{D5CDD505-2E9C-101B-9397-08002B2CF9AE}" pid="4" name="ContentTypeId">
    <vt:lpwstr>0x0101000F032860FE59B94DB7E8C59EF37275DE</vt:lpwstr>
  </property>
</Properties>
</file>