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7" r:id="rId6"/>
    <p:sldId id="270" r:id="rId7"/>
    <p:sldId id="269" r:id="rId8"/>
    <p:sldId id="266" r:id="rId9"/>
    <p:sldId id="265" r:id="rId10"/>
    <p:sldId id="264" r:id="rId11"/>
    <p:sldId id="268" r:id="rId12"/>
    <p:sldId id="262" r:id="rId13"/>
    <p:sldId id="26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schogetten.de/produkte/selection-gol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7660" y="1841231"/>
            <a:ext cx="9144000" cy="2387600"/>
          </a:xfrm>
        </p:spPr>
        <p:txBody>
          <a:bodyPr/>
          <a:lstStyle/>
          <a:p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SCHOGETTEN FIRMA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59547" y="4378416"/>
            <a:ext cx="9747849" cy="2906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Bearbeitet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von</a:t>
            </a:r>
            <a:endParaRPr lang="pl-PL" sz="18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Patrycja Forlańska</a:t>
            </a:r>
            <a:endParaRPr lang="pl-PL" sz="18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Studentin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des 2. </a:t>
            </a:r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Studienjahres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(2023/2024)</a:t>
            </a:r>
            <a:endParaRPr lang="pl-PL" sz="18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Rzeszower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Universit</a:t>
            </a:r>
            <a:r>
              <a:rPr lang="de-DE" sz="1800" dirty="0">
                <a:latin typeface="Times New Roman" panose="02020603050405020304"/>
                <a:cs typeface="Times New Roman" panose="02020603050405020304"/>
              </a:rPr>
              <a:t>ä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t</a:t>
            </a:r>
            <a:endParaRPr lang="pl-PL" sz="18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Institut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für</a:t>
            </a:r>
            <a:endParaRPr lang="pl-PL" sz="18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Wirtschaftswissenschaften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und</a:t>
            </a:r>
            <a:r>
              <a:rPr lang="pl-PL"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pl-PL" sz="1800" err="1">
                <a:latin typeface="Times New Roman" panose="02020603050405020304"/>
                <a:cs typeface="Times New Roman" panose="02020603050405020304"/>
              </a:rPr>
              <a:t>Finanzen</a:t>
            </a:r>
            <a:endParaRPr lang="pl-PL" sz="1800">
              <a:latin typeface="Times New Roman" panose="02020603050405020304"/>
              <a:cs typeface="Times New Roman" panose="02020603050405020304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 descr="Obraz zawierający Grafika, logo, symbol, Czcionka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9738" y="236058"/>
            <a:ext cx="2676525" cy="2662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pl-PL" sz="3200" dirty="0" err="1">
                <a:solidFill>
                  <a:srgbClr val="595959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Wortschatz</a:t>
            </a:r>
            <a:br>
              <a:rPr lang="pl-PL" sz="3200" dirty="0">
                <a:solidFill>
                  <a:srgbClr val="595959"/>
                </a:solidFill>
                <a:ea typeface="+mn-lt"/>
                <a:cs typeface="+mn-lt"/>
              </a:rPr>
            </a:br>
            <a:endParaRPr lang="pl-PL" sz="3200" dirty="0">
              <a:solidFill>
                <a:srgbClr val="595959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6001" y="2679670"/>
            <a:ext cx="4110198" cy="4187633"/>
          </a:xfrm>
        </p:spPr>
        <p:txBody>
          <a:bodyPr anchor="ctr">
            <a:normAutofit/>
          </a:bodyPr>
          <a:lstStyle/>
          <a:p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Herstellung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-produkcja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hochwertiger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wysoka jakość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würfel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kostka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so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weiter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usw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.) – i tak dalej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er Geschmack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smak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Füllung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nadzienie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Maisstückchen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 kawałki kukurydzy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umhüllt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von – otoczony przez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Aufgrund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von – ze względu na 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Ernährungstrends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–trendy żywieniowe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Das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Gedanken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–idea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der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nachhaltigen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Entwicklung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zrównoważony rozwój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070" y="1153795"/>
            <a:ext cx="3200400" cy="446087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Quellen</a:t>
            </a:r>
            <a:endParaRPr lang="pl-PL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sz="1400" dirty="0">
                <a:latin typeface="Calibri" panose="020F0502020204030204" charset="0"/>
                <a:cs typeface="Calibri" panose="020F0502020204030204" charset="0"/>
              </a:rPr>
              <a:t>https://www.google.pl/url?sa=i&amp;url=https%3A%2F%2Fwww.amazon.de%2FSchogetten-Schokoladentafel-Maisst%25C3%25BCckchen-praktisch-portioniert%2Fdp%2FB0CX8W96ZT%3Fsource%3Dps-sl-shoppingads-lpcontext%26ref_%3Dfplfs%26psc%3D1%26smid%3DA3JWKAKR8XB7XF%26language%3Dde_DE&amp;psig=AOvVaw0MpDu_07AqS4PAwogqGyPB&amp;ust=1716990189284000&amp;source=images&amp;cd=vfe&amp;opi=89978449&amp;ved=0CBAQjRxqFwoTCKiS3oq9sIYDFQAAAAAdAAAAABAE dostęp z dnia 19.05.2024</a:t>
            </a:r>
            <a:endParaRPr lang="pl-PL" sz="1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latin typeface="Calibri" panose="020F0502020204030204" charset="0"/>
                <a:cs typeface="Calibri" panose="020F0502020204030204" charset="0"/>
              </a:rPr>
              <a:t>https://www.google.pl/imgres?q=wsytskie%20wega%C5%84skie%20produkty%20schogetten&amp;imgurl=https%3A%2F%2Fimage.ceneostatic.pl%2Fdata%2Fproducts%2F140538511%2Fi-schogetten-vegan-vanilia-truskawka-czekoladki-125g.jpg&amp;imgrefurl=https%3A%2F%2Fwww.ceneo.pl%2F140538511&amp;docid=e61zk7hu_WdMNM&amp;tbnid=XX69UbVC1CGATM&amp;vet=12ahUKEwj3h7e0v7CGAxVoEhAIHc2EDt4QM3oECBoQAA..i&amp;w=1152&amp;h=1478&amp;hcb=2&amp;ved=2ahUKEwj3h7e0v7CGAxVoEhAIHc2EDt4QM3oECBoQAA dostęp z dnia 19.05.2024</a:t>
            </a:r>
            <a:endParaRPr lang="pl-PL" sz="1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1400" dirty="0">
                <a:latin typeface="Calibri" panose="020F0502020204030204" charset="0"/>
                <a:cs typeface="Calibri" panose="020F0502020204030204" charset="0"/>
                <a:hlinkClick r:id="rId1"/>
              </a:rPr>
              <a:t>https://www.schogetten.de/produkte/selection-gold/</a:t>
            </a:r>
            <a:r>
              <a:rPr lang="pl-PL" sz="1400" dirty="0">
                <a:latin typeface="Calibri" panose="020F0502020204030204" charset="0"/>
                <a:cs typeface="Calibri" panose="020F0502020204030204" charset="0"/>
              </a:rPr>
              <a:t> dostęp  dnia 19.05.2024</a:t>
            </a:r>
            <a:endParaRPr lang="pl-PL" sz="1400" dirty="0">
              <a:latin typeface="Calibri" panose="020F0502020204030204" charset="0"/>
              <a:cs typeface="Calibri" panose="020F0502020204030204" charset="0"/>
            </a:endParaRPr>
          </a:p>
          <a:p>
            <a:endParaRPr lang="pl-PL" sz="18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95250" y="-11938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00082" y="3423023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pl-PL" sz="3400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VIELEN DANK FÜR IHRE</a:t>
            </a:r>
            <a:br>
              <a:rPr lang="pl-PL" sz="3400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pl-PL" sz="3400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AUFMERKSAMKEIT</a:t>
            </a:r>
            <a:endParaRPr lang="pl-PL" sz="3400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6590665" y="2598420"/>
            <a:ext cx="5374640" cy="2121535"/>
          </a:xfrm>
        </p:spPr>
        <p:txBody>
          <a:bodyPr anchor="b">
            <a:normAutofit/>
          </a:bodyPr>
          <a:lstStyle/>
          <a:p>
            <a:pPr algn="l"/>
            <a:endParaRPr lang="pl-PL" sz="2000">
              <a:solidFill>
                <a:schemeClr val="tx2"/>
              </a:solidFill>
            </a:endParaRPr>
          </a:p>
        </p:txBody>
      </p:sp>
      <p:pic>
        <p:nvPicPr>
          <p:cNvPr id="26" name="Graphic 6" descr="Smiling Face with No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7" name="Group 13"/>
          <p:cNvGrpSpPr>
            <a:grpSpLocks noGrp="1" noRot="1" noChangeAspect="1" noMove="1" noResize="1" noUngrp="1"/>
          </p:cNvGrpSpPr>
          <p:nvPr/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/>
            <p:cNvSpPr/>
            <p:nvPr/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15"/>
            <p:cNvSpPr/>
            <p:nvPr/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/>
            <p:cNvSpPr/>
            <p:nvPr/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>
                <a:latin typeface="Calibri" panose="020F0502020204030204" charset="0"/>
                <a:cs typeface="Calibri" panose="020F0502020204030204" charset="0"/>
              </a:rPr>
              <a:t>AGENDA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8" name="Symbol zastępczy zawartości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latin typeface="Calibri" panose="020F0502020204030204" charset="0"/>
                <a:cs typeface="Calibri" panose="020F0502020204030204" charset="0"/>
              </a:rPr>
              <a:t>Allgemeine Informationen zur Firma Schogetten</a:t>
            </a:r>
            <a:endParaRPr lang="pl-PL" sz="20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ea typeface="+mn-lt"/>
                <a:cs typeface="Calibri" panose="020F0502020204030204" charset="0"/>
              </a:rPr>
              <a:t>Grundgeschmack von Schogetten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ea typeface="+mn-lt"/>
                <a:cs typeface="Calibri" panose="020F0502020204030204" charset="0"/>
              </a:rPr>
              <a:t>Schogetten Selection Gold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cs typeface="Calibri" panose="020F0502020204030204" charset="0"/>
              </a:rPr>
              <a:t>Schogetten Limited Edition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en-US" sz="2000">
                <a:latin typeface="Calibri" panose="020F0502020204030204" charset="0"/>
                <a:ea typeface="+mn-lt"/>
                <a:cs typeface="Calibri" panose="020F0502020204030204" charset="0"/>
              </a:rPr>
              <a:t>Geschmack von 2024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ea typeface="+mn-lt"/>
                <a:cs typeface="Calibri" panose="020F0502020204030204" charset="0"/>
              </a:rPr>
              <a:t>Schogetten und Ernährungstrends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ea typeface="+mn-lt"/>
                <a:cs typeface="Calibri" panose="020F0502020204030204" charset="0"/>
              </a:rPr>
              <a:t>Fragen zum Text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ea typeface="+mn-lt"/>
                <a:cs typeface="Calibri" panose="020F0502020204030204" charset="0"/>
              </a:rPr>
              <a:t>Wortschatz</a:t>
            </a:r>
            <a:endParaRPr lang="pl-PL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2000">
                <a:latin typeface="Calibri" panose="020F0502020204030204" charset="0"/>
                <a:ea typeface="+mn-lt"/>
                <a:cs typeface="Calibri" panose="020F0502020204030204" charset="0"/>
              </a:rPr>
              <a:t>Quellen</a:t>
            </a:r>
            <a:endParaRPr lang="en-US" sz="20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pPr marL="0" indent="0">
              <a:buNone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Color Cover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olor Cover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43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45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47"/>
          <p:cNvGrpSpPr>
            <a:grpSpLocks noGrp="1" noRot="1" noChangeAspect="1" noMove="1" noResize="1" noUngrp="1"/>
          </p:cNvGrpSpPr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9" name="Freeform: Shape 48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algn="ctr"/>
            <a:r>
              <a:rPr lang="pl-PL" sz="26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Allgemeine</a:t>
            </a:r>
            <a:r>
              <a:rPr lang="pl-PL" sz="26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pl-PL" sz="26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Informationen</a:t>
            </a:r>
            <a:r>
              <a:rPr lang="pl-PL" sz="26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pl-PL" sz="26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zur</a:t>
            </a:r>
            <a:r>
              <a:rPr lang="pl-PL" sz="26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 Firma </a:t>
            </a:r>
            <a:r>
              <a:rPr lang="pl-PL" sz="26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Schogetten</a:t>
            </a:r>
            <a:br>
              <a:rPr lang="pl-PL" sz="2600" dirty="0">
                <a:solidFill>
                  <a:schemeClr val="bg1"/>
                </a:solidFill>
                <a:cs typeface="Calibri" panose="020F0502020204030204"/>
              </a:rPr>
            </a:br>
            <a:endParaRPr lang="pl-PL" sz="2600" dirty="0">
              <a:solidFill>
                <a:schemeClr val="bg1"/>
              </a:solidFill>
            </a:endParaRPr>
          </a:p>
        </p:txBody>
      </p:sp>
      <p:sp>
        <p:nvSpPr>
          <p:cNvPr id="70" name="Symbol zastępczy zawartości 2"/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de-DE" dirty="0" err="1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Schogetten</a:t>
            </a:r>
            <a:r>
              <a:rPr lang="de-DE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 ist eine deutsche Schokoladenmarke.</a:t>
            </a:r>
            <a:endParaRPr lang="de-DE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Der Gründer ist Ludwig Schokolade</a:t>
            </a:r>
            <a:endParaRPr lang="pl-PL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1962 </a:t>
            </a:r>
            <a:r>
              <a:rPr lang="pl-PL" dirty="0" err="1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gegründet</a:t>
            </a:r>
            <a:endParaRPr lang="pl-PL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Das Unternehmen </a:t>
            </a:r>
            <a:r>
              <a:rPr lang="de-DE" dirty="0" err="1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Schogetten</a:t>
            </a:r>
            <a:r>
              <a:rPr lang="de-DE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</a:rPr>
              <a:t> ist bekannt für die Herstellung hochwertiger Schokolade in praktischen Portionswürfeln.</a:t>
            </a:r>
            <a:endParaRPr lang="pl-PL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br>
              <a:rPr lang="pl-PL" sz="3200">
                <a:ea typeface="+mn-lt"/>
                <a:cs typeface="+mn-lt"/>
              </a:rPr>
            </a:br>
            <a:r>
              <a:rPr lang="pl-PL" sz="3200">
                <a:latin typeface="Calibri" panose="020F0502020204030204" charset="0"/>
                <a:ea typeface="+mn-lt"/>
                <a:cs typeface="Calibri" panose="020F0502020204030204" charset="0"/>
              </a:rPr>
              <a:t>Grundgeschmack von Schogetten</a:t>
            </a:r>
            <a:endParaRPr lang="pl-PL" sz="32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 rotWithShape="1">
          <a:blip r:embed="rId1"/>
          <a:srcRect t="1697" r="2" b="5508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6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Alpenvollmilch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Alpenvollmilch-Hosenuss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Joghurt-Erdbeer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Wei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βe Schokolade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Nugat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usw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 fontScale="90000"/>
          </a:bodyPr>
          <a:lstStyle/>
          <a:p>
            <a:r>
              <a:rPr lang="pl-PL" sz="3200">
                <a:latin typeface="Calibri" panose="020F0502020204030204" charset="0"/>
                <a:ea typeface="+mn-lt"/>
                <a:cs typeface="Calibri" panose="020F0502020204030204" charset="0"/>
              </a:rPr>
              <a:t>Schogetten </a:t>
            </a:r>
            <a:br>
              <a:rPr lang="pl-PL" sz="3200">
                <a:latin typeface="Calibri" panose="020F0502020204030204" charset="0"/>
                <a:ea typeface="+mn-lt"/>
                <a:cs typeface="Calibri" panose="020F0502020204030204" charset="0"/>
              </a:rPr>
            </a:br>
            <a:r>
              <a:rPr lang="pl-PL" sz="3200">
                <a:latin typeface="Calibri" panose="020F0502020204030204" charset="0"/>
                <a:ea typeface="+mn-lt"/>
                <a:cs typeface="Calibri" panose="020F0502020204030204" charset="0"/>
              </a:rPr>
              <a:t>Selection Gold</a:t>
            </a:r>
            <a:br>
              <a:rPr lang="pl-PL" sz="3200">
                <a:ea typeface="+mn-lt"/>
                <a:cs typeface="+mn-lt"/>
              </a:rPr>
            </a:br>
            <a:endParaRPr lang="pl-PL" sz="3200"/>
          </a:p>
        </p:txBody>
      </p:sp>
      <p:sp>
        <p:nvSpPr>
          <p:cNvPr id="21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 rotWithShape="1">
          <a:blip r:embed="rId1"/>
          <a:srcRect t="6850" r="3" b="2589"/>
          <a:stretch>
            <a:fillRect/>
          </a:stretch>
        </p:blipFill>
        <p:spPr>
          <a:xfrm>
            <a:off x="604420" y="348405"/>
            <a:ext cx="6028781" cy="5459890"/>
          </a:xfrm>
          <a:prstGeom prst="rect">
            <a:avLst/>
          </a:prstGeom>
        </p:spPr>
      </p:pic>
      <p:cxnSp>
        <p:nvCxnSpPr>
          <p:cNvPr id="22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pl-PL">
                <a:latin typeface="Calibri" panose="020F0502020204030204" charset="0"/>
                <a:cs typeface="Calibri" panose="020F0502020204030204" charset="0"/>
              </a:rPr>
              <a:t>Haselnuss Kakao Waffel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Kokos Mandel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>
                <a:latin typeface="Calibri" panose="020F0502020204030204" charset="0"/>
                <a:cs typeface="Calibri" panose="020F0502020204030204" charset="0"/>
              </a:rPr>
              <a:t>Salz-Karamell Crisp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>
                <a:latin typeface="Calibri" panose="020F0502020204030204" charset="0"/>
                <a:cs typeface="Calibri" panose="020F0502020204030204" charset="0"/>
              </a:rPr>
              <a:t>Pistazie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>
                <a:latin typeface="Calibri" panose="020F0502020204030204" charset="0"/>
                <a:cs typeface="Calibri" panose="020F0502020204030204" charset="0"/>
              </a:rPr>
              <a:t> Haselnuss Kakao Zartbitter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" name="Group 17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9" name="Rectangle 1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1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5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1798" y="1676400"/>
            <a:ext cx="4953000" cy="1216153"/>
          </a:xfrm>
        </p:spPr>
        <p:txBody>
          <a:bodyPr anchor="t">
            <a:normAutofit fontScale="90000"/>
          </a:bodyPr>
          <a:lstStyle/>
          <a:p>
            <a:r>
              <a:rPr lang="pl-PL" sz="4000">
                <a:latin typeface="Calibri" panose="020F0502020204030204" charset="0"/>
                <a:cs typeface="Calibri" panose="020F0502020204030204" charset="0"/>
              </a:rPr>
              <a:t>Schogetten </a:t>
            </a:r>
            <a:br>
              <a:rPr lang="pl-PL" sz="4000">
                <a:latin typeface="Calibri" panose="020F0502020204030204" charset="0"/>
                <a:cs typeface="Calibri" panose="020F0502020204030204" charset="0"/>
              </a:rPr>
            </a:br>
            <a:r>
              <a:rPr lang="pl-PL" sz="4000">
                <a:latin typeface="Calibri" panose="020F0502020204030204" charset="0"/>
                <a:cs typeface="Calibri" panose="020F0502020204030204" charset="0"/>
              </a:rPr>
              <a:t>Limited Edition</a:t>
            </a:r>
            <a:endParaRPr lang="pl-PL" sz="4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399" y="1066796"/>
            <a:ext cx="4724400" cy="4724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81798" y="3429000"/>
            <a:ext cx="4953000" cy="1752599"/>
          </a:xfrm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tx1">
                    <a:alpha val="5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Freeze me Triple Choc</a:t>
            </a:r>
            <a:endParaRPr lang="pl-PL" sz="2400">
              <a:solidFill>
                <a:schemeClr val="tx1">
                  <a:alpha val="5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>
                <a:solidFill>
                  <a:schemeClr val="tx1">
                    <a:alpha val="5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Freeze me Erdbeer</a:t>
            </a:r>
            <a:endParaRPr lang="pl-PL" sz="2400">
              <a:solidFill>
                <a:schemeClr val="tx1">
                  <a:alpha val="5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>
                <a:solidFill>
                  <a:schemeClr val="tx1">
                    <a:alpha val="5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Freeze me Bourbon Vanille </a:t>
            </a:r>
            <a:endParaRPr lang="en-US" sz="2400">
              <a:solidFill>
                <a:schemeClr val="tx1">
                  <a:alpha val="5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6" name="Picture 10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038" name="Rectangle 10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pPr algn="ctr"/>
            <a:r>
              <a:rPr lang="en-US" sz="4100">
                <a:latin typeface="Calibri" panose="020F0502020204030204" charset="0"/>
                <a:ea typeface="+mn-lt"/>
                <a:cs typeface="Calibri" panose="020F0502020204030204" charset="0"/>
              </a:rPr>
              <a:t>Geschmack </a:t>
            </a:r>
            <a:br>
              <a:rPr lang="en-US" sz="4100">
                <a:latin typeface="Calibri" panose="020F0502020204030204" charset="0"/>
                <a:ea typeface="+mn-lt"/>
                <a:cs typeface="Calibri" panose="020F0502020204030204" charset="0"/>
              </a:rPr>
            </a:br>
            <a:r>
              <a:rPr lang="en-US" sz="4100">
                <a:latin typeface="Calibri" panose="020F0502020204030204" charset="0"/>
                <a:ea typeface="+mn-lt"/>
                <a:cs typeface="Calibri" panose="020F0502020204030204" charset="0"/>
              </a:rPr>
              <a:t>von 2024</a:t>
            </a:r>
            <a:br>
              <a:rPr lang="pl-PL" sz="4100">
                <a:ea typeface="+mn-lt"/>
                <a:cs typeface="+mn-lt"/>
              </a:rPr>
            </a:br>
            <a:endParaRPr lang="pl-PL" sz="41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Der Geschmack des Jahres ist Schokolade mit köstlicher Popcornfüllung mit Popcorn und Maisstückchen umhüllt von Milchschokolade 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de-DE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27" name="Picture 3" descr="Schogetten Popcorn 1 x 100g Schokoladentafel, mit Popcorn- und  Maisstückchen, praktisch einzeln portioniert. Ein Genuss. Stück für Stück.  : Amazon.de: Lebensmittel &amp; Geträn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r="11968" b="-1"/>
          <a:stretch>
            <a:fillRect/>
          </a:stretch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 fontScale="90000"/>
          </a:bodyPr>
          <a:lstStyle/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Schogetten</a:t>
            </a:r>
            <a:r>
              <a:rPr lang="pl-PL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und</a:t>
            </a:r>
            <a:r>
              <a:rPr lang="pl-PL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Ernährungstrends</a:t>
            </a:r>
            <a:br>
              <a:rPr lang="pl-PL">
                <a:ea typeface="+mn-lt"/>
                <a:cs typeface="+mn-lt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508430"/>
          </a:xfrm>
        </p:spPr>
        <p:txBody>
          <a:bodyPr>
            <a:normAutofit lnSpcReduction="20000"/>
          </a:bodyPr>
          <a:lstStyle/>
          <a:p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Aufgrund von Ernährungstrends und dem Gedanken der nachhaltigen Entwicklung stellte </a:t>
            </a:r>
            <a:r>
              <a:rPr lang="de-DE" sz="2400" dirty="0" err="1">
                <a:latin typeface="Calibri" panose="020F0502020204030204" charset="0"/>
                <a:cs typeface="Calibri" panose="020F0502020204030204" charset="0"/>
              </a:rPr>
              <a:t>schogetten</a:t>
            </a: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 im Jahr 2022 sein erstes veganes Produkt vor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Aromen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: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Vanille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Erdbeer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Cocoa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Cookie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Salz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Karamell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2054" name="Picture 6" descr="Schogetten Vegan Kakao Cookie Czekoladki - Ceny i opinie - Ceneo.p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9144" y="371719"/>
            <a:ext cx="1885869" cy="24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ogetten Vegan Vanilia Truskawka Czekoladki 125G - Ceny i opinie -  Cene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946" y="3192458"/>
            <a:ext cx="1695509" cy="21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99" y="4585648"/>
            <a:ext cx="1770701" cy="17707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4800">
                <a:latin typeface="Calibri" panose="020F0502020204030204" charset="0"/>
                <a:ea typeface="+mn-lt"/>
                <a:cs typeface="Calibri" panose="020F0502020204030204" charset="0"/>
              </a:rPr>
              <a:t>Fragen zum Text</a:t>
            </a:r>
            <a:br>
              <a:rPr lang="pl-PL" sz="4800">
                <a:ea typeface="+mn-lt"/>
                <a:cs typeface="+mn-lt"/>
              </a:rPr>
            </a:br>
            <a:endParaRPr lang="pl-PL" sz="4800"/>
          </a:p>
        </p:txBody>
      </p:sp>
      <p:grpSp>
        <p:nvGrpSpPr>
          <p:cNvPr id="28" name="Group 9"/>
          <p:cNvGrpSpPr>
            <a:grpSpLocks noGrp="1" noRot="1" noChangeAspect="1" noMove="1" noResize="1" noUngrp="1"/>
          </p:cNvGrpSpPr>
          <p:nvPr/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/>
            <p:cNvSpPr/>
            <p:nvPr/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11"/>
            <p:cNvCxnSpPr/>
            <p:nvPr/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 fontScale="70000"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1..</a:t>
            </a: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 In diesem Jahr wurde die Firma </a:t>
            </a:r>
            <a:r>
              <a:rPr lang="de-DE" sz="2400" dirty="0" err="1">
                <a:latin typeface="Calibri" panose="020F0502020204030204" charset="0"/>
                <a:cs typeface="Calibri" panose="020F0502020204030204" charset="0"/>
              </a:rPr>
              <a:t>Schogetten</a:t>
            </a: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 gegründet ?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a. 1962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b. 1865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c.1887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2..</a:t>
            </a: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Welche Schokolade ist der Geschmack des Jahres 2024?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a.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Pistazie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b. Popcorn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c.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Salz-Karamell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3.</a:t>
            </a: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 Gibt es bei </a:t>
            </a:r>
            <a:r>
              <a:rPr lang="de-DE" sz="2400" dirty="0" err="1">
                <a:latin typeface="Calibri" panose="020F0502020204030204" charset="0"/>
                <a:cs typeface="Calibri" panose="020F0502020204030204" charset="0"/>
              </a:rPr>
              <a:t>Schogetten</a:t>
            </a:r>
            <a:r>
              <a:rPr lang="de-DE" sz="2400" dirty="0">
                <a:latin typeface="Calibri" panose="020F0502020204030204" charset="0"/>
                <a:cs typeface="Calibri" panose="020F0502020204030204" charset="0"/>
              </a:rPr>
              <a:t> vegane Produkte?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a.Ja</a:t>
            </a: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" panose="020F0502020204030204" charset="0"/>
                <a:cs typeface="Calibri" panose="020F0502020204030204" charset="0"/>
              </a:rPr>
              <a:t>b. </a:t>
            </a:r>
            <a:r>
              <a:rPr lang="pl-PL" sz="2400" dirty="0" err="1">
                <a:latin typeface="Calibri" panose="020F0502020204030204" charset="0"/>
                <a:cs typeface="Calibri" panose="020F0502020204030204" charset="0"/>
              </a:rPr>
              <a:t>Nein</a:t>
            </a:r>
            <a:br>
              <a:rPr lang="de-DE" sz="1500" dirty="0"/>
            </a:br>
            <a:endParaRPr lang="pl-PL" sz="1500" dirty="0"/>
          </a:p>
          <a:p>
            <a:pPr marL="0" indent="0">
              <a:buNone/>
            </a:pPr>
            <a:endParaRPr lang="pl-PL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409E3C-E06D-4EBE-9C40-314E7A8E06A7}"/>
</file>

<file path=customXml/itemProps2.xml><?xml version="1.0" encoding="utf-8"?>
<ds:datastoreItem xmlns:ds="http://schemas.openxmlformats.org/officeDocument/2006/customXml" ds:itemID="{BA2474DB-80E0-4FD6-844C-66A4335135B6}"/>
</file>

<file path=customXml/itemProps3.xml><?xml version="1.0" encoding="utf-8"?>
<ds:datastoreItem xmlns:ds="http://schemas.openxmlformats.org/officeDocument/2006/customXml" ds:itemID="{FA8C3423-1872-47CB-9D95-7F5D2F9DD92E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0</TotalTime>
  <Words>2883</Words>
  <Application>WPS Presentation</Application>
  <PresentationFormat>Panoramiczny</PresentationFormat>
  <Paragraphs>117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Arial</vt:lpstr>
      <vt:lpstr>Aptos Display</vt:lpstr>
      <vt:lpstr>Segoe Print</vt:lpstr>
      <vt:lpstr>Aptos</vt:lpstr>
      <vt:lpstr>Microsoft YaHei</vt:lpstr>
      <vt:lpstr>Arial Unicode MS</vt:lpstr>
      <vt:lpstr>Calibri</vt:lpstr>
      <vt:lpstr>Bookman Old Style</vt:lpstr>
      <vt:lpstr>Motyw pakietu Office</vt:lpstr>
      <vt:lpstr>SCHOGETTEN FIRMA</vt:lpstr>
      <vt:lpstr>AGENDA</vt:lpstr>
      <vt:lpstr>Allgemeine Informationen zur Firma Schogetten </vt:lpstr>
      <vt:lpstr> Grundgeschmack von Schogetten</vt:lpstr>
      <vt:lpstr>Schogetten Selection Gold </vt:lpstr>
      <vt:lpstr>Schogetten Limited Edition</vt:lpstr>
      <vt:lpstr>Geschmack von 2024 </vt:lpstr>
      <vt:lpstr>Schogetten und Ernährungstrends </vt:lpstr>
      <vt:lpstr>Fragen zum Text </vt:lpstr>
      <vt:lpstr>Wortschatz </vt:lpstr>
      <vt:lpstr>Quellen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Barbara Skoczyńska -Prokopowi</cp:lastModifiedBy>
  <cp:revision>140</cp:revision>
  <dcterms:created xsi:type="dcterms:W3CDTF">2024-05-21T13:01:00Z</dcterms:created>
  <dcterms:modified xsi:type="dcterms:W3CDTF">2024-05-29T08:03:46Z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529D67377F7B4790B604442112B71204_12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