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64" r:id="rId5"/>
    <p:sldId id="258" r:id="rId6"/>
    <p:sldId id="259" r:id="rId8"/>
    <p:sldId id="260" r:id="rId9"/>
    <p:sldId id="261" r:id="rId10"/>
    <p:sldId id="262" r:id="rId11"/>
    <p:sldId id="265" r:id="rId12"/>
    <p:sldId id="263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55D"/>
    <a:srgbClr val="EEA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598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8" Type="http://schemas.openxmlformats.org/officeDocument/2006/relationships/slide" Target="slides/slide15.xml"/><Relationship Id="rId13" Type="http://schemas.openxmlformats.org/officeDocument/2006/relationships/slide" Target="slides/slide10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7" Type="http://schemas.openxmlformats.org/officeDocument/2006/relationships/slide" Target="slides/slide14.xml"/><Relationship Id="rId12" Type="http://schemas.openxmlformats.org/officeDocument/2006/relationships/slide" Target="slides/slide9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6" Type="http://schemas.openxmlformats.org/officeDocument/2006/relationships/slide" Target="slides/slide13.xml"/><Relationship Id="rId6" Type="http://schemas.openxmlformats.org/officeDocument/2006/relationships/slide" Target="slides/slide4.xml"/><Relationship Id="rId11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24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9" Type="http://schemas.openxmlformats.org/officeDocument/2006/relationships/presProps" Target="presProps.xml"/><Relationship Id="rId10" Type="http://schemas.openxmlformats.org/officeDocument/2006/relationships/slide" Target="slides/slide7.xml"/><Relationship Id="rId9" Type="http://schemas.openxmlformats.org/officeDocument/2006/relationships/slide" Target="slides/slide6.xml"/><Relationship Id="rId4" Type="http://schemas.openxmlformats.org/officeDocument/2006/relationships/slide" Target="slides/slide2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654874-9095-40D5-8DEA-2A5D6254B6FB}" type="doc">
      <dgm:prSet loTypeId="urn:microsoft.com/office/officeart/2008/layout/LinedList" loCatId="list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D2C305F4-993D-40E3-8D07-D314C2E97A5E}">
      <dgm:prSet/>
      <dgm:spPr/>
      <dgm:t>
        <a:bodyPr/>
        <a:lstStyle/>
        <a:p>
          <a:r>
            <a:rPr lang="en-GB"/>
            <a:t>Innovationsbarrieren</a:t>
          </a:r>
          <a:r>
            <a:rPr lang="pl-PL"/>
            <a:t> - bariery innowacji</a:t>
          </a:r>
          <a:endParaRPr lang="en-US"/>
        </a:p>
      </dgm:t>
    </dgm:pt>
    <dgm:pt modelId="{3A2EB361-1E10-47BA-9EC3-C513AE7881C5}" cxnId="{F2CAFB13-BD80-4150-9DC7-5D0210FEF7B0}" type="parTrans">
      <dgm:prSet/>
      <dgm:spPr/>
      <dgm:t>
        <a:bodyPr/>
        <a:lstStyle/>
        <a:p>
          <a:endParaRPr lang="en-US"/>
        </a:p>
      </dgm:t>
    </dgm:pt>
    <dgm:pt modelId="{AAF338DB-FE0E-4369-8518-56E793FEDD0C}" cxnId="{F2CAFB13-BD80-4150-9DC7-5D0210FEF7B0}" type="sibTrans">
      <dgm:prSet/>
      <dgm:spPr/>
      <dgm:t>
        <a:bodyPr/>
        <a:lstStyle/>
        <a:p>
          <a:endParaRPr lang="en-US"/>
        </a:p>
      </dgm:t>
    </dgm:pt>
    <dgm:pt modelId="{5514F93F-67CF-4F47-A92D-15393F8B4DF7}">
      <dgm:prSet/>
      <dgm:spPr/>
      <dgm:t>
        <a:bodyPr/>
        <a:lstStyle/>
        <a:p>
          <a:r>
            <a:rPr lang="en-GB"/>
            <a:t>Innovationen</a:t>
          </a:r>
          <a:r>
            <a:rPr lang="pl-PL"/>
            <a:t> – innowacje</a:t>
          </a:r>
          <a:endParaRPr lang="en-US"/>
        </a:p>
      </dgm:t>
    </dgm:pt>
    <dgm:pt modelId="{719D13F2-80BA-41E5-81BD-4D8282EE0097}" cxnId="{EDAFA891-FC9C-4DDB-9235-C904A7CFDF2E}" type="parTrans">
      <dgm:prSet/>
      <dgm:spPr/>
      <dgm:t>
        <a:bodyPr/>
        <a:lstStyle/>
        <a:p>
          <a:endParaRPr lang="en-US"/>
        </a:p>
      </dgm:t>
    </dgm:pt>
    <dgm:pt modelId="{0CF607B1-E9F7-43D9-BA4C-B3F3D66C777C}" cxnId="{EDAFA891-FC9C-4DDB-9235-C904A7CFDF2E}" type="sibTrans">
      <dgm:prSet/>
      <dgm:spPr/>
      <dgm:t>
        <a:bodyPr/>
        <a:lstStyle/>
        <a:p>
          <a:endParaRPr lang="en-US"/>
        </a:p>
      </dgm:t>
    </dgm:pt>
    <dgm:pt modelId="{FE0CA292-8BCC-4AC4-B21A-FF28E4768813}">
      <dgm:prSet/>
      <dgm:spPr/>
      <dgm:t>
        <a:bodyPr/>
        <a:lstStyle/>
        <a:p>
          <a:r>
            <a:rPr lang="en-GB"/>
            <a:t>Marketing-Innovationen</a:t>
          </a:r>
          <a:r>
            <a:rPr lang="pl-PL"/>
            <a:t> – innowacje marketingowe</a:t>
          </a:r>
          <a:endParaRPr lang="en-US"/>
        </a:p>
      </dgm:t>
    </dgm:pt>
    <dgm:pt modelId="{DD4A8E12-75D9-44CA-AC82-105B7CFBE3A1}" cxnId="{20657861-9A31-4256-A8A2-C1A9074CF2D8}" type="parTrans">
      <dgm:prSet/>
      <dgm:spPr/>
      <dgm:t>
        <a:bodyPr/>
        <a:lstStyle/>
        <a:p>
          <a:endParaRPr lang="en-US"/>
        </a:p>
      </dgm:t>
    </dgm:pt>
    <dgm:pt modelId="{C15C3362-E4AE-4C5D-8221-376F9550F57A}" cxnId="{20657861-9A31-4256-A8A2-C1A9074CF2D8}" type="sibTrans">
      <dgm:prSet/>
      <dgm:spPr/>
      <dgm:t>
        <a:bodyPr/>
        <a:lstStyle/>
        <a:p>
          <a:endParaRPr lang="en-US"/>
        </a:p>
      </dgm:t>
    </dgm:pt>
    <dgm:pt modelId="{BCE7E055-10C3-4318-87D1-1542C287E19F}">
      <dgm:prSet/>
      <dgm:spPr/>
      <dgm:t>
        <a:bodyPr/>
        <a:lstStyle/>
        <a:p>
          <a:r>
            <a:rPr lang="en-GB"/>
            <a:t>Organisatorische</a:t>
          </a:r>
          <a:r>
            <a:rPr lang="pl-PL"/>
            <a:t> </a:t>
          </a:r>
          <a:r>
            <a:rPr lang="en-GB"/>
            <a:t>Innovationen</a:t>
          </a:r>
          <a:r>
            <a:rPr lang="pl-PL"/>
            <a:t> – innowacje organizacyjne</a:t>
          </a:r>
          <a:endParaRPr lang="en-US"/>
        </a:p>
      </dgm:t>
    </dgm:pt>
    <dgm:pt modelId="{339BFADB-9656-43D0-996F-7484DC9C5AB6}" cxnId="{88568028-C4C3-48EB-BF36-200D33D401AB}" type="parTrans">
      <dgm:prSet/>
      <dgm:spPr/>
      <dgm:t>
        <a:bodyPr/>
        <a:lstStyle/>
        <a:p>
          <a:endParaRPr lang="en-US"/>
        </a:p>
      </dgm:t>
    </dgm:pt>
    <dgm:pt modelId="{04ABD6AB-7B12-441F-87C8-0A54A2AA99E1}" cxnId="{88568028-C4C3-48EB-BF36-200D33D401AB}" type="sibTrans">
      <dgm:prSet/>
      <dgm:spPr/>
      <dgm:t>
        <a:bodyPr/>
        <a:lstStyle/>
        <a:p>
          <a:endParaRPr lang="en-US"/>
        </a:p>
      </dgm:t>
    </dgm:pt>
    <dgm:pt modelId="{6F5058AF-86B7-4C9B-BF89-0C74EC93A9CD}">
      <dgm:prSet/>
      <dgm:spPr/>
      <dgm:t>
        <a:bodyPr/>
        <a:lstStyle/>
        <a:p>
          <a:r>
            <a:rPr lang="en-GB"/>
            <a:t>Produktinnovationen</a:t>
          </a:r>
          <a:r>
            <a:rPr lang="pl-PL"/>
            <a:t>- innowacje produktowe</a:t>
          </a:r>
          <a:endParaRPr lang="en-US"/>
        </a:p>
      </dgm:t>
    </dgm:pt>
    <dgm:pt modelId="{89F43B0B-30CE-416F-B177-DBBAFEBEB3DE}" cxnId="{B320BCF1-6B73-487C-944B-39897DB12453}" type="parTrans">
      <dgm:prSet/>
      <dgm:spPr/>
      <dgm:t>
        <a:bodyPr/>
        <a:lstStyle/>
        <a:p>
          <a:endParaRPr lang="en-US"/>
        </a:p>
      </dgm:t>
    </dgm:pt>
    <dgm:pt modelId="{C533ED01-4E38-40EF-B4D6-043BDED63D67}" cxnId="{B320BCF1-6B73-487C-944B-39897DB12453}" type="sibTrans">
      <dgm:prSet/>
      <dgm:spPr/>
      <dgm:t>
        <a:bodyPr/>
        <a:lstStyle/>
        <a:p>
          <a:endParaRPr lang="en-US"/>
        </a:p>
      </dgm:t>
    </dgm:pt>
    <dgm:pt modelId="{855BA4C3-9409-48ED-AA62-C9004D468E18}">
      <dgm:prSet/>
      <dgm:spPr/>
      <dgm:t>
        <a:bodyPr/>
        <a:lstStyle/>
        <a:p>
          <a:r>
            <a:rPr lang="en-GB"/>
            <a:t>Prozessinnovationen</a:t>
          </a:r>
          <a:r>
            <a:rPr lang="pl-PL"/>
            <a:t> – innowacje procesowe</a:t>
          </a:r>
          <a:endParaRPr lang="en-US"/>
        </a:p>
      </dgm:t>
    </dgm:pt>
    <dgm:pt modelId="{744BA6E1-E338-404B-96CF-9865F3E121F5}" cxnId="{73D9DECF-7AE9-4579-8D27-CB95DA8D5959}" type="parTrans">
      <dgm:prSet/>
      <dgm:spPr/>
      <dgm:t>
        <a:bodyPr/>
        <a:lstStyle/>
        <a:p>
          <a:endParaRPr lang="en-US"/>
        </a:p>
      </dgm:t>
    </dgm:pt>
    <dgm:pt modelId="{C79D97A6-DB35-46CC-9558-E6B75B0E07F9}" cxnId="{73D9DECF-7AE9-4579-8D27-CB95DA8D5959}" type="sibTrans">
      <dgm:prSet/>
      <dgm:spPr/>
      <dgm:t>
        <a:bodyPr/>
        <a:lstStyle/>
        <a:p>
          <a:endParaRPr lang="en-US"/>
        </a:p>
      </dgm:t>
    </dgm:pt>
    <dgm:pt modelId="{543B94CC-0EF0-4490-A29C-AC74FCF003D4}">
      <dgm:prSet/>
      <dgm:spPr/>
      <dgm:t>
        <a:bodyPr/>
        <a:lstStyle/>
        <a:p>
          <a:r>
            <a:rPr lang="en-GB"/>
            <a:t>Kreativität</a:t>
          </a:r>
          <a:r>
            <a:rPr lang="pl-PL"/>
            <a:t> - kreatywność</a:t>
          </a:r>
          <a:endParaRPr lang="en-US"/>
        </a:p>
      </dgm:t>
    </dgm:pt>
    <dgm:pt modelId="{52AF48A3-A55E-4A48-9C65-5D9426750C37}" cxnId="{31449AC1-A0CA-4545-A318-DAA4BDEF9808}" type="parTrans">
      <dgm:prSet/>
      <dgm:spPr/>
      <dgm:t>
        <a:bodyPr/>
        <a:lstStyle/>
        <a:p>
          <a:endParaRPr lang="en-US"/>
        </a:p>
      </dgm:t>
    </dgm:pt>
    <dgm:pt modelId="{21E8D7DF-4FD1-4B0F-A389-304C84BB378A}" cxnId="{31449AC1-A0CA-4545-A318-DAA4BDEF9808}" type="sibTrans">
      <dgm:prSet/>
      <dgm:spPr/>
      <dgm:t>
        <a:bodyPr/>
        <a:lstStyle/>
        <a:p>
          <a:endParaRPr lang="en-US"/>
        </a:p>
      </dgm:t>
    </dgm:pt>
    <dgm:pt modelId="{249E0BB7-6F22-4B0A-AB24-53E1048180A4}">
      <dgm:prSet/>
      <dgm:spPr/>
      <dgm:t>
        <a:bodyPr/>
        <a:lstStyle/>
        <a:p>
          <a:r>
            <a:rPr lang="en-GB"/>
            <a:t>neue Technologie</a:t>
          </a:r>
          <a:r>
            <a:rPr lang="pl-PL"/>
            <a:t>  - nowa technologia</a:t>
          </a:r>
          <a:endParaRPr lang="en-US"/>
        </a:p>
      </dgm:t>
    </dgm:pt>
    <dgm:pt modelId="{90E66690-5E39-45E2-940A-55E45A7F3719}" cxnId="{6036CDB7-82EF-4E4B-92A8-DAFEB6503E8D}" type="parTrans">
      <dgm:prSet/>
      <dgm:spPr/>
      <dgm:t>
        <a:bodyPr/>
        <a:lstStyle/>
        <a:p>
          <a:endParaRPr lang="en-US"/>
        </a:p>
      </dgm:t>
    </dgm:pt>
    <dgm:pt modelId="{90AEE1DF-B777-4EC2-95D9-D41AA8CD03D0}" cxnId="{6036CDB7-82EF-4E4B-92A8-DAFEB6503E8D}" type="sibTrans">
      <dgm:prSet/>
      <dgm:spPr/>
      <dgm:t>
        <a:bodyPr/>
        <a:lstStyle/>
        <a:p>
          <a:endParaRPr lang="en-US"/>
        </a:p>
      </dgm:t>
    </dgm:pt>
    <dgm:pt modelId="{0CDADF8A-456C-487D-941F-18F5671A4CAD}">
      <dgm:prSet/>
      <dgm:spPr/>
      <dgm:t>
        <a:bodyPr/>
        <a:lstStyle/>
        <a:p>
          <a:r>
            <a:rPr lang="en-GB"/>
            <a:t>Idee</a:t>
          </a:r>
          <a:r>
            <a:rPr lang="pl-PL"/>
            <a:t> - pomysł</a:t>
          </a:r>
          <a:endParaRPr lang="en-US"/>
        </a:p>
      </dgm:t>
    </dgm:pt>
    <dgm:pt modelId="{E981BE37-4190-4305-8CED-D2E88F198947}" cxnId="{4482208B-D9D8-43CA-A380-51F66452E49F}" type="parTrans">
      <dgm:prSet/>
      <dgm:spPr/>
      <dgm:t>
        <a:bodyPr/>
        <a:lstStyle/>
        <a:p>
          <a:endParaRPr lang="en-US"/>
        </a:p>
      </dgm:t>
    </dgm:pt>
    <dgm:pt modelId="{EB4282FF-68E9-4BA3-AAB4-B6502839E99F}" cxnId="{4482208B-D9D8-43CA-A380-51F66452E49F}" type="sibTrans">
      <dgm:prSet/>
      <dgm:spPr/>
      <dgm:t>
        <a:bodyPr/>
        <a:lstStyle/>
        <a:p>
          <a:endParaRPr lang="en-US"/>
        </a:p>
      </dgm:t>
    </dgm:pt>
    <dgm:pt modelId="{8F8AA497-4ADD-4EBE-B468-2212F1DBFDAC}">
      <dgm:prSet/>
      <dgm:spPr/>
      <dgm:t>
        <a:bodyPr/>
        <a:lstStyle/>
        <a:p>
          <a:r>
            <a:rPr lang="en-GB"/>
            <a:t>Verbesserung des Unternehmensimages</a:t>
          </a:r>
          <a:r>
            <a:rPr lang="pl-PL"/>
            <a:t> - poprawa wizerunku firmy</a:t>
          </a:r>
          <a:endParaRPr lang="en-US"/>
        </a:p>
      </dgm:t>
    </dgm:pt>
    <dgm:pt modelId="{3C8B169B-355F-4EDA-8233-050B3B7119A2}" cxnId="{25CEAED7-1101-4EBF-BFB2-B01FE68A0079}" type="parTrans">
      <dgm:prSet/>
      <dgm:spPr/>
      <dgm:t>
        <a:bodyPr/>
        <a:lstStyle/>
        <a:p>
          <a:endParaRPr lang="en-US"/>
        </a:p>
      </dgm:t>
    </dgm:pt>
    <dgm:pt modelId="{BA3B31FA-C625-4F63-9EAF-489C03168C3B}" cxnId="{25CEAED7-1101-4EBF-BFB2-B01FE68A0079}" type="sibTrans">
      <dgm:prSet/>
      <dgm:spPr/>
      <dgm:t>
        <a:bodyPr/>
        <a:lstStyle/>
        <a:p>
          <a:endParaRPr lang="en-US"/>
        </a:p>
      </dgm:t>
    </dgm:pt>
    <dgm:pt modelId="{878FBE7B-DE4B-4F45-8503-CAADA34F2EBB}">
      <dgm:prSet/>
      <dgm:spPr/>
      <dgm:t>
        <a:bodyPr/>
        <a:lstStyle/>
        <a:p>
          <a:r>
            <a:rPr lang="en-GB"/>
            <a:t>Wettbewerbsvorteil</a:t>
          </a:r>
          <a:r>
            <a:rPr lang="pl-PL"/>
            <a:t> – przewaga konkurencyjna</a:t>
          </a:r>
          <a:endParaRPr lang="en-US"/>
        </a:p>
      </dgm:t>
    </dgm:pt>
    <dgm:pt modelId="{A26B7448-86B1-478E-BEC3-84654E090316}" cxnId="{89B05DA7-305A-4BE5-B84C-74A958515ACD}" type="parTrans">
      <dgm:prSet/>
      <dgm:spPr/>
      <dgm:t>
        <a:bodyPr/>
        <a:lstStyle/>
        <a:p>
          <a:endParaRPr lang="en-US"/>
        </a:p>
      </dgm:t>
    </dgm:pt>
    <dgm:pt modelId="{E42704DA-D13E-47E2-991B-34A701719699}" cxnId="{89B05DA7-305A-4BE5-B84C-74A958515ACD}" type="sibTrans">
      <dgm:prSet/>
      <dgm:spPr/>
      <dgm:t>
        <a:bodyPr/>
        <a:lstStyle/>
        <a:p>
          <a:endParaRPr lang="en-US"/>
        </a:p>
      </dgm:t>
    </dgm:pt>
    <dgm:pt modelId="{F4CF8F3A-C86A-4AE9-9589-4BC8859DB15D}">
      <dgm:prSet/>
      <dgm:spPr/>
      <dgm:t>
        <a:bodyPr/>
        <a:lstStyle/>
        <a:p>
          <a:r>
            <a:rPr lang="pl-PL"/>
            <a:t>Kostenreduzierung – redukcja kosztów</a:t>
          </a:r>
          <a:endParaRPr lang="en-US"/>
        </a:p>
      </dgm:t>
    </dgm:pt>
    <dgm:pt modelId="{B8A51ED4-769B-4C9D-BAFD-753CE3F37010}" cxnId="{EF90DB57-6472-4212-85D4-8FAAF7EDA1D3}" type="parTrans">
      <dgm:prSet/>
      <dgm:spPr/>
      <dgm:t>
        <a:bodyPr/>
        <a:lstStyle/>
        <a:p>
          <a:endParaRPr lang="en-US"/>
        </a:p>
      </dgm:t>
    </dgm:pt>
    <dgm:pt modelId="{C595DA22-17A8-48BB-9CC6-608E0977C7C9}" cxnId="{EF90DB57-6472-4212-85D4-8FAAF7EDA1D3}" type="sibTrans">
      <dgm:prSet/>
      <dgm:spPr/>
      <dgm:t>
        <a:bodyPr/>
        <a:lstStyle/>
        <a:p>
          <a:endParaRPr lang="en-US"/>
        </a:p>
      </dgm:t>
    </dgm:pt>
    <dgm:pt modelId="{AD8EAD02-7CB3-4283-BCB0-86C44BD36D7C}">
      <dgm:prSet/>
      <dgm:spPr/>
      <dgm:t>
        <a:bodyPr/>
        <a:lstStyle/>
        <a:p>
          <a:r>
            <a:rPr lang="pl-PL"/>
            <a:t>Kundenbeziehungen – relacje z klientami</a:t>
          </a:r>
          <a:endParaRPr lang="en-US"/>
        </a:p>
      </dgm:t>
    </dgm:pt>
    <dgm:pt modelId="{56EA45AF-7C48-4C41-83FD-300829B890FC}" cxnId="{327A902E-3661-4C4A-A796-DBFDE8336D01}" type="parTrans">
      <dgm:prSet/>
      <dgm:spPr/>
      <dgm:t>
        <a:bodyPr/>
        <a:lstStyle/>
        <a:p>
          <a:endParaRPr lang="en-US"/>
        </a:p>
      </dgm:t>
    </dgm:pt>
    <dgm:pt modelId="{535A773A-8734-454A-81F3-F8C25DEE6C4D}" cxnId="{327A902E-3661-4C4A-A796-DBFDE8336D01}" type="sibTrans">
      <dgm:prSet/>
      <dgm:spPr/>
      <dgm:t>
        <a:bodyPr/>
        <a:lstStyle/>
        <a:p>
          <a:endParaRPr lang="en-US"/>
        </a:p>
      </dgm:t>
    </dgm:pt>
    <dgm:pt modelId="{F804D750-48BA-4B1E-90D7-AC18DB0B516A}">
      <dgm:prSet/>
      <dgm:spPr/>
      <dgm:t>
        <a:bodyPr/>
        <a:lstStyle/>
        <a:p>
          <a:r>
            <a:rPr lang="pl-PL"/>
            <a:t>Arten von Innovationen – rodzaje innowacji</a:t>
          </a:r>
          <a:endParaRPr lang="en-US"/>
        </a:p>
      </dgm:t>
    </dgm:pt>
    <dgm:pt modelId="{456AB0CE-9EB8-4272-9F88-A2E58F765051}" cxnId="{3B5369F5-B027-48FA-BCC6-DBAE15800CDF}" type="parTrans">
      <dgm:prSet/>
      <dgm:spPr/>
      <dgm:t>
        <a:bodyPr/>
        <a:lstStyle/>
        <a:p>
          <a:endParaRPr lang="en-US"/>
        </a:p>
      </dgm:t>
    </dgm:pt>
    <dgm:pt modelId="{EECBBE93-0385-45C8-A354-B97178B31F1F}" cxnId="{3B5369F5-B027-48FA-BCC6-DBAE15800CDF}" type="sibTrans">
      <dgm:prSet/>
      <dgm:spPr/>
      <dgm:t>
        <a:bodyPr/>
        <a:lstStyle/>
        <a:p>
          <a:endParaRPr lang="en-US"/>
        </a:p>
      </dgm:t>
    </dgm:pt>
    <dgm:pt modelId="{DD40865D-0D16-4B66-88EA-C6FB628640AA}">
      <dgm:prSet/>
      <dgm:spPr/>
      <dgm:t>
        <a:bodyPr/>
        <a:lstStyle/>
        <a:p>
          <a:r>
            <a:rPr lang="pl-PL"/>
            <a:t>Talentsuche – szukanie talentów</a:t>
          </a:r>
          <a:endParaRPr lang="en-US"/>
        </a:p>
      </dgm:t>
    </dgm:pt>
    <dgm:pt modelId="{DFDAB39B-5A90-42AC-B3F7-64F32212AD67}" cxnId="{DDE590C4-956E-4DB6-B9E8-3B9796BF8AF2}" type="parTrans">
      <dgm:prSet/>
      <dgm:spPr/>
      <dgm:t>
        <a:bodyPr/>
        <a:lstStyle/>
        <a:p>
          <a:endParaRPr lang="en-US"/>
        </a:p>
      </dgm:t>
    </dgm:pt>
    <dgm:pt modelId="{1F2D43F5-1E0C-4340-B6DF-0004EAFB4B84}" cxnId="{DDE590C4-956E-4DB6-B9E8-3B9796BF8AF2}" type="sibTrans">
      <dgm:prSet/>
      <dgm:spPr/>
      <dgm:t>
        <a:bodyPr/>
        <a:lstStyle/>
        <a:p>
          <a:endParaRPr lang="en-US"/>
        </a:p>
      </dgm:t>
    </dgm:pt>
    <dgm:pt modelId="{287E0259-DD64-4D34-9E53-ABCD8C5945AE}">
      <dgm:prSet/>
      <dgm:spPr/>
      <dgm:t>
        <a:bodyPr/>
        <a:lstStyle/>
        <a:p>
          <a:r>
            <a:rPr lang="pl-PL"/>
            <a:t>verbesserte Produkte – ulepszone produkty</a:t>
          </a:r>
          <a:endParaRPr lang="en-US"/>
        </a:p>
      </dgm:t>
    </dgm:pt>
    <dgm:pt modelId="{85BB4267-21DB-4FEA-B3DF-9CC461603201}" cxnId="{4B32958B-A79D-40CE-842D-66464D706360}" type="parTrans">
      <dgm:prSet/>
      <dgm:spPr/>
      <dgm:t>
        <a:bodyPr/>
        <a:lstStyle/>
        <a:p>
          <a:endParaRPr lang="en-US"/>
        </a:p>
      </dgm:t>
    </dgm:pt>
    <dgm:pt modelId="{C8512E78-6F27-4070-ACFC-6A8E8DFBAA1B}" cxnId="{4B32958B-A79D-40CE-842D-66464D706360}" type="sibTrans">
      <dgm:prSet/>
      <dgm:spPr/>
      <dgm:t>
        <a:bodyPr/>
        <a:lstStyle/>
        <a:p>
          <a:endParaRPr lang="en-US"/>
        </a:p>
      </dgm:t>
    </dgm:pt>
    <dgm:pt modelId="{14B91B67-0ADC-49F6-AC37-DAFCA86991A9}">
      <dgm:prSet/>
      <dgm:spPr/>
      <dgm:t>
        <a:bodyPr/>
        <a:lstStyle/>
        <a:p>
          <a:r>
            <a:rPr lang="pl-PL"/>
            <a:t>Umsetzung von Innovationen – wdrożenie innowacji</a:t>
          </a:r>
          <a:endParaRPr lang="en-US"/>
        </a:p>
      </dgm:t>
    </dgm:pt>
    <dgm:pt modelId="{7A4E44B2-F9F3-43FF-AAAF-F23F3980674D}" cxnId="{3677F6C7-C190-46C6-9E1A-AF8F9297BF83}" type="parTrans">
      <dgm:prSet/>
      <dgm:spPr/>
      <dgm:t>
        <a:bodyPr/>
        <a:lstStyle/>
        <a:p>
          <a:endParaRPr lang="en-US"/>
        </a:p>
      </dgm:t>
    </dgm:pt>
    <dgm:pt modelId="{8110D57B-184F-4F5B-8B09-66AAD2837B19}" cxnId="{3677F6C7-C190-46C6-9E1A-AF8F9297BF83}" type="sibTrans">
      <dgm:prSet/>
      <dgm:spPr/>
      <dgm:t>
        <a:bodyPr/>
        <a:lstStyle/>
        <a:p>
          <a:endParaRPr lang="en-US"/>
        </a:p>
      </dgm:t>
    </dgm:pt>
    <dgm:pt modelId="{92B22B8A-D115-4B6C-84F4-CDED9D510C7F}">
      <dgm:prSet/>
      <dgm:spPr/>
      <dgm:t>
        <a:bodyPr/>
        <a:lstStyle/>
        <a:p>
          <a:r>
            <a:rPr lang="pl-PL"/>
            <a:t>Vision – wizja</a:t>
          </a:r>
          <a:endParaRPr lang="en-US"/>
        </a:p>
      </dgm:t>
    </dgm:pt>
    <dgm:pt modelId="{C1391443-A3FC-474A-94FE-D3D2AA3A6094}" cxnId="{26E79688-377B-431B-8453-25D814CBDB35}" type="parTrans">
      <dgm:prSet/>
      <dgm:spPr/>
      <dgm:t>
        <a:bodyPr/>
        <a:lstStyle/>
        <a:p>
          <a:endParaRPr lang="en-US"/>
        </a:p>
      </dgm:t>
    </dgm:pt>
    <dgm:pt modelId="{4AF5B0F7-35F8-4A81-BCD5-3D6FA78E7B46}" cxnId="{26E79688-377B-431B-8453-25D814CBDB35}" type="sibTrans">
      <dgm:prSet/>
      <dgm:spPr/>
      <dgm:t>
        <a:bodyPr/>
        <a:lstStyle/>
        <a:p>
          <a:endParaRPr lang="en-US"/>
        </a:p>
      </dgm:t>
    </dgm:pt>
    <dgm:pt modelId="{BD020BA5-D932-40EF-918A-3A10DA899102}">
      <dgm:prSet/>
      <dgm:spPr/>
      <dgm:t>
        <a:bodyPr/>
        <a:lstStyle/>
        <a:p>
          <a:r>
            <a:rPr lang="pl-PL"/>
            <a:t>Erfindung –wynalazek</a:t>
          </a:r>
          <a:endParaRPr lang="en-US"/>
        </a:p>
      </dgm:t>
    </dgm:pt>
    <dgm:pt modelId="{31AB1576-6413-48FC-B637-E62BA227E382}" cxnId="{DB2EE27A-EC02-4AE7-B699-F260DEDDF81E}" type="parTrans">
      <dgm:prSet/>
      <dgm:spPr/>
      <dgm:t>
        <a:bodyPr/>
        <a:lstStyle/>
        <a:p>
          <a:endParaRPr lang="en-US"/>
        </a:p>
      </dgm:t>
    </dgm:pt>
    <dgm:pt modelId="{83EA3985-2F71-4228-B5B8-AF1391F9ACB9}" cxnId="{DB2EE27A-EC02-4AE7-B699-F260DEDDF81E}" type="sibTrans">
      <dgm:prSet/>
      <dgm:spPr/>
      <dgm:t>
        <a:bodyPr/>
        <a:lstStyle/>
        <a:p>
          <a:endParaRPr lang="en-US"/>
        </a:p>
      </dgm:t>
    </dgm:pt>
    <dgm:pt modelId="{FA42D59F-D613-49DC-92C3-1D2177698BDB}" type="pres">
      <dgm:prSet presAssocID="{7A654874-9095-40D5-8DEA-2A5D6254B6FB}" presName="vert0" presStyleCnt="0">
        <dgm:presLayoutVars>
          <dgm:dir/>
          <dgm:animOne val="branch"/>
          <dgm:animLvl val="lvl"/>
        </dgm:presLayoutVars>
      </dgm:prSet>
      <dgm:spPr/>
    </dgm:pt>
    <dgm:pt modelId="{E41527B3-88DA-4E70-BFC3-861B6EDD7810}" type="pres">
      <dgm:prSet presAssocID="{D2C305F4-993D-40E3-8D07-D314C2E97A5E}" presName="thickLine" presStyleLbl="alignNode1" presStyleIdx="0" presStyleCnt="19"/>
      <dgm:spPr/>
    </dgm:pt>
    <dgm:pt modelId="{17E167E5-8706-46F1-9BD7-13E301854DF5}" type="pres">
      <dgm:prSet presAssocID="{D2C305F4-993D-40E3-8D07-D314C2E97A5E}" presName="horz1" presStyleCnt="0"/>
      <dgm:spPr/>
    </dgm:pt>
    <dgm:pt modelId="{97F28C10-C08E-4986-B1B0-A80663688D0F}" type="pres">
      <dgm:prSet presAssocID="{D2C305F4-993D-40E3-8D07-D314C2E97A5E}" presName="tx1" presStyleLbl="revTx" presStyleIdx="0" presStyleCnt="19"/>
      <dgm:spPr/>
    </dgm:pt>
    <dgm:pt modelId="{91D0EEFB-6D29-46E6-B95E-D67DF8FFCAD4}" type="pres">
      <dgm:prSet presAssocID="{D2C305F4-993D-40E3-8D07-D314C2E97A5E}" presName="vert1" presStyleCnt="0"/>
      <dgm:spPr/>
    </dgm:pt>
    <dgm:pt modelId="{5DFD37D1-A826-4D5A-875C-D0E2DF5AC7C7}" type="pres">
      <dgm:prSet presAssocID="{5514F93F-67CF-4F47-A92D-15393F8B4DF7}" presName="thickLine" presStyleLbl="alignNode1" presStyleIdx="1" presStyleCnt="19"/>
      <dgm:spPr/>
    </dgm:pt>
    <dgm:pt modelId="{4444E1D5-DDFB-43AD-98A0-283FF79A1FD8}" type="pres">
      <dgm:prSet presAssocID="{5514F93F-67CF-4F47-A92D-15393F8B4DF7}" presName="horz1" presStyleCnt="0"/>
      <dgm:spPr/>
    </dgm:pt>
    <dgm:pt modelId="{1B62BE51-D39B-4301-B278-F1F13679BCFB}" type="pres">
      <dgm:prSet presAssocID="{5514F93F-67CF-4F47-A92D-15393F8B4DF7}" presName="tx1" presStyleLbl="revTx" presStyleIdx="1" presStyleCnt="19"/>
      <dgm:spPr/>
    </dgm:pt>
    <dgm:pt modelId="{EF0E615B-F08C-421F-94D3-705AF6B5ABF4}" type="pres">
      <dgm:prSet presAssocID="{5514F93F-67CF-4F47-A92D-15393F8B4DF7}" presName="vert1" presStyleCnt="0"/>
      <dgm:spPr/>
    </dgm:pt>
    <dgm:pt modelId="{0185AA59-BE2B-4FB6-A725-9CB1A592CFB9}" type="pres">
      <dgm:prSet presAssocID="{FE0CA292-8BCC-4AC4-B21A-FF28E4768813}" presName="thickLine" presStyleLbl="alignNode1" presStyleIdx="2" presStyleCnt="19"/>
      <dgm:spPr/>
    </dgm:pt>
    <dgm:pt modelId="{3E11889A-FD24-46AA-82A4-FE968E21FC0A}" type="pres">
      <dgm:prSet presAssocID="{FE0CA292-8BCC-4AC4-B21A-FF28E4768813}" presName="horz1" presStyleCnt="0"/>
      <dgm:spPr/>
    </dgm:pt>
    <dgm:pt modelId="{DE741C3C-6698-457B-9388-D53E08B75C1D}" type="pres">
      <dgm:prSet presAssocID="{FE0CA292-8BCC-4AC4-B21A-FF28E4768813}" presName="tx1" presStyleLbl="revTx" presStyleIdx="2" presStyleCnt="19"/>
      <dgm:spPr/>
    </dgm:pt>
    <dgm:pt modelId="{2AC58536-1F50-4157-AECC-BA6EF873313F}" type="pres">
      <dgm:prSet presAssocID="{FE0CA292-8BCC-4AC4-B21A-FF28E4768813}" presName="vert1" presStyleCnt="0"/>
      <dgm:spPr/>
    </dgm:pt>
    <dgm:pt modelId="{5760D280-E47A-4705-A8F1-3FFF11FAAC94}" type="pres">
      <dgm:prSet presAssocID="{BCE7E055-10C3-4318-87D1-1542C287E19F}" presName="thickLine" presStyleLbl="alignNode1" presStyleIdx="3" presStyleCnt="19"/>
      <dgm:spPr/>
    </dgm:pt>
    <dgm:pt modelId="{5928F380-2C63-4F0D-96A2-F242301FF1AF}" type="pres">
      <dgm:prSet presAssocID="{BCE7E055-10C3-4318-87D1-1542C287E19F}" presName="horz1" presStyleCnt="0"/>
      <dgm:spPr/>
    </dgm:pt>
    <dgm:pt modelId="{B5845B41-20EF-438E-A20B-9359F0624C7E}" type="pres">
      <dgm:prSet presAssocID="{BCE7E055-10C3-4318-87D1-1542C287E19F}" presName="tx1" presStyleLbl="revTx" presStyleIdx="3" presStyleCnt="19"/>
      <dgm:spPr/>
    </dgm:pt>
    <dgm:pt modelId="{BA04B299-50D0-496A-8D41-CBD16947ED19}" type="pres">
      <dgm:prSet presAssocID="{BCE7E055-10C3-4318-87D1-1542C287E19F}" presName="vert1" presStyleCnt="0"/>
      <dgm:spPr/>
    </dgm:pt>
    <dgm:pt modelId="{0F7FE01C-2ADB-4FA4-A8C1-1AB2F67AE4B6}" type="pres">
      <dgm:prSet presAssocID="{6F5058AF-86B7-4C9B-BF89-0C74EC93A9CD}" presName="thickLine" presStyleLbl="alignNode1" presStyleIdx="4" presStyleCnt="19"/>
      <dgm:spPr/>
    </dgm:pt>
    <dgm:pt modelId="{2EA4BD4A-2A86-4197-80B4-B407BD2F55EF}" type="pres">
      <dgm:prSet presAssocID="{6F5058AF-86B7-4C9B-BF89-0C74EC93A9CD}" presName="horz1" presStyleCnt="0"/>
      <dgm:spPr/>
    </dgm:pt>
    <dgm:pt modelId="{C354D0FA-98F5-48A1-B168-23A6613D889D}" type="pres">
      <dgm:prSet presAssocID="{6F5058AF-86B7-4C9B-BF89-0C74EC93A9CD}" presName="tx1" presStyleLbl="revTx" presStyleIdx="4" presStyleCnt="19"/>
      <dgm:spPr/>
    </dgm:pt>
    <dgm:pt modelId="{F891800F-C02E-4554-999F-86760FB6B386}" type="pres">
      <dgm:prSet presAssocID="{6F5058AF-86B7-4C9B-BF89-0C74EC93A9CD}" presName="vert1" presStyleCnt="0"/>
      <dgm:spPr/>
    </dgm:pt>
    <dgm:pt modelId="{17FC9414-5C54-477B-8040-E6460E3A556A}" type="pres">
      <dgm:prSet presAssocID="{855BA4C3-9409-48ED-AA62-C9004D468E18}" presName="thickLine" presStyleLbl="alignNode1" presStyleIdx="5" presStyleCnt="19"/>
      <dgm:spPr/>
    </dgm:pt>
    <dgm:pt modelId="{89C88232-B360-43C1-8DB4-338970D621DD}" type="pres">
      <dgm:prSet presAssocID="{855BA4C3-9409-48ED-AA62-C9004D468E18}" presName="horz1" presStyleCnt="0"/>
      <dgm:spPr/>
    </dgm:pt>
    <dgm:pt modelId="{55EB32E1-B3EF-4472-9526-7D18B07AE675}" type="pres">
      <dgm:prSet presAssocID="{855BA4C3-9409-48ED-AA62-C9004D468E18}" presName="tx1" presStyleLbl="revTx" presStyleIdx="5" presStyleCnt="19"/>
      <dgm:spPr/>
    </dgm:pt>
    <dgm:pt modelId="{3C1075F5-69B2-469B-9E49-D2EF877107A3}" type="pres">
      <dgm:prSet presAssocID="{855BA4C3-9409-48ED-AA62-C9004D468E18}" presName="vert1" presStyleCnt="0"/>
      <dgm:spPr/>
    </dgm:pt>
    <dgm:pt modelId="{B0692A47-03EB-4A6A-B13D-6D856612524B}" type="pres">
      <dgm:prSet presAssocID="{543B94CC-0EF0-4490-A29C-AC74FCF003D4}" presName="thickLine" presStyleLbl="alignNode1" presStyleIdx="6" presStyleCnt="19"/>
      <dgm:spPr/>
    </dgm:pt>
    <dgm:pt modelId="{D66D99CC-6C75-4B0A-836E-6356932C45D1}" type="pres">
      <dgm:prSet presAssocID="{543B94CC-0EF0-4490-A29C-AC74FCF003D4}" presName="horz1" presStyleCnt="0"/>
      <dgm:spPr/>
    </dgm:pt>
    <dgm:pt modelId="{F8053DB7-C7A8-40AE-9A1F-A947136C369C}" type="pres">
      <dgm:prSet presAssocID="{543B94CC-0EF0-4490-A29C-AC74FCF003D4}" presName="tx1" presStyleLbl="revTx" presStyleIdx="6" presStyleCnt="19"/>
      <dgm:spPr/>
    </dgm:pt>
    <dgm:pt modelId="{D5EDF792-6172-4E93-A415-3022D5512D97}" type="pres">
      <dgm:prSet presAssocID="{543B94CC-0EF0-4490-A29C-AC74FCF003D4}" presName="vert1" presStyleCnt="0"/>
      <dgm:spPr/>
    </dgm:pt>
    <dgm:pt modelId="{D92D7ED7-B1F0-486D-B904-00CDB94716A8}" type="pres">
      <dgm:prSet presAssocID="{249E0BB7-6F22-4B0A-AB24-53E1048180A4}" presName="thickLine" presStyleLbl="alignNode1" presStyleIdx="7" presStyleCnt="19"/>
      <dgm:spPr/>
    </dgm:pt>
    <dgm:pt modelId="{B65D7C60-AF3C-4C6D-9925-C7B374E362DA}" type="pres">
      <dgm:prSet presAssocID="{249E0BB7-6F22-4B0A-AB24-53E1048180A4}" presName="horz1" presStyleCnt="0"/>
      <dgm:spPr/>
    </dgm:pt>
    <dgm:pt modelId="{D892C532-B855-4FC8-BF82-09B9BB464E2B}" type="pres">
      <dgm:prSet presAssocID="{249E0BB7-6F22-4B0A-AB24-53E1048180A4}" presName="tx1" presStyleLbl="revTx" presStyleIdx="7" presStyleCnt="19"/>
      <dgm:spPr/>
    </dgm:pt>
    <dgm:pt modelId="{E5EDF6F4-EA5D-4EE7-9BAC-11692CF21AA0}" type="pres">
      <dgm:prSet presAssocID="{249E0BB7-6F22-4B0A-AB24-53E1048180A4}" presName="vert1" presStyleCnt="0"/>
      <dgm:spPr/>
    </dgm:pt>
    <dgm:pt modelId="{819751B6-25B8-4061-A7A1-2E6DAD260F29}" type="pres">
      <dgm:prSet presAssocID="{0CDADF8A-456C-487D-941F-18F5671A4CAD}" presName="thickLine" presStyleLbl="alignNode1" presStyleIdx="8" presStyleCnt="19"/>
      <dgm:spPr/>
    </dgm:pt>
    <dgm:pt modelId="{ECB179D1-A63C-4E5F-A40E-A65CE91B411B}" type="pres">
      <dgm:prSet presAssocID="{0CDADF8A-456C-487D-941F-18F5671A4CAD}" presName="horz1" presStyleCnt="0"/>
      <dgm:spPr/>
    </dgm:pt>
    <dgm:pt modelId="{50F2A9A1-8990-444D-847C-E06137D8810E}" type="pres">
      <dgm:prSet presAssocID="{0CDADF8A-456C-487D-941F-18F5671A4CAD}" presName="tx1" presStyleLbl="revTx" presStyleIdx="8" presStyleCnt="19"/>
      <dgm:spPr/>
    </dgm:pt>
    <dgm:pt modelId="{24A91C95-1C64-4FC7-93B2-8BC18CBE6280}" type="pres">
      <dgm:prSet presAssocID="{0CDADF8A-456C-487D-941F-18F5671A4CAD}" presName="vert1" presStyleCnt="0"/>
      <dgm:spPr/>
    </dgm:pt>
    <dgm:pt modelId="{96205AA1-376D-4007-9ED3-F5D15BFCC350}" type="pres">
      <dgm:prSet presAssocID="{8F8AA497-4ADD-4EBE-B468-2212F1DBFDAC}" presName="thickLine" presStyleLbl="alignNode1" presStyleIdx="9" presStyleCnt="19"/>
      <dgm:spPr/>
    </dgm:pt>
    <dgm:pt modelId="{70425B2B-F13F-4A94-B238-7747EA5E7D5E}" type="pres">
      <dgm:prSet presAssocID="{8F8AA497-4ADD-4EBE-B468-2212F1DBFDAC}" presName="horz1" presStyleCnt="0"/>
      <dgm:spPr/>
    </dgm:pt>
    <dgm:pt modelId="{A4E25861-6D3E-4CF2-AE4D-4F7AB51ADB5F}" type="pres">
      <dgm:prSet presAssocID="{8F8AA497-4ADD-4EBE-B468-2212F1DBFDAC}" presName="tx1" presStyleLbl="revTx" presStyleIdx="9" presStyleCnt="19"/>
      <dgm:spPr/>
    </dgm:pt>
    <dgm:pt modelId="{D716EE12-16C7-425E-A279-2D4ACE9D57C3}" type="pres">
      <dgm:prSet presAssocID="{8F8AA497-4ADD-4EBE-B468-2212F1DBFDAC}" presName="vert1" presStyleCnt="0"/>
      <dgm:spPr/>
    </dgm:pt>
    <dgm:pt modelId="{758842A3-2CD4-4EE3-A918-F8B21AD5EA1B}" type="pres">
      <dgm:prSet presAssocID="{878FBE7B-DE4B-4F45-8503-CAADA34F2EBB}" presName="thickLine" presStyleLbl="alignNode1" presStyleIdx="10" presStyleCnt="19"/>
      <dgm:spPr/>
    </dgm:pt>
    <dgm:pt modelId="{2A59FF21-0168-428E-8643-3BA4933A2E5F}" type="pres">
      <dgm:prSet presAssocID="{878FBE7B-DE4B-4F45-8503-CAADA34F2EBB}" presName="horz1" presStyleCnt="0"/>
      <dgm:spPr/>
    </dgm:pt>
    <dgm:pt modelId="{C6908894-EA5D-46E1-B186-67F129FEF50E}" type="pres">
      <dgm:prSet presAssocID="{878FBE7B-DE4B-4F45-8503-CAADA34F2EBB}" presName="tx1" presStyleLbl="revTx" presStyleIdx="10" presStyleCnt="19"/>
      <dgm:spPr/>
    </dgm:pt>
    <dgm:pt modelId="{528FE9BF-DEE8-4A8B-A0C9-C083A0228A67}" type="pres">
      <dgm:prSet presAssocID="{878FBE7B-DE4B-4F45-8503-CAADA34F2EBB}" presName="vert1" presStyleCnt="0"/>
      <dgm:spPr/>
    </dgm:pt>
    <dgm:pt modelId="{E2449A3D-D1E8-4712-9A0C-2BE5CA04AFE6}" type="pres">
      <dgm:prSet presAssocID="{F4CF8F3A-C86A-4AE9-9589-4BC8859DB15D}" presName="thickLine" presStyleLbl="alignNode1" presStyleIdx="11" presStyleCnt="19"/>
      <dgm:spPr/>
    </dgm:pt>
    <dgm:pt modelId="{6A6E305A-48B5-485E-8F8F-8A7E9A0256D4}" type="pres">
      <dgm:prSet presAssocID="{F4CF8F3A-C86A-4AE9-9589-4BC8859DB15D}" presName="horz1" presStyleCnt="0"/>
      <dgm:spPr/>
    </dgm:pt>
    <dgm:pt modelId="{9DDEC309-706B-4D80-BE13-1E4DF063B862}" type="pres">
      <dgm:prSet presAssocID="{F4CF8F3A-C86A-4AE9-9589-4BC8859DB15D}" presName="tx1" presStyleLbl="revTx" presStyleIdx="11" presStyleCnt="19"/>
      <dgm:spPr/>
    </dgm:pt>
    <dgm:pt modelId="{802557AF-36FF-43C5-9922-C6D08534A332}" type="pres">
      <dgm:prSet presAssocID="{F4CF8F3A-C86A-4AE9-9589-4BC8859DB15D}" presName="vert1" presStyleCnt="0"/>
      <dgm:spPr/>
    </dgm:pt>
    <dgm:pt modelId="{1B399AD9-926D-483D-B079-789C06D8BFE3}" type="pres">
      <dgm:prSet presAssocID="{AD8EAD02-7CB3-4283-BCB0-86C44BD36D7C}" presName="thickLine" presStyleLbl="alignNode1" presStyleIdx="12" presStyleCnt="19"/>
      <dgm:spPr/>
    </dgm:pt>
    <dgm:pt modelId="{826D733E-68F5-4C2E-AAA7-D858C4B52DEE}" type="pres">
      <dgm:prSet presAssocID="{AD8EAD02-7CB3-4283-BCB0-86C44BD36D7C}" presName="horz1" presStyleCnt="0"/>
      <dgm:spPr/>
    </dgm:pt>
    <dgm:pt modelId="{F23A3424-1CD0-4C5F-86B1-95E238036967}" type="pres">
      <dgm:prSet presAssocID="{AD8EAD02-7CB3-4283-BCB0-86C44BD36D7C}" presName="tx1" presStyleLbl="revTx" presStyleIdx="12" presStyleCnt="19"/>
      <dgm:spPr/>
    </dgm:pt>
    <dgm:pt modelId="{56BE9012-8662-4DD2-92B1-60376589E345}" type="pres">
      <dgm:prSet presAssocID="{AD8EAD02-7CB3-4283-BCB0-86C44BD36D7C}" presName="vert1" presStyleCnt="0"/>
      <dgm:spPr/>
    </dgm:pt>
    <dgm:pt modelId="{F00EB983-B1E7-4CAF-A19B-55F5D9DB78BC}" type="pres">
      <dgm:prSet presAssocID="{F804D750-48BA-4B1E-90D7-AC18DB0B516A}" presName="thickLine" presStyleLbl="alignNode1" presStyleIdx="13" presStyleCnt="19"/>
      <dgm:spPr/>
    </dgm:pt>
    <dgm:pt modelId="{A223DAAB-3B5E-4C9D-B285-F426424F0E56}" type="pres">
      <dgm:prSet presAssocID="{F804D750-48BA-4B1E-90D7-AC18DB0B516A}" presName="horz1" presStyleCnt="0"/>
      <dgm:spPr/>
    </dgm:pt>
    <dgm:pt modelId="{D12420A5-56BA-429E-A80E-CEE070C7ADC0}" type="pres">
      <dgm:prSet presAssocID="{F804D750-48BA-4B1E-90D7-AC18DB0B516A}" presName="tx1" presStyleLbl="revTx" presStyleIdx="13" presStyleCnt="19"/>
      <dgm:spPr/>
    </dgm:pt>
    <dgm:pt modelId="{9752D280-2F00-41CB-B663-2B514DD73C6F}" type="pres">
      <dgm:prSet presAssocID="{F804D750-48BA-4B1E-90D7-AC18DB0B516A}" presName="vert1" presStyleCnt="0"/>
      <dgm:spPr/>
    </dgm:pt>
    <dgm:pt modelId="{305F970E-AA11-414E-8583-4771CE434D94}" type="pres">
      <dgm:prSet presAssocID="{DD40865D-0D16-4B66-88EA-C6FB628640AA}" presName="thickLine" presStyleLbl="alignNode1" presStyleIdx="14" presStyleCnt="19"/>
      <dgm:spPr/>
    </dgm:pt>
    <dgm:pt modelId="{8B23CA46-F39B-434E-A94F-5FC7A3627183}" type="pres">
      <dgm:prSet presAssocID="{DD40865D-0D16-4B66-88EA-C6FB628640AA}" presName="horz1" presStyleCnt="0"/>
      <dgm:spPr/>
    </dgm:pt>
    <dgm:pt modelId="{FFD5A4FB-6513-4461-9662-0BA9DA384CFA}" type="pres">
      <dgm:prSet presAssocID="{DD40865D-0D16-4B66-88EA-C6FB628640AA}" presName="tx1" presStyleLbl="revTx" presStyleIdx="14" presStyleCnt="19"/>
      <dgm:spPr/>
    </dgm:pt>
    <dgm:pt modelId="{BBE3BA77-9FF0-49B1-B8F7-719D9E23621E}" type="pres">
      <dgm:prSet presAssocID="{DD40865D-0D16-4B66-88EA-C6FB628640AA}" presName="vert1" presStyleCnt="0"/>
      <dgm:spPr/>
    </dgm:pt>
    <dgm:pt modelId="{1CD972A4-3E1B-4BCC-9F6E-D1A437145A71}" type="pres">
      <dgm:prSet presAssocID="{287E0259-DD64-4D34-9E53-ABCD8C5945AE}" presName="thickLine" presStyleLbl="alignNode1" presStyleIdx="15" presStyleCnt="19"/>
      <dgm:spPr/>
    </dgm:pt>
    <dgm:pt modelId="{18DA811D-E394-4F0B-BBEB-ABD0B16D8B81}" type="pres">
      <dgm:prSet presAssocID="{287E0259-DD64-4D34-9E53-ABCD8C5945AE}" presName="horz1" presStyleCnt="0"/>
      <dgm:spPr/>
    </dgm:pt>
    <dgm:pt modelId="{E6B1005C-7D8D-4C14-830E-43932C4C2174}" type="pres">
      <dgm:prSet presAssocID="{287E0259-DD64-4D34-9E53-ABCD8C5945AE}" presName="tx1" presStyleLbl="revTx" presStyleIdx="15" presStyleCnt="19"/>
      <dgm:spPr/>
    </dgm:pt>
    <dgm:pt modelId="{82756C55-436B-4CBE-BC30-DC19DFA94C85}" type="pres">
      <dgm:prSet presAssocID="{287E0259-DD64-4D34-9E53-ABCD8C5945AE}" presName="vert1" presStyleCnt="0"/>
      <dgm:spPr/>
    </dgm:pt>
    <dgm:pt modelId="{F7C0E827-640B-4602-8429-AF8FA9C7535D}" type="pres">
      <dgm:prSet presAssocID="{14B91B67-0ADC-49F6-AC37-DAFCA86991A9}" presName="thickLine" presStyleLbl="alignNode1" presStyleIdx="16" presStyleCnt="19"/>
      <dgm:spPr/>
    </dgm:pt>
    <dgm:pt modelId="{F8AE4AE1-50DA-4896-BB06-3405C84E9237}" type="pres">
      <dgm:prSet presAssocID="{14B91B67-0ADC-49F6-AC37-DAFCA86991A9}" presName="horz1" presStyleCnt="0"/>
      <dgm:spPr/>
    </dgm:pt>
    <dgm:pt modelId="{3C4F00F4-257A-4A38-AF4C-5A3C4FE1D883}" type="pres">
      <dgm:prSet presAssocID="{14B91B67-0ADC-49F6-AC37-DAFCA86991A9}" presName="tx1" presStyleLbl="revTx" presStyleIdx="16" presStyleCnt="19"/>
      <dgm:spPr/>
    </dgm:pt>
    <dgm:pt modelId="{6B7C867A-F703-4114-915A-A2A7D1C52E6D}" type="pres">
      <dgm:prSet presAssocID="{14B91B67-0ADC-49F6-AC37-DAFCA86991A9}" presName="vert1" presStyleCnt="0"/>
      <dgm:spPr/>
    </dgm:pt>
    <dgm:pt modelId="{1D8A9904-706F-457F-8DD6-7F9FF9371AA5}" type="pres">
      <dgm:prSet presAssocID="{92B22B8A-D115-4B6C-84F4-CDED9D510C7F}" presName="thickLine" presStyleLbl="alignNode1" presStyleIdx="17" presStyleCnt="19"/>
      <dgm:spPr/>
    </dgm:pt>
    <dgm:pt modelId="{E0505945-1F25-4B97-8D26-3AA3B1E450F7}" type="pres">
      <dgm:prSet presAssocID="{92B22B8A-D115-4B6C-84F4-CDED9D510C7F}" presName="horz1" presStyleCnt="0"/>
      <dgm:spPr/>
    </dgm:pt>
    <dgm:pt modelId="{C359ED08-D9EF-49BE-8C96-1A4B9DC1E24B}" type="pres">
      <dgm:prSet presAssocID="{92B22B8A-D115-4B6C-84F4-CDED9D510C7F}" presName="tx1" presStyleLbl="revTx" presStyleIdx="17" presStyleCnt="19"/>
      <dgm:spPr/>
    </dgm:pt>
    <dgm:pt modelId="{826F6CB4-0394-4219-A3B0-612036D6A6CE}" type="pres">
      <dgm:prSet presAssocID="{92B22B8A-D115-4B6C-84F4-CDED9D510C7F}" presName="vert1" presStyleCnt="0"/>
      <dgm:spPr/>
    </dgm:pt>
    <dgm:pt modelId="{743CA966-2408-4189-A569-2B1567F6F00B}" type="pres">
      <dgm:prSet presAssocID="{BD020BA5-D932-40EF-918A-3A10DA899102}" presName="thickLine" presStyleLbl="alignNode1" presStyleIdx="18" presStyleCnt="19"/>
      <dgm:spPr/>
    </dgm:pt>
    <dgm:pt modelId="{A9AE94A8-7CF3-465E-912D-DA2C79038EF3}" type="pres">
      <dgm:prSet presAssocID="{BD020BA5-D932-40EF-918A-3A10DA899102}" presName="horz1" presStyleCnt="0"/>
      <dgm:spPr/>
    </dgm:pt>
    <dgm:pt modelId="{59010DE8-7DCF-4B76-875F-92D24D15B571}" type="pres">
      <dgm:prSet presAssocID="{BD020BA5-D932-40EF-918A-3A10DA899102}" presName="tx1" presStyleLbl="revTx" presStyleIdx="18" presStyleCnt="19"/>
      <dgm:spPr/>
    </dgm:pt>
    <dgm:pt modelId="{3A88A08D-BBA5-49C4-B24D-CE049D3678E8}" type="pres">
      <dgm:prSet presAssocID="{BD020BA5-D932-40EF-918A-3A10DA899102}" presName="vert1" presStyleCnt="0"/>
      <dgm:spPr/>
    </dgm:pt>
  </dgm:ptLst>
  <dgm:cxnLst>
    <dgm:cxn modelId="{8A736808-2ECA-4E8D-9A9D-514CB5BDC2AE}" type="presOf" srcId="{0CDADF8A-456C-487D-941F-18F5671A4CAD}" destId="{50F2A9A1-8990-444D-847C-E06137D8810E}" srcOrd="0" destOrd="0" presId="urn:microsoft.com/office/officeart/2008/layout/LinedList"/>
    <dgm:cxn modelId="{F2CAFB13-BD80-4150-9DC7-5D0210FEF7B0}" srcId="{7A654874-9095-40D5-8DEA-2A5D6254B6FB}" destId="{D2C305F4-993D-40E3-8D07-D314C2E97A5E}" srcOrd="0" destOrd="0" parTransId="{3A2EB361-1E10-47BA-9EC3-C513AE7881C5}" sibTransId="{AAF338DB-FE0E-4369-8518-56E793FEDD0C}"/>
    <dgm:cxn modelId="{2882D919-4DB5-498E-B872-6DE3B49227F3}" type="presOf" srcId="{287E0259-DD64-4D34-9E53-ABCD8C5945AE}" destId="{E6B1005C-7D8D-4C14-830E-43932C4C2174}" srcOrd="0" destOrd="0" presId="urn:microsoft.com/office/officeart/2008/layout/LinedList"/>
    <dgm:cxn modelId="{8DD33625-6A74-4678-ABB3-5E48B7084F66}" type="presOf" srcId="{543B94CC-0EF0-4490-A29C-AC74FCF003D4}" destId="{F8053DB7-C7A8-40AE-9A1F-A947136C369C}" srcOrd="0" destOrd="0" presId="urn:microsoft.com/office/officeart/2008/layout/LinedList"/>
    <dgm:cxn modelId="{20C84F26-0C9B-4230-9796-45C9CA11D08C}" type="presOf" srcId="{92B22B8A-D115-4B6C-84F4-CDED9D510C7F}" destId="{C359ED08-D9EF-49BE-8C96-1A4B9DC1E24B}" srcOrd="0" destOrd="0" presId="urn:microsoft.com/office/officeart/2008/layout/LinedList"/>
    <dgm:cxn modelId="{88568028-C4C3-48EB-BF36-200D33D401AB}" srcId="{7A654874-9095-40D5-8DEA-2A5D6254B6FB}" destId="{BCE7E055-10C3-4318-87D1-1542C287E19F}" srcOrd="3" destOrd="0" parTransId="{339BFADB-9656-43D0-996F-7484DC9C5AB6}" sibTransId="{04ABD6AB-7B12-441F-87C8-0A54A2AA99E1}"/>
    <dgm:cxn modelId="{B9ED932B-18AC-4BE6-A9AF-050D490CB6FF}" type="presOf" srcId="{249E0BB7-6F22-4B0A-AB24-53E1048180A4}" destId="{D892C532-B855-4FC8-BF82-09B9BB464E2B}" srcOrd="0" destOrd="0" presId="urn:microsoft.com/office/officeart/2008/layout/LinedList"/>
    <dgm:cxn modelId="{327A902E-3661-4C4A-A796-DBFDE8336D01}" srcId="{7A654874-9095-40D5-8DEA-2A5D6254B6FB}" destId="{AD8EAD02-7CB3-4283-BCB0-86C44BD36D7C}" srcOrd="12" destOrd="0" parTransId="{56EA45AF-7C48-4C41-83FD-300829B890FC}" sibTransId="{535A773A-8734-454A-81F3-F8C25DEE6C4D}"/>
    <dgm:cxn modelId="{561FDC32-7A3A-4A82-A551-12A6F3BFEF1F}" type="presOf" srcId="{7A654874-9095-40D5-8DEA-2A5D6254B6FB}" destId="{FA42D59F-D613-49DC-92C3-1D2177698BDB}" srcOrd="0" destOrd="0" presId="urn:microsoft.com/office/officeart/2008/layout/LinedList"/>
    <dgm:cxn modelId="{20657861-9A31-4256-A8A2-C1A9074CF2D8}" srcId="{7A654874-9095-40D5-8DEA-2A5D6254B6FB}" destId="{FE0CA292-8BCC-4AC4-B21A-FF28E4768813}" srcOrd="2" destOrd="0" parTransId="{DD4A8E12-75D9-44CA-AC82-105B7CFBE3A1}" sibTransId="{C15C3362-E4AE-4C5D-8221-376F9550F57A}"/>
    <dgm:cxn modelId="{9017ED61-9230-4AA4-8F77-A9C01B2D41BC}" type="presOf" srcId="{F804D750-48BA-4B1E-90D7-AC18DB0B516A}" destId="{D12420A5-56BA-429E-A80E-CEE070C7ADC0}" srcOrd="0" destOrd="0" presId="urn:microsoft.com/office/officeart/2008/layout/LinedList"/>
    <dgm:cxn modelId="{12464A6E-B7FA-4A14-9F29-9D476228E533}" type="presOf" srcId="{5514F93F-67CF-4F47-A92D-15393F8B4DF7}" destId="{1B62BE51-D39B-4301-B278-F1F13679BCFB}" srcOrd="0" destOrd="0" presId="urn:microsoft.com/office/officeart/2008/layout/LinedList"/>
    <dgm:cxn modelId="{74855472-F4C3-4A9F-B7C1-631568A5FA6C}" type="presOf" srcId="{14B91B67-0ADC-49F6-AC37-DAFCA86991A9}" destId="{3C4F00F4-257A-4A38-AF4C-5A3C4FE1D883}" srcOrd="0" destOrd="0" presId="urn:microsoft.com/office/officeart/2008/layout/LinedList"/>
    <dgm:cxn modelId="{29D5FB74-94F1-4876-9DEA-E0092A1287D5}" type="presOf" srcId="{D2C305F4-993D-40E3-8D07-D314C2E97A5E}" destId="{97F28C10-C08E-4986-B1B0-A80663688D0F}" srcOrd="0" destOrd="0" presId="urn:microsoft.com/office/officeart/2008/layout/LinedList"/>
    <dgm:cxn modelId="{EF90DB57-6472-4212-85D4-8FAAF7EDA1D3}" srcId="{7A654874-9095-40D5-8DEA-2A5D6254B6FB}" destId="{F4CF8F3A-C86A-4AE9-9589-4BC8859DB15D}" srcOrd="11" destOrd="0" parTransId="{B8A51ED4-769B-4C9D-BAFD-753CE3F37010}" sibTransId="{C595DA22-17A8-48BB-9CC6-608E0977C7C9}"/>
    <dgm:cxn modelId="{529F7659-AE6C-4E4E-AFED-735B895F000A}" type="presOf" srcId="{855BA4C3-9409-48ED-AA62-C9004D468E18}" destId="{55EB32E1-B3EF-4472-9526-7D18B07AE675}" srcOrd="0" destOrd="0" presId="urn:microsoft.com/office/officeart/2008/layout/LinedList"/>
    <dgm:cxn modelId="{DB2EE27A-EC02-4AE7-B699-F260DEDDF81E}" srcId="{7A654874-9095-40D5-8DEA-2A5D6254B6FB}" destId="{BD020BA5-D932-40EF-918A-3A10DA899102}" srcOrd="18" destOrd="0" parTransId="{31AB1576-6413-48FC-B637-E62BA227E382}" sibTransId="{83EA3985-2F71-4228-B5B8-AF1391F9ACB9}"/>
    <dgm:cxn modelId="{26E79688-377B-431B-8453-25D814CBDB35}" srcId="{7A654874-9095-40D5-8DEA-2A5D6254B6FB}" destId="{92B22B8A-D115-4B6C-84F4-CDED9D510C7F}" srcOrd="17" destOrd="0" parTransId="{C1391443-A3FC-474A-94FE-D3D2AA3A6094}" sibTransId="{4AF5B0F7-35F8-4A81-BCD5-3D6FA78E7B46}"/>
    <dgm:cxn modelId="{3516338A-E618-4F9E-B1C9-C787B8611423}" type="presOf" srcId="{F4CF8F3A-C86A-4AE9-9589-4BC8859DB15D}" destId="{9DDEC309-706B-4D80-BE13-1E4DF063B862}" srcOrd="0" destOrd="0" presId="urn:microsoft.com/office/officeart/2008/layout/LinedList"/>
    <dgm:cxn modelId="{4482208B-D9D8-43CA-A380-51F66452E49F}" srcId="{7A654874-9095-40D5-8DEA-2A5D6254B6FB}" destId="{0CDADF8A-456C-487D-941F-18F5671A4CAD}" srcOrd="8" destOrd="0" parTransId="{E981BE37-4190-4305-8CED-D2E88F198947}" sibTransId="{EB4282FF-68E9-4BA3-AAB4-B6502839E99F}"/>
    <dgm:cxn modelId="{4B32958B-A79D-40CE-842D-66464D706360}" srcId="{7A654874-9095-40D5-8DEA-2A5D6254B6FB}" destId="{287E0259-DD64-4D34-9E53-ABCD8C5945AE}" srcOrd="15" destOrd="0" parTransId="{85BB4267-21DB-4FEA-B3DF-9CC461603201}" sibTransId="{C8512E78-6F27-4070-ACFC-6A8E8DFBAA1B}"/>
    <dgm:cxn modelId="{EDAFA891-FC9C-4DDB-9235-C904A7CFDF2E}" srcId="{7A654874-9095-40D5-8DEA-2A5D6254B6FB}" destId="{5514F93F-67CF-4F47-A92D-15393F8B4DF7}" srcOrd="1" destOrd="0" parTransId="{719D13F2-80BA-41E5-81BD-4D8282EE0097}" sibTransId="{0CF607B1-E9F7-43D9-BA4C-B3F3D66C777C}"/>
    <dgm:cxn modelId="{2E12CA94-F565-4E4E-98AE-AE294B613CCB}" type="presOf" srcId="{FE0CA292-8BCC-4AC4-B21A-FF28E4768813}" destId="{DE741C3C-6698-457B-9388-D53E08B75C1D}" srcOrd="0" destOrd="0" presId="urn:microsoft.com/office/officeart/2008/layout/LinedList"/>
    <dgm:cxn modelId="{673258A0-B8B5-43A8-9A0F-882CEF95A46E}" type="presOf" srcId="{BCE7E055-10C3-4318-87D1-1542C287E19F}" destId="{B5845B41-20EF-438E-A20B-9359F0624C7E}" srcOrd="0" destOrd="0" presId="urn:microsoft.com/office/officeart/2008/layout/LinedList"/>
    <dgm:cxn modelId="{F02EA0A6-48AA-49AD-A171-8DFF30ED3DA8}" type="presOf" srcId="{BD020BA5-D932-40EF-918A-3A10DA899102}" destId="{59010DE8-7DCF-4B76-875F-92D24D15B571}" srcOrd="0" destOrd="0" presId="urn:microsoft.com/office/officeart/2008/layout/LinedList"/>
    <dgm:cxn modelId="{89B05DA7-305A-4BE5-B84C-74A958515ACD}" srcId="{7A654874-9095-40D5-8DEA-2A5D6254B6FB}" destId="{878FBE7B-DE4B-4F45-8503-CAADA34F2EBB}" srcOrd="10" destOrd="0" parTransId="{A26B7448-86B1-478E-BEC3-84654E090316}" sibTransId="{E42704DA-D13E-47E2-991B-34A701719699}"/>
    <dgm:cxn modelId="{6036CDB7-82EF-4E4B-92A8-DAFEB6503E8D}" srcId="{7A654874-9095-40D5-8DEA-2A5D6254B6FB}" destId="{249E0BB7-6F22-4B0A-AB24-53E1048180A4}" srcOrd="7" destOrd="0" parTransId="{90E66690-5E39-45E2-940A-55E45A7F3719}" sibTransId="{90AEE1DF-B777-4EC2-95D9-D41AA8CD03D0}"/>
    <dgm:cxn modelId="{31449AC1-A0CA-4545-A318-DAA4BDEF9808}" srcId="{7A654874-9095-40D5-8DEA-2A5D6254B6FB}" destId="{543B94CC-0EF0-4490-A29C-AC74FCF003D4}" srcOrd="6" destOrd="0" parTransId="{52AF48A3-A55E-4A48-9C65-5D9426750C37}" sibTransId="{21E8D7DF-4FD1-4B0F-A389-304C84BB378A}"/>
    <dgm:cxn modelId="{861412C3-0204-4695-B2F7-7FFFCD95D355}" type="presOf" srcId="{DD40865D-0D16-4B66-88EA-C6FB628640AA}" destId="{FFD5A4FB-6513-4461-9662-0BA9DA384CFA}" srcOrd="0" destOrd="0" presId="urn:microsoft.com/office/officeart/2008/layout/LinedList"/>
    <dgm:cxn modelId="{DDE590C4-956E-4DB6-B9E8-3B9796BF8AF2}" srcId="{7A654874-9095-40D5-8DEA-2A5D6254B6FB}" destId="{DD40865D-0D16-4B66-88EA-C6FB628640AA}" srcOrd="14" destOrd="0" parTransId="{DFDAB39B-5A90-42AC-B3F7-64F32212AD67}" sibTransId="{1F2D43F5-1E0C-4340-B6DF-0004EAFB4B84}"/>
    <dgm:cxn modelId="{3677F6C7-C190-46C6-9E1A-AF8F9297BF83}" srcId="{7A654874-9095-40D5-8DEA-2A5D6254B6FB}" destId="{14B91B67-0ADC-49F6-AC37-DAFCA86991A9}" srcOrd="16" destOrd="0" parTransId="{7A4E44B2-F9F3-43FF-AAAF-F23F3980674D}" sibTransId="{8110D57B-184F-4F5B-8B09-66AAD2837B19}"/>
    <dgm:cxn modelId="{73D9DECF-7AE9-4579-8D27-CB95DA8D5959}" srcId="{7A654874-9095-40D5-8DEA-2A5D6254B6FB}" destId="{855BA4C3-9409-48ED-AA62-C9004D468E18}" srcOrd="5" destOrd="0" parTransId="{744BA6E1-E338-404B-96CF-9865F3E121F5}" sibTransId="{C79D97A6-DB35-46CC-9558-E6B75B0E07F9}"/>
    <dgm:cxn modelId="{479869D5-D423-4483-A64E-2AEDF8C8C157}" type="presOf" srcId="{AD8EAD02-7CB3-4283-BCB0-86C44BD36D7C}" destId="{F23A3424-1CD0-4C5F-86B1-95E238036967}" srcOrd="0" destOrd="0" presId="urn:microsoft.com/office/officeart/2008/layout/LinedList"/>
    <dgm:cxn modelId="{25CEAED7-1101-4EBF-BFB2-B01FE68A0079}" srcId="{7A654874-9095-40D5-8DEA-2A5D6254B6FB}" destId="{8F8AA497-4ADD-4EBE-B468-2212F1DBFDAC}" srcOrd="9" destOrd="0" parTransId="{3C8B169B-355F-4EDA-8233-050B3B7119A2}" sibTransId="{BA3B31FA-C625-4F63-9EAF-489C03168C3B}"/>
    <dgm:cxn modelId="{188434DC-D055-4154-9E39-123C1A10BB3A}" type="presOf" srcId="{878FBE7B-DE4B-4F45-8503-CAADA34F2EBB}" destId="{C6908894-EA5D-46E1-B186-67F129FEF50E}" srcOrd="0" destOrd="0" presId="urn:microsoft.com/office/officeart/2008/layout/LinedList"/>
    <dgm:cxn modelId="{B320BCF1-6B73-487C-944B-39897DB12453}" srcId="{7A654874-9095-40D5-8DEA-2A5D6254B6FB}" destId="{6F5058AF-86B7-4C9B-BF89-0C74EC93A9CD}" srcOrd="4" destOrd="0" parTransId="{89F43B0B-30CE-416F-B177-DBBAFEBEB3DE}" sibTransId="{C533ED01-4E38-40EF-B4D6-043BDED63D67}"/>
    <dgm:cxn modelId="{3B5369F5-B027-48FA-BCC6-DBAE15800CDF}" srcId="{7A654874-9095-40D5-8DEA-2A5D6254B6FB}" destId="{F804D750-48BA-4B1E-90D7-AC18DB0B516A}" srcOrd="13" destOrd="0" parTransId="{456AB0CE-9EB8-4272-9F88-A2E58F765051}" sibTransId="{EECBBE93-0385-45C8-A354-B97178B31F1F}"/>
    <dgm:cxn modelId="{F64A13FB-E378-4D2B-8638-5DE313B5C4C1}" type="presOf" srcId="{6F5058AF-86B7-4C9B-BF89-0C74EC93A9CD}" destId="{C354D0FA-98F5-48A1-B168-23A6613D889D}" srcOrd="0" destOrd="0" presId="urn:microsoft.com/office/officeart/2008/layout/LinedList"/>
    <dgm:cxn modelId="{431A3BFE-B229-4182-B087-1C260609454E}" type="presOf" srcId="{8F8AA497-4ADD-4EBE-B468-2212F1DBFDAC}" destId="{A4E25861-6D3E-4CF2-AE4D-4F7AB51ADB5F}" srcOrd="0" destOrd="0" presId="urn:microsoft.com/office/officeart/2008/layout/LinedList"/>
    <dgm:cxn modelId="{26E08354-F246-45D2-8F5F-3A89CF3F730E}" type="presParOf" srcId="{FA42D59F-D613-49DC-92C3-1D2177698BDB}" destId="{E41527B3-88DA-4E70-BFC3-861B6EDD7810}" srcOrd="0" destOrd="0" presId="urn:microsoft.com/office/officeart/2008/layout/LinedList"/>
    <dgm:cxn modelId="{D4764F34-EB73-4569-9A39-EB2831481A4B}" type="presParOf" srcId="{FA42D59F-D613-49DC-92C3-1D2177698BDB}" destId="{17E167E5-8706-46F1-9BD7-13E301854DF5}" srcOrd="1" destOrd="0" presId="urn:microsoft.com/office/officeart/2008/layout/LinedList"/>
    <dgm:cxn modelId="{1EC679A0-EC3E-4420-9189-EBFF7337797A}" type="presParOf" srcId="{17E167E5-8706-46F1-9BD7-13E301854DF5}" destId="{97F28C10-C08E-4986-B1B0-A80663688D0F}" srcOrd="0" destOrd="0" presId="urn:microsoft.com/office/officeart/2008/layout/LinedList"/>
    <dgm:cxn modelId="{19EDC5ED-6D48-43B5-B195-3D8C8D092908}" type="presParOf" srcId="{17E167E5-8706-46F1-9BD7-13E301854DF5}" destId="{91D0EEFB-6D29-46E6-B95E-D67DF8FFCAD4}" srcOrd="1" destOrd="0" presId="urn:microsoft.com/office/officeart/2008/layout/LinedList"/>
    <dgm:cxn modelId="{2548A136-4DBA-4A9C-AF92-F46AA96C6330}" type="presParOf" srcId="{FA42D59F-D613-49DC-92C3-1D2177698BDB}" destId="{5DFD37D1-A826-4D5A-875C-D0E2DF5AC7C7}" srcOrd="2" destOrd="0" presId="urn:microsoft.com/office/officeart/2008/layout/LinedList"/>
    <dgm:cxn modelId="{8396606F-E417-48AD-836C-0FB66C3E7780}" type="presParOf" srcId="{FA42D59F-D613-49DC-92C3-1D2177698BDB}" destId="{4444E1D5-DDFB-43AD-98A0-283FF79A1FD8}" srcOrd="3" destOrd="0" presId="urn:microsoft.com/office/officeart/2008/layout/LinedList"/>
    <dgm:cxn modelId="{A74C5C13-B757-445F-AA89-5A03D1777705}" type="presParOf" srcId="{4444E1D5-DDFB-43AD-98A0-283FF79A1FD8}" destId="{1B62BE51-D39B-4301-B278-F1F13679BCFB}" srcOrd="0" destOrd="0" presId="urn:microsoft.com/office/officeart/2008/layout/LinedList"/>
    <dgm:cxn modelId="{EEFAAC26-1603-42B1-B71F-F678899D67AB}" type="presParOf" srcId="{4444E1D5-DDFB-43AD-98A0-283FF79A1FD8}" destId="{EF0E615B-F08C-421F-94D3-705AF6B5ABF4}" srcOrd="1" destOrd="0" presId="urn:microsoft.com/office/officeart/2008/layout/LinedList"/>
    <dgm:cxn modelId="{AB0EF585-E761-4F15-A6CF-B2BDE9C644B7}" type="presParOf" srcId="{FA42D59F-D613-49DC-92C3-1D2177698BDB}" destId="{0185AA59-BE2B-4FB6-A725-9CB1A592CFB9}" srcOrd="4" destOrd="0" presId="urn:microsoft.com/office/officeart/2008/layout/LinedList"/>
    <dgm:cxn modelId="{435C70F1-B329-48C4-98A6-2E4E8E0D01EB}" type="presParOf" srcId="{FA42D59F-D613-49DC-92C3-1D2177698BDB}" destId="{3E11889A-FD24-46AA-82A4-FE968E21FC0A}" srcOrd="5" destOrd="0" presId="urn:microsoft.com/office/officeart/2008/layout/LinedList"/>
    <dgm:cxn modelId="{A744FF12-71B5-429C-931F-BA7387088614}" type="presParOf" srcId="{3E11889A-FD24-46AA-82A4-FE968E21FC0A}" destId="{DE741C3C-6698-457B-9388-D53E08B75C1D}" srcOrd="0" destOrd="0" presId="urn:microsoft.com/office/officeart/2008/layout/LinedList"/>
    <dgm:cxn modelId="{54B83F59-E690-401E-9D31-26B0B09BFD0E}" type="presParOf" srcId="{3E11889A-FD24-46AA-82A4-FE968E21FC0A}" destId="{2AC58536-1F50-4157-AECC-BA6EF873313F}" srcOrd="1" destOrd="0" presId="urn:microsoft.com/office/officeart/2008/layout/LinedList"/>
    <dgm:cxn modelId="{6F40F518-6584-469A-B7BB-5CEECA9701C7}" type="presParOf" srcId="{FA42D59F-D613-49DC-92C3-1D2177698BDB}" destId="{5760D280-E47A-4705-A8F1-3FFF11FAAC94}" srcOrd="6" destOrd="0" presId="urn:microsoft.com/office/officeart/2008/layout/LinedList"/>
    <dgm:cxn modelId="{B8B4BBEC-5962-4DC8-9311-E3C5ECF70E37}" type="presParOf" srcId="{FA42D59F-D613-49DC-92C3-1D2177698BDB}" destId="{5928F380-2C63-4F0D-96A2-F242301FF1AF}" srcOrd="7" destOrd="0" presId="urn:microsoft.com/office/officeart/2008/layout/LinedList"/>
    <dgm:cxn modelId="{03DF1FF7-1F05-4E0D-9755-DD36876F638B}" type="presParOf" srcId="{5928F380-2C63-4F0D-96A2-F242301FF1AF}" destId="{B5845B41-20EF-438E-A20B-9359F0624C7E}" srcOrd="0" destOrd="0" presId="urn:microsoft.com/office/officeart/2008/layout/LinedList"/>
    <dgm:cxn modelId="{37EEE15E-E3AE-455D-A042-14F7D92F3F5B}" type="presParOf" srcId="{5928F380-2C63-4F0D-96A2-F242301FF1AF}" destId="{BA04B299-50D0-496A-8D41-CBD16947ED19}" srcOrd="1" destOrd="0" presId="urn:microsoft.com/office/officeart/2008/layout/LinedList"/>
    <dgm:cxn modelId="{3F83687D-E48A-4AC8-A7FA-D4E2CD2A97B6}" type="presParOf" srcId="{FA42D59F-D613-49DC-92C3-1D2177698BDB}" destId="{0F7FE01C-2ADB-4FA4-A8C1-1AB2F67AE4B6}" srcOrd="8" destOrd="0" presId="urn:microsoft.com/office/officeart/2008/layout/LinedList"/>
    <dgm:cxn modelId="{F7CB95D2-6C38-4F8E-B6B1-EF6E3D83FEBF}" type="presParOf" srcId="{FA42D59F-D613-49DC-92C3-1D2177698BDB}" destId="{2EA4BD4A-2A86-4197-80B4-B407BD2F55EF}" srcOrd="9" destOrd="0" presId="urn:microsoft.com/office/officeart/2008/layout/LinedList"/>
    <dgm:cxn modelId="{7E58A422-AEAF-44A0-A914-5ADA74F1F0B3}" type="presParOf" srcId="{2EA4BD4A-2A86-4197-80B4-B407BD2F55EF}" destId="{C354D0FA-98F5-48A1-B168-23A6613D889D}" srcOrd="0" destOrd="0" presId="urn:microsoft.com/office/officeart/2008/layout/LinedList"/>
    <dgm:cxn modelId="{4367B555-1F46-424D-BA07-1CAD3E346A46}" type="presParOf" srcId="{2EA4BD4A-2A86-4197-80B4-B407BD2F55EF}" destId="{F891800F-C02E-4554-999F-86760FB6B386}" srcOrd="1" destOrd="0" presId="urn:microsoft.com/office/officeart/2008/layout/LinedList"/>
    <dgm:cxn modelId="{5F68C2EE-BCBE-4C12-9759-444A80019DC1}" type="presParOf" srcId="{FA42D59F-D613-49DC-92C3-1D2177698BDB}" destId="{17FC9414-5C54-477B-8040-E6460E3A556A}" srcOrd="10" destOrd="0" presId="urn:microsoft.com/office/officeart/2008/layout/LinedList"/>
    <dgm:cxn modelId="{0B18005C-BFFA-4581-8DCD-97EEAA1DDC80}" type="presParOf" srcId="{FA42D59F-D613-49DC-92C3-1D2177698BDB}" destId="{89C88232-B360-43C1-8DB4-338970D621DD}" srcOrd="11" destOrd="0" presId="urn:microsoft.com/office/officeart/2008/layout/LinedList"/>
    <dgm:cxn modelId="{997326A1-18B1-4F9B-B9B1-8D25A076003C}" type="presParOf" srcId="{89C88232-B360-43C1-8DB4-338970D621DD}" destId="{55EB32E1-B3EF-4472-9526-7D18B07AE675}" srcOrd="0" destOrd="0" presId="urn:microsoft.com/office/officeart/2008/layout/LinedList"/>
    <dgm:cxn modelId="{FEF32C2D-0194-49CF-AFB7-18061754661C}" type="presParOf" srcId="{89C88232-B360-43C1-8DB4-338970D621DD}" destId="{3C1075F5-69B2-469B-9E49-D2EF877107A3}" srcOrd="1" destOrd="0" presId="urn:microsoft.com/office/officeart/2008/layout/LinedList"/>
    <dgm:cxn modelId="{2FD6E958-DF8D-4574-B617-980489B30A9B}" type="presParOf" srcId="{FA42D59F-D613-49DC-92C3-1D2177698BDB}" destId="{B0692A47-03EB-4A6A-B13D-6D856612524B}" srcOrd="12" destOrd="0" presId="urn:microsoft.com/office/officeart/2008/layout/LinedList"/>
    <dgm:cxn modelId="{45FDC8A2-1312-4160-861A-163C12A25471}" type="presParOf" srcId="{FA42D59F-D613-49DC-92C3-1D2177698BDB}" destId="{D66D99CC-6C75-4B0A-836E-6356932C45D1}" srcOrd="13" destOrd="0" presId="urn:microsoft.com/office/officeart/2008/layout/LinedList"/>
    <dgm:cxn modelId="{21CF0162-8758-45FC-8932-E486BA5EABB2}" type="presParOf" srcId="{D66D99CC-6C75-4B0A-836E-6356932C45D1}" destId="{F8053DB7-C7A8-40AE-9A1F-A947136C369C}" srcOrd="0" destOrd="0" presId="urn:microsoft.com/office/officeart/2008/layout/LinedList"/>
    <dgm:cxn modelId="{56492D4F-4350-43DD-A4A7-D973B6C2FC63}" type="presParOf" srcId="{D66D99CC-6C75-4B0A-836E-6356932C45D1}" destId="{D5EDF792-6172-4E93-A415-3022D5512D97}" srcOrd="1" destOrd="0" presId="urn:microsoft.com/office/officeart/2008/layout/LinedList"/>
    <dgm:cxn modelId="{405E8297-21AD-4973-81B4-D63D5F9348DD}" type="presParOf" srcId="{FA42D59F-D613-49DC-92C3-1D2177698BDB}" destId="{D92D7ED7-B1F0-486D-B904-00CDB94716A8}" srcOrd="14" destOrd="0" presId="urn:microsoft.com/office/officeart/2008/layout/LinedList"/>
    <dgm:cxn modelId="{CA1E69AF-FF86-4821-9CA0-A490BB65EFAA}" type="presParOf" srcId="{FA42D59F-D613-49DC-92C3-1D2177698BDB}" destId="{B65D7C60-AF3C-4C6D-9925-C7B374E362DA}" srcOrd="15" destOrd="0" presId="urn:microsoft.com/office/officeart/2008/layout/LinedList"/>
    <dgm:cxn modelId="{2694E1D9-F507-4A09-81A8-24C01BBA61E8}" type="presParOf" srcId="{B65D7C60-AF3C-4C6D-9925-C7B374E362DA}" destId="{D892C532-B855-4FC8-BF82-09B9BB464E2B}" srcOrd="0" destOrd="0" presId="urn:microsoft.com/office/officeart/2008/layout/LinedList"/>
    <dgm:cxn modelId="{9134A447-298C-46DF-8309-0DA1FDD05C8A}" type="presParOf" srcId="{B65D7C60-AF3C-4C6D-9925-C7B374E362DA}" destId="{E5EDF6F4-EA5D-4EE7-9BAC-11692CF21AA0}" srcOrd="1" destOrd="0" presId="urn:microsoft.com/office/officeart/2008/layout/LinedList"/>
    <dgm:cxn modelId="{824D6766-E219-48B0-84A6-0ECF3CE96D86}" type="presParOf" srcId="{FA42D59F-D613-49DC-92C3-1D2177698BDB}" destId="{819751B6-25B8-4061-A7A1-2E6DAD260F29}" srcOrd="16" destOrd="0" presId="urn:microsoft.com/office/officeart/2008/layout/LinedList"/>
    <dgm:cxn modelId="{7A02A4C3-7AE3-42D3-B6AC-58FF912C2F52}" type="presParOf" srcId="{FA42D59F-D613-49DC-92C3-1D2177698BDB}" destId="{ECB179D1-A63C-4E5F-A40E-A65CE91B411B}" srcOrd="17" destOrd="0" presId="urn:microsoft.com/office/officeart/2008/layout/LinedList"/>
    <dgm:cxn modelId="{E9B02BF1-D074-4C1C-96D7-D328FD71E595}" type="presParOf" srcId="{ECB179D1-A63C-4E5F-A40E-A65CE91B411B}" destId="{50F2A9A1-8990-444D-847C-E06137D8810E}" srcOrd="0" destOrd="0" presId="urn:microsoft.com/office/officeart/2008/layout/LinedList"/>
    <dgm:cxn modelId="{E9F830BA-54AB-4BAF-AB94-1446E9F48AD8}" type="presParOf" srcId="{ECB179D1-A63C-4E5F-A40E-A65CE91B411B}" destId="{24A91C95-1C64-4FC7-93B2-8BC18CBE6280}" srcOrd="1" destOrd="0" presId="urn:microsoft.com/office/officeart/2008/layout/LinedList"/>
    <dgm:cxn modelId="{496DDB54-6895-415D-ABA9-D710B4DD8564}" type="presParOf" srcId="{FA42D59F-D613-49DC-92C3-1D2177698BDB}" destId="{96205AA1-376D-4007-9ED3-F5D15BFCC350}" srcOrd="18" destOrd="0" presId="urn:microsoft.com/office/officeart/2008/layout/LinedList"/>
    <dgm:cxn modelId="{6C10B7E1-0132-4A26-B021-B6A074DB0FA4}" type="presParOf" srcId="{FA42D59F-D613-49DC-92C3-1D2177698BDB}" destId="{70425B2B-F13F-4A94-B238-7747EA5E7D5E}" srcOrd="19" destOrd="0" presId="urn:microsoft.com/office/officeart/2008/layout/LinedList"/>
    <dgm:cxn modelId="{61E91432-8A7D-433A-8B54-B9524AD0F6B4}" type="presParOf" srcId="{70425B2B-F13F-4A94-B238-7747EA5E7D5E}" destId="{A4E25861-6D3E-4CF2-AE4D-4F7AB51ADB5F}" srcOrd="0" destOrd="0" presId="urn:microsoft.com/office/officeart/2008/layout/LinedList"/>
    <dgm:cxn modelId="{3FB4715A-B034-4958-800F-B2076A8C924D}" type="presParOf" srcId="{70425B2B-F13F-4A94-B238-7747EA5E7D5E}" destId="{D716EE12-16C7-425E-A279-2D4ACE9D57C3}" srcOrd="1" destOrd="0" presId="urn:microsoft.com/office/officeart/2008/layout/LinedList"/>
    <dgm:cxn modelId="{112F0B50-4427-47D6-A027-7DFD2D59F7CB}" type="presParOf" srcId="{FA42D59F-D613-49DC-92C3-1D2177698BDB}" destId="{758842A3-2CD4-4EE3-A918-F8B21AD5EA1B}" srcOrd="20" destOrd="0" presId="urn:microsoft.com/office/officeart/2008/layout/LinedList"/>
    <dgm:cxn modelId="{E177C048-5659-4BA0-B5AB-E3068878D8E5}" type="presParOf" srcId="{FA42D59F-D613-49DC-92C3-1D2177698BDB}" destId="{2A59FF21-0168-428E-8643-3BA4933A2E5F}" srcOrd="21" destOrd="0" presId="urn:microsoft.com/office/officeart/2008/layout/LinedList"/>
    <dgm:cxn modelId="{8415554E-28C0-4DA3-94DF-2E480632B614}" type="presParOf" srcId="{2A59FF21-0168-428E-8643-3BA4933A2E5F}" destId="{C6908894-EA5D-46E1-B186-67F129FEF50E}" srcOrd="0" destOrd="0" presId="urn:microsoft.com/office/officeart/2008/layout/LinedList"/>
    <dgm:cxn modelId="{22DA8A48-787F-49FE-BB46-30483B75A94B}" type="presParOf" srcId="{2A59FF21-0168-428E-8643-3BA4933A2E5F}" destId="{528FE9BF-DEE8-4A8B-A0C9-C083A0228A67}" srcOrd="1" destOrd="0" presId="urn:microsoft.com/office/officeart/2008/layout/LinedList"/>
    <dgm:cxn modelId="{39229484-9D3E-47F5-B436-CC709D82A36B}" type="presParOf" srcId="{FA42D59F-D613-49DC-92C3-1D2177698BDB}" destId="{E2449A3D-D1E8-4712-9A0C-2BE5CA04AFE6}" srcOrd="22" destOrd="0" presId="urn:microsoft.com/office/officeart/2008/layout/LinedList"/>
    <dgm:cxn modelId="{04B8E011-CF07-4E6B-9C6F-7E686AA3C2BB}" type="presParOf" srcId="{FA42D59F-D613-49DC-92C3-1D2177698BDB}" destId="{6A6E305A-48B5-485E-8F8F-8A7E9A0256D4}" srcOrd="23" destOrd="0" presId="urn:microsoft.com/office/officeart/2008/layout/LinedList"/>
    <dgm:cxn modelId="{ABCE7C47-3CD0-4372-A3F3-8E3640AB8E12}" type="presParOf" srcId="{6A6E305A-48B5-485E-8F8F-8A7E9A0256D4}" destId="{9DDEC309-706B-4D80-BE13-1E4DF063B862}" srcOrd="0" destOrd="0" presId="urn:microsoft.com/office/officeart/2008/layout/LinedList"/>
    <dgm:cxn modelId="{CEEF416D-89D3-4513-BBCF-9C96E1F64804}" type="presParOf" srcId="{6A6E305A-48B5-485E-8F8F-8A7E9A0256D4}" destId="{802557AF-36FF-43C5-9922-C6D08534A332}" srcOrd="1" destOrd="0" presId="urn:microsoft.com/office/officeart/2008/layout/LinedList"/>
    <dgm:cxn modelId="{605FF23E-226D-47C1-8BB3-6737396077DF}" type="presParOf" srcId="{FA42D59F-D613-49DC-92C3-1D2177698BDB}" destId="{1B399AD9-926D-483D-B079-789C06D8BFE3}" srcOrd="24" destOrd="0" presId="urn:microsoft.com/office/officeart/2008/layout/LinedList"/>
    <dgm:cxn modelId="{30561BC5-30A9-4B9C-8804-36F0AE3444EB}" type="presParOf" srcId="{FA42D59F-D613-49DC-92C3-1D2177698BDB}" destId="{826D733E-68F5-4C2E-AAA7-D858C4B52DEE}" srcOrd="25" destOrd="0" presId="urn:microsoft.com/office/officeart/2008/layout/LinedList"/>
    <dgm:cxn modelId="{A275DA2B-666D-49C2-A9E1-CF502A351FBB}" type="presParOf" srcId="{826D733E-68F5-4C2E-AAA7-D858C4B52DEE}" destId="{F23A3424-1CD0-4C5F-86B1-95E238036967}" srcOrd="0" destOrd="0" presId="urn:microsoft.com/office/officeart/2008/layout/LinedList"/>
    <dgm:cxn modelId="{8A4B265F-DE03-43D2-A605-A561952D26C0}" type="presParOf" srcId="{826D733E-68F5-4C2E-AAA7-D858C4B52DEE}" destId="{56BE9012-8662-4DD2-92B1-60376589E345}" srcOrd="1" destOrd="0" presId="urn:microsoft.com/office/officeart/2008/layout/LinedList"/>
    <dgm:cxn modelId="{F43A8E80-AFBE-4C65-A648-07880C711DC3}" type="presParOf" srcId="{FA42D59F-D613-49DC-92C3-1D2177698BDB}" destId="{F00EB983-B1E7-4CAF-A19B-55F5D9DB78BC}" srcOrd="26" destOrd="0" presId="urn:microsoft.com/office/officeart/2008/layout/LinedList"/>
    <dgm:cxn modelId="{06DCE2FA-667D-4E4F-9098-9603E89E5A52}" type="presParOf" srcId="{FA42D59F-D613-49DC-92C3-1D2177698BDB}" destId="{A223DAAB-3B5E-4C9D-B285-F426424F0E56}" srcOrd="27" destOrd="0" presId="urn:microsoft.com/office/officeart/2008/layout/LinedList"/>
    <dgm:cxn modelId="{2831750A-B3EC-4457-A6B9-2DB278E4952B}" type="presParOf" srcId="{A223DAAB-3B5E-4C9D-B285-F426424F0E56}" destId="{D12420A5-56BA-429E-A80E-CEE070C7ADC0}" srcOrd="0" destOrd="0" presId="urn:microsoft.com/office/officeart/2008/layout/LinedList"/>
    <dgm:cxn modelId="{C73A68D0-35C9-480B-8399-F5B3C3685183}" type="presParOf" srcId="{A223DAAB-3B5E-4C9D-B285-F426424F0E56}" destId="{9752D280-2F00-41CB-B663-2B514DD73C6F}" srcOrd="1" destOrd="0" presId="urn:microsoft.com/office/officeart/2008/layout/LinedList"/>
    <dgm:cxn modelId="{AEE4B036-B852-4877-B1AF-92BF3A469843}" type="presParOf" srcId="{FA42D59F-D613-49DC-92C3-1D2177698BDB}" destId="{305F970E-AA11-414E-8583-4771CE434D94}" srcOrd="28" destOrd="0" presId="urn:microsoft.com/office/officeart/2008/layout/LinedList"/>
    <dgm:cxn modelId="{8E15A271-CA23-4EEC-9BB6-4D418BA478EF}" type="presParOf" srcId="{FA42D59F-D613-49DC-92C3-1D2177698BDB}" destId="{8B23CA46-F39B-434E-A94F-5FC7A3627183}" srcOrd="29" destOrd="0" presId="urn:microsoft.com/office/officeart/2008/layout/LinedList"/>
    <dgm:cxn modelId="{D6008AAA-D875-4D8C-906A-4839D98B19CD}" type="presParOf" srcId="{8B23CA46-F39B-434E-A94F-5FC7A3627183}" destId="{FFD5A4FB-6513-4461-9662-0BA9DA384CFA}" srcOrd="0" destOrd="0" presId="urn:microsoft.com/office/officeart/2008/layout/LinedList"/>
    <dgm:cxn modelId="{150D7906-48F3-4723-98DD-FC185AB43591}" type="presParOf" srcId="{8B23CA46-F39B-434E-A94F-5FC7A3627183}" destId="{BBE3BA77-9FF0-49B1-B8F7-719D9E23621E}" srcOrd="1" destOrd="0" presId="urn:microsoft.com/office/officeart/2008/layout/LinedList"/>
    <dgm:cxn modelId="{29B4A039-B578-42CE-8F73-8BECBAF3FC53}" type="presParOf" srcId="{FA42D59F-D613-49DC-92C3-1D2177698BDB}" destId="{1CD972A4-3E1B-4BCC-9F6E-D1A437145A71}" srcOrd="30" destOrd="0" presId="urn:microsoft.com/office/officeart/2008/layout/LinedList"/>
    <dgm:cxn modelId="{A85294B5-0A07-4697-B0B1-729EB286A472}" type="presParOf" srcId="{FA42D59F-D613-49DC-92C3-1D2177698BDB}" destId="{18DA811D-E394-4F0B-BBEB-ABD0B16D8B81}" srcOrd="31" destOrd="0" presId="urn:microsoft.com/office/officeart/2008/layout/LinedList"/>
    <dgm:cxn modelId="{C154DD9B-BD45-4BE2-8A84-CDBA276856F8}" type="presParOf" srcId="{18DA811D-E394-4F0B-BBEB-ABD0B16D8B81}" destId="{E6B1005C-7D8D-4C14-830E-43932C4C2174}" srcOrd="0" destOrd="0" presId="urn:microsoft.com/office/officeart/2008/layout/LinedList"/>
    <dgm:cxn modelId="{F0803763-C551-4340-A2DE-44D2543C5346}" type="presParOf" srcId="{18DA811D-E394-4F0B-BBEB-ABD0B16D8B81}" destId="{82756C55-436B-4CBE-BC30-DC19DFA94C85}" srcOrd="1" destOrd="0" presId="urn:microsoft.com/office/officeart/2008/layout/LinedList"/>
    <dgm:cxn modelId="{E2F94AB4-0B17-45BA-B3A3-32056234699C}" type="presParOf" srcId="{FA42D59F-D613-49DC-92C3-1D2177698BDB}" destId="{F7C0E827-640B-4602-8429-AF8FA9C7535D}" srcOrd="32" destOrd="0" presId="urn:microsoft.com/office/officeart/2008/layout/LinedList"/>
    <dgm:cxn modelId="{02C503B0-79A1-42EE-8ECC-5F59A691F729}" type="presParOf" srcId="{FA42D59F-D613-49DC-92C3-1D2177698BDB}" destId="{F8AE4AE1-50DA-4896-BB06-3405C84E9237}" srcOrd="33" destOrd="0" presId="urn:microsoft.com/office/officeart/2008/layout/LinedList"/>
    <dgm:cxn modelId="{D1CC709A-174A-4E6E-9F40-8F881334F716}" type="presParOf" srcId="{F8AE4AE1-50DA-4896-BB06-3405C84E9237}" destId="{3C4F00F4-257A-4A38-AF4C-5A3C4FE1D883}" srcOrd="0" destOrd="0" presId="urn:microsoft.com/office/officeart/2008/layout/LinedList"/>
    <dgm:cxn modelId="{78FA7B5C-7470-4590-8A5B-6E14558D8E3C}" type="presParOf" srcId="{F8AE4AE1-50DA-4896-BB06-3405C84E9237}" destId="{6B7C867A-F703-4114-915A-A2A7D1C52E6D}" srcOrd="1" destOrd="0" presId="urn:microsoft.com/office/officeart/2008/layout/LinedList"/>
    <dgm:cxn modelId="{8E92B382-A47C-419B-8EB4-B8D406621737}" type="presParOf" srcId="{FA42D59F-D613-49DC-92C3-1D2177698BDB}" destId="{1D8A9904-706F-457F-8DD6-7F9FF9371AA5}" srcOrd="34" destOrd="0" presId="urn:microsoft.com/office/officeart/2008/layout/LinedList"/>
    <dgm:cxn modelId="{AD0F6E4A-6533-47C1-80F7-96FD0582CBA0}" type="presParOf" srcId="{FA42D59F-D613-49DC-92C3-1D2177698BDB}" destId="{E0505945-1F25-4B97-8D26-3AA3B1E450F7}" srcOrd="35" destOrd="0" presId="urn:microsoft.com/office/officeart/2008/layout/LinedList"/>
    <dgm:cxn modelId="{CF75F313-61C3-4BF0-A8AD-33DF49D243A2}" type="presParOf" srcId="{E0505945-1F25-4B97-8D26-3AA3B1E450F7}" destId="{C359ED08-D9EF-49BE-8C96-1A4B9DC1E24B}" srcOrd="0" destOrd="0" presId="urn:microsoft.com/office/officeart/2008/layout/LinedList"/>
    <dgm:cxn modelId="{5BD6784D-2E12-405A-9912-200082C17C99}" type="presParOf" srcId="{E0505945-1F25-4B97-8D26-3AA3B1E450F7}" destId="{826F6CB4-0394-4219-A3B0-612036D6A6CE}" srcOrd="1" destOrd="0" presId="urn:microsoft.com/office/officeart/2008/layout/LinedList"/>
    <dgm:cxn modelId="{1C876F4C-779F-4A63-BE07-56109315F80D}" type="presParOf" srcId="{FA42D59F-D613-49DC-92C3-1D2177698BDB}" destId="{743CA966-2408-4189-A569-2B1567F6F00B}" srcOrd="36" destOrd="0" presId="urn:microsoft.com/office/officeart/2008/layout/LinedList"/>
    <dgm:cxn modelId="{1FE0D247-D722-40EF-B9FF-03405537BEA9}" type="presParOf" srcId="{FA42D59F-D613-49DC-92C3-1D2177698BDB}" destId="{A9AE94A8-7CF3-465E-912D-DA2C79038EF3}" srcOrd="37" destOrd="0" presId="urn:microsoft.com/office/officeart/2008/layout/LinedList"/>
    <dgm:cxn modelId="{68A6B863-D1D3-4319-964A-2A1D60A7BAE7}" type="presParOf" srcId="{A9AE94A8-7CF3-465E-912D-DA2C79038EF3}" destId="{59010DE8-7DCF-4B76-875F-92D24D15B571}" srcOrd="0" destOrd="0" presId="urn:microsoft.com/office/officeart/2008/layout/LinedList"/>
    <dgm:cxn modelId="{261965DD-08B8-4310-AF48-B5B5AF800788}" type="presParOf" srcId="{A9AE94A8-7CF3-465E-912D-DA2C79038EF3}" destId="{3A88A08D-BBA5-49C4-B24D-CE049D3678E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upa 1"/>
      <dsp:cNvGrpSpPr/>
    </dsp:nvGrpSpPr>
    <dsp:grpSpPr>
      <a:xfrm>
        <a:off x="0" y="0"/>
        <a:ext cx="11018520" cy="4911038"/>
        <a:chOff x="0" y="0"/>
        <a:chExt cx="11018520" cy="4911038"/>
      </a:xfrm>
    </dsp:grpSpPr>
    <dsp:sp modelId="{E41527B3-88DA-4E70-BFC3-861B6EDD7810}">
      <dsp:nvSpPr>
        <dsp:cNvPr id="3" name="Łącznik prosty 2"/>
        <dsp:cNvSpPr/>
      </dsp:nvSpPr>
      <dsp:spPr bwMode="white">
        <a:xfrm>
          <a:off x="0" y="0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0"/>
        <a:ext cx="11018520" cy="0"/>
      </dsp:txXfrm>
    </dsp:sp>
    <dsp:sp modelId="{97F28C10-C08E-4986-B1B0-A80663688D0F}">
      <dsp:nvSpPr>
        <dsp:cNvPr id="4" name="Prostokąt 3"/>
        <dsp:cNvSpPr/>
      </dsp:nvSpPr>
      <dsp:spPr bwMode="white">
        <a:xfrm>
          <a:off x="0" y="0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Innovationsbarrieren</a:t>
          </a:r>
          <a:r>
            <a:rPr lang="pl-PL">
              <a:solidFill>
                <a:schemeClr val="tx1"/>
              </a:solidFill>
            </a:rPr>
            <a:t> - bariery innowacji</a:t>
          </a:r>
          <a:endParaRPr lang="en-US">
            <a:solidFill>
              <a:schemeClr val="tx1"/>
            </a:solidFill>
          </a:endParaRPr>
        </a:p>
      </dsp:txBody>
      <dsp:txXfrm>
        <a:off x="0" y="0"/>
        <a:ext cx="11018520" cy="258476"/>
      </dsp:txXfrm>
    </dsp:sp>
    <dsp:sp modelId="{5DFD37D1-A826-4D5A-875C-D0E2DF5AC7C7}">
      <dsp:nvSpPr>
        <dsp:cNvPr id="5" name="Łącznik prosty 4"/>
        <dsp:cNvSpPr/>
      </dsp:nvSpPr>
      <dsp:spPr bwMode="white">
        <a:xfrm>
          <a:off x="0" y="258476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258476"/>
        <a:ext cx="11018520" cy="0"/>
      </dsp:txXfrm>
    </dsp:sp>
    <dsp:sp modelId="{1B62BE51-D39B-4301-B278-F1F13679BCFB}">
      <dsp:nvSpPr>
        <dsp:cNvPr id="6" name="Prostokąt 5"/>
        <dsp:cNvSpPr/>
      </dsp:nvSpPr>
      <dsp:spPr bwMode="white">
        <a:xfrm>
          <a:off x="0" y="258476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Innovationen</a:t>
          </a:r>
          <a:r>
            <a:rPr lang="pl-PL">
              <a:solidFill>
                <a:schemeClr val="tx1"/>
              </a:solidFill>
            </a:rPr>
            <a:t> – innowacje</a:t>
          </a:r>
          <a:endParaRPr lang="en-US">
            <a:solidFill>
              <a:schemeClr val="tx1"/>
            </a:solidFill>
          </a:endParaRPr>
        </a:p>
      </dsp:txBody>
      <dsp:txXfrm>
        <a:off x="0" y="258476"/>
        <a:ext cx="11018520" cy="258476"/>
      </dsp:txXfrm>
    </dsp:sp>
    <dsp:sp modelId="{0185AA59-BE2B-4FB6-A725-9CB1A592CFB9}">
      <dsp:nvSpPr>
        <dsp:cNvPr id="7" name="Łącznik prosty 6"/>
        <dsp:cNvSpPr/>
      </dsp:nvSpPr>
      <dsp:spPr bwMode="white">
        <a:xfrm>
          <a:off x="0" y="516951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516951"/>
        <a:ext cx="11018520" cy="0"/>
      </dsp:txXfrm>
    </dsp:sp>
    <dsp:sp modelId="{DE741C3C-6698-457B-9388-D53E08B75C1D}">
      <dsp:nvSpPr>
        <dsp:cNvPr id="8" name="Prostokąt 7"/>
        <dsp:cNvSpPr/>
      </dsp:nvSpPr>
      <dsp:spPr bwMode="white">
        <a:xfrm>
          <a:off x="0" y="516951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Marketing-Innovationen</a:t>
          </a:r>
          <a:r>
            <a:rPr lang="pl-PL">
              <a:solidFill>
                <a:schemeClr val="tx1"/>
              </a:solidFill>
            </a:rPr>
            <a:t> – innowacje marketingowe</a:t>
          </a:r>
          <a:endParaRPr lang="en-US">
            <a:solidFill>
              <a:schemeClr val="tx1"/>
            </a:solidFill>
          </a:endParaRPr>
        </a:p>
      </dsp:txBody>
      <dsp:txXfrm>
        <a:off x="0" y="516951"/>
        <a:ext cx="11018520" cy="258476"/>
      </dsp:txXfrm>
    </dsp:sp>
    <dsp:sp modelId="{5760D280-E47A-4705-A8F1-3FFF11FAAC94}">
      <dsp:nvSpPr>
        <dsp:cNvPr id="9" name="Łącznik prosty 8"/>
        <dsp:cNvSpPr/>
      </dsp:nvSpPr>
      <dsp:spPr bwMode="white">
        <a:xfrm>
          <a:off x="0" y="775427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775427"/>
        <a:ext cx="11018520" cy="0"/>
      </dsp:txXfrm>
    </dsp:sp>
    <dsp:sp modelId="{B5845B41-20EF-438E-A20B-9359F0624C7E}">
      <dsp:nvSpPr>
        <dsp:cNvPr id="10" name="Prostokąt 9"/>
        <dsp:cNvSpPr/>
      </dsp:nvSpPr>
      <dsp:spPr bwMode="white">
        <a:xfrm>
          <a:off x="0" y="775427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Organisatorische</a:t>
          </a:r>
          <a:r>
            <a:rPr lang="pl-PL">
              <a:solidFill>
                <a:schemeClr val="tx1"/>
              </a:solidFill>
            </a:rPr>
            <a:t> </a:t>
          </a:r>
          <a:r>
            <a:rPr lang="en-GB">
              <a:solidFill>
                <a:schemeClr val="tx1"/>
              </a:solidFill>
            </a:rPr>
            <a:t>Innovationen</a:t>
          </a:r>
          <a:r>
            <a:rPr lang="pl-PL">
              <a:solidFill>
                <a:schemeClr val="tx1"/>
              </a:solidFill>
            </a:rPr>
            <a:t> – innowacje organizacyjne</a:t>
          </a:r>
          <a:endParaRPr lang="en-US">
            <a:solidFill>
              <a:schemeClr val="tx1"/>
            </a:solidFill>
          </a:endParaRPr>
        </a:p>
      </dsp:txBody>
      <dsp:txXfrm>
        <a:off x="0" y="775427"/>
        <a:ext cx="11018520" cy="258476"/>
      </dsp:txXfrm>
    </dsp:sp>
    <dsp:sp modelId="{0F7FE01C-2ADB-4FA4-A8C1-1AB2F67AE4B6}">
      <dsp:nvSpPr>
        <dsp:cNvPr id="11" name="Łącznik prosty 10"/>
        <dsp:cNvSpPr/>
      </dsp:nvSpPr>
      <dsp:spPr bwMode="white">
        <a:xfrm>
          <a:off x="0" y="1033903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1033903"/>
        <a:ext cx="11018520" cy="0"/>
      </dsp:txXfrm>
    </dsp:sp>
    <dsp:sp modelId="{C354D0FA-98F5-48A1-B168-23A6613D889D}">
      <dsp:nvSpPr>
        <dsp:cNvPr id="12" name="Prostokąt 11"/>
        <dsp:cNvSpPr/>
      </dsp:nvSpPr>
      <dsp:spPr bwMode="white">
        <a:xfrm>
          <a:off x="0" y="1033903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Produktinnovationen</a:t>
          </a:r>
          <a:r>
            <a:rPr lang="pl-PL">
              <a:solidFill>
                <a:schemeClr val="tx1"/>
              </a:solidFill>
            </a:rPr>
            <a:t>- innowacje produktowe</a:t>
          </a:r>
          <a:endParaRPr lang="en-US">
            <a:solidFill>
              <a:schemeClr val="tx1"/>
            </a:solidFill>
          </a:endParaRPr>
        </a:p>
      </dsp:txBody>
      <dsp:txXfrm>
        <a:off x="0" y="1033903"/>
        <a:ext cx="11018520" cy="258476"/>
      </dsp:txXfrm>
    </dsp:sp>
    <dsp:sp modelId="{17FC9414-5C54-477B-8040-E6460E3A556A}">
      <dsp:nvSpPr>
        <dsp:cNvPr id="13" name="Łącznik prosty 12"/>
        <dsp:cNvSpPr/>
      </dsp:nvSpPr>
      <dsp:spPr bwMode="white">
        <a:xfrm>
          <a:off x="0" y="1292378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1292378"/>
        <a:ext cx="11018520" cy="0"/>
      </dsp:txXfrm>
    </dsp:sp>
    <dsp:sp modelId="{55EB32E1-B3EF-4472-9526-7D18B07AE675}">
      <dsp:nvSpPr>
        <dsp:cNvPr id="14" name="Prostokąt 13"/>
        <dsp:cNvSpPr/>
      </dsp:nvSpPr>
      <dsp:spPr bwMode="white">
        <a:xfrm>
          <a:off x="0" y="1292378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Prozessinnovationen</a:t>
          </a:r>
          <a:r>
            <a:rPr lang="pl-PL">
              <a:solidFill>
                <a:schemeClr val="tx1"/>
              </a:solidFill>
            </a:rPr>
            <a:t> – innowacje procesowe</a:t>
          </a:r>
          <a:endParaRPr lang="en-US">
            <a:solidFill>
              <a:schemeClr val="tx1"/>
            </a:solidFill>
          </a:endParaRPr>
        </a:p>
      </dsp:txBody>
      <dsp:txXfrm>
        <a:off x="0" y="1292378"/>
        <a:ext cx="11018520" cy="258476"/>
      </dsp:txXfrm>
    </dsp:sp>
    <dsp:sp modelId="{B0692A47-03EB-4A6A-B13D-6D856612524B}">
      <dsp:nvSpPr>
        <dsp:cNvPr id="15" name="Łącznik prosty 14"/>
        <dsp:cNvSpPr/>
      </dsp:nvSpPr>
      <dsp:spPr bwMode="white">
        <a:xfrm>
          <a:off x="0" y="1550854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1550854"/>
        <a:ext cx="11018520" cy="0"/>
      </dsp:txXfrm>
    </dsp:sp>
    <dsp:sp modelId="{F8053DB7-C7A8-40AE-9A1F-A947136C369C}">
      <dsp:nvSpPr>
        <dsp:cNvPr id="16" name="Prostokąt 15"/>
        <dsp:cNvSpPr/>
      </dsp:nvSpPr>
      <dsp:spPr bwMode="white">
        <a:xfrm>
          <a:off x="0" y="1550854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Kreativität</a:t>
          </a:r>
          <a:r>
            <a:rPr lang="pl-PL">
              <a:solidFill>
                <a:schemeClr val="tx1"/>
              </a:solidFill>
            </a:rPr>
            <a:t> - kreatywność</a:t>
          </a:r>
          <a:endParaRPr lang="en-US">
            <a:solidFill>
              <a:schemeClr val="tx1"/>
            </a:solidFill>
          </a:endParaRPr>
        </a:p>
      </dsp:txBody>
      <dsp:txXfrm>
        <a:off x="0" y="1550854"/>
        <a:ext cx="11018520" cy="258476"/>
      </dsp:txXfrm>
    </dsp:sp>
    <dsp:sp modelId="{D92D7ED7-B1F0-486D-B904-00CDB94716A8}">
      <dsp:nvSpPr>
        <dsp:cNvPr id="17" name="Łącznik prosty 16"/>
        <dsp:cNvSpPr/>
      </dsp:nvSpPr>
      <dsp:spPr bwMode="white">
        <a:xfrm>
          <a:off x="0" y="1809330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1809330"/>
        <a:ext cx="11018520" cy="0"/>
      </dsp:txXfrm>
    </dsp:sp>
    <dsp:sp modelId="{D892C532-B855-4FC8-BF82-09B9BB464E2B}">
      <dsp:nvSpPr>
        <dsp:cNvPr id="18" name="Prostokąt 17"/>
        <dsp:cNvSpPr/>
      </dsp:nvSpPr>
      <dsp:spPr bwMode="white">
        <a:xfrm>
          <a:off x="0" y="1809330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neue Technologie</a:t>
          </a:r>
          <a:r>
            <a:rPr lang="pl-PL">
              <a:solidFill>
                <a:schemeClr val="tx1"/>
              </a:solidFill>
            </a:rPr>
            <a:t>  - nowa technologia</a:t>
          </a:r>
          <a:endParaRPr lang="en-US">
            <a:solidFill>
              <a:schemeClr val="tx1"/>
            </a:solidFill>
          </a:endParaRPr>
        </a:p>
      </dsp:txBody>
      <dsp:txXfrm>
        <a:off x="0" y="1809330"/>
        <a:ext cx="11018520" cy="258476"/>
      </dsp:txXfrm>
    </dsp:sp>
    <dsp:sp modelId="{819751B6-25B8-4061-A7A1-2E6DAD260F29}">
      <dsp:nvSpPr>
        <dsp:cNvPr id="19" name="Łącznik prosty 18"/>
        <dsp:cNvSpPr/>
      </dsp:nvSpPr>
      <dsp:spPr bwMode="white">
        <a:xfrm>
          <a:off x="0" y="2067805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2067805"/>
        <a:ext cx="11018520" cy="0"/>
      </dsp:txXfrm>
    </dsp:sp>
    <dsp:sp modelId="{50F2A9A1-8990-444D-847C-E06137D8810E}">
      <dsp:nvSpPr>
        <dsp:cNvPr id="20" name="Prostokąt 19"/>
        <dsp:cNvSpPr/>
      </dsp:nvSpPr>
      <dsp:spPr bwMode="white">
        <a:xfrm>
          <a:off x="0" y="2067805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Idee</a:t>
          </a:r>
          <a:r>
            <a:rPr lang="pl-PL">
              <a:solidFill>
                <a:schemeClr val="tx1"/>
              </a:solidFill>
            </a:rPr>
            <a:t> - pomysł</a:t>
          </a:r>
          <a:endParaRPr lang="en-US">
            <a:solidFill>
              <a:schemeClr val="tx1"/>
            </a:solidFill>
          </a:endParaRPr>
        </a:p>
      </dsp:txBody>
      <dsp:txXfrm>
        <a:off x="0" y="2067805"/>
        <a:ext cx="11018520" cy="258476"/>
      </dsp:txXfrm>
    </dsp:sp>
    <dsp:sp modelId="{96205AA1-376D-4007-9ED3-F5D15BFCC350}">
      <dsp:nvSpPr>
        <dsp:cNvPr id="21" name="Łącznik prosty 20"/>
        <dsp:cNvSpPr/>
      </dsp:nvSpPr>
      <dsp:spPr bwMode="white">
        <a:xfrm>
          <a:off x="0" y="2326281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2326281"/>
        <a:ext cx="11018520" cy="0"/>
      </dsp:txXfrm>
    </dsp:sp>
    <dsp:sp modelId="{A4E25861-6D3E-4CF2-AE4D-4F7AB51ADB5F}">
      <dsp:nvSpPr>
        <dsp:cNvPr id="22" name="Prostokąt 21"/>
        <dsp:cNvSpPr/>
      </dsp:nvSpPr>
      <dsp:spPr bwMode="white">
        <a:xfrm>
          <a:off x="0" y="2326281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Verbesserung des Unternehmensimages</a:t>
          </a:r>
          <a:r>
            <a:rPr lang="pl-PL">
              <a:solidFill>
                <a:schemeClr val="tx1"/>
              </a:solidFill>
            </a:rPr>
            <a:t> - poprawa wizerunku firmy</a:t>
          </a:r>
          <a:endParaRPr lang="en-US">
            <a:solidFill>
              <a:schemeClr val="tx1"/>
            </a:solidFill>
          </a:endParaRPr>
        </a:p>
      </dsp:txBody>
      <dsp:txXfrm>
        <a:off x="0" y="2326281"/>
        <a:ext cx="11018520" cy="258476"/>
      </dsp:txXfrm>
    </dsp:sp>
    <dsp:sp modelId="{758842A3-2CD4-4EE3-A918-F8B21AD5EA1B}">
      <dsp:nvSpPr>
        <dsp:cNvPr id="23" name="Łącznik prosty 22"/>
        <dsp:cNvSpPr/>
      </dsp:nvSpPr>
      <dsp:spPr bwMode="white">
        <a:xfrm>
          <a:off x="0" y="2584757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2584757"/>
        <a:ext cx="11018520" cy="0"/>
      </dsp:txXfrm>
    </dsp:sp>
    <dsp:sp modelId="{C6908894-EA5D-46E1-B186-67F129FEF50E}">
      <dsp:nvSpPr>
        <dsp:cNvPr id="24" name="Prostokąt 23"/>
        <dsp:cNvSpPr/>
      </dsp:nvSpPr>
      <dsp:spPr bwMode="white">
        <a:xfrm>
          <a:off x="0" y="2584757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>
              <a:solidFill>
                <a:schemeClr val="tx1"/>
              </a:solidFill>
            </a:rPr>
            <a:t>Wettbewerbsvorteil</a:t>
          </a:r>
          <a:r>
            <a:rPr lang="pl-PL">
              <a:solidFill>
                <a:schemeClr val="tx1"/>
              </a:solidFill>
            </a:rPr>
            <a:t> – przewaga konkurencyjna</a:t>
          </a:r>
          <a:endParaRPr lang="en-US">
            <a:solidFill>
              <a:schemeClr val="tx1"/>
            </a:solidFill>
          </a:endParaRPr>
        </a:p>
      </dsp:txBody>
      <dsp:txXfrm>
        <a:off x="0" y="2584757"/>
        <a:ext cx="11018520" cy="258476"/>
      </dsp:txXfrm>
    </dsp:sp>
    <dsp:sp modelId="{E2449A3D-D1E8-4712-9A0C-2BE5CA04AFE6}">
      <dsp:nvSpPr>
        <dsp:cNvPr id="25" name="Łącznik prosty 24"/>
        <dsp:cNvSpPr/>
      </dsp:nvSpPr>
      <dsp:spPr bwMode="white">
        <a:xfrm>
          <a:off x="0" y="2843233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2843233"/>
        <a:ext cx="11018520" cy="0"/>
      </dsp:txXfrm>
    </dsp:sp>
    <dsp:sp modelId="{9DDEC309-706B-4D80-BE13-1E4DF063B862}">
      <dsp:nvSpPr>
        <dsp:cNvPr id="26" name="Prostokąt 25"/>
        <dsp:cNvSpPr/>
      </dsp:nvSpPr>
      <dsp:spPr bwMode="white">
        <a:xfrm>
          <a:off x="0" y="2843233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Kostenreduzierung – redukcja kosztów</a:t>
          </a:r>
          <a:endParaRPr lang="en-US">
            <a:solidFill>
              <a:schemeClr val="tx1"/>
            </a:solidFill>
          </a:endParaRPr>
        </a:p>
      </dsp:txBody>
      <dsp:txXfrm>
        <a:off x="0" y="2843233"/>
        <a:ext cx="11018520" cy="258476"/>
      </dsp:txXfrm>
    </dsp:sp>
    <dsp:sp modelId="{1B399AD9-926D-483D-B079-789C06D8BFE3}">
      <dsp:nvSpPr>
        <dsp:cNvPr id="27" name="Łącznik prosty 26"/>
        <dsp:cNvSpPr/>
      </dsp:nvSpPr>
      <dsp:spPr bwMode="white">
        <a:xfrm>
          <a:off x="0" y="3101708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3101708"/>
        <a:ext cx="11018520" cy="0"/>
      </dsp:txXfrm>
    </dsp:sp>
    <dsp:sp modelId="{F23A3424-1CD0-4C5F-86B1-95E238036967}">
      <dsp:nvSpPr>
        <dsp:cNvPr id="28" name="Prostokąt 27"/>
        <dsp:cNvSpPr/>
      </dsp:nvSpPr>
      <dsp:spPr bwMode="white">
        <a:xfrm>
          <a:off x="0" y="3101708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Kundenbeziehungen – relacje z klientami</a:t>
          </a:r>
          <a:endParaRPr lang="en-US">
            <a:solidFill>
              <a:schemeClr val="tx1"/>
            </a:solidFill>
          </a:endParaRPr>
        </a:p>
      </dsp:txBody>
      <dsp:txXfrm>
        <a:off x="0" y="3101708"/>
        <a:ext cx="11018520" cy="258476"/>
      </dsp:txXfrm>
    </dsp:sp>
    <dsp:sp modelId="{F00EB983-B1E7-4CAF-A19B-55F5D9DB78BC}">
      <dsp:nvSpPr>
        <dsp:cNvPr id="29" name="Łącznik prosty 28"/>
        <dsp:cNvSpPr/>
      </dsp:nvSpPr>
      <dsp:spPr bwMode="white">
        <a:xfrm>
          <a:off x="0" y="3360184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3360184"/>
        <a:ext cx="11018520" cy="0"/>
      </dsp:txXfrm>
    </dsp:sp>
    <dsp:sp modelId="{D12420A5-56BA-429E-A80E-CEE070C7ADC0}">
      <dsp:nvSpPr>
        <dsp:cNvPr id="30" name="Prostokąt 29"/>
        <dsp:cNvSpPr/>
      </dsp:nvSpPr>
      <dsp:spPr bwMode="white">
        <a:xfrm>
          <a:off x="0" y="3360184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Arten von Innovationen – rodzaje innowacji</a:t>
          </a:r>
          <a:endParaRPr lang="en-US">
            <a:solidFill>
              <a:schemeClr val="tx1"/>
            </a:solidFill>
          </a:endParaRPr>
        </a:p>
      </dsp:txBody>
      <dsp:txXfrm>
        <a:off x="0" y="3360184"/>
        <a:ext cx="11018520" cy="258476"/>
      </dsp:txXfrm>
    </dsp:sp>
    <dsp:sp modelId="{305F970E-AA11-414E-8583-4771CE434D94}">
      <dsp:nvSpPr>
        <dsp:cNvPr id="31" name="Łącznik prosty 30"/>
        <dsp:cNvSpPr/>
      </dsp:nvSpPr>
      <dsp:spPr bwMode="white">
        <a:xfrm>
          <a:off x="0" y="3618660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3618660"/>
        <a:ext cx="11018520" cy="0"/>
      </dsp:txXfrm>
    </dsp:sp>
    <dsp:sp modelId="{FFD5A4FB-6513-4461-9662-0BA9DA384CFA}">
      <dsp:nvSpPr>
        <dsp:cNvPr id="32" name="Prostokąt 31"/>
        <dsp:cNvSpPr/>
      </dsp:nvSpPr>
      <dsp:spPr bwMode="white">
        <a:xfrm>
          <a:off x="0" y="3618660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Talentsuche – szukanie talentów</a:t>
          </a:r>
          <a:endParaRPr lang="en-US">
            <a:solidFill>
              <a:schemeClr val="tx1"/>
            </a:solidFill>
          </a:endParaRPr>
        </a:p>
      </dsp:txBody>
      <dsp:txXfrm>
        <a:off x="0" y="3618660"/>
        <a:ext cx="11018520" cy="258476"/>
      </dsp:txXfrm>
    </dsp:sp>
    <dsp:sp modelId="{1CD972A4-3E1B-4BCC-9F6E-D1A437145A71}">
      <dsp:nvSpPr>
        <dsp:cNvPr id="33" name="Łącznik prosty 32"/>
        <dsp:cNvSpPr/>
      </dsp:nvSpPr>
      <dsp:spPr bwMode="white">
        <a:xfrm>
          <a:off x="0" y="3877135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3877135"/>
        <a:ext cx="11018520" cy="0"/>
      </dsp:txXfrm>
    </dsp:sp>
    <dsp:sp modelId="{E6B1005C-7D8D-4C14-830E-43932C4C2174}">
      <dsp:nvSpPr>
        <dsp:cNvPr id="34" name="Prostokąt 33"/>
        <dsp:cNvSpPr/>
      </dsp:nvSpPr>
      <dsp:spPr bwMode="white">
        <a:xfrm>
          <a:off x="0" y="3877135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verbesserte Produkte – ulepszone produkty</a:t>
          </a:r>
          <a:endParaRPr lang="en-US">
            <a:solidFill>
              <a:schemeClr val="tx1"/>
            </a:solidFill>
          </a:endParaRPr>
        </a:p>
      </dsp:txBody>
      <dsp:txXfrm>
        <a:off x="0" y="3877135"/>
        <a:ext cx="11018520" cy="258476"/>
      </dsp:txXfrm>
    </dsp:sp>
    <dsp:sp modelId="{F7C0E827-640B-4602-8429-AF8FA9C7535D}">
      <dsp:nvSpPr>
        <dsp:cNvPr id="35" name="Łącznik prosty 34"/>
        <dsp:cNvSpPr/>
      </dsp:nvSpPr>
      <dsp:spPr bwMode="white">
        <a:xfrm>
          <a:off x="0" y="4135611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4135611"/>
        <a:ext cx="11018520" cy="0"/>
      </dsp:txXfrm>
    </dsp:sp>
    <dsp:sp modelId="{3C4F00F4-257A-4A38-AF4C-5A3C4FE1D883}">
      <dsp:nvSpPr>
        <dsp:cNvPr id="36" name="Prostokąt 35"/>
        <dsp:cNvSpPr/>
      </dsp:nvSpPr>
      <dsp:spPr bwMode="white">
        <a:xfrm>
          <a:off x="0" y="4135611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Umsetzung von Innovationen – wdrożenie innowacji</a:t>
          </a:r>
          <a:endParaRPr lang="en-US">
            <a:solidFill>
              <a:schemeClr val="tx1"/>
            </a:solidFill>
          </a:endParaRPr>
        </a:p>
      </dsp:txBody>
      <dsp:txXfrm>
        <a:off x="0" y="4135611"/>
        <a:ext cx="11018520" cy="258476"/>
      </dsp:txXfrm>
    </dsp:sp>
    <dsp:sp modelId="{1D8A9904-706F-457F-8DD6-7F9FF9371AA5}">
      <dsp:nvSpPr>
        <dsp:cNvPr id="37" name="Łącznik prosty 36"/>
        <dsp:cNvSpPr/>
      </dsp:nvSpPr>
      <dsp:spPr bwMode="white">
        <a:xfrm>
          <a:off x="0" y="4394087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4394087"/>
        <a:ext cx="11018520" cy="0"/>
      </dsp:txXfrm>
    </dsp:sp>
    <dsp:sp modelId="{C359ED08-D9EF-49BE-8C96-1A4B9DC1E24B}">
      <dsp:nvSpPr>
        <dsp:cNvPr id="38" name="Prostokąt 37"/>
        <dsp:cNvSpPr/>
      </dsp:nvSpPr>
      <dsp:spPr bwMode="white">
        <a:xfrm>
          <a:off x="0" y="4394087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Vision – wizja</a:t>
          </a:r>
          <a:endParaRPr lang="en-US">
            <a:solidFill>
              <a:schemeClr val="tx1"/>
            </a:solidFill>
          </a:endParaRPr>
        </a:p>
      </dsp:txBody>
      <dsp:txXfrm>
        <a:off x="0" y="4394087"/>
        <a:ext cx="11018520" cy="258476"/>
      </dsp:txXfrm>
    </dsp:sp>
    <dsp:sp modelId="{743CA966-2408-4189-A569-2B1567F6F00B}">
      <dsp:nvSpPr>
        <dsp:cNvPr id="39" name="Łącznik prosty 38"/>
        <dsp:cNvSpPr/>
      </dsp:nvSpPr>
      <dsp:spPr bwMode="white">
        <a:xfrm>
          <a:off x="0" y="4652562"/>
          <a:ext cx="11018520" cy="0"/>
        </a:xfrm>
        <a:prstGeom prst="line">
          <a:avLst/>
        </a:prstGeom>
      </dsp:spPr>
      <dsp:style>
        <a:lnRef idx="2">
          <a:schemeClr val="accent3"/>
        </a:lnRef>
        <a:fillRef idx="1">
          <a:schemeClr val="accent3"/>
        </a:fillRef>
        <a:effectRef idx="1">
          <a:scrgbClr r="0" g="0" b="0"/>
        </a:effectRef>
        <a:fontRef idx="minor">
          <a:schemeClr val="lt1"/>
        </a:fontRef>
      </dsp:style>
      <dsp:txXfrm>
        <a:off x="0" y="4652562"/>
        <a:ext cx="11018520" cy="0"/>
      </dsp:txXfrm>
    </dsp:sp>
    <dsp:sp modelId="{59010DE8-7DCF-4B76-875F-92D24D15B571}">
      <dsp:nvSpPr>
        <dsp:cNvPr id="40" name="Prostokąt 39"/>
        <dsp:cNvSpPr/>
      </dsp:nvSpPr>
      <dsp:spPr bwMode="white">
        <a:xfrm>
          <a:off x="0" y="4652562"/>
          <a:ext cx="11018520" cy="258476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34290" tIns="34290" rIns="34290" bIns="34290" anchor="t"/>
        <a:lstStyle>
          <a:lvl1pPr algn="l">
            <a:defRPr sz="900"/>
          </a:lvl1pPr>
          <a:lvl2pPr marL="57150" indent="-57150" algn="l">
            <a:defRPr sz="700"/>
          </a:lvl2pPr>
          <a:lvl3pPr marL="114300" indent="-57150" algn="l">
            <a:defRPr sz="700"/>
          </a:lvl3pPr>
          <a:lvl4pPr marL="171450" indent="-57150" algn="l">
            <a:defRPr sz="700"/>
          </a:lvl4pPr>
          <a:lvl5pPr marL="228600" indent="-57150" algn="l">
            <a:defRPr sz="700"/>
          </a:lvl5pPr>
          <a:lvl6pPr marL="285750" indent="-57150" algn="l">
            <a:defRPr sz="700"/>
          </a:lvl6pPr>
          <a:lvl7pPr marL="342900" indent="-57150" algn="l">
            <a:defRPr sz="700"/>
          </a:lvl7pPr>
          <a:lvl8pPr marL="400050" indent="-57150" algn="l">
            <a:defRPr sz="700"/>
          </a:lvl8pPr>
          <a:lvl9pPr marL="457200" indent="-57150" algn="l">
            <a:defRPr sz="7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>
              <a:solidFill>
                <a:schemeClr val="tx1"/>
              </a:solidFill>
            </a:rPr>
            <a:t>Erfindung –wynalazek</a:t>
          </a:r>
          <a:endParaRPr lang="en-US">
            <a:solidFill>
              <a:schemeClr val="tx1"/>
            </a:solidFill>
          </a:endParaRPr>
        </a:p>
      </dsp:txBody>
      <dsp:txXfrm>
        <a:off x="0" y="4652562"/>
        <a:ext cx="11018520" cy="25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77989-DB04-4058-8681-F04F9FC39B1F}" type="datetimeFigureOut">
              <a:rPr lang="en-GB" smtClean="0"/>
            </a:fld>
            <a:endParaRPr lang="en-GB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A7B75-FD96-47CD-A999-D68D4E64DDA7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A7B75-FD96-47CD-A999-D68D4E64DDA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A7B75-FD96-47CD-A999-D68D4E64DDA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BA7B75-FD96-47CD-A999-D68D4E64DDA7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  <a:endParaRPr lang="pl-PL"/>
          </a:p>
          <a:p>
            <a:pPr lvl="1"/>
            <a:r>
              <a:rPr lang="pl-PL"/>
              <a:t>Drugi poziom</a:t>
            </a:r>
            <a:endParaRPr lang="pl-PL"/>
          </a:p>
          <a:p>
            <a:pPr lvl="2"/>
            <a:r>
              <a:rPr lang="pl-PL"/>
              <a:t>Trzeci poziom</a:t>
            </a:r>
            <a:endParaRPr lang="pl-PL"/>
          </a:p>
          <a:p>
            <a:pPr lvl="3"/>
            <a:r>
              <a:rPr lang="pl-PL"/>
              <a:t>Czwarty poziom</a:t>
            </a:r>
            <a:endParaRPr lang="pl-PL"/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6E4D9E-4F42-4D9E-9D2B-ECC9B3550712}" type="datetimeFigureOut">
              <a:rPr lang="en-GB" smtClean="0"/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7B4F1E-7E44-4D98-A210-3A48CF3728A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crido.pl/blog-business/definicja-i-rodzaje-innowacji/" TargetMode="Externa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1"/>
          <a:srcRect t="1202" b="14528"/>
          <a:stretch>
            <a:fillRect/>
          </a:stretch>
        </p:blipFill>
        <p:spPr>
          <a:xfrm>
            <a:off x="-3049" y="10"/>
            <a:ext cx="12191999" cy="685799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00899" y="796402"/>
            <a:ext cx="9421148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GB" sz="6600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Innovationen </a:t>
            </a:r>
            <a:r>
              <a:rPr lang="en-GB" sz="6600" dirty="0" err="1">
                <a:solidFill>
                  <a:srgbClr val="FFFFFF"/>
                </a:solidFill>
                <a:latin typeface="Amasis MT Pro Medium" panose="02040604050005020304" pitchFamily="18" charset="-18"/>
              </a:rPr>
              <a:t>im</a:t>
            </a:r>
            <a:r>
              <a:rPr lang="en-GB" sz="6600" dirty="0">
                <a:solidFill>
                  <a:srgbClr val="FFFFFF"/>
                </a:solidFill>
                <a:latin typeface="Amasis MT Pro Medium" panose="02040604050005020304" pitchFamily="18" charset="-18"/>
              </a:rPr>
              <a:t> </a:t>
            </a:r>
            <a:r>
              <a:rPr lang="en-GB" sz="6600" dirty="0" err="1">
                <a:solidFill>
                  <a:srgbClr val="FFFFFF"/>
                </a:solidFill>
                <a:latin typeface="Amasis MT Pro Medium" panose="02040604050005020304" pitchFamily="18" charset="-18"/>
              </a:rPr>
              <a:t>Unternehmen</a:t>
            </a:r>
            <a:endParaRPr lang="en-GB" sz="6600" dirty="0">
              <a:solidFill>
                <a:srgbClr val="FFFFFF"/>
              </a:solidFill>
              <a:latin typeface="Amasis MT Pro Medium" panose="02040604050005020304" pitchFamily="18" charset="-1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8270" y="5182062"/>
            <a:ext cx="5464718" cy="161337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20000"/>
          </a:bodyPr>
          <a:lstStyle/>
          <a:p>
            <a:pPr algn="l">
              <a:lnSpc>
                <a:spcPct val="110000"/>
              </a:lnSpc>
            </a:pPr>
            <a:r>
              <a:rPr lang="de-DE" sz="1800" b="1" dirty="0"/>
              <a:t>Bearbeitet von:</a:t>
            </a:r>
            <a:r>
              <a:rPr lang="pl-PL" sz="1800" b="1" dirty="0"/>
              <a:t> </a:t>
            </a:r>
            <a:endParaRPr lang="pl-PL" sz="1800" b="1" dirty="0"/>
          </a:p>
          <a:p>
            <a:pPr algn="l">
              <a:lnSpc>
                <a:spcPct val="110000"/>
              </a:lnSpc>
            </a:pPr>
            <a:r>
              <a:rPr lang="pl-PL" sz="1800" b="1" dirty="0"/>
              <a:t>Katarzyna Mużył, </a:t>
            </a:r>
            <a:r>
              <a:rPr lang="de-DE" sz="1800" b="1" dirty="0"/>
              <a:t>Studentin des 2.Studienjahres Fakultät für </a:t>
            </a:r>
            <a:r>
              <a:rPr lang="pl-PL" altLang="de-DE" sz="1800" b="1" dirty="0"/>
              <a:t>W</a:t>
            </a:r>
            <a:r>
              <a:rPr lang="de-DE" sz="1800" b="1" dirty="0" err="1"/>
              <a:t>irtschaftswissenschaften</a:t>
            </a:r>
            <a:r>
              <a:rPr lang="de-DE" sz="1800" b="1" dirty="0"/>
              <a:t> </a:t>
            </a:r>
            <a:r>
              <a:rPr lang="de-DE" sz="1800" b="1" dirty="0" err="1"/>
              <a:t>Rzeszower</a:t>
            </a:r>
            <a:r>
              <a:rPr lang="de-DE" sz="1800" b="1" dirty="0"/>
              <a:t> </a:t>
            </a:r>
            <a:r>
              <a:rPr lang="pl-PL" altLang="de-DE" sz="1800" b="1" dirty="0"/>
              <a:t>U</a:t>
            </a:r>
            <a:r>
              <a:rPr lang="de-DE" sz="1800" b="1" dirty="0" err="1"/>
              <a:t>niversität</a:t>
            </a:r>
            <a:r>
              <a:rPr lang="de-DE" sz="1800" b="1" dirty="0"/>
              <a:t> (2023/2024)</a:t>
            </a:r>
            <a:endParaRPr lang="en-GB" sz="18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05" y="-1"/>
            <a:ext cx="143827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sz="3700" b="1"/>
              <a:t>Warum </a:t>
            </a:r>
            <a:r>
              <a:rPr lang="pl-PL" altLang="de-DE" sz="3700" b="1"/>
              <a:t>ist </a:t>
            </a:r>
            <a:r>
              <a:rPr lang="de-DE" sz="3700" b="1"/>
              <a:t>Innovation in einem Unternehmen wichtig ?</a:t>
            </a:r>
            <a:br>
              <a:rPr lang="de-DE" sz="3700"/>
            </a:br>
            <a:endParaRPr lang="en-GB" sz="3700"/>
          </a:p>
        </p:txBody>
      </p:sp>
      <p:sp>
        <p:nvSpPr>
          <p:cNvPr id="12" name="Arc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Symbol zastępczy zawartości 2"/>
          <p:cNvSpPr>
            <a:spLocks noGrp="1"/>
          </p:cNvSpPr>
          <p:nvPr>
            <p:ph idx="1"/>
          </p:nvPr>
        </p:nvSpPr>
        <p:spPr>
          <a:xfrm>
            <a:off x="1200028" y="1393915"/>
            <a:ext cx="10253538" cy="4351338"/>
          </a:xfrm>
        </p:spPr>
        <p:txBody>
          <a:bodyPr>
            <a:normAutofit fontScale="3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4150" dirty="0"/>
              <a:t>Innovation ist für den Erfolg von Unternehmen aus mehreren Gründen wichtig:</a:t>
            </a:r>
            <a:endParaRPr lang="pl-PL" sz="415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sz="4150" b="1" dirty="0" err="1"/>
              <a:t>Konkurrenzfähigkeit</a:t>
            </a:r>
            <a:r>
              <a:rPr lang="pl-PL" sz="4150" b="1" dirty="0"/>
              <a:t> </a:t>
            </a:r>
            <a:r>
              <a:rPr lang="pl-PL" sz="4150" dirty="0"/>
              <a:t>- </a:t>
            </a:r>
            <a:r>
              <a:rPr lang="de-DE" sz="4150" dirty="0"/>
              <a:t>Innovation ermöglicht es einem Unternehmen, sich vom Markt abzuheben</a:t>
            </a:r>
            <a:r>
              <a:rPr lang="pl-PL" sz="4150" dirty="0"/>
              <a:t>, </a:t>
            </a:r>
            <a:endParaRPr lang="pl-PL" sz="415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de-DE" sz="4150" b="1" dirty="0"/>
              <a:t>Kundenbeziehungen verbessern</a:t>
            </a:r>
            <a:r>
              <a:rPr lang="pl-PL" sz="4150" b="1" dirty="0"/>
              <a:t> </a:t>
            </a:r>
            <a:r>
              <a:rPr lang="pl-PL" sz="4150" dirty="0"/>
              <a:t>- </a:t>
            </a:r>
            <a:r>
              <a:rPr lang="de-DE" sz="4150" dirty="0"/>
              <a:t>Innovationen ermöglichen es dem Unternehmen, die Bedürfnisse und Erwartungen der Kunden besser zu verstehen,</a:t>
            </a:r>
            <a:endParaRPr lang="pl-PL" sz="415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de-DE" sz="4150" b="1" dirty="0"/>
              <a:t>Imagegewinn</a:t>
            </a:r>
            <a:r>
              <a:rPr lang="pl-PL" sz="4150" dirty="0"/>
              <a:t>-</a:t>
            </a:r>
            <a:r>
              <a:rPr lang="de-DE" sz="4150" dirty="0"/>
              <a:t> Ein Unternehmen, das aktiv in Innovationen investiert, kann als modern wahrgenommen werden</a:t>
            </a:r>
            <a:r>
              <a:rPr lang="pl-PL" sz="4150" dirty="0"/>
              <a:t>,</a:t>
            </a:r>
            <a:endParaRPr lang="pl-PL" sz="415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de-DE" sz="4150" b="1" dirty="0"/>
              <a:t>Rentabilität steigern</a:t>
            </a:r>
            <a:r>
              <a:rPr lang="pl-PL" sz="4150" b="1" dirty="0"/>
              <a:t> </a:t>
            </a:r>
            <a:r>
              <a:rPr lang="pl-PL" sz="4150" dirty="0"/>
              <a:t>- </a:t>
            </a:r>
            <a:r>
              <a:rPr lang="de-DE" sz="4150" dirty="0"/>
              <a:t>Innovation kann zur Schaffung neuer Produkte oder Dienstleistungen mit höheren Margen führen</a:t>
            </a:r>
            <a:r>
              <a:rPr lang="pl-PL" sz="4150" dirty="0"/>
              <a:t>,</a:t>
            </a:r>
            <a:endParaRPr lang="pl-PL" sz="4150" dirty="0"/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de-DE" sz="4150" b="1" dirty="0"/>
              <a:t>Anpassung an Veränderungen</a:t>
            </a:r>
            <a:r>
              <a:rPr lang="pl-PL" sz="4150" b="1" dirty="0"/>
              <a:t>-</a:t>
            </a:r>
            <a:r>
              <a:rPr lang="de-DE" sz="4150" dirty="0"/>
              <a:t> Dank Innovationen kann das Unternehmen schneller auf sich ändernde Marktbedingungen reagieren.</a:t>
            </a:r>
            <a:endParaRPr lang="pl-PL" sz="4150" dirty="0"/>
          </a:p>
          <a:p>
            <a:pPr marL="342900" indent="-342900">
              <a:buFont typeface="+mj-lt"/>
              <a:buAutoNum type="arabicPeriod"/>
            </a:pPr>
            <a:endParaRPr lang="pl-PL" sz="2200" dirty="0"/>
          </a:p>
          <a:p>
            <a:pPr marL="342900" indent="-342900">
              <a:buFont typeface="+mj-lt"/>
              <a:buAutoNum type="arabicPeriod"/>
            </a:pPr>
            <a:endParaRPr lang="en-GB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Innovationen</a:t>
            </a:r>
            <a:r>
              <a:rPr lang="pl-PL" dirty="0"/>
              <a:t> im </a:t>
            </a:r>
            <a:r>
              <a:rPr lang="pl-PL" dirty="0" err="1"/>
              <a:t>Unternehmen</a:t>
            </a:r>
            <a:endParaRPr lang="en-GB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solidFill>
            <a:schemeClr val="accent4"/>
          </a:solidFill>
        </p:spPr>
        <p:txBody>
          <a:bodyPr anchor="ctr"/>
          <a:lstStyle/>
          <a:p>
            <a:pPr algn="ctr"/>
            <a:r>
              <a:rPr lang="en-GB" dirty="0"/>
              <a:t>Vorteile</a:t>
            </a:r>
            <a:endParaRPr lang="en-GB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sz="half" idx="2"/>
          </p:nvPr>
        </p:nvSpPr>
        <p:spPr>
          <a:xfrm>
            <a:off x="836612" y="2505075"/>
            <a:ext cx="5157787" cy="3684588"/>
          </a:xfrm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GB" sz="3000" dirty="0"/>
              <a:t>Wettbewerbsfähigkeit des </a:t>
            </a:r>
            <a:r>
              <a:rPr lang="en-GB" sz="3000" dirty="0" err="1"/>
              <a:t>Marktes</a:t>
            </a:r>
            <a:endParaRPr lang="pl-PL" sz="3000" dirty="0"/>
          </a:p>
          <a:p>
            <a:pPr algn="ctr">
              <a:lnSpc>
                <a:spcPct val="150000"/>
              </a:lnSpc>
            </a:pPr>
            <a:r>
              <a:rPr lang="de-DE" sz="3000" dirty="0"/>
              <a:t>Die Kundenbeziehungen verbessern</a:t>
            </a:r>
            <a:endParaRPr lang="pl-PL" sz="3000" dirty="0"/>
          </a:p>
          <a:p>
            <a:pPr algn="ctr">
              <a:lnSpc>
                <a:spcPct val="150000"/>
              </a:lnSpc>
            </a:pPr>
            <a:r>
              <a:rPr lang="pl-PL" sz="3000" dirty="0" err="1"/>
              <a:t>Talentakquise</a:t>
            </a:r>
            <a:endParaRPr lang="pl-PL" sz="3000" dirty="0"/>
          </a:p>
          <a:p>
            <a:pPr algn="ctr">
              <a:lnSpc>
                <a:spcPct val="150000"/>
              </a:lnSpc>
            </a:pPr>
            <a:r>
              <a:rPr lang="pl-PL" sz="3000" dirty="0" err="1"/>
              <a:t>Schaffung</a:t>
            </a:r>
            <a:r>
              <a:rPr lang="pl-PL" sz="3000" dirty="0"/>
              <a:t> </a:t>
            </a:r>
            <a:r>
              <a:rPr lang="pl-PL" sz="3000" dirty="0" err="1"/>
              <a:t>neuer</a:t>
            </a:r>
            <a:r>
              <a:rPr lang="pl-PL" sz="3000" dirty="0"/>
              <a:t> </a:t>
            </a:r>
            <a:r>
              <a:rPr lang="pl-PL" sz="3000" dirty="0" err="1"/>
              <a:t>Arbeitsplätze</a:t>
            </a:r>
            <a:endParaRPr lang="pl-PL" sz="3000" dirty="0"/>
          </a:p>
          <a:p>
            <a:pPr algn="ctr">
              <a:lnSpc>
                <a:spcPct val="150000"/>
              </a:lnSpc>
            </a:pP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>
          <a:solidFill>
            <a:schemeClr val="accent4"/>
          </a:solidFill>
        </p:spPr>
        <p:txBody>
          <a:bodyPr anchor="ctr"/>
          <a:lstStyle/>
          <a:p>
            <a:pPr algn="ctr"/>
            <a:r>
              <a:rPr lang="en-GB" dirty="0"/>
              <a:t>Barrieren</a:t>
            </a:r>
            <a:endParaRPr lang="en-GB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solidFill>
            <a:schemeClr val="tx2">
              <a:lumMod val="10000"/>
              <a:lumOff val="90000"/>
            </a:schemeClr>
          </a:solidFill>
        </p:spPr>
        <p:txBody>
          <a:bodyPr anchor="t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GB" sz="2300" dirty="0"/>
              <a:t>Mangel an Geld</a:t>
            </a:r>
            <a:endParaRPr lang="pl-PL" sz="2300" dirty="0"/>
          </a:p>
          <a:p>
            <a:pPr algn="ctr">
              <a:lnSpc>
                <a:spcPct val="150000"/>
              </a:lnSpc>
            </a:pPr>
            <a:r>
              <a:rPr lang="de-DE" sz="2300" dirty="0"/>
              <a:t>Mangel an Kommunikation und Kooperation</a:t>
            </a:r>
            <a:endParaRPr lang="pl-PL" sz="2300" dirty="0"/>
          </a:p>
          <a:p>
            <a:pPr algn="ctr">
              <a:lnSpc>
                <a:spcPct val="150000"/>
              </a:lnSpc>
            </a:pPr>
            <a:r>
              <a:rPr lang="en-GB" sz="2300" dirty="0" err="1"/>
              <a:t>Rohstoffmangel</a:t>
            </a:r>
            <a:endParaRPr lang="pl-PL" sz="2300" dirty="0"/>
          </a:p>
          <a:p>
            <a:pPr algn="ctr">
              <a:lnSpc>
                <a:spcPct val="150000"/>
              </a:lnSpc>
            </a:pPr>
            <a:r>
              <a:rPr lang="en-GB" sz="2300" dirty="0"/>
              <a:t>Mangel an </a:t>
            </a:r>
            <a:r>
              <a:rPr lang="en-GB" sz="2300" dirty="0" err="1"/>
              <a:t>Mitarbeiterschulung</a:t>
            </a:r>
            <a:endParaRPr lang="pl-PL" sz="2300" dirty="0"/>
          </a:p>
          <a:p>
            <a:pPr algn="ctr">
              <a:lnSpc>
                <a:spcPct val="150000"/>
              </a:lnSpc>
            </a:pPr>
            <a:r>
              <a:rPr lang="en-GB" sz="2300" dirty="0" err="1"/>
              <a:t>keine</a:t>
            </a:r>
            <a:r>
              <a:rPr lang="en-GB" sz="2300" dirty="0"/>
              <a:t> </a:t>
            </a:r>
            <a:r>
              <a:rPr lang="en-GB" sz="2300" dirty="0" err="1"/>
              <a:t>Forschung</a:t>
            </a:r>
            <a:endParaRPr lang="en-GB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8888549">
            <a:off x="-1059473" y="-1108988"/>
            <a:ext cx="7179830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246" y="673770"/>
            <a:ext cx="3925307" cy="2414488"/>
          </a:xfrm>
        </p:spPr>
        <p:txBody>
          <a:bodyPr anchor="t">
            <a:normAutofit/>
          </a:bodyPr>
          <a:lstStyle/>
          <a:p>
            <a:r>
              <a:rPr lang="en-GB" sz="7200" dirty="0">
                <a:solidFill>
                  <a:srgbClr val="FFFFFF"/>
                </a:solidFill>
              </a:rPr>
              <a:t>Quellen:</a:t>
            </a:r>
            <a:endParaRPr lang="en-GB" sz="7200" dirty="0"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95999" y="882315"/>
            <a:ext cx="5254754" cy="5294647"/>
          </a:xfrm>
        </p:spPr>
        <p:txBody>
          <a:bodyPr>
            <a:normAutofit/>
          </a:bodyPr>
          <a:lstStyle/>
          <a:p>
            <a:r>
              <a:rPr lang="pl-PL" sz="1900" dirty="0"/>
              <a:t>J.A. </a:t>
            </a:r>
            <a:r>
              <a:rPr lang="pl-PL" sz="1900" dirty="0" err="1"/>
              <a:t>Schumpeter</a:t>
            </a:r>
            <a:r>
              <a:rPr lang="pl-PL" sz="1900" dirty="0"/>
              <a:t>, Teoria rozwoju gospodarczego, PWN, Warszawa 1960, s. 104</a:t>
            </a:r>
            <a:endParaRPr lang="pl-PL" sz="1900" dirty="0"/>
          </a:p>
          <a:p>
            <a:r>
              <a:rPr lang="pl-PL" sz="1900" dirty="0"/>
              <a:t> https://perfekcyjnebiuropl.wordpress.com/tag/innowacja-procesowa/20</a:t>
            </a:r>
            <a:endParaRPr lang="pl-PL" sz="1900" dirty="0"/>
          </a:p>
          <a:p>
            <a:r>
              <a:rPr lang="pl-PL" sz="1900" dirty="0"/>
              <a:t>R. A. Webber, Zasady zarządzania organizacjami , PWE, Warszawa 1966, s.470-471</a:t>
            </a:r>
            <a:endParaRPr lang="pl-PL" sz="1900" dirty="0"/>
          </a:p>
          <a:p>
            <a:r>
              <a:rPr lang="en-GB" sz="1900" dirty="0">
                <a:hlinkClick r:id="rId1"/>
              </a:rPr>
              <a:t>https://crido.pl/blog-business/definicja-i-rodzaje-innowacji/</a:t>
            </a:r>
            <a:endParaRPr lang="pl-PL" sz="1900" dirty="0"/>
          </a:p>
          <a:p>
            <a:r>
              <a:rPr lang="pl-PL" sz="1900" dirty="0"/>
              <a:t>M. Jurczyk-</a:t>
            </a:r>
            <a:r>
              <a:rPr lang="pl-PL" sz="1900" dirty="0" err="1"/>
              <a:t>Bunkowska</a:t>
            </a:r>
            <a:r>
              <a:rPr lang="pl-PL" sz="1900" dirty="0"/>
              <a:t>, Zarządzanie innowacjami, Warszawa 2014, s. 33-34</a:t>
            </a:r>
            <a:endParaRPr lang="pl-PL" sz="1900" dirty="0"/>
          </a:p>
          <a:p>
            <a:r>
              <a:rPr lang="pl-PL" sz="1900" dirty="0"/>
              <a:t>J. Wiśniewska, Innowacje w zrównoważonym rozwoju organizacji, DIFIN, Warszawa 2011, s.201.</a:t>
            </a:r>
            <a:endParaRPr lang="pl-PL" sz="1900" dirty="0"/>
          </a:p>
          <a:p>
            <a:endParaRPr lang="en-GB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93" y="238540"/>
            <a:ext cx="11018520" cy="1204466"/>
          </a:xfrm>
        </p:spPr>
        <p:txBody>
          <a:bodyPr anchor="b">
            <a:normAutofit/>
          </a:bodyPr>
          <a:lstStyle/>
          <a:p>
            <a:pPr algn="ctr"/>
            <a:r>
              <a:rPr lang="en-GB" sz="5400" dirty="0"/>
              <a:t>Wortschatz</a:t>
            </a:r>
            <a:endParaRPr lang="en-GB" sz="5400" dirty="0"/>
          </a:p>
        </p:txBody>
      </p:sp>
      <p:sp>
        <p:nvSpPr>
          <p:cNvPr id="27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Symbol zastępczy zawartości 2"/>
          <p:cNvGraphicFramePr>
            <a:graphicFrameLocks noGrp="1"/>
          </p:cNvGraphicFramePr>
          <p:nvPr>
            <p:ph idx="1"/>
          </p:nvPr>
        </p:nvGraphicFramePr>
        <p:xfrm>
          <a:off x="572493" y="1708423"/>
          <a:ext cx="11018520" cy="4911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619866" y="32592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/>
              <a:t>Quiz</a:t>
            </a:r>
            <a:endParaRPr lang="en-GB" sz="4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7934" y="1161213"/>
            <a:ext cx="8126495" cy="4863729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de-DE" sz="1600" b="1" dirty="0"/>
              <a:t>Wer hat als erster das Wort Innovation verwendet?</a:t>
            </a:r>
            <a:endParaRPr lang="pl-PL" sz="1600" b="1" dirty="0"/>
          </a:p>
          <a:p>
            <a:pPr marL="457200" indent="-457200">
              <a:buFont typeface="+mj-lt"/>
              <a:buAutoNum type="alphaLcParenR"/>
            </a:pPr>
            <a:r>
              <a:rPr lang="en-GB" sz="1600" dirty="0"/>
              <a:t>Ph. Kotler</a:t>
            </a:r>
            <a:endParaRPr lang="pl-PL" sz="1600" dirty="0"/>
          </a:p>
          <a:p>
            <a:pPr marL="457200" indent="-457200">
              <a:buFont typeface="+mj-lt"/>
              <a:buAutoNum type="alphaLcParenR"/>
            </a:pPr>
            <a:r>
              <a:rPr lang="de-DE" sz="1600" dirty="0"/>
              <a:t>Joseph A. Schumpeter</a:t>
            </a:r>
            <a:endParaRPr lang="pl-PL" sz="1600" dirty="0"/>
          </a:p>
          <a:p>
            <a:pPr marL="457200" indent="-457200">
              <a:buFont typeface="+mj-lt"/>
              <a:buAutoNum type="alphaLcParenR"/>
            </a:pPr>
            <a:r>
              <a:rPr lang="en-GB" sz="1600" dirty="0"/>
              <a:t> P. Drucker</a:t>
            </a:r>
            <a:endParaRPr lang="pl-PL" sz="1600" dirty="0"/>
          </a:p>
          <a:p>
            <a:pPr marL="0" indent="0">
              <a:buNone/>
            </a:pPr>
            <a:endParaRPr lang="pl-PL" sz="1600" dirty="0"/>
          </a:p>
          <a:p>
            <a:pPr marL="0" indent="0">
              <a:buNone/>
            </a:pPr>
            <a:r>
              <a:rPr lang="pl-PL" sz="1600" b="1" dirty="0"/>
              <a:t>2. </a:t>
            </a:r>
            <a:r>
              <a:rPr lang="de-DE" sz="1600" b="1" dirty="0"/>
              <a:t>Die wichtigsten Arten von Innovationen sind:</a:t>
            </a:r>
            <a:endParaRPr lang="pl-PL" sz="1600" b="1" dirty="0"/>
          </a:p>
          <a:p>
            <a:pPr marL="342900" indent="-342900">
              <a:buFont typeface="+mj-lt"/>
              <a:buAutoNum type="alphaLcParenR"/>
            </a:pPr>
            <a:r>
              <a:rPr lang="pl-PL" sz="1600" dirty="0"/>
              <a:t>Produktinnovation, Prozessinnovation, </a:t>
            </a:r>
            <a:r>
              <a:rPr lang="pl-PL" sz="1600" dirty="0" err="1"/>
              <a:t>Marketinginnovation</a:t>
            </a:r>
            <a:r>
              <a:rPr lang="pl-PL" sz="1600" dirty="0"/>
              <a:t>, </a:t>
            </a:r>
            <a:r>
              <a:rPr lang="pl-PL" sz="1600" dirty="0" err="1"/>
              <a:t>Soziale</a:t>
            </a:r>
            <a:r>
              <a:rPr lang="pl-PL" sz="1600" dirty="0"/>
              <a:t> </a:t>
            </a:r>
            <a:r>
              <a:rPr lang="pl-PL" sz="1600" dirty="0" err="1"/>
              <a:t>Innovationen</a:t>
            </a:r>
            <a:endParaRPr lang="pl-PL" sz="1600" dirty="0"/>
          </a:p>
          <a:p>
            <a:pPr marL="342900" indent="-342900">
              <a:buFont typeface="+mj-lt"/>
              <a:buAutoNum type="alphaLcParenR"/>
            </a:pPr>
            <a:r>
              <a:rPr lang="pl-PL" sz="1600" dirty="0" err="1"/>
              <a:t>Soziale</a:t>
            </a:r>
            <a:r>
              <a:rPr lang="pl-PL" sz="1600" dirty="0"/>
              <a:t> </a:t>
            </a:r>
            <a:r>
              <a:rPr lang="pl-PL" sz="1600" dirty="0" err="1"/>
              <a:t>Innovationen</a:t>
            </a:r>
            <a:r>
              <a:rPr lang="pl-PL" sz="1600" dirty="0"/>
              <a:t>, </a:t>
            </a:r>
            <a:r>
              <a:rPr lang="pl-PL" sz="1600" dirty="0" err="1"/>
              <a:t>technische</a:t>
            </a:r>
            <a:r>
              <a:rPr lang="pl-PL" sz="1600" dirty="0"/>
              <a:t> </a:t>
            </a:r>
            <a:r>
              <a:rPr lang="pl-PL" sz="1600" dirty="0" err="1"/>
              <a:t>Innovationen</a:t>
            </a:r>
            <a:r>
              <a:rPr lang="pl-PL" sz="1600" dirty="0"/>
              <a:t>, Prozessinnovation, </a:t>
            </a:r>
            <a:r>
              <a:rPr lang="pl-PL" sz="1600" dirty="0" err="1"/>
              <a:t>Marketinginnovation</a:t>
            </a:r>
            <a:endParaRPr lang="pl-PL" sz="1600" dirty="0"/>
          </a:p>
          <a:p>
            <a:pPr marL="342900" indent="-342900">
              <a:buFont typeface="+mj-lt"/>
              <a:buAutoNum type="alphaLcParenR"/>
            </a:pPr>
            <a:r>
              <a:rPr lang="pl-PL" sz="1600" dirty="0" err="1"/>
              <a:t>Organisationsinnovation</a:t>
            </a:r>
            <a:r>
              <a:rPr lang="pl-PL" sz="1600" dirty="0"/>
              <a:t>, Prozessinnovation, </a:t>
            </a:r>
            <a:r>
              <a:rPr lang="pl-PL" sz="1600" dirty="0" err="1"/>
              <a:t>Marketinginnovation</a:t>
            </a:r>
            <a:r>
              <a:rPr lang="pl-PL" sz="1600" dirty="0"/>
              <a:t>, Produktinnovation</a:t>
            </a:r>
            <a:endParaRPr lang="pl-PL" sz="1600" dirty="0"/>
          </a:p>
          <a:p>
            <a:pPr marL="342900" indent="-342900">
              <a:buFont typeface="+mj-lt"/>
              <a:buAutoNum type="alphaLcParenR"/>
            </a:pPr>
            <a:endParaRPr lang="pl-PL" sz="1600" dirty="0"/>
          </a:p>
          <a:p>
            <a:pPr marL="0" indent="0">
              <a:buNone/>
            </a:pPr>
            <a:r>
              <a:rPr lang="pl-PL" sz="1600" dirty="0"/>
              <a:t>3. </a:t>
            </a:r>
            <a:r>
              <a:rPr lang="pl-PL" sz="1600" b="1" dirty="0" err="1"/>
              <a:t>Innovation</a:t>
            </a:r>
            <a:r>
              <a:rPr lang="pl-PL" sz="1600" b="1" dirty="0"/>
              <a:t> </a:t>
            </a:r>
            <a:r>
              <a:rPr lang="pl-PL" sz="1600" b="1" dirty="0" err="1"/>
              <a:t>ist</a:t>
            </a:r>
            <a:r>
              <a:rPr lang="pl-PL" sz="1600" b="1" dirty="0"/>
              <a:t>…?</a:t>
            </a:r>
            <a:endParaRPr lang="pl-PL" sz="1600" b="1" dirty="0"/>
          </a:p>
          <a:p>
            <a:pPr marL="342900" indent="-342900">
              <a:buFont typeface="+mj-lt"/>
              <a:buAutoNum type="alphaLcParenR"/>
            </a:pPr>
            <a:r>
              <a:rPr lang="pl-PL" sz="1600" dirty="0"/>
              <a:t>Idee, </a:t>
            </a:r>
            <a:r>
              <a:rPr lang="pl-PL" sz="1600" dirty="0" err="1"/>
              <a:t>Vision</a:t>
            </a:r>
            <a:r>
              <a:rPr lang="pl-PL" sz="1600" dirty="0"/>
              <a:t>, </a:t>
            </a:r>
            <a:r>
              <a:rPr lang="pl-PL" sz="1600" dirty="0" err="1"/>
              <a:t>Erfindung</a:t>
            </a:r>
            <a:endParaRPr lang="pl-PL" sz="1600" dirty="0"/>
          </a:p>
          <a:p>
            <a:pPr marL="342900" indent="-342900">
              <a:buFont typeface="+mj-lt"/>
              <a:buAutoNum type="alphaLcParenR"/>
            </a:pPr>
            <a:r>
              <a:rPr lang="pl-PL" sz="1600" dirty="0" err="1"/>
              <a:t>Erfindung</a:t>
            </a:r>
            <a:r>
              <a:rPr lang="pl-PL" sz="1600" dirty="0"/>
              <a:t>, profitieren, Idee</a:t>
            </a:r>
            <a:endParaRPr lang="pl-PL" sz="1600" dirty="0"/>
          </a:p>
          <a:p>
            <a:pPr marL="342900" indent="-342900">
              <a:buFont typeface="+mj-lt"/>
              <a:buAutoNum type="alphaLcParenR"/>
            </a:pPr>
            <a:r>
              <a:rPr lang="pl-PL" sz="1600" dirty="0"/>
              <a:t>Idee, profitieren, </a:t>
            </a:r>
            <a:r>
              <a:rPr lang="pl-PL" sz="1600" dirty="0" err="1"/>
              <a:t>Nachfrage</a:t>
            </a:r>
            <a:endParaRPr lang="pl-PL" sz="1600" dirty="0"/>
          </a:p>
          <a:p>
            <a:pPr marL="342900" indent="-342900">
              <a:buFont typeface="+mj-lt"/>
              <a:buAutoNum type="alphaLcParenR"/>
            </a:pPr>
            <a:endParaRPr lang="en-GB" sz="1100" b="1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1"/>
          <a:srcRect r="3" b="3"/>
          <a:stretch>
            <a:fillRect/>
          </a:stretch>
        </p:blipFill>
        <p:spPr>
          <a:xfrm>
            <a:off x="8703536" y="2408841"/>
            <a:ext cx="2986178" cy="298617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żarówka, na wolnym powietrzu, Żarówka, roślina&#10;&#10;Opis wygenerowany automatycznie"/>
          <p:cNvPicPr>
            <a:picLocks noChangeAspect="1"/>
          </p:cNvPicPr>
          <p:nvPr/>
        </p:nvPicPr>
        <p:blipFill rotWithShape="1">
          <a:blip r:embed="rId1">
            <a:alphaModFix amt="50000"/>
          </a:blip>
          <a:srcRect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Vielen Dank für Ihre Aufmerksamkeit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GB">
              <a:solidFill>
                <a:srgbClr val="FFFFFF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03569" y="557687"/>
            <a:ext cx="10515600" cy="1348065"/>
          </a:xfrm>
        </p:spPr>
        <p:txBody>
          <a:bodyPr>
            <a:normAutofit/>
          </a:bodyPr>
          <a:lstStyle/>
          <a:p>
            <a:r>
              <a:rPr lang="pl-PL" sz="5400" dirty="0">
                <a:ln w="22225">
                  <a:solidFill>
                    <a:srgbClr val="FFFFFF"/>
                  </a:solidFill>
                </a:ln>
                <a:solidFill>
                  <a:srgbClr val="FFFFFF"/>
                </a:solidFill>
              </a:rPr>
              <a:t>AGENDA:</a:t>
            </a:r>
            <a:endParaRPr lang="en-GB" sz="5400" dirty="0">
              <a:ln w="22225">
                <a:solidFill>
                  <a:srgbClr val="FFFFFF"/>
                </a:solidFill>
              </a:ln>
              <a:solidFill>
                <a:srgbClr val="FFFFFF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93130" y="2586789"/>
            <a:ext cx="9760670" cy="3590174"/>
          </a:xfrm>
        </p:spPr>
        <p:txBody>
          <a:bodyPr>
            <a:normAutofit/>
          </a:bodyPr>
          <a:lstStyle/>
          <a:p>
            <a:r>
              <a:rPr lang="en-GB" sz="2200" dirty="0"/>
              <a:t>Definition von Innovation</a:t>
            </a:r>
            <a:endParaRPr lang="pl-PL" sz="2200" dirty="0"/>
          </a:p>
          <a:p>
            <a:r>
              <a:rPr lang="en-GB" sz="2200" dirty="0"/>
              <a:t>Arte</a:t>
            </a:r>
            <a:r>
              <a:rPr lang="pl-PL" altLang="en-GB" sz="2200" dirty="0"/>
              <a:t>n</a:t>
            </a:r>
            <a:r>
              <a:rPr lang="en-GB" sz="2200" dirty="0"/>
              <a:t> von Innovationen</a:t>
            </a:r>
            <a:r>
              <a:rPr lang="pl-PL" sz="2200" dirty="0"/>
              <a:t>	</a:t>
            </a:r>
            <a:endParaRPr lang="pl-PL" sz="2200" dirty="0"/>
          </a:p>
          <a:p>
            <a:pPr>
              <a:buFont typeface="Courier New" panose="02070309020205020404" pitchFamily="49" charset="0"/>
              <a:buChar char="o"/>
            </a:pPr>
            <a:r>
              <a:rPr lang="pl-PL" sz="1600" dirty="0"/>
              <a:t> Produkt</a:t>
            </a:r>
            <a:endParaRPr lang="pl-PL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pl-PL" sz="1600" dirty="0"/>
              <a:t> </a:t>
            </a:r>
            <a:r>
              <a:rPr lang="pl-PL" sz="1600" dirty="0" err="1"/>
              <a:t>Prozess</a:t>
            </a:r>
            <a:endParaRPr lang="pl-PL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pl-PL" sz="1600" dirty="0"/>
              <a:t> </a:t>
            </a:r>
            <a:r>
              <a:rPr lang="pl-PL" sz="1600" dirty="0" err="1"/>
              <a:t>Organisation</a:t>
            </a:r>
            <a:r>
              <a:rPr lang="pl-PL" sz="1600" dirty="0"/>
              <a:t> </a:t>
            </a:r>
            <a:endParaRPr lang="pl-PL" sz="1600" dirty="0"/>
          </a:p>
          <a:p>
            <a:pPr>
              <a:buFont typeface="Courier New" panose="02070309020205020404" pitchFamily="49" charset="0"/>
              <a:buChar char="o"/>
            </a:pPr>
            <a:r>
              <a:rPr lang="pl-PL" sz="1600" dirty="0"/>
              <a:t> Marketing</a:t>
            </a:r>
            <a:endParaRPr lang="pl-PL" sz="1600" dirty="0"/>
          </a:p>
          <a:p>
            <a:r>
              <a:rPr lang="de-DE" sz="2200" dirty="0"/>
              <a:t>Warum </a:t>
            </a:r>
            <a:r>
              <a:rPr lang="pl-PL" altLang="de-DE" sz="2200" dirty="0"/>
              <a:t>ist </a:t>
            </a:r>
            <a:r>
              <a:rPr lang="de-DE" sz="2200" dirty="0"/>
              <a:t>Innovation in einem Unternehmen wichtig?</a:t>
            </a:r>
            <a:endParaRPr lang="de-DE" sz="2200" dirty="0"/>
          </a:p>
          <a:p>
            <a:r>
              <a:rPr lang="pl-PL" sz="2200" dirty="0" err="1"/>
              <a:t>Innovationsbarrieren</a:t>
            </a:r>
            <a:r>
              <a:rPr lang="pl-PL" sz="2200" dirty="0"/>
              <a:t> </a:t>
            </a:r>
            <a:r>
              <a:rPr lang="pl-PL" sz="2200" dirty="0" err="1"/>
              <a:t>und</a:t>
            </a:r>
            <a:r>
              <a:rPr lang="pl-PL" sz="2200" dirty="0"/>
              <a:t> </a:t>
            </a:r>
            <a:r>
              <a:rPr lang="pl-PL" sz="2200" dirty="0" err="1"/>
              <a:t>Vorteile</a:t>
            </a:r>
            <a:r>
              <a:rPr lang="pl-PL" sz="2200" dirty="0"/>
              <a:t> </a:t>
            </a:r>
            <a:r>
              <a:rPr lang="de-DE" sz="2200" dirty="0"/>
              <a:t>von Innovationen im Unternehmen</a:t>
            </a:r>
            <a:r>
              <a:rPr lang="pl-PL" sz="2200" dirty="0"/>
              <a:t>.</a:t>
            </a:r>
            <a:endParaRPr lang="en-GB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" name="Rectangle 9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GB" sz="5400" dirty="0"/>
              <a:t>der </a:t>
            </a:r>
            <a:r>
              <a:rPr lang="en-GB" sz="5400" dirty="0" err="1"/>
              <a:t>Beginn</a:t>
            </a:r>
            <a:r>
              <a:rPr lang="en-GB" sz="5400" dirty="0"/>
              <a:t> der Innovation</a:t>
            </a:r>
            <a:endParaRPr lang="en-GB" sz="5400" dirty="0"/>
          </a:p>
        </p:txBody>
      </p:sp>
      <p:sp>
        <p:nvSpPr>
          <p:cNvPr id="94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0733" y="1911493"/>
            <a:ext cx="6834085" cy="4119172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de-DE" sz="2200" dirty="0"/>
              <a:t>In der ersten Hälfte des 20. Jahrhunderts definierte der österreichische Ökonom Joseph A. Schumpeter als erster weltweit Innovation als die Einführung von etwas Neuem in das Wirtschaftsleben,</a:t>
            </a:r>
            <a:r>
              <a:rPr lang="pl-PL" sz="2200" dirty="0"/>
              <a:t> </a:t>
            </a:r>
            <a:r>
              <a:rPr lang="de-DE" sz="2200" dirty="0"/>
              <a:t>beispielsweise eines neuen Produkts, einer neuen</a:t>
            </a:r>
            <a:r>
              <a:rPr lang="pl-PL" sz="2200" dirty="0"/>
              <a:t> </a:t>
            </a:r>
            <a:r>
              <a:rPr lang="de-DE" sz="2200" dirty="0"/>
              <a:t>Produktionsmethode oder der Eröffnung eines neuen Marktes . Schumpeter glaubte, dass Innovation ein wesentlicher Treiber für die wirtschaftliche Entwicklung und den Wandel in der Gesellschaft sei.</a:t>
            </a:r>
            <a:endParaRPr lang="en-GB" sz="2200" dirty="0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 rotWithShape="1">
          <a:blip r:embed="rId1"/>
          <a:srcRect l="29903" r="11652"/>
          <a:stretch>
            <a:fillRect/>
          </a:stretch>
        </p:blipFill>
        <p:spPr>
          <a:xfrm>
            <a:off x="8524973" y="2603019"/>
            <a:ext cx="2796890" cy="2907208"/>
          </a:xfrm>
          <a:prstGeom prst="rect">
            <a:avLst/>
          </a:prstGeom>
        </p:spPr>
      </p:pic>
      <p:sp>
        <p:nvSpPr>
          <p:cNvPr id="30" name="Pole tekstowe 29"/>
          <p:cNvSpPr txBox="1"/>
          <p:nvPr/>
        </p:nvSpPr>
        <p:spPr>
          <a:xfrm>
            <a:off x="8714395" y="5538227"/>
            <a:ext cx="24180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Joseph A. Schumpeter </a:t>
            </a:r>
            <a:endParaRPr lang="en-GB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5400" dirty="0"/>
              <a:t>Was </a:t>
            </a:r>
            <a:r>
              <a:rPr lang="en-GB" sz="5400" dirty="0" err="1"/>
              <a:t>ist</a:t>
            </a:r>
            <a:r>
              <a:rPr lang="en-GB" sz="5400" dirty="0"/>
              <a:t> Innovation?</a:t>
            </a:r>
            <a:endParaRPr lang="en-GB" sz="5400" dirty="0"/>
          </a:p>
        </p:txBody>
      </p:sp>
      <p:sp>
        <p:nvSpPr>
          <p:cNvPr id="25" name="sketchy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4662" y="2915457"/>
            <a:ext cx="4835530" cy="33206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dirty="0"/>
              <a:t>Innovation ist die Einführung eines neuen oder wesentlich verbesserten Produkts, Prozesses, Dienstes oder Idee, die eine positive Veränderung für die Gesellschaft, Wirtschaft oder Umwelt bringt.</a:t>
            </a:r>
            <a:endParaRPr lang="en-GB" sz="20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1"/>
          <a:srcRect l="7899" r="23894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8882" y="662672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pl-PL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Innovation</a:t>
            </a:r>
            <a:r>
              <a:rPr lang="pl-PL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ist</a:t>
            </a:r>
            <a:r>
              <a:rPr lang="pl-PL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pl-PL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auch</a:t>
            </a:r>
            <a:r>
              <a:rPr lang="pl-PL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…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85456" y="1169575"/>
            <a:ext cx="8227468" cy="47924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GB" sz="5400" dirty="0"/>
              <a:t>Arte</a:t>
            </a:r>
            <a:r>
              <a:rPr lang="pl-PL" altLang="en-GB" sz="5400" dirty="0"/>
              <a:t>n</a:t>
            </a:r>
            <a:r>
              <a:rPr lang="en-GB" sz="5400" dirty="0"/>
              <a:t> von Innovationen</a:t>
            </a:r>
            <a:endParaRPr lang="en-GB" sz="5400" dirty="0"/>
          </a:p>
        </p:txBody>
      </p:sp>
      <p:sp>
        <p:nvSpPr>
          <p:cNvPr id="27" name="sketch line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de-DE" b="1" dirty="0"/>
              <a:t>Produktinnovation</a:t>
            </a:r>
            <a:r>
              <a:rPr lang="de-DE" sz="2200" dirty="0"/>
              <a:t> – umfasst die Markteinführung von Produkten oder Dienstleistungen mit neuen oder verbesserten Funktions- oder Nutzenmerkmalen. Produktinnovationen können neues Wissen und neue Technologien nutzen oder vorhandenes Wissen und neue Technologien nutzen. Der Begriff Produkt wird sowohl für Produkte als auch für Dienstleistungen verwendet.</a:t>
            </a:r>
            <a:endParaRPr lang="en-GB" sz="2200" dirty="0"/>
          </a:p>
        </p:txBody>
      </p:sp>
      <p:pic>
        <p:nvPicPr>
          <p:cNvPr id="5" name="Obraz 4" descr="Obraz zawierający tekst, napój bezalkoholowy&#10;&#10;Opis wygenerowany automatyczni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63840" y="920187"/>
            <a:ext cx="4014216" cy="2247960"/>
          </a:xfrm>
          <a:prstGeom prst="rect">
            <a:avLst/>
          </a:prstGeom>
        </p:spPr>
      </p:pic>
      <p:pic>
        <p:nvPicPr>
          <p:cNvPr id="7" name="Obraz 6" descr="Obraz zawierający osoba, Ludzka twarz, Telefon komórkowy, człowiek&#10;&#10;Opis wygenerowany automatyczni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840" y="4153362"/>
            <a:ext cx="3995928" cy="202793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ym typeface="+mn-ea"/>
              </a:rPr>
              <a:t>Arte</a:t>
            </a:r>
            <a:r>
              <a:rPr lang="pl-PL" altLang="en-GB" dirty="0">
                <a:sym typeface="+mn-ea"/>
              </a:rPr>
              <a:t>n</a:t>
            </a:r>
            <a:r>
              <a:rPr lang="en-GB" dirty="0">
                <a:sym typeface="+mn-ea"/>
              </a:rPr>
              <a:t> von Innovationen</a:t>
            </a:r>
            <a:endParaRPr lang="en-US" dirty="0"/>
          </a:p>
        </p:txBody>
      </p:sp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 descr="Obraz zawierający krąg, Grafika, design&#10;&#10;Opis wygenerowany automatycznie"/>
          <p:cNvPicPr>
            <a:picLocks noChangeAspect="1"/>
          </p:cNvPicPr>
          <p:nvPr/>
        </p:nvPicPr>
        <p:blipFill rotWithShape="1">
          <a:blip r:embed="rId1"/>
          <a:srcRect l="3657" r="5906" b="-3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82567" y="-87414"/>
            <a:ext cx="6130290" cy="4625340"/>
          </a:xfrm>
        </p:spPr>
        <p:txBody>
          <a:bodyPr anchor="t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de-DE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GB" sz="3600" b="1" dirty="0">
                <a:sym typeface="+mn-ea"/>
              </a:rPr>
              <a:t>Arte</a:t>
            </a:r>
            <a:r>
              <a:rPr lang="pl-PL" altLang="en-GB" sz="3600" b="1" dirty="0">
                <a:sym typeface="+mn-ea"/>
              </a:rPr>
              <a:t>n</a:t>
            </a:r>
            <a:r>
              <a:rPr lang="en-GB" sz="3600" b="1" dirty="0">
                <a:sym typeface="+mn-ea"/>
              </a:rPr>
              <a:t> von Innovationen</a:t>
            </a:r>
            <a:endParaRPr lang="en-GB" sz="3600" b="1" dirty="0"/>
          </a:p>
          <a:p>
            <a:pPr marL="0" indent="0" algn="just">
              <a:lnSpc>
                <a:spcPct val="100000"/>
              </a:lnSpc>
              <a:buNone/>
            </a:pPr>
            <a:endParaRPr lang="de-DE" b="1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de-DE" b="1" dirty="0">
                <a:solidFill>
                  <a:schemeClr val="tx1">
                    <a:alpha val="80000"/>
                  </a:schemeClr>
                </a:solidFill>
              </a:rPr>
              <a:t>Prozessinnovation</a:t>
            </a:r>
            <a:r>
              <a:rPr lang="de-DE" sz="2200" dirty="0">
                <a:solidFill>
                  <a:schemeClr val="tx1">
                    <a:alpha val="80000"/>
                  </a:schemeClr>
                </a:solidFill>
              </a:rPr>
              <a:t> ist die Einführung neuer oder deutlich verbesserter Methoden, Techniken oder Verfahren in Produktions-, Betriebs- oder Geschäftsprozessen. Ziel dieser Innovationen ist meist die Effizienzsteigerung und Kostensenkung.</a:t>
            </a:r>
            <a:endParaRPr lang="en-GB" sz="22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15621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GB" dirty="0">
                <a:sym typeface="+mn-ea"/>
              </a:rPr>
              <a:t>Arte</a:t>
            </a:r>
            <a:r>
              <a:rPr lang="pl-PL" altLang="en-GB" dirty="0">
                <a:sym typeface="+mn-ea"/>
              </a:rPr>
              <a:t>n</a:t>
            </a:r>
            <a:r>
              <a:rPr lang="en-GB" dirty="0">
                <a:sym typeface="+mn-ea"/>
              </a:rPr>
              <a:t> von Innovationen</a:t>
            </a:r>
            <a:endParaRPr lang="en-GB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1960" y="2416175"/>
            <a:ext cx="6113780" cy="28397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de-DE" sz="2400" b="1" dirty="0"/>
              <a:t>Organisationsinnovation</a:t>
            </a:r>
            <a:r>
              <a:rPr lang="pl-PL" sz="2400" b="1" dirty="0"/>
              <a:t> –</a:t>
            </a:r>
            <a:r>
              <a:rPr lang="pl-PL" sz="2400" dirty="0"/>
              <a:t> </a:t>
            </a:r>
            <a:r>
              <a:rPr lang="de-DE" sz="2400" dirty="0"/>
              <a:t>in</a:t>
            </a:r>
            <a:r>
              <a:rPr lang="pl-PL" sz="2400" dirty="0"/>
              <a:t> </a:t>
            </a:r>
            <a:r>
              <a:rPr lang="de-DE" sz="2400" dirty="0"/>
              <a:t>einem</a:t>
            </a:r>
            <a:r>
              <a:rPr lang="pl-PL" sz="2400" dirty="0"/>
              <a:t> </a:t>
            </a:r>
            <a:r>
              <a:rPr lang="de-DE" sz="2400" dirty="0"/>
              <a:t>Unternehmen beinhaltet die Einführung von Änderungen in seiner Struktur, seinen Prozessen und seiner Arbeitskultur, um die Effizienz zu steigern, sich an Veränderungen im Umfeld anzupassen und die</a:t>
            </a:r>
            <a:r>
              <a:rPr lang="pl-PL" sz="2400" dirty="0"/>
              <a:t> </a:t>
            </a:r>
            <a:r>
              <a:rPr lang="de-DE" sz="2400" dirty="0"/>
              <a:t>Wettbewerbsfähigkeit zu verbessern.</a:t>
            </a:r>
            <a:endParaRPr lang="de-DE" sz="2400" dirty="0"/>
          </a:p>
        </p:txBody>
      </p:sp>
      <p:pic>
        <p:nvPicPr>
          <p:cNvPr id="4" name="Obraz 3" descr="Obraz zawierający obuwie, ubrania, osoba, Sztuka dziecięca&#10;&#10;Opis wygenerowany automatycznie"/>
          <p:cNvPicPr>
            <a:picLocks noChangeAspect="1"/>
          </p:cNvPicPr>
          <p:nvPr/>
        </p:nvPicPr>
        <p:blipFill rotWithShape="1">
          <a:blip r:embed="rId1"/>
          <a:srcRect l="19977" r="11023" b="1"/>
          <a:stretch>
            <a:fillRect/>
          </a:stretch>
        </p:blipFill>
        <p:spPr>
          <a:xfrm>
            <a:off x="6839403" y="1233737"/>
            <a:ext cx="4703138" cy="47031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58" name="!!Arc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!!Oval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8353" y="769453"/>
            <a:ext cx="4555700" cy="2391742"/>
          </a:xfrm>
          <a:custGeom>
            <a:avLst/>
            <a:gdLst/>
            <a:ahLst/>
            <a:cxnLst/>
            <a:rect l="l" t="t" r="r" b="b"/>
            <a:pathLst>
              <a:path w="4555700" h="2733294">
                <a:moveTo>
                  <a:pt x="82217" y="0"/>
                </a:moveTo>
                <a:lnTo>
                  <a:pt x="4473483" y="0"/>
                </a:lnTo>
                <a:cubicBezTo>
                  <a:pt x="4518890" y="0"/>
                  <a:pt x="4555700" y="36810"/>
                  <a:pt x="4555700" y="82217"/>
                </a:cubicBezTo>
                <a:lnTo>
                  <a:pt x="4555700" y="2651077"/>
                </a:lnTo>
                <a:cubicBezTo>
                  <a:pt x="4555700" y="2696484"/>
                  <a:pt x="4518890" y="2733294"/>
                  <a:pt x="4473483" y="2733294"/>
                </a:cubicBezTo>
                <a:lnTo>
                  <a:pt x="82217" y="2733294"/>
                </a:lnTo>
                <a:cubicBezTo>
                  <a:pt x="36810" y="2733294"/>
                  <a:pt x="0" y="2696484"/>
                  <a:pt x="0" y="2651077"/>
                </a:cubicBezTo>
                <a:lnTo>
                  <a:pt x="0" y="82217"/>
                </a:lnTo>
                <a:cubicBezTo>
                  <a:pt x="0" y="36810"/>
                  <a:pt x="36810" y="0"/>
                  <a:pt x="82217" y="0"/>
                </a:cubicBezTo>
                <a:close/>
              </a:path>
            </a:pathLst>
          </a:custGeom>
        </p:spPr>
      </p:pic>
      <p:sp>
        <p:nvSpPr>
          <p:cNvPr id="68" name="Freeform: Shape 6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3" descr="Obraz zawierający tekst, chmura, Billboard, niebo&#10;&#10;Opis wygenerowany automatycznie"/>
          <p:cNvPicPr>
            <a:picLocks noChangeAspect="1"/>
          </p:cNvPicPr>
          <p:nvPr/>
        </p:nvPicPr>
        <p:blipFill rotWithShape="1">
          <a:blip r:embed="rId2"/>
          <a:srcRect l="3497" r="3290" b="-3"/>
          <a:stretch>
            <a:fillRect/>
          </a:stretch>
        </p:blipFill>
        <p:spPr>
          <a:xfrm>
            <a:off x="698353" y="3526029"/>
            <a:ext cx="4469664" cy="2733293"/>
          </a:xfrm>
          <a:custGeom>
            <a:avLst/>
            <a:gdLst/>
            <a:ahLst/>
            <a:cxnLst/>
            <a:rect l="l" t="t" r="r" b="b"/>
            <a:pathLst>
              <a:path w="4438338" h="2323972">
                <a:moveTo>
                  <a:pt x="69905" y="0"/>
                </a:moveTo>
                <a:lnTo>
                  <a:pt x="4368433" y="0"/>
                </a:lnTo>
                <a:cubicBezTo>
                  <a:pt x="4407040" y="0"/>
                  <a:pt x="4438338" y="31298"/>
                  <a:pt x="4438338" y="69905"/>
                </a:cubicBezTo>
                <a:lnTo>
                  <a:pt x="4438338" y="2254067"/>
                </a:lnTo>
                <a:cubicBezTo>
                  <a:pt x="4438338" y="2292674"/>
                  <a:pt x="4407040" y="2323972"/>
                  <a:pt x="4368433" y="2323972"/>
                </a:cubicBezTo>
                <a:lnTo>
                  <a:pt x="69905" y="2323972"/>
                </a:lnTo>
                <a:cubicBezTo>
                  <a:pt x="31298" y="2323972"/>
                  <a:pt x="0" y="2292674"/>
                  <a:pt x="0" y="2254067"/>
                </a:cubicBezTo>
                <a:lnTo>
                  <a:pt x="0" y="69905"/>
                </a:lnTo>
                <a:cubicBezTo>
                  <a:pt x="0" y="31298"/>
                  <a:pt x="31298" y="0"/>
                  <a:pt x="69905" y="0"/>
                </a:cubicBezTo>
                <a:close/>
              </a:path>
            </a:pathLst>
          </a:cu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97005" y="624496"/>
            <a:ext cx="5935031" cy="4351338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GB" sz="3200" b="1" dirty="0">
                <a:sym typeface="+mn-ea"/>
              </a:rPr>
              <a:t>Arte</a:t>
            </a:r>
            <a:r>
              <a:rPr lang="pl-PL" altLang="en-GB" sz="3200" b="1" dirty="0">
                <a:sym typeface="+mn-ea"/>
              </a:rPr>
              <a:t>n</a:t>
            </a:r>
            <a:r>
              <a:rPr lang="en-GB" sz="3200" b="1" dirty="0">
                <a:sym typeface="+mn-ea"/>
              </a:rPr>
              <a:t> von Innovationen</a:t>
            </a:r>
            <a:endParaRPr lang="en-GB" sz="3200" b="1" dirty="0"/>
          </a:p>
          <a:p>
            <a:pPr marL="0" indent="0" algn="ctr">
              <a:lnSpc>
                <a:spcPct val="100000"/>
              </a:lnSpc>
              <a:buNone/>
            </a:pPr>
            <a:endParaRPr lang="de-DE" sz="2300" b="1" dirty="0"/>
          </a:p>
          <a:p>
            <a:pPr marL="0" indent="0" algn="ctr">
              <a:lnSpc>
                <a:spcPct val="100000"/>
              </a:lnSpc>
              <a:buNone/>
            </a:pPr>
            <a:endParaRPr lang="de-DE" sz="2300" b="1" dirty="0"/>
          </a:p>
          <a:p>
            <a:pPr marL="0" indent="0" algn="ctr">
              <a:lnSpc>
                <a:spcPct val="100000"/>
              </a:lnSpc>
              <a:buNone/>
            </a:pPr>
            <a:r>
              <a:rPr lang="de-DE" sz="2300" b="1" dirty="0"/>
              <a:t>Marketinginnovation</a:t>
            </a:r>
            <a:r>
              <a:rPr lang="de-DE" sz="2300" dirty="0"/>
              <a:t> – betrifft die Umsetzung einer neuen Marketingmethode, die wesentliche Änderungen am Produkt oder seiner Verpackungs-, Vertriebs-, Werbe- oder Preisstrategie mit sich bringt.</a:t>
            </a:r>
            <a:r>
              <a:rPr lang="pl-PL" sz="2300" dirty="0"/>
              <a:t> </a:t>
            </a:r>
            <a:r>
              <a:rPr lang="de-DE" sz="2300" dirty="0"/>
              <a:t>Marketinginnovationen resultieren oft aus der Notwendigkeit, sich an das sich verändernde Marktumfeld anzupassen.</a:t>
            </a:r>
            <a:endParaRPr lang="de-DE" sz="2300" dirty="0"/>
          </a:p>
        </p:txBody>
      </p:sp>
      <p:sp>
        <p:nvSpPr>
          <p:cNvPr id="70" name="Arc 6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95198">
            <a:off x="1539683" y="162676"/>
            <a:ext cx="4083433" cy="4083433"/>
          </a:xfrm>
          <a:prstGeom prst="arc">
            <a:avLst>
              <a:gd name="adj1" fmla="val 17445962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Żółty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032860FE59B94DB7E8C59EF37275DE" ma:contentTypeVersion="4" ma:contentTypeDescription="Utwórz nowy dokument." ma:contentTypeScope="" ma:versionID="30a33ceb647133b84e5dba8a309f7008">
  <xsd:schema xmlns:xsd="http://www.w3.org/2001/XMLSchema" xmlns:xs="http://www.w3.org/2001/XMLSchema" xmlns:p="http://schemas.microsoft.com/office/2006/metadata/properties" xmlns:ns2="6088189d-10d2-4b44-9742-ab2d115595fe" targetNamespace="http://schemas.microsoft.com/office/2006/metadata/properties" ma:root="true" ma:fieldsID="513c54406955a8cf909538105aa7cd4f" ns2:_="">
    <xsd:import namespace="6088189d-10d2-4b44-9742-ab2d115595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8189d-10d2-4b44-9742-ab2d11559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0CB222-AF53-459D-BC83-0D32F1E32115}"/>
</file>

<file path=customXml/itemProps2.xml><?xml version="1.0" encoding="utf-8"?>
<ds:datastoreItem xmlns:ds="http://schemas.openxmlformats.org/officeDocument/2006/customXml" ds:itemID="{47D50058-D8C1-481C-928E-F8FFA5EA713C}"/>
</file>

<file path=customXml/itemProps3.xml><?xml version="1.0" encoding="utf-8"?>
<ds:datastoreItem xmlns:ds="http://schemas.openxmlformats.org/officeDocument/2006/customXml" ds:itemID="{4318ACFA-5415-43C5-867A-05A87EDC3D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4302</Words>
  <Application>WPS Presentation</Application>
  <PresentationFormat>Panoramiczny</PresentationFormat>
  <Paragraphs>108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Arial</vt:lpstr>
      <vt:lpstr>SimSun</vt:lpstr>
      <vt:lpstr>Wingdings</vt:lpstr>
      <vt:lpstr>Amasis MT Pro Medium</vt:lpstr>
      <vt:lpstr>Segoe Print</vt:lpstr>
      <vt:lpstr>Courier New</vt:lpstr>
      <vt:lpstr>Calibri</vt:lpstr>
      <vt:lpstr>Aptos</vt:lpstr>
      <vt:lpstr>Microsoft YaHei</vt:lpstr>
      <vt:lpstr>Arial Unicode MS</vt:lpstr>
      <vt:lpstr>Aptos Display</vt:lpstr>
      <vt:lpstr>Motyw pakietu Office</vt:lpstr>
      <vt:lpstr>Innovationen im Unternehmen</vt:lpstr>
      <vt:lpstr>AGENDA:</vt:lpstr>
      <vt:lpstr>der Beginn der Innovation</vt:lpstr>
      <vt:lpstr>Was ist Innovation?</vt:lpstr>
      <vt:lpstr>Innovation ist auch…</vt:lpstr>
      <vt:lpstr>Arten von Innovationen</vt:lpstr>
      <vt:lpstr>PowerPoint 演示文稿</vt:lpstr>
      <vt:lpstr>Arten von Innovationen</vt:lpstr>
      <vt:lpstr>PowerPoint 演示文稿</vt:lpstr>
      <vt:lpstr>Warum ist Innovation in einem Unternehmen wichtig ? </vt:lpstr>
      <vt:lpstr>Innovationen im Unternehmen</vt:lpstr>
      <vt:lpstr>Quellen:</vt:lpstr>
      <vt:lpstr>Wortschatz</vt:lpstr>
      <vt:lpstr>Quiz</vt:lpstr>
      <vt:lpstr>Vielen Dank für Ihre Aufmerksamkeit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Innovationen im Unternehmen</dc:title>
  <dc:creator>Katarzyna Mużył</dc:creator>
  <cp:lastModifiedBy>Oem</cp:lastModifiedBy>
  <cp:revision>19</cp:revision>
  <dcterms:created xsi:type="dcterms:W3CDTF">2024-04-14T13:45:00Z</dcterms:created>
  <dcterms:modified xsi:type="dcterms:W3CDTF">2024-05-31T18:17:08Z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5F0F17A3D6AB4514A673747A09C10DEB_12</vt:lpwstr>
  </property>
  <property fmtid="{D5CDD505-2E9C-101B-9397-08002B2CF9AE}" pid="3" name="KSOProductBuildVer">
    <vt:lpwstr>1045-12.2.0.16909</vt:lpwstr>
  </property>
  <property fmtid="{D5CDD505-2E9C-101B-9397-08002B2CF9AE}" pid="4" name="ContentTypeId">
    <vt:lpwstr>0x0101000F032860FE59B94DB7E8C59EF37275DE</vt:lpwstr>
  </property>
</Properties>
</file>