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3" r:id="rId14"/>
    <p:sldId id="272" r:id="rId15"/>
    <p:sldId id="264" r:id="rId16"/>
    <p:sldId id="26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35" autoAdjust="0"/>
  </p:normalViewPr>
  <p:slideViewPr>
    <p:cSldViewPr snapToGrid="0" showGuides="1">
      <p:cViewPr varScale="1">
        <p:scale>
          <a:sx n="81" d="100"/>
          <a:sy n="81" d="100"/>
        </p:scale>
        <p:origin x="85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ustomXml" Target="../customXml/item3.xml"/><Relationship Id="rId22" Type="http://schemas.openxmlformats.org/officeDocument/2006/relationships/customXml" Target="../customXml/item2.xml"/><Relationship Id="rId21" Type="http://schemas.openxmlformats.org/officeDocument/2006/relationships/customXml" Target="../customXml/item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4133" y="-70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64133" y="3206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4267642" y="-935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 hasCustomPrompt="1"/>
          </p:nvPr>
        </p:nvSpPr>
        <p:spPr>
          <a:xfrm>
            <a:off x="2958367" y="2423551"/>
            <a:ext cx="6275200" cy="20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73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 hasCustomPrompt="1"/>
          </p:nvPr>
        </p:nvSpPr>
        <p:spPr>
          <a:xfrm>
            <a:off x="3908833" y="4781117"/>
            <a:ext cx="43744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 hasCustomPrompt="1"/>
          </p:nvPr>
        </p:nvSpPr>
        <p:spPr>
          <a:xfrm>
            <a:off x="4803433" y="1230351"/>
            <a:ext cx="2585200" cy="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1865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 rot="10800000" flipH="1">
            <a:off x="-326843" y="-72772"/>
            <a:ext cx="11485467" cy="712475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10800000" flipH="1">
            <a:off x="4011593" y="5222018"/>
            <a:ext cx="5559633" cy="1801287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rot="10800000" flipH="1">
            <a:off x="7790143" y="-116744"/>
            <a:ext cx="4510967" cy="7157857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hasCustomPrompt="1"/>
          </p:nvPr>
        </p:nvSpPr>
        <p:spPr>
          <a:xfrm>
            <a:off x="2416211" y="3643167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 hasCustomPrompt="1"/>
          </p:nvPr>
        </p:nvSpPr>
        <p:spPr>
          <a:xfrm>
            <a:off x="2416211" y="1721508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3" hasCustomPrompt="1"/>
          </p:nvPr>
        </p:nvSpPr>
        <p:spPr>
          <a:xfrm>
            <a:off x="2416211" y="3175808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2416211" y="4627053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 hasCustomPrompt="1"/>
          </p:nvPr>
        </p:nvSpPr>
        <p:spPr>
          <a:xfrm>
            <a:off x="6781997" y="3643167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6" hasCustomPrompt="1"/>
          </p:nvPr>
        </p:nvSpPr>
        <p:spPr>
          <a:xfrm>
            <a:off x="2416211" y="2188900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 hasCustomPrompt="1"/>
          </p:nvPr>
        </p:nvSpPr>
        <p:spPr>
          <a:xfrm>
            <a:off x="2416211" y="5097667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8" hasCustomPrompt="1"/>
          </p:nvPr>
        </p:nvSpPr>
        <p:spPr>
          <a:xfrm>
            <a:off x="6781997" y="2188900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9" hasCustomPrompt="1"/>
          </p:nvPr>
        </p:nvSpPr>
        <p:spPr>
          <a:xfrm>
            <a:off x="6781997" y="5097667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6781997" y="1721508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4" hasCustomPrompt="1"/>
          </p:nvPr>
        </p:nvSpPr>
        <p:spPr>
          <a:xfrm>
            <a:off x="6781997" y="3173427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5" hasCustomPrompt="1"/>
          </p:nvPr>
        </p:nvSpPr>
        <p:spPr>
          <a:xfrm>
            <a:off x="6781997" y="4627053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 hasCustomPrompt="1"/>
          </p:nvPr>
        </p:nvSpPr>
        <p:spPr>
          <a:xfrm>
            <a:off x="2416211" y="26502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6" hasCustomPrompt="1"/>
          </p:nvPr>
        </p:nvSpPr>
        <p:spPr>
          <a:xfrm>
            <a:off x="2416211" y="5559196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7" hasCustomPrompt="1"/>
          </p:nvPr>
        </p:nvSpPr>
        <p:spPr>
          <a:xfrm>
            <a:off x="6781997" y="26502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8" hasCustomPrompt="1"/>
          </p:nvPr>
        </p:nvSpPr>
        <p:spPr>
          <a:xfrm>
            <a:off x="6781997" y="5559196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9" hasCustomPrompt="1"/>
          </p:nvPr>
        </p:nvSpPr>
        <p:spPr>
          <a:xfrm>
            <a:off x="2416211" y="41046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20" hasCustomPrompt="1"/>
          </p:nvPr>
        </p:nvSpPr>
        <p:spPr>
          <a:xfrm>
            <a:off x="6781997" y="41046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114" name="Google Shape;114;p13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3"/>
          <p:cNvSpPr txBox="1">
            <a:spLocks noGrp="1"/>
          </p:cNvSpPr>
          <p:nvPr>
            <p:ph type="title" idx="21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Title and one colum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-166467" y="-183100"/>
            <a:ext cx="5659533" cy="7207567"/>
          </a:xfrm>
          <a:custGeom>
            <a:avLst/>
            <a:gdLst/>
            <a:ahLst/>
            <a:cxnLst/>
            <a:rect l="l" t="t" r="r" b="b"/>
            <a:pathLst>
              <a:path w="169786" h="216227" extrusionOk="0">
                <a:moveTo>
                  <a:pt x="57428" y="0"/>
                </a:moveTo>
                <a:lnTo>
                  <a:pt x="0" y="0"/>
                </a:lnTo>
                <a:lnTo>
                  <a:pt x="0" y="216227"/>
                </a:lnTo>
                <a:lnTo>
                  <a:pt x="169786" y="216227"/>
                </a:lnTo>
                <a:lnTo>
                  <a:pt x="53433" y="6042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581334" y="1764421"/>
            <a:ext cx="10986133" cy="5276667"/>
          </a:xfrm>
          <a:custGeom>
            <a:avLst/>
            <a:gdLst/>
            <a:ahLst/>
            <a:cxnLst/>
            <a:rect l="l" t="t" r="r" b="b"/>
            <a:pathLst>
              <a:path w="329584" h="158300" extrusionOk="0">
                <a:moveTo>
                  <a:pt x="0" y="0"/>
                </a:moveTo>
                <a:lnTo>
                  <a:pt x="117851" y="158300"/>
                </a:lnTo>
                <a:lnTo>
                  <a:pt x="329584" y="154305"/>
                </a:lnTo>
                <a:lnTo>
                  <a:pt x="320595" y="56929"/>
                </a:lnTo>
                <a:lnTo>
                  <a:pt x="145316" y="60923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6391934" y="-149800"/>
            <a:ext cx="5892533" cy="3945000"/>
          </a:xfrm>
          <a:custGeom>
            <a:avLst/>
            <a:gdLst/>
            <a:ahLst/>
            <a:cxnLst/>
            <a:rect l="l" t="t" r="r" b="b"/>
            <a:pathLst>
              <a:path w="176776" h="118350" extrusionOk="0">
                <a:moveTo>
                  <a:pt x="33957" y="0"/>
                </a:moveTo>
                <a:lnTo>
                  <a:pt x="176776" y="0"/>
                </a:lnTo>
                <a:lnTo>
                  <a:pt x="176776" y="114355"/>
                </a:lnTo>
                <a:lnTo>
                  <a:pt x="0" y="11835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 hasCustomPrompt="1"/>
          </p:nvPr>
        </p:nvSpPr>
        <p:spPr>
          <a:xfrm>
            <a:off x="6624047" y="3175233"/>
            <a:ext cx="3396000" cy="10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/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cxnSp>
        <p:nvCxnSpPr>
          <p:cNvPr id="122" name="Google Shape;122;p14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4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-399505" y="-183099"/>
            <a:ext cx="12733933" cy="7224188"/>
            <a:chOff x="-124850" y="-137325"/>
            <a:chExt cx="9550450" cy="5418141"/>
          </a:xfrm>
        </p:grpSpPr>
        <p:sp>
          <p:nvSpPr>
            <p:cNvPr id="126" name="Google Shape;126;p15"/>
            <p:cNvSpPr/>
            <p:nvPr/>
          </p:nvSpPr>
          <p:spPr>
            <a:xfrm flipH="1">
              <a:off x="5180950" y="-137325"/>
              <a:ext cx="4244650" cy="5405675"/>
            </a:xfrm>
            <a:custGeom>
              <a:avLst/>
              <a:gdLst/>
              <a:ahLst/>
              <a:cxnLst/>
              <a:rect l="l" t="t" r="r" b="b"/>
              <a:pathLst>
                <a:path w="169786" h="216227" extrusionOk="0">
                  <a:moveTo>
                    <a:pt x="57428" y="0"/>
                  </a:moveTo>
                  <a:lnTo>
                    <a:pt x="0" y="0"/>
                  </a:lnTo>
                  <a:lnTo>
                    <a:pt x="0" y="216227"/>
                  </a:lnTo>
                  <a:lnTo>
                    <a:pt x="169786" y="216227"/>
                  </a:lnTo>
                  <a:lnTo>
                    <a:pt x="53433" y="60424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27" name="Google Shape;127;p15"/>
            <p:cNvSpPr/>
            <p:nvPr/>
          </p:nvSpPr>
          <p:spPr>
            <a:xfrm flipH="1">
              <a:off x="-124850" y="1323316"/>
              <a:ext cx="8239600" cy="3957500"/>
            </a:xfrm>
            <a:custGeom>
              <a:avLst/>
              <a:gdLst/>
              <a:ahLst/>
              <a:cxnLst/>
              <a:rect l="l" t="t" r="r" b="b"/>
              <a:pathLst>
                <a:path w="329584" h="158300" extrusionOk="0">
                  <a:moveTo>
                    <a:pt x="0" y="0"/>
                  </a:moveTo>
                  <a:lnTo>
                    <a:pt x="117851" y="158300"/>
                  </a:lnTo>
                  <a:lnTo>
                    <a:pt x="329584" y="154305"/>
                  </a:lnTo>
                  <a:lnTo>
                    <a:pt x="320595" y="56929"/>
                  </a:lnTo>
                  <a:lnTo>
                    <a:pt x="145316" y="60923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28" name="Google Shape;128;p15"/>
            <p:cNvSpPr/>
            <p:nvPr/>
          </p:nvSpPr>
          <p:spPr>
            <a:xfrm flipH="1">
              <a:off x="87400" y="-112350"/>
              <a:ext cx="4419400" cy="2958750"/>
            </a:xfrm>
            <a:custGeom>
              <a:avLst/>
              <a:gdLst/>
              <a:ahLst/>
              <a:cxnLst/>
              <a:rect l="l" t="t" r="r" b="b"/>
              <a:pathLst>
                <a:path w="176776" h="118350" extrusionOk="0">
                  <a:moveTo>
                    <a:pt x="33957" y="0"/>
                  </a:moveTo>
                  <a:lnTo>
                    <a:pt x="176776" y="0"/>
                  </a:lnTo>
                  <a:lnTo>
                    <a:pt x="176776" y="114355"/>
                  </a:lnTo>
                  <a:lnTo>
                    <a:pt x="0" y="11835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129" name="Google Shape;129;p15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131" name="Google Shape;131;p15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-99867" y="-99866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>
            <a:off x="-99879" y="3179322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35" name="Google Shape;135;p16"/>
          <p:cNvSpPr/>
          <p:nvPr/>
        </p:nvSpPr>
        <p:spPr>
          <a:xfrm>
            <a:off x="2230522" y="-83221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36" name="Google Shape;136;p16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hasCustomPrompt="1"/>
          </p:nvPr>
        </p:nvSpPr>
        <p:spPr>
          <a:xfrm>
            <a:off x="2731232" y="209581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 hasCustomPrompt="1"/>
          </p:nvPr>
        </p:nvSpPr>
        <p:spPr>
          <a:xfrm>
            <a:off x="2077233" y="2466193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2" hasCustomPrompt="1"/>
          </p:nvPr>
        </p:nvSpPr>
        <p:spPr>
          <a:xfrm>
            <a:off x="7551807" y="209581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3" hasCustomPrompt="1"/>
          </p:nvPr>
        </p:nvSpPr>
        <p:spPr>
          <a:xfrm>
            <a:off x="6897807" y="2466191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4" hasCustomPrompt="1"/>
          </p:nvPr>
        </p:nvSpPr>
        <p:spPr>
          <a:xfrm>
            <a:off x="4990200" y="392129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5" hasCustomPrompt="1"/>
          </p:nvPr>
        </p:nvSpPr>
        <p:spPr>
          <a:xfrm>
            <a:off x="4336200" y="4293257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143" name="Google Shape;143;p16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6"/>
          <p:cNvSpPr txBox="1">
            <a:spLocks noGrp="1"/>
          </p:cNvSpPr>
          <p:nvPr>
            <p:ph type="title" idx="6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 flipH="1">
            <a:off x="6891310" y="-99866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flipH="1">
            <a:off x="-99879" y="3179322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 flipH="1">
            <a:off x="-49912" y="-83221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2" hasCustomPrompt="1"/>
          </p:nvPr>
        </p:nvSpPr>
        <p:spPr>
          <a:xfrm>
            <a:off x="3028700" y="2113684"/>
            <a:ext cx="1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1994900" y="2495681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 idx="3" hasCustomPrompt="1"/>
          </p:nvPr>
        </p:nvSpPr>
        <p:spPr>
          <a:xfrm>
            <a:off x="3028700" y="4129284"/>
            <a:ext cx="1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4" hasCustomPrompt="1"/>
          </p:nvPr>
        </p:nvSpPr>
        <p:spPr>
          <a:xfrm>
            <a:off x="1994900" y="4520529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5" hasCustomPrompt="1"/>
          </p:nvPr>
        </p:nvSpPr>
        <p:spPr>
          <a:xfrm>
            <a:off x="7587300" y="2113684"/>
            <a:ext cx="1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6" hasCustomPrompt="1"/>
          </p:nvPr>
        </p:nvSpPr>
        <p:spPr>
          <a:xfrm>
            <a:off x="6553500" y="2495681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7" hasCustomPrompt="1"/>
          </p:nvPr>
        </p:nvSpPr>
        <p:spPr>
          <a:xfrm>
            <a:off x="7587300" y="4129484"/>
            <a:ext cx="1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8" hasCustomPrompt="1"/>
          </p:nvPr>
        </p:nvSpPr>
        <p:spPr>
          <a:xfrm>
            <a:off x="6553500" y="4519936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159" name="Google Shape;159;p17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 rot="10800000" flipH="1">
            <a:off x="-99867" y="2180589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 rot="10800000" flipH="1">
            <a:off x="-99879" y="-99866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63" name="Google Shape;163;p18"/>
          <p:cNvSpPr/>
          <p:nvPr/>
        </p:nvSpPr>
        <p:spPr>
          <a:xfrm rot="10800000" flipH="1">
            <a:off x="2230522" y="1847677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64" name="Google Shape;164;p18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 hasCustomPrompt="1"/>
          </p:nvPr>
        </p:nvSpPr>
        <p:spPr>
          <a:xfrm>
            <a:off x="2632400" y="2529867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166" name="Google Shape;166;p18"/>
          <p:cNvCxnSpPr/>
          <p:nvPr/>
        </p:nvCxnSpPr>
        <p:spPr>
          <a:xfrm>
            <a:off x="5902217" y="2529867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18"/>
          <p:cNvSpPr txBox="1">
            <a:spLocks noGrp="1"/>
          </p:cNvSpPr>
          <p:nvPr>
            <p:ph type="subTitle" idx="1" hasCustomPrompt="1"/>
          </p:nvPr>
        </p:nvSpPr>
        <p:spPr>
          <a:xfrm>
            <a:off x="3476333" y="3703700"/>
            <a:ext cx="4932400" cy="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-149821" y="-99867"/>
            <a:ext cx="5941100" cy="5260000"/>
          </a:xfrm>
          <a:custGeom>
            <a:avLst/>
            <a:gdLst/>
            <a:ahLst/>
            <a:cxnLst/>
            <a:rect l="l" t="t" r="r" b="b"/>
            <a:pathLst>
              <a:path w="178233" h="157800" extrusionOk="0">
                <a:moveTo>
                  <a:pt x="128338" y="0"/>
                </a:moveTo>
                <a:lnTo>
                  <a:pt x="0" y="0"/>
                </a:lnTo>
                <a:lnTo>
                  <a:pt x="0" y="157800"/>
                </a:lnTo>
                <a:lnTo>
                  <a:pt x="178233" y="110043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70" name="Google Shape;170;p19"/>
          <p:cNvSpPr/>
          <p:nvPr/>
        </p:nvSpPr>
        <p:spPr>
          <a:xfrm>
            <a:off x="4128121" y="-99867"/>
            <a:ext cx="8272867" cy="5642867"/>
          </a:xfrm>
          <a:custGeom>
            <a:avLst/>
            <a:gdLst/>
            <a:ahLst/>
            <a:cxnLst/>
            <a:rect l="l" t="t" r="r" b="b"/>
            <a:pathLst>
              <a:path w="248186" h="169286" extrusionOk="0">
                <a:moveTo>
                  <a:pt x="0" y="0"/>
                </a:moveTo>
                <a:lnTo>
                  <a:pt x="248186" y="0"/>
                </a:lnTo>
                <a:lnTo>
                  <a:pt x="247687" y="169286"/>
                </a:lnTo>
                <a:lnTo>
                  <a:pt x="48938" y="11135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>
            <a:off x="-166433" y="3595467"/>
            <a:ext cx="8752400" cy="3412367"/>
          </a:xfrm>
          <a:custGeom>
            <a:avLst/>
            <a:gdLst/>
            <a:ahLst/>
            <a:cxnLst/>
            <a:rect l="l" t="t" r="r" b="b"/>
            <a:pathLst>
              <a:path w="262572" h="102371" extrusionOk="0">
                <a:moveTo>
                  <a:pt x="0" y="46941"/>
                </a:moveTo>
                <a:lnTo>
                  <a:pt x="0" y="102371"/>
                </a:lnTo>
                <a:lnTo>
                  <a:pt x="262572" y="102362"/>
                </a:lnTo>
                <a:lnTo>
                  <a:pt x="242678" y="19120"/>
                </a:lnTo>
                <a:lnTo>
                  <a:pt x="177276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72" name="Google Shape;172;p19"/>
          <p:cNvSpPr/>
          <p:nvPr/>
        </p:nvSpPr>
        <p:spPr>
          <a:xfrm>
            <a:off x="7906679" y="4213368"/>
            <a:ext cx="4527600" cy="2846400"/>
          </a:xfrm>
          <a:custGeom>
            <a:avLst/>
            <a:gdLst/>
            <a:ahLst/>
            <a:cxnLst/>
            <a:rect l="l" t="t" r="r" b="b"/>
            <a:pathLst>
              <a:path w="135828" h="85392" extrusionOk="0">
                <a:moveTo>
                  <a:pt x="0" y="0"/>
                </a:moveTo>
                <a:lnTo>
                  <a:pt x="135828" y="40449"/>
                </a:lnTo>
                <a:lnTo>
                  <a:pt x="135828" y="85392"/>
                </a:lnTo>
                <a:lnTo>
                  <a:pt x="20973" y="85392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74" name="Google Shape;174;p19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9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 flipH="1">
            <a:off x="-181666" y="-99867"/>
            <a:ext cx="12615945" cy="7174267"/>
            <a:chOff x="-124834" y="-74900"/>
            <a:chExt cx="9461959" cy="5380700"/>
          </a:xfrm>
        </p:grpSpPr>
        <p:sp>
          <p:nvSpPr>
            <p:cNvPr id="178" name="Google Shape;178;p20"/>
            <p:cNvSpPr/>
            <p:nvPr/>
          </p:nvSpPr>
          <p:spPr>
            <a:xfrm>
              <a:off x="-112366" y="-74900"/>
              <a:ext cx="4455825" cy="3945000"/>
            </a:xfrm>
            <a:custGeom>
              <a:avLst/>
              <a:gdLst/>
              <a:ahLst/>
              <a:cxnLst/>
              <a:rect l="l" t="t" r="r" b="b"/>
              <a:pathLst>
                <a:path w="178233" h="157800" extrusionOk="0">
                  <a:moveTo>
                    <a:pt x="128338" y="0"/>
                  </a:moveTo>
                  <a:lnTo>
                    <a:pt x="0" y="0"/>
                  </a:lnTo>
                  <a:lnTo>
                    <a:pt x="0" y="157800"/>
                  </a:lnTo>
                  <a:lnTo>
                    <a:pt x="178233" y="110043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179" name="Google Shape;179;p20"/>
            <p:cNvSpPr/>
            <p:nvPr/>
          </p:nvSpPr>
          <p:spPr>
            <a:xfrm>
              <a:off x="3096091" y="-74900"/>
              <a:ext cx="6204650" cy="4232150"/>
            </a:xfrm>
            <a:custGeom>
              <a:avLst/>
              <a:gdLst/>
              <a:ahLst/>
              <a:cxnLst/>
              <a:rect l="l" t="t" r="r" b="b"/>
              <a:pathLst>
                <a:path w="248186" h="169286" extrusionOk="0">
                  <a:moveTo>
                    <a:pt x="0" y="0"/>
                  </a:moveTo>
                  <a:lnTo>
                    <a:pt x="248186" y="0"/>
                  </a:lnTo>
                  <a:lnTo>
                    <a:pt x="247687" y="169286"/>
                  </a:lnTo>
                  <a:lnTo>
                    <a:pt x="48938" y="11135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80" name="Google Shape;180;p20"/>
            <p:cNvSpPr/>
            <p:nvPr/>
          </p:nvSpPr>
          <p:spPr>
            <a:xfrm>
              <a:off x="-124834" y="2696591"/>
              <a:ext cx="6579175" cy="2559275"/>
            </a:xfrm>
            <a:custGeom>
              <a:avLst/>
              <a:gdLst/>
              <a:ahLst/>
              <a:cxnLst/>
              <a:rect l="l" t="t" r="r" b="b"/>
              <a:pathLst>
                <a:path w="263167" h="102371" extrusionOk="0">
                  <a:moveTo>
                    <a:pt x="0" y="46941"/>
                  </a:moveTo>
                  <a:lnTo>
                    <a:pt x="0" y="102371"/>
                  </a:lnTo>
                  <a:lnTo>
                    <a:pt x="263167" y="102371"/>
                  </a:lnTo>
                  <a:lnTo>
                    <a:pt x="241195" y="18976"/>
                  </a:lnTo>
                  <a:lnTo>
                    <a:pt x="177276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81" name="Google Shape;181;p20"/>
            <p:cNvSpPr/>
            <p:nvPr/>
          </p:nvSpPr>
          <p:spPr>
            <a:xfrm>
              <a:off x="5887625" y="3176625"/>
              <a:ext cx="3449500" cy="2129175"/>
            </a:xfrm>
            <a:custGeom>
              <a:avLst/>
              <a:gdLst/>
              <a:ahLst/>
              <a:cxnLst/>
              <a:rect l="l" t="t" r="r" b="b"/>
              <a:pathLst>
                <a:path w="137980" h="85167" extrusionOk="0">
                  <a:moveTo>
                    <a:pt x="0" y="0"/>
                  </a:moveTo>
                  <a:lnTo>
                    <a:pt x="137980" y="39627"/>
                  </a:lnTo>
                  <a:lnTo>
                    <a:pt x="137523" y="85167"/>
                  </a:lnTo>
                  <a:lnTo>
                    <a:pt x="22885" y="83685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</p:grpSp>
      <p:sp>
        <p:nvSpPr>
          <p:cNvPr id="182" name="Google Shape;182;p20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83" name="Google Shape;183;p20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0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6559967" y="-116533"/>
            <a:ext cx="5724500" cy="7041100"/>
          </a:xfrm>
          <a:custGeom>
            <a:avLst/>
            <a:gdLst/>
            <a:ahLst/>
            <a:cxnLst/>
            <a:rect l="l" t="t" r="r" b="b"/>
            <a:pathLst>
              <a:path w="171735" h="211233" extrusionOk="0">
                <a:moveTo>
                  <a:pt x="24921" y="0"/>
                </a:moveTo>
                <a:lnTo>
                  <a:pt x="171735" y="0"/>
                </a:lnTo>
                <a:lnTo>
                  <a:pt x="171735" y="211233"/>
                </a:lnTo>
                <a:lnTo>
                  <a:pt x="0" y="209809"/>
                </a:lnTo>
                <a:lnTo>
                  <a:pt x="127791" y="11585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94" name="Google Shape;194;p22"/>
          <p:cNvSpPr/>
          <p:nvPr/>
        </p:nvSpPr>
        <p:spPr>
          <a:xfrm flipH="1">
            <a:off x="1431522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5" name="Google Shape;195;p22"/>
          <p:cNvSpPr/>
          <p:nvPr/>
        </p:nvSpPr>
        <p:spPr>
          <a:xfrm>
            <a:off x="-83232" y="-83233"/>
            <a:ext cx="7673633" cy="7124333"/>
          </a:xfrm>
          <a:custGeom>
            <a:avLst/>
            <a:gdLst/>
            <a:ahLst/>
            <a:cxnLst/>
            <a:rect l="l" t="t" r="r" b="b"/>
            <a:pathLst>
              <a:path w="230209" h="213730" extrusionOk="0">
                <a:moveTo>
                  <a:pt x="45942" y="0"/>
                </a:moveTo>
                <a:lnTo>
                  <a:pt x="0" y="0"/>
                </a:lnTo>
                <a:lnTo>
                  <a:pt x="0" y="213730"/>
                </a:lnTo>
                <a:lnTo>
                  <a:pt x="199078" y="209028"/>
                </a:lnTo>
                <a:lnTo>
                  <a:pt x="230209" y="18576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96" name="Google Shape;196;p22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97" name="Google Shape;197;p22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2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>
            <a:off x="6558675" y="2743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 rot="10800000">
            <a:off x="3296576" y="-93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10800000">
            <a:off x="-64133" y="28727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3813600" y="3661589"/>
            <a:ext cx="45648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5133833" y="1702503"/>
            <a:ext cx="1924400" cy="18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 hasCustomPrompt="1"/>
          </p:nvPr>
        </p:nvSpPr>
        <p:spPr>
          <a:xfrm>
            <a:off x="3931400" y="4616277"/>
            <a:ext cx="43292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 hasCustomPrompt="1"/>
          </p:nvPr>
        </p:nvSpPr>
        <p:spPr>
          <a:xfrm>
            <a:off x="950967" y="719333"/>
            <a:ext cx="1262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>
            <a:off x="-83221" y="-116533"/>
            <a:ext cx="5776033" cy="7041100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01" name="Google Shape;201;p23"/>
          <p:cNvSpPr/>
          <p:nvPr/>
        </p:nvSpPr>
        <p:spPr>
          <a:xfrm>
            <a:off x="1381588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02" name="Google Shape;202;p23"/>
          <p:cNvSpPr/>
          <p:nvPr/>
        </p:nvSpPr>
        <p:spPr>
          <a:xfrm>
            <a:off x="4596367" y="-83233"/>
            <a:ext cx="7688100" cy="7124333"/>
          </a:xfrm>
          <a:custGeom>
            <a:avLst/>
            <a:gdLst/>
            <a:ahLst/>
            <a:cxnLst/>
            <a:rect l="l" t="t" r="r" b="b"/>
            <a:pathLst>
              <a:path w="230643" h="213730" extrusionOk="0">
                <a:moveTo>
                  <a:pt x="184701" y="0"/>
                </a:moveTo>
                <a:lnTo>
                  <a:pt x="230643" y="0"/>
                </a:lnTo>
                <a:lnTo>
                  <a:pt x="230643" y="213730"/>
                </a:lnTo>
                <a:lnTo>
                  <a:pt x="33163" y="210250"/>
                </a:lnTo>
                <a:lnTo>
                  <a:pt x="0" y="185989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3" name="Google Shape;203;p23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04" name="Google Shape;204;p23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3"/>
          <p:cNvSpPr txBox="1">
            <a:spLocks noGrp="1"/>
          </p:cNvSpPr>
          <p:nvPr>
            <p:ph type="title" hasCustomPrompt="1"/>
          </p:nvPr>
        </p:nvSpPr>
        <p:spPr>
          <a:xfrm>
            <a:off x="1887343" y="2339167"/>
            <a:ext cx="21368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 hasCustomPrompt="1"/>
          </p:nvPr>
        </p:nvSpPr>
        <p:spPr>
          <a:xfrm>
            <a:off x="1711343" y="2828311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07" name="Google Shape;207;p23"/>
          <p:cNvSpPr txBox="1">
            <a:spLocks noGrp="1"/>
          </p:cNvSpPr>
          <p:nvPr>
            <p:ph type="title" idx="2" hasCustomPrompt="1"/>
          </p:nvPr>
        </p:nvSpPr>
        <p:spPr>
          <a:xfrm>
            <a:off x="1887343" y="4272871"/>
            <a:ext cx="21368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3" hasCustomPrompt="1"/>
          </p:nvPr>
        </p:nvSpPr>
        <p:spPr>
          <a:xfrm>
            <a:off x="1711343" y="4793856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 idx="4" hasCustomPrompt="1"/>
          </p:nvPr>
        </p:nvSpPr>
        <p:spPr>
          <a:xfrm>
            <a:off x="5036400" y="2339167"/>
            <a:ext cx="21192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5" hasCustomPrompt="1"/>
          </p:nvPr>
        </p:nvSpPr>
        <p:spPr>
          <a:xfrm>
            <a:off x="4851600" y="2828301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 idx="6" hasCustomPrompt="1"/>
          </p:nvPr>
        </p:nvSpPr>
        <p:spPr>
          <a:xfrm>
            <a:off x="5036400" y="4272871"/>
            <a:ext cx="21192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7" hasCustomPrompt="1"/>
          </p:nvPr>
        </p:nvSpPr>
        <p:spPr>
          <a:xfrm>
            <a:off x="4851600" y="4793856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 idx="8" hasCustomPrompt="1"/>
          </p:nvPr>
        </p:nvSpPr>
        <p:spPr>
          <a:xfrm>
            <a:off x="8188321" y="2339167"/>
            <a:ext cx="21120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9" hasCustomPrompt="1"/>
          </p:nvPr>
        </p:nvSpPr>
        <p:spPr>
          <a:xfrm>
            <a:off x="7999921" y="2828301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 idx="13" hasCustomPrompt="1"/>
          </p:nvPr>
        </p:nvSpPr>
        <p:spPr>
          <a:xfrm>
            <a:off x="8188321" y="4272871"/>
            <a:ext cx="21120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4" hasCustomPrompt="1"/>
          </p:nvPr>
        </p:nvSpPr>
        <p:spPr>
          <a:xfrm>
            <a:off x="7999921" y="4793856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 idx="15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-74640" y="-37327"/>
            <a:ext cx="7588600" cy="6966600"/>
          </a:xfrm>
          <a:custGeom>
            <a:avLst/>
            <a:gdLst/>
            <a:ahLst/>
            <a:cxnLst/>
            <a:rect l="l" t="t" r="r" b="b"/>
            <a:pathLst>
              <a:path w="227658" h="208998" extrusionOk="0">
                <a:moveTo>
                  <a:pt x="197428" y="208998"/>
                </a:moveTo>
                <a:lnTo>
                  <a:pt x="0" y="208998"/>
                </a:lnTo>
                <a:lnTo>
                  <a:pt x="0" y="0"/>
                </a:lnTo>
                <a:lnTo>
                  <a:pt x="46651" y="0"/>
                </a:lnTo>
                <a:lnTo>
                  <a:pt x="69417" y="22393"/>
                </a:lnTo>
                <a:lnTo>
                  <a:pt x="226165" y="180261"/>
                </a:lnTo>
                <a:lnTo>
                  <a:pt x="227658" y="18772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20" name="Google Shape;220;p24"/>
          <p:cNvSpPr/>
          <p:nvPr/>
        </p:nvSpPr>
        <p:spPr>
          <a:xfrm flipH="1">
            <a:off x="6508430" y="-116533"/>
            <a:ext cx="5776033" cy="7041100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21" name="Google Shape;221;p24"/>
          <p:cNvSpPr/>
          <p:nvPr/>
        </p:nvSpPr>
        <p:spPr>
          <a:xfrm flipH="1">
            <a:off x="1431522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22" name="Google Shape;222;p24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2" hasCustomPrompt="1"/>
          </p:nvPr>
        </p:nvSpPr>
        <p:spPr>
          <a:xfrm>
            <a:off x="2137628" y="2012100"/>
            <a:ext cx="2014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" hasCustomPrompt="1"/>
          </p:nvPr>
        </p:nvSpPr>
        <p:spPr>
          <a:xfrm>
            <a:off x="2151900" y="2399207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 idx="3" hasCustomPrompt="1"/>
          </p:nvPr>
        </p:nvSpPr>
        <p:spPr>
          <a:xfrm>
            <a:off x="2137500" y="4129300"/>
            <a:ext cx="2014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4" hasCustomPrompt="1"/>
          </p:nvPr>
        </p:nvSpPr>
        <p:spPr>
          <a:xfrm>
            <a:off x="2151107" y="4644568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 idx="5" hasCustomPrompt="1"/>
          </p:nvPr>
        </p:nvSpPr>
        <p:spPr>
          <a:xfrm>
            <a:off x="6709333" y="2012100"/>
            <a:ext cx="2014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6" hasCustomPrompt="1"/>
          </p:nvPr>
        </p:nvSpPr>
        <p:spPr>
          <a:xfrm>
            <a:off x="6710433" y="2399207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 idx="7" hasCustomPrompt="1"/>
          </p:nvPr>
        </p:nvSpPr>
        <p:spPr>
          <a:xfrm>
            <a:off x="6696167" y="4129500"/>
            <a:ext cx="2014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8" hasCustomPrompt="1"/>
          </p:nvPr>
        </p:nvSpPr>
        <p:spPr>
          <a:xfrm>
            <a:off x="6710433" y="4643975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232" name="Google Shape;232;p24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/>
          <p:nvPr/>
        </p:nvSpPr>
        <p:spPr>
          <a:xfrm>
            <a:off x="-291166" y="3400067"/>
            <a:ext cx="5748167" cy="3738200"/>
          </a:xfrm>
          <a:custGeom>
            <a:avLst/>
            <a:gdLst/>
            <a:ahLst/>
            <a:cxnLst/>
            <a:rect l="l" t="t" r="r" b="b"/>
            <a:pathLst>
              <a:path w="172445" h="112146" extrusionOk="0">
                <a:moveTo>
                  <a:pt x="0" y="7890"/>
                </a:moveTo>
                <a:lnTo>
                  <a:pt x="0" y="112146"/>
                </a:lnTo>
                <a:lnTo>
                  <a:pt x="172445" y="34658"/>
                </a:lnTo>
                <a:lnTo>
                  <a:pt x="172445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35" name="Google Shape;235;p25"/>
          <p:cNvSpPr/>
          <p:nvPr/>
        </p:nvSpPr>
        <p:spPr>
          <a:xfrm>
            <a:off x="5704834" y="4609601"/>
            <a:ext cx="5481033" cy="2489500"/>
          </a:xfrm>
          <a:custGeom>
            <a:avLst/>
            <a:gdLst/>
            <a:ahLst/>
            <a:cxnLst/>
            <a:rect l="l" t="t" r="r" b="b"/>
            <a:pathLst>
              <a:path w="164431" h="74685" extrusionOk="0">
                <a:moveTo>
                  <a:pt x="164431" y="74685"/>
                </a:moveTo>
                <a:lnTo>
                  <a:pt x="0" y="74685"/>
                </a:lnTo>
                <a:lnTo>
                  <a:pt x="43119" y="0"/>
                </a:lnTo>
                <a:lnTo>
                  <a:pt x="74588" y="8432"/>
                </a:lnTo>
                <a:lnTo>
                  <a:pt x="130278" y="5166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36" name="Google Shape;236;p25"/>
          <p:cNvSpPr/>
          <p:nvPr/>
        </p:nvSpPr>
        <p:spPr>
          <a:xfrm>
            <a:off x="-303815" y="-2829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37" name="Google Shape;237;p25"/>
          <p:cNvSpPr/>
          <p:nvPr/>
        </p:nvSpPr>
        <p:spPr>
          <a:xfrm>
            <a:off x="7823434" y="-282967"/>
            <a:ext cx="4510967" cy="744060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38" name="Google Shape;238;p25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39" name="Google Shape;239;p25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5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848933" y="-2163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215727" y="221220"/>
                </a:moveTo>
                <a:lnTo>
                  <a:pt x="344564" y="221220"/>
                </a:lnTo>
                <a:lnTo>
                  <a:pt x="343908" y="103150"/>
                </a:lnTo>
                <a:lnTo>
                  <a:pt x="165790" y="108862"/>
                </a:lnTo>
                <a:lnTo>
                  <a:pt x="0" y="0"/>
                </a:lnTo>
                <a:lnTo>
                  <a:pt x="100872" y="164792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43" name="Google Shape;243;p26"/>
          <p:cNvSpPr/>
          <p:nvPr/>
        </p:nvSpPr>
        <p:spPr>
          <a:xfrm>
            <a:off x="800100" y="-266299"/>
            <a:ext cx="11517667" cy="3678700"/>
          </a:xfrm>
          <a:custGeom>
            <a:avLst/>
            <a:gdLst/>
            <a:ahLst/>
            <a:cxnLst/>
            <a:rect l="l" t="t" r="r" b="b"/>
            <a:pathLst>
              <a:path w="345530" h="110361" extrusionOk="0">
                <a:moveTo>
                  <a:pt x="345373" y="104648"/>
                </a:moveTo>
                <a:lnTo>
                  <a:pt x="345530" y="0"/>
                </a:lnTo>
                <a:lnTo>
                  <a:pt x="0" y="534"/>
                </a:lnTo>
                <a:lnTo>
                  <a:pt x="166756" y="11036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44" name="Google Shape;244;p26"/>
          <p:cNvSpPr/>
          <p:nvPr/>
        </p:nvSpPr>
        <p:spPr>
          <a:xfrm>
            <a:off x="2632856" y="5236467"/>
            <a:ext cx="5371667" cy="1904533"/>
          </a:xfrm>
          <a:custGeom>
            <a:avLst/>
            <a:gdLst/>
            <a:ahLst/>
            <a:cxnLst/>
            <a:rect l="l" t="t" r="r" b="b"/>
            <a:pathLst>
              <a:path w="161150" h="57136" extrusionOk="0">
                <a:moveTo>
                  <a:pt x="161150" y="57136"/>
                </a:moveTo>
                <a:lnTo>
                  <a:pt x="0" y="50398"/>
                </a:lnTo>
                <a:lnTo>
                  <a:pt x="4625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45" name="Google Shape;245;p26"/>
          <p:cNvSpPr/>
          <p:nvPr/>
        </p:nvSpPr>
        <p:spPr>
          <a:xfrm>
            <a:off x="-316266" y="-282967"/>
            <a:ext cx="4563567" cy="7440600"/>
          </a:xfrm>
          <a:custGeom>
            <a:avLst/>
            <a:gdLst/>
            <a:ahLst/>
            <a:cxnLst/>
            <a:rect l="l" t="t" r="r" b="b"/>
            <a:pathLst>
              <a:path w="136907" h="223218" extrusionOk="0">
                <a:moveTo>
                  <a:pt x="81896" y="223218"/>
                </a:moveTo>
                <a:lnTo>
                  <a:pt x="0" y="223218"/>
                </a:lnTo>
                <a:lnTo>
                  <a:pt x="0" y="0"/>
                </a:lnTo>
                <a:lnTo>
                  <a:pt x="33457" y="0"/>
                </a:lnTo>
                <a:lnTo>
                  <a:pt x="136907" y="16313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248" name="Google Shape;248;p26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 flipH="1">
            <a:off x="848933" y="-2829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1" name="Google Shape;251;p27"/>
          <p:cNvSpPr/>
          <p:nvPr/>
        </p:nvSpPr>
        <p:spPr>
          <a:xfrm>
            <a:off x="843767" y="3462267"/>
            <a:ext cx="11474000" cy="3678700"/>
          </a:xfrm>
          <a:custGeom>
            <a:avLst/>
            <a:gdLst/>
            <a:ahLst/>
            <a:cxnLst/>
            <a:rect l="l" t="t" r="r" b="b"/>
            <a:pathLst>
              <a:path w="344220" h="110361" extrusionOk="0">
                <a:moveTo>
                  <a:pt x="344220" y="4994"/>
                </a:moveTo>
                <a:lnTo>
                  <a:pt x="344220" y="110361"/>
                </a:lnTo>
                <a:lnTo>
                  <a:pt x="0" y="109035"/>
                </a:lnTo>
                <a:lnTo>
                  <a:pt x="165446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52" name="Google Shape;252;p27"/>
          <p:cNvSpPr/>
          <p:nvPr/>
        </p:nvSpPr>
        <p:spPr>
          <a:xfrm flipH="1">
            <a:off x="-316254" y="-282967"/>
            <a:ext cx="4510967" cy="744060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3" name="Google Shape;253;p27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255" name="Google Shape;255;p27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/>
          <p:nvPr/>
        </p:nvSpPr>
        <p:spPr>
          <a:xfrm>
            <a:off x="-99867" y="-99866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8" name="Google Shape;258;p28"/>
          <p:cNvSpPr/>
          <p:nvPr/>
        </p:nvSpPr>
        <p:spPr>
          <a:xfrm>
            <a:off x="-99879" y="3179322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9" name="Google Shape;259;p28"/>
          <p:cNvSpPr/>
          <p:nvPr/>
        </p:nvSpPr>
        <p:spPr>
          <a:xfrm>
            <a:off x="2230522" y="-83221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0" name="Google Shape;260;p28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262" name="Google Shape;262;p28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/>
          <p:nvPr/>
        </p:nvSpPr>
        <p:spPr>
          <a:xfrm flipH="1">
            <a:off x="6891310" y="-99866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65" name="Google Shape;265;p29"/>
          <p:cNvSpPr/>
          <p:nvPr/>
        </p:nvSpPr>
        <p:spPr>
          <a:xfrm flipH="1">
            <a:off x="-99879" y="3179322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66" name="Google Shape;266;p29"/>
          <p:cNvSpPr/>
          <p:nvPr/>
        </p:nvSpPr>
        <p:spPr>
          <a:xfrm flipH="1">
            <a:off x="-49912" y="-83221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7" name="Google Shape;267;p29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9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269" name="Google Shape;269;p29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/>
          <p:nvPr/>
        </p:nvSpPr>
        <p:spPr>
          <a:xfrm flipH="1">
            <a:off x="848933" y="-2829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72" name="Google Shape;272;p30"/>
          <p:cNvSpPr/>
          <p:nvPr/>
        </p:nvSpPr>
        <p:spPr>
          <a:xfrm>
            <a:off x="727400" y="3462267"/>
            <a:ext cx="11592400" cy="3708667"/>
          </a:xfrm>
          <a:custGeom>
            <a:avLst/>
            <a:gdLst/>
            <a:ahLst/>
            <a:cxnLst/>
            <a:rect l="l" t="t" r="r" b="b"/>
            <a:pathLst>
              <a:path w="347772" h="111260" extrusionOk="0">
                <a:moveTo>
                  <a:pt x="347772" y="6056"/>
                </a:moveTo>
                <a:lnTo>
                  <a:pt x="347711" y="110361"/>
                </a:lnTo>
                <a:lnTo>
                  <a:pt x="0" y="111260"/>
                </a:lnTo>
                <a:lnTo>
                  <a:pt x="168937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73" name="Google Shape;273;p30"/>
          <p:cNvSpPr/>
          <p:nvPr/>
        </p:nvSpPr>
        <p:spPr>
          <a:xfrm flipH="1">
            <a:off x="2422153" y="-266333"/>
            <a:ext cx="5604111" cy="1864300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74" name="Google Shape;274;p30"/>
          <p:cNvSpPr/>
          <p:nvPr/>
        </p:nvSpPr>
        <p:spPr>
          <a:xfrm>
            <a:off x="-301699" y="-383933"/>
            <a:ext cx="4510967" cy="7541567"/>
          </a:xfrm>
          <a:custGeom>
            <a:avLst/>
            <a:gdLst/>
            <a:ahLst/>
            <a:cxnLst/>
            <a:rect l="l" t="t" r="r" b="b"/>
            <a:pathLst>
              <a:path w="135329" h="226247" extrusionOk="0">
                <a:moveTo>
                  <a:pt x="78639" y="0"/>
                </a:moveTo>
                <a:lnTo>
                  <a:pt x="0" y="3029"/>
                </a:lnTo>
                <a:lnTo>
                  <a:pt x="0" y="226247"/>
                </a:lnTo>
                <a:lnTo>
                  <a:pt x="33457" y="226247"/>
                </a:lnTo>
                <a:lnTo>
                  <a:pt x="135329" y="60956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75" name="Google Shape;275;p30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277" name="Google Shape;277;p30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1"/>
          <p:cNvGrpSpPr/>
          <p:nvPr/>
        </p:nvGrpSpPr>
        <p:grpSpPr>
          <a:xfrm>
            <a:off x="-199733" y="-166457"/>
            <a:ext cx="12484200" cy="7240857"/>
            <a:chOff x="-149800" y="-124843"/>
            <a:chExt cx="9363150" cy="5430643"/>
          </a:xfrm>
        </p:grpSpPr>
        <p:sp>
          <p:nvSpPr>
            <p:cNvPr id="280" name="Google Shape;280;p31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281" name="Google Shape;281;p31"/>
            <p:cNvSpPr/>
            <p:nvPr/>
          </p:nvSpPr>
          <p:spPr>
            <a:xfrm>
              <a:off x="-149800" y="1164482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282" name="Google Shape;282;p31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283" name="Google Shape;283;p31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</p:grpSp>
      <p:sp>
        <p:nvSpPr>
          <p:cNvPr id="284" name="Google Shape;284;p31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31"/>
          <p:cNvSpPr txBox="1">
            <a:spLocks noGrp="1"/>
          </p:cNvSpPr>
          <p:nvPr>
            <p:ph type="subTitle" idx="1" hasCustomPrompt="1"/>
          </p:nvPr>
        </p:nvSpPr>
        <p:spPr>
          <a:xfrm>
            <a:off x="1823103" y="4907071"/>
            <a:ext cx="41344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286" name="Google Shape;286;p31"/>
          <p:cNvSpPr txBox="1">
            <a:spLocks noGrp="1"/>
          </p:cNvSpPr>
          <p:nvPr>
            <p:ph type="subTitle" idx="2" hasCustomPrompt="1"/>
          </p:nvPr>
        </p:nvSpPr>
        <p:spPr>
          <a:xfrm>
            <a:off x="6234497" y="4907071"/>
            <a:ext cx="41344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287" name="Google Shape;287;p31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31"/>
          <p:cNvSpPr txBox="1">
            <a:spLocks noGrp="1"/>
          </p:cNvSpPr>
          <p:nvPr>
            <p:ph type="title" hasCustomPrompt="1"/>
          </p:nvPr>
        </p:nvSpPr>
        <p:spPr>
          <a:xfrm>
            <a:off x="2467503" y="4534200"/>
            <a:ext cx="2845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89" name="Google Shape;289;p31"/>
          <p:cNvSpPr txBox="1">
            <a:spLocks noGrp="1"/>
          </p:cNvSpPr>
          <p:nvPr>
            <p:ph type="title" idx="3" hasCustomPrompt="1"/>
          </p:nvPr>
        </p:nvSpPr>
        <p:spPr>
          <a:xfrm>
            <a:off x="6878897" y="4534200"/>
            <a:ext cx="2845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 idx="4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 rot="10800000">
            <a:off x="2388336" y="4028243"/>
            <a:ext cx="9904133" cy="3029500"/>
          </a:xfrm>
          <a:custGeom>
            <a:avLst/>
            <a:gdLst/>
            <a:ahLst/>
            <a:cxnLst/>
            <a:rect l="l" t="t" r="r" b="b"/>
            <a:pathLst>
              <a:path w="297124" h="90885" extrusionOk="0">
                <a:moveTo>
                  <a:pt x="0" y="90885"/>
                </a:moveTo>
                <a:lnTo>
                  <a:pt x="0" y="80897"/>
                </a:lnTo>
                <a:lnTo>
                  <a:pt x="0" y="0"/>
                </a:lnTo>
                <a:lnTo>
                  <a:pt x="297124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93" name="Google Shape;293;p32"/>
          <p:cNvSpPr/>
          <p:nvPr/>
        </p:nvSpPr>
        <p:spPr>
          <a:xfrm rot="10800000">
            <a:off x="4947789" y="-120554"/>
            <a:ext cx="7307433" cy="5505100"/>
          </a:xfrm>
          <a:custGeom>
            <a:avLst/>
            <a:gdLst/>
            <a:ahLst/>
            <a:cxnLst/>
            <a:rect l="l" t="t" r="r" b="b"/>
            <a:pathLst>
              <a:path w="219223" h="165153" extrusionOk="0">
                <a:moveTo>
                  <a:pt x="0" y="40311"/>
                </a:moveTo>
                <a:lnTo>
                  <a:pt x="0" y="165153"/>
                </a:lnTo>
                <a:lnTo>
                  <a:pt x="219223" y="165153"/>
                </a:lnTo>
                <a:lnTo>
                  <a:pt x="123872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94" name="Google Shape;294;p32"/>
          <p:cNvSpPr/>
          <p:nvPr/>
        </p:nvSpPr>
        <p:spPr>
          <a:xfrm>
            <a:off x="-183100" y="1281733"/>
            <a:ext cx="4974967" cy="5792667"/>
          </a:xfrm>
          <a:custGeom>
            <a:avLst/>
            <a:gdLst/>
            <a:ahLst/>
            <a:cxnLst/>
            <a:rect l="l" t="t" r="r" b="b"/>
            <a:pathLst>
              <a:path w="149249" h="173780" extrusionOk="0">
                <a:moveTo>
                  <a:pt x="96194" y="167653"/>
                </a:moveTo>
                <a:lnTo>
                  <a:pt x="0" y="173780"/>
                </a:lnTo>
                <a:lnTo>
                  <a:pt x="0" y="0"/>
                </a:lnTo>
                <a:lnTo>
                  <a:pt x="149249" y="15132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95" name="Google Shape;295;p32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 hasCustomPrompt="1"/>
          </p:nvPr>
        </p:nvSpPr>
        <p:spPr>
          <a:xfrm>
            <a:off x="2771767" y="5069833"/>
            <a:ext cx="6972400" cy="8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>
                <a:latin typeface="Barlow"/>
                <a:ea typeface="Barlow"/>
                <a:cs typeface="Barlow"/>
                <a:sym typeface="Barlow"/>
              </a:defRPr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cxnSp>
        <p:nvCxnSpPr>
          <p:cNvPr id="297" name="Google Shape;297;p32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2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64133" y="-70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>
            <a:off x="-64133" y="3206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4267642" y="-935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39730"/>
            </a:srgbClr>
          </a:solid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 hasCustomPrompt="1"/>
          </p:nvPr>
        </p:nvSpPr>
        <p:spPr>
          <a:xfrm>
            <a:off x="950967" y="1797967"/>
            <a:ext cx="10290000" cy="4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465">
                <a:latin typeface="Barlow"/>
                <a:ea typeface="Barlow"/>
                <a:cs typeface="Barlow"/>
                <a:sym typeface="Barlow"/>
              </a:defRPr>
            </a:lvl1pPr>
            <a:lvl2pPr marL="1219200" lvl="1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 sz="1465">
                <a:latin typeface="Barlow"/>
                <a:ea typeface="Barlow"/>
                <a:cs typeface="Barlow"/>
                <a:sym typeface="Barlow"/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cxnSp>
        <p:nvCxnSpPr>
          <p:cNvPr id="31" name="Google Shape;31;p4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3"/>
          <p:cNvGrpSpPr/>
          <p:nvPr/>
        </p:nvGrpSpPr>
        <p:grpSpPr>
          <a:xfrm>
            <a:off x="-203500" y="-166458"/>
            <a:ext cx="12473344" cy="7226235"/>
            <a:chOff x="-152625" y="-124843"/>
            <a:chExt cx="9355008" cy="5419676"/>
          </a:xfrm>
        </p:grpSpPr>
        <p:sp>
          <p:nvSpPr>
            <p:cNvPr id="301" name="Google Shape;301;p33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302" name="Google Shape;302;p33"/>
            <p:cNvSpPr/>
            <p:nvPr/>
          </p:nvSpPr>
          <p:spPr>
            <a:xfrm>
              <a:off x="-152625" y="1148825"/>
              <a:ext cx="5483400" cy="4144475"/>
            </a:xfrm>
            <a:custGeom>
              <a:avLst/>
              <a:gdLst/>
              <a:ahLst/>
              <a:cxnLst/>
              <a:rect l="l" t="t" r="r" b="b"/>
              <a:pathLst>
                <a:path w="219336" h="165779" extrusionOk="0">
                  <a:moveTo>
                    <a:pt x="0" y="40581"/>
                  </a:moveTo>
                  <a:lnTo>
                    <a:pt x="113" y="165779"/>
                  </a:lnTo>
                  <a:lnTo>
                    <a:pt x="219336" y="165779"/>
                  </a:lnTo>
                  <a:lnTo>
                    <a:pt x="125233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03" name="Google Shape;303;p33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04" name="Google Shape;304;p33"/>
            <p:cNvSpPr/>
            <p:nvPr/>
          </p:nvSpPr>
          <p:spPr>
            <a:xfrm>
              <a:off x="2972758" y="401008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05" name="Google Shape;305;p33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 hasCustomPrompt="1"/>
          </p:nvPr>
        </p:nvSpPr>
        <p:spPr>
          <a:xfrm>
            <a:off x="951000" y="998584"/>
            <a:ext cx="10290000" cy="17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65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1" hasCustomPrompt="1"/>
          </p:nvPr>
        </p:nvSpPr>
        <p:spPr>
          <a:xfrm>
            <a:off x="4091000" y="2611161"/>
            <a:ext cx="4010000" cy="1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865">
                <a:solidFill>
                  <a:srgbClr val="1D262D"/>
                </a:solidFill>
              </a:defRPr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600">
                <a:solidFill>
                  <a:srgbClr val="1D262D"/>
                </a:solidFill>
              </a:defRPr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600">
                <a:solidFill>
                  <a:srgbClr val="1D262D"/>
                </a:solidFill>
              </a:defRPr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600">
                <a:solidFill>
                  <a:srgbClr val="1D262D"/>
                </a:solidFill>
              </a:defRPr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600">
                <a:solidFill>
                  <a:srgbClr val="1D262D"/>
                </a:solidFill>
              </a:defRPr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600">
                <a:solidFill>
                  <a:srgbClr val="1D262D"/>
                </a:solidFill>
              </a:defRPr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600">
                <a:solidFill>
                  <a:srgbClr val="1D262D"/>
                </a:solidFill>
              </a:defRPr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600">
                <a:solidFill>
                  <a:srgbClr val="1D262D"/>
                </a:solidFill>
              </a:defRPr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Clr>
                <a:srgbClr val="1D262D"/>
              </a:buClr>
              <a:buSzPts val="1200"/>
              <a:buChar char="■"/>
              <a:defRPr sz="1600">
                <a:solidFill>
                  <a:srgbClr val="1D262D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308" name="Google Shape;308;p33"/>
          <p:cNvSpPr txBox="1"/>
          <p:nvPr/>
        </p:nvSpPr>
        <p:spPr>
          <a:xfrm>
            <a:off x="3311400" y="4294933"/>
            <a:ext cx="55692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-GB" sz="1465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-GB" sz="1465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-GB" sz="1465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465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4"/>
          <p:cNvGrpSpPr/>
          <p:nvPr/>
        </p:nvGrpSpPr>
        <p:grpSpPr>
          <a:xfrm rot="10800000" flipH="1">
            <a:off x="-185110" y="-166457"/>
            <a:ext cx="12469577" cy="7240857"/>
            <a:chOff x="-138833" y="-124843"/>
            <a:chExt cx="9352183" cy="5430643"/>
          </a:xfrm>
        </p:grpSpPr>
        <p:sp>
          <p:nvSpPr>
            <p:cNvPr id="311" name="Google Shape;311;p34"/>
            <p:cNvSpPr/>
            <p:nvPr/>
          </p:nvSpPr>
          <p:spPr>
            <a:xfrm>
              <a:off x="-138833" y="1175449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12" name="Google Shape;312;p34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13" name="Google Shape;313;p34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14" name="Google Shape;314;p34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 hasCustomPrompt="1"/>
          </p:nvPr>
        </p:nvSpPr>
        <p:spPr>
          <a:xfrm>
            <a:off x="950967" y="1797967"/>
            <a:ext cx="10290000" cy="4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89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"/>
              <a:buChar char="●"/>
              <a:defRPr sz="1865">
                <a:latin typeface="Barlow"/>
                <a:ea typeface="Barlow"/>
                <a:cs typeface="Barlow"/>
                <a:sym typeface="Barlow"/>
              </a:defRPr>
            </a:lvl1pPr>
            <a:lvl2pPr marL="1219200" lvl="1" indent="-42354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 sz="1465">
                <a:latin typeface="Barlow"/>
                <a:ea typeface="Barlow"/>
                <a:cs typeface="Barlow"/>
                <a:sym typeface="Barlow"/>
              </a:defRPr>
            </a:lvl2pPr>
            <a:lvl3pPr marL="1828800" lvl="2" indent="-423545" rtl="0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cxnSp>
        <p:nvCxnSpPr>
          <p:cNvPr id="316" name="Google Shape;316;p34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34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/>
          <p:nvPr/>
        </p:nvSpPr>
        <p:spPr>
          <a:xfrm>
            <a:off x="-166467" y="-168477"/>
            <a:ext cx="11502133" cy="4577533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20" name="Google Shape;320;p35"/>
          <p:cNvSpPr/>
          <p:nvPr/>
        </p:nvSpPr>
        <p:spPr>
          <a:xfrm>
            <a:off x="7781609" y="-109987"/>
            <a:ext cx="4594200" cy="6907933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1" name="Google Shape;321;p35"/>
          <p:cNvSpPr/>
          <p:nvPr/>
        </p:nvSpPr>
        <p:spPr>
          <a:xfrm>
            <a:off x="-183100" y="-166466"/>
            <a:ext cx="5026967" cy="5160167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2" name="Google Shape;322;p35"/>
          <p:cNvSpPr/>
          <p:nvPr/>
        </p:nvSpPr>
        <p:spPr>
          <a:xfrm>
            <a:off x="-87733" y="3041500"/>
            <a:ext cx="7135833" cy="38896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/>
          <p:nvPr/>
        </p:nvSpPr>
        <p:spPr>
          <a:xfrm rot="10800000">
            <a:off x="3578822" y="-183100"/>
            <a:ext cx="8838833" cy="3911733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25" name="Google Shape;325;p36"/>
          <p:cNvSpPr/>
          <p:nvPr/>
        </p:nvSpPr>
        <p:spPr>
          <a:xfrm>
            <a:off x="3845134" y="4843867"/>
            <a:ext cx="8472633" cy="2130667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6" name="Google Shape;326;p36"/>
          <p:cNvSpPr/>
          <p:nvPr/>
        </p:nvSpPr>
        <p:spPr>
          <a:xfrm>
            <a:off x="-116533" y="-149799"/>
            <a:ext cx="5243400" cy="7091033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7" name="Google Shape;327;p36"/>
          <p:cNvSpPr/>
          <p:nvPr/>
        </p:nvSpPr>
        <p:spPr>
          <a:xfrm>
            <a:off x="7233352" y="1794315"/>
            <a:ext cx="5001667" cy="5147467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/>
          <p:nvPr/>
        </p:nvSpPr>
        <p:spPr>
          <a:xfrm>
            <a:off x="-319733" y="-166433"/>
            <a:ext cx="5896473" cy="71576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30" name="Google Shape;330;p37"/>
          <p:cNvSpPr/>
          <p:nvPr/>
        </p:nvSpPr>
        <p:spPr>
          <a:xfrm>
            <a:off x="5576670" y="2613374"/>
            <a:ext cx="5626111" cy="4394433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31" name="Google Shape;331;p37"/>
          <p:cNvSpPr/>
          <p:nvPr/>
        </p:nvSpPr>
        <p:spPr>
          <a:xfrm>
            <a:off x="-201453" y="-133151"/>
            <a:ext cx="9224828" cy="416140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32" name="Google Shape;332;p37"/>
          <p:cNvSpPr/>
          <p:nvPr/>
        </p:nvSpPr>
        <p:spPr>
          <a:xfrm>
            <a:off x="8835736" y="2606503"/>
            <a:ext cx="3714133" cy="4430667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53C0-47D5-4384-B575-5647372D810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EBD5-292E-41EB-B0C4-116FC8A58CA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53C0-47D5-4384-B575-5647372D810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EBD5-292E-41EB-B0C4-116FC8A58CA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matchingName="Title slide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-64133" y="-70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0" name="Google Shape;340;p40"/>
          <p:cNvSpPr/>
          <p:nvPr/>
        </p:nvSpPr>
        <p:spPr>
          <a:xfrm>
            <a:off x="-64133" y="3206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41" name="Google Shape;341;p40"/>
          <p:cNvSpPr/>
          <p:nvPr/>
        </p:nvSpPr>
        <p:spPr>
          <a:xfrm>
            <a:off x="4267642" y="-935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42" name="Google Shape;342;p40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43" name="Google Shape;343;p40"/>
          <p:cNvSpPr txBox="1">
            <a:spLocks noGrp="1"/>
          </p:cNvSpPr>
          <p:nvPr>
            <p:ph type="ctrTitle" hasCustomPrompt="1"/>
          </p:nvPr>
        </p:nvSpPr>
        <p:spPr>
          <a:xfrm>
            <a:off x="2958367" y="2017151"/>
            <a:ext cx="6275200" cy="20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3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1" hasCustomPrompt="1"/>
          </p:nvPr>
        </p:nvSpPr>
        <p:spPr>
          <a:xfrm>
            <a:off x="3354000" y="4171533"/>
            <a:ext cx="5484000" cy="4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345" name="Google Shape;345;p40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40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matchingName="Section header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/>
          <p:nvPr/>
        </p:nvSpPr>
        <p:spPr>
          <a:xfrm rot="10800000">
            <a:off x="6558675" y="2743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9" name="Google Shape;349;p41"/>
          <p:cNvSpPr/>
          <p:nvPr/>
        </p:nvSpPr>
        <p:spPr>
          <a:xfrm rot="10800000">
            <a:off x="3296576" y="-93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50" name="Google Shape;350;p41"/>
          <p:cNvSpPr/>
          <p:nvPr/>
        </p:nvSpPr>
        <p:spPr>
          <a:xfrm rot="10800000">
            <a:off x="-64133" y="28727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51" name="Google Shape;351;p41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 hasCustomPrompt="1"/>
          </p:nvPr>
        </p:nvSpPr>
        <p:spPr>
          <a:xfrm>
            <a:off x="3813600" y="3661589"/>
            <a:ext cx="45648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53" name="Google Shape;353;p41"/>
          <p:cNvSpPr txBox="1">
            <a:spLocks noGrp="1"/>
          </p:cNvSpPr>
          <p:nvPr>
            <p:ph type="title" idx="2" hasCustomPrompt="1"/>
          </p:nvPr>
        </p:nvSpPr>
        <p:spPr>
          <a:xfrm>
            <a:off x="5133833" y="1702503"/>
            <a:ext cx="1924400" cy="18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 hasCustomPrompt="1"/>
          </p:nvPr>
        </p:nvSpPr>
        <p:spPr>
          <a:xfrm>
            <a:off x="3931400" y="4616277"/>
            <a:ext cx="43292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3" hasCustomPrompt="1"/>
          </p:nvPr>
        </p:nvSpPr>
        <p:spPr>
          <a:xfrm>
            <a:off x="950967" y="719333"/>
            <a:ext cx="1262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356" name="Google Shape;356;p41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1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ítulo y dos columnas ">
  <p:cSld name="Título y dos columnas 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-102967" y="-190266"/>
            <a:ext cx="6796200" cy="5421300"/>
          </a:xfrm>
          <a:custGeom>
            <a:avLst/>
            <a:gdLst/>
            <a:ahLst/>
            <a:cxnLst/>
            <a:rect l="l" t="t" r="r" b="b"/>
            <a:pathLst>
              <a:path w="203886" h="162639" extrusionOk="0">
                <a:moveTo>
                  <a:pt x="0" y="1383"/>
                </a:moveTo>
                <a:lnTo>
                  <a:pt x="0" y="100855"/>
                </a:lnTo>
                <a:lnTo>
                  <a:pt x="203886" y="162639"/>
                </a:lnTo>
                <a:lnTo>
                  <a:pt x="80108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2512621" y="-262546"/>
            <a:ext cx="5658616" cy="5495851"/>
          </a:xfrm>
          <a:custGeom>
            <a:avLst/>
            <a:gdLst/>
            <a:ahLst/>
            <a:cxnLst/>
            <a:rect l="l" t="t" r="r" b="b"/>
            <a:pathLst>
              <a:path w="169099" h="164530" extrusionOk="0">
                <a:moveTo>
                  <a:pt x="0" y="0"/>
                </a:moveTo>
                <a:lnTo>
                  <a:pt x="169099" y="4510"/>
                </a:lnTo>
                <a:lnTo>
                  <a:pt x="123379" y="16453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>
            <a:off x="-82372" y="3171567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5066262" y="3048006"/>
            <a:ext cx="7311100" cy="4180700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 hasCustomPrompt="1"/>
          </p:nvPr>
        </p:nvSpPr>
        <p:spPr>
          <a:xfrm>
            <a:off x="1896731" y="3124743"/>
            <a:ext cx="41344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5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 hasCustomPrompt="1"/>
          </p:nvPr>
        </p:nvSpPr>
        <p:spPr>
          <a:xfrm>
            <a:off x="6714527" y="3124743"/>
            <a:ext cx="41344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865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41" name="Google Shape;41;p5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5"/>
          <p:cNvSpPr txBox="1">
            <a:spLocks noGrp="1"/>
          </p:cNvSpPr>
          <p:nvPr>
            <p:ph type="title" hasCustomPrompt="1"/>
          </p:nvPr>
        </p:nvSpPr>
        <p:spPr>
          <a:xfrm>
            <a:off x="1888740" y="250221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3" hasCustomPrompt="1"/>
          </p:nvPr>
        </p:nvSpPr>
        <p:spPr>
          <a:xfrm>
            <a:off x="6706536" y="250221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5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4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 matchingName="Title and body">
  <p:cSld name="Title and 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/>
          <p:nvPr/>
        </p:nvSpPr>
        <p:spPr>
          <a:xfrm rot="10800000" flipH="1">
            <a:off x="2697895" y="1812311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0" name="Google Shape;360;p42"/>
          <p:cNvSpPr/>
          <p:nvPr/>
        </p:nvSpPr>
        <p:spPr>
          <a:xfrm>
            <a:off x="5275434" y="-175442"/>
            <a:ext cx="7037233" cy="2133467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61" name="Google Shape;361;p42"/>
          <p:cNvSpPr/>
          <p:nvPr/>
        </p:nvSpPr>
        <p:spPr>
          <a:xfrm>
            <a:off x="-102967" y="1853501"/>
            <a:ext cx="6796200" cy="5444033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62" name="Google Shape;362;p42"/>
          <p:cNvSpPr/>
          <p:nvPr/>
        </p:nvSpPr>
        <p:spPr>
          <a:xfrm rot="10800000" flipH="1">
            <a:off x="-82372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3" name="Google Shape;363;p42"/>
          <p:cNvSpPr/>
          <p:nvPr/>
        </p:nvSpPr>
        <p:spPr>
          <a:xfrm rot="10800000" flipH="1">
            <a:off x="7311067" y="-41195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64" name="Google Shape;364;p42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5" name="Google Shape;365;p42"/>
          <p:cNvSpPr txBox="1">
            <a:spLocks noGrp="1"/>
          </p:cNvSpPr>
          <p:nvPr>
            <p:ph type="body" idx="1" hasCustomPrompt="1"/>
          </p:nvPr>
        </p:nvSpPr>
        <p:spPr>
          <a:xfrm>
            <a:off x="950967" y="1734567"/>
            <a:ext cx="10272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465">
                <a:latin typeface="Barlow"/>
                <a:ea typeface="Barlow"/>
                <a:cs typeface="Barlow"/>
                <a:sym typeface="Barlow"/>
              </a:defRPr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65">
                <a:latin typeface="Barlow"/>
                <a:ea typeface="Barlow"/>
                <a:cs typeface="Barlow"/>
                <a:sym typeface="Barlow"/>
              </a:defRPr>
            </a:lvl2pPr>
            <a:lvl3pPr marL="1828800" lvl="2" indent="-423545" rtl="0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366" name="Google Shape;366;p42"/>
          <p:cNvSpPr txBox="1">
            <a:spLocks noGrp="1"/>
          </p:cNvSpPr>
          <p:nvPr>
            <p:ph type="title" hasCustomPrompt="1"/>
          </p:nvPr>
        </p:nvSpPr>
        <p:spPr>
          <a:xfrm>
            <a:off x="1941000" y="910833"/>
            <a:ext cx="83100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367" name="Google Shape;367;p42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42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Main point">
  <p:cSld name="Main 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/>
          <p:nvPr/>
        </p:nvSpPr>
        <p:spPr>
          <a:xfrm>
            <a:off x="5066262" y="3048006"/>
            <a:ext cx="7311100" cy="4180700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05" name="Google Shape;405;p46"/>
          <p:cNvSpPr/>
          <p:nvPr/>
        </p:nvSpPr>
        <p:spPr>
          <a:xfrm>
            <a:off x="-82372" y="3171567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06" name="Google Shape;406;p46"/>
          <p:cNvSpPr/>
          <p:nvPr/>
        </p:nvSpPr>
        <p:spPr>
          <a:xfrm>
            <a:off x="-102972" y="-144167"/>
            <a:ext cx="6796200" cy="53752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07" name="Google Shape;407;p46"/>
          <p:cNvSpPr/>
          <p:nvPr/>
        </p:nvSpPr>
        <p:spPr>
          <a:xfrm>
            <a:off x="2683273" y="-32527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08" name="Google Shape;408;p46"/>
          <p:cNvSpPr/>
          <p:nvPr/>
        </p:nvSpPr>
        <p:spPr>
          <a:xfrm>
            <a:off x="7296445" y="-17932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409" name="Google Shape;409;p46"/>
          <p:cNvSpPr txBox="1">
            <a:spLocks noGrp="1"/>
          </p:cNvSpPr>
          <p:nvPr>
            <p:ph type="title" hasCustomPrompt="1"/>
          </p:nvPr>
        </p:nvSpPr>
        <p:spPr>
          <a:xfrm>
            <a:off x="3009400" y="1471600"/>
            <a:ext cx="6173200" cy="39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410" name="Google Shape;410;p46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cxnSp>
        <p:nvCxnSpPr>
          <p:cNvPr id="411" name="Google Shape;411;p46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6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Section title and description">
  <p:cSld name="Section title and 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7"/>
          <p:cNvGrpSpPr/>
          <p:nvPr/>
        </p:nvGrpSpPr>
        <p:grpSpPr>
          <a:xfrm>
            <a:off x="-316234" y="-282966"/>
            <a:ext cx="12650859" cy="7382276"/>
            <a:chOff x="-237175" y="-212225"/>
            <a:chExt cx="9488144" cy="5536707"/>
          </a:xfrm>
        </p:grpSpPr>
        <p:sp>
          <p:nvSpPr>
            <p:cNvPr id="415" name="Google Shape;415;p47"/>
            <p:cNvSpPr/>
            <p:nvPr/>
          </p:nvSpPr>
          <p:spPr>
            <a:xfrm>
              <a:off x="-237175" y="2127600"/>
              <a:ext cx="8462695" cy="3196882"/>
            </a:xfrm>
            <a:custGeom>
              <a:avLst/>
              <a:gdLst/>
              <a:ahLst/>
              <a:cxnLst/>
              <a:rect l="l" t="t" r="r" b="b"/>
              <a:pathLst>
                <a:path w="345064" h="110361" extrusionOk="0">
                  <a:moveTo>
                    <a:pt x="0" y="4994"/>
                  </a:moveTo>
                  <a:lnTo>
                    <a:pt x="0" y="110361"/>
                  </a:lnTo>
                  <a:lnTo>
                    <a:pt x="345064" y="110361"/>
                  </a:lnTo>
                  <a:lnTo>
                    <a:pt x="178774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16" name="Google Shape;416;p47"/>
            <p:cNvSpPr/>
            <p:nvPr/>
          </p:nvSpPr>
          <p:spPr>
            <a:xfrm>
              <a:off x="1623100" y="-210720"/>
              <a:ext cx="5122507" cy="1387179"/>
            </a:xfrm>
            <a:custGeom>
              <a:avLst/>
              <a:gdLst/>
              <a:ahLst/>
              <a:cxnLst/>
              <a:rect l="l" t="t" r="r" b="b"/>
              <a:pathLst>
                <a:path w="166789" h="55929" extrusionOk="0">
                  <a:moveTo>
                    <a:pt x="0" y="0"/>
                  </a:moveTo>
                  <a:lnTo>
                    <a:pt x="166789" y="0"/>
                  </a:lnTo>
                  <a:lnTo>
                    <a:pt x="114355" y="5592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17" name="Google Shape;417;p47"/>
            <p:cNvSpPr/>
            <p:nvPr/>
          </p:nvSpPr>
          <p:spPr>
            <a:xfrm>
              <a:off x="5094677" y="-212225"/>
              <a:ext cx="4156292" cy="5536364"/>
            </a:xfrm>
            <a:custGeom>
              <a:avLst/>
              <a:gdLst/>
              <a:ahLst/>
              <a:cxnLst/>
              <a:rect l="l" t="t" r="r" b="b"/>
              <a:pathLst>
                <a:path w="135329" h="223218" extrusionOk="0">
                  <a:moveTo>
                    <a:pt x="53433" y="0"/>
                  </a:moveTo>
                  <a:lnTo>
                    <a:pt x="135329" y="0"/>
                  </a:lnTo>
                  <a:lnTo>
                    <a:pt x="135329" y="223218"/>
                  </a:lnTo>
                  <a:lnTo>
                    <a:pt x="101872" y="223218"/>
                  </a:lnTo>
                  <a:lnTo>
                    <a:pt x="0" y="57927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18" name="Google Shape;418;p47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19" name="Google Shape;419;p47"/>
          <p:cNvSpPr txBox="1">
            <a:spLocks noGrp="1"/>
          </p:cNvSpPr>
          <p:nvPr>
            <p:ph type="ctrTitle" hasCustomPrompt="1"/>
          </p:nvPr>
        </p:nvSpPr>
        <p:spPr>
          <a:xfrm>
            <a:off x="4109400" y="2086139"/>
            <a:ext cx="3973200" cy="1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420" name="Google Shape;420;p47"/>
          <p:cNvSpPr txBox="1">
            <a:spLocks noGrp="1"/>
          </p:cNvSpPr>
          <p:nvPr>
            <p:ph type="subTitle" idx="1" hasCustomPrompt="1"/>
          </p:nvPr>
        </p:nvSpPr>
        <p:spPr>
          <a:xfrm>
            <a:off x="3586200" y="3711772"/>
            <a:ext cx="50196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cxnSp>
        <p:nvCxnSpPr>
          <p:cNvPr id="421" name="Google Shape;421;p47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7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1"/>
          <p:cNvSpPr/>
          <p:nvPr/>
        </p:nvSpPr>
        <p:spPr>
          <a:xfrm rot="10800000" flipH="1">
            <a:off x="-326843" y="-72772"/>
            <a:ext cx="11485467" cy="712475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39" name="Google Shape;439;p51"/>
          <p:cNvSpPr/>
          <p:nvPr/>
        </p:nvSpPr>
        <p:spPr>
          <a:xfrm rot="10800000" flipH="1">
            <a:off x="4011593" y="5222018"/>
            <a:ext cx="5559633" cy="1801287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40" name="Google Shape;440;p51"/>
          <p:cNvSpPr/>
          <p:nvPr/>
        </p:nvSpPr>
        <p:spPr>
          <a:xfrm rot="10800000" flipH="1">
            <a:off x="7790143" y="-116744"/>
            <a:ext cx="4510967" cy="7157857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41" name="Google Shape;441;p51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42" name="Google Shape;442;p51"/>
          <p:cNvSpPr txBox="1">
            <a:spLocks noGrp="1"/>
          </p:cNvSpPr>
          <p:nvPr>
            <p:ph type="title" hasCustomPrompt="1"/>
          </p:nvPr>
        </p:nvSpPr>
        <p:spPr>
          <a:xfrm>
            <a:off x="1979903" y="4455967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443" name="Google Shape;443;p51"/>
          <p:cNvSpPr txBox="1">
            <a:spLocks noGrp="1"/>
          </p:cNvSpPr>
          <p:nvPr>
            <p:ph type="title" idx="2" hasCustomPrompt="1"/>
          </p:nvPr>
        </p:nvSpPr>
        <p:spPr>
          <a:xfrm>
            <a:off x="3078903" y="2229500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4" name="Google Shape;444;p51"/>
          <p:cNvSpPr txBox="1">
            <a:spLocks noGrp="1"/>
          </p:cNvSpPr>
          <p:nvPr>
            <p:ph type="title" idx="3" hasCustomPrompt="1"/>
          </p:nvPr>
        </p:nvSpPr>
        <p:spPr>
          <a:xfrm>
            <a:off x="3078903" y="3988601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51"/>
          <p:cNvSpPr txBox="1">
            <a:spLocks noGrp="1"/>
          </p:cNvSpPr>
          <p:nvPr>
            <p:ph type="title" idx="4" hasCustomPrompt="1"/>
          </p:nvPr>
        </p:nvSpPr>
        <p:spPr>
          <a:xfrm>
            <a:off x="7206697" y="4455967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446" name="Google Shape;446;p51"/>
          <p:cNvSpPr txBox="1">
            <a:spLocks noGrp="1"/>
          </p:cNvSpPr>
          <p:nvPr>
            <p:ph type="title" idx="5" hasCustomPrompt="1"/>
          </p:nvPr>
        </p:nvSpPr>
        <p:spPr>
          <a:xfrm>
            <a:off x="1979903" y="2696900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447" name="Google Shape;447;p51"/>
          <p:cNvSpPr txBox="1">
            <a:spLocks noGrp="1"/>
          </p:cNvSpPr>
          <p:nvPr>
            <p:ph type="title" idx="6" hasCustomPrompt="1"/>
          </p:nvPr>
        </p:nvSpPr>
        <p:spPr>
          <a:xfrm>
            <a:off x="7206697" y="2696900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448" name="Google Shape;448;p51"/>
          <p:cNvSpPr txBox="1">
            <a:spLocks noGrp="1"/>
          </p:cNvSpPr>
          <p:nvPr>
            <p:ph type="title" idx="7" hasCustomPrompt="1"/>
          </p:nvPr>
        </p:nvSpPr>
        <p:spPr>
          <a:xfrm>
            <a:off x="8257497" y="2229500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51"/>
          <p:cNvSpPr txBox="1">
            <a:spLocks noGrp="1"/>
          </p:cNvSpPr>
          <p:nvPr>
            <p:ph type="title" idx="8" hasCustomPrompt="1"/>
          </p:nvPr>
        </p:nvSpPr>
        <p:spPr>
          <a:xfrm>
            <a:off x="8257497" y="3986229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51"/>
          <p:cNvSpPr txBox="1">
            <a:spLocks noGrp="1"/>
          </p:cNvSpPr>
          <p:nvPr>
            <p:ph type="subTitle" idx="1" hasCustomPrompt="1"/>
          </p:nvPr>
        </p:nvSpPr>
        <p:spPr>
          <a:xfrm>
            <a:off x="1870703" y="31582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51" name="Google Shape;451;p51"/>
          <p:cNvSpPr txBox="1">
            <a:spLocks noGrp="1"/>
          </p:cNvSpPr>
          <p:nvPr>
            <p:ph type="subTitle" idx="9" hasCustomPrompt="1"/>
          </p:nvPr>
        </p:nvSpPr>
        <p:spPr>
          <a:xfrm>
            <a:off x="7049297" y="31582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52" name="Google Shape;452;p51"/>
          <p:cNvSpPr txBox="1">
            <a:spLocks noGrp="1"/>
          </p:cNvSpPr>
          <p:nvPr>
            <p:ph type="subTitle" idx="13" hasCustomPrompt="1"/>
          </p:nvPr>
        </p:nvSpPr>
        <p:spPr>
          <a:xfrm>
            <a:off x="1870703" y="49174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53" name="Google Shape;453;p51"/>
          <p:cNvSpPr txBox="1">
            <a:spLocks noGrp="1"/>
          </p:cNvSpPr>
          <p:nvPr>
            <p:ph type="subTitle" idx="14" hasCustomPrompt="1"/>
          </p:nvPr>
        </p:nvSpPr>
        <p:spPr>
          <a:xfrm>
            <a:off x="7049297" y="49174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54" name="Google Shape;454;p51"/>
          <p:cNvSpPr txBox="1">
            <a:spLocks noGrp="1"/>
          </p:cNvSpPr>
          <p:nvPr>
            <p:ph type="title" idx="15" hasCustomPrompt="1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455" name="Google Shape;455;p51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Numbers and text">
  <p:cSld name="Numbers and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"/>
          <p:cNvSpPr/>
          <p:nvPr/>
        </p:nvSpPr>
        <p:spPr>
          <a:xfrm rot="10800000" flipH="1">
            <a:off x="-326843" y="-72772"/>
            <a:ext cx="11485467" cy="712475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59" name="Google Shape;459;p52"/>
          <p:cNvSpPr/>
          <p:nvPr/>
        </p:nvSpPr>
        <p:spPr>
          <a:xfrm rot="10800000" flipH="1">
            <a:off x="4011593" y="5222018"/>
            <a:ext cx="5559633" cy="1801287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60" name="Google Shape;460;p52"/>
          <p:cNvSpPr/>
          <p:nvPr/>
        </p:nvSpPr>
        <p:spPr>
          <a:xfrm rot="10800000" flipH="1">
            <a:off x="7790143" y="-116744"/>
            <a:ext cx="4510967" cy="7157857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61" name="Google Shape;461;p52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62" name="Google Shape;462;p52"/>
          <p:cNvSpPr txBox="1">
            <a:spLocks noGrp="1"/>
          </p:cNvSpPr>
          <p:nvPr>
            <p:ph type="title" hasCustomPrompt="1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463" name="Google Shape;463;p52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2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5" name="Google Shape;465;p52"/>
          <p:cNvSpPr txBox="1">
            <a:spLocks noGrp="1"/>
          </p:cNvSpPr>
          <p:nvPr>
            <p:ph type="title" idx="2" hasCustomPrompt="1"/>
          </p:nvPr>
        </p:nvSpPr>
        <p:spPr>
          <a:xfrm>
            <a:off x="5605001" y="1754333"/>
            <a:ext cx="4770000" cy="5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66" name="Google Shape;466;p52"/>
          <p:cNvSpPr txBox="1">
            <a:spLocks noGrp="1"/>
          </p:cNvSpPr>
          <p:nvPr>
            <p:ph type="subTitle" idx="1" hasCustomPrompt="1"/>
          </p:nvPr>
        </p:nvSpPr>
        <p:spPr>
          <a:xfrm>
            <a:off x="5605001" y="2418244"/>
            <a:ext cx="4770000" cy="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67" name="Google Shape;467;p52"/>
          <p:cNvSpPr txBox="1">
            <a:spLocks noGrp="1"/>
          </p:cNvSpPr>
          <p:nvPr>
            <p:ph type="title" idx="3" hasCustomPrompt="1"/>
          </p:nvPr>
        </p:nvSpPr>
        <p:spPr>
          <a:xfrm>
            <a:off x="5605001" y="3259500"/>
            <a:ext cx="4770000" cy="5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68" name="Google Shape;468;p52"/>
          <p:cNvSpPr txBox="1">
            <a:spLocks noGrp="1"/>
          </p:cNvSpPr>
          <p:nvPr>
            <p:ph type="subTitle" idx="4" hasCustomPrompt="1"/>
          </p:nvPr>
        </p:nvSpPr>
        <p:spPr>
          <a:xfrm>
            <a:off x="5605001" y="3923499"/>
            <a:ext cx="4770000" cy="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69" name="Google Shape;469;p52"/>
          <p:cNvSpPr txBox="1">
            <a:spLocks noGrp="1"/>
          </p:cNvSpPr>
          <p:nvPr>
            <p:ph type="title" idx="5" hasCustomPrompt="1"/>
          </p:nvPr>
        </p:nvSpPr>
        <p:spPr>
          <a:xfrm>
            <a:off x="5605001" y="4764764"/>
            <a:ext cx="4770000" cy="5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82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52"/>
          <p:cNvSpPr txBox="1">
            <a:spLocks noGrp="1"/>
          </p:cNvSpPr>
          <p:nvPr>
            <p:ph type="subTitle" idx="6" hasCustomPrompt="1"/>
          </p:nvPr>
        </p:nvSpPr>
        <p:spPr>
          <a:xfrm>
            <a:off x="5605001" y="5428768"/>
            <a:ext cx="4770000" cy="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Title only 4">
  <p:cSld name="Title only 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4"/>
          <p:cNvSpPr/>
          <p:nvPr/>
        </p:nvSpPr>
        <p:spPr>
          <a:xfrm>
            <a:off x="-83234" y="-116533"/>
            <a:ext cx="5550267" cy="7041100"/>
          </a:xfrm>
          <a:custGeom>
            <a:avLst/>
            <a:gdLst/>
            <a:ahLst/>
            <a:cxnLst/>
            <a:rect l="l" t="t" r="r" b="b"/>
            <a:pathLst>
              <a:path w="166508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66508" y="209407"/>
                </a:lnTo>
                <a:lnTo>
                  <a:pt x="46844" y="11541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11" name="Google Shape;611;p64"/>
          <p:cNvSpPr/>
          <p:nvPr/>
        </p:nvSpPr>
        <p:spPr>
          <a:xfrm>
            <a:off x="1381588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12" name="Google Shape;612;p64"/>
          <p:cNvSpPr/>
          <p:nvPr/>
        </p:nvSpPr>
        <p:spPr>
          <a:xfrm>
            <a:off x="4516334" y="-83233"/>
            <a:ext cx="7768133" cy="7124333"/>
          </a:xfrm>
          <a:custGeom>
            <a:avLst/>
            <a:gdLst/>
            <a:ahLst/>
            <a:cxnLst/>
            <a:rect l="l" t="t" r="r" b="b"/>
            <a:pathLst>
              <a:path w="233044" h="213730" extrusionOk="0">
                <a:moveTo>
                  <a:pt x="187102" y="0"/>
                </a:moveTo>
                <a:lnTo>
                  <a:pt x="233044" y="0"/>
                </a:lnTo>
                <a:lnTo>
                  <a:pt x="233044" y="213730"/>
                </a:lnTo>
                <a:lnTo>
                  <a:pt x="28920" y="208579"/>
                </a:lnTo>
                <a:lnTo>
                  <a:pt x="0" y="18603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13" name="Google Shape;613;p64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614" name="Google Shape;614;p64"/>
          <p:cNvSpPr txBox="1">
            <a:spLocks noGrp="1"/>
          </p:cNvSpPr>
          <p:nvPr>
            <p:ph type="title" hasCustomPrompt="1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cxnSp>
        <p:nvCxnSpPr>
          <p:cNvPr id="615" name="Google Shape;615;p64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64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Title and text 3">
  <p:cSld name="Title and text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2"/>
          <p:cNvSpPr/>
          <p:nvPr/>
        </p:nvSpPr>
        <p:spPr>
          <a:xfrm>
            <a:off x="-83234" y="-116533"/>
            <a:ext cx="5550267" cy="7041100"/>
          </a:xfrm>
          <a:custGeom>
            <a:avLst/>
            <a:gdLst/>
            <a:ahLst/>
            <a:cxnLst/>
            <a:rect l="l" t="t" r="r" b="b"/>
            <a:pathLst>
              <a:path w="166508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66508" y="209407"/>
                </a:lnTo>
                <a:lnTo>
                  <a:pt x="46844" y="11541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710" name="Google Shape;710;p72"/>
          <p:cNvSpPr/>
          <p:nvPr/>
        </p:nvSpPr>
        <p:spPr>
          <a:xfrm>
            <a:off x="1381588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711" name="Google Shape;711;p72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cxnSp>
        <p:nvCxnSpPr>
          <p:cNvPr id="712" name="Google Shape;712;p72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72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4" name="Google Shape;714;p72"/>
          <p:cNvSpPr txBox="1">
            <a:spLocks noGrp="1"/>
          </p:cNvSpPr>
          <p:nvPr>
            <p:ph type="body" idx="1" hasCustomPrompt="1"/>
          </p:nvPr>
        </p:nvSpPr>
        <p:spPr>
          <a:xfrm>
            <a:off x="950967" y="1797967"/>
            <a:ext cx="10290000" cy="3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865">
                <a:solidFill>
                  <a:schemeClr val="dk1"/>
                </a:solidFill>
              </a:defRPr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800" lvl="2" indent="-42354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400" lvl="3" indent="-42354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8000" lvl="4" indent="-42354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600" lvl="5" indent="-42354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200" lvl="6" indent="-42354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800" lvl="7" indent="-42354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400" lvl="8" indent="-423545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715" name="Google Shape;715;p72"/>
          <p:cNvSpPr txBox="1">
            <a:spLocks noGrp="1"/>
          </p:cNvSpPr>
          <p:nvPr>
            <p:ph type="title" hasCustomPrompt="1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Background 1">
  <p:cSld name="Background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0"/>
          <p:cNvSpPr/>
          <p:nvPr/>
        </p:nvSpPr>
        <p:spPr>
          <a:xfrm>
            <a:off x="-166467" y="-168477"/>
            <a:ext cx="11502133" cy="4577533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76" name="Google Shape;976;p100"/>
          <p:cNvSpPr/>
          <p:nvPr/>
        </p:nvSpPr>
        <p:spPr>
          <a:xfrm>
            <a:off x="7781609" y="-109987"/>
            <a:ext cx="4594200" cy="6907933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977" name="Google Shape;977;p100"/>
          <p:cNvSpPr/>
          <p:nvPr/>
        </p:nvSpPr>
        <p:spPr>
          <a:xfrm>
            <a:off x="-183100" y="-166466"/>
            <a:ext cx="5026967" cy="5160167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78" name="Google Shape;978;p100"/>
          <p:cNvSpPr/>
          <p:nvPr/>
        </p:nvSpPr>
        <p:spPr>
          <a:xfrm>
            <a:off x="-87733" y="3041500"/>
            <a:ext cx="7135833" cy="38896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Background 2">
  <p:cSld name="Background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01"/>
          <p:cNvSpPr/>
          <p:nvPr/>
        </p:nvSpPr>
        <p:spPr>
          <a:xfrm rot="10800000">
            <a:off x="3578822" y="-183100"/>
            <a:ext cx="8838833" cy="3911733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81" name="Google Shape;981;p101"/>
          <p:cNvSpPr/>
          <p:nvPr/>
        </p:nvSpPr>
        <p:spPr>
          <a:xfrm>
            <a:off x="3845134" y="4843867"/>
            <a:ext cx="8472633" cy="2130667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82" name="Google Shape;982;p101"/>
          <p:cNvSpPr/>
          <p:nvPr/>
        </p:nvSpPr>
        <p:spPr>
          <a:xfrm>
            <a:off x="-116533" y="-149799"/>
            <a:ext cx="5243400" cy="7091033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983" name="Google Shape;983;p101"/>
          <p:cNvSpPr/>
          <p:nvPr/>
        </p:nvSpPr>
        <p:spPr>
          <a:xfrm>
            <a:off x="7233352" y="1794315"/>
            <a:ext cx="5001667" cy="5147467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olo título ">
  <p:cSld name="Solo título 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rot="10800000">
            <a:off x="5581161" y="1853505"/>
            <a:ext cx="6796200" cy="53752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7" name="Google Shape;47;p6"/>
          <p:cNvSpPr/>
          <p:nvPr/>
        </p:nvSpPr>
        <p:spPr>
          <a:xfrm>
            <a:off x="4063111" y="1783056"/>
            <a:ext cx="5559967" cy="5396433"/>
          </a:xfrm>
          <a:custGeom>
            <a:avLst/>
            <a:gdLst/>
            <a:ahLst/>
            <a:cxnLst/>
            <a:rect l="l" t="t" r="r" b="b"/>
            <a:pathLst>
              <a:path w="166799" h="161893" extrusionOk="0">
                <a:moveTo>
                  <a:pt x="166799" y="161893"/>
                </a:moveTo>
                <a:lnTo>
                  <a:pt x="0" y="160020"/>
                </a:lnTo>
                <a:lnTo>
                  <a:pt x="45720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8" name="Google Shape;48;p6"/>
          <p:cNvSpPr/>
          <p:nvPr/>
        </p:nvSpPr>
        <p:spPr>
          <a:xfrm rot="10800000">
            <a:off x="5787095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9" name="Google Shape;49;p6"/>
          <p:cNvSpPr/>
          <p:nvPr/>
        </p:nvSpPr>
        <p:spPr>
          <a:xfrm rot="10800000">
            <a:off x="-102971" y="-144166"/>
            <a:ext cx="7311100" cy="4180700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0" name="Google Shape;50;p6"/>
          <p:cNvSpPr/>
          <p:nvPr/>
        </p:nvSpPr>
        <p:spPr>
          <a:xfrm rot="10800000">
            <a:off x="-41177" y="-91887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51" name="Google Shape;51;p6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2" name="Google Shape;52;p6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6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Background 3">
  <p:cSld name="Background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2"/>
          <p:cNvSpPr/>
          <p:nvPr/>
        </p:nvSpPr>
        <p:spPr>
          <a:xfrm>
            <a:off x="-319733" y="-166433"/>
            <a:ext cx="5896473" cy="71576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86" name="Google Shape;986;p102"/>
          <p:cNvSpPr/>
          <p:nvPr/>
        </p:nvSpPr>
        <p:spPr>
          <a:xfrm>
            <a:off x="5576670" y="2613374"/>
            <a:ext cx="5626111" cy="4394433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87" name="Google Shape;987;p102"/>
          <p:cNvSpPr/>
          <p:nvPr/>
        </p:nvSpPr>
        <p:spPr>
          <a:xfrm>
            <a:off x="-201453" y="-133151"/>
            <a:ext cx="9224828" cy="416140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88" name="Google Shape;988;p102"/>
          <p:cNvSpPr/>
          <p:nvPr/>
        </p:nvSpPr>
        <p:spPr>
          <a:xfrm>
            <a:off x="8835736" y="2606503"/>
            <a:ext cx="3714133" cy="4430667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Background 4">
  <p:cSld name="Background 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53C0-47D5-4384-B575-5647372D810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EBD5-292E-41EB-B0C4-116FC8A58CA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5275434" y="-175442"/>
            <a:ext cx="7037233" cy="2133467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6" name="Google Shape;56;p7"/>
          <p:cNvSpPr/>
          <p:nvPr/>
        </p:nvSpPr>
        <p:spPr>
          <a:xfrm>
            <a:off x="-102967" y="1853501"/>
            <a:ext cx="6796200" cy="5444033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 rot="10800000" flipH="1">
            <a:off x="2697895" y="1812311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8" name="Google Shape;58;p7"/>
          <p:cNvSpPr/>
          <p:nvPr/>
        </p:nvSpPr>
        <p:spPr>
          <a:xfrm rot="10800000" flipH="1">
            <a:off x="-82372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9" name="Google Shape;59;p7"/>
          <p:cNvSpPr/>
          <p:nvPr/>
        </p:nvSpPr>
        <p:spPr>
          <a:xfrm rot="10800000" flipH="1">
            <a:off x="7311067" y="-41195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60" name="Google Shape;60;p7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 hasCustomPrompt="1"/>
          </p:nvPr>
        </p:nvSpPr>
        <p:spPr>
          <a:xfrm>
            <a:off x="1593533" y="2214067"/>
            <a:ext cx="46252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cxnSp>
        <p:nvCxnSpPr>
          <p:cNvPr id="62" name="Google Shape;62;p7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7"/>
          <p:cNvSpPr txBox="1">
            <a:spLocks noGrp="1"/>
          </p:cNvSpPr>
          <p:nvPr>
            <p:ph type="title" hasCustomPrompt="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-102972" y="-144167"/>
            <a:ext cx="6796200" cy="53752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6" name="Google Shape;66;p8"/>
          <p:cNvSpPr/>
          <p:nvPr/>
        </p:nvSpPr>
        <p:spPr>
          <a:xfrm>
            <a:off x="2683273" y="-32527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7" name="Google Shape;67;p8"/>
          <p:cNvSpPr/>
          <p:nvPr/>
        </p:nvSpPr>
        <p:spPr>
          <a:xfrm>
            <a:off x="-82372" y="3171567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" name="Google Shape;68;p8"/>
          <p:cNvSpPr/>
          <p:nvPr/>
        </p:nvSpPr>
        <p:spPr>
          <a:xfrm>
            <a:off x="5066262" y="3048006"/>
            <a:ext cx="7311100" cy="4180700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" name="Google Shape;69;p8"/>
          <p:cNvSpPr/>
          <p:nvPr/>
        </p:nvSpPr>
        <p:spPr>
          <a:xfrm>
            <a:off x="7296445" y="-17932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70" name="Google Shape;70;p8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 hasCustomPrompt="1"/>
          </p:nvPr>
        </p:nvSpPr>
        <p:spPr>
          <a:xfrm>
            <a:off x="3009400" y="1471600"/>
            <a:ext cx="6173200" cy="39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333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316233" y="2836800"/>
            <a:ext cx="11283593" cy="4262509"/>
          </a:xfrm>
          <a:custGeom>
            <a:avLst/>
            <a:gdLst/>
            <a:ahLst/>
            <a:cxnLst/>
            <a:rect l="l" t="t" r="r" b="b"/>
            <a:pathLst>
              <a:path w="345064" h="110361" extrusionOk="0">
                <a:moveTo>
                  <a:pt x="0" y="4994"/>
                </a:moveTo>
                <a:lnTo>
                  <a:pt x="0" y="110361"/>
                </a:lnTo>
                <a:lnTo>
                  <a:pt x="345064" y="110361"/>
                </a:lnTo>
                <a:lnTo>
                  <a:pt x="17877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>
            <a:off x="2164134" y="-280959"/>
            <a:ext cx="6830009" cy="1849572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>
            <a:off x="6792903" y="-282967"/>
            <a:ext cx="5541723" cy="7381819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 txBox="1">
            <a:spLocks noGrp="1"/>
          </p:cNvSpPr>
          <p:nvPr>
            <p:ph type="ctrTitle" hasCustomPrompt="1"/>
          </p:nvPr>
        </p:nvSpPr>
        <p:spPr>
          <a:xfrm>
            <a:off x="4109400" y="2086139"/>
            <a:ext cx="3973200" cy="1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 hasCustomPrompt="1"/>
          </p:nvPr>
        </p:nvSpPr>
        <p:spPr>
          <a:xfrm>
            <a:off x="3586200" y="3711772"/>
            <a:ext cx="50196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 flipH="1">
            <a:off x="848933" y="-2829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83" name="Google Shape;83;p11"/>
          <p:cNvSpPr/>
          <p:nvPr/>
        </p:nvSpPr>
        <p:spPr>
          <a:xfrm>
            <a:off x="814667" y="3478934"/>
            <a:ext cx="11519733" cy="3678700"/>
          </a:xfrm>
          <a:custGeom>
            <a:avLst/>
            <a:gdLst/>
            <a:ahLst/>
            <a:cxnLst/>
            <a:rect l="l" t="t" r="r" b="b"/>
            <a:pathLst>
              <a:path w="345592" h="110361" extrusionOk="0">
                <a:moveTo>
                  <a:pt x="345592" y="4994"/>
                </a:moveTo>
                <a:lnTo>
                  <a:pt x="345592" y="110361"/>
                </a:lnTo>
                <a:lnTo>
                  <a:pt x="0" y="108971"/>
                </a:lnTo>
                <a:lnTo>
                  <a:pt x="166818" y="0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>
            <a:off x="2414634" y="-266333"/>
            <a:ext cx="5591900" cy="1864300"/>
          </a:xfrm>
          <a:custGeom>
            <a:avLst/>
            <a:gdLst/>
            <a:ahLst/>
            <a:cxnLst/>
            <a:rect l="l" t="t" r="r" b="b"/>
            <a:pathLst>
              <a:path w="167757" h="55929" extrusionOk="0">
                <a:moveTo>
                  <a:pt x="167757" y="0"/>
                </a:moveTo>
                <a:lnTo>
                  <a:pt x="0" y="99"/>
                </a:lnTo>
                <a:lnTo>
                  <a:pt x="53402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85" name="Google Shape;85;p11"/>
          <p:cNvSpPr/>
          <p:nvPr/>
        </p:nvSpPr>
        <p:spPr>
          <a:xfrm flipH="1">
            <a:off x="-316254" y="-282967"/>
            <a:ext cx="4510967" cy="744060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86" name="Google Shape;86;p11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951000" y="1766133"/>
            <a:ext cx="102900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 hasCustomPrompt="1"/>
          </p:nvPr>
        </p:nvSpPr>
        <p:spPr>
          <a:xfrm>
            <a:off x="951000" y="4494267"/>
            <a:ext cx="102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89" name="Google Shape;89;p11"/>
          <p:cNvSpPr txBox="1"/>
          <p:nvPr/>
        </p:nvSpPr>
        <p:spPr>
          <a:xfrm>
            <a:off x="3988933" y="2016300"/>
            <a:ext cx="7397200" cy="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8" Type="http://schemas.openxmlformats.org/officeDocument/2006/relationships/theme" Target="../theme/theme1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1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"/>
              <a:buChar char="●"/>
              <a:defRPr sz="18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1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zha One"/>
              <a:buNone/>
              <a:defRPr sz="2800">
                <a:solidFill>
                  <a:schemeClr val="dk2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/>
        </p:txBody>
      </p:sp>
      <p:sp>
        <p:nvSpPr>
          <p:cNvPr id="337" name="Google Shape;337;p39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Char char="●"/>
              <a:defRPr sz="18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hyperlink" Target="https://www.steuern-easy.ch/de/wissen/steuersystem" TargetMode="External"/><Relationship Id="rId4" Type="http://schemas.openxmlformats.org/officeDocument/2006/relationships/hyperlink" Target="https://www.estv.admin.ch/estv/de/home/mehrwertsteuer/mwst-steuersaetze.html" TargetMode="External"/><Relationship Id="rId3" Type="http://schemas.openxmlformats.org/officeDocument/2006/relationships/hyperlink" Target="https://www.grenzgaengerdienst.de/schweiz-steuern" TargetMode="External"/><Relationship Id="rId2" Type="http://schemas.openxmlformats.org/officeDocument/2006/relationships/hyperlink" Target="https://rptreuhand.ch/einkommensteuer-schweiz/" TargetMode="External"/><Relationship Id="rId1" Type="http://schemas.openxmlformats.org/officeDocument/2006/relationships/hyperlink" Target="https://www.efd.admin.ch/efd/de/home/steuern/steuern-national/das-schweizer-steuersystem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body" idx="1"/>
          </p:nvPr>
        </p:nvSpPr>
        <p:spPr>
          <a:xfrm>
            <a:off x="4756542" y="4045538"/>
            <a:ext cx="6270472" cy="2369290"/>
          </a:xfrm>
        </p:spPr>
        <p:txBody>
          <a:bodyPr wrap="square" anchor="t">
            <a:normAutofit/>
          </a:bodyPr>
          <a:lstStyle/>
          <a:p>
            <a:pPr marL="203200" indent="0" algn="r" rtl="0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185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Berbeit</a:t>
            </a:r>
            <a:r>
              <a:rPr lang="pl-PL" sz="185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de-DE" sz="185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von Barbara </a:t>
            </a:r>
            <a:r>
              <a:rPr lang="de-DE" sz="185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Przystaś</a:t>
            </a:r>
            <a:r>
              <a:rPr lang="de-DE" sz="185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85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0" algn="r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1850" dirty="0">
                <a:latin typeface="Calibri" panose="020F0502020204030204" pitchFamily="34" charset="0"/>
                <a:cs typeface="Calibri" panose="020F0502020204030204" pitchFamily="34" charset="0"/>
              </a:rPr>
              <a:t>Studentin des 2. Studienjahres </a:t>
            </a:r>
            <a:r>
              <a:rPr lang="de-DE" sz="185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5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0" algn="r" rtl="0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Universität Rzeszów </a:t>
            </a:r>
            <a:endParaRPr lang="de-DE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0" algn="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 der Fakultät für Wirtschaftswissenschaften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0" algn="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Institut für Wirtschaftswissenschaften und Finanzwesen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0" algn="r">
              <a:lnSpc>
                <a:spcPct val="90000"/>
              </a:lnSpc>
              <a:spcAft>
                <a:spcPts val="600"/>
              </a:spcAft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8439" y="2048117"/>
            <a:ext cx="5890455" cy="161646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Steuersystem in der Schweiz</a:t>
            </a:r>
            <a:endParaRPr lang="pl-PL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wal 4"/>
          <p:cNvSpPr/>
          <p:nvPr/>
        </p:nvSpPr>
        <p:spPr>
          <a:xfrm>
            <a:off x="9648092" y="585177"/>
            <a:ext cx="2461846" cy="22977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Grafika, symbol, logo, design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9100" y="0"/>
            <a:ext cx="28829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828800" y="2214067"/>
            <a:ext cx="8577329" cy="2761200"/>
          </a:xfrm>
        </p:spPr>
        <p:txBody>
          <a:bodyPr/>
          <a:lstStyle/>
          <a:p>
            <a:pPr marL="203200" indent="0"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Basierend auf dem Vermögen aus welchen Regionen der Welt wird die Vermögenssteuer berechnet?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Schweiz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aller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Welt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Europa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950967" y="1797967"/>
            <a:ext cx="10290000" cy="4340400"/>
          </a:xfrm>
        </p:spPr>
        <p:txBody>
          <a:bodyPr wrap="square" numCol="3" anchor="t">
            <a:noAutofit/>
          </a:bodyPr>
          <a:lstStyle/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Einkommensteuer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podatek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dochodowy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Vermögenssteuer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podatek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majątkowy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Mehrwertsteuer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podatek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towarów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usług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VAT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Pauschalbesteuerung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podatek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ryczałtowy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Bundesverwaltung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adminictracja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federalna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festlegen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ustalać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Einführung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wprowadzenie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Volksabstimmung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referendum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Verwaltung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administracja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Legislative –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władza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ustawodawcza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Landsgemeinde -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zgromadzenie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ludowe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(forma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demokracji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bezpośredniej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de-DE" sz="18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Szwajcarii</a:t>
            </a:r>
            <a:r>
              <a:rPr lang="de-DE" sz="18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2400" y="809233"/>
            <a:ext cx="7039634" cy="98873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Wörterbuch</a:t>
            </a:r>
            <a:r>
              <a:rPr lang="de-DE" sz="37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die Freiheit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swoboda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der Unterschied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różnica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das Erwerbseinkommen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dochód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uzyskany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das Ertragseinkommen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dochód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z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przychodów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das Ersatzeinkommen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dochód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zastępczy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der Vergleich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porównanie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die Kaufkraft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siła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nabywcza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die Ausnahme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wyjątek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angemessen -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odpowiedni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das Vermögen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majątek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der Aufwand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wydatek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koszta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Aft>
                <a:spcPts val="600"/>
              </a:spcAft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die Erwerbstätigkeit –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działalność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de-DE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zarobkowa</a:t>
            </a:r>
            <a:r>
              <a:rPr lang="de-DE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 </a:t>
            </a:r>
            <a:endParaRPr lang="de-DE" sz="18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en-US" sz="180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de-DE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Wörterbuch</a:t>
            </a:r>
            <a:r>
              <a:rPr lang="de-DE" dirty="0">
                <a:effectLst/>
                <a:highlight>
                  <a:srgbClr val="FFFFFF"/>
                </a:highlight>
                <a:sym typeface="+mn-ea"/>
              </a:rPr>
              <a:t> </a:t>
            </a:r>
            <a:endParaRPr lang="pl-PL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950967" y="1797967"/>
            <a:ext cx="10290000" cy="4340400"/>
          </a:xfrm>
        </p:spPr>
        <p:txBody>
          <a:bodyPr wrap="square" anchor="t">
            <a:normAutofit/>
          </a:bodyPr>
          <a:lstStyle/>
          <a:p>
            <a:pPr fontAlgn="base">
              <a:spcAft>
                <a:spcPts val="600"/>
              </a:spcAft>
            </a:pPr>
            <a:r>
              <a:rPr lang="pl-PL" b="0" i="0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1"/>
              </a:rPr>
              <a:t>https://www.efd.admin.ch/efd/de/home/steuern/steuern-national/das-schweizer-steuersystem.html</a:t>
            </a:r>
            <a:r>
              <a:rPr lang="pl-PL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Aft>
                <a:spcPts val="600"/>
              </a:spcAft>
            </a:pPr>
            <a:r>
              <a:rPr lang="pl-PL" b="0" i="0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https://rptreuhand.ch/einkommensteuer-schweiz/</a:t>
            </a:r>
            <a:r>
              <a:rPr lang="pl-PL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Aft>
                <a:spcPts val="600"/>
              </a:spcAft>
            </a:pPr>
            <a:r>
              <a:rPr lang="pl-PL" b="0" i="0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https://www.grenzgaengerdienst.de/schweiz-steuern</a:t>
            </a:r>
            <a:r>
              <a:rPr lang="pl-PL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Aft>
                <a:spcPts val="600"/>
              </a:spcAft>
            </a:pPr>
            <a:r>
              <a:rPr lang="pl-PL" b="0" i="0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https://www.estv.admin.ch/estv/de/home/mehrwertsteuer/mwst-steuersaetze.html</a:t>
            </a:r>
            <a:r>
              <a:rPr lang="pl-PL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Aft>
                <a:spcPts val="600"/>
              </a:spcAft>
            </a:pPr>
            <a:r>
              <a:rPr lang="pl-PL" b="0" i="0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https://www.steuern-easy.ch/de/wissen/steuersystem</a:t>
            </a:r>
            <a:r>
              <a:rPr lang="pl-PL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2400" y="809233"/>
            <a:ext cx="7129786" cy="98873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Quellen</a:t>
            </a:r>
            <a:endParaRPr lang="pl-PL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1000" y="1766133"/>
            <a:ext cx="10290000" cy="2618000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8800" dirty="0">
                <a:latin typeface="Calibri" panose="020F0502020204030204" pitchFamily="34" charset="0"/>
                <a:cs typeface="Calibri" panose="020F0502020204030204" pitchFamily="34" charset="0"/>
              </a:rPr>
              <a:t>Vielen Dank für Ihre Aufmerksamkeit</a:t>
            </a:r>
            <a:endParaRPr lang="pl-PL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951230" y="2327910"/>
            <a:ext cx="10226040" cy="3810000"/>
          </a:xfrm>
        </p:spPr>
        <p:txBody>
          <a:bodyPr wrap="square" anchor="t">
            <a:normAutofit/>
          </a:bodyPr>
          <a:lstStyle/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Wer erhebt und legt die Steuersätze in der Schweiz fest? </a:t>
            </a:r>
            <a:endParaRPr lang="de-DE" sz="24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Einkommensteuer </a:t>
            </a:r>
            <a:endParaRPr lang="de-DE" sz="24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Vermögenssteuer </a:t>
            </a:r>
            <a:endParaRPr lang="de-DE" sz="24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Mehrwertsteuer </a:t>
            </a:r>
            <a:endParaRPr lang="de-DE" sz="24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 Pauschalbesteuerung </a:t>
            </a:r>
            <a:endParaRPr lang="de-DE" sz="24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2400" y="809233"/>
            <a:ext cx="6927200" cy="7048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593533" y="2214067"/>
            <a:ext cx="4272877" cy="2848373"/>
          </a:xfrm>
        </p:spPr>
        <p:txBody>
          <a:bodyPr wrap="square" anchor="t"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der Schweiz ist das Steuersystem in drei Ebenen unterteilt: Bund, Kantone und Gemeinden. Jede dieser Ebenen hat ihre eigene Befugnis, Steuern zu erheben und Steuersätze festzulegen.</a:t>
            </a:r>
            <a:endParaRPr lang="pl-PL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42" y="809233"/>
            <a:ext cx="10496282" cy="704800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4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Wer erhebt und legt die Steuersätze in der Schweiz fest? </a:t>
            </a:r>
            <a:br>
              <a:rPr lang="de-DE" sz="1900" b="0" i="0" dirty="0">
                <a:effectLst/>
                <a:highlight>
                  <a:srgbClr val="FFFFFF"/>
                </a:highlight>
              </a:rPr>
            </a:br>
            <a:endParaRPr lang="pl-PL" sz="19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4093" y="2214067"/>
            <a:ext cx="3934374" cy="28483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275009" y="2021983"/>
            <a:ext cx="4567652" cy="3868178"/>
          </a:xfrm>
        </p:spPr>
        <p:txBody>
          <a:bodyPr wrap="square" anchor="t">
            <a:normAutofit/>
          </a:bodyPr>
          <a:lstStyle/>
          <a:p>
            <a:pPr marL="450850" indent="0" algn="just">
              <a:spcAft>
                <a:spcPts val="6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Einkommensteuer ist ein zentraler Bestandteil der Schweizer Steuern. Sie ist progressiv gestaltet, was bedeutet, dass die Steuerlast mit steigendem Einkommen zunimmt.</a:t>
            </a:r>
            <a:endParaRPr lang="pl-PL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2400" y="809233"/>
            <a:ext cx="6927200" cy="7048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Einkommensteuer 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szystko, co musisz wiedzieć o Einkommensteuer! | Strony.d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05" y="2051600"/>
            <a:ext cx="5089865" cy="29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593533" y="2214067"/>
            <a:ext cx="4177875" cy="3604842"/>
          </a:xfrm>
        </p:spPr>
        <p:txBody>
          <a:bodyPr wrap="square" anchor="t"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de-DE" sz="2400" kern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Vermögenssteuer in der Schweiz ist eine zusätzliche Belastung für ansässige Personen, die auf ihr weltweites Vermögen erhoben wird.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2399" y="809232"/>
            <a:ext cx="7232817" cy="101956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Vermögenssteuer</a:t>
            </a:r>
            <a:r>
              <a:rPr lang="pl-PL" sz="37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mobilienmarkt: Balearen-Regierung hebt Freibetrag für Vermögenssteuer auf  3 Millionen Euro an | Le DELUXE | Mallorc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4067"/>
            <a:ext cx="5259429" cy="27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593533" y="2214067"/>
            <a:ext cx="4118498" cy="3153580"/>
          </a:xfrm>
        </p:spPr>
        <p:txBody>
          <a:bodyPr wrap="square" anchor="t"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de-DE" sz="2400" kern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Mehrwertsteuer (MwSt.), in der Schweiz oft als “Value </a:t>
            </a:r>
            <a:r>
              <a:rPr lang="de-DE" sz="2400" kern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de-DE" sz="2400" kern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kern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lang="de-DE" sz="2400" kern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(VAT) bezeichnet, ist eine der wichtigsten Steuerarten, die auf die meisten Waren und Dienstleistungen im Land erhoben wird.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8082" y="796354"/>
            <a:ext cx="7181301" cy="103244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Mehrwertsteuer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Mehrwertsteuer: Dasselbe wie Umsatzsteuer? - Gründer.d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32" y="2048353"/>
            <a:ext cx="5174885" cy="34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646989" y="2035937"/>
            <a:ext cx="8672668" cy="4012830"/>
          </a:xfrm>
        </p:spPr>
        <p:txBody>
          <a:bodyPr wrap="square" anchor="t">
            <a:normAutofit/>
          </a:bodyPr>
          <a:lstStyle/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Pauschalbesteuerung</a:t>
            </a:r>
            <a:r>
              <a:rPr lang="de-DE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(auch Besteuerung „nach dem Aufwand“ genannt) </a:t>
            </a:r>
            <a:endParaRPr lang="de-DE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 </a:t>
            </a:r>
            <a:endParaRPr lang="de-DE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eine vereinfachte Besteuerung</a:t>
            </a:r>
            <a:r>
              <a:rPr lang="pl-PL" altLang="de-DE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altLang="de-DE" sz="26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die es ermöglicht, dass Personen mit angemessenen ausländischen Vermögen und Einkommen, die die Schweiz als ihren Wohnsitz auswählen, nach dem Lebenshaltungsaufwand besteuert werden.</a:t>
            </a:r>
            <a:endParaRPr lang="pl-PL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2399" y="809233"/>
            <a:ext cx="7181301" cy="109684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Pauschalbesteuerung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816925" y="2214067"/>
            <a:ext cx="8645236" cy="2761200"/>
          </a:xfrm>
        </p:spPr>
        <p:txBody>
          <a:bodyPr/>
          <a:lstStyle/>
          <a:p>
            <a:pPr marL="203200" indent="0"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Was sind die drei Stufen des Steuersystems in der Schweiz?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0"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pl-PL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und, Kantone</a:t>
            </a:r>
            <a:r>
              <a:rPr lang="pl-PL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Gemeinden</a:t>
            </a:r>
            <a:endParaRPr lang="pl-PL" sz="24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Bundesweit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Bezirk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Ländlich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Allgemein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Staatlich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 algn="ctr">
              <a:buFont typeface="+mj-lt"/>
              <a:buAutoNum type="alphaUcPeriod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769423" y="2214067"/>
            <a:ext cx="8633360" cy="2761200"/>
          </a:xfrm>
        </p:spPr>
        <p:txBody>
          <a:bodyPr/>
          <a:lstStyle/>
          <a:p>
            <a:pPr marL="203200" indent="0"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Wie wird die Einkommensteuer gezahlt?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von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Ihrem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Gehalt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abgezogen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Der Bürger erhält eine Rechnung und zahlt selbst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0400" indent="-457200">
              <a:buFont typeface="+mj-lt"/>
              <a:buAutoNum type="alphaUcPeriod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zahlt keine Steuern, aber alle öffentlichen Dienstleistungen werden bezahlt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Simple Light">
      <a:dk1>
        <a:srgbClr val="1D262D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Pakiet 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1 Marketing Plan XL by Slidesgo">
  <a:themeElements>
    <a:clrScheme name="Simple Light">
      <a:dk1>
        <a:srgbClr val="696E72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68E919-C8EE-4C4A-BAE2-19CA5319FDE7}"/>
</file>

<file path=customXml/itemProps2.xml><?xml version="1.0" encoding="utf-8"?>
<ds:datastoreItem xmlns:ds="http://schemas.openxmlformats.org/officeDocument/2006/customXml" ds:itemID="{36035DC9-496F-4586-B625-D38744A9B31D}">
  <ds:schemaRefs/>
</ds:datastoreItem>
</file>

<file path=customXml/itemProps3.xml><?xml version="1.0" encoding="utf-8"?>
<ds:datastoreItem xmlns:ds="http://schemas.openxmlformats.org/officeDocument/2006/customXml" ds:itemID="{D02FDFCD-C89C-4112-BA00-DF91C8E875B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0</TotalTime>
  <Words>3134</Words>
  <Application>WPS Presentation</Application>
  <PresentationFormat>Panoramiczny</PresentationFormat>
  <Paragraphs>109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Arial</vt:lpstr>
      <vt:lpstr>Barlow Condensed Light</vt:lpstr>
      <vt:lpstr>Segoe Print</vt:lpstr>
      <vt:lpstr>Barlow</vt:lpstr>
      <vt:lpstr>Barlow Condensed</vt:lpstr>
      <vt:lpstr>Poppins</vt:lpstr>
      <vt:lpstr>Rozha One</vt:lpstr>
      <vt:lpstr>Manjari</vt:lpstr>
      <vt:lpstr>Barlow</vt:lpstr>
      <vt:lpstr>Calibri</vt:lpstr>
      <vt:lpstr>Microsoft YaHei</vt:lpstr>
      <vt:lpstr>Arial Unicode MS</vt:lpstr>
      <vt:lpstr>Century Gothic</vt:lpstr>
      <vt:lpstr>Motyw1</vt:lpstr>
      <vt:lpstr>2021 Marketing Plan XL by Slidesgo</vt:lpstr>
      <vt:lpstr>Steuersystem in der Schweiz</vt:lpstr>
      <vt:lpstr>Agenda</vt:lpstr>
      <vt:lpstr>Wer erhebt und legt die Steuersätze in der Schweiz fest?  </vt:lpstr>
      <vt:lpstr>Einkommensteuer </vt:lpstr>
      <vt:lpstr>Vermögenssteuer </vt:lpstr>
      <vt:lpstr>Mehrwertsteuer</vt:lpstr>
      <vt:lpstr>Pauschalbesteuerung</vt:lpstr>
      <vt:lpstr>Quiz</vt:lpstr>
      <vt:lpstr>Quiz</vt:lpstr>
      <vt:lpstr>Quiz</vt:lpstr>
      <vt:lpstr>Wortebuch </vt:lpstr>
      <vt:lpstr>PowerPoint 演示文稿</vt:lpstr>
      <vt:lpstr>Quellenä 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Steuersystem in der Schweiz</dc:title>
  <dc:creator>Barbara</dc:creator>
  <cp:lastModifiedBy>Barbara Skoczyńska -Prokopowi</cp:lastModifiedBy>
  <cp:revision>48</cp:revision>
  <dcterms:created xsi:type="dcterms:W3CDTF">2024-05-21T05:30:00Z</dcterms:created>
  <dcterms:modified xsi:type="dcterms:W3CDTF">2024-05-21T18:50:16Z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0x0101000F032860FE59B94DB7E8C59EF37275DE</vt:lpwstr>
  </property>
  <property fmtid="{D5CDD505-2E9C-101B-9397-08002B2CF9AE}" pid="3" name="ICV">
    <vt:lpwstr>C1ABF432E2064F3CB61727186D1D4C8E_12</vt:lpwstr>
  </property>
  <property fmtid="{D5CDD505-2E9C-101B-9397-08002B2CF9AE}" pid="4" name="KSOProductBuildVer">
    <vt:lpwstr>1045-12.2.0.16909</vt:lpwstr>
  </property>
</Properties>
</file>