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7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viewProps" Target="viewProps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7" Type="http://schemas.openxmlformats.org/officeDocument/2006/relationships/presProps" Target="presProp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handoutMaster" Target="handoutMasters/handoutMaster1.xml"/><Relationship Id="rId20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3BFE8-3EE2-473B-8360-CC401F693042}" type="datetime1">
              <a:rPr lang="pl-PL" smtClean="0"/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C72C2-8778-44E0-A8D5-BF70BB622A0E}" type="datetime1">
              <a:rPr lang="pl-PL" smtClean="0"/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/>
              <a:t>Kliknij, aby edytować style wzorca tekstu</a:t>
            </a:r>
            <a:endParaRPr lang="en-US"/>
          </a:p>
          <a:p>
            <a:pPr lvl="1" rtl="0"/>
            <a:r>
              <a:rPr lang="en-US"/>
              <a:t>Drugi poziom</a:t>
            </a:r>
            <a:endParaRPr lang="en-US"/>
          </a:p>
          <a:p>
            <a:pPr lvl="2" rtl="0"/>
            <a:r>
              <a:rPr lang="en-US"/>
              <a:t>Trzeci poziom</a:t>
            </a:r>
            <a:endParaRPr lang="en-US"/>
          </a:p>
          <a:p>
            <a:pPr lvl="3" rtl="0"/>
            <a:r>
              <a:rPr lang="en-US"/>
              <a:t>Czwarty poziom</a:t>
            </a:r>
            <a:endParaRPr lang="en-US"/>
          </a:p>
          <a:p>
            <a:pPr lvl="4" rtl="0"/>
            <a:r>
              <a:rPr lang="en-US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AE7E8F-A35A-46B2-A9BE-524299B2F50E}" type="datetime1">
              <a:rPr lang="pl-PL" smtClean="0"/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602E8-8E60-4F5A-9D4B-F49E43817F18}" type="datetime1">
              <a:rPr lang="pl-PL" smtClean="0"/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3C05-66E5-44BF-A1CC-B6E179382F80}" type="datetime1">
              <a:rPr lang="pl-PL" smtClean="0"/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7154A-9283-472F-9D32-E032250E224B}" type="datetime1">
              <a:rPr lang="pl-PL" smtClean="0"/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17808-171F-49DD-90FA-9B1DDEA0460D}" type="datetime1">
              <a:rPr lang="pl-PL" smtClean="0"/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D7E3F-871E-42B9-88FB-12D60C8B3FED}" type="datetime1">
              <a:rPr lang="pl-PL" smtClean="0"/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72BDD-02B5-48CF-A598-DDE8D9E324B3}" type="datetime1">
              <a:rPr lang="pl-PL" smtClean="0"/>
            </a:fld>
            <a:endParaRPr lang="en-US" dirty="0"/>
          </a:p>
        </p:txBody>
      </p:sp>
      <p:sp>
        <p:nvSpPr>
          <p:cNvPr id="11" name="Stopka — symbol zastępczy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Numer slajdu — symbol zastępczy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9D7BB-18F8-44E5-BA28-A3609601F748}" type="datetime1">
              <a:rPr lang="pl-PL" smtClean="0"/>
            </a:fld>
            <a:endParaRPr lang="en-US" dirty="0"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1AFA3-ED28-409D-9F61-7C1CB062C782}" type="datetime1">
              <a:rPr lang="pl-PL" smtClean="0"/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A1395F0-C132-4F04-9A22-D8E58D655E1C}" type="datetime1">
              <a:rPr lang="pl-PL" smtClean="0"/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US"/>
              <a:t>Kliknij, aby edytować style wzorca tekstu</a:t>
            </a:r>
            <a:endParaRPr lang="en-US"/>
          </a:p>
          <a:p>
            <a:pPr lvl="1" rtl="0"/>
            <a:r>
              <a:rPr lang="en-US"/>
              <a:t>Drugi poziom</a:t>
            </a:r>
            <a:endParaRPr lang="en-US"/>
          </a:p>
          <a:p>
            <a:pPr lvl="2" rtl="0"/>
            <a:r>
              <a:rPr lang="en-US"/>
              <a:t>Trzeci poziom</a:t>
            </a:r>
            <a:endParaRPr lang="en-US"/>
          </a:p>
          <a:p>
            <a:pPr lvl="3" rtl="0"/>
            <a:r>
              <a:rPr lang="en-US"/>
              <a:t>Czwarty poziom</a:t>
            </a:r>
            <a:endParaRPr lang="en-US"/>
          </a:p>
          <a:p>
            <a:pPr lvl="4" rtl="0"/>
            <a:r>
              <a:rPr lang="en-US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E43EAF1-28E3-44EC-B370-94486815203D}" type="datetime1">
              <a:rPr lang="pl-PL" smtClean="0"/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ostokąt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 Patrycja Lasek, FiR</a:t>
            </a:r>
            <a:endParaRPr lang="en-US" dirty="0"/>
          </a:p>
        </p:txBody>
      </p:sp>
      <p:pic>
        <p:nvPicPr>
          <p:cNvPr id="5" name="Obraz 4" descr="Obraz, na którym znajduje się budynek i ławka do siedzenia&#10;&#10;Automatycznie generowany opis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Łącznik prosty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939884" y="1356963"/>
            <a:ext cx="5477462" cy="13901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l-PL" altLang="pl-PL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Export </a:t>
            </a:r>
            <a:r>
              <a:rPr kumimoji="0" lang="pl-PL" altLang="pl-PL" sz="4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und</a:t>
            </a:r>
            <a:r>
              <a:rPr kumimoji="0" lang="pl-PL" altLang="pl-PL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Import </a:t>
            </a:r>
            <a:br>
              <a:rPr kumimoji="0" lang="pl-PL" altLang="pl-PL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kumimoji="0" lang="pl-PL" altLang="pl-PL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in </a:t>
            </a:r>
            <a:r>
              <a:rPr kumimoji="0" lang="pl-PL" altLang="pl-PL" sz="4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Deutschland</a:t>
            </a:r>
            <a:r>
              <a:rPr kumimoji="0" lang="pl-PL" altLang="pl-PL" sz="4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de-DE" altLang="pl-PL" sz="4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idx="1"/>
          </p:nvPr>
        </p:nvSpPr>
        <p:spPr bwMode="auto">
          <a:xfrm rot="10800000" flipH="1" flipV="1">
            <a:off x="5340843" y="4609402"/>
            <a:ext cx="5723015" cy="15144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Bearbeitet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von: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Agata Działowska 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2.Stj.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Finanz-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de-DE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chnungswesen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e-DE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Rzeszower Universität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000" cap="none" dirty="0">
                <a:latin typeface="Arial" panose="020B0604020202020204" pitchFamily="34" charset="0"/>
              </a:rPr>
              <a:t>2023/2024</a:t>
            </a:r>
            <a:endParaRPr kumimoji="0" lang="de-DE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Literaturverzeichnis</a:t>
            </a:r>
            <a:r>
              <a:rPr lang="pl-PL" dirty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18338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  -https://www.zeit.de/wirtschaft/2024-01/exporte-deutschland-november</a:t>
            </a:r>
            <a:endParaRPr lang="pl-PL" dirty="0"/>
          </a:p>
          <a:p>
            <a:r>
              <a:rPr lang="pl-PL" dirty="0"/>
              <a:t>-https://de.wikipedia.org/wiki/Export</a:t>
            </a:r>
            <a:endParaRPr lang="pl-PL" dirty="0"/>
          </a:p>
          <a:p>
            <a:r>
              <a:rPr lang="pl-PL" dirty="0"/>
              <a:t>-https://de.wikipedia.org/wiki/Import</a:t>
            </a:r>
            <a:endParaRPr lang="pl-PL" dirty="0"/>
          </a:p>
          <a:p>
            <a:r>
              <a:rPr lang="pl-PL" dirty="0"/>
              <a:t>-https://www.bpb.de/kurz-knapp/zahlen-und-fakten/globalisierung/52848/deutschland-export-und-import-nach-waren/</a:t>
            </a:r>
            <a:endParaRPr lang="pl-PL" dirty="0"/>
          </a:p>
          <a:p>
            <a:r>
              <a:rPr lang="pl-PL" dirty="0"/>
              <a:t>-https://www.wko.at/oe/aussenwirtschaft/exportwirtschaft.pdf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4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örterbuch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466108"/>
            <a:ext cx="4707775" cy="3402983"/>
          </a:xfrm>
        </p:spPr>
        <p:txBody>
          <a:bodyPr numCol="1">
            <a:normAutofit/>
          </a:bodyPr>
          <a:lstStyle/>
          <a:p>
            <a:r>
              <a:rPr lang="pl-PL" dirty="0"/>
              <a:t>-</a:t>
            </a:r>
            <a:r>
              <a:rPr lang="pl-PL" dirty="0" err="1"/>
              <a:t>Dienstleistungen</a:t>
            </a:r>
            <a:r>
              <a:rPr lang="pl-PL" dirty="0"/>
              <a:t>- usługi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Nach</a:t>
            </a:r>
            <a:r>
              <a:rPr lang="pl-PL" dirty="0"/>
              <a:t> </a:t>
            </a:r>
            <a:r>
              <a:rPr lang="pl-PL" dirty="0" err="1"/>
              <a:t>dem</a:t>
            </a:r>
            <a:r>
              <a:rPr lang="pl-PL" dirty="0"/>
              <a:t> </a:t>
            </a:r>
            <a:r>
              <a:rPr lang="pl-PL" dirty="0" err="1"/>
              <a:t>Steuerrecht</a:t>
            </a:r>
            <a:r>
              <a:rPr lang="pl-PL" dirty="0"/>
              <a:t>-zgodnie z prawem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indirekter</a:t>
            </a:r>
            <a:r>
              <a:rPr lang="pl-PL" dirty="0"/>
              <a:t> Export- eksport pośredni 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eigene</a:t>
            </a:r>
            <a:r>
              <a:rPr lang="pl-PL" dirty="0"/>
              <a:t> </a:t>
            </a:r>
            <a:r>
              <a:rPr lang="pl-PL" dirty="0" err="1"/>
              <a:t>Produkte</a:t>
            </a:r>
            <a:r>
              <a:rPr lang="pl-PL" dirty="0"/>
              <a:t>-własne produkty 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direktexport</a:t>
            </a:r>
            <a:r>
              <a:rPr lang="pl-PL" dirty="0"/>
              <a:t>-eksport bezpośredni 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Zwischenh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ändlern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pośrednicy 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-Im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vergangenen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w zeszłym roku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Gesamtexport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całkowity eksport 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Kraftfahrzeuge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pojazdy silnikowe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Teile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części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03076" y="3023755"/>
            <a:ext cx="4491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-in </a:t>
            </a:r>
            <a:r>
              <a:rPr lang="pl-PL" dirty="0" err="1"/>
              <a:t>geringerem</a:t>
            </a:r>
            <a:r>
              <a:rPr lang="pl-PL" dirty="0"/>
              <a:t> </a:t>
            </a:r>
            <a:r>
              <a:rPr lang="pl-PL" dirty="0" err="1"/>
              <a:t>masse</a:t>
            </a:r>
            <a:r>
              <a:rPr lang="pl-PL" dirty="0"/>
              <a:t>- w mniejszym stopniu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Industriewerkzeuge</a:t>
            </a:r>
            <a:r>
              <a:rPr lang="pl-PL" dirty="0"/>
              <a:t>-narzędzia przemysłowe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ersatzimport</a:t>
            </a:r>
            <a:r>
              <a:rPr lang="pl-PL" dirty="0"/>
              <a:t>-import zastępczy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bestimmtes</a:t>
            </a:r>
            <a:r>
              <a:rPr lang="pl-PL" dirty="0"/>
              <a:t> Produkt- konkretny produkt 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 err="1"/>
              <a:t>notwendiger</a:t>
            </a:r>
            <a:r>
              <a:rPr lang="pl-PL" dirty="0"/>
              <a:t> Import- import konieczny</a:t>
            </a:r>
            <a:br>
              <a:rPr lang="pl-PL" dirty="0"/>
            </a:br>
            <a:r>
              <a:rPr lang="pl-PL" dirty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352800" y="2438400"/>
            <a:ext cx="95402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b="1" dirty="0" err="1">
                <a:latin typeface="+mj-lt"/>
              </a:rPr>
              <a:t>Vielen</a:t>
            </a:r>
            <a:r>
              <a:rPr lang="pl-PL" sz="3500" b="1" dirty="0">
                <a:latin typeface="+mj-lt"/>
              </a:rPr>
              <a:t> </a:t>
            </a:r>
            <a:r>
              <a:rPr lang="pl-PL" sz="3500" b="1" dirty="0" err="1">
                <a:latin typeface="+mj-lt"/>
              </a:rPr>
              <a:t>Dank</a:t>
            </a:r>
            <a:r>
              <a:rPr lang="pl-PL" sz="3500" b="1" dirty="0">
                <a:latin typeface="+mj-lt"/>
              </a:rPr>
              <a:t> </a:t>
            </a:r>
            <a:r>
              <a:rPr lang="pl-PL" sz="3500" b="1" dirty="0" err="1">
                <a:latin typeface="+mj-lt"/>
              </a:rPr>
              <a:t>f</a:t>
            </a:r>
            <a:r>
              <a:rPr lang="pl-PL" sz="3500" b="1" i="0" dirty="0" err="1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ür</a:t>
            </a:r>
            <a:r>
              <a:rPr lang="pl-PL" sz="3500" b="1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pl-PL" sz="3500" b="1" i="0" dirty="0" err="1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Zuh</a:t>
            </a:r>
            <a:r>
              <a:rPr lang="pl-PL" sz="3500" b="1" i="0" dirty="0" err="1">
                <a:solidFill>
                  <a:srgbClr val="000000"/>
                </a:solidFill>
                <a:effectLst/>
                <a:latin typeface="+mj-lt"/>
              </a:rPr>
              <a:t>ören</a:t>
            </a:r>
            <a:r>
              <a:rPr lang="pl-PL" sz="3500" b="1" i="0" dirty="0">
                <a:solidFill>
                  <a:srgbClr val="000000"/>
                </a:solidFill>
                <a:effectLst/>
                <a:latin typeface="+mj-lt"/>
              </a:rPr>
              <a:t> !!! </a:t>
            </a:r>
            <a:endParaRPr lang="pl-PL" sz="35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03623" y="119947"/>
            <a:ext cx="10640291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1. Was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Export?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2. Was </a:t>
            </a:r>
            <a:r>
              <a:rPr lang="de-DE" altLang="pl-PL" sz="2800" dirty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xportieren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pl-PL" sz="2800" dirty="0">
                <a:latin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ir?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Wohin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exportieren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wir?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4. Was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Import?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5. Was </a:t>
            </a:r>
            <a:r>
              <a:rPr lang="de-DE" altLang="pl-PL" sz="2800" dirty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mportieren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wir?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Importieren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wir?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7. Quiz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Literaturverzeichnis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örterbuch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2052" name="Picture 4" descr="Odprawa celna - definicja, rodzaje, charakterystyk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4" y="257175"/>
            <a:ext cx="5605006" cy="37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Export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Export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Verkauf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von Waren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Dienstleistungen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ausserhalb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des Landes.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Arten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des Export: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Direktexport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Zwischenausfuhren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o to jest import i jakie są jego rodzaje? – pajo.p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70" y="1953922"/>
            <a:ext cx="4411450" cy="29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fika Wektorowa Eksport I Import Niemcy - Stockowe grafiki wektorowe i  więcej obrazów Flaga Niemiec - Flaga Niemiec, Handlować, Rzut izometryczny 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94" y="3759436"/>
            <a:ext cx="3045876" cy="24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Was </a:t>
            </a:r>
            <a:r>
              <a:rPr lang="pl-PL" dirty="0" err="1"/>
              <a:t>Exportieren</a:t>
            </a:r>
            <a:r>
              <a:rPr lang="pl-PL" dirty="0"/>
              <a:t> Wir?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pl-PL" dirty="0"/>
              <a:t>-</a:t>
            </a:r>
            <a:r>
              <a:rPr lang="pl-PL" sz="2400" dirty="0" err="1"/>
              <a:t>Autos</a:t>
            </a:r>
            <a:r>
              <a:rPr lang="pl-PL" sz="2400" dirty="0"/>
              <a:t> </a:t>
            </a:r>
            <a:r>
              <a:rPr lang="de-DE" altLang="pl-PL" sz="2400" dirty="0">
                <a:latin typeface="Calibri" panose="020F0502020204030204" pitchFamily="34" charset="0"/>
              </a:rPr>
              <a:t>,</a:t>
            </a:r>
            <a:endParaRPr lang="pl-PL" sz="2400" dirty="0"/>
          </a:p>
          <a:p>
            <a:r>
              <a:rPr lang="pl-PL" sz="2400" dirty="0"/>
              <a:t>-</a:t>
            </a:r>
            <a:r>
              <a:rPr lang="pl-PL" sz="2400" dirty="0" err="1"/>
              <a:t>M</a:t>
            </a:r>
            <a:r>
              <a:rPr lang="de-DE" altLang="pl-PL" sz="2400" dirty="0" err="1">
                <a:latin typeface="Calibri" panose="020F0502020204030204" pitchFamily="34" charset="0"/>
              </a:rPr>
              <a:t>a</a:t>
            </a:r>
            <a:r>
              <a:rPr lang="pl-PL" sz="2400" dirty="0" err="1"/>
              <a:t>schienen</a:t>
            </a:r>
            <a:r>
              <a:rPr lang="de-DE" altLang="pl-PL" sz="2400" dirty="0" err="1">
                <a:latin typeface="Calibri" panose="020F0502020204030204" pitchFamily="34" charset="0"/>
              </a:rPr>
              <a:t>,</a:t>
            </a:r>
            <a:endParaRPr lang="pl-PL" sz="2400" dirty="0"/>
          </a:p>
          <a:p>
            <a:r>
              <a:rPr lang="pl-PL" sz="2400" dirty="0"/>
              <a:t>-</a:t>
            </a:r>
            <a:r>
              <a:rPr lang="pl-PL" sz="2400" dirty="0" err="1"/>
              <a:t>Chemikalien</a:t>
            </a:r>
            <a:r>
              <a:rPr lang="de-DE" altLang="pl-PL" sz="2400" dirty="0" err="1">
                <a:latin typeface="Calibri" panose="020F0502020204030204" pitchFamily="34" charset="0"/>
              </a:rPr>
              <a:t>,</a:t>
            </a:r>
            <a:endParaRPr lang="pl-PL" sz="2400" dirty="0"/>
          </a:p>
          <a:p>
            <a:r>
              <a:rPr lang="pl-PL" sz="2400" dirty="0"/>
              <a:t>-</a:t>
            </a:r>
            <a:r>
              <a:rPr lang="pl-PL" sz="2400" dirty="0" err="1"/>
              <a:t>Industriewerkzeuge</a:t>
            </a:r>
            <a:r>
              <a:rPr lang="de-DE" altLang="pl-PL" sz="2400" dirty="0" err="1">
                <a:latin typeface="Calibri" panose="020F0502020204030204" pitchFamily="34" charset="0"/>
              </a:rPr>
              <a:t>,</a:t>
            </a:r>
            <a:endParaRPr lang="pl-PL" sz="2400" dirty="0"/>
          </a:p>
          <a:p>
            <a:r>
              <a:rPr lang="pl-PL" sz="2400" dirty="0"/>
              <a:t>-Elektronik</a:t>
            </a:r>
            <a:r>
              <a:rPr lang="de-DE" altLang="pl-PL" sz="2400" dirty="0">
                <a:latin typeface="Calibri" panose="020F0502020204030204" pitchFamily="34" charset="0"/>
              </a:rPr>
              <a:t>,</a:t>
            </a:r>
            <a:endParaRPr lang="pl-PL" sz="2400" dirty="0"/>
          </a:p>
          <a:p>
            <a:r>
              <a:rPr lang="pl-PL" sz="2400" dirty="0"/>
              <a:t>-</a:t>
            </a:r>
            <a:r>
              <a:rPr lang="pl-PL" sz="2400" dirty="0" err="1"/>
              <a:t>Textilprodukte</a:t>
            </a:r>
            <a:r>
              <a:rPr lang="de-DE" altLang="pl-PL" sz="2400" dirty="0" err="1">
                <a:latin typeface="Calibri" panose="020F0502020204030204" pitchFamily="34" charset="0"/>
              </a:rPr>
              <a:t>,</a:t>
            </a:r>
            <a:endParaRPr lang="pl-PL" sz="2400" dirty="0"/>
          </a:p>
          <a:p>
            <a:r>
              <a:rPr lang="pl-PL" sz="2400" dirty="0"/>
              <a:t>-Stal</a:t>
            </a:r>
            <a:r>
              <a:rPr lang="de-DE" altLang="pl-PL" sz="2400" dirty="0">
                <a:latin typeface="Calibri" panose="020F0502020204030204" pitchFamily="34" charset="0"/>
              </a:rPr>
              <a:t>.</a:t>
            </a:r>
            <a:br>
              <a:rPr lang="pl-PL" dirty="0"/>
            </a:br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  <a:p>
            <a:pPr rtl="0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Wohi</a:t>
            </a:r>
            <a:r>
              <a:rPr lang="de-DE" altLang="pl-PL" dirty="0" err="1">
                <a:latin typeface="Calibri" panose="020F0502020204030204" pitchFamily="34" charset="0"/>
              </a:rPr>
              <a:t>n</a:t>
            </a:r>
            <a:r>
              <a:rPr lang="pl-PL" dirty="0"/>
              <a:t> </a:t>
            </a:r>
            <a:r>
              <a:rPr lang="de-DE" altLang="pl-PL" dirty="0">
                <a:latin typeface="Calibri" panose="020F0502020204030204" pitchFamily="34" charset="0"/>
              </a:rPr>
              <a:t>e</a:t>
            </a:r>
            <a:r>
              <a:rPr lang="pl-PL" dirty="0"/>
              <a:t>xport</a:t>
            </a:r>
            <a:r>
              <a:rPr lang="de-DE" altLang="pl-PL" dirty="0">
                <a:latin typeface="Calibri" panose="020F0502020204030204" pitchFamily="34" charset="0"/>
              </a:rPr>
              <a:t>ieren</a:t>
            </a:r>
            <a:r>
              <a:rPr lang="pl-PL" dirty="0"/>
              <a:t> wir?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ach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Vereinigten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Staaten</a:t>
            </a:r>
            <a:r>
              <a:rPr lang="de-DE" alt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ach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Frankreich</a:t>
            </a:r>
            <a:r>
              <a:rPr lang="de-DE" alt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ach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China</a:t>
            </a:r>
            <a:r>
              <a:rPr lang="de-DE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ach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Pol</a:t>
            </a:r>
            <a:r>
              <a:rPr lang="de-DE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en,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ach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</a:t>
            </a:r>
            <a:r>
              <a:rPr lang="pl-PL" sz="24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ßbritannien</a:t>
            </a:r>
            <a:r>
              <a:rPr lang="de-DE" altLang="pl-PL" sz="24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sz="24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rgbClr val="1F1F1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pl-PL" sz="2400" dirty="0">
                <a:solidFill>
                  <a:srgbClr val="1F1F1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400" dirty="0">
                <a:solidFill>
                  <a:srgbClr val="1F1F1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pl-PL" sz="2400" dirty="0" err="1">
                <a:solidFill>
                  <a:srgbClr val="1F1F1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2400" dirty="0">
                <a:solidFill>
                  <a:srgbClr val="1F1F1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rgbClr val="1F1F1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Schweiz</a:t>
            </a:r>
            <a:r>
              <a:rPr lang="pl-PL" sz="2400" dirty="0">
                <a:solidFill>
                  <a:srgbClr val="1F1F1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pl-PL" sz="2400" dirty="0">
                <a:solidFill>
                  <a:srgbClr val="1F1F1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Was </a:t>
            </a:r>
            <a:r>
              <a:rPr lang="pl-PL" dirty="0" err="1"/>
              <a:t>ist</a:t>
            </a:r>
            <a:r>
              <a:rPr lang="pl-PL" dirty="0"/>
              <a:t> Import?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29742"/>
            <a:ext cx="3254801" cy="3739350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Kauf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von Waren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Dienstleistungen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Ausland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Verwendung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Inlandsmarkt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000" b="1" dirty="0" err="1">
                <a:latin typeface="+mj-lt"/>
                <a:cs typeface="+mj-lt"/>
              </a:rPr>
              <a:t>mportarten</a:t>
            </a:r>
            <a:r>
              <a:rPr lang="pl-PL" sz="2000" b="1" dirty="0">
                <a:latin typeface="+mj-lt"/>
                <a:cs typeface="+mj-lt"/>
              </a:rPr>
              <a:t>:</a:t>
            </a:r>
            <a:br>
              <a:rPr lang="pl-PL" sz="2000" dirty="0">
                <a:latin typeface="+mj-lt"/>
                <a:cs typeface="+mj-lt"/>
              </a:rPr>
            </a:br>
            <a:r>
              <a:rPr lang="pl-PL" sz="2000" dirty="0">
                <a:latin typeface="+mj-lt"/>
                <a:cs typeface="+mj-lt"/>
              </a:rPr>
              <a:t>-</a:t>
            </a:r>
            <a:r>
              <a:rPr lang="pl-PL" sz="2000" dirty="0" err="1">
                <a:latin typeface="+mj-lt"/>
                <a:cs typeface="+mj-lt"/>
              </a:rPr>
              <a:t>Substitutionsimport</a:t>
            </a:r>
            <a:br>
              <a:rPr lang="pl-PL" sz="2000" dirty="0">
                <a:latin typeface="+mj-lt"/>
                <a:cs typeface="+mj-lt"/>
              </a:rPr>
            </a:br>
            <a:r>
              <a:rPr lang="pl-PL" sz="2000" dirty="0">
                <a:latin typeface="+mj-lt"/>
                <a:cs typeface="+mj-lt"/>
              </a:rPr>
              <a:t>-</a:t>
            </a:r>
            <a:r>
              <a:rPr lang="de-DE" altLang="pl-PL" sz="2000" dirty="0">
                <a:latin typeface="+mj-lt"/>
                <a:cs typeface="+mj-lt"/>
              </a:rPr>
              <a:t>k</a:t>
            </a:r>
            <a:r>
              <a:rPr lang="pl-PL" sz="2000" dirty="0" err="1">
                <a:latin typeface="+mj-lt"/>
                <a:cs typeface="+mj-lt"/>
              </a:rPr>
              <a:t>omplement</a:t>
            </a:r>
            <a:r>
              <a:rPr lang="pl-PL" sz="20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cs typeface="+mj-lt"/>
              </a:rPr>
              <a:t>ärer</a:t>
            </a:r>
            <a:r>
              <a:rPr lang="pl-PL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cs typeface="+mj-lt"/>
              </a:rPr>
              <a:t> Import</a:t>
            </a:r>
            <a:br>
              <a:rPr lang="pl-PL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cs typeface="+mj-lt"/>
              </a:rPr>
            </a:br>
            <a:r>
              <a:rPr lang="pl-PL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cs typeface="+mj-lt"/>
              </a:rPr>
              <a:t>-</a:t>
            </a:r>
            <a:r>
              <a:rPr lang="de-DE" altLang="pl-PL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cs typeface="+mj-lt"/>
              </a:rPr>
              <a:t>n</a:t>
            </a:r>
            <a:r>
              <a:rPr lang="pl-PL" sz="20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cs typeface="+mj-lt"/>
              </a:rPr>
              <a:t>otwendig</a:t>
            </a:r>
            <a:r>
              <a:rPr lang="de-DE" altLang="pl-PL" sz="20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cs typeface="+mj-lt"/>
              </a:rPr>
              <a:t>er</a:t>
            </a:r>
            <a:r>
              <a:rPr lang="pl-PL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cs typeface="+mj-lt"/>
              </a:rPr>
              <a:t> Import</a:t>
            </a:r>
            <a:endParaRPr lang="pl-PL" sz="20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Polski eksport i import wyprzedza państwa europejskie? | M&amp;W Spedit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4" y="1897625"/>
            <a:ext cx="4153266" cy="23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port – co to jest? Podstawy, rodzaje, cele, wady i zalety – leaninstem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60" y="3899241"/>
            <a:ext cx="3670874" cy="24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Was </a:t>
            </a:r>
            <a:r>
              <a:rPr lang="pl-PL" dirty="0" err="1"/>
              <a:t>Importieren</a:t>
            </a:r>
            <a:r>
              <a:rPr lang="pl-PL" dirty="0"/>
              <a:t> Wir?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Lebensmittel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Milch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äse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Eier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Nüsse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Getreide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Obst,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Gemüse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Schweine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-Tabak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produkte</a:t>
            </a:r>
            <a:endParaRPr lang="pl-PL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Sammelm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nzen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Musikinstrumente</a:t>
            </a:r>
            <a:endParaRPr lang="pl-PL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Teppiche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Jacken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äntel</a:t>
            </a:r>
            <a:endParaRPr lang="pl-PL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Erdgas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ahoma" panose="020B0604030504040204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Wo</a:t>
            </a:r>
            <a:r>
              <a:rPr lang="pl-PL" dirty="0"/>
              <a:t> </a:t>
            </a:r>
            <a:r>
              <a:rPr lang="pl-PL" dirty="0" err="1"/>
              <a:t>Importieren</a:t>
            </a:r>
            <a:r>
              <a:rPr lang="pl-PL" dirty="0"/>
              <a:t> wir?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China</a:t>
            </a:r>
            <a:r>
              <a:rPr lang="de-DE" altLang="pl-PL" dirty="0"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Niederlanden</a:t>
            </a:r>
            <a:r>
              <a:rPr lang="de-DE" altLang="pl-PL" dirty="0" err="1"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-Von den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Vereinigten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Staaten</a:t>
            </a:r>
            <a:r>
              <a:rPr lang="de-DE" altLang="pl-PL" dirty="0"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Polen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Italien</a:t>
            </a:r>
            <a:r>
              <a:rPr lang="de-DE" altLang="pl-PL" dirty="0" err="1"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Frankreich</a:t>
            </a:r>
            <a:r>
              <a:rPr lang="de-DE" altLang="pl-PL" dirty="0" err="1"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Belgien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pl-PL" dirty="0">
                <a:latin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de-DE" altLang="pl-PL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37154A-9283-472F-9D32-E032250E224B}" type="datetime1">
              <a:rPr lang="pl-PL" smtClean="0"/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Quiz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3620" y="2150918"/>
            <a:ext cx="5011444" cy="4921214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1. Wie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Arten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Exporten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A)    4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B)    1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C)    2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2. Was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exportiert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äufigsten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Textilprodukte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Autos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Chemikalien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3. Was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äufigsten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importiert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Teppiche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Jacken</a:t>
            </a:r>
            <a:b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Lebensmittel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pl-PL" dirty="0"/>
            </a:br>
            <a:br>
              <a:rPr lang="pl-PL" dirty="0"/>
            </a:br>
            <a:r>
              <a:rPr lang="pl-PL" dirty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941127" y="2389909"/>
            <a:ext cx="4520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4. </a:t>
            </a:r>
            <a:r>
              <a:rPr lang="pl-PL" dirty="0" err="1"/>
              <a:t>Woher</a:t>
            </a:r>
            <a:r>
              <a:rPr lang="pl-PL" dirty="0"/>
              <a:t> </a:t>
            </a:r>
            <a:r>
              <a:rPr lang="pl-PL" dirty="0" err="1"/>
              <a:t>importieren</a:t>
            </a:r>
            <a:r>
              <a:rPr lang="pl-PL" dirty="0"/>
              <a:t> </a:t>
            </a:r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Deutschen</a:t>
            </a:r>
            <a:r>
              <a:rPr lang="pl-PL" dirty="0"/>
              <a:t> </a:t>
            </a:r>
            <a:r>
              <a:rPr lang="pl-PL" dirty="0" err="1"/>
              <a:t>am</a:t>
            </a:r>
            <a:r>
              <a:rPr lang="pl-PL" dirty="0"/>
              <a:t> </a:t>
            </a:r>
            <a:r>
              <a:rPr lang="pl-PL" dirty="0" err="1"/>
              <a:t>h</a:t>
            </a:r>
            <a:r>
              <a:rPr lang="pl-PL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äufigsten</a:t>
            </a:r>
            <a:r>
              <a:rPr lang="pl-PL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arenR"/>
            </a:pP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Polen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arenR" startAt="2"/>
            </a:pP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China 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Importiert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Exportiert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C8FC83-CB78-4E63-9199-8DA915256A53}"/>
</file>

<file path=customXml/itemProps2.xml><?xml version="1.0" encoding="utf-8"?>
<ds:datastoreItem xmlns:ds="http://schemas.openxmlformats.org/officeDocument/2006/customXml" ds:itemID="{78DFD226-B828-46C0-91A1-015276880185}"/>
</file>

<file path=customXml/itemProps3.xml><?xml version="1.0" encoding="utf-8"?>
<ds:datastoreItem xmlns:ds="http://schemas.openxmlformats.org/officeDocument/2006/customXml" ds:itemID="{6443AE2F-CE99-4DCA-B771-D952D68E2857}"/>
</file>

<file path=docProps/app.xml><?xml version="1.0" encoding="utf-8"?>
<Properties xmlns="http://schemas.openxmlformats.org/officeDocument/2006/extended-properties" xmlns:vt="http://schemas.openxmlformats.org/officeDocument/2006/docPropsVTypes">
  <Template>{C8B25085-0356-4F44-9C1C-364EA9944323}tf56160789_win32</Template>
  <TotalTime>0</TotalTime>
  <Words>2472</Words>
  <Application>WPS Presentation</Application>
  <PresentationFormat>Panoramiczny</PresentationFormat>
  <Paragraphs>112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Tahoma</vt:lpstr>
      <vt:lpstr>Franklin Gothic Book</vt:lpstr>
      <vt:lpstr>Bookman Old Style</vt:lpstr>
      <vt:lpstr>Microsoft YaHei</vt:lpstr>
      <vt:lpstr>Arial Unicode MS</vt:lpstr>
      <vt:lpstr>Century Gothic</vt:lpstr>
      <vt:lpstr>1_RetrospectVTI</vt:lpstr>
      <vt:lpstr>Export und Import  in Deutschland </vt:lpstr>
      <vt:lpstr>PowerPoint 演示文稿</vt:lpstr>
      <vt:lpstr>Export</vt:lpstr>
      <vt:lpstr>Was Exportieren Wir?</vt:lpstr>
      <vt:lpstr>Wohir Export wir?</vt:lpstr>
      <vt:lpstr>Was ist Import?</vt:lpstr>
      <vt:lpstr>Was Importieren Wir?</vt:lpstr>
      <vt:lpstr>Wo Importieren wir? </vt:lpstr>
      <vt:lpstr>Quiz  </vt:lpstr>
      <vt:lpstr>Literaturverzeichnis </vt:lpstr>
      <vt:lpstr>Wörterbuch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und Import  in Deutschland</dc:title>
  <dc:creator>Agata Działowska</dc:creator>
  <cp:lastModifiedBy>Barbara Skoczyńska -Prokopowi</cp:lastModifiedBy>
  <cp:revision>6</cp:revision>
  <dcterms:created xsi:type="dcterms:W3CDTF">2024-04-21T12:52:00Z</dcterms:created>
  <dcterms:modified xsi:type="dcterms:W3CDTF">2024-05-22T09:24:03Z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C88862BB192D40C3B5BA36EBF18B3A25_12</vt:lpwstr>
  </property>
  <property fmtid="{D5CDD505-2E9C-101B-9397-08002B2CF9AE}" pid="3" name="KSOProductBuildVer">
    <vt:lpwstr>1045-12.2.0.16909</vt:lpwstr>
  </property>
  <property fmtid="{D5CDD505-2E9C-101B-9397-08002B2CF9AE}" pid="4" name="ContentTypeId">
    <vt:lpwstr>0x0101000F032860FE59B94DB7E8C59EF37275DE</vt:lpwstr>
  </property>
</Properties>
</file>