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slide" Target="slides/slide5.xml"/><Relationship Id="rId17" Type="http://schemas.openxmlformats.org/officeDocument/2006/relationships/tableStyles" Target="tableStyles.xml"/><Relationship Id="rId12" Type="http://schemas.openxmlformats.org/officeDocument/2006/relationships/slide" Target="slides/slide10.xml"/><Relationship Id="rId2" Type="http://schemas.openxmlformats.org/officeDocument/2006/relationships/theme" Target="theme/theme1.xml"/><Relationship Id="rId16" Type="http://schemas.openxmlformats.org/officeDocument/2006/relationships/viewProps" Target="viewProps.xml"/><Relationship Id="rId20" Type="http://schemas.openxmlformats.org/officeDocument/2006/relationships/customXml" Target="../customXml/item3.xml"/><Relationship Id="rId6" Type="http://schemas.openxmlformats.org/officeDocument/2006/relationships/slide" Target="slides/slide4.xml"/><Relationship Id="rId11" Type="http://schemas.openxmlformats.org/officeDocument/2006/relationships/slide" Target="slides/slide9.xml"/><Relationship Id="rId1" Type="http://schemas.openxmlformats.org/officeDocument/2006/relationships/slideMaster" Target="slideMasters/slideMaster1.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customXml" Target="../customXml/item2.xml"/><Relationship Id="rId9" Type="http://schemas.openxmlformats.org/officeDocument/2006/relationships/slide" Target="slides/slide7.xml"/><Relationship Id="rId4" Type="http://schemas.openxmlformats.org/officeDocument/2006/relationships/slide" Target="slides/slide2.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209393"/>
          </a:xfrm>
        </p:spPr>
        <p:txBody>
          <a:bodyPr anchor="b">
            <a:normAutofit/>
          </a:bodyPr>
          <a:lstStyle>
            <a:lvl1pPr algn="ctr">
              <a:defRPr sz="3600"/>
            </a:lvl1pPr>
          </a:lstStyle>
          <a:p>
            <a:r>
              <a:rPr lang="en-US" dirty="0"/>
              <a:t>Click to edit Master title style</a:t>
            </a:r>
            <a:endParaRPr lang="en-US" dirty="0"/>
          </a:p>
        </p:txBody>
      </p:sp>
      <p:sp>
        <p:nvSpPr>
          <p:cNvPr id="3" name="Subtitle 2"/>
          <p:cNvSpPr>
            <a:spLocks noGrp="1"/>
          </p:cNvSpPr>
          <p:nvPr>
            <p:ph type="subTitle" idx="1"/>
          </p:nvPr>
        </p:nvSpPr>
        <p:spPr>
          <a:xfrm>
            <a:off x="1524000" y="4346774"/>
            <a:ext cx="9144000" cy="1066890"/>
          </a:xfrm>
        </p:spPr>
        <p:txBody>
          <a:bodyPr anchor="t">
            <a:normAutofit/>
          </a:bodyPr>
          <a:lstStyle>
            <a:lvl1pPr marL="0" indent="0" algn="ctr">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US" dirty="0"/>
          </a:p>
        </p:txBody>
      </p:sp>
      <p:sp>
        <p:nvSpPr>
          <p:cNvPr id="4" name="Date Placeholder 3"/>
          <p:cNvSpPr>
            <a:spLocks noGrp="1"/>
          </p:cNvSpPr>
          <p:nvPr>
            <p:ph type="dt" sz="half" idx="10"/>
          </p:nvPr>
        </p:nvSpPr>
        <p:spPr/>
        <p:txBody>
          <a:bodyPr/>
          <a:lstStyle/>
          <a:p>
            <a:fld id="{1ECB5883-038C-4696-8E27-1811E470D6D4}" type="datetime1">
              <a:rPr lang="en-US" smtClean="0"/>
            </a:fld>
            <a:endParaRPr lang="en-US"/>
          </a:p>
        </p:txBody>
      </p:sp>
      <p:sp>
        <p:nvSpPr>
          <p:cNvPr id="5" name="Footer Placeholder 4"/>
          <p:cNvSpPr>
            <a:spLocks noGrp="1"/>
          </p:cNvSpPr>
          <p:nvPr>
            <p:ph type="ftr" sz="quarter" idx="11"/>
          </p:nvPr>
        </p:nvSpPr>
        <p:spPr/>
        <p:txBody>
          <a:bodyPr/>
          <a:lstStyle/>
          <a:p>
            <a:r>
              <a:rPr lang="en-US"/>
              <a:t>Sample Footer Text</a:t>
            </a:r>
            <a:endParaRPr lang="en-US"/>
          </a:p>
        </p:txBody>
      </p:sp>
      <p:sp>
        <p:nvSpPr>
          <p:cNvPr id="6" name="Slide Number Placeholder 5"/>
          <p:cNvSpPr>
            <a:spLocks noGrp="1"/>
          </p:cNvSpPr>
          <p:nvPr>
            <p:ph type="sldNum" sz="quarter" idx="12"/>
          </p:nvPr>
        </p:nvSpPr>
        <p:spPr/>
        <p:txBody>
          <a:bodyPr/>
          <a:lstStyle/>
          <a:p>
            <a:fld id="{C68AC1EC-23E2-4F0E-A5A4-674EC8DB954E}"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1E8A6D4-154B-4E4D-9001-7A6C328D243E}" type="datetime1">
              <a:rPr lang="en-US" smtClean="0"/>
            </a:fld>
            <a:endParaRPr lang="en-US"/>
          </a:p>
        </p:txBody>
      </p:sp>
      <p:sp>
        <p:nvSpPr>
          <p:cNvPr id="5" name="Footer Placeholder 4"/>
          <p:cNvSpPr>
            <a:spLocks noGrp="1"/>
          </p:cNvSpPr>
          <p:nvPr>
            <p:ph type="ftr" sz="quarter" idx="11"/>
          </p:nvPr>
        </p:nvSpPr>
        <p:spPr/>
        <p:txBody>
          <a:bodyPr/>
          <a:lstStyle/>
          <a:p>
            <a:r>
              <a:rPr lang="en-US"/>
              <a:t>Sample Footer Text</a:t>
            </a:r>
            <a:endParaRPr lang="en-US"/>
          </a:p>
        </p:txBody>
      </p:sp>
      <p:sp>
        <p:nvSpPr>
          <p:cNvPr id="6" name="Slide Number Placeholder 5"/>
          <p:cNvSpPr>
            <a:spLocks noGrp="1"/>
          </p:cNvSpPr>
          <p:nvPr>
            <p:ph type="sldNum" sz="quarter" idx="12"/>
          </p:nvPr>
        </p:nvSpPr>
        <p:spPr/>
        <p:txBody>
          <a:bodyPr/>
          <a:lstStyle/>
          <a:p>
            <a:fld id="{C68AC1EC-23E2-4F0E-A5A4-674EC8DB954E}"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92281"/>
            <a:ext cx="2628900" cy="5584681"/>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592281"/>
            <a:ext cx="7734300" cy="5584681"/>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F880999-9BD6-4929-BDEC-B84E21C16701}" type="datetime1">
              <a:rPr lang="en-US" smtClean="0"/>
            </a:fld>
            <a:endParaRPr lang="en-US"/>
          </a:p>
        </p:txBody>
      </p:sp>
      <p:sp>
        <p:nvSpPr>
          <p:cNvPr id="5" name="Footer Placeholder 4"/>
          <p:cNvSpPr>
            <a:spLocks noGrp="1"/>
          </p:cNvSpPr>
          <p:nvPr>
            <p:ph type="ftr" sz="quarter" idx="11"/>
          </p:nvPr>
        </p:nvSpPr>
        <p:spPr/>
        <p:txBody>
          <a:bodyPr/>
          <a:lstStyle/>
          <a:p>
            <a:r>
              <a:rPr lang="en-US"/>
              <a:t>Sample Footer Text</a:t>
            </a:r>
            <a:endParaRPr lang="en-US"/>
          </a:p>
        </p:txBody>
      </p:sp>
      <p:sp>
        <p:nvSpPr>
          <p:cNvPr id="6" name="Slide Number Placeholder 5"/>
          <p:cNvSpPr>
            <a:spLocks noGrp="1"/>
          </p:cNvSpPr>
          <p:nvPr>
            <p:ph type="sldNum" sz="quarter" idx="12"/>
          </p:nvPr>
        </p:nvSpPr>
        <p:spPr/>
        <p:txBody>
          <a:bodyPr/>
          <a:lstStyle/>
          <a:p>
            <a:fld id="{C68AC1EC-23E2-4F0E-A5A4-674EC8DB954E}"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79F6069-8263-4296-913A-BC2234E8D32B}" type="datetime1">
              <a:rPr lang="en-US" smtClean="0"/>
            </a:fld>
            <a:endParaRPr lang="en-US"/>
          </a:p>
        </p:txBody>
      </p:sp>
      <p:sp>
        <p:nvSpPr>
          <p:cNvPr id="5" name="Footer Placeholder 4"/>
          <p:cNvSpPr>
            <a:spLocks noGrp="1"/>
          </p:cNvSpPr>
          <p:nvPr>
            <p:ph type="ftr" sz="quarter" idx="11"/>
          </p:nvPr>
        </p:nvSpPr>
        <p:spPr/>
        <p:txBody>
          <a:bodyPr/>
          <a:lstStyle/>
          <a:p>
            <a:r>
              <a:rPr lang="en-US"/>
              <a:t>Sample Footer Text</a:t>
            </a:r>
            <a:endParaRPr lang="en-US"/>
          </a:p>
        </p:txBody>
      </p:sp>
      <p:sp>
        <p:nvSpPr>
          <p:cNvPr id="6" name="Slide Number Placeholder 5"/>
          <p:cNvSpPr>
            <a:spLocks noGrp="1"/>
          </p:cNvSpPr>
          <p:nvPr>
            <p:ph type="sldNum" sz="quarter" idx="12"/>
          </p:nvPr>
        </p:nvSpPr>
        <p:spPr/>
        <p:txBody>
          <a:bodyPr/>
          <a:lstStyle/>
          <a:p>
            <a:fld id="{C68AC1EC-23E2-4F0E-A5A4-674EC8DB954E}"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74236" y="1514688"/>
            <a:ext cx="8584164" cy="3138875"/>
          </a:xfrm>
        </p:spPr>
        <p:txBody>
          <a:bodyPr anchor="b">
            <a:normAutofit/>
          </a:bodyPr>
          <a:lstStyle>
            <a:lvl1pPr>
              <a:defRPr sz="3600" cap="all" spc="300" baseline="0"/>
            </a:lvl1pPr>
          </a:lstStyle>
          <a:p>
            <a:r>
              <a:rPr lang="en-US" dirty="0"/>
              <a:t>Click to edit Master title style</a:t>
            </a:r>
            <a:endParaRPr lang="en-US" dirty="0"/>
          </a:p>
        </p:txBody>
      </p:sp>
      <p:sp>
        <p:nvSpPr>
          <p:cNvPr id="3" name="Text Placeholder 2"/>
          <p:cNvSpPr>
            <a:spLocks noGrp="1"/>
          </p:cNvSpPr>
          <p:nvPr>
            <p:ph type="body" idx="1"/>
          </p:nvPr>
        </p:nvSpPr>
        <p:spPr>
          <a:xfrm>
            <a:off x="1474236" y="4963885"/>
            <a:ext cx="8584165" cy="1125765"/>
          </a:xfrm>
        </p:spPr>
        <p:txBody>
          <a:bodyPr>
            <a:normAutofit/>
          </a:bodyPr>
          <a:lstStyle>
            <a:lvl1pPr marL="0" indent="0">
              <a:buNone/>
              <a:defRPr sz="1600" cap="all" spc="300" baseline="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endParaRPr lang="en-US" dirty="0"/>
          </a:p>
        </p:txBody>
      </p:sp>
      <p:sp>
        <p:nvSpPr>
          <p:cNvPr id="4" name="Date Placeholder 3"/>
          <p:cNvSpPr>
            <a:spLocks noGrp="1"/>
          </p:cNvSpPr>
          <p:nvPr>
            <p:ph type="dt" sz="half" idx="10"/>
          </p:nvPr>
        </p:nvSpPr>
        <p:spPr/>
        <p:txBody>
          <a:bodyPr/>
          <a:lstStyle/>
          <a:p>
            <a:fld id="{BC9F5005-EC25-4FB9-B19B-2437F0B120D2}" type="datetime1">
              <a:rPr lang="en-US" smtClean="0"/>
            </a:fld>
            <a:endParaRPr lang="en-US"/>
          </a:p>
        </p:txBody>
      </p:sp>
      <p:sp>
        <p:nvSpPr>
          <p:cNvPr id="5" name="Footer Placeholder 4"/>
          <p:cNvSpPr>
            <a:spLocks noGrp="1"/>
          </p:cNvSpPr>
          <p:nvPr>
            <p:ph type="ftr" sz="quarter" idx="11"/>
          </p:nvPr>
        </p:nvSpPr>
        <p:spPr/>
        <p:txBody>
          <a:bodyPr/>
          <a:lstStyle/>
          <a:p>
            <a:r>
              <a:rPr lang="en-US"/>
              <a:t>Sample Footer Text</a:t>
            </a:r>
            <a:endParaRPr lang="en-US"/>
          </a:p>
        </p:txBody>
      </p:sp>
      <p:sp>
        <p:nvSpPr>
          <p:cNvPr id="6" name="Slide Number Placeholder 5"/>
          <p:cNvSpPr>
            <a:spLocks noGrp="1"/>
          </p:cNvSpPr>
          <p:nvPr>
            <p:ph type="sldNum" sz="quarter" idx="12"/>
          </p:nvPr>
        </p:nvSpPr>
        <p:spPr/>
        <p:txBody>
          <a:bodyPr/>
          <a:lstStyle/>
          <a:p>
            <a:fld id="{C68AC1EC-23E2-4F0E-A5A4-674EC8DB954E}"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77824" y="2159175"/>
            <a:ext cx="4977453" cy="4017787"/>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328391" y="2159175"/>
            <a:ext cx="4985785" cy="4017787"/>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0B283B5C-2325-42FF-AF91-C1451D9D66CC}" type="datetime1">
              <a:rPr lang="en-US" smtClean="0"/>
            </a:fld>
            <a:endParaRPr lang="en-US"/>
          </a:p>
        </p:txBody>
      </p:sp>
      <p:sp>
        <p:nvSpPr>
          <p:cNvPr id="6" name="Footer Placeholder 5"/>
          <p:cNvSpPr>
            <a:spLocks noGrp="1"/>
          </p:cNvSpPr>
          <p:nvPr>
            <p:ph type="ftr" sz="quarter" idx="11"/>
          </p:nvPr>
        </p:nvSpPr>
        <p:spPr/>
        <p:txBody>
          <a:bodyPr/>
          <a:lstStyle/>
          <a:p>
            <a:r>
              <a:rPr lang="en-US"/>
              <a:t>Sample Footer Text</a:t>
            </a:r>
            <a:endParaRPr lang="en-US"/>
          </a:p>
        </p:txBody>
      </p:sp>
      <p:sp>
        <p:nvSpPr>
          <p:cNvPr id="7" name="Slide Number Placeholder 6"/>
          <p:cNvSpPr>
            <a:spLocks noGrp="1"/>
          </p:cNvSpPr>
          <p:nvPr>
            <p:ph type="sldNum" sz="quarter" idx="12"/>
          </p:nvPr>
        </p:nvSpPr>
        <p:spPr/>
        <p:txBody>
          <a:bodyPr/>
          <a:lstStyle/>
          <a:p>
            <a:fld id="{C68AC1EC-23E2-4F0E-A5A4-674EC8DB954E}"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348" y="602671"/>
            <a:ext cx="10429303" cy="768928"/>
          </a:xfrm>
        </p:spPr>
        <p:txBody>
          <a:bodyPr/>
          <a:lstStyle/>
          <a:p>
            <a:r>
              <a:rPr lang="en-US" dirty="0"/>
              <a:t>Click to edit Master title style</a:t>
            </a:r>
            <a:endParaRPr lang="en-US" dirty="0"/>
          </a:p>
        </p:txBody>
      </p:sp>
      <p:sp>
        <p:nvSpPr>
          <p:cNvPr id="3" name="Text Placeholder 2"/>
          <p:cNvSpPr>
            <a:spLocks noGrp="1"/>
          </p:cNvSpPr>
          <p:nvPr>
            <p:ph type="body" idx="1"/>
          </p:nvPr>
        </p:nvSpPr>
        <p:spPr>
          <a:xfrm>
            <a:off x="881349" y="1696325"/>
            <a:ext cx="4963538" cy="647700"/>
          </a:xfrm>
        </p:spPr>
        <p:txBody>
          <a:bodyPr anchor="b">
            <a:noAutofit/>
          </a:bodyPr>
          <a:lstStyle>
            <a:lvl1pPr marL="0" indent="0">
              <a:buNone/>
              <a:defRPr sz="14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4" name="Content Placeholder 3"/>
          <p:cNvSpPr>
            <a:spLocks noGrp="1"/>
          </p:cNvSpPr>
          <p:nvPr>
            <p:ph sz="half" idx="2"/>
          </p:nvPr>
        </p:nvSpPr>
        <p:spPr>
          <a:xfrm>
            <a:off x="881349" y="2344025"/>
            <a:ext cx="4963538" cy="383337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322669" y="1696325"/>
            <a:ext cx="4987982" cy="647700"/>
          </a:xfrm>
        </p:spPr>
        <p:txBody>
          <a:bodyPr anchor="b">
            <a:noAutofit/>
          </a:bodyPr>
          <a:lstStyle>
            <a:lvl1pPr marL="0" indent="0">
              <a:buNone/>
              <a:defRPr sz="14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322669" y="2344025"/>
            <a:ext cx="4987982" cy="3833370"/>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7" name="Date Placeholder 6"/>
          <p:cNvSpPr>
            <a:spLocks noGrp="1"/>
          </p:cNvSpPr>
          <p:nvPr>
            <p:ph type="dt" sz="half" idx="10"/>
          </p:nvPr>
        </p:nvSpPr>
        <p:spPr/>
        <p:txBody>
          <a:bodyPr/>
          <a:lstStyle/>
          <a:p>
            <a:fld id="{0F88DB08-3B01-46DD-99F2-F6F6334EA669}" type="datetime1">
              <a:rPr lang="en-US" smtClean="0"/>
            </a:fld>
            <a:endParaRPr lang="en-US"/>
          </a:p>
        </p:txBody>
      </p:sp>
      <p:sp>
        <p:nvSpPr>
          <p:cNvPr id="8" name="Footer Placeholder 7"/>
          <p:cNvSpPr>
            <a:spLocks noGrp="1"/>
          </p:cNvSpPr>
          <p:nvPr>
            <p:ph type="ftr" sz="quarter" idx="11"/>
          </p:nvPr>
        </p:nvSpPr>
        <p:spPr/>
        <p:txBody>
          <a:bodyPr/>
          <a:lstStyle/>
          <a:p>
            <a:r>
              <a:rPr lang="en-US"/>
              <a:t>Sample Footer Text</a:t>
            </a:r>
            <a:endParaRPr lang="en-US"/>
          </a:p>
        </p:txBody>
      </p:sp>
      <p:sp>
        <p:nvSpPr>
          <p:cNvPr id="9" name="Slide Number Placeholder 8"/>
          <p:cNvSpPr>
            <a:spLocks noGrp="1"/>
          </p:cNvSpPr>
          <p:nvPr>
            <p:ph type="sldNum" sz="quarter" idx="12"/>
          </p:nvPr>
        </p:nvSpPr>
        <p:spPr/>
        <p:txBody>
          <a:bodyPr/>
          <a:lstStyle/>
          <a:p>
            <a:fld id="{C68AC1EC-23E2-4F0E-A5A4-674EC8DB954E}"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5892AC11-ACC3-4129-BBD7-C580BF1A4EE7}" type="datetime1">
              <a:rPr lang="en-US" smtClean="0"/>
            </a:fld>
            <a:endParaRPr lang="en-US"/>
          </a:p>
        </p:txBody>
      </p:sp>
      <p:sp>
        <p:nvSpPr>
          <p:cNvPr id="4" name="Footer Placeholder 3"/>
          <p:cNvSpPr>
            <a:spLocks noGrp="1"/>
          </p:cNvSpPr>
          <p:nvPr>
            <p:ph type="ftr" sz="quarter" idx="11"/>
          </p:nvPr>
        </p:nvSpPr>
        <p:spPr/>
        <p:txBody>
          <a:bodyPr/>
          <a:lstStyle/>
          <a:p>
            <a:r>
              <a:rPr lang="en-US"/>
              <a:t>Sample Footer Text</a:t>
            </a:r>
            <a:endParaRPr lang="en-US"/>
          </a:p>
        </p:txBody>
      </p:sp>
      <p:sp>
        <p:nvSpPr>
          <p:cNvPr id="5" name="Slide Number Placeholder 4"/>
          <p:cNvSpPr>
            <a:spLocks noGrp="1"/>
          </p:cNvSpPr>
          <p:nvPr>
            <p:ph type="sldNum" sz="quarter" idx="12"/>
          </p:nvPr>
        </p:nvSpPr>
        <p:spPr/>
        <p:txBody>
          <a:bodyPr/>
          <a:lstStyle/>
          <a:p>
            <a:fld id="{C68AC1EC-23E2-4F0E-A5A4-674EC8DB954E}"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0F7F3-E406-44E2-93AF-674B3F1A2E51}" type="datetime1">
              <a:rPr lang="en-US" smtClean="0"/>
            </a:fld>
            <a:endParaRPr lang="en-US"/>
          </a:p>
        </p:txBody>
      </p:sp>
      <p:sp>
        <p:nvSpPr>
          <p:cNvPr id="3" name="Footer Placeholder 2"/>
          <p:cNvSpPr>
            <a:spLocks noGrp="1"/>
          </p:cNvSpPr>
          <p:nvPr>
            <p:ph type="ftr" sz="quarter" idx="11"/>
          </p:nvPr>
        </p:nvSpPr>
        <p:spPr/>
        <p:txBody>
          <a:bodyPr/>
          <a:lstStyle/>
          <a:p>
            <a:r>
              <a:rPr lang="en-US"/>
              <a:t>Sample Footer Text</a:t>
            </a:r>
            <a:endParaRPr lang="en-US"/>
          </a:p>
        </p:txBody>
      </p:sp>
      <p:sp>
        <p:nvSpPr>
          <p:cNvPr id="4" name="Slide Number Placeholder 3"/>
          <p:cNvSpPr>
            <a:spLocks noGrp="1"/>
          </p:cNvSpPr>
          <p:nvPr>
            <p:ph type="sldNum" sz="quarter" idx="12"/>
          </p:nvPr>
        </p:nvSpPr>
        <p:spPr/>
        <p:txBody>
          <a:bodyPr/>
          <a:lstStyle/>
          <a:p>
            <a:fld id="{C68AC1EC-23E2-4F0E-A5A4-674EC8DB954E}"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807868"/>
            <a:ext cx="3640713" cy="2062594"/>
          </a:xfrm>
        </p:spPr>
        <p:txBody>
          <a:bodyPr anchor="t">
            <a:normAutofit/>
          </a:bodyPr>
          <a:lstStyle>
            <a:lvl1pPr>
              <a:defRPr sz="2800"/>
            </a:lvl1pPr>
          </a:lstStyle>
          <a:p>
            <a:r>
              <a:rPr lang="en-US" dirty="0"/>
              <a:t>Click to edit Master title style</a:t>
            </a:r>
            <a:endParaRPr lang="en-US" dirty="0"/>
          </a:p>
        </p:txBody>
      </p:sp>
      <p:sp>
        <p:nvSpPr>
          <p:cNvPr id="3" name="Content Placeholder 2"/>
          <p:cNvSpPr>
            <a:spLocks noGrp="1"/>
          </p:cNvSpPr>
          <p:nvPr>
            <p:ph idx="1"/>
          </p:nvPr>
        </p:nvSpPr>
        <p:spPr>
          <a:xfrm>
            <a:off x="5432898" y="807867"/>
            <a:ext cx="5922489" cy="505318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Text Placeholder 3"/>
          <p:cNvSpPr>
            <a:spLocks noGrp="1"/>
          </p:cNvSpPr>
          <p:nvPr>
            <p:ph type="body" sz="half" idx="2"/>
          </p:nvPr>
        </p:nvSpPr>
        <p:spPr>
          <a:xfrm>
            <a:off x="839788" y="3000652"/>
            <a:ext cx="3640713" cy="2868336"/>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FB1DD93-7C9D-4E53-81F0-DDE57FEA7EDB}" type="datetime1">
              <a:rPr lang="en-US" smtClean="0"/>
            </a:fld>
            <a:endParaRPr lang="en-US"/>
          </a:p>
        </p:txBody>
      </p:sp>
      <p:sp>
        <p:nvSpPr>
          <p:cNvPr id="6" name="Footer Placeholder 5"/>
          <p:cNvSpPr>
            <a:spLocks noGrp="1"/>
          </p:cNvSpPr>
          <p:nvPr>
            <p:ph type="ftr" sz="quarter" idx="11"/>
          </p:nvPr>
        </p:nvSpPr>
        <p:spPr/>
        <p:txBody>
          <a:bodyPr/>
          <a:lstStyle/>
          <a:p>
            <a:r>
              <a:rPr lang="en-US"/>
              <a:t>Sample Footer Text</a:t>
            </a:r>
            <a:endParaRPr lang="en-US"/>
          </a:p>
        </p:txBody>
      </p:sp>
      <p:sp>
        <p:nvSpPr>
          <p:cNvPr id="7" name="Slide Number Placeholder 6"/>
          <p:cNvSpPr>
            <a:spLocks noGrp="1"/>
          </p:cNvSpPr>
          <p:nvPr>
            <p:ph type="sldNum" sz="quarter" idx="12"/>
          </p:nvPr>
        </p:nvSpPr>
        <p:spPr/>
        <p:txBody>
          <a:bodyPr/>
          <a:lstStyle/>
          <a:p>
            <a:fld id="{C68AC1EC-23E2-4F0E-A5A4-674EC8DB954E}"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820881"/>
            <a:ext cx="3639312" cy="2062595"/>
          </a:xfrm>
        </p:spPr>
        <p:txBody>
          <a:bodyPr anchor="t">
            <a:normAutofit/>
          </a:bodyPr>
          <a:lstStyle>
            <a:lvl1pPr>
              <a:defRPr sz="2800"/>
            </a:lvl1pPr>
          </a:lstStyle>
          <a:p>
            <a:r>
              <a:rPr lang="en-US" dirty="0"/>
              <a:t>Click to edit Master title style</a:t>
            </a:r>
            <a:endParaRPr lang="en-US" dirty="0"/>
          </a:p>
        </p:txBody>
      </p:sp>
      <p:sp>
        <p:nvSpPr>
          <p:cNvPr id="3" name="Picture Placeholder 2"/>
          <p:cNvSpPr>
            <a:spLocks noGrp="1"/>
          </p:cNvSpPr>
          <p:nvPr>
            <p:ph type="pic" idx="1"/>
          </p:nvPr>
        </p:nvSpPr>
        <p:spPr>
          <a:xfrm>
            <a:off x="5247408" y="919595"/>
            <a:ext cx="6107979" cy="50136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3000652"/>
            <a:ext cx="3643889" cy="2868336"/>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endParaRPr lang="en-US" dirty="0"/>
          </a:p>
        </p:txBody>
      </p:sp>
      <p:sp>
        <p:nvSpPr>
          <p:cNvPr id="5" name="Date Placeholder 4"/>
          <p:cNvSpPr>
            <a:spLocks noGrp="1"/>
          </p:cNvSpPr>
          <p:nvPr>
            <p:ph type="dt" sz="half" idx="10"/>
          </p:nvPr>
        </p:nvSpPr>
        <p:spPr/>
        <p:txBody>
          <a:bodyPr/>
          <a:lstStyle/>
          <a:p>
            <a:fld id="{3DF7BC28-59DE-4F83-B4A1-497203279FAD}" type="datetime1">
              <a:rPr lang="en-US" smtClean="0"/>
            </a:fld>
            <a:endParaRPr lang="en-US"/>
          </a:p>
        </p:txBody>
      </p:sp>
      <p:sp>
        <p:nvSpPr>
          <p:cNvPr id="6" name="Footer Placeholder 5"/>
          <p:cNvSpPr>
            <a:spLocks noGrp="1"/>
          </p:cNvSpPr>
          <p:nvPr>
            <p:ph type="ftr" sz="quarter" idx="11"/>
          </p:nvPr>
        </p:nvSpPr>
        <p:spPr/>
        <p:txBody>
          <a:bodyPr/>
          <a:lstStyle/>
          <a:p>
            <a:r>
              <a:rPr lang="en-US"/>
              <a:t>Sample Footer Text</a:t>
            </a:r>
            <a:endParaRPr lang="en-US"/>
          </a:p>
        </p:txBody>
      </p:sp>
      <p:sp>
        <p:nvSpPr>
          <p:cNvPr id="7" name="Slide Number Placeholder 6"/>
          <p:cNvSpPr>
            <a:spLocks noGrp="1"/>
          </p:cNvSpPr>
          <p:nvPr>
            <p:ph type="sldNum" sz="quarter" idx="12"/>
          </p:nvPr>
        </p:nvSpPr>
        <p:spPr/>
        <p:txBody>
          <a:bodyPr/>
          <a:lstStyle/>
          <a:p>
            <a:fld id="{C68AC1EC-23E2-4F0E-A5A4-674EC8DB954E}"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2000">
              <a:schemeClr val="accent5">
                <a:lumMod val="1000"/>
                <a:lumOff val="99000"/>
              </a:schemeClr>
            </a:gs>
            <a:gs pos="100000">
              <a:schemeClr val="accent5">
                <a:lumMod val="45000"/>
                <a:lumOff val="55000"/>
              </a:schemeClr>
            </a:gs>
            <a:gs pos="7000">
              <a:srgbClr val="FBFBFF"/>
            </a:gs>
            <a:gs pos="85000">
              <a:schemeClr val="accent5">
                <a:lumMod val="30000"/>
                <a:lumOff val="70000"/>
              </a:schemeClr>
            </a:gs>
          </a:gsLst>
          <a:lin ang="42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0" y="0"/>
            <a:ext cx="12192000" cy="6860161"/>
          </a:xfrm>
          <a:prstGeom prst="rect">
            <a:avLst/>
          </a:prstGeom>
          <a:solidFill>
            <a:schemeClr val="bg2">
              <a:lumMod val="75000"/>
              <a:alpha val="15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71108" y="588245"/>
            <a:ext cx="10449784" cy="1265928"/>
          </a:xfrm>
          <a:prstGeom prst="rect">
            <a:avLst/>
          </a:prstGeom>
        </p:spPr>
        <p:txBody>
          <a:bodyPr vert="horz" lIns="91440" tIns="45720" rIns="91440" bIns="45720" rtlCol="0" anchor="b">
            <a:normAutofit/>
          </a:bodyPr>
          <a:lstStyle/>
          <a:p>
            <a:r>
              <a:rPr lang="en-US" dirty="0"/>
              <a:t>Click to edit Master title style</a:t>
            </a:r>
            <a:endParaRPr lang="en-US" dirty="0"/>
          </a:p>
        </p:txBody>
      </p:sp>
      <p:sp>
        <p:nvSpPr>
          <p:cNvPr id="3" name="Text Placeholder 2"/>
          <p:cNvSpPr>
            <a:spLocks noGrp="1"/>
          </p:cNvSpPr>
          <p:nvPr>
            <p:ph type="body" idx="1"/>
          </p:nvPr>
        </p:nvSpPr>
        <p:spPr>
          <a:xfrm>
            <a:off x="877824" y="2157984"/>
            <a:ext cx="10442448" cy="3903819"/>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nvPr>
        </p:nvSpPr>
        <p:spPr>
          <a:xfrm>
            <a:off x="877824" y="6356350"/>
            <a:ext cx="2743200" cy="365125"/>
          </a:xfrm>
          <a:prstGeom prst="rect">
            <a:avLst/>
          </a:prstGeom>
        </p:spPr>
        <p:txBody>
          <a:bodyPr vert="horz" lIns="91440" tIns="45720" rIns="91440" bIns="45720" rtlCol="0" anchor="ctr"/>
          <a:lstStyle>
            <a:lvl1pPr algn="l">
              <a:defRPr sz="800" cap="all" spc="300" baseline="0">
                <a:solidFill>
                  <a:schemeClr val="tx2"/>
                </a:solidFill>
              </a:defRPr>
            </a:lvl1pPr>
          </a:lstStyle>
          <a:p>
            <a:fld id="{0BDC4764-F656-4735-9820-9886F8DF1D6A}" type="datetime1">
              <a:rPr lang="en-US" smtClean="0"/>
            </a:fld>
            <a:endParaRPr lang="en-US" dirty="0"/>
          </a:p>
        </p:txBody>
      </p:sp>
      <p:sp>
        <p:nvSpPr>
          <p:cNvPr id="5" name="Footer Placeholder 4"/>
          <p:cNvSpPr>
            <a:spLocks noGrp="1"/>
          </p:cNvSpPr>
          <p:nvPr>
            <p:ph type="ftr" sz="quarter" idx="3"/>
          </p:nvPr>
        </p:nvSpPr>
        <p:spPr>
          <a:xfrm>
            <a:off x="7132320" y="6356350"/>
            <a:ext cx="4297680" cy="365125"/>
          </a:xfrm>
          <a:prstGeom prst="rect">
            <a:avLst/>
          </a:prstGeom>
        </p:spPr>
        <p:txBody>
          <a:bodyPr vert="horz" lIns="91440" tIns="45720" rIns="91440" bIns="45720" rtlCol="0" anchor="ctr"/>
          <a:lstStyle>
            <a:lvl1pPr algn="r">
              <a:defRPr sz="800" cap="all" spc="300" baseline="0">
                <a:solidFill>
                  <a:schemeClr val="tx2"/>
                </a:solidFill>
              </a:defRPr>
            </a:lvl1pPr>
          </a:lstStyle>
          <a:p>
            <a:r>
              <a:rPr lang="en-US"/>
              <a:t>Sample Footer Text</a:t>
            </a:r>
            <a:endParaRPr lang="en-US" dirty="0"/>
          </a:p>
        </p:txBody>
      </p:sp>
      <p:sp>
        <p:nvSpPr>
          <p:cNvPr id="6" name="Slide Number Placeholder 5"/>
          <p:cNvSpPr>
            <a:spLocks noGrp="1"/>
          </p:cNvSpPr>
          <p:nvPr>
            <p:ph type="sldNum" sz="quarter" idx="4"/>
          </p:nvPr>
        </p:nvSpPr>
        <p:spPr>
          <a:xfrm>
            <a:off x="11429999" y="6356350"/>
            <a:ext cx="521207" cy="365125"/>
          </a:xfrm>
          <a:prstGeom prst="rect">
            <a:avLst/>
          </a:prstGeom>
        </p:spPr>
        <p:txBody>
          <a:bodyPr vert="horz" lIns="91440" tIns="45720" rIns="91440" bIns="45720" rtlCol="0" anchor="ctr"/>
          <a:lstStyle>
            <a:lvl1pPr algn="r">
              <a:defRPr sz="1400">
                <a:solidFill>
                  <a:schemeClr val="tx2"/>
                </a:solidFill>
                <a:latin typeface="+mj-lt"/>
              </a:defRPr>
            </a:lvl1pPr>
          </a:lstStyle>
          <a:p>
            <a:fld id="{C68AC1EC-23E2-4F0E-A5A4-674EC8DB954E}"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10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2"/>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www.diki.pl/slownik-niemieckiego" TargetMode="External"/><Relationship Id="rId1" Type="http://schemas.openxmlformats.org/officeDocument/2006/relationships/hyperlink" Target="https://www.focus.de/finanzen/banken/kredit/kreditvergleich-so-finden-sie-den-richtigen-kredit_id_10013281.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p:cNvSpPr>
            <a:spLocks noGrp="1" noRot="1" noChangeAspect="1" noMove="1" noResize="1" noEditPoints="1" noAdjustHandles="1" noChangeArrowheads="1" noChangeShapeType="1" noTextEdit="1"/>
          </p:cNvSpPr>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descr="Abstrakcyjny wzór kwiatów płatnych w jasnopastelowy"/>
          <p:cNvPicPr>
            <a:picLocks noChangeAspect="1"/>
          </p:cNvPicPr>
          <p:nvPr/>
        </p:nvPicPr>
        <p:blipFill rotWithShape="1">
          <a:blip r:embed="rId1"/>
          <a:srcRect t="14122"/>
          <a:stretch>
            <a:fillRect/>
          </a:stretch>
        </p:blipFill>
        <p:spPr>
          <a:xfrm>
            <a:off x="1" y="1"/>
            <a:ext cx="12191999"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2" name="Tytuł 1"/>
          <p:cNvSpPr>
            <a:spLocks noGrp="1"/>
          </p:cNvSpPr>
          <p:nvPr>
            <p:ph type="ctrTitle"/>
          </p:nvPr>
        </p:nvSpPr>
        <p:spPr>
          <a:xfrm>
            <a:off x="1191802" y="2040239"/>
            <a:ext cx="8721138" cy="1053463"/>
          </a:xfrm>
        </p:spPr>
        <p:txBody>
          <a:bodyPr anchor="b">
            <a:noAutofit/>
          </a:bodyPr>
          <a:lstStyle/>
          <a:p>
            <a:r>
              <a:rPr lang="pl-PL" sz="5400" dirty="0">
                <a:solidFill>
                  <a:schemeClr val="tx1">
                    <a:lumMod val="85000"/>
                    <a:lumOff val="15000"/>
                  </a:schemeClr>
                </a:solidFill>
                <a:latin typeface="Cooper Black" panose="0208090404030B020404" pitchFamily="18" charset="0"/>
                <a:cs typeface="Calibri" panose="020F0502020204030204" pitchFamily="34" charset="0"/>
              </a:rPr>
              <a:t>Arten von </a:t>
            </a:r>
            <a:r>
              <a:rPr lang="pl-PL" sz="5400" dirty="0" err="1">
                <a:solidFill>
                  <a:schemeClr val="tx1">
                    <a:lumMod val="85000"/>
                    <a:lumOff val="15000"/>
                  </a:schemeClr>
                </a:solidFill>
                <a:latin typeface="Cooper Black" panose="0208090404030B020404" pitchFamily="18" charset="0"/>
                <a:cs typeface="Calibri" panose="020F0502020204030204" pitchFamily="34" charset="0"/>
              </a:rPr>
              <a:t>Darlehen</a:t>
            </a:r>
            <a:endParaRPr lang="pl-PL" sz="5400" dirty="0">
              <a:solidFill>
                <a:schemeClr val="tx1">
                  <a:lumMod val="85000"/>
                  <a:lumOff val="15000"/>
                </a:schemeClr>
              </a:solidFill>
              <a:latin typeface="Cooper Black" panose="0208090404030B020404" pitchFamily="18" charset="0"/>
              <a:cs typeface="Calibri" panose="020F0502020204030204" pitchFamily="34" charset="0"/>
            </a:endParaRPr>
          </a:p>
        </p:txBody>
      </p:sp>
      <p:sp>
        <p:nvSpPr>
          <p:cNvPr id="3" name="Podtytuł 2"/>
          <p:cNvSpPr>
            <a:spLocks noGrp="1"/>
          </p:cNvSpPr>
          <p:nvPr>
            <p:ph type="subTitle" idx="1"/>
          </p:nvPr>
        </p:nvSpPr>
        <p:spPr>
          <a:xfrm>
            <a:off x="640915" y="4952144"/>
            <a:ext cx="6931319" cy="1638728"/>
          </a:xfrm>
        </p:spPr>
        <p:txBody>
          <a:bodyPr anchor="t">
            <a:normAutofit fontScale="70000"/>
          </a:bodyPr>
          <a:lstStyle/>
          <a:p>
            <a:pPr algn="l"/>
            <a:r>
              <a:rPr lang="pl-PL" sz="2800" dirty="0" err="1">
                <a:solidFill>
                  <a:schemeClr val="tx1"/>
                </a:solidFill>
                <a:latin typeface="Calibri" panose="020F0502020204030204" pitchFamily="34" charset="0"/>
                <a:cs typeface="Calibri" panose="020F0502020204030204" pitchFamily="34" charset="0"/>
              </a:rPr>
              <a:t>Bearbeitet</a:t>
            </a:r>
            <a:r>
              <a:rPr lang="pl-PL" sz="2800" dirty="0">
                <a:solidFill>
                  <a:schemeClr val="tx1"/>
                </a:solidFill>
                <a:latin typeface="Calibri" panose="020F0502020204030204" pitchFamily="34" charset="0"/>
                <a:cs typeface="Calibri" panose="020F0502020204030204" pitchFamily="34" charset="0"/>
              </a:rPr>
              <a:t> von:</a:t>
            </a:r>
            <a:br>
              <a:rPr lang="pl-PL" sz="2800" dirty="0">
                <a:solidFill>
                  <a:schemeClr val="tx1"/>
                </a:solidFill>
                <a:latin typeface="Calibri" panose="020F0502020204030204" pitchFamily="34" charset="0"/>
                <a:cs typeface="Calibri" panose="020F0502020204030204" pitchFamily="34" charset="0"/>
              </a:rPr>
            </a:br>
            <a:r>
              <a:rPr lang="pl-PL" sz="2800" dirty="0">
                <a:solidFill>
                  <a:schemeClr val="tx1"/>
                </a:solidFill>
                <a:latin typeface="Calibri" panose="020F0502020204030204" pitchFamily="34" charset="0"/>
                <a:cs typeface="Calibri" panose="020F0502020204030204" pitchFamily="34" charset="0"/>
              </a:rPr>
              <a:t>Natalia Gryba </a:t>
            </a:r>
            <a:r>
              <a:rPr lang="de-DE" altLang="pl-PL" sz="2800" dirty="0">
                <a:solidFill>
                  <a:schemeClr val="tx1"/>
                </a:solidFill>
                <a:latin typeface="Calibri" panose="020F0502020204030204" pitchFamily="34" charset="0"/>
                <a:cs typeface="Calibri" panose="020F0502020204030204" pitchFamily="34" charset="0"/>
              </a:rPr>
              <a:t>, Studentin des 2. Stj. 2023-24</a:t>
            </a:r>
            <a:br>
              <a:rPr lang="pl-PL" sz="2800" dirty="0">
                <a:solidFill>
                  <a:schemeClr val="tx1"/>
                </a:solidFill>
                <a:latin typeface="Calibri" panose="020F0502020204030204" pitchFamily="34" charset="0"/>
                <a:cs typeface="Calibri" panose="020F0502020204030204" pitchFamily="34" charset="0"/>
              </a:rPr>
            </a:br>
            <a:r>
              <a:rPr lang="de-DE" altLang="pl-PL" sz="2800" dirty="0" err="1">
                <a:solidFill>
                  <a:schemeClr val="tx1"/>
                </a:solidFill>
                <a:latin typeface="Calibri" panose="020F0502020204030204" pitchFamily="34" charset="0"/>
                <a:cs typeface="Calibri" panose="020F0502020204030204" pitchFamily="34" charset="0"/>
              </a:rPr>
              <a:t>Institut für </a:t>
            </a:r>
            <a:r>
              <a:rPr lang="pl-PL" sz="2800" dirty="0" err="1">
                <a:solidFill>
                  <a:schemeClr val="tx1"/>
                </a:solidFill>
                <a:latin typeface="Calibri" panose="020F0502020204030204" pitchFamily="34" charset="0"/>
                <a:cs typeface="Calibri" panose="020F0502020204030204" pitchFamily="34" charset="0"/>
              </a:rPr>
              <a:t>Finanz</a:t>
            </a:r>
            <a:r>
              <a:rPr lang="pl-PL" sz="2800" dirty="0">
                <a:solidFill>
                  <a:schemeClr val="tx1"/>
                </a:solidFill>
                <a:latin typeface="Calibri" panose="020F0502020204030204" pitchFamily="34" charset="0"/>
                <a:cs typeface="Calibri" panose="020F0502020204030204" pitchFamily="34" charset="0"/>
              </a:rPr>
              <a:t>- </a:t>
            </a:r>
            <a:r>
              <a:rPr lang="pl-PL" sz="2800" dirty="0" err="1">
                <a:solidFill>
                  <a:schemeClr val="tx1"/>
                </a:solidFill>
                <a:latin typeface="Calibri" panose="020F0502020204030204" pitchFamily="34" charset="0"/>
                <a:cs typeface="Calibri" panose="020F0502020204030204" pitchFamily="34" charset="0"/>
              </a:rPr>
              <a:t>und</a:t>
            </a:r>
            <a:r>
              <a:rPr lang="pl-PL" sz="2800" dirty="0">
                <a:solidFill>
                  <a:schemeClr val="tx1"/>
                </a:solidFill>
                <a:latin typeface="Calibri" panose="020F0502020204030204" pitchFamily="34" charset="0"/>
                <a:cs typeface="Calibri" panose="020F0502020204030204" pitchFamily="34" charset="0"/>
              </a:rPr>
              <a:t> </a:t>
            </a:r>
            <a:r>
              <a:rPr lang="pl-PL" sz="2800" dirty="0" err="1">
                <a:solidFill>
                  <a:schemeClr val="tx1"/>
                </a:solidFill>
                <a:latin typeface="Calibri" panose="020F0502020204030204" pitchFamily="34" charset="0"/>
                <a:cs typeface="Calibri" panose="020F0502020204030204" pitchFamily="34" charset="0"/>
              </a:rPr>
              <a:t>Rechnungswesen</a:t>
            </a:r>
            <a:r>
              <a:rPr lang="pl-PL" sz="2800" dirty="0">
                <a:solidFill>
                  <a:schemeClr val="tx1"/>
                </a:solidFill>
                <a:latin typeface="Calibri" panose="020F0502020204030204" pitchFamily="34" charset="0"/>
                <a:cs typeface="Calibri" panose="020F0502020204030204" pitchFamily="34" charset="0"/>
              </a:rPr>
              <a:t> </a:t>
            </a:r>
            <a:r>
              <a:rPr lang="de-DE" altLang="pl-PL" sz="2800" dirty="0">
                <a:solidFill>
                  <a:schemeClr val="tx1"/>
                </a:solidFill>
                <a:latin typeface="Calibri" panose="020F0502020204030204" pitchFamily="34" charset="0"/>
                <a:cs typeface="Calibri" panose="020F0502020204030204" pitchFamily="34" charset="0"/>
              </a:rPr>
              <a:t>Rzeszower Universität</a:t>
            </a:r>
            <a:endParaRPr lang="de-DE" altLang="pl-PL" sz="2800" dirty="0">
              <a:solidFill>
                <a:schemeClr val="tx1"/>
              </a:solidFill>
              <a:latin typeface="Calibri" panose="020F0502020204030204" pitchFamily="34" charset="0"/>
              <a:cs typeface="Calibri" panose="020F0502020204030204" pitchFamily="34" charset="0"/>
            </a:endParaRPr>
          </a:p>
        </p:txBody>
      </p:sp>
      <p:pic>
        <p:nvPicPr>
          <p:cNvPr id="7" name="Obraz 6"/>
          <p:cNvPicPr>
            <a:picLocks noChangeAspect="1"/>
          </p:cNvPicPr>
          <p:nvPr/>
        </p:nvPicPr>
        <p:blipFill>
          <a:blip r:embed="rId2"/>
          <a:stretch>
            <a:fillRect/>
          </a:stretch>
        </p:blipFill>
        <p:spPr>
          <a:xfrm>
            <a:off x="10089693" y="398661"/>
            <a:ext cx="1629405" cy="16416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77824" y="320406"/>
            <a:ext cx="10449784" cy="1265928"/>
          </a:xfrm>
        </p:spPr>
        <p:txBody>
          <a:bodyPr anchor="b">
            <a:normAutofit/>
          </a:bodyPr>
          <a:lstStyle/>
          <a:p>
            <a:pPr algn="ctr"/>
            <a:r>
              <a:rPr lang="pl-PL" sz="4400" dirty="0" err="1">
                <a:latin typeface="Cooper Black" panose="0208090404030B020404" pitchFamily="18" charset="0"/>
              </a:rPr>
              <a:t>Wörterbuch</a:t>
            </a:r>
            <a:br>
              <a:rPr lang="pl-PL" dirty="0"/>
            </a:br>
            <a:endParaRPr lang="pl-PL" dirty="0"/>
          </a:p>
        </p:txBody>
      </p:sp>
      <p:sp>
        <p:nvSpPr>
          <p:cNvPr id="6" name="Symbol zastępczy numeru slajdu 5"/>
          <p:cNvSpPr>
            <a:spLocks noGrp="1"/>
          </p:cNvSpPr>
          <p:nvPr>
            <p:ph type="sldNum" sz="quarter" idx="12"/>
          </p:nvPr>
        </p:nvSpPr>
        <p:spPr>
          <a:xfrm>
            <a:off x="11429999" y="6356350"/>
            <a:ext cx="521207" cy="365125"/>
          </a:xfrm>
        </p:spPr>
        <p:txBody>
          <a:bodyPr anchor="ctr">
            <a:normAutofit/>
          </a:bodyPr>
          <a:lstStyle/>
          <a:p>
            <a:pPr>
              <a:spcAft>
                <a:spcPts val="600"/>
              </a:spcAft>
            </a:pPr>
            <a:fld id="{C68AC1EC-23E2-4F0E-A5A4-674EC8DB954E}" type="slidenum">
              <a:rPr lang="en-US" smtClean="0"/>
            </a:fld>
            <a:endParaRPr lang="en-US" dirty="0"/>
          </a:p>
        </p:txBody>
      </p:sp>
      <p:sp>
        <p:nvSpPr>
          <p:cNvPr id="10" name="Symbol zastępczy zawartości 9"/>
          <p:cNvSpPr>
            <a:spLocks noGrp="1"/>
          </p:cNvSpPr>
          <p:nvPr>
            <p:ph sz="half" idx="2"/>
          </p:nvPr>
        </p:nvSpPr>
        <p:spPr>
          <a:xfrm>
            <a:off x="6636291" y="1286839"/>
            <a:ext cx="4985785" cy="5537770"/>
          </a:xfrm>
        </p:spPr>
        <p:txBody>
          <a:bodyPr>
            <a:normAutofit fontScale="62500" lnSpcReduction="20000"/>
          </a:bodyPr>
          <a:lstStyle/>
          <a:p>
            <a:pPr marL="0" indent="0">
              <a:buNone/>
            </a:pPr>
            <a:r>
              <a:rPr lang="pl-PL" sz="2000" dirty="0" err="1">
                <a:latin typeface="Calibri" panose="020F0502020204030204" pitchFamily="34" charset="0"/>
                <a:cs typeface="Calibri" panose="020F0502020204030204" pitchFamily="34" charset="0"/>
              </a:rPr>
              <a:t>das</a:t>
            </a:r>
            <a:r>
              <a:rPr lang="pl-PL" sz="2000" dirty="0">
                <a:latin typeface="Calibri" panose="020F0502020204030204" pitchFamily="34" charset="0"/>
                <a:cs typeface="Calibri" panose="020F0502020204030204" pitchFamily="34" charset="0"/>
              </a:rPr>
              <a:t> </a:t>
            </a:r>
            <a:r>
              <a:rPr lang="pl-PL" sz="2000" dirty="0" err="1">
                <a:latin typeface="Calibri" panose="020F0502020204030204" pitchFamily="34" charset="0"/>
                <a:cs typeface="Calibri" panose="020F0502020204030204" pitchFamily="34" charset="0"/>
              </a:rPr>
              <a:t>Merkmal</a:t>
            </a:r>
            <a:r>
              <a:rPr lang="pl-PL" sz="2000" dirty="0">
                <a:latin typeface="Calibri" panose="020F0502020204030204" pitchFamily="34" charset="0"/>
                <a:cs typeface="Calibri" panose="020F0502020204030204" pitchFamily="34" charset="0"/>
              </a:rPr>
              <a:t> – cecha</a:t>
            </a:r>
            <a:endParaRPr lang="pl-PL" sz="2000" dirty="0">
              <a:latin typeface="Calibri" panose="020F0502020204030204" pitchFamily="34" charset="0"/>
              <a:cs typeface="Calibri" panose="020F0502020204030204" pitchFamily="34" charset="0"/>
            </a:endParaRPr>
          </a:p>
          <a:p>
            <a:pPr marL="0" indent="0">
              <a:buNone/>
            </a:pPr>
            <a:r>
              <a:rPr lang="pl-PL" sz="2000" dirty="0" err="1">
                <a:latin typeface="Calibri" panose="020F0502020204030204" pitchFamily="34" charset="0"/>
                <a:cs typeface="Calibri" panose="020F0502020204030204" pitchFamily="34" charset="0"/>
              </a:rPr>
              <a:t>häufig</a:t>
            </a:r>
            <a:r>
              <a:rPr lang="pl-PL" sz="2000" dirty="0">
                <a:latin typeface="Calibri" panose="020F0502020204030204" pitchFamily="34" charset="0"/>
                <a:cs typeface="Calibri" panose="020F0502020204030204" pitchFamily="34" charset="0"/>
              </a:rPr>
              <a:t> – często</a:t>
            </a:r>
            <a:endParaRPr lang="pl-PL" sz="2000" dirty="0">
              <a:latin typeface="Calibri" panose="020F0502020204030204" pitchFamily="34" charset="0"/>
              <a:cs typeface="Calibri" panose="020F0502020204030204" pitchFamily="34" charset="0"/>
            </a:endParaRPr>
          </a:p>
          <a:p>
            <a:pPr marL="0" indent="0">
              <a:buNone/>
            </a:pPr>
            <a:r>
              <a:rPr lang="pl-PL" sz="2000" dirty="0">
                <a:latin typeface="Calibri" panose="020F0502020204030204" pitchFamily="34" charset="0"/>
                <a:cs typeface="Calibri" panose="020F0502020204030204" pitchFamily="34" charset="0"/>
              </a:rPr>
              <a:t>der </a:t>
            </a:r>
            <a:r>
              <a:rPr lang="pl-PL" sz="2000" dirty="0" err="1">
                <a:latin typeface="Calibri" panose="020F0502020204030204" pitchFamily="34" charset="0"/>
                <a:cs typeface="Calibri" panose="020F0502020204030204" pitchFamily="34" charset="0"/>
              </a:rPr>
              <a:t>Kunde</a:t>
            </a:r>
            <a:r>
              <a:rPr lang="pl-PL" sz="2000" dirty="0">
                <a:latin typeface="Calibri" panose="020F0502020204030204" pitchFamily="34" charset="0"/>
                <a:cs typeface="Calibri" panose="020F0502020204030204" pitchFamily="34" charset="0"/>
              </a:rPr>
              <a:t> – klient</a:t>
            </a:r>
            <a:endParaRPr lang="pl-PL" sz="2000" dirty="0">
              <a:latin typeface="Calibri" panose="020F0502020204030204" pitchFamily="34" charset="0"/>
              <a:cs typeface="Calibri" panose="020F0502020204030204" pitchFamily="34" charset="0"/>
            </a:endParaRPr>
          </a:p>
          <a:p>
            <a:pPr marL="0" indent="0">
              <a:buNone/>
            </a:pPr>
            <a:r>
              <a:rPr lang="pl-PL" sz="2000" dirty="0" err="1">
                <a:latin typeface="Calibri" panose="020F0502020204030204" pitchFamily="34" charset="0"/>
                <a:cs typeface="Calibri" panose="020F0502020204030204" pitchFamily="34" charset="0"/>
              </a:rPr>
              <a:t>die</a:t>
            </a:r>
            <a:r>
              <a:rPr lang="pl-PL" sz="2000" dirty="0">
                <a:latin typeface="Calibri" panose="020F0502020204030204" pitchFamily="34" charset="0"/>
                <a:cs typeface="Calibri" panose="020F0502020204030204" pitchFamily="34" charset="0"/>
              </a:rPr>
              <a:t> </a:t>
            </a:r>
            <a:r>
              <a:rPr lang="pl-PL" sz="2000" dirty="0" err="1">
                <a:latin typeface="Calibri" panose="020F0502020204030204" pitchFamily="34" charset="0"/>
                <a:cs typeface="Calibri" panose="020F0502020204030204" pitchFamily="34" charset="0"/>
              </a:rPr>
              <a:t>Kreditanfrage</a:t>
            </a:r>
            <a:r>
              <a:rPr lang="pl-PL" sz="2000" dirty="0">
                <a:latin typeface="Calibri" panose="020F0502020204030204" pitchFamily="34" charset="0"/>
                <a:cs typeface="Calibri" panose="020F0502020204030204" pitchFamily="34" charset="0"/>
              </a:rPr>
              <a:t> – wniosek o pożyczkę</a:t>
            </a:r>
            <a:endParaRPr lang="pl-PL" sz="2000" dirty="0">
              <a:latin typeface="Calibri" panose="020F0502020204030204" pitchFamily="34" charset="0"/>
              <a:cs typeface="Calibri" panose="020F0502020204030204" pitchFamily="34" charset="0"/>
            </a:endParaRPr>
          </a:p>
          <a:p>
            <a:pPr marL="0" indent="0">
              <a:buNone/>
            </a:pPr>
            <a:r>
              <a:rPr lang="de-DE" altLang="pl-PL" sz="2000" dirty="0">
                <a:latin typeface="Calibri" panose="020F0502020204030204" pitchFamily="34" charset="0"/>
                <a:cs typeface="Calibri" panose="020F0502020204030204" pitchFamily="34" charset="0"/>
              </a:rPr>
              <a:t>der</a:t>
            </a:r>
            <a:r>
              <a:rPr lang="pl-PL" sz="2000" dirty="0">
                <a:latin typeface="Calibri" panose="020F0502020204030204" pitchFamily="34" charset="0"/>
                <a:cs typeface="Calibri" panose="020F0502020204030204" pitchFamily="34" charset="0"/>
              </a:rPr>
              <a:t> </a:t>
            </a:r>
            <a:r>
              <a:rPr lang="de-DE" altLang="pl-PL" sz="2000" dirty="0">
                <a:latin typeface="Calibri" panose="020F0502020204030204" pitchFamily="34" charset="0"/>
                <a:cs typeface="Calibri" panose="020F0502020204030204" pitchFamily="34" charset="0"/>
              </a:rPr>
              <a:t>H</a:t>
            </a:r>
            <a:r>
              <a:rPr lang="pl-PL" sz="2000" dirty="0" err="1">
                <a:latin typeface="Calibri" panose="020F0502020204030204" pitchFamily="34" charset="0"/>
                <a:cs typeface="Calibri" panose="020F0502020204030204" pitchFamily="34" charset="0"/>
              </a:rPr>
              <a:t>ausfrauenkredit</a:t>
            </a:r>
            <a:r>
              <a:rPr lang="pl-PL" sz="2000" dirty="0">
                <a:latin typeface="Calibri" panose="020F0502020204030204" pitchFamily="34" charset="0"/>
                <a:cs typeface="Calibri" panose="020F0502020204030204" pitchFamily="34" charset="0"/>
              </a:rPr>
              <a:t> – pożyczka dla gospodarstw domowych</a:t>
            </a:r>
            <a:endParaRPr lang="pl-PL" sz="2000" dirty="0">
              <a:latin typeface="Calibri" panose="020F0502020204030204" pitchFamily="34" charset="0"/>
              <a:cs typeface="Calibri" panose="020F0502020204030204" pitchFamily="34" charset="0"/>
            </a:endParaRPr>
          </a:p>
          <a:p>
            <a:pPr marL="0" indent="0">
              <a:buNone/>
            </a:pPr>
            <a:r>
              <a:rPr lang="pl-PL" sz="2000" dirty="0" err="1">
                <a:latin typeface="Calibri" panose="020F0502020204030204" pitchFamily="34" charset="0"/>
                <a:cs typeface="Calibri" panose="020F0502020204030204" pitchFamily="34" charset="0"/>
              </a:rPr>
              <a:t>die</a:t>
            </a:r>
            <a:r>
              <a:rPr lang="pl-PL" sz="2000" dirty="0">
                <a:latin typeface="Calibri" panose="020F0502020204030204" pitchFamily="34" charset="0"/>
                <a:cs typeface="Calibri" panose="020F0502020204030204" pitchFamily="34" charset="0"/>
              </a:rPr>
              <a:t> </a:t>
            </a:r>
            <a:r>
              <a:rPr lang="pl-PL" sz="2000" dirty="0" err="1">
                <a:latin typeface="Calibri" panose="020F0502020204030204" pitchFamily="34" charset="0"/>
                <a:cs typeface="Calibri" panose="020F0502020204030204" pitchFamily="34" charset="0"/>
              </a:rPr>
              <a:t>Laufzeit</a:t>
            </a:r>
            <a:r>
              <a:rPr lang="pl-PL" sz="2000" dirty="0">
                <a:latin typeface="Calibri" panose="020F0502020204030204" pitchFamily="34" charset="0"/>
                <a:cs typeface="Calibri" panose="020F0502020204030204" pitchFamily="34" charset="0"/>
              </a:rPr>
              <a:t> – czas przebiegu</a:t>
            </a:r>
            <a:endParaRPr lang="pl-PL" sz="2000" dirty="0">
              <a:latin typeface="Calibri" panose="020F0502020204030204" pitchFamily="34" charset="0"/>
              <a:cs typeface="Calibri" panose="020F0502020204030204" pitchFamily="34" charset="0"/>
            </a:endParaRPr>
          </a:p>
          <a:p>
            <a:pPr marL="0" indent="0">
              <a:buNone/>
            </a:pPr>
            <a:r>
              <a:rPr lang="pl-PL" sz="2000" dirty="0" err="1">
                <a:latin typeface="Calibri" panose="020F0502020204030204" pitchFamily="34" charset="0"/>
                <a:cs typeface="Calibri" panose="020F0502020204030204" pitchFamily="34" charset="0"/>
              </a:rPr>
              <a:t>die</a:t>
            </a:r>
            <a:r>
              <a:rPr lang="pl-PL" sz="2000" dirty="0">
                <a:latin typeface="Calibri" panose="020F0502020204030204" pitchFamily="34" charset="0"/>
                <a:cs typeface="Calibri" panose="020F0502020204030204" pitchFamily="34" charset="0"/>
              </a:rPr>
              <a:t> </a:t>
            </a:r>
            <a:r>
              <a:rPr lang="pl-PL" sz="2000" dirty="0" err="1">
                <a:latin typeface="Calibri" panose="020F0502020204030204" pitchFamily="34" charset="0"/>
                <a:cs typeface="Calibri" panose="020F0502020204030204" pitchFamily="34" charset="0"/>
              </a:rPr>
              <a:t>Vergabe</a:t>
            </a:r>
            <a:r>
              <a:rPr lang="pl-PL" sz="2000" dirty="0">
                <a:latin typeface="Calibri" panose="020F0502020204030204" pitchFamily="34" charset="0"/>
                <a:cs typeface="Calibri" panose="020F0502020204030204" pitchFamily="34" charset="0"/>
              </a:rPr>
              <a:t> – przyznanie</a:t>
            </a:r>
            <a:endParaRPr lang="pl-PL" sz="2000" dirty="0">
              <a:latin typeface="Calibri" panose="020F0502020204030204" pitchFamily="34" charset="0"/>
              <a:cs typeface="Calibri" panose="020F0502020204030204" pitchFamily="34" charset="0"/>
            </a:endParaRPr>
          </a:p>
          <a:p>
            <a:pPr marL="0" indent="0">
              <a:buNone/>
            </a:pPr>
            <a:r>
              <a:rPr lang="pl-PL" sz="2000" dirty="0" err="1">
                <a:latin typeface="Calibri" panose="020F0502020204030204" pitchFamily="34" charset="0"/>
                <a:cs typeface="Calibri" panose="020F0502020204030204" pitchFamily="34" charset="0"/>
              </a:rPr>
              <a:t>helfen</a:t>
            </a:r>
            <a:r>
              <a:rPr lang="pl-PL" sz="2000" dirty="0">
                <a:latin typeface="Calibri" panose="020F0502020204030204" pitchFamily="34" charset="0"/>
                <a:cs typeface="Calibri" panose="020F0502020204030204" pitchFamily="34" charset="0"/>
              </a:rPr>
              <a:t> – pomagać</a:t>
            </a:r>
            <a:endParaRPr lang="pl-PL" sz="2000" dirty="0">
              <a:latin typeface="Calibri" panose="020F0502020204030204" pitchFamily="34" charset="0"/>
              <a:cs typeface="Calibri" panose="020F0502020204030204" pitchFamily="34" charset="0"/>
            </a:endParaRPr>
          </a:p>
          <a:p>
            <a:pPr marL="0" indent="0">
              <a:buNone/>
            </a:pPr>
            <a:r>
              <a:rPr lang="pl-PL" sz="2000" dirty="0" err="1">
                <a:latin typeface="Calibri" panose="020F0502020204030204" pitchFamily="34" charset="0"/>
                <a:cs typeface="Calibri" panose="020F0502020204030204" pitchFamily="34" charset="0"/>
              </a:rPr>
              <a:t>die</a:t>
            </a:r>
            <a:r>
              <a:rPr lang="pl-PL" sz="2000" dirty="0">
                <a:latin typeface="Calibri" panose="020F0502020204030204" pitchFamily="34" charset="0"/>
                <a:cs typeface="Calibri" panose="020F0502020204030204" pitchFamily="34" charset="0"/>
              </a:rPr>
              <a:t> </a:t>
            </a:r>
            <a:r>
              <a:rPr lang="pl-PL" sz="2000" dirty="0" err="1">
                <a:latin typeface="Calibri" panose="020F0502020204030204" pitchFamily="34" charset="0"/>
                <a:cs typeface="Calibri" panose="020F0502020204030204" pitchFamily="34" charset="0"/>
              </a:rPr>
              <a:t>Studiengebühr</a:t>
            </a:r>
            <a:r>
              <a:rPr lang="pl-PL" sz="2000" dirty="0">
                <a:latin typeface="Calibri" panose="020F0502020204030204" pitchFamily="34" charset="0"/>
                <a:cs typeface="Calibri" panose="020F0502020204030204" pitchFamily="34" charset="0"/>
              </a:rPr>
              <a:t> – czesne za studia</a:t>
            </a:r>
            <a:endParaRPr lang="pl-PL" sz="2000" dirty="0">
              <a:latin typeface="Calibri" panose="020F0502020204030204" pitchFamily="34" charset="0"/>
              <a:cs typeface="Calibri" panose="020F0502020204030204" pitchFamily="34" charset="0"/>
            </a:endParaRPr>
          </a:p>
          <a:p>
            <a:pPr marL="0" indent="0">
              <a:buNone/>
            </a:pPr>
            <a:r>
              <a:rPr lang="pl-PL" sz="2000" dirty="0">
                <a:latin typeface="Calibri" panose="020F0502020204030204" pitchFamily="34" charset="0"/>
                <a:cs typeface="Calibri" panose="020F0502020204030204" pitchFamily="34" charset="0"/>
              </a:rPr>
              <a:t>der </a:t>
            </a:r>
            <a:r>
              <a:rPr lang="pl-PL" sz="2000" dirty="0" err="1">
                <a:latin typeface="Calibri" panose="020F0502020204030204" pitchFamily="34" charset="0"/>
                <a:cs typeface="Calibri" panose="020F0502020204030204" pitchFamily="34" charset="0"/>
              </a:rPr>
              <a:t>Lebensunterhalt</a:t>
            </a:r>
            <a:r>
              <a:rPr lang="pl-PL" sz="2000" dirty="0">
                <a:latin typeface="Calibri" panose="020F0502020204030204" pitchFamily="34" charset="0"/>
                <a:cs typeface="Calibri" panose="020F0502020204030204" pitchFamily="34" charset="0"/>
              </a:rPr>
              <a:t> – utrzymanie</a:t>
            </a:r>
            <a:endParaRPr lang="pl-PL" sz="2000" dirty="0">
              <a:latin typeface="Calibri" panose="020F0502020204030204" pitchFamily="34" charset="0"/>
              <a:cs typeface="Calibri" panose="020F0502020204030204" pitchFamily="34" charset="0"/>
            </a:endParaRPr>
          </a:p>
          <a:p>
            <a:pPr marL="0" indent="0">
              <a:buNone/>
            </a:pPr>
            <a:r>
              <a:rPr lang="pl-PL" sz="2000" dirty="0" err="1">
                <a:latin typeface="Calibri" panose="020F0502020204030204" pitchFamily="34" charset="0"/>
                <a:cs typeface="Calibri" panose="020F0502020204030204" pitchFamily="34" charset="0"/>
              </a:rPr>
              <a:t>das</a:t>
            </a:r>
            <a:r>
              <a:rPr lang="pl-PL" sz="2000" dirty="0">
                <a:latin typeface="Calibri" panose="020F0502020204030204" pitchFamily="34" charset="0"/>
                <a:cs typeface="Calibri" panose="020F0502020204030204" pitchFamily="34" charset="0"/>
              </a:rPr>
              <a:t> </a:t>
            </a:r>
            <a:r>
              <a:rPr lang="pl-PL" sz="2000" dirty="0" err="1">
                <a:latin typeface="Calibri" panose="020F0502020204030204" pitchFamily="34" charset="0"/>
                <a:cs typeface="Calibri" panose="020F0502020204030204" pitchFamily="34" charset="0"/>
              </a:rPr>
              <a:t>Darlehen</a:t>
            </a:r>
            <a:r>
              <a:rPr lang="pl-PL" sz="2000" dirty="0">
                <a:latin typeface="Calibri" panose="020F0502020204030204" pitchFamily="34" charset="0"/>
                <a:cs typeface="Calibri" panose="020F0502020204030204" pitchFamily="34" charset="0"/>
              </a:rPr>
              <a:t> – pożyczka</a:t>
            </a:r>
            <a:endParaRPr lang="pl-PL" sz="2000" dirty="0">
              <a:latin typeface="Calibri" panose="020F0502020204030204" pitchFamily="34" charset="0"/>
              <a:cs typeface="Calibri" panose="020F0502020204030204" pitchFamily="34" charset="0"/>
            </a:endParaRPr>
          </a:p>
          <a:p>
            <a:pPr marL="0" indent="0">
              <a:buNone/>
            </a:pPr>
            <a:r>
              <a:rPr lang="pl-PL" sz="2000" dirty="0" err="1">
                <a:latin typeface="Calibri" panose="020F0502020204030204" pitchFamily="34" charset="0"/>
                <a:cs typeface="Calibri" panose="020F0502020204030204" pitchFamily="34" charset="0"/>
              </a:rPr>
              <a:t>niedrig</a:t>
            </a:r>
            <a:r>
              <a:rPr lang="pl-PL" sz="2000" dirty="0">
                <a:latin typeface="Calibri" panose="020F0502020204030204" pitchFamily="34" charset="0"/>
                <a:cs typeface="Calibri" panose="020F0502020204030204" pitchFamily="34" charset="0"/>
              </a:rPr>
              <a:t> – niski</a:t>
            </a:r>
            <a:endParaRPr lang="pl-PL" sz="2000" dirty="0">
              <a:latin typeface="Calibri" panose="020F0502020204030204" pitchFamily="34" charset="0"/>
              <a:cs typeface="Calibri" panose="020F0502020204030204" pitchFamily="34" charset="0"/>
            </a:endParaRPr>
          </a:p>
          <a:p>
            <a:pPr marL="0" indent="0">
              <a:buNone/>
            </a:pPr>
            <a:r>
              <a:rPr lang="pl-PL" sz="2000" dirty="0">
                <a:latin typeface="Calibri" panose="020F0502020204030204" pitchFamily="34" charset="0"/>
                <a:cs typeface="Calibri" panose="020F0502020204030204" pitchFamily="34" charset="0"/>
              </a:rPr>
              <a:t>der </a:t>
            </a:r>
            <a:r>
              <a:rPr lang="pl-PL" sz="2000" dirty="0" err="1">
                <a:latin typeface="Calibri" panose="020F0502020204030204" pitchFamily="34" charset="0"/>
                <a:cs typeface="Calibri" panose="020F0502020204030204" pitchFamily="34" charset="0"/>
              </a:rPr>
              <a:t>Zinssatz</a:t>
            </a:r>
            <a:r>
              <a:rPr lang="pl-PL" sz="2000" dirty="0">
                <a:latin typeface="Calibri" panose="020F0502020204030204" pitchFamily="34" charset="0"/>
                <a:cs typeface="Calibri" panose="020F0502020204030204" pitchFamily="34" charset="0"/>
              </a:rPr>
              <a:t> – stopa procentowa</a:t>
            </a:r>
            <a:endParaRPr lang="pl-PL" sz="2000" dirty="0">
              <a:latin typeface="Calibri" panose="020F0502020204030204" pitchFamily="34" charset="0"/>
              <a:cs typeface="Calibri" panose="020F0502020204030204" pitchFamily="34" charset="0"/>
            </a:endParaRPr>
          </a:p>
          <a:p>
            <a:pPr marL="0" indent="0">
              <a:buNone/>
            </a:pPr>
            <a:r>
              <a:rPr lang="pl-PL" sz="2000" dirty="0" err="1">
                <a:latin typeface="Calibri" panose="020F0502020204030204" pitchFamily="34" charset="0"/>
                <a:cs typeface="Calibri" panose="020F0502020204030204" pitchFamily="34" charset="0"/>
              </a:rPr>
              <a:t>beginnen</a:t>
            </a:r>
            <a:r>
              <a:rPr lang="pl-PL" sz="2000" dirty="0">
                <a:latin typeface="Calibri" panose="020F0502020204030204" pitchFamily="34" charset="0"/>
                <a:cs typeface="Calibri" panose="020F0502020204030204" pitchFamily="34" charset="0"/>
              </a:rPr>
              <a:t> – zaczynać</a:t>
            </a:r>
            <a:endParaRPr lang="pl-PL" sz="2000" dirty="0">
              <a:latin typeface="Calibri" panose="020F0502020204030204" pitchFamily="34" charset="0"/>
              <a:cs typeface="Calibri" panose="020F0502020204030204" pitchFamily="34" charset="0"/>
            </a:endParaRPr>
          </a:p>
          <a:p>
            <a:pPr marL="0" indent="0">
              <a:buNone/>
            </a:pPr>
            <a:r>
              <a:rPr lang="pl-PL" sz="2000" dirty="0" err="1">
                <a:latin typeface="Calibri" panose="020F0502020204030204" pitchFamily="34" charset="0"/>
                <a:cs typeface="Calibri" panose="020F0502020204030204" pitchFamily="34" charset="0"/>
              </a:rPr>
              <a:t>die</a:t>
            </a:r>
            <a:r>
              <a:rPr lang="pl-PL" sz="2000" dirty="0">
                <a:latin typeface="Calibri" panose="020F0502020204030204" pitchFamily="34" charset="0"/>
                <a:cs typeface="Calibri" panose="020F0502020204030204" pitchFamily="34" charset="0"/>
              </a:rPr>
              <a:t> </a:t>
            </a:r>
            <a:r>
              <a:rPr lang="pl-PL" sz="2000" dirty="0" err="1">
                <a:latin typeface="Calibri" panose="020F0502020204030204" pitchFamily="34" charset="0"/>
                <a:cs typeface="Calibri" panose="020F0502020204030204" pitchFamily="34" charset="0"/>
              </a:rPr>
              <a:t>Rückzahlung</a:t>
            </a:r>
            <a:r>
              <a:rPr lang="pl-PL" sz="2000" dirty="0">
                <a:latin typeface="Calibri" panose="020F0502020204030204" pitchFamily="34" charset="0"/>
                <a:cs typeface="Calibri" panose="020F0502020204030204" pitchFamily="34" charset="0"/>
              </a:rPr>
              <a:t> – spłata</a:t>
            </a:r>
            <a:endParaRPr lang="pl-PL" sz="2000" dirty="0">
              <a:latin typeface="Calibri" panose="020F0502020204030204" pitchFamily="34" charset="0"/>
              <a:cs typeface="Calibri" panose="020F0502020204030204" pitchFamily="34" charset="0"/>
            </a:endParaRPr>
          </a:p>
          <a:p>
            <a:pPr marL="0" indent="0">
              <a:buNone/>
            </a:pPr>
            <a:r>
              <a:rPr lang="pl-PL" sz="2000" dirty="0">
                <a:latin typeface="Calibri" panose="020F0502020204030204" pitchFamily="34" charset="0"/>
                <a:cs typeface="Calibri" panose="020F0502020204030204" pitchFamily="34" charset="0"/>
              </a:rPr>
              <a:t>der </a:t>
            </a:r>
            <a:r>
              <a:rPr lang="pl-PL" sz="2000" dirty="0" err="1">
                <a:latin typeface="Calibri" panose="020F0502020204030204" pitchFamily="34" charset="0"/>
                <a:cs typeface="Calibri" panose="020F0502020204030204" pitchFamily="34" charset="0"/>
              </a:rPr>
              <a:t>Abschluss</a:t>
            </a:r>
            <a:r>
              <a:rPr lang="pl-PL" sz="2000" dirty="0">
                <a:latin typeface="Calibri" panose="020F0502020204030204" pitchFamily="34" charset="0"/>
                <a:cs typeface="Calibri" panose="020F0502020204030204" pitchFamily="34" charset="0"/>
              </a:rPr>
              <a:t> – ukończenie</a:t>
            </a:r>
            <a:endParaRPr lang="pl-PL" sz="2000" dirty="0">
              <a:latin typeface="Calibri" panose="020F0502020204030204" pitchFamily="34" charset="0"/>
              <a:cs typeface="Calibri" panose="020F0502020204030204" pitchFamily="34" charset="0"/>
            </a:endParaRPr>
          </a:p>
          <a:p>
            <a:pPr marL="0" indent="0">
              <a:buNone/>
            </a:pPr>
            <a:endParaRPr lang="pl-PL" dirty="0"/>
          </a:p>
        </p:txBody>
      </p:sp>
      <p:sp>
        <p:nvSpPr>
          <p:cNvPr id="17" name="Symbol zastępczy zawartości 16"/>
          <p:cNvSpPr>
            <a:spLocks noGrp="1"/>
          </p:cNvSpPr>
          <p:nvPr>
            <p:ph sz="half" idx="1"/>
          </p:nvPr>
        </p:nvSpPr>
        <p:spPr>
          <a:xfrm>
            <a:off x="877824" y="1294545"/>
            <a:ext cx="4977453" cy="5322012"/>
          </a:xfrm>
        </p:spPr>
        <p:txBody>
          <a:bodyPr>
            <a:normAutofit fontScale="62500" lnSpcReduction="20000"/>
          </a:bodyPr>
          <a:lstStyle/>
          <a:p>
            <a:pPr marL="0" indent="0">
              <a:buNone/>
            </a:pPr>
            <a:r>
              <a:rPr lang="pl-PL" sz="2000" dirty="0" err="1">
                <a:latin typeface="Calibri" panose="020F0502020204030204" pitchFamily="34" charset="0"/>
                <a:cs typeface="Calibri" panose="020F0502020204030204" pitchFamily="34" charset="0"/>
              </a:rPr>
              <a:t>ausschließlich</a:t>
            </a:r>
            <a:r>
              <a:rPr lang="pl-PL" sz="2000" dirty="0">
                <a:latin typeface="Calibri" panose="020F0502020204030204" pitchFamily="34" charset="0"/>
                <a:cs typeface="Calibri" panose="020F0502020204030204" pitchFamily="34" charset="0"/>
              </a:rPr>
              <a:t> – włącznie</a:t>
            </a:r>
            <a:endParaRPr lang="pl-PL" sz="2000" dirty="0">
              <a:latin typeface="Calibri" panose="020F0502020204030204" pitchFamily="34" charset="0"/>
              <a:cs typeface="Calibri" panose="020F0502020204030204" pitchFamily="34" charset="0"/>
            </a:endParaRPr>
          </a:p>
          <a:p>
            <a:pPr marL="0" indent="0">
              <a:buNone/>
            </a:pPr>
            <a:r>
              <a:rPr lang="pl-PL" sz="2000" dirty="0">
                <a:latin typeface="Calibri" panose="020F0502020204030204" pitchFamily="34" charset="0"/>
                <a:cs typeface="Calibri" panose="020F0502020204030204" pitchFamily="34" charset="0"/>
              </a:rPr>
              <a:t>der </a:t>
            </a:r>
            <a:r>
              <a:rPr lang="pl-PL" sz="2000" dirty="0" err="1">
                <a:latin typeface="Calibri" panose="020F0502020204030204" pitchFamily="34" charset="0"/>
                <a:cs typeface="Calibri" panose="020F0502020204030204" pitchFamily="34" charset="0"/>
              </a:rPr>
              <a:t>Verbraucher</a:t>
            </a:r>
            <a:r>
              <a:rPr lang="pl-PL" sz="2000" dirty="0">
                <a:latin typeface="Calibri" panose="020F0502020204030204" pitchFamily="34" charset="0"/>
                <a:cs typeface="Calibri" panose="020F0502020204030204" pitchFamily="34" charset="0"/>
              </a:rPr>
              <a:t> – konsument</a:t>
            </a:r>
            <a:endParaRPr lang="pl-PL" sz="2000" dirty="0">
              <a:latin typeface="Calibri" panose="020F0502020204030204" pitchFamily="34" charset="0"/>
              <a:cs typeface="Calibri" panose="020F0502020204030204" pitchFamily="34" charset="0"/>
            </a:endParaRPr>
          </a:p>
          <a:p>
            <a:pPr marL="0" indent="0">
              <a:buNone/>
            </a:pPr>
            <a:r>
              <a:rPr lang="pl-PL" sz="2000" dirty="0" err="1">
                <a:latin typeface="Calibri" panose="020F0502020204030204" pitchFamily="34" charset="0"/>
                <a:cs typeface="Calibri" panose="020F0502020204030204" pitchFamily="34" charset="0"/>
              </a:rPr>
              <a:t>die</a:t>
            </a:r>
            <a:r>
              <a:rPr lang="pl-PL" sz="2000" dirty="0">
                <a:latin typeface="Calibri" panose="020F0502020204030204" pitchFamily="34" charset="0"/>
                <a:cs typeface="Calibri" panose="020F0502020204030204" pitchFamily="34" charset="0"/>
              </a:rPr>
              <a:t> </a:t>
            </a:r>
            <a:r>
              <a:rPr lang="pl-PL" sz="2000" dirty="0" err="1">
                <a:latin typeface="Calibri" panose="020F0502020204030204" pitchFamily="34" charset="0"/>
                <a:cs typeface="Calibri" panose="020F0502020204030204" pitchFamily="34" charset="0"/>
              </a:rPr>
              <a:t>Anschaffung</a:t>
            </a:r>
            <a:r>
              <a:rPr lang="pl-PL" sz="2000" dirty="0">
                <a:latin typeface="Calibri" panose="020F0502020204030204" pitchFamily="34" charset="0"/>
                <a:cs typeface="Calibri" panose="020F0502020204030204" pitchFamily="34" charset="0"/>
              </a:rPr>
              <a:t> – zakup</a:t>
            </a:r>
            <a:endParaRPr lang="pl-PL" sz="2000" dirty="0">
              <a:latin typeface="Calibri" panose="020F0502020204030204" pitchFamily="34" charset="0"/>
              <a:cs typeface="Calibri" panose="020F0502020204030204" pitchFamily="34" charset="0"/>
            </a:endParaRPr>
          </a:p>
          <a:p>
            <a:pPr marL="0" indent="0">
              <a:buNone/>
            </a:pPr>
            <a:r>
              <a:rPr lang="pl-PL" sz="2000" dirty="0" err="1">
                <a:latin typeface="Calibri" panose="020F0502020204030204" pitchFamily="34" charset="0"/>
                <a:cs typeface="Calibri" panose="020F0502020204030204" pitchFamily="34" charset="0"/>
              </a:rPr>
              <a:t>die</a:t>
            </a:r>
            <a:r>
              <a:rPr lang="pl-PL" sz="2000" dirty="0">
                <a:latin typeface="Calibri" panose="020F0502020204030204" pitchFamily="34" charset="0"/>
                <a:cs typeface="Calibri" panose="020F0502020204030204" pitchFamily="34" charset="0"/>
              </a:rPr>
              <a:t> </a:t>
            </a:r>
            <a:r>
              <a:rPr lang="pl-PL" sz="2000" dirty="0" err="1">
                <a:latin typeface="Calibri" panose="020F0502020204030204" pitchFamily="34" charset="0"/>
                <a:cs typeface="Calibri" panose="020F0502020204030204" pitchFamily="34" charset="0"/>
              </a:rPr>
              <a:t>Sparkasse</a:t>
            </a:r>
            <a:r>
              <a:rPr lang="pl-PL" sz="2000" dirty="0">
                <a:latin typeface="Calibri" panose="020F0502020204030204" pitchFamily="34" charset="0"/>
                <a:cs typeface="Calibri" panose="020F0502020204030204" pitchFamily="34" charset="0"/>
              </a:rPr>
              <a:t> – kasa oszczędnościowa</a:t>
            </a:r>
            <a:endParaRPr lang="pl-PL" sz="2000" dirty="0">
              <a:latin typeface="Calibri" panose="020F0502020204030204" pitchFamily="34" charset="0"/>
              <a:cs typeface="Calibri" panose="020F0502020204030204" pitchFamily="34" charset="0"/>
            </a:endParaRPr>
          </a:p>
          <a:p>
            <a:pPr marL="0" indent="0">
              <a:buNone/>
            </a:pPr>
            <a:r>
              <a:rPr lang="pl-PL" sz="2000" dirty="0">
                <a:latin typeface="Calibri" panose="020F0502020204030204" pitchFamily="34" charset="0"/>
                <a:cs typeface="Calibri" panose="020F0502020204030204" pitchFamily="34" charset="0"/>
              </a:rPr>
              <a:t>der </a:t>
            </a:r>
            <a:r>
              <a:rPr lang="pl-PL" sz="2000" dirty="0" err="1">
                <a:latin typeface="Calibri" panose="020F0502020204030204" pitchFamily="34" charset="0"/>
                <a:cs typeface="Calibri" panose="020F0502020204030204" pitchFamily="34" charset="0"/>
              </a:rPr>
              <a:t>Betrag</a:t>
            </a:r>
            <a:r>
              <a:rPr lang="pl-PL" sz="2000" dirty="0">
                <a:latin typeface="Calibri" panose="020F0502020204030204" pitchFamily="34" charset="0"/>
                <a:cs typeface="Calibri" panose="020F0502020204030204" pitchFamily="34" charset="0"/>
              </a:rPr>
              <a:t> – suma</a:t>
            </a:r>
            <a:endParaRPr lang="pl-PL" sz="2000" dirty="0">
              <a:latin typeface="Calibri" panose="020F0502020204030204" pitchFamily="34" charset="0"/>
              <a:cs typeface="Calibri" panose="020F0502020204030204" pitchFamily="34" charset="0"/>
            </a:endParaRPr>
          </a:p>
          <a:p>
            <a:pPr marL="0" indent="0">
              <a:buNone/>
            </a:pPr>
            <a:r>
              <a:rPr lang="pl-PL" sz="2000" dirty="0" err="1">
                <a:latin typeface="Calibri" panose="020F0502020204030204" pitchFamily="34" charset="0"/>
                <a:cs typeface="Calibri" panose="020F0502020204030204" pitchFamily="34" charset="0"/>
              </a:rPr>
              <a:t>regelmäßig</a:t>
            </a:r>
            <a:r>
              <a:rPr lang="pl-PL" sz="2000" dirty="0">
                <a:latin typeface="Calibri" panose="020F0502020204030204" pitchFamily="34" charset="0"/>
                <a:cs typeface="Calibri" panose="020F0502020204030204" pitchFamily="34" charset="0"/>
              </a:rPr>
              <a:t> – regularnie</a:t>
            </a:r>
            <a:endParaRPr lang="pl-PL" sz="2000" dirty="0">
              <a:latin typeface="Calibri" panose="020F0502020204030204" pitchFamily="34" charset="0"/>
              <a:cs typeface="Calibri" panose="020F0502020204030204" pitchFamily="34" charset="0"/>
            </a:endParaRPr>
          </a:p>
          <a:p>
            <a:pPr marL="0" indent="0">
              <a:buNone/>
            </a:pPr>
            <a:r>
              <a:rPr lang="pl-PL" sz="2000" dirty="0" err="1">
                <a:latin typeface="Calibri" panose="020F0502020204030204" pitchFamily="34" charset="0"/>
                <a:cs typeface="Calibri" panose="020F0502020204030204" pitchFamily="34" charset="0"/>
              </a:rPr>
              <a:t>zurückzahlen</a:t>
            </a:r>
            <a:r>
              <a:rPr lang="pl-PL" sz="2000" dirty="0">
                <a:latin typeface="Calibri" panose="020F0502020204030204" pitchFamily="34" charset="0"/>
                <a:cs typeface="Calibri" panose="020F0502020204030204" pitchFamily="34" charset="0"/>
              </a:rPr>
              <a:t> - spłacać</a:t>
            </a:r>
            <a:endParaRPr lang="pl-PL" sz="2000" dirty="0">
              <a:latin typeface="Calibri" panose="020F0502020204030204" pitchFamily="34" charset="0"/>
              <a:cs typeface="Calibri" panose="020F0502020204030204" pitchFamily="34" charset="0"/>
            </a:endParaRPr>
          </a:p>
          <a:p>
            <a:pPr marL="0" indent="0">
              <a:buNone/>
            </a:pPr>
            <a:r>
              <a:rPr lang="pl-PL" sz="2000" dirty="0">
                <a:latin typeface="Calibri" panose="020F0502020204030204" pitchFamily="34" charset="0"/>
                <a:cs typeface="Calibri" panose="020F0502020204030204" pitchFamily="34" charset="0"/>
              </a:rPr>
              <a:t>der </a:t>
            </a:r>
            <a:r>
              <a:rPr lang="pl-PL" sz="2000" dirty="0" err="1">
                <a:latin typeface="Calibri" panose="020F0502020204030204" pitchFamily="34" charset="0"/>
                <a:cs typeface="Calibri" panose="020F0502020204030204" pitchFamily="34" charset="0"/>
              </a:rPr>
              <a:t>Zeitraum</a:t>
            </a:r>
            <a:r>
              <a:rPr lang="pl-PL" sz="2000" dirty="0">
                <a:latin typeface="Calibri" panose="020F0502020204030204" pitchFamily="34" charset="0"/>
                <a:cs typeface="Calibri" panose="020F0502020204030204" pitchFamily="34" charset="0"/>
              </a:rPr>
              <a:t> – okres</a:t>
            </a:r>
            <a:endParaRPr lang="pl-PL" sz="2000" dirty="0">
              <a:latin typeface="Calibri" panose="020F0502020204030204" pitchFamily="34" charset="0"/>
              <a:cs typeface="Calibri" panose="020F0502020204030204" pitchFamily="34" charset="0"/>
            </a:endParaRPr>
          </a:p>
          <a:p>
            <a:pPr marL="0" indent="0">
              <a:buNone/>
            </a:pPr>
            <a:r>
              <a:rPr lang="pl-PL" sz="2000" dirty="0" err="1">
                <a:latin typeface="Calibri" panose="020F0502020204030204" pitchFamily="34" charset="0"/>
                <a:cs typeface="Calibri" panose="020F0502020204030204" pitchFamily="34" charset="0"/>
              </a:rPr>
              <a:t>die</a:t>
            </a:r>
            <a:r>
              <a:rPr lang="pl-PL" sz="2000" dirty="0">
                <a:latin typeface="Calibri" panose="020F0502020204030204" pitchFamily="34" charset="0"/>
                <a:cs typeface="Calibri" panose="020F0502020204030204" pitchFamily="34" charset="0"/>
              </a:rPr>
              <a:t> </a:t>
            </a:r>
            <a:r>
              <a:rPr lang="pl-PL" sz="2000" dirty="0" err="1">
                <a:latin typeface="Calibri" panose="020F0502020204030204" pitchFamily="34" charset="0"/>
                <a:cs typeface="Calibri" panose="020F0502020204030204" pitchFamily="34" charset="0"/>
              </a:rPr>
              <a:t>Rückzahlungsdauer</a:t>
            </a:r>
            <a:r>
              <a:rPr lang="pl-PL" sz="2000" dirty="0">
                <a:latin typeface="Calibri" panose="020F0502020204030204" pitchFamily="34" charset="0"/>
                <a:cs typeface="Calibri" panose="020F0502020204030204" pitchFamily="34" charset="0"/>
              </a:rPr>
              <a:t> – okres spłaty</a:t>
            </a:r>
            <a:endParaRPr lang="pl-PL" sz="2000" dirty="0">
              <a:latin typeface="Calibri" panose="020F0502020204030204" pitchFamily="34" charset="0"/>
              <a:cs typeface="Calibri" panose="020F0502020204030204" pitchFamily="34" charset="0"/>
            </a:endParaRPr>
          </a:p>
          <a:p>
            <a:pPr marL="0" indent="0">
              <a:buNone/>
            </a:pPr>
            <a:r>
              <a:rPr lang="pl-PL" sz="2000" dirty="0" err="1">
                <a:latin typeface="Calibri" panose="020F0502020204030204" pitchFamily="34" charset="0"/>
                <a:cs typeface="Calibri" panose="020F0502020204030204" pitchFamily="34" charset="0"/>
              </a:rPr>
              <a:t>die</a:t>
            </a:r>
            <a:r>
              <a:rPr lang="pl-PL" sz="2000" dirty="0">
                <a:latin typeface="Calibri" panose="020F0502020204030204" pitchFamily="34" charset="0"/>
                <a:cs typeface="Calibri" panose="020F0502020204030204" pitchFamily="34" charset="0"/>
              </a:rPr>
              <a:t> </a:t>
            </a:r>
            <a:r>
              <a:rPr lang="pl-PL" sz="2000" dirty="0" err="1">
                <a:latin typeface="Calibri" panose="020F0502020204030204" pitchFamily="34" charset="0"/>
                <a:cs typeface="Calibri" panose="020F0502020204030204" pitchFamily="34" charset="0"/>
              </a:rPr>
              <a:t>Ratenbeträge</a:t>
            </a:r>
            <a:r>
              <a:rPr lang="pl-PL" sz="2000" dirty="0">
                <a:latin typeface="Calibri" panose="020F0502020204030204" pitchFamily="34" charset="0"/>
                <a:cs typeface="Calibri" panose="020F0502020204030204" pitchFamily="34" charset="0"/>
              </a:rPr>
              <a:t> – wysokość rat</a:t>
            </a:r>
            <a:endParaRPr lang="pl-PL" sz="2000" dirty="0">
              <a:latin typeface="Calibri" panose="020F0502020204030204" pitchFamily="34" charset="0"/>
              <a:cs typeface="Calibri" panose="020F0502020204030204" pitchFamily="34" charset="0"/>
            </a:endParaRPr>
          </a:p>
          <a:p>
            <a:pPr marL="0" indent="0">
              <a:buNone/>
            </a:pPr>
            <a:r>
              <a:rPr lang="pl-PL" sz="2000" dirty="0">
                <a:latin typeface="Calibri" panose="020F0502020204030204" pitchFamily="34" charset="0"/>
                <a:cs typeface="Calibri" panose="020F0502020204030204" pitchFamily="34" charset="0"/>
              </a:rPr>
              <a:t>der </a:t>
            </a:r>
            <a:r>
              <a:rPr lang="pl-PL" sz="2000" dirty="0" err="1">
                <a:latin typeface="Calibri" panose="020F0502020204030204" pitchFamily="34" charset="0"/>
                <a:cs typeface="Calibri" panose="020F0502020204030204" pitchFamily="34" charset="0"/>
              </a:rPr>
              <a:t>Vertrag</a:t>
            </a:r>
            <a:r>
              <a:rPr lang="pl-PL" sz="2000" dirty="0">
                <a:latin typeface="Calibri" panose="020F0502020204030204" pitchFamily="34" charset="0"/>
                <a:cs typeface="Calibri" panose="020F0502020204030204" pitchFamily="34" charset="0"/>
              </a:rPr>
              <a:t> – umowa</a:t>
            </a:r>
            <a:endParaRPr lang="pl-PL" sz="2000" dirty="0">
              <a:latin typeface="Calibri" panose="020F0502020204030204" pitchFamily="34" charset="0"/>
              <a:cs typeface="Calibri" panose="020F0502020204030204" pitchFamily="34" charset="0"/>
            </a:endParaRPr>
          </a:p>
          <a:p>
            <a:pPr marL="0" indent="0">
              <a:buNone/>
            </a:pPr>
            <a:r>
              <a:rPr lang="pl-PL" sz="2000" dirty="0" err="1">
                <a:latin typeface="Calibri" panose="020F0502020204030204" pitchFamily="34" charset="0"/>
                <a:cs typeface="Calibri" panose="020F0502020204030204" pitchFamily="34" charset="0"/>
              </a:rPr>
              <a:t>vereinbaren</a:t>
            </a:r>
            <a:r>
              <a:rPr lang="pl-PL" sz="2000" dirty="0">
                <a:latin typeface="Calibri" panose="020F0502020204030204" pitchFamily="34" charset="0"/>
                <a:cs typeface="Calibri" panose="020F0502020204030204" pitchFamily="34" charset="0"/>
              </a:rPr>
              <a:t> – uzgadniać</a:t>
            </a:r>
            <a:endParaRPr lang="pl-PL" sz="2000" dirty="0">
              <a:latin typeface="Calibri" panose="020F0502020204030204" pitchFamily="34" charset="0"/>
              <a:cs typeface="Calibri" panose="020F0502020204030204" pitchFamily="34" charset="0"/>
            </a:endParaRPr>
          </a:p>
          <a:p>
            <a:pPr marL="0" indent="0">
              <a:buNone/>
            </a:pPr>
            <a:r>
              <a:rPr lang="pl-PL" sz="2000" dirty="0" err="1">
                <a:latin typeface="Calibri" panose="020F0502020204030204" pitchFamily="34" charset="0"/>
                <a:cs typeface="Calibri" panose="020F0502020204030204" pitchFamily="34" charset="0"/>
              </a:rPr>
              <a:t>angeboten</a:t>
            </a:r>
            <a:r>
              <a:rPr lang="pl-PL" sz="2000" dirty="0">
                <a:latin typeface="Calibri" panose="020F0502020204030204" pitchFamily="34" charset="0"/>
                <a:cs typeface="Calibri" panose="020F0502020204030204" pitchFamily="34" charset="0"/>
              </a:rPr>
              <a:t> - zaoferowany</a:t>
            </a:r>
            <a:endParaRPr lang="pl-PL" sz="2000" dirty="0">
              <a:latin typeface="Calibri" panose="020F0502020204030204" pitchFamily="34" charset="0"/>
              <a:cs typeface="Calibri" panose="020F0502020204030204" pitchFamily="34" charset="0"/>
            </a:endParaRPr>
          </a:p>
          <a:p>
            <a:pPr marL="0" indent="0">
              <a:buNone/>
            </a:pPr>
            <a:r>
              <a:rPr lang="pl-PL" sz="2000" dirty="0">
                <a:latin typeface="Calibri" panose="020F0502020204030204" pitchFamily="34" charset="0"/>
                <a:cs typeface="Calibri" panose="020F0502020204030204" pitchFamily="34" charset="0"/>
              </a:rPr>
              <a:t>der </a:t>
            </a:r>
            <a:r>
              <a:rPr lang="pl-PL" sz="2000" dirty="0" err="1">
                <a:latin typeface="Calibri" panose="020F0502020204030204" pitchFamily="34" charset="0"/>
                <a:cs typeface="Calibri" panose="020F0502020204030204" pitchFamily="34" charset="0"/>
              </a:rPr>
              <a:t>Sofortkredit</a:t>
            </a:r>
            <a:r>
              <a:rPr lang="pl-PL" sz="2000" dirty="0">
                <a:latin typeface="Calibri" panose="020F0502020204030204" pitchFamily="34" charset="0"/>
                <a:cs typeface="Calibri" panose="020F0502020204030204" pitchFamily="34" charset="0"/>
              </a:rPr>
              <a:t> – </a:t>
            </a:r>
            <a:r>
              <a:rPr lang="pl-PL" sz="2000" dirty="0" err="1">
                <a:latin typeface="Calibri" panose="020F0502020204030204" pitchFamily="34" charset="0"/>
                <a:cs typeface="Calibri" panose="020F0502020204030204" pitchFamily="34" charset="0"/>
              </a:rPr>
              <a:t>natychmaistowa</a:t>
            </a:r>
            <a:r>
              <a:rPr lang="pl-PL" sz="2000" dirty="0">
                <a:latin typeface="Calibri" panose="020F0502020204030204" pitchFamily="34" charset="0"/>
                <a:cs typeface="Calibri" panose="020F0502020204030204" pitchFamily="34" charset="0"/>
              </a:rPr>
              <a:t> pożyczka</a:t>
            </a:r>
            <a:endParaRPr lang="pl-PL" sz="2000" dirty="0">
              <a:latin typeface="Calibri" panose="020F0502020204030204" pitchFamily="34" charset="0"/>
              <a:cs typeface="Calibri" panose="020F0502020204030204" pitchFamily="34" charset="0"/>
            </a:endParaRPr>
          </a:p>
          <a:p>
            <a:pPr marL="0" indent="0">
              <a:buNone/>
            </a:pPr>
            <a:r>
              <a:rPr lang="pl-PL" sz="2000" dirty="0" err="1">
                <a:latin typeface="Calibri" panose="020F0502020204030204" pitchFamily="34" charset="0"/>
                <a:cs typeface="Calibri" panose="020F0502020204030204" pitchFamily="34" charset="0"/>
              </a:rPr>
              <a:t>die</a:t>
            </a:r>
            <a:r>
              <a:rPr lang="pl-PL" sz="2000" dirty="0">
                <a:latin typeface="Calibri" panose="020F0502020204030204" pitchFamily="34" charset="0"/>
                <a:cs typeface="Calibri" panose="020F0502020204030204" pitchFamily="34" charset="0"/>
              </a:rPr>
              <a:t> </a:t>
            </a:r>
            <a:r>
              <a:rPr lang="pl-PL" sz="2000" dirty="0" err="1">
                <a:latin typeface="Calibri" panose="020F0502020204030204" pitchFamily="34" charset="0"/>
                <a:cs typeface="Calibri" panose="020F0502020204030204" pitchFamily="34" charset="0"/>
              </a:rPr>
              <a:t>Kreditvergabe</a:t>
            </a:r>
            <a:r>
              <a:rPr lang="pl-PL" sz="2000" dirty="0">
                <a:latin typeface="Calibri" panose="020F0502020204030204" pitchFamily="34" charset="0"/>
                <a:cs typeface="Calibri" panose="020F0502020204030204" pitchFamily="34" charset="0"/>
              </a:rPr>
              <a:t> – udzielanie </a:t>
            </a:r>
            <a:r>
              <a:rPr lang="pl-PL" sz="2000" dirty="0" err="1">
                <a:latin typeface="Calibri" panose="020F0502020204030204" pitchFamily="34" charset="0"/>
                <a:cs typeface="Calibri" panose="020F0502020204030204" pitchFamily="34" charset="0"/>
              </a:rPr>
              <a:t>kredtów</a:t>
            </a:r>
            <a:endParaRPr lang="pl-PL" sz="2000" dirty="0">
              <a:latin typeface="Calibri" panose="020F0502020204030204" pitchFamily="34" charset="0"/>
              <a:cs typeface="Calibri" panose="020F0502020204030204" pitchFamily="34" charset="0"/>
            </a:endParaRPr>
          </a:p>
          <a:p>
            <a:pPr marL="0" indent="0">
              <a:buNone/>
            </a:pPr>
            <a:r>
              <a:rPr lang="pl-PL" sz="2000" dirty="0" err="1">
                <a:latin typeface="Calibri" panose="020F0502020204030204" pitchFamily="34" charset="0"/>
                <a:cs typeface="Calibri" panose="020F0502020204030204" pitchFamily="34" charset="0"/>
              </a:rPr>
              <a:t>die</a:t>
            </a:r>
            <a:r>
              <a:rPr lang="pl-PL" sz="2000" dirty="0">
                <a:latin typeface="Calibri" panose="020F0502020204030204" pitchFamily="34" charset="0"/>
                <a:cs typeface="Calibri" panose="020F0502020204030204" pitchFamily="34" charset="0"/>
              </a:rPr>
              <a:t> </a:t>
            </a:r>
            <a:r>
              <a:rPr lang="pl-PL" sz="2000" dirty="0" err="1">
                <a:latin typeface="Calibri" panose="020F0502020204030204" pitchFamily="34" charset="0"/>
                <a:cs typeface="Calibri" panose="020F0502020204030204" pitchFamily="34" charset="0"/>
              </a:rPr>
              <a:t>Aussicht</a:t>
            </a:r>
            <a:r>
              <a:rPr lang="pl-PL" sz="2000" dirty="0">
                <a:latin typeface="Calibri" panose="020F0502020204030204" pitchFamily="34" charset="0"/>
                <a:cs typeface="Calibri" panose="020F0502020204030204" pitchFamily="34" charset="0"/>
              </a:rPr>
              <a:t> – perspektywa</a:t>
            </a:r>
            <a:endParaRPr lang="pl-PL" sz="2000" dirty="0">
              <a:latin typeface="Calibri" panose="020F0502020204030204" pitchFamily="34" charset="0"/>
              <a:cs typeface="Calibri" panose="020F0502020204030204" pitchFamily="34" charset="0"/>
            </a:endParaRPr>
          </a:p>
          <a:p>
            <a:pPr marL="0" indent="0">
              <a:buNone/>
            </a:pPr>
            <a:endParaRPr lang="pl-P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sz="4400" dirty="0" err="1">
                <a:latin typeface="Cooper Black" panose="0208090404030B020404" pitchFamily="18" charset="0"/>
                <a:cs typeface="Calibri" panose="020F0502020204030204" pitchFamily="34" charset="0"/>
              </a:rPr>
              <a:t>Quellen</a:t>
            </a:r>
            <a:br>
              <a:rPr lang="pl-PL" sz="3200" dirty="0">
                <a:latin typeface="Calibri" panose="020F0502020204030204" pitchFamily="34" charset="0"/>
                <a:cs typeface="Calibri" panose="020F0502020204030204" pitchFamily="34" charset="0"/>
              </a:rPr>
            </a:br>
            <a:endParaRPr lang="pl-PL" dirty="0"/>
          </a:p>
        </p:txBody>
      </p:sp>
      <p:sp>
        <p:nvSpPr>
          <p:cNvPr id="3" name="Symbol zastępczy zawartości 2"/>
          <p:cNvSpPr>
            <a:spLocks noGrp="1"/>
          </p:cNvSpPr>
          <p:nvPr>
            <p:ph idx="1"/>
          </p:nvPr>
        </p:nvSpPr>
        <p:spPr/>
        <p:txBody>
          <a:bodyPr/>
          <a:lstStyle/>
          <a:p>
            <a:pPr marL="0" indent="0" algn="just">
              <a:lnSpc>
                <a:spcPct val="107000"/>
              </a:lnSpc>
              <a:spcAft>
                <a:spcPts val="800"/>
              </a:spcAft>
              <a:buNone/>
            </a:pPr>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lnSpc>
                <a:spcPct val="107000"/>
              </a:lnSpc>
              <a:spcAft>
                <a:spcPts val="800"/>
              </a:spcAft>
              <a:buNone/>
            </a:pPr>
            <a:r>
              <a:rPr lang="pl-PL" sz="2400" u="sng" kern="100" dirty="0" err="1">
                <a:solidFill>
                  <a:srgbClr val="0000FF"/>
                </a:solidFill>
                <a:effectLst/>
                <a:latin typeface="Calibri" panose="020F0502020204030204" pitchFamily="34" charset="0"/>
                <a:ea typeface="Aptos" panose="020B0004020202020204" pitchFamily="34" charset="0"/>
                <a:cs typeface="Calibri" panose="020F0502020204030204" pitchFamily="34" charset="0"/>
                <a:hlinkClick r:id="rId1"/>
              </a:rPr>
              <a:t>Kreditvergleich</a:t>
            </a:r>
            <a:r>
              <a:rPr lang="pl-PL" sz="2400" u="sng" kern="100" dirty="0">
                <a:solidFill>
                  <a:srgbClr val="0000FF"/>
                </a:solidFill>
                <a:effectLst/>
                <a:latin typeface="Calibri" panose="020F0502020204030204" pitchFamily="34" charset="0"/>
                <a:ea typeface="Aptos" panose="020B0004020202020204" pitchFamily="34" charset="0"/>
                <a:cs typeface="Calibri" panose="020F0502020204030204" pitchFamily="34" charset="0"/>
                <a:hlinkClick r:id="rId1"/>
              </a:rPr>
              <a:t> 2023: </a:t>
            </a:r>
            <a:r>
              <a:rPr lang="pl-PL" sz="2400" u="sng" kern="100" dirty="0" err="1">
                <a:solidFill>
                  <a:srgbClr val="0000FF"/>
                </a:solidFill>
                <a:effectLst/>
                <a:latin typeface="Calibri" panose="020F0502020204030204" pitchFamily="34" charset="0"/>
                <a:ea typeface="Aptos" panose="020B0004020202020204" pitchFamily="34" charset="0"/>
                <a:cs typeface="Calibri" panose="020F0502020204030204" pitchFamily="34" charset="0"/>
                <a:hlinkClick r:id="rId1"/>
              </a:rPr>
              <a:t>Hier</a:t>
            </a:r>
            <a:r>
              <a:rPr lang="pl-PL" sz="2400" u="sng" kern="100" dirty="0">
                <a:solidFill>
                  <a:srgbClr val="0000FF"/>
                </a:solidFill>
                <a:effectLst/>
                <a:latin typeface="Calibri" panose="020F0502020204030204" pitchFamily="34" charset="0"/>
                <a:ea typeface="Aptos" panose="020B0004020202020204" pitchFamily="34" charset="0"/>
                <a:cs typeface="Calibri" panose="020F0502020204030204" pitchFamily="34" charset="0"/>
                <a:hlinkClick r:id="rId1"/>
              </a:rPr>
              <a:t> den </a:t>
            </a:r>
            <a:r>
              <a:rPr lang="pl-PL" sz="2400" u="sng" kern="100" dirty="0" err="1">
                <a:solidFill>
                  <a:srgbClr val="0000FF"/>
                </a:solidFill>
                <a:effectLst/>
                <a:latin typeface="Calibri" panose="020F0502020204030204" pitchFamily="34" charset="0"/>
                <a:ea typeface="Aptos" panose="020B0004020202020204" pitchFamily="34" charset="0"/>
                <a:cs typeface="Calibri" panose="020F0502020204030204" pitchFamily="34" charset="0"/>
                <a:hlinkClick r:id="rId1"/>
              </a:rPr>
              <a:t>besten</a:t>
            </a:r>
            <a:r>
              <a:rPr lang="pl-PL" sz="2400" u="sng" kern="100" dirty="0">
                <a:solidFill>
                  <a:srgbClr val="0000FF"/>
                </a:solidFill>
                <a:effectLst/>
                <a:latin typeface="Calibri" panose="020F0502020204030204" pitchFamily="34" charset="0"/>
                <a:ea typeface="Aptos" panose="020B0004020202020204" pitchFamily="34" charset="0"/>
                <a:cs typeface="Calibri" panose="020F0502020204030204" pitchFamily="34" charset="0"/>
                <a:hlinkClick r:id="rId1"/>
              </a:rPr>
              <a:t> </a:t>
            </a:r>
            <a:r>
              <a:rPr lang="pl-PL" sz="2400" u="sng" kern="100" dirty="0" err="1">
                <a:solidFill>
                  <a:srgbClr val="0000FF"/>
                </a:solidFill>
                <a:effectLst/>
                <a:latin typeface="Calibri" panose="020F0502020204030204" pitchFamily="34" charset="0"/>
                <a:ea typeface="Aptos" panose="020B0004020202020204" pitchFamily="34" charset="0"/>
                <a:cs typeface="Calibri" panose="020F0502020204030204" pitchFamily="34" charset="0"/>
                <a:hlinkClick r:id="rId1"/>
              </a:rPr>
              <a:t>Kredit</a:t>
            </a:r>
            <a:r>
              <a:rPr lang="pl-PL" sz="2400" u="sng" kern="100" dirty="0">
                <a:solidFill>
                  <a:srgbClr val="0000FF"/>
                </a:solidFill>
                <a:effectLst/>
                <a:latin typeface="Calibri" panose="020F0502020204030204" pitchFamily="34" charset="0"/>
                <a:ea typeface="Aptos" panose="020B0004020202020204" pitchFamily="34" charset="0"/>
                <a:cs typeface="Calibri" panose="020F0502020204030204" pitchFamily="34" charset="0"/>
                <a:hlinkClick r:id="rId1"/>
              </a:rPr>
              <a:t> </a:t>
            </a:r>
            <a:r>
              <a:rPr lang="pl-PL" sz="2400" u="sng" kern="100" dirty="0" err="1">
                <a:solidFill>
                  <a:srgbClr val="0000FF"/>
                </a:solidFill>
                <a:effectLst/>
                <a:latin typeface="Calibri" panose="020F0502020204030204" pitchFamily="34" charset="0"/>
                <a:ea typeface="Aptos" panose="020B0004020202020204" pitchFamily="34" charset="0"/>
                <a:cs typeface="Calibri" panose="020F0502020204030204" pitchFamily="34" charset="0"/>
                <a:hlinkClick r:id="rId1"/>
              </a:rPr>
              <a:t>finden</a:t>
            </a:r>
            <a:r>
              <a:rPr lang="pl-PL" sz="2400" u="sng" kern="100" dirty="0">
                <a:solidFill>
                  <a:srgbClr val="0000FF"/>
                </a:solidFill>
                <a:effectLst/>
                <a:latin typeface="Calibri" panose="020F0502020204030204" pitchFamily="34" charset="0"/>
                <a:ea typeface="Aptos" panose="020B0004020202020204" pitchFamily="34" charset="0"/>
                <a:cs typeface="Calibri" panose="020F0502020204030204" pitchFamily="34" charset="0"/>
                <a:hlinkClick r:id="rId1"/>
              </a:rPr>
              <a:t> - FOCUS online</a:t>
            </a:r>
            <a:endParaRPr lang="pl-PL" sz="2400" kern="100" dirty="0">
              <a:effectLst/>
              <a:latin typeface="Calibri" panose="020F0502020204030204" pitchFamily="34" charset="0"/>
              <a:ea typeface="Aptos" panose="020B0004020202020204" pitchFamily="34" charset="0"/>
              <a:cs typeface="Calibri" panose="020F0502020204030204" pitchFamily="34" charset="0"/>
            </a:endParaRPr>
          </a:p>
          <a:p>
            <a:pPr marL="0" indent="0">
              <a:lnSpc>
                <a:spcPct val="107000"/>
              </a:lnSpc>
              <a:spcAft>
                <a:spcPts val="800"/>
              </a:spcAft>
              <a:buNone/>
            </a:pPr>
            <a:r>
              <a:rPr lang="pl-PL" sz="2400" u="sng" kern="100" dirty="0">
                <a:solidFill>
                  <a:srgbClr val="0000FF"/>
                </a:solidFill>
                <a:effectLst/>
                <a:latin typeface="Calibri" panose="020F0502020204030204" pitchFamily="34" charset="0"/>
                <a:ea typeface="Aptos" panose="020B0004020202020204" pitchFamily="34" charset="0"/>
                <a:cs typeface="Calibri" panose="020F0502020204030204" pitchFamily="34" charset="0"/>
                <a:hlinkClick r:id="rId2"/>
              </a:rPr>
              <a:t>Słownik niemiecko-polski, słownik niemiecki online - </a:t>
            </a:r>
            <a:r>
              <a:rPr lang="pl-PL" sz="2400" u="sng" kern="100" dirty="0" err="1">
                <a:solidFill>
                  <a:srgbClr val="0000FF"/>
                </a:solidFill>
                <a:effectLst/>
                <a:latin typeface="Calibri" panose="020F0502020204030204" pitchFamily="34" charset="0"/>
                <a:ea typeface="Aptos" panose="020B0004020202020204" pitchFamily="34" charset="0"/>
                <a:cs typeface="Calibri" panose="020F0502020204030204" pitchFamily="34" charset="0"/>
                <a:hlinkClick r:id="rId2"/>
              </a:rPr>
              <a:t>Diki</a:t>
            </a:r>
            <a:endParaRPr lang="pl-PL" sz="2400" kern="100" dirty="0">
              <a:effectLst/>
              <a:latin typeface="Calibri" panose="020F0502020204030204" pitchFamily="34" charset="0"/>
              <a:ea typeface="Aptos" panose="020B0004020202020204" pitchFamily="34" charset="0"/>
              <a:cs typeface="Calibri" panose="020F0502020204030204" pitchFamily="34" charset="0"/>
            </a:endParaRPr>
          </a:p>
          <a:p>
            <a:pPr marL="0" indent="0">
              <a:buNone/>
            </a:pPr>
            <a:endParaRPr lang="pl-PL" dirty="0"/>
          </a:p>
        </p:txBody>
      </p:sp>
      <p:sp>
        <p:nvSpPr>
          <p:cNvPr id="6" name="Symbol zastępczy numeru slajdu 5"/>
          <p:cNvSpPr>
            <a:spLocks noGrp="1"/>
          </p:cNvSpPr>
          <p:nvPr>
            <p:ph type="sldNum" sz="quarter" idx="12"/>
          </p:nvPr>
        </p:nvSpPr>
        <p:spPr/>
        <p:txBody>
          <a:bodyPr/>
          <a:lstStyle/>
          <a:p>
            <a:fld id="{C68AC1EC-23E2-4F0E-A5A4-674EC8DB954E}" type="slidenum">
              <a:rPr lang="en-US" smtClean="0"/>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71108" y="588244"/>
            <a:ext cx="10449784" cy="2840755"/>
          </a:xfrm>
        </p:spPr>
        <p:txBody>
          <a:bodyPr>
            <a:normAutofit/>
          </a:bodyPr>
          <a:lstStyle/>
          <a:p>
            <a:pPr algn="ctr"/>
            <a:r>
              <a:rPr lang="de-DE" sz="4800" b="1" dirty="0">
                <a:latin typeface="Calibri" panose="020F0502020204030204" pitchFamily="34" charset="0"/>
                <a:cs typeface="Calibri" panose="020F0502020204030204" pitchFamily="34" charset="0"/>
              </a:rPr>
              <a:t>Vielen Dank für Ihre Aufmerksamkeit</a:t>
            </a:r>
            <a:endParaRPr lang="pl-PL" sz="4800" b="1" dirty="0">
              <a:latin typeface="Calibri" panose="020F0502020204030204" pitchFamily="34" charset="0"/>
              <a:cs typeface="Calibri" panose="020F0502020204030204" pitchFamily="34" charset="0"/>
            </a:endParaRPr>
          </a:p>
        </p:txBody>
      </p:sp>
      <p:sp>
        <p:nvSpPr>
          <p:cNvPr id="6" name="Symbol zastępczy numeru slajdu 5"/>
          <p:cNvSpPr>
            <a:spLocks noGrp="1"/>
          </p:cNvSpPr>
          <p:nvPr>
            <p:ph type="sldNum" sz="quarter" idx="12"/>
          </p:nvPr>
        </p:nvSpPr>
        <p:spPr/>
        <p:txBody>
          <a:bodyPr/>
          <a:lstStyle/>
          <a:p>
            <a:fld id="{C68AC1EC-23E2-4F0E-A5A4-674EC8DB954E}" type="slidenum">
              <a:rPr lang="en-US" smtClean="0"/>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a:xfrm>
            <a:off x="706721" y="0"/>
            <a:ext cx="10449784" cy="1265928"/>
          </a:xfrm>
        </p:spPr>
        <p:txBody>
          <a:bodyPr>
            <a:normAutofit/>
          </a:bodyPr>
          <a:lstStyle/>
          <a:p>
            <a:pPr algn="ctr"/>
            <a:r>
              <a:rPr lang="pl-PL" sz="4400" dirty="0">
                <a:latin typeface="Cooper Black" panose="0208090404030B020404" pitchFamily="18" charset="0"/>
              </a:rPr>
              <a:t>AGENDA</a:t>
            </a:r>
            <a:endParaRPr lang="pl-PL" sz="4400" dirty="0">
              <a:latin typeface="Cooper Black" panose="0208090404030B020404" pitchFamily="18" charset="0"/>
            </a:endParaRPr>
          </a:p>
        </p:txBody>
      </p:sp>
      <p:sp>
        <p:nvSpPr>
          <p:cNvPr id="8" name="Symbol zastępczy zawartości 7"/>
          <p:cNvSpPr>
            <a:spLocks noGrp="1"/>
          </p:cNvSpPr>
          <p:nvPr>
            <p:ph idx="1"/>
          </p:nvPr>
        </p:nvSpPr>
        <p:spPr>
          <a:xfrm>
            <a:off x="877824" y="1571946"/>
            <a:ext cx="10442448" cy="4869951"/>
          </a:xfrm>
        </p:spPr>
        <p:txBody>
          <a:bodyPr/>
          <a:lstStyle/>
          <a:p>
            <a:pPr marL="342900" indent="-342900">
              <a:lnSpc>
                <a:spcPct val="100000"/>
              </a:lnSpc>
              <a:buFont typeface="+mj-lt"/>
              <a:buAutoNum type="arabicPeriod"/>
            </a:pPr>
            <a:r>
              <a:rPr lang="pl-PL" sz="2400" dirty="0" err="1">
                <a:latin typeface="Calibri" panose="020F0502020204030204" pitchFamily="34" charset="0"/>
                <a:cs typeface="Calibri" panose="020F0502020204030204" pitchFamily="34" charset="0"/>
              </a:rPr>
              <a:t>Verbraucherkredit</a:t>
            </a:r>
            <a:endParaRPr lang="pl-PL" sz="2400" dirty="0">
              <a:latin typeface="Calibri" panose="020F0502020204030204" pitchFamily="34" charset="0"/>
              <a:cs typeface="Calibri" panose="020F0502020204030204" pitchFamily="34" charset="0"/>
            </a:endParaRPr>
          </a:p>
          <a:p>
            <a:pPr marL="342900" indent="-342900">
              <a:lnSpc>
                <a:spcPct val="100000"/>
              </a:lnSpc>
              <a:buFont typeface="+mj-lt"/>
              <a:buAutoNum type="arabicPeriod"/>
            </a:pPr>
            <a:r>
              <a:rPr lang="pl-PL" sz="2400" dirty="0" err="1">
                <a:latin typeface="Calibri" panose="020F0502020204030204" pitchFamily="34" charset="0"/>
                <a:cs typeface="Calibri" panose="020F0502020204030204" pitchFamily="34" charset="0"/>
              </a:rPr>
              <a:t>Ratenkredit</a:t>
            </a:r>
            <a:endParaRPr lang="pl-PL" sz="2400" dirty="0">
              <a:latin typeface="Calibri" panose="020F0502020204030204" pitchFamily="34" charset="0"/>
              <a:cs typeface="Calibri" panose="020F0502020204030204" pitchFamily="34" charset="0"/>
            </a:endParaRPr>
          </a:p>
          <a:p>
            <a:pPr marL="342900" indent="-342900">
              <a:lnSpc>
                <a:spcPct val="100000"/>
              </a:lnSpc>
              <a:buFont typeface="+mj-lt"/>
              <a:buAutoNum type="arabicPeriod"/>
            </a:pPr>
            <a:r>
              <a:rPr lang="pl-PL" sz="2400" dirty="0">
                <a:latin typeface="Calibri" panose="020F0502020204030204" pitchFamily="34" charset="0"/>
                <a:cs typeface="Calibri" panose="020F0502020204030204" pitchFamily="34" charset="0"/>
              </a:rPr>
              <a:t>Online-</a:t>
            </a:r>
            <a:r>
              <a:rPr lang="pl-PL" sz="2400" dirty="0" err="1">
                <a:latin typeface="Calibri" panose="020F0502020204030204" pitchFamily="34" charset="0"/>
                <a:cs typeface="Calibri" panose="020F0502020204030204" pitchFamily="34" charset="0"/>
              </a:rPr>
              <a:t>Kredit</a:t>
            </a:r>
            <a:endParaRPr lang="pl-PL" sz="2400" dirty="0">
              <a:latin typeface="Calibri" panose="020F0502020204030204" pitchFamily="34" charset="0"/>
              <a:cs typeface="Calibri" panose="020F0502020204030204" pitchFamily="34" charset="0"/>
            </a:endParaRPr>
          </a:p>
          <a:p>
            <a:pPr marL="342900" indent="-342900">
              <a:lnSpc>
                <a:spcPct val="100000"/>
              </a:lnSpc>
              <a:buFont typeface="+mj-lt"/>
              <a:buAutoNum type="arabicPeriod"/>
            </a:pPr>
            <a:r>
              <a:rPr lang="pl-PL" sz="2400" dirty="0" err="1">
                <a:latin typeface="Calibri" panose="020F0502020204030204" pitchFamily="34" charset="0"/>
                <a:cs typeface="Calibri" panose="020F0502020204030204" pitchFamily="34" charset="0"/>
              </a:rPr>
              <a:t>Sofortkredit</a:t>
            </a:r>
            <a:endParaRPr lang="pl-PL" sz="2400" dirty="0">
              <a:latin typeface="Calibri" panose="020F0502020204030204" pitchFamily="34" charset="0"/>
              <a:cs typeface="Calibri" panose="020F0502020204030204" pitchFamily="34" charset="0"/>
            </a:endParaRPr>
          </a:p>
          <a:p>
            <a:pPr marL="342900" indent="-342900">
              <a:lnSpc>
                <a:spcPct val="100000"/>
              </a:lnSpc>
              <a:buFont typeface="+mj-lt"/>
              <a:buAutoNum type="arabicPeriod"/>
            </a:pPr>
            <a:r>
              <a:rPr lang="pl-PL" sz="2400" dirty="0" err="1">
                <a:latin typeface="Calibri" panose="020F0502020204030204" pitchFamily="34" charset="0"/>
                <a:cs typeface="Calibri" panose="020F0502020204030204" pitchFamily="34" charset="0"/>
              </a:rPr>
              <a:t>Minikredit</a:t>
            </a:r>
            <a:endParaRPr lang="pl-PL" sz="2400" dirty="0">
              <a:latin typeface="Calibri" panose="020F0502020204030204" pitchFamily="34" charset="0"/>
              <a:cs typeface="Calibri" panose="020F0502020204030204" pitchFamily="34" charset="0"/>
            </a:endParaRPr>
          </a:p>
          <a:p>
            <a:pPr marL="342900" indent="-342900">
              <a:lnSpc>
                <a:spcPct val="100000"/>
              </a:lnSpc>
              <a:buFont typeface="+mj-lt"/>
              <a:buAutoNum type="arabicPeriod"/>
            </a:pPr>
            <a:r>
              <a:rPr lang="pl-PL" sz="2400" dirty="0" err="1">
                <a:latin typeface="Calibri" panose="020F0502020204030204" pitchFamily="34" charset="0"/>
                <a:cs typeface="Calibri" panose="020F0502020204030204" pitchFamily="34" charset="0"/>
              </a:rPr>
              <a:t>Studienkredit</a:t>
            </a:r>
            <a:endParaRPr lang="pl-PL" sz="2400" dirty="0">
              <a:latin typeface="Calibri" panose="020F0502020204030204" pitchFamily="34" charset="0"/>
              <a:cs typeface="Calibri" panose="020F0502020204030204" pitchFamily="34" charset="0"/>
            </a:endParaRPr>
          </a:p>
          <a:p>
            <a:pPr marL="342900" indent="-342900">
              <a:lnSpc>
                <a:spcPct val="100000"/>
              </a:lnSpc>
              <a:buFont typeface="+mj-lt"/>
              <a:buAutoNum type="arabicPeriod"/>
            </a:pPr>
            <a:r>
              <a:rPr lang="pl-PL" sz="2400" dirty="0">
                <a:latin typeface="Calibri" panose="020F0502020204030204" pitchFamily="34" charset="0"/>
                <a:cs typeface="Calibri" panose="020F0502020204030204" pitchFamily="34" charset="0"/>
              </a:rPr>
              <a:t>Quiz</a:t>
            </a:r>
            <a:endParaRPr lang="pl-PL" sz="2400" dirty="0">
              <a:latin typeface="Calibri" panose="020F0502020204030204" pitchFamily="34" charset="0"/>
              <a:cs typeface="Calibri" panose="020F0502020204030204" pitchFamily="34" charset="0"/>
            </a:endParaRPr>
          </a:p>
          <a:p>
            <a:pPr marL="342900" indent="-342900">
              <a:lnSpc>
                <a:spcPct val="100000"/>
              </a:lnSpc>
              <a:buFont typeface="+mj-lt"/>
              <a:buAutoNum type="arabicPeriod"/>
            </a:pPr>
            <a:r>
              <a:rPr lang="pl-PL" sz="2400" dirty="0" err="1">
                <a:latin typeface="Calibri" panose="020F0502020204030204" pitchFamily="34" charset="0"/>
                <a:cs typeface="Calibri" panose="020F0502020204030204" pitchFamily="34" charset="0"/>
              </a:rPr>
              <a:t>Wörterbuch</a:t>
            </a:r>
            <a:endParaRPr lang="pl-PL" sz="2400" dirty="0">
              <a:latin typeface="Calibri" panose="020F0502020204030204" pitchFamily="34" charset="0"/>
              <a:cs typeface="Calibri" panose="020F0502020204030204" pitchFamily="34" charset="0"/>
            </a:endParaRPr>
          </a:p>
          <a:p>
            <a:pPr marL="342900" indent="-342900">
              <a:lnSpc>
                <a:spcPct val="100000"/>
              </a:lnSpc>
              <a:buFont typeface="+mj-lt"/>
              <a:buAutoNum type="arabicPeriod"/>
            </a:pPr>
            <a:r>
              <a:rPr lang="pl-PL" sz="2400" dirty="0" err="1">
                <a:latin typeface="Calibri" panose="020F0502020204030204" pitchFamily="34" charset="0"/>
                <a:cs typeface="Calibri" panose="020F0502020204030204" pitchFamily="34" charset="0"/>
              </a:rPr>
              <a:t>Quellen</a:t>
            </a:r>
            <a:endParaRPr lang="pl-PL" sz="2400" dirty="0">
              <a:latin typeface="Calibri" panose="020F0502020204030204" pitchFamily="34" charset="0"/>
              <a:cs typeface="Calibri" panose="020F0502020204030204" pitchFamily="34" charset="0"/>
            </a:endParaRPr>
          </a:p>
          <a:p>
            <a:pPr marL="342900" indent="-342900">
              <a:buAutoNum type="arabicPeriod"/>
            </a:pPr>
            <a:endParaRPr lang="pl-PL" dirty="0"/>
          </a:p>
        </p:txBody>
      </p:sp>
      <p:sp>
        <p:nvSpPr>
          <p:cNvPr id="6" name="Symbol zastępczy numeru slajdu 5"/>
          <p:cNvSpPr>
            <a:spLocks noGrp="1"/>
          </p:cNvSpPr>
          <p:nvPr>
            <p:ph type="sldNum" sz="quarter" idx="12"/>
          </p:nvPr>
        </p:nvSpPr>
        <p:spPr/>
        <p:txBody>
          <a:bodyPr anchor="ctr">
            <a:normAutofit/>
          </a:bodyPr>
          <a:lstStyle/>
          <a:p>
            <a:pPr>
              <a:spcAft>
                <a:spcPts val="600"/>
              </a:spcAft>
            </a:pPr>
            <a:fld id="{C68AC1EC-23E2-4F0E-A5A4-674EC8DB954E}" type="slidenum">
              <a:rPr lang="en-US" smtClean="0"/>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77824" y="778673"/>
            <a:ext cx="10197718" cy="884629"/>
          </a:xfrm>
        </p:spPr>
        <p:txBody>
          <a:bodyPr anchor="t">
            <a:normAutofit/>
          </a:bodyPr>
          <a:lstStyle/>
          <a:p>
            <a:pPr algn="ctr"/>
            <a:r>
              <a:rPr lang="pl-PL" sz="4400" dirty="0" err="1">
                <a:latin typeface="Cooper Black" panose="0208090404030B020404" pitchFamily="18" charset="0"/>
              </a:rPr>
              <a:t>Verbraucherkredit</a:t>
            </a:r>
            <a:endParaRPr lang="pl-PL" sz="4400" dirty="0">
              <a:latin typeface="Cooper Black" panose="0208090404030B020404" pitchFamily="18" charset="0"/>
            </a:endParaRPr>
          </a:p>
        </p:txBody>
      </p:sp>
      <p:sp>
        <p:nvSpPr>
          <p:cNvPr id="3" name="Symbol zastępczy zawartości 2"/>
          <p:cNvSpPr>
            <a:spLocks noGrp="1"/>
          </p:cNvSpPr>
          <p:nvPr>
            <p:ph type="body" sz="half" idx="2"/>
          </p:nvPr>
        </p:nvSpPr>
        <p:spPr>
          <a:xfrm>
            <a:off x="551928" y="1962394"/>
            <a:ext cx="5424755" cy="3458305"/>
          </a:xfrm>
        </p:spPr>
        <p:txBody>
          <a:bodyPr anchor="b">
            <a:normAutofit/>
          </a:bodyPr>
          <a:lstStyle/>
          <a:p>
            <a:pPr marL="0" indent="0" algn="just">
              <a:buNone/>
            </a:pPr>
            <a:r>
              <a:rPr lang="pl-PL" sz="2400" dirty="0">
                <a:effectLst/>
                <a:latin typeface="Calibri" panose="020F0502020204030204" pitchFamily="34" charset="0"/>
                <a:cs typeface="Calibri" panose="020F0502020204030204" pitchFamily="34" charset="0"/>
              </a:rPr>
              <a:t>Der </a:t>
            </a:r>
            <a:r>
              <a:rPr lang="pl-PL" sz="2400" dirty="0" err="1">
                <a:effectLst/>
                <a:latin typeface="Calibri" panose="020F0502020204030204" pitchFamily="34" charset="0"/>
                <a:cs typeface="Calibri" panose="020F0502020204030204" pitchFamily="34" charset="0"/>
              </a:rPr>
              <a:t>Konsumentenkredit</a:t>
            </a:r>
            <a:r>
              <a:rPr lang="pl-PL" sz="2400" dirty="0">
                <a:effectLst/>
                <a:latin typeface="Calibri" panose="020F0502020204030204" pitchFamily="34" charset="0"/>
                <a:cs typeface="Calibri" panose="020F0502020204030204" pitchFamily="34" charset="0"/>
              </a:rPr>
              <a:t> </a:t>
            </a:r>
            <a:r>
              <a:rPr lang="pl-PL" sz="2400" dirty="0" err="1">
                <a:effectLst/>
                <a:latin typeface="Calibri" panose="020F0502020204030204" pitchFamily="34" charset="0"/>
                <a:cs typeface="Calibri" panose="020F0502020204030204" pitchFamily="34" charset="0"/>
              </a:rPr>
              <a:t>ist</a:t>
            </a:r>
            <a:r>
              <a:rPr lang="pl-PL" sz="2400" dirty="0">
                <a:effectLst/>
                <a:latin typeface="Calibri" panose="020F0502020204030204" pitchFamily="34" charset="0"/>
                <a:cs typeface="Calibri" panose="020F0502020204030204" pitchFamily="34" charset="0"/>
              </a:rPr>
              <a:t> </a:t>
            </a:r>
            <a:r>
              <a:rPr lang="pl-PL" sz="2400" dirty="0" err="1">
                <a:effectLst/>
                <a:latin typeface="Calibri" panose="020F0502020204030204" pitchFamily="34" charset="0"/>
                <a:cs typeface="Calibri" panose="020F0502020204030204" pitchFamily="34" charset="0"/>
              </a:rPr>
              <a:t>ein</a:t>
            </a:r>
            <a:r>
              <a:rPr lang="pl-PL" sz="2400" dirty="0">
                <a:effectLst/>
                <a:latin typeface="Calibri" panose="020F0502020204030204" pitchFamily="34" charset="0"/>
                <a:cs typeface="Calibri" panose="020F0502020204030204" pitchFamily="34" charset="0"/>
              </a:rPr>
              <a:t> </a:t>
            </a:r>
            <a:r>
              <a:rPr lang="pl-PL" sz="2400" dirty="0" err="1">
                <a:effectLst/>
                <a:latin typeface="Calibri" panose="020F0502020204030204" pitchFamily="34" charset="0"/>
                <a:cs typeface="Calibri" panose="020F0502020204030204" pitchFamily="34" charset="0"/>
              </a:rPr>
              <a:t>Kredit</a:t>
            </a:r>
            <a:r>
              <a:rPr lang="pl-PL" sz="2400" dirty="0">
                <a:effectLst/>
                <a:latin typeface="Calibri" panose="020F0502020204030204" pitchFamily="34" charset="0"/>
                <a:cs typeface="Calibri" panose="020F0502020204030204" pitchFamily="34" charset="0"/>
              </a:rPr>
              <a:t>, der </a:t>
            </a:r>
            <a:r>
              <a:rPr lang="pl-PL" sz="2400" dirty="0" err="1">
                <a:effectLst/>
                <a:latin typeface="Calibri" panose="020F0502020204030204" pitchFamily="34" charset="0"/>
                <a:cs typeface="Calibri" panose="020F0502020204030204" pitchFamily="34" charset="0"/>
              </a:rPr>
              <a:t>ausschließlich</a:t>
            </a:r>
            <a:r>
              <a:rPr lang="pl-PL" sz="2400" dirty="0">
                <a:effectLst/>
                <a:latin typeface="Calibri" panose="020F0502020204030204" pitchFamily="34" charset="0"/>
                <a:cs typeface="Calibri" panose="020F0502020204030204" pitchFamily="34" charset="0"/>
              </a:rPr>
              <a:t> von </a:t>
            </a:r>
            <a:r>
              <a:rPr lang="pl-PL" sz="2400" dirty="0" err="1">
                <a:effectLst/>
                <a:latin typeface="Calibri" panose="020F0502020204030204" pitchFamily="34" charset="0"/>
                <a:cs typeface="Calibri" panose="020F0502020204030204" pitchFamily="34" charset="0"/>
              </a:rPr>
              <a:t>privaten</a:t>
            </a:r>
            <a:r>
              <a:rPr lang="pl-PL" sz="2400" dirty="0">
                <a:effectLst/>
                <a:latin typeface="Calibri" panose="020F0502020204030204" pitchFamily="34" charset="0"/>
                <a:cs typeface="Calibri" panose="020F0502020204030204" pitchFamily="34" charset="0"/>
              </a:rPr>
              <a:t> Verbrauchern </a:t>
            </a:r>
            <a:r>
              <a:rPr lang="pl-PL" sz="2400" dirty="0" err="1">
                <a:effectLst/>
                <a:latin typeface="Calibri" panose="020F0502020204030204" pitchFamily="34" charset="0"/>
                <a:cs typeface="Calibri" panose="020F0502020204030204" pitchFamily="34" charset="0"/>
              </a:rPr>
              <a:t>zur</a:t>
            </a:r>
            <a:r>
              <a:rPr lang="pl-PL" sz="2400" dirty="0">
                <a:effectLst/>
                <a:latin typeface="Calibri" panose="020F0502020204030204" pitchFamily="34" charset="0"/>
                <a:cs typeface="Calibri" panose="020F0502020204030204" pitchFamily="34" charset="0"/>
              </a:rPr>
              <a:t> </a:t>
            </a:r>
            <a:r>
              <a:rPr lang="pl-PL" sz="2400" dirty="0" err="1">
                <a:effectLst/>
                <a:latin typeface="Calibri" panose="020F0502020204030204" pitchFamily="34" charset="0"/>
                <a:cs typeface="Calibri" panose="020F0502020204030204" pitchFamily="34" charset="0"/>
              </a:rPr>
              <a:t>Finanzierung</a:t>
            </a:r>
            <a:r>
              <a:rPr lang="pl-PL" sz="2400" dirty="0">
                <a:effectLst/>
                <a:latin typeface="Calibri" panose="020F0502020204030204" pitchFamily="34" charset="0"/>
                <a:cs typeface="Calibri" panose="020F0502020204030204" pitchFamily="34" charset="0"/>
              </a:rPr>
              <a:t> </a:t>
            </a:r>
            <a:r>
              <a:rPr lang="pl-PL" sz="2400" dirty="0" err="1">
                <a:effectLst/>
                <a:latin typeface="Calibri" panose="020F0502020204030204" pitchFamily="34" charset="0"/>
                <a:cs typeface="Calibri" panose="020F0502020204030204" pitchFamily="34" charset="0"/>
              </a:rPr>
              <a:t>privater</a:t>
            </a:r>
            <a:r>
              <a:rPr lang="pl-PL" sz="2400" dirty="0">
                <a:effectLst/>
                <a:latin typeface="Calibri" panose="020F0502020204030204" pitchFamily="34" charset="0"/>
                <a:cs typeface="Calibri" panose="020F0502020204030204" pitchFamily="34" charset="0"/>
              </a:rPr>
              <a:t> </a:t>
            </a:r>
            <a:r>
              <a:rPr lang="pl-PL" sz="2400" dirty="0" err="1">
                <a:effectLst/>
                <a:latin typeface="Calibri" panose="020F0502020204030204" pitchFamily="34" charset="0"/>
                <a:cs typeface="Calibri" panose="020F0502020204030204" pitchFamily="34" charset="0"/>
              </a:rPr>
              <a:t>Anschaffungen</a:t>
            </a:r>
            <a:r>
              <a:rPr lang="pl-PL" sz="2400" dirty="0">
                <a:effectLst/>
                <a:latin typeface="Calibri" panose="020F0502020204030204" pitchFamily="34" charset="0"/>
                <a:cs typeface="Calibri" panose="020F0502020204030204" pitchFamily="34" charset="0"/>
              </a:rPr>
              <a:t> aufgenommen </a:t>
            </a:r>
            <a:r>
              <a:rPr lang="pl-PL" sz="2400" dirty="0" err="1">
                <a:effectLst/>
                <a:latin typeface="Calibri" panose="020F0502020204030204" pitchFamily="34" charset="0"/>
                <a:cs typeface="Calibri" panose="020F0502020204030204" pitchFamily="34" charset="0"/>
              </a:rPr>
              <a:t>wird</a:t>
            </a:r>
            <a:r>
              <a:rPr lang="pl-PL" sz="2400" dirty="0">
                <a:effectLst/>
                <a:latin typeface="Calibri" panose="020F0502020204030204" pitchFamily="34" charset="0"/>
                <a:cs typeface="Calibri" panose="020F0502020204030204" pitchFamily="34" charset="0"/>
              </a:rPr>
              <a:t>. </a:t>
            </a:r>
            <a:r>
              <a:rPr lang="pl-PL" sz="2400" dirty="0" err="1">
                <a:effectLst/>
                <a:latin typeface="Calibri" panose="020F0502020204030204" pitchFamily="34" charset="0"/>
                <a:cs typeface="Calibri" panose="020F0502020204030204" pitchFamily="34" charset="0"/>
              </a:rPr>
              <a:t>Kredite</a:t>
            </a:r>
            <a:r>
              <a:rPr lang="pl-PL" sz="2400" dirty="0">
                <a:effectLst/>
                <a:latin typeface="Calibri" panose="020F0502020204030204" pitchFamily="34" charset="0"/>
                <a:cs typeface="Calibri" panose="020F0502020204030204" pitchFamily="34" charset="0"/>
              </a:rPr>
              <a:t> </a:t>
            </a:r>
            <a:r>
              <a:rPr lang="pl-PL" sz="2400" dirty="0" err="1">
                <a:effectLst/>
                <a:latin typeface="Calibri" panose="020F0502020204030204" pitchFamily="34" charset="0"/>
                <a:cs typeface="Calibri" panose="020F0502020204030204" pitchFamily="34" charset="0"/>
              </a:rPr>
              <a:t>werden</a:t>
            </a:r>
            <a:r>
              <a:rPr lang="pl-PL" sz="2400" dirty="0">
                <a:effectLst/>
                <a:latin typeface="Calibri" panose="020F0502020204030204" pitchFamily="34" charset="0"/>
                <a:cs typeface="Calibri" panose="020F0502020204030204" pitchFamily="34" charset="0"/>
              </a:rPr>
              <a:t> in der Regel von </a:t>
            </a:r>
            <a:r>
              <a:rPr lang="pl-PL" sz="2400" dirty="0" err="1">
                <a:effectLst/>
                <a:latin typeface="Calibri" panose="020F0502020204030204" pitchFamily="34" charset="0"/>
                <a:cs typeface="Calibri" panose="020F0502020204030204" pitchFamily="34" charset="0"/>
              </a:rPr>
              <a:t>Banken</a:t>
            </a:r>
            <a:r>
              <a:rPr lang="pl-PL" sz="2400" dirty="0">
                <a:effectLst/>
                <a:latin typeface="Calibri" panose="020F0502020204030204" pitchFamily="34" charset="0"/>
                <a:cs typeface="Calibri" panose="020F0502020204030204" pitchFamily="34" charset="0"/>
              </a:rPr>
              <a:t> </a:t>
            </a:r>
            <a:r>
              <a:rPr lang="pl-PL" sz="2400" dirty="0" err="1">
                <a:effectLst/>
                <a:latin typeface="Calibri" panose="020F0502020204030204" pitchFamily="34" charset="0"/>
                <a:cs typeface="Calibri" panose="020F0502020204030204" pitchFamily="34" charset="0"/>
              </a:rPr>
              <a:t>und</a:t>
            </a:r>
            <a:r>
              <a:rPr lang="pl-PL" sz="2400" dirty="0">
                <a:effectLst/>
                <a:latin typeface="Calibri" panose="020F0502020204030204" pitchFamily="34" charset="0"/>
                <a:cs typeface="Calibri" panose="020F0502020204030204" pitchFamily="34" charset="0"/>
              </a:rPr>
              <a:t> </a:t>
            </a:r>
            <a:r>
              <a:rPr lang="pl-PL" sz="2400" dirty="0" err="1">
                <a:effectLst/>
                <a:latin typeface="Calibri" panose="020F0502020204030204" pitchFamily="34" charset="0"/>
                <a:cs typeface="Calibri" panose="020F0502020204030204" pitchFamily="34" charset="0"/>
              </a:rPr>
              <a:t>Sparkassen</a:t>
            </a:r>
            <a:r>
              <a:rPr lang="pl-PL" sz="2400" dirty="0">
                <a:effectLst/>
                <a:latin typeface="Calibri" panose="020F0502020204030204" pitchFamily="34" charset="0"/>
                <a:cs typeface="Calibri" panose="020F0502020204030204" pitchFamily="34" charset="0"/>
              </a:rPr>
              <a:t> </a:t>
            </a:r>
            <a:r>
              <a:rPr lang="pl-PL" sz="2400" dirty="0" err="1">
                <a:effectLst/>
                <a:latin typeface="Calibri" panose="020F0502020204030204" pitchFamily="34" charset="0"/>
                <a:cs typeface="Calibri" panose="020F0502020204030204" pitchFamily="34" charset="0"/>
              </a:rPr>
              <a:t>vergeben</a:t>
            </a:r>
            <a:r>
              <a:rPr lang="pl-PL" sz="2400" dirty="0">
                <a:effectLst/>
                <a:latin typeface="Calibri" panose="020F0502020204030204" pitchFamily="34" charset="0"/>
                <a:cs typeface="Calibri" panose="020F0502020204030204" pitchFamily="34" charset="0"/>
              </a:rPr>
              <a:t>. </a:t>
            </a:r>
            <a:endParaRPr lang="pl-PL" sz="2400" dirty="0">
              <a:latin typeface="Calibri" panose="020F0502020204030204" pitchFamily="34" charset="0"/>
              <a:cs typeface="Calibri" panose="020F0502020204030204" pitchFamily="34" charset="0"/>
            </a:endParaRPr>
          </a:p>
        </p:txBody>
      </p:sp>
      <p:sp>
        <p:nvSpPr>
          <p:cNvPr id="6" name="Symbol zastępczy numeru slajdu 5"/>
          <p:cNvSpPr>
            <a:spLocks noGrp="1"/>
          </p:cNvSpPr>
          <p:nvPr>
            <p:ph type="sldNum" sz="quarter" idx="12"/>
          </p:nvPr>
        </p:nvSpPr>
        <p:spPr>
          <a:xfrm>
            <a:off x="11429999" y="6356350"/>
            <a:ext cx="521207" cy="365125"/>
          </a:xfrm>
        </p:spPr>
        <p:txBody>
          <a:bodyPr anchor="ctr">
            <a:normAutofit/>
          </a:bodyPr>
          <a:lstStyle/>
          <a:p>
            <a:pPr>
              <a:spcAft>
                <a:spcPts val="600"/>
              </a:spcAft>
            </a:pPr>
            <a:fld id="{C68AC1EC-23E2-4F0E-A5A4-674EC8DB954E}" type="slidenum">
              <a:rPr lang="en-US" smtClean="0"/>
            </a:fld>
            <a:endParaRPr lang="en-US"/>
          </a:p>
        </p:txBody>
      </p:sp>
      <p:pic>
        <p:nvPicPr>
          <p:cNvPr id="9" name="Obraz 8"/>
          <p:cNvPicPr>
            <a:picLocks noChangeAspect="1"/>
          </p:cNvPicPr>
          <p:nvPr/>
        </p:nvPicPr>
        <p:blipFill>
          <a:blip r:embed="rId1"/>
          <a:stretch>
            <a:fillRect/>
          </a:stretch>
        </p:blipFill>
        <p:spPr>
          <a:xfrm>
            <a:off x="7090880" y="2260315"/>
            <a:ext cx="4096035" cy="409603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63772" y="319088"/>
            <a:ext cx="10449784" cy="1265928"/>
          </a:xfrm>
        </p:spPr>
        <p:txBody>
          <a:bodyPr>
            <a:normAutofit/>
          </a:bodyPr>
          <a:lstStyle/>
          <a:p>
            <a:pPr algn="ctr"/>
            <a:r>
              <a:rPr lang="pl-PL" sz="4400" dirty="0" err="1">
                <a:latin typeface="Cooper Black" panose="0208090404030B020404" pitchFamily="18" charset="0"/>
                <a:cs typeface="Calibri" panose="020F0502020204030204" pitchFamily="34" charset="0"/>
              </a:rPr>
              <a:t>Ratenkredit</a:t>
            </a:r>
            <a:endParaRPr lang="pl-PL" sz="4400" dirty="0">
              <a:latin typeface="Cooper Black" panose="0208090404030B020404" pitchFamily="18" charset="0"/>
            </a:endParaRPr>
          </a:p>
        </p:txBody>
      </p:sp>
      <p:sp>
        <p:nvSpPr>
          <p:cNvPr id="3" name="Symbol zastępczy zawartości 2"/>
          <p:cNvSpPr>
            <a:spLocks noGrp="1"/>
          </p:cNvSpPr>
          <p:nvPr>
            <p:ph idx="1"/>
          </p:nvPr>
        </p:nvSpPr>
        <p:spPr>
          <a:xfrm>
            <a:off x="871108" y="2635093"/>
            <a:ext cx="10442448" cy="3903819"/>
          </a:xfrm>
        </p:spPr>
        <p:txBody>
          <a:bodyPr>
            <a:normAutofit/>
          </a:bodyPr>
          <a:lstStyle/>
          <a:p>
            <a:pPr marL="0" indent="0" algn="just">
              <a:buNone/>
            </a:pPr>
            <a:r>
              <a:rPr lang="de-DE" sz="2400" dirty="0">
                <a:latin typeface="Calibri" panose="020F0502020204030204" pitchFamily="34" charset="0"/>
                <a:cs typeface="Calibri" panose="020F0502020204030204" pitchFamily="34" charset="0"/>
              </a:rPr>
              <a:t>Dabei handelt es sich um eine Kreditform, bei der der geliehene Betrag in gleichen, regelmäßigen Raten über einen bestimmten Zeitraum zurückgezahlt wird. Die Rückzahlungsdauer und die Ratenbeträge werden vorab im Vertrag vereinbart. </a:t>
            </a:r>
            <a:endParaRPr lang="pl-PL" sz="2400" dirty="0">
              <a:latin typeface="Calibri" panose="020F0502020204030204" pitchFamily="34" charset="0"/>
              <a:cs typeface="Calibri" panose="020F0502020204030204" pitchFamily="34" charset="0"/>
            </a:endParaRPr>
          </a:p>
        </p:txBody>
      </p:sp>
      <p:sp>
        <p:nvSpPr>
          <p:cNvPr id="6" name="Symbol zastępczy numeru slajdu 5"/>
          <p:cNvSpPr>
            <a:spLocks noGrp="1"/>
          </p:cNvSpPr>
          <p:nvPr>
            <p:ph type="sldNum" sz="quarter" idx="12"/>
          </p:nvPr>
        </p:nvSpPr>
        <p:spPr/>
        <p:txBody>
          <a:bodyPr/>
          <a:lstStyle/>
          <a:p>
            <a:fld id="{C68AC1EC-23E2-4F0E-A5A4-674EC8DB954E}" type="slidenum">
              <a:rPr lang="en-US" smtClean="0"/>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71108" y="588245"/>
            <a:ext cx="10449784" cy="1265928"/>
          </a:xfrm>
        </p:spPr>
        <p:txBody>
          <a:bodyPr anchor="b">
            <a:normAutofit/>
          </a:bodyPr>
          <a:lstStyle/>
          <a:p>
            <a:pPr algn="ctr"/>
            <a:r>
              <a:rPr lang="pl-PL" sz="4400" dirty="0">
                <a:latin typeface="Cooper Black" panose="0208090404030B020404" pitchFamily="18" charset="0"/>
              </a:rPr>
              <a:t>Online-</a:t>
            </a:r>
            <a:r>
              <a:rPr lang="pl-PL" sz="4400" dirty="0" err="1">
                <a:latin typeface="Cooper Black" panose="0208090404030B020404" pitchFamily="18" charset="0"/>
              </a:rPr>
              <a:t>Kredit</a:t>
            </a:r>
            <a:br>
              <a:rPr lang="pl-PL" dirty="0"/>
            </a:br>
            <a:endParaRPr lang="pl-PL" dirty="0"/>
          </a:p>
        </p:txBody>
      </p:sp>
      <p:pic>
        <p:nvPicPr>
          <p:cNvPr id="7" name="Obraz 6"/>
          <p:cNvPicPr>
            <a:picLocks noChangeAspect="1"/>
          </p:cNvPicPr>
          <p:nvPr/>
        </p:nvPicPr>
        <p:blipFill rotWithShape="1">
          <a:blip r:embed="rId1"/>
          <a:srcRect l="17306" r="1" b="1"/>
          <a:stretch>
            <a:fillRect/>
          </a:stretch>
        </p:blipFill>
        <p:spPr>
          <a:xfrm>
            <a:off x="877824" y="2159175"/>
            <a:ext cx="4977453" cy="4017787"/>
          </a:xfrm>
          <a:prstGeom prst="rect">
            <a:avLst/>
          </a:prstGeom>
          <a:noFill/>
        </p:spPr>
      </p:pic>
      <p:sp>
        <p:nvSpPr>
          <p:cNvPr id="3" name="Symbol zastępczy zawartości 2"/>
          <p:cNvSpPr>
            <a:spLocks noGrp="1"/>
          </p:cNvSpPr>
          <p:nvPr>
            <p:ph sz="half" idx="2"/>
          </p:nvPr>
        </p:nvSpPr>
        <p:spPr>
          <a:xfrm>
            <a:off x="6749632" y="2994934"/>
            <a:ext cx="4159161" cy="4017787"/>
          </a:xfrm>
        </p:spPr>
        <p:txBody>
          <a:bodyPr>
            <a:normAutofit/>
          </a:bodyPr>
          <a:lstStyle/>
          <a:p>
            <a:pPr marL="0" indent="0" algn="just">
              <a:buNone/>
            </a:pPr>
            <a:r>
              <a:rPr lang="de-DE" sz="2400" dirty="0">
                <a:latin typeface="Calibri" panose="020F0502020204030204" pitchFamily="34" charset="0"/>
                <a:cs typeface="Calibri" panose="020F0502020204030204" pitchFamily="34" charset="0"/>
              </a:rPr>
              <a:t>Ein Online-Kredit ist meist ein Ratenkredit, der im Internet angeboten und vertrieben wird</a:t>
            </a:r>
            <a:r>
              <a:rPr lang="de-DE" dirty="0"/>
              <a:t>.</a:t>
            </a:r>
            <a:endParaRPr lang="pl-PL" dirty="0"/>
          </a:p>
        </p:txBody>
      </p:sp>
      <p:sp>
        <p:nvSpPr>
          <p:cNvPr id="6" name="Symbol zastępczy numeru slajdu 5"/>
          <p:cNvSpPr>
            <a:spLocks noGrp="1"/>
          </p:cNvSpPr>
          <p:nvPr>
            <p:ph type="sldNum" sz="quarter" idx="12"/>
          </p:nvPr>
        </p:nvSpPr>
        <p:spPr>
          <a:xfrm>
            <a:off x="11429999" y="6356350"/>
            <a:ext cx="521207" cy="365125"/>
          </a:xfrm>
        </p:spPr>
        <p:txBody>
          <a:bodyPr anchor="ctr">
            <a:normAutofit/>
          </a:bodyPr>
          <a:lstStyle/>
          <a:p>
            <a:pPr>
              <a:spcAft>
                <a:spcPts val="600"/>
              </a:spcAft>
            </a:pPr>
            <a:fld id="{C68AC1EC-23E2-4F0E-A5A4-674EC8DB954E}" type="slidenum">
              <a:rPr lang="en-US" smtClean="0"/>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sz="4400" dirty="0" err="1">
                <a:latin typeface="Cooper Black" panose="0208090404030B020404" pitchFamily="18" charset="0"/>
                <a:cs typeface="Calibri" panose="020F0502020204030204" pitchFamily="34" charset="0"/>
              </a:rPr>
              <a:t>Sofortkredit</a:t>
            </a:r>
            <a:br>
              <a:rPr lang="pl-PL" sz="3200" dirty="0">
                <a:latin typeface="Calibri" panose="020F0502020204030204" pitchFamily="34" charset="0"/>
                <a:cs typeface="Calibri" panose="020F0502020204030204" pitchFamily="34" charset="0"/>
              </a:rPr>
            </a:br>
            <a:endParaRPr lang="pl-PL" dirty="0"/>
          </a:p>
        </p:txBody>
      </p:sp>
      <p:sp>
        <p:nvSpPr>
          <p:cNvPr id="3" name="Symbol zastępczy zawartości 2"/>
          <p:cNvSpPr>
            <a:spLocks noGrp="1"/>
          </p:cNvSpPr>
          <p:nvPr>
            <p:ph idx="1"/>
          </p:nvPr>
        </p:nvSpPr>
        <p:spPr/>
        <p:txBody>
          <a:bodyPr>
            <a:normAutofit/>
          </a:bodyPr>
          <a:lstStyle/>
          <a:p>
            <a:pPr marL="0" indent="0" algn="just">
              <a:buNone/>
            </a:pPr>
            <a:r>
              <a:rPr lang="de-DE" sz="2400" dirty="0">
                <a:latin typeface="Calibri" panose="020F0502020204030204" pitchFamily="34" charset="0"/>
                <a:cs typeface="Calibri" panose="020F0502020204030204" pitchFamily="34" charset="0"/>
              </a:rPr>
              <a:t>Bei einem Sofortkredit wird eine besonders schnelle Kreditvergabe in Aussicht gestellt. Ein weiteres Merkmal des Sofortkredites besteht darin, dass er häufig im Internet vertrieben wird und der Kunde seine Kreditanfrage online übermittelt</a:t>
            </a:r>
            <a:r>
              <a:rPr lang="pl-PL" sz="2400" dirty="0">
                <a:latin typeface="Calibri" panose="020F0502020204030204" pitchFamily="34" charset="0"/>
                <a:cs typeface="Calibri" panose="020F0502020204030204" pitchFamily="34" charset="0"/>
              </a:rPr>
              <a:t>.</a:t>
            </a:r>
            <a:endParaRPr lang="pl-PL" sz="2400" dirty="0">
              <a:latin typeface="Calibri" panose="020F0502020204030204" pitchFamily="34" charset="0"/>
              <a:cs typeface="Calibri" panose="020F0502020204030204" pitchFamily="34" charset="0"/>
            </a:endParaRPr>
          </a:p>
        </p:txBody>
      </p:sp>
      <p:sp>
        <p:nvSpPr>
          <p:cNvPr id="6" name="Symbol zastępczy numeru slajdu 5"/>
          <p:cNvSpPr>
            <a:spLocks noGrp="1"/>
          </p:cNvSpPr>
          <p:nvPr>
            <p:ph type="sldNum" sz="quarter" idx="12"/>
          </p:nvPr>
        </p:nvSpPr>
        <p:spPr/>
        <p:txBody>
          <a:bodyPr/>
          <a:lstStyle/>
          <a:p>
            <a:fld id="{C68AC1EC-23E2-4F0E-A5A4-674EC8DB954E}" type="slidenum">
              <a:rPr lang="en-US" smtClean="0"/>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71108" y="824526"/>
            <a:ext cx="10449784" cy="1265928"/>
          </a:xfrm>
        </p:spPr>
        <p:txBody>
          <a:bodyPr anchor="b">
            <a:noAutofit/>
          </a:bodyPr>
          <a:lstStyle/>
          <a:p>
            <a:pPr algn="ctr"/>
            <a:r>
              <a:rPr lang="pl-PL" sz="4400" dirty="0" err="1">
                <a:latin typeface="Cooper Black" panose="0208090404030B020404" pitchFamily="18" charset="0"/>
              </a:rPr>
              <a:t>Minikredit</a:t>
            </a:r>
            <a:br>
              <a:rPr lang="pl-PL" sz="4400" dirty="0">
                <a:latin typeface="Cooper Black" panose="0208090404030B020404" pitchFamily="18" charset="0"/>
              </a:rPr>
            </a:br>
            <a:endParaRPr lang="pl-PL" sz="4400" dirty="0">
              <a:latin typeface="Cooper Black" panose="0208090404030B020404" pitchFamily="18" charset="0"/>
            </a:endParaRPr>
          </a:p>
        </p:txBody>
      </p:sp>
      <p:sp>
        <p:nvSpPr>
          <p:cNvPr id="3" name="Symbol zastępczy zawartości 2"/>
          <p:cNvSpPr>
            <a:spLocks noGrp="1"/>
          </p:cNvSpPr>
          <p:nvPr>
            <p:ph sz="half" idx="1"/>
          </p:nvPr>
        </p:nvSpPr>
        <p:spPr>
          <a:xfrm>
            <a:off x="877825" y="2159175"/>
            <a:ext cx="4896252" cy="4017787"/>
          </a:xfrm>
        </p:spPr>
        <p:txBody>
          <a:bodyPr>
            <a:normAutofit/>
          </a:bodyPr>
          <a:lstStyle/>
          <a:p>
            <a:pPr marL="0" indent="0" algn="just">
              <a:buNone/>
            </a:pPr>
            <a:r>
              <a:rPr lang="de-DE" sz="2400" dirty="0">
                <a:latin typeface="Calibri" panose="020F0502020204030204" pitchFamily="34" charset="0"/>
                <a:cs typeface="Calibri" panose="020F0502020204030204" pitchFamily="34" charset="0"/>
              </a:rPr>
              <a:t>Der Minikredit, auch als Kleinkredit oder Hausfrauenkredit bezeichnet, ist ein klassischer Ratenkredit, der sich durch einen geringen Kreditbetrag und eine kurze Laufzeit auszeichnet. Die Vergabe ist bereits ab einem Kreditbetrag von 500 Euro möglich.</a:t>
            </a:r>
            <a:endParaRPr lang="pl-PL" sz="2400" dirty="0">
              <a:latin typeface="Calibri" panose="020F0502020204030204" pitchFamily="34" charset="0"/>
              <a:cs typeface="Calibri" panose="020F0502020204030204" pitchFamily="34" charset="0"/>
            </a:endParaRPr>
          </a:p>
        </p:txBody>
      </p:sp>
      <p:pic>
        <p:nvPicPr>
          <p:cNvPr id="7" name="Obraz 6"/>
          <p:cNvPicPr>
            <a:picLocks noChangeAspect="1"/>
          </p:cNvPicPr>
          <p:nvPr/>
        </p:nvPicPr>
        <p:blipFill rotWithShape="1">
          <a:blip r:embed="rId1"/>
          <a:srcRect l="15319" r="14879" b="1"/>
          <a:stretch>
            <a:fillRect/>
          </a:stretch>
        </p:blipFill>
        <p:spPr>
          <a:xfrm>
            <a:off x="7074137" y="2159175"/>
            <a:ext cx="4414046" cy="3557052"/>
          </a:xfrm>
          <a:prstGeom prst="rect">
            <a:avLst/>
          </a:prstGeom>
          <a:noFill/>
        </p:spPr>
      </p:pic>
      <p:sp>
        <p:nvSpPr>
          <p:cNvPr id="6" name="Symbol zastępczy numeru slajdu 5"/>
          <p:cNvSpPr>
            <a:spLocks noGrp="1"/>
          </p:cNvSpPr>
          <p:nvPr>
            <p:ph type="sldNum" sz="quarter" idx="12"/>
          </p:nvPr>
        </p:nvSpPr>
        <p:spPr>
          <a:xfrm>
            <a:off x="11429999" y="6356350"/>
            <a:ext cx="521207" cy="365125"/>
          </a:xfrm>
        </p:spPr>
        <p:txBody>
          <a:bodyPr anchor="ctr">
            <a:normAutofit/>
          </a:bodyPr>
          <a:lstStyle/>
          <a:p>
            <a:pPr>
              <a:spcAft>
                <a:spcPts val="600"/>
              </a:spcAft>
            </a:pPr>
            <a:fld id="{C68AC1EC-23E2-4F0E-A5A4-674EC8DB954E}" type="slidenum">
              <a:rPr lang="en-US" smtClean="0"/>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sz="4400" dirty="0" err="1">
                <a:latin typeface="Cooper Black" panose="0208090404030B020404" pitchFamily="18" charset="0"/>
                <a:cs typeface="Calibri" panose="020F0502020204030204" pitchFamily="34" charset="0"/>
              </a:rPr>
              <a:t>Studienkredit</a:t>
            </a:r>
            <a:br>
              <a:rPr lang="pl-PL" sz="3200" dirty="0">
                <a:latin typeface="Calibri" panose="020F0502020204030204" pitchFamily="34" charset="0"/>
                <a:cs typeface="Calibri" panose="020F0502020204030204" pitchFamily="34" charset="0"/>
              </a:rPr>
            </a:br>
            <a:endParaRPr lang="pl-PL" dirty="0"/>
          </a:p>
        </p:txBody>
      </p:sp>
      <p:sp>
        <p:nvSpPr>
          <p:cNvPr id="3" name="Symbol zastępczy zawartości 2"/>
          <p:cNvSpPr>
            <a:spLocks noGrp="1"/>
          </p:cNvSpPr>
          <p:nvPr>
            <p:ph idx="1"/>
          </p:nvPr>
        </p:nvSpPr>
        <p:spPr>
          <a:xfrm>
            <a:off x="878444" y="2635093"/>
            <a:ext cx="10442448" cy="3903819"/>
          </a:xfrm>
        </p:spPr>
        <p:txBody>
          <a:bodyPr>
            <a:normAutofit/>
          </a:bodyPr>
          <a:lstStyle/>
          <a:p>
            <a:pPr marL="0" indent="0" algn="just">
              <a:buNone/>
            </a:pPr>
            <a:r>
              <a:rPr lang="de-DE" sz="2400" dirty="0">
                <a:latin typeface="Calibri" panose="020F0502020204030204" pitchFamily="34" charset="0"/>
                <a:cs typeface="Calibri" panose="020F0502020204030204" pitchFamily="34" charset="0"/>
              </a:rPr>
              <a:t>Ein Studienkredit ist ein spezieller Kredit für Studierende, der dabei hilft, Studiengebühren wie Studiengebühren, Bücher und den täglichen Lebensunterhalt zu decken. Dieses Darlehen hat in der Regel einen niedrigen Zinssatz und Sie beginnen mit der Rückzahlung erst nach Ihrem Abschluss.</a:t>
            </a:r>
            <a:endParaRPr lang="pl-PL" sz="2400" dirty="0">
              <a:latin typeface="Calibri" panose="020F0502020204030204" pitchFamily="34" charset="0"/>
              <a:cs typeface="Calibri" panose="020F0502020204030204" pitchFamily="34" charset="0"/>
            </a:endParaRPr>
          </a:p>
        </p:txBody>
      </p:sp>
      <p:sp>
        <p:nvSpPr>
          <p:cNvPr id="6" name="Symbol zastępczy numeru slajdu 5"/>
          <p:cNvSpPr>
            <a:spLocks noGrp="1"/>
          </p:cNvSpPr>
          <p:nvPr>
            <p:ph type="sldNum" sz="quarter" idx="12"/>
          </p:nvPr>
        </p:nvSpPr>
        <p:spPr/>
        <p:txBody>
          <a:bodyPr/>
          <a:lstStyle/>
          <a:p>
            <a:fld id="{C68AC1EC-23E2-4F0E-A5A4-674EC8DB954E}" type="slidenum">
              <a:rPr lang="en-US" smtClean="0"/>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63772" y="362347"/>
            <a:ext cx="10449784" cy="1265928"/>
          </a:xfrm>
        </p:spPr>
        <p:txBody>
          <a:bodyPr/>
          <a:lstStyle/>
          <a:p>
            <a:pPr algn="ctr"/>
            <a:r>
              <a:rPr lang="pl-PL" sz="4400" dirty="0">
                <a:latin typeface="Cooper Black" panose="0208090404030B020404" pitchFamily="18" charset="0"/>
                <a:cs typeface="Calibri" panose="020F0502020204030204" pitchFamily="34" charset="0"/>
              </a:rPr>
              <a:t>Quiz</a:t>
            </a:r>
            <a:br>
              <a:rPr lang="pl-PL" sz="3200" dirty="0">
                <a:latin typeface="Calibri" panose="020F0502020204030204" pitchFamily="34" charset="0"/>
                <a:cs typeface="Calibri" panose="020F0502020204030204" pitchFamily="34" charset="0"/>
              </a:rPr>
            </a:br>
            <a:endParaRPr lang="pl-PL" dirty="0"/>
          </a:p>
        </p:txBody>
      </p:sp>
      <p:sp>
        <p:nvSpPr>
          <p:cNvPr id="3" name="Symbol zastępczy zawartości 2"/>
          <p:cNvSpPr>
            <a:spLocks noGrp="1"/>
          </p:cNvSpPr>
          <p:nvPr>
            <p:ph idx="1"/>
          </p:nvPr>
        </p:nvSpPr>
        <p:spPr>
          <a:xfrm>
            <a:off x="863772" y="1402454"/>
            <a:ext cx="10442448" cy="5093199"/>
          </a:xfrm>
        </p:spPr>
        <p:txBody>
          <a:bodyPr>
            <a:normAutofit/>
          </a:bodyPr>
          <a:lstStyle/>
          <a:p>
            <a:pPr marL="342900" indent="-342900">
              <a:buAutoNum type="arabicPeriod"/>
            </a:pPr>
            <a:r>
              <a:rPr lang="de-DE" sz="2400" dirty="0">
                <a:latin typeface="Calibri" panose="020F0502020204030204" pitchFamily="34" charset="0"/>
                <a:cs typeface="Calibri" panose="020F0502020204030204" pitchFamily="34" charset="0"/>
              </a:rPr>
              <a:t>Ab welcher Höhe wird ein Minikredit gewährt</a:t>
            </a:r>
            <a:r>
              <a:rPr lang="pl-PL" sz="2400" dirty="0">
                <a:latin typeface="Calibri" panose="020F0502020204030204" pitchFamily="34" charset="0"/>
                <a:cs typeface="Calibri" panose="020F0502020204030204" pitchFamily="34" charset="0"/>
              </a:rPr>
              <a:t>?</a:t>
            </a:r>
            <a:endParaRPr lang="pl-PL" sz="2400" dirty="0">
              <a:latin typeface="Calibri" panose="020F0502020204030204" pitchFamily="34" charset="0"/>
              <a:cs typeface="Calibri" panose="020F0502020204030204" pitchFamily="34" charset="0"/>
            </a:endParaRPr>
          </a:p>
          <a:p>
            <a:pPr marL="342900" indent="-342900">
              <a:buAutoNum type="alphaLcParenR"/>
            </a:pPr>
            <a:r>
              <a:rPr lang="pl-PL" sz="2400" dirty="0">
                <a:latin typeface="Calibri" panose="020F0502020204030204" pitchFamily="34" charset="0"/>
                <a:cs typeface="Calibri" panose="020F0502020204030204" pitchFamily="34" charset="0"/>
              </a:rPr>
              <a:t>500 euro</a:t>
            </a:r>
            <a:endParaRPr lang="pl-PL" sz="2400" dirty="0">
              <a:latin typeface="Calibri" panose="020F0502020204030204" pitchFamily="34" charset="0"/>
              <a:cs typeface="Calibri" panose="020F0502020204030204" pitchFamily="34" charset="0"/>
            </a:endParaRPr>
          </a:p>
          <a:p>
            <a:pPr marL="342900" indent="-342900">
              <a:buAutoNum type="alphaLcParenR"/>
            </a:pPr>
            <a:r>
              <a:rPr lang="pl-PL" sz="2400" dirty="0">
                <a:latin typeface="Calibri" panose="020F0502020204030204" pitchFamily="34" charset="0"/>
                <a:cs typeface="Calibri" panose="020F0502020204030204" pitchFamily="34" charset="0"/>
              </a:rPr>
              <a:t>1 000 euro</a:t>
            </a:r>
            <a:endParaRPr lang="pl-PL" sz="2400" dirty="0">
              <a:latin typeface="Calibri" panose="020F0502020204030204" pitchFamily="34" charset="0"/>
              <a:cs typeface="Calibri" panose="020F0502020204030204" pitchFamily="34" charset="0"/>
            </a:endParaRPr>
          </a:p>
          <a:p>
            <a:pPr marL="342900" indent="-342900">
              <a:buAutoNum type="alphaLcParenR"/>
            </a:pPr>
            <a:r>
              <a:rPr lang="pl-PL" sz="2400" dirty="0">
                <a:latin typeface="Calibri" panose="020F0502020204030204" pitchFamily="34" charset="0"/>
                <a:cs typeface="Calibri" panose="020F0502020204030204" pitchFamily="34" charset="0"/>
              </a:rPr>
              <a:t>5 000 euro</a:t>
            </a:r>
            <a:endParaRPr lang="pl-PL" sz="2400" dirty="0">
              <a:latin typeface="Calibri" panose="020F0502020204030204" pitchFamily="34" charset="0"/>
              <a:cs typeface="Calibri" panose="020F0502020204030204" pitchFamily="34" charset="0"/>
            </a:endParaRPr>
          </a:p>
          <a:p>
            <a:pPr marL="0" indent="0">
              <a:buNone/>
            </a:pPr>
            <a:endParaRPr lang="pl-PL" sz="2400" dirty="0">
              <a:latin typeface="Calibri" panose="020F0502020204030204" pitchFamily="34" charset="0"/>
              <a:cs typeface="Calibri" panose="020F0502020204030204" pitchFamily="34" charset="0"/>
            </a:endParaRPr>
          </a:p>
          <a:p>
            <a:pPr marL="0" indent="0">
              <a:buNone/>
            </a:pPr>
            <a:r>
              <a:rPr lang="pl-PL" sz="2400" dirty="0">
                <a:latin typeface="Calibri" panose="020F0502020204030204" pitchFamily="34" charset="0"/>
                <a:cs typeface="Calibri" panose="020F0502020204030204" pitchFamily="34" charset="0"/>
              </a:rPr>
              <a:t>2. </a:t>
            </a:r>
            <a:r>
              <a:rPr lang="de-DE" sz="2400" dirty="0">
                <a:latin typeface="Calibri" panose="020F0502020204030204" pitchFamily="34" charset="0"/>
                <a:cs typeface="Calibri" panose="020F0502020204030204" pitchFamily="34" charset="0"/>
              </a:rPr>
              <a:t>Welcher Kredit besteht normalerweise aus drei Phasen?</a:t>
            </a:r>
            <a:endParaRPr lang="de-DE" sz="2400" dirty="0">
              <a:latin typeface="Calibri" panose="020F0502020204030204" pitchFamily="34" charset="0"/>
              <a:cs typeface="Calibri" panose="020F0502020204030204" pitchFamily="34" charset="0"/>
            </a:endParaRPr>
          </a:p>
          <a:p>
            <a:pPr marL="342900" indent="-342900">
              <a:buAutoNum type="alphaLcParenR"/>
            </a:pPr>
            <a:r>
              <a:rPr lang="pl-PL" sz="2400" dirty="0" err="1">
                <a:latin typeface="Calibri" panose="020F0502020204030204" pitchFamily="34" charset="0"/>
                <a:cs typeface="Calibri" panose="020F0502020204030204" pitchFamily="34" charset="0"/>
              </a:rPr>
              <a:t>Ratenkredit</a:t>
            </a:r>
            <a:endParaRPr lang="pl-PL" sz="2400" dirty="0">
              <a:latin typeface="Calibri" panose="020F0502020204030204" pitchFamily="34" charset="0"/>
              <a:cs typeface="Calibri" panose="020F0502020204030204" pitchFamily="34" charset="0"/>
            </a:endParaRPr>
          </a:p>
          <a:p>
            <a:pPr marL="342900" indent="-342900">
              <a:buAutoNum type="alphaLcParenR"/>
            </a:pPr>
            <a:r>
              <a:rPr lang="pl-PL" sz="2400" dirty="0">
                <a:latin typeface="Calibri" panose="020F0502020204030204" pitchFamily="34" charset="0"/>
                <a:cs typeface="Calibri" panose="020F0502020204030204" pitchFamily="34" charset="0"/>
              </a:rPr>
              <a:t> Online-</a:t>
            </a:r>
            <a:r>
              <a:rPr lang="pl-PL" sz="2400" dirty="0" err="1">
                <a:latin typeface="Calibri" panose="020F0502020204030204" pitchFamily="34" charset="0"/>
                <a:cs typeface="Calibri" panose="020F0502020204030204" pitchFamily="34" charset="0"/>
              </a:rPr>
              <a:t>Kredit</a:t>
            </a:r>
            <a:endParaRPr lang="pl-PL"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AutoNum type="alphaLcParenR"/>
            </a:pPr>
            <a:r>
              <a:rPr lang="pl-PL" sz="2400" dirty="0" err="1">
                <a:latin typeface="Calibri" panose="020F0502020204030204" pitchFamily="34" charset="0"/>
                <a:cs typeface="Calibri" panose="020F0502020204030204" pitchFamily="34" charset="0"/>
              </a:rPr>
              <a:t>Studienkredit</a:t>
            </a:r>
            <a:endParaRPr lang="pl-PL" sz="2400" dirty="0">
              <a:latin typeface="Calibri" panose="020F0502020204030204" pitchFamily="34" charset="0"/>
              <a:cs typeface="Calibri" panose="020F0502020204030204" pitchFamily="34" charset="0"/>
            </a:endParaRPr>
          </a:p>
          <a:p>
            <a:pPr marL="0" indent="0">
              <a:buNone/>
            </a:pPr>
            <a:endParaRPr lang="pl-PL" sz="2400" dirty="0">
              <a:latin typeface="Calibri" panose="020F0502020204030204" pitchFamily="34" charset="0"/>
              <a:cs typeface="Calibri" panose="020F0502020204030204" pitchFamily="34" charset="0"/>
            </a:endParaRPr>
          </a:p>
          <a:p>
            <a:pPr marL="342900" indent="-342900">
              <a:buAutoNum type="alphaLcParenR"/>
            </a:pPr>
            <a:endParaRPr lang="pl-PL" sz="2400" dirty="0">
              <a:latin typeface="Calibri" panose="020F0502020204030204" pitchFamily="34" charset="0"/>
              <a:cs typeface="Calibri" panose="020F0502020204030204" pitchFamily="34" charset="0"/>
            </a:endParaRPr>
          </a:p>
          <a:p>
            <a:pPr marL="0" indent="0">
              <a:buNone/>
            </a:pPr>
            <a:endParaRPr lang="pl-PL" sz="1600" dirty="0">
              <a:latin typeface="Calibri" panose="020F0502020204030204" pitchFamily="34" charset="0"/>
              <a:cs typeface="Calibri" panose="020F0502020204030204" pitchFamily="34" charset="0"/>
            </a:endParaRPr>
          </a:p>
        </p:txBody>
      </p:sp>
      <p:sp>
        <p:nvSpPr>
          <p:cNvPr id="6" name="Symbol zastępczy numeru slajdu 5"/>
          <p:cNvSpPr>
            <a:spLocks noGrp="1"/>
          </p:cNvSpPr>
          <p:nvPr>
            <p:ph type="sldNum" sz="quarter" idx="12"/>
          </p:nvPr>
        </p:nvSpPr>
        <p:spPr/>
        <p:txBody>
          <a:bodyPr/>
          <a:lstStyle/>
          <a:p>
            <a:fld id="{C68AC1EC-23E2-4F0E-A5A4-674EC8DB954E}" type="slidenum">
              <a:rPr lang="en-US" smtClean="0"/>
            </a:fld>
            <a:endParaRPr lang="en-US"/>
          </a:p>
        </p:txBody>
      </p:sp>
      <p:pic>
        <p:nvPicPr>
          <p:cNvPr id="7" name="Obraz 6"/>
          <p:cNvPicPr>
            <a:picLocks noChangeAspect="1"/>
          </p:cNvPicPr>
          <p:nvPr/>
        </p:nvPicPr>
        <p:blipFill>
          <a:blip r:embed="rId1"/>
          <a:stretch>
            <a:fillRect/>
          </a:stretch>
        </p:blipFill>
        <p:spPr>
          <a:xfrm>
            <a:off x="9187881" y="4125106"/>
            <a:ext cx="2370547" cy="2370547"/>
          </a:xfrm>
          <a:prstGeom prst="rect">
            <a:avLst/>
          </a:prstGeom>
        </p:spPr>
      </p:pic>
      <p:pic>
        <p:nvPicPr>
          <p:cNvPr id="8" name="Obraz 7"/>
          <p:cNvPicPr>
            <a:picLocks noChangeAspect="1"/>
          </p:cNvPicPr>
          <p:nvPr/>
        </p:nvPicPr>
        <p:blipFill>
          <a:blip r:embed="rId1"/>
          <a:stretch>
            <a:fillRect/>
          </a:stretch>
        </p:blipFill>
        <p:spPr>
          <a:xfrm>
            <a:off x="9187881" y="1691417"/>
            <a:ext cx="2370547" cy="2370547"/>
          </a:xfrm>
          <a:prstGeom prst="rect">
            <a:avLst/>
          </a:prstGeom>
        </p:spPr>
      </p:pic>
    </p:spTree>
  </p:cSld>
  <p:clrMapOvr>
    <a:masterClrMapping/>
  </p:clrMapOvr>
</p:sld>
</file>

<file path=ppt/theme/theme1.xml><?xml version="1.0" encoding="utf-8"?>
<a:theme xmlns:a="http://schemas.openxmlformats.org/drawingml/2006/main" name="BohoVogueVTI">
  <a:themeElements>
    <a:clrScheme name="AnalogousFromRegularSeedLeftStep">
      <a:dk1>
        <a:srgbClr val="000000"/>
      </a:dk1>
      <a:lt1>
        <a:srgbClr val="FFFFFF"/>
      </a:lt1>
      <a:dk2>
        <a:srgbClr val="2E1B30"/>
      </a:dk2>
      <a:lt2>
        <a:srgbClr val="F0F3F2"/>
      </a:lt2>
      <a:accent1>
        <a:srgbClr val="E7295E"/>
      </a:accent1>
      <a:accent2>
        <a:srgbClr val="D5179B"/>
      </a:accent2>
      <a:accent3>
        <a:srgbClr val="D129E7"/>
      </a:accent3>
      <a:accent4>
        <a:srgbClr val="7117D5"/>
      </a:accent4>
      <a:accent5>
        <a:srgbClr val="372DE7"/>
      </a:accent5>
      <a:accent6>
        <a:srgbClr val="175CD5"/>
      </a:accent6>
      <a:hlink>
        <a:srgbClr val="349C7F"/>
      </a:hlink>
      <a:folHlink>
        <a:srgbClr val="7F7F7F"/>
      </a:folHlink>
    </a:clrScheme>
    <a:fontScheme name="Walbaum Display_Aptos">
      <a:majorFont>
        <a:latin typeface="Walbaum Display"/>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F032860FE59B94DB7E8C59EF37275DE" ma:contentTypeVersion="4" ma:contentTypeDescription="Utwórz nowy dokument." ma:contentTypeScope="" ma:versionID="30a33ceb647133b84e5dba8a309f7008">
  <xsd:schema xmlns:xsd="http://www.w3.org/2001/XMLSchema" xmlns:xs="http://www.w3.org/2001/XMLSchema" xmlns:p="http://schemas.microsoft.com/office/2006/metadata/properties" xmlns:ns2="6088189d-10d2-4b44-9742-ab2d115595fe" targetNamespace="http://schemas.microsoft.com/office/2006/metadata/properties" ma:root="true" ma:fieldsID="513c54406955a8cf909538105aa7cd4f" ns2:_="">
    <xsd:import namespace="6088189d-10d2-4b44-9742-ab2d115595f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8189d-10d2-4b44-9742-ab2d11559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90784A-CC85-4D7B-8E52-CED0637B3A3C}"/>
</file>

<file path=customXml/itemProps2.xml><?xml version="1.0" encoding="utf-8"?>
<ds:datastoreItem xmlns:ds="http://schemas.openxmlformats.org/officeDocument/2006/customXml" ds:itemID="{F28AB0EF-92FB-4068-A0B7-D152531E9686}"/>
</file>

<file path=customXml/itemProps3.xml><?xml version="1.0" encoding="utf-8"?>
<ds:datastoreItem xmlns:ds="http://schemas.openxmlformats.org/officeDocument/2006/customXml" ds:itemID="{6AC93193-0E55-4F27-92B0-7B612BD7AD3D}"/>
</file>

<file path=docProps/app.xml><?xml version="1.0" encoding="utf-8"?>
<Properties xmlns="http://schemas.openxmlformats.org/officeDocument/2006/extended-properties" xmlns:vt="http://schemas.openxmlformats.org/officeDocument/2006/docPropsVTypes">
  <TotalTime>0</TotalTime>
  <Words>2843</Words>
  <Application>WPS Presentation</Application>
  <PresentationFormat>Panoramiczny</PresentationFormat>
  <Paragraphs>124</Paragraphs>
  <Slides>12</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12</vt:i4>
      </vt:variant>
    </vt:vector>
  </HeadingPairs>
  <TitlesOfParts>
    <vt:vector size="25" baseType="lpstr">
      <vt:lpstr>Arial</vt:lpstr>
      <vt:lpstr>SimSun</vt:lpstr>
      <vt:lpstr>Wingdings</vt:lpstr>
      <vt:lpstr>Cooper Black</vt:lpstr>
      <vt:lpstr>Calibri</vt:lpstr>
      <vt:lpstr>Aptos</vt:lpstr>
      <vt:lpstr>Times New Roman</vt:lpstr>
      <vt:lpstr>Segoe Print</vt:lpstr>
      <vt:lpstr>Aptos Light</vt:lpstr>
      <vt:lpstr>Microsoft YaHei</vt:lpstr>
      <vt:lpstr>Arial Unicode MS</vt:lpstr>
      <vt:lpstr>Walbaum Display</vt:lpstr>
      <vt:lpstr>BohoVogueVTI</vt:lpstr>
      <vt:lpstr>Arten von Darlehen</vt:lpstr>
      <vt:lpstr>AGENDA</vt:lpstr>
      <vt:lpstr>Verbraucherkredit</vt:lpstr>
      <vt:lpstr>Ratenkredit</vt:lpstr>
      <vt:lpstr>Online-Kredit </vt:lpstr>
      <vt:lpstr>Sofortkredit </vt:lpstr>
      <vt:lpstr>Minikredit </vt:lpstr>
      <vt:lpstr>Studienkredit </vt:lpstr>
      <vt:lpstr>Quiz </vt:lpstr>
      <vt:lpstr>Wörterbuch </vt:lpstr>
      <vt:lpstr>Quellen </vt:lpstr>
      <vt:lpstr>Vielen Dank für Ihre Aufmerksamkeit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Natalia Gryba</dc:creator>
  <cp:lastModifiedBy>Oem</cp:lastModifiedBy>
  <cp:revision>2</cp:revision>
  <dcterms:created xsi:type="dcterms:W3CDTF">2024-05-20T13:58:00Z</dcterms:created>
  <dcterms:modified xsi:type="dcterms:W3CDTF">2024-05-21T16:48:00Z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613097ACA2734F3CA244C1F2A50048CB_12</vt:lpwstr>
  </property>
  <property fmtid="{D5CDD505-2E9C-101B-9397-08002B2CF9AE}" pid="3" name="KSOProductBuildVer">
    <vt:lpwstr>1045-12.2.0.16909</vt:lpwstr>
  </property>
  <property fmtid="{D5CDD505-2E9C-101B-9397-08002B2CF9AE}" pid="4" name="ContentTypeId">
    <vt:lpwstr>0x0101000F032860FE59B94DB7E8C59EF37275DE</vt:lpwstr>
  </property>
</Properties>
</file>