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 id="270" r:id="rId11"/>
    <p:sldId id="267" r:id="rId12"/>
    <p:sldId id="271"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7A1B1-E32B-4EE9-9EEC-18EA10AF36F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pl-PL"/>
        </a:p>
      </dgm:t>
    </dgm:pt>
    <dgm:pt modelId="{1357FA40-BA24-4B32-9F4F-A411D42DC39B}">
      <dgm:prSet phldrT="[Tekst]"/>
      <dgm:spPr/>
      <dgm:t>
        <a:bodyPr/>
        <a:lstStyle/>
        <a:p>
          <a:pPr>
            <a:lnSpc>
              <a:spcPct val="100000"/>
            </a:lnSpc>
          </a:pPr>
          <a:r>
            <a:rPr lang="de-DE">
              <a:latin typeface="Times New Roman" panose="02020603050405020304" pitchFamily="18" charset="0"/>
              <a:ea typeface="+mj-ea"/>
              <a:cs typeface="Times New Roman" panose="02020603050405020304" pitchFamily="18" charset="0"/>
            </a:rPr>
            <a:t>Produktpolitik</a:t>
          </a:r>
          <a:r>
            <a:rPr lang="pl-PL">
              <a:latin typeface="Times New Roman" panose="02020603050405020304" pitchFamily="18" charset="0"/>
              <a:ea typeface="+mj-ea"/>
              <a:cs typeface="Times New Roman" panose="02020603050405020304" pitchFamily="18" charset="0"/>
            </a:rPr>
            <a:t> (product)</a:t>
          </a:r>
          <a:endParaRPr lang="de-DE" dirty="0">
            <a:latin typeface="Times New Roman" panose="02020603050405020304" pitchFamily="18" charset="0"/>
            <a:ea typeface="+mj-ea"/>
            <a:cs typeface="Times New Roman" panose="02020603050405020304" pitchFamily="18" charset="0"/>
          </a:endParaRPr>
        </a:p>
      </dgm:t>
    </dgm:pt>
    <dgm:pt modelId="{1C5ECF05-015C-4562-A555-F3D85C2E96E0}" type="parTrans" cxnId="{E3CA933A-E7DD-464F-8F02-471E356FBBC0}">
      <dgm:prSet/>
      <dgm:spPr/>
      <dgm:t>
        <a:bodyPr/>
        <a:lstStyle/>
        <a:p>
          <a:endParaRPr lang="pl-PL"/>
        </a:p>
      </dgm:t>
    </dgm:pt>
    <dgm:pt modelId="{E3D4CE40-B640-417C-9585-7A71E8426D06}" type="sibTrans" cxnId="{E3CA933A-E7DD-464F-8F02-471E356FBBC0}">
      <dgm:prSet/>
      <dgm:spPr/>
      <dgm:t>
        <a:bodyPr/>
        <a:lstStyle/>
        <a:p>
          <a:endParaRPr lang="pl-PL"/>
        </a:p>
      </dgm:t>
    </dgm:pt>
    <dgm:pt modelId="{CB6B7EBE-55F8-4B19-B310-8B6337661BFB}">
      <dgm:prSet phldrT="[Tekst]"/>
      <dgm:spPr/>
      <dgm:t>
        <a:bodyPr/>
        <a:lstStyle/>
        <a:p>
          <a:pPr>
            <a:lnSpc>
              <a:spcPct val="100000"/>
            </a:lnSpc>
          </a:pPr>
          <a:r>
            <a:rPr lang="de-DE">
              <a:latin typeface="Times New Roman" panose="02020603050405020304" pitchFamily="18" charset="0"/>
              <a:cs typeface="Times New Roman" panose="02020603050405020304" pitchFamily="18" charset="0"/>
            </a:rPr>
            <a:t>Preispolitik</a:t>
          </a:r>
          <a:r>
            <a:rPr lang="pl-PL">
              <a:latin typeface="Times New Roman" panose="02020603050405020304" pitchFamily="18" charset="0"/>
              <a:cs typeface="Times New Roman" panose="02020603050405020304" pitchFamily="18" charset="0"/>
            </a:rPr>
            <a:t> (price)</a:t>
          </a:r>
        </a:p>
      </dgm:t>
    </dgm:pt>
    <dgm:pt modelId="{26032604-73C0-4DD0-9AD7-43A0EB62CCE3}" type="parTrans" cxnId="{9070F699-9DE1-4E7B-804A-2F437306F669}">
      <dgm:prSet/>
      <dgm:spPr/>
      <dgm:t>
        <a:bodyPr/>
        <a:lstStyle/>
        <a:p>
          <a:endParaRPr lang="pl-PL"/>
        </a:p>
      </dgm:t>
    </dgm:pt>
    <dgm:pt modelId="{0ECBC81C-A0CF-4984-B096-436191FCADD0}" type="sibTrans" cxnId="{9070F699-9DE1-4E7B-804A-2F437306F669}">
      <dgm:prSet/>
      <dgm:spPr/>
      <dgm:t>
        <a:bodyPr/>
        <a:lstStyle/>
        <a:p>
          <a:endParaRPr lang="pl-PL"/>
        </a:p>
      </dgm:t>
    </dgm:pt>
    <dgm:pt modelId="{51E40BAB-FEAD-44FC-BDAD-5062A2CC7E70}">
      <dgm:prSet phldrT="[Tekst]"/>
      <dgm:spPr/>
      <dgm:t>
        <a:bodyPr/>
        <a:lstStyle/>
        <a:p>
          <a:pPr>
            <a:lnSpc>
              <a:spcPct val="100000"/>
            </a:lnSpc>
          </a:pPr>
          <a:r>
            <a:rPr lang="de-DE">
              <a:latin typeface="Times New Roman" panose="02020603050405020304" pitchFamily="18" charset="0"/>
              <a:cs typeface="Times New Roman" panose="02020603050405020304" pitchFamily="18" charset="0"/>
            </a:rPr>
            <a:t>Distributionspolitik</a:t>
          </a:r>
          <a:r>
            <a:rPr lang="pl-PL">
              <a:latin typeface="Times New Roman" panose="02020603050405020304" pitchFamily="18" charset="0"/>
              <a:cs typeface="Times New Roman" panose="02020603050405020304" pitchFamily="18" charset="0"/>
            </a:rPr>
            <a:t> (place)</a:t>
          </a:r>
        </a:p>
      </dgm:t>
    </dgm:pt>
    <dgm:pt modelId="{645759B8-CC62-4134-9768-6A138370A8A6}" type="parTrans" cxnId="{090F1F06-910C-4B6E-8F3B-9255E427FD53}">
      <dgm:prSet/>
      <dgm:spPr/>
      <dgm:t>
        <a:bodyPr/>
        <a:lstStyle/>
        <a:p>
          <a:endParaRPr lang="pl-PL"/>
        </a:p>
      </dgm:t>
    </dgm:pt>
    <dgm:pt modelId="{62E9D1A9-A7FB-402F-BC37-89561BB1C0BC}" type="sibTrans" cxnId="{090F1F06-910C-4B6E-8F3B-9255E427FD53}">
      <dgm:prSet/>
      <dgm:spPr/>
      <dgm:t>
        <a:bodyPr/>
        <a:lstStyle/>
        <a:p>
          <a:endParaRPr lang="pl-PL"/>
        </a:p>
      </dgm:t>
    </dgm:pt>
    <dgm:pt modelId="{D0AF2DB8-D099-4A55-8AC9-A9E2878360B0}">
      <dgm:prSet phldrT="[Tekst]"/>
      <dgm:spPr/>
      <dgm:t>
        <a:bodyPr/>
        <a:lstStyle/>
        <a:p>
          <a:pPr>
            <a:lnSpc>
              <a:spcPct val="100000"/>
            </a:lnSpc>
          </a:pPr>
          <a:r>
            <a:rPr lang="de-DE">
              <a:latin typeface="Times New Roman" panose="02020603050405020304" pitchFamily="18" charset="0"/>
              <a:cs typeface="Times New Roman" panose="02020603050405020304" pitchFamily="18" charset="0"/>
            </a:rPr>
            <a:t>Kommunikationspolitik</a:t>
          </a:r>
          <a:r>
            <a:rPr lang="pl-PL">
              <a:latin typeface="Times New Roman" panose="02020603050405020304" pitchFamily="18" charset="0"/>
              <a:cs typeface="Times New Roman" panose="02020603050405020304" pitchFamily="18" charset="0"/>
            </a:rPr>
            <a:t> (promotion)</a:t>
          </a:r>
        </a:p>
      </dgm:t>
    </dgm:pt>
    <dgm:pt modelId="{C0A3F57F-BE4F-46C2-9286-E93AF66A27BB}" type="parTrans" cxnId="{DB9DF6AB-1051-4E06-BDB2-53A3167CF8CD}">
      <dgm:prSet/>
      <dgm:spPr/>
      <dgm:t>
        <a:bodyPr/>
        <a:lstStyle/>
        <a:p>
          <a:endParaRPr lang="pl-PL"/>
        </a:p>
      </dgm:t>
    </dgm:pt>
    <dgm:pt modelId="{9AFE010B-A920-428C-8C1F-96476AAFDFC0}" type="sibTrans" cxnId="{DB9DF6AB-1051-4E06-BDB2-53A3167CF8CD}">
      <dgm:prSet/>
      <dgm:spPr/>
      <dgm:t>
        <a:bodyPr/>
        <a:lstStyle/>
        <a:p>
          <a:endParaRPr lang="pl-PL"/>
        </a:p>
      </dgm:t>
    </dgm:pt>
    <dgm:pt modelId="{BCA3535B-FE71-4C7D-927D-1FD1834A5DFA}">
      <dgm:prSet phldrT="[Tekst]"/>
      <dgm:spPr/>
      <dgm:t>
        <a:bodyPr/>
        <a:lstStyle/>
        <a:p>
          <a:pPr>
            <a:lnSpc>
              <a:spcPct val="100000"/>
            </a:lnSpc>
          </a:pPr>
          <a:r>
            <a:rPr lang="de-DE">
              <a:latin typeface="Times New Roman" panose="02020603050405020304" pitchFamily="18" charset="0"/>
              <a:cs typeface="Times New Roman" panose="02020603050405020304" pitchFamily="18" charset="0"/>
            </a:rPr>
            <a:t>Personalpolitik</a:t>
          </a:r>
          <a:r>
            <a:rPr lang="pl-PL">
              <a:latin typeface="Times New Roman" panose="02020603050405020304" pitchFamily="18" charset="0"/>
              <a:cs typeface="Times New Roman" panose="02020603050405020304" pitchFamily="18" charset="0"/>
            </a:rPr>
            <a:t> (people)</a:t>
          </a:r>
        </a:p>
      </dgm:t>
    </dgm:pt>
    <dgm:pt modelId="{6ECC008F-7A81-42AF-B203-28A1BEDCA54D}" type="parTrans" cxnId="{5414EE87-C6EB-46AA-8DB8-9892E7C010F5}">
      <dgm:prSet/>
      <dgm:spPr/>
      <dgm:t>
        <a:bodyPr/>
        <a:lstStyle/>
        <a:p>
          <a:endParaRPr lang="pl-PL"/>
        </a:p>
      </dgm:t>
    </dgm:pt>
    <dgm:pt modelId="{404DE7AD-B82E-462A-95E2-EDA52A9E62E9}" type="sibTrans" cxnId="{5414EE87-C6EB-46AA-8DB8-9892E7C010F5}">
      <dgm:prSet/>
      <dgm:spPr/>
      <dgm:t>
        <a:bodyPr/>
        <a:lstStyle/>
        <a:p>
          <a:endParaRPr lang="pl-PL"/>
        </a:p>
      </dgm:t>
    </dgm:pt>
    <dgm:pt modelId="{5C71F292-21AA-4B33-89A4-72CBD835EDC8}" type="pres">
      <dgm:prSet presAssocID="{4817A1B1-E32B-4EE9-9EEC-18EA10AF36FC}" presName="root" presStyleCnt="0">
        <dgm:presLayoutVars>
          <dgm:dir/>
          <dgm:resizeHandles val="exact"/>
        </dgm:presLayoutVars>
      </dgm:prSet>
      <dgm:spPr/>
    </dgm:pt>
    <dgm:pt modelId="{D85861E0-0C56-4CDD-B6CC-A99312A8E42C}" type="pres">
      <dgm:prSet presAssocID="{1357FA40-BA24-4B32-9F4F-A411D42DC39B}" presName="compNode" presStyleCnt="0"/>
      <dgm:spPr/>
    </dgm:pt>
    <dgm:pt modelId="{FB9F0942-12F8-4503-A767-2987774D274C}" type="pres">
      <dgm:prSet presAssocID="{1357FA40-BA24-4B32-9F4F-A411D42DC39B}" presName="bgRect" presStyleLbl="bgShp" presStyleIdx="0" presStyleCnt="5"/>
      <dgm:spPr/>
    </dgm:pt>
    <dgm:pt modelId="{A218A4D6-EC59-4EE9-9439-BA92F4AE1AF6}" type="pres">
      <dgm:prSet presAssocID="{1357FA40-BA24-4B32-9F4F-A411D42DC39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apisy"/>
        </a:ext>
      </dgm:extLst>
    </dgm:pt>
    <dgm:pt modelId="{06C84327-085B-434F-8BCE-33930C923C16}" type="pres">
      <dgm:prSet presAssocID="{1357FA40-BA24-4B32-9F4F-A411D42DC39B}" presName="spaceRect" presStyleCnt="0"/>
      <dgm:spPr/>
    </dgm:pt>
    <dgm:pt modelId="{6680B656-77A4-479C-A897-AAE2D7896470}" type="pres">
      <dgm:prSet presAssocID="{1357FA40-BA24-4B32-9F4F-A411D42DC39B}" presName="parTx" presStyleLbl="revTx" presStyleIdx="0" presStyleCnt="5">
        <dgm:presLayoutVars>
          <dgm:chMax val="0"/>
          <dgm:chPref val="0"/>
        </dgm:presLayoutVars>
      </dgm:prSet>
      <dgm:spPr/>
    </dgm:pt>
    <dgm:pt modelId="{9E99F71E-2104-4D2A-A96A-A4C0E96F27A4}" type="pres">
      <dgm:prSet presAssocID="{E3D4CE40-B640-417C-9585-7A71E8426D06}" presName="sibTrans" presStyleCnt="0"/>
      <dgm:spPr/>
    </dgm:pt>
    <dgm:pt modelId="{21A592A6-3793-4A27-A46D-6A2B4E4B5123}" type="pres">
      <dgm:prSet presAssocID="{CB6B7EBE-55F8-4B19-B310-8B6337661BFB}" presName="compNode" presStyleCnt="0"/>
      <dgm:spPr/>
    </dgm:pt>
    <dgm:pt modelId="{D12B983C-748E-42B3-9539-A35692CD0D12}" type="pres">
      <dgm:prSet presAssocID="{CB6B7EBE-55F8-4B19-B310-8B6337661BFB}" presName="bgRect" presStyleLbl="bgShp" presStyleIdx="1" presStyleCnt="5"/>
      <dgm:spPr/>
    </dgm:pt>
    <dgm:pt modelId="{1EFC1A81-ACAF-40F1-979E-F8DE094FA44E}" type="pres">
      <dgm:prSet presAssocID="{CB6B7EBE-55F8-4B19-B310-8B6337661B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ar"/>
        </a:ext>
      </dgm:extLst>
    </dgm:pt>
    <dgm:pt modelId="{3C16175A-F466-4CAE-9EA8-6E4B22EA5BFD}" type="pres">
      <dgm:prSet presAssocID="{CB6B7EBE-55F8-4B19-B310-8B6337661BFB}" presName="spaceRect" presStyleCnt="0"/>
      <dgm:spPr/>
    </dgm:pt>
    <dgm:pt modelId="{1EF99F80-4BFD-4707-96EF-7AFBDA229F2E}" type="pres">
      <dgm:prSet presAssocID="{CB6B7EBE-55F8-4B19-B310-8B6337661BFB}" presName="parTx" presStyleLbl="revTx" presStyleIdx="1" presStyleCnt="5">
        <dgm:presLayoutVars>
          <dgm:chMax val="0"/>
          <dgm:chPref val="0"/>
        </dgm:presLayoutVars>
      </dgm:prSet>
      <dgm:spPr/>
    </dgm:pt>
    <dgm:pt modelId="{4A42166C-F6F4-4C19-9E58-D89B51C7F481}" type="pres">
      <dgm:prSet presAssocID="{0ECBC81C-A0CF-4984-B096-436191FCADD0}" presName="sibTrans" presStyleCnt="0"/>
      <dgm:spPr/>
    </dgm:pt>
    <dgm:pt modelId="{B258E26E-B745-43C6-8148-E49E811BF137}" type="pres">
      <dgm:prSet presAssocID="{51E40BAB-FEAD-44FC-BDAD-5062A2CC7E70}" presName="compNode" presStyleCnt="0"/>
      <dgm:spPr/>
    </dgm:pt>
    <dgm:pt modelId="{C3B65F29-950C-4408-ADBA-AA98AF7430EA}" type="pres">
      <dgm:prSet presAssocID="{51E40BAB-FEAD-44FC-BDAD-5062A2CC7E70}" presName="bgRect" presStyleLbl="bgShp" presStyleIdx="2" presStyleCnt="5"/>
      <dgm:spPr/>
    </dgm:pt>
    <dgm:pt modelId="{C6F8E0F8-8192-431D-8372-BCFA91AAED3E}" type="pres">
      <dgm:prSet presAssocID="{51E40BAB-FEAD-44FC-BDAD-5062A2CC7E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1A63DB27-8DE5-4565-B93D-5A0C7702A70E}" type="pres">
      <dgm:prSet presAssocID="{51E40BAB-FEAD-44FC-BDAD-5062A2CC7E70}" presName="spaceRect" presStyleCnt="0"/>
      <dgm:spPr/>
    </dgm:pt>
    <dgm:pt modelId="{1EAD6F41-E554-4016-92EE-C21CE02A9CF2}" type="pres">
      <dgm:prSet presAssocID="{51E40BAB-FEAD-44FC-BDAD-5062A2CC7E70}" presName="parTx" presStyleLbl="revTx" presStyleIdx="2" presStyleCnt="5">
        <dgm:presLayoutVars>
          <dgm:chMax val="0"/>
          <dgm:chPref val="0"/>
        </dgm:presLayoutVars>
      </dgm:prSet>
      <dgm:spPr/>
    </dgm:pt>
    <dgm:pt modelId="{4EDAE523-9C71-4DFF-B731-15186ECDD084}" type="pres">
      <dgm:prSet presAssocID="{62E9D1A9-A7FB-402F-BC37-89561BB1C0BC}" presName="sibTrans" presStyleCnt="0"/>
      <dgm:spPr/>
    </dgm:pt>
    <dgm:pt modelId="{79C1B388-DE3A-4CD3-B58F-4E9BB427442B}" type="pres">
      <dgm:prSet presAssocID="{D0AF2DB8-D099-4A55-8AC9-A9E2878360B0}" presName="compNode" presStyleCnt="0"/>
      <dgm:spPr/>
    </dgm:pt>
    <dgm:pt modelId="{EFDCDFDC-74FA-4459-94AF-FB7EF53384FE}" type="pres">
      <dgm:prSet presAssocID="{D0AF2DB8-D099-4A55-8AC9-A9E2878360B0}" presName="bgRect" presStyleLbl="bgShp" presStyleIdx="3" presStyleCnt="5"/>
      <dgm:spPr/>
    </dgm:pt>
    <dgm:pt modelId="{7FE7E087-1E00-4BE8-A340-B6CA1787D451}" type="pres">
      <dgm:prSet presAssocID="{D0AF2DB8-D099-4A55-8AC9-A9E2878360B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tykieta"/>
        </a:ext>
      </dgm:extLst>
    </dgm:pt>
    <dgm:pt modelId="{4B888E6A-66F4-4F7A-B866-C58457EE0C95}" type="pres">
      <dgm:prSet presAssocID="{D0AF2DB8-D099-4A55-8AC9-A9E2878360B0}" presName="spaceRect" presStyleCnt="0"/>
      <dgm:spPr/>
    </dgm:pt>
    <dgm:pt modelId="{3873E5F1-813E-4B64-B776-395666033049}" type="pres">
      <dgm:prSet presAssocID="{D0AF2DB8-D099-4A55-8AC9-A9E2878360B0}" presName="parTx" presStyleLbl="revTx" presStyleIdx="3" presStyleCnt="5">
        <dgm:presLayoutVars>
          <dgm:chMax val="0"/>
          <dgm:chPref val="0"/>
        </dgm:presLayoutVars>
      </dgm:prSet>
      <dgm:spPr/>
    </dgm:pt>
    <dgm:pt modelId="{96807E48-E414-4208-BA5E-066F4A004E5A}" type="pres">
      <dgm:prSet presAssocID="{9AFE010B-A920-428C-8C1F-96476AAFDFC0}" presName="sibTrans" presStyleCnt="0"/>
      <dgm:spPr/>
    </dgm:pt>
    <dgm:pt modelId="{9A139215-2C26-4EB7-97EE-578922FF94A5}" type="pres">
      <dgm:prSet presAssocID="{BCA3535B-FE71-4C7D-927D-1FD1834A5DFA}" presName="compNode" presStyleCnt="0"/>
      <dgm:spPr/>
    </dgm:pt>
    <dgm:pt modelId="{D93367A6-7785-4E38-8FC8-840C01B04DBA}" type="pres">
      <dgm:prSet presAssocID="{BCA3535B-FE71-4C7D-927D-1FD1834A5DFA}" presName="bgRect" presStyleLbl="bgShp" presStyleIdx="4" presStyleCnt="5"/>
      <dgm:spPr/>
    </dgm:pt>
    <dgm:pt modelId="{CF75E073-F258-485C-A9B9-22B521EED3C1}" type="pres">
      <dgm:prSet presAssocID="{BCA3535B-FE71-4C7D-927D-1FD1834A5DF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of People"/>
        </a:ext>
      </dgm:extLst>
    </dgm:pt>
    <dgm:pt modelId="{68179237-011D-4A59-9AF4-2F54C00A4A99}" type="pres">
      <dgm:prSet presAssocID="{BCA3535B-FE71-4C7D-927D-1FD1834A5DFA}" presName="spaceRect" presStyleCnt="0"/>
      <dgm:spPr/>
    </dgm:pt>
    <dgm:pt modelId="{9829345B-FAC6-4339-A09A-C1FF048B92C1}" type="pres">
      <dgm:prSet presAssocID="{BCA3535B-FE71-4C7D-927D-1FD1834A5DFA}" presName="parTx" presStyleLbl="revTx" presStyleIdx="4" presStyleCnt="5">
        <dgm:presLayoutVars>
          <dgm:chMax val="0"/>
          <dgm:chPref val="0"/>
        </dgm:presLayoutVars>
      </dgm:prSet>
      <dgm:spPr/>
    </dgm:pt>
  </dgm:ptLst>
  <dgm:cxnLst>
    <dgm:cxn modelId="{090F1F06-910C-4B6E-8F3B-9255E427FD53}" srcId="{4817A1B1-E32B-4EE9-9EEC-18EA10AF36FC}" destId="{51E40BAB-FEAD-44FC-BDAD-5062A2CC7E70}" srcOrd="2" destOrd="0" parTransId="{645759B8-CC62-4134-9768-6A138370A8A6}" sibTransId="{62E9D1A9-A7FB-402F-BC37-89561BB1C0BC}"/>
    <dgm:cxn modelId="{28A60933-00CE-480C-A298-925AC24D4F23}" type="presOf" srcId="{1357FA40-BA24-4B32-9F4F-A411D42DC39B}" destId="{6680B656-77A4-479C-A897-AAE2D7896470}" srcOrd="0" destOrd="0" presId="urn:microsoft.com/office/officeart/2018/2/layout/IconVerticalSolidList"/>
    <dgm:cxn modelId="{E3CA933A-E7DD-464F-8F02-471E356FBBC0}" srcId="{4817A1B1-E32B-4EE9-9EEC-18EA10AF36FC}" destId="{1357FA40-BA24-4B32-9F4F-A411D42DC39B}" srcOrd="0" destOrd="0" parTransId="{1C5ECF05-015C-4562-A555-F3D85C2E96E0}" sibTransId="{E3D4CE40-B640-417C-9585-7A71E8426D06}"/>
    <dgm:cxn modelId="{0A377A40-0B9B-4D0B-B134-A27720CC250A}" type="presOf" srcId="{51E40BAB-FEAD-44FC-BDAD-5062A2CC7E70}" destId="{1EAD6F41-E554-4016-92EE-C21CE02A9CF2}" srcOrd="0" destOrd="0" presId="urn:microsoft.com/office/officeart/2018/2/layout/IconVerticalSolidList"/>
    <dgm:cxn modelId="{5414EE87-C6EB-46AA-8DB8-9892E7C010F5}" srcId="{4817A1B1-E32B-4EE9-9EEC-18EA10AF36FC}" destId="{BCA3535B-FE71-4C7D-927D-1FD1834A5DFA}" srcOrd="4" destOrd="0" parTransId="{6ECC008F-7A81-42AF-B203-28A1BEDCA54D}" sibTransId="{404DE7AD-B82E-462A-95E2-EDA52A9E62E9}"/>
    <dgm:cxn modelId="{9070F699-9DE1-4E7B-804A-2F437306F669}" srcId="{4817A1B1-E32B-4EE9-9EEC-18EA10AF36FC}" destId="{CB6B7EBE-55F8-4B19-B310-8B6337661BFB}" srcOrd="1" destOrd="0" parTransId="{26032604-73C0-4DD0-9AD7-43A0EB62CCE3}" sibTransId="{0ECBC81C-A0CF-4984-B096-436191FCADD0}"/>
    <dgm:cxn modelId="{FECF71A4-8E35-49CB-8CA0-68D23F86381C}" type="presOf" srcId="{BCA3535B-FE71-4C7D-927D-1FD1834A5DFA}" destId="{9829345B-FAC6-4339-A09A-C1FF048B92C1}" srcOrd="0" destOrd="0" presId="urn:microsoft.com/office/officeart/2018/2/layout/IconVerticalSolidList"/>
    <dgm:cxn modelId="{DB9DF6AB-1051-4E06-BDB2-53A3167CF8CD}" srcId="{4817A1B1-E32B-4EE9-9EEC-18EA10AF36FC}" destId="{D0AF2DB8-D099-4A55-8AC9-A9E2878360B0}" srcOrd="3" destOrd="0" parTransId="{C0A3F57F-BE4F-46C2-9286-E93AF66A27BB}" sibTransId="{9AFE010B-A920-428C-8C1F-96476AAFDFC0}"/>
    <dgm:cxn modelId="{41793FB2-B87A-4247-9B18-587A03F2153A}" type="presOf" srcId="{4817A1B1-E32B-4EE9-9EEC-18EA10AF36FC}" destId="{5C71F292-21AA-4B33-89A4-72CBD835EDC8}" srcOrd="0" destOrd="0" presId="urn:microsoft.com/office/officeart/2018/2/layout/IconVerticalSolidList"/>
    <dgm:cxn modelId="{902D90D7-FB49-4767-AC1C-0838A758C415}" type="presOf" srcId="{D0AF2DB8-D099-4A55-8AC9-A9E2878360B0}" destId="{3873E5F1-813E-4B64-B776-395666033049}" srcOrd="0" destOrd="0" presId="urn:microsoft.com/office/officeart/2018/2/layout/IconVerticalSolidList"/>
    <dgm:cxn modelId="{D4EB42FB-9B51-40B1-8DF1-30CBA120B0AE}" type="presOf" srcId="{CB6B7EBE-55F8-4B19-B310-8B6337661BFB}" destId="{1EF99F80-4BFD-4707-96EF-7AFBDA229F2E}" srcOrd="0" destOrd="0" presId="urn:microsoft.com/office/officeart/2018/2/layout/IconVerticalSolidList"/>
    <dgm:cxn modelId="{018FE2C9-906D-459C-8283-12D0072A7646}" type="presParOf" srcId="{5C71F292-21AA-4B33-89A4-72CBD835EDC8}" destId="{D85861E0-0C56-4CDD-B6CC-A99312A8E42C}" srcOrd="0" destOrd="0" presId="urn:microsoft.com/office/officeart/2018/2/layout/IconVerticalSolidList"/>
    <dgm:cxn modelId="{BC9A3CC4-84DC-4D64-99A5-BBBFEF089B91}" type="presParOf" srcId="{D85861E0-0C56-4CDD-B6CC-A99312A8E42C}" destId="{FB9F0942-12F8-4503-A767-2987774D274C}" srcOrd="0" destOrd="0" presId="urn:microsoft.com/office/officeart/2018/2/layout/IconVerticalSolidList"/>
    <dgm:cxn modelId="{34DEE42C-168A-46AC-9866-0CB5560D51F0}" type="presParOf" srcId="{D85861E0-0C56-4CDD-B6CC-A99312A8E42C}" destId="{A218A4D6-EC59-4EE9-9439-BA92F4AE1AF6}" srcOrd="1" destOrd="0" presId="urn:microsoft.com/office/officeart/2018/2/layout/IconVerticalSolidList"/>
    <dgm:cxn modelId="{442AF242-F302-4A22-A680-C3D41BD8161A}" type="presParOf" srcId="{D85861E0-0C56-4CDD-B6CC-A99312A8E42C}" destId="{06C84327-085B-434F-8BCE-33930C923C16}" srcOrd="2" destOrd="0" presId="urn:microsoft.com/office/officeart/2018/2/layout/IconVerticalSolidList"/>
    <dgm:cxn modelId="{7FEDAA33-6D0F-4DAA-87CF-1947B26C42C5}" type="presParOf" srcId="{D85861E0-0C56-4CDD-B6CC-A99312A8E42C}" destId="{6680B656-77A4-479C-A897-AAE2D7896470}" srcOrd="3" destOrd="0" presId="urn:microsoft.com/office/officeart/2018/2/layout/IconVerticalSolidList"/>
    <dgm:cxn modelId="{6CEB1A11-0DE8-49C4-85E7-A83D683AAF90}" type="presParOf" srcId="{5C71F292-21AA-4B33-89A4-72CBD835EDC8}" destId="{9E99F71E-2104-4D2A-A96A-A4C0E96F27A4}" srcOrd="1" destOrd="0" presId="urn:microsoft.com/office/officeart/2018/2/layout/IconVerticalSolidList"/>
    <dgm:cxn modelId="{DD24ECA1-948A-4F5B-B6A1-A15F9A1DE934}" type="presParOf" srcId="{5C71F292-21AA-4B33-89A4-72CBD835EDC8}" destId="{21A592A6-3793-4A27-A46D-6A2B4E4B5123}" srcOrd="2" destOrd="0" presId="urn:microsoft.com/office/officeart/2018/2/layout/IconVerticalSolidList"/>
    <dgm:cxn modelId="{B3D7FB29-4727-4E15-823A-48A4B8C21775}" type="presParOf" srcId="{21A592A6-3793-4A27-A46D-6A2B4E4B5123}" destId="{D12B983C-748E-42B3-9539-A35692CD0D12}" srcOrd="0" destOrd="0" presId="urn:microsoft.com/office/officeart/2018/2/layout/IconVerticalSolidList"/>
    <dgm:cxn modelId="{21F43622-E1CC-46C8-914B-30CE30BE8AD3}" type="presParOf" srcId="{21A592A6-3793-4A27-A46D-6A2B4E4B5123}" destId="{1EFC1A81-ACAF-40F1-979E-F8DE094FA44E}" srcOrd="1" destOrd="0" presId="urn:microsoft.com/office/officeart/2018/2/layout/IconVerticalSolidList"/>
    <dgm:cxn modelId="{2536AED4-13A0-430B-B8DB-95BBEA7C7353}" type="presParOf" srcId="{21A592A6-3793-4A27-A46D-6A2B4E4B5123}" destId="{3C16175A-F466-4CAE-9EA8-6E4B22EA5BFD}" srcOrd="2" destOrd="0" presId="urn:microsoft.com/office/officeart/2018/2/layout/IconVerticalSolidList"/>
    <dgm:cxn modelId="{B3614D2A-5CC3-45B3-A06F-8C21C36AE67C}" type="presParOf" srcId="{21A592A6-3793-4A27-A46D-6A2B4E4B5123}" destId="{1EF99F80-4BFD-4707-96EF-7AFBDA229F2E}" srcOrd="3" destOrd="0" presId="urn:microsoft.com/office/officeart/2018/2/layout/IconVerticalSolidList"/>
    <dgm:cxn modelId="{55CEAAF5-EC73-4C96-A16D-CB36271FB1B9}" type="presParOf" srcId="{5C71F292-21AA-4B33-89A4-72CBD835EDC8}" destId="{4A42166C-F6F4-4C19-9E58-D89B51C7F481}" srcOrd="3" destOrd="0" presId="urn:microsoft.com/office/officeart/2018/2/layout/IconVerticalSolidList"/>
    <dgm:cxn modelId="{E7388131-4D24-416F-A491-2C71A1EA3A84}" type="presParOf" srcId="{5C71F292-21AA-4B33-89A4-72CBD835EDC8}" destId="{B258E26E-B745-43C6-8148-E49E811BF137}" srcOrd="4" destOrd="0" presId="urn:microsoft.com/office/officeart/2018/2/layout/IconVerticalSolidList"/>
    <dgm:cxn modelId="{1FB15942-959F-4E34-B89E-74A8631E2429}" type="presParOf" srcId="{B258E26E-B745-43C6-8148-E49E811BF137}" destId="{C3B65F29-950C-4408-ADBA-AA98AF7430EA}" srcOrd="0" destOrd="0" presId="urn:microsoft.com/office/officeart/2018/2/layout/IconVerticalSolidList"/>
    <dgm:cxn modelId="{F44C8A2B-D32C-4957-BAE7-9B8D7DBD495D}" type="presParOf" srcId="{B258E26E-B745-43C6-8148-E49E811BF137}" destId="{C6F8E0F8-8192-431D-8372-BCFA91AAED3E}" srcOrd="1" destOrd="0" presId="urn:microsoft.com/office/officeart/2018/2/layout/IconVerticalSolidList"/>
    <dgm:cxn modelId="{693A8292-2B67-47A2-9ECD-2B86C60091A1}" type="presParOf" srcId="{B258E26E-B745-43C6-8148-E49E811BF137}" destId="{1A63DB27-8DE5-4565-B93D-5A0C7702A70E}" srcOrd="2" destOrd="0" presId="urn:microsoft.com/office/officeart/2018/2/layout/IconVerticalSolidList"/>
    <dgm:cxn modelId="{74B2065C-EFCD-4CE4-A037-E977823FD309}" type="presParOf" srcId="{B258E26E-B745-43C6-8148-E49E811BF137}" destId="{1EAD6F41-E554-4016-92EE-C21CE02A9CF2}" srcOrd="3" destOrd="0" presId="urn:microsoft.com/office/officeart/2018/2/layout/IconVerticalSolidList"/>
    <dgm:cxn modelId="{415C17E7-7EE5-4BCF-89F9-46FE6CBA9C5A}" type="presParOf" srcId="{5C71F292-21AA-4B33-89A4-72CBD835EDC8}" destId="{4EDAE523-9C71-4DFF-B731-15186ECDD084}" srcOrd="5" destOrd="0" presId="urn:microsoft.com/office/officeart/2018/2/layout/IconVerticalSolidList"/>
    <dgm:cxn modelId="{D640A67C-0782-48DF-B880-2686DD011AB4}" type="presParOf" srcId="{5C71F292-21AA-4B33-89A4-72CBD835EDC8}" destId="{79C1B388-DE3A-4CD3-B58F-4E9BB427442B}" srcOrd="6" destOrd="0" presId="urn:microsoft.com/office/officeart/2018/2/layout/IconVerticalSolidList"/>
    <dgm:cxn modelId="{11248C3F-74DA-4DD2-8C66-3130B928D4CF}" type="presParOf" srcId="{79C1B388-DE3A-4CD3-B58F-4E9BB427442B}" destId="{EFDCDFDC-74FA-4459-94AF-FB7EF53384FE}" srcOrd="0" destOrd="0" presId="urn:microsoft.com/office/officeart/2018/2/layout/IconVerticalSolidList"/>
    <dgm:cxn modelId="{3B4B5C1A-07CB-47C9-93BE-63D97B6D2BDE}" type="presParOf" srcId="{79C1B388-DE3A-4CD3-B58F-4E9BB427442B}" destId="{7FE7E087-1E00-4BE8-A340-B6CA1787D451}" srcOrd="1" destOrd="0" presId="urn:microsoft.com/office/officeart/2018/2/layout/IconVerticalSolidList"/>
    <dgm:cxn modelId="{76105F9C-2B5A-4B96-8CDF-6595EAB3C1F5}" type="presParOf" srcId="{79C1B388-DE3A-4CD3-B58F-4E9BB427442B}" destId="{4B888E6A-66F4-4F7A-B866-C58457EE0C95}" srcOrd="2" destOrd="0" presId="urn:microsoft.com/office/officeart/2018/2/layout/IconVerticalSolidList"/>
    <dgm:cxn modelId="{57B5F6E8-B4FD-4405-8CC9-C21CE29FDD56}" type="presParOf" srcId="{79C1B388-DE3A-4CD3-B58F-4E9BB427442B}" destId="{3873E5F1-813E-4B64-B776-395666033049}" srcOrd="3" destOrd="0" presId="urn:microsoft.com/office/officeart/2018/2/layout/IconVerticalSolidList"/>
    <dgm:cxn modelId="{0BF5BB9C-0844-4639-84C4-3ADC60F15BBA}" type="presParOf" srcId="{5C71F292-21AA-4B33-89A4-72CBD835EDC8}" destId="{96807E48-E414-4208-BA5E-066F4A004E5A}" srcOrd="7" destOrd="0" presId="urn:microsoft.com/office/officeart/2018/2/layout/IconVerticalSolidList"/>
    <dgm:cxn modelId="{AB337190-BBEE-4102-A116-6BA25A0F3934}" type="presParOf" srcId="{5C71F292-21AA-4B33-89A4-72CBD835EDC8}" destId="{9A139215-2C26-4EB7-97EE-578922FF94A5}" srcOrd="8" destOrd="0" presId="urn:microsoft.com/office/officeart/2018/2/layout/IconVerticalSolidList"/>
    <dgm:cxn modelId="{789ADF9D-59C3-4D7D-B968-6F16D7601690}" type="presParOf" srcId="{9A139215-2C26-4EB7-97EE-578922FF94A5}" destId="{D93367A6-7785-4E38-8FC8-840C01B04DBA}" srcOrd="0" destOrd="0" presId="urn:microsoft.com/office/officeart/2018/2/layout/IconVerticalSolidList"/>
    <dgm:cxn modelId="{C2733361-656B-4931-BD6C-8B0006EADB80}" type="presParOf" srcId="{9A139215-2C26-4EB7-97EE-578922FF94A5}" destId="{CF75E073-F258-485C-A9B9-22B521EED3C1}" srcOrd="1" destOrd="0" presId="urn:microsoft.com/office/officeart/2018/2/layout/IconVerticalSolidList"/>
    <dgm:cxn modelId="{58F4E6D2-7FF4-4B4A-9C7D-BE13D3B76759}" type="presParOf" srcId="{9A139215-2C26-4EB7-97EE-578922FF94A5}" destId="{68179237-011D-4A59-9AF4-2F54C00A4A99}" srcOrd="2" destOrd="0" presId="urn:microsoft.com/office/officeart/2018/2/layout/IconVerticalSolidList"/>
    <dgm:cxn modelId="{425A494B-4385-4CC5-9196-AB68887B0E50}" type="presParOf" srcId="{9A139215-2C26-4EB7-97EE-578922FF94A5}" destId="{9829345B-FAC6-4339-A09A-C1FF048B92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4CB63-69BC-4B8B-B05B-11EEC0C5598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D556DF0-AF53-470C-85D7-85EF3A754BDA}">
      <dgm:prSet/>
      <dgm:spPr/>
      <dgm:t>
        <a:bodyPr/>
        <a:lstStyle/>
        <a:p>
          <a:pPr>
            <a:lnSpc>
              <a:spcPct val="100000"/>
            </a:lnSpc>
          </a:pPr>
          <a:r>
            <a:rPr lang="pl-PL" b="1">
              <a:latin typeface="Times New Roman" panose="02020603050405020304" pitchFamily="18" charset="0"/>
              <a:cs typeface="Times New Roman" panose="02020603050405020304" pitchFamily="18" charset="0"/>
            </a:rPr>
            <a:t>Analyse der Zielgruppe</a:t>
          </a:r>
          <a:endParaRPr lang="pl-PL">
            <a:latin typeface="Times New Roman" panose="02020603050405020304" pitchFamily="18" charset="0"/>
            <a:cs typeface="Times New Roman" panose="02020603050405020304" pitchFamily="18" charset="0"/>
          </a:endParaRPr>
        </a:p>
      </dgm:t>
    </dgm:pt>
    <dgm:pt modelId="{D32139B4-C802-4756-B5D1-2A2562F950A7}" type="parTrans" cxnId="{75A3A116-C81B-43F1-A5C0-09D7FBCD63F8}">
      <dgm:prSet/>
      <dgm:spPr/>
      <dgm:t>
        <a:bodyPr/>
        <a:lstStyle/>
        <a:p>
          <a:endParaRPr lang="en-US"/>
        </a:p>
      </dgm:t>
    </dgm:pt>
    <dgm:pt modelId="{0C2733C9-C4E3-41EE-9492-DAC74995D0D7}" type="sibTrans" cxnId="{75A3A116-C81B-43F1-A5C0-09D7FBCD63F8}">
      <dgm:prSet/>
      <dgm:spPr/>
      <dgm:t>
        <a:bodyPr/>
        <a:lstStyle/>
        <a:p>
          <a:pPr>
            <a:lnSpc>
              <a:spcPct val="100000"/>
            </a:lnSpc>
          </a:pPr>
          <a:endParaRPr lang="en-US"/>
        </a:p>
      </dgm:t>
    </dgm:pt>
    <dgm:pt modelId="{5EDB24CB-85F6-4CED-9EDC-1FD794F9F624}">
      <dgm:prSet/>
      <dgm:spPr/>
      <dgm:t>
        <a:bodyPr/>
        <a:lstStyle/>
        <a:p>
          <a:pPr>
            <a:lnSpc>
              <a:spcPct val="100000"/>
            </a:lnSpc>
          </a:pPr>
          <a:r>
            <a:rPr lang="pl-PL" b="1">
              <a:latin typeface="Times New Roman" panose="02020603050405020304" pitchFamily="18" charset="0"/>
              <a:cs typeface="Times New Roman" panose="02020603050405020304" pitchFamily="18" charset="0"/>
            </a:rPr>
            <a:t>USP – Alleinstellungsmerkmal</a:t>
          </a:r>
          <a:endParaRPr lang="en-US">
            <a:latin typeface="Times New Roman" panose="02020603050405020304" pitchFamily="18" charset="0"/>
            <a:cs typeface="Times New Roman" panose="02020603050405020304" pitchFamily="18" charset="0"/>
          </a:endParaRPr>
        </a:p>
      </dgm:t>
    </dgm:pt>
    <dgm:pt modelId="{BF80B116-D54D-41DA-BF50-EF78A238DA94}" type="parTrans" cxnId="{889D6E81-2883-4C1C-A5CC-BD6150E64BB7}">
      <dgm:prSet/>
      <dgm:spPr/>
      <dgm:t>
        <a:bodyPr/>
        <a:lstStyle/>
        <a:p>
          <a:endParaRPr lang="en-US"/>
        </a:p>
      </dgm:t>
    </dgm:pt>
    <dgm:pt modelId="{D64AB7C3-E747-4728-9BBD-47266E7F0549}" type="sibTrans" cxnId="{889D6E81-2883-4C1C-A5CC-BD6150E64BB7}">
      <dgm:prSet/>
      <dgm:spPr/>
      <dgm:t>
        <a:bodyPr/>
        <a:lstStyle/>
        <a:p>
          <a:pPr>
            <a:lnSpc>
              <a:spcPct val="100000"/>
            </a:lnSpc>
          </a:pPr>
          <a:endParaRPr lang="en-US"/>
        </a:p>
      </dgm:t>
    </dgm:pt>
    <dgm:pt modelId="{9F6A4F40-0438-4F1E-BBF2-352639500814}">
      <dgm:prSet/>
      <dgm:spPr/>
      <dgm:t>
        <a:bodyPr/>
        <a:lstStyle/>
        <a:p>
          <a:pPr>
            <a:lnSpc>
              <a:spcPct val="100000"/>
            </a:lnSpc>
          </a:pPr>
          <a:r>
            <a:rPr lang="pl-PL" b="1" dirty="0" err="1">
              <a:latin typeface="Times New Roman" panose="02020603050405020304" pitchFamily="18" charset="0"/>
              <a:cs typeface="Times New Roman" panose="02020603050405020304" pitchFamily="18" charset="0"/>
            </a:rPr>
            <a:t>Festlegung</a:t>
          </a:r>
          <a:r>
            <a:rPr lang="pl-PL" b="1" dirty="0">
              <a:latin typeface="Times New Roman" panose="02020603050405020304" pitchFamily="18" charset="0"/>
              <a:cs typeface="Times New Roman" panose="02020603050405020304" pitchFamily="18" charset="0"/>
            </a:rPr>
            <a:t> der </a:t>
          </a:r>
          <a:r>
            <a:rPr lang="pl-PL" b="1" dirty="0" err="1">
              <a:latin typeface="Times New Roman" panose="02020603050405020304" pitchFamily="18" charset="0"/>
              <a:cs typeface="Times New Roman" panose="02020603050405020304" pitchFamily="18" charset="0"/>
            </a:rPr>
            <a:t>Marketingziele</a:t>
          </a:r>
          <a:endParaRPr lang="en-US" dirty="0">
            <a:latin typeface="Times New Roman" panose="02020603050405020304" pitchFamily="18" charset="0"/>
            <a:cs typeface="Times New Roman" panose="02020603050405020304" pitchFamily="18" charset="0"/>
          </a:endParaRPr>
        </a:p>
      </dgm:t>
    </dgm:pt>
    <dgm:pt modelId="{56634F6D-9160-43E0-BD78-2216CCDE2256}" type="parTrans" cxnId="{F613E4D5-9019-4148-AF0C-02AB99624EE8}">
      <dgm:prSet/>
      <dgm:spPr/>
      <dgm:t>
        <a:bodyPr/>
        <a:lstStyle/>
        <a:p>
          <a:endParaRPr lang="en-US"/>
        </a:p>
      </dgm:t>
    </dgm:pt>
    <dgm:pt modelId="{6992D4BC-D99F-417D-9966-1F032E30F0FC}" type="sibTrans" cxnId="{F613E4D5-9019-4148-AF0C-02AB99624EE8}">
      <dgm:prSet/>
      <dgm:spPr/>
      <dgm:t>
        <a:bodyPr/>
        <a:lstStyle/>
        <a:p>
          <a:pPr>
            <a:lnSpc>
              <a:spcPct val="100000"/>
            </a:lnSpc>
          </a:pPr>
          <a:endParaRPr lang="en-US"/>
        </a:p>
      </dgm:t>
    </dgm:pt>
    <dgm:pt modelId="{02B09B2D-FB69-4097-9D37-78D49B45F3A0}">
      <dgm:prSet/>
      <dgm:spPr/>
      <dgm:t>
        <a:bodyPr/>
        <a:lstStyle/>
        <a:p>
          <a:pPr>
            <a:lnSpc>
              <a:spcPct val="100000"/>
            </a:lnSpc>
          </a:pPr>
          <a:r>
            <a:rPr lang="pl-PL" b="1">
              <a:latin typeface="Times New Roman" panose="02020603050405020304" pitchFamily="18" charset="0"/>
              <a:cs typeface="Times New Roman" panose="02020603050405020304" pitchFamily="18" charset="0"/>
            </a:rPr>
            <a:t>Corporate Identity</a:t>
          </a:r>
          <a:endParaRPr lang="en-US">
            <a:latin typeface="Times New Roman" panose="02020603050405020304" pitchFamily="18" charset="0"/>
            <a:cs typeface="Times New Roman" panose="02020603050405020304" pitchFamily="18" charset="0"/>
          </a:endParaRPr>
        </a:p>
      </dgm:t>
    </dgm:pt>
    <dgm:pt modelId="{99072904-869D-43FC-A77F-2FB4D2D4D677}" type="parTrans" cxnId="{2CE5B1A7-112C-4578-ADA5-37748CE1BA29}">
      <dgm:prSet/>
      <dgm:spPr/>
      <dgm:t>
        <a:bodyPr/>
        <a:lstStyle/>
        <a:p>
          <a:endParaRPr lang="en-US"/>
        </a:p>
      </dgm:t>
    </dgm:pt>
    <dgm:pt modelId="{63224F38-910D-4BC5-AA53-2126A792BB07}" type="sibTrans" cxnId="{2CE5B1A7-112C-4578-ADA5-37748CE1BA29}">
      <dgm:prSet/>
      <dgm:spPr/>
      <dgm:t>
        <a:bodyPr/>
        <a:lstStyle/>
        <a:p>
          <a:endParaRPr lang="en-US"/>
        </a:p>
      </dgm:t>
    </dgm:pt>
    <dgm:pt modelId="{D2C68AAF-C62D-445B-B62A-B7E627F52BD2}" type="pres">
      <dgm:prSet presAssocID="{60F4CB63-69BC-4B8B-B05B-11EEC0C5598C}" presName="root" presStyleCnt="0">
        <dgm:presLayoutVars>
          <dgm:dir/>
          <dgm:resizeHandles val="exact"/>
        </dgm:presLayoutVars>
      </dgm:prSet>
      <dgm:spPr/>
    </dgm:pt>
    <dgm:pt modelId="{B6F7E15D-DF0C-4D14-96A8-53B6DCA835CF}" type="pres">
      <dgm:prSet presAssocID="{60F4CB63-69BC-4B8B-B05B-11EEC0C5598C}" presName="container" presStyleCnt="0">
        <dgm:presLayoutVars>
          <dgm:dir/>
          <dgm:resizeHandles val="exact"/>
        </dgm:presLayoutVars>
      </dgm:prSet>
      <dgm:spPr/>
    </dgm:pt>
    <dgm:pt modelId="{7EA08998-9C9E-4ED3-BAA9-B4418F01D5BD}" type="pres">
      <dgm:prSet presAssocID="{7D556DF0-AF53-470C-85D7-85EF3A754BDA}" presName="compNode" presStyleCnt="0"/>
      <dgm:spPr/>
    </dgm:pt>
    <dgm:pt modelId="{C0A91308-6409-4512-B13F-6EF419DAF030}" type="pres">
      <dgm:prSet presAssocID="{7D556DF0-AF53-470C-85D7-85EF3A754BDA}" presName="iconBgRect" presStyleLbl="bgShp" presStyleIdx="0" presStyleCnt="4"/>
      <dgm:spPr/>
    </dgm:pt>
    <dgm:pt modelId="{D2BF777E-2A8A-49A2-9142-FBDA6C99FC2D}" type="pres">
      <dgm:prSet presAssocID="{7D556DF0-AF53-470C-85D7-85EF3A754B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48CB170B-9ADD-4593-B87A-9D518C86C7E0}" type="pres">
      <dgm:prSet presAssocID="{7D556DF0-AF53-470C-85D7-85EF3A754BDA}" presName="spaceRect" presStyleCnt="0"/>
      <dgm:spPr/>
    </dgm:pt>
    <dgm:pt modelId="{D454F083-704C-4DED-87A1-FC7660565E21}" type="pres">
      <dgm:prSet presAssocID="{7D556DF0-AF53-470C-85D7-85EF3A754BDA}" presName="textRect" presStyleLbl="revTx" presStyleIdx="0" presStyleCnt="4">
        <dgm:presLayoutVars>
          <dgm:chMax val="1"/>
          <dgm:chPref val="1"/>
        </dgm:presLayoutVars>
      </dgm:prSet>
      <dgm:spPr/>
    </dgm:pt>
    <dgm:pt modelId="{A1A24BE2-D5F5-4B5D-902A-7CABDB9AB04A}" type="pres">
      <dgm:prSet presAssocID="{0C2733C9-C4E3-41EE-9492-DAC74995D0D7}" presName="sibTrans" presStyleLbl="sibTrans2D1" presStyleIdx="0" presStyleCnt="0"/>
      <dgm:spPr/>
    </dgm:pt>
    <dgm:pt modelId="{D41FE6C8-CA42-42D9-8CBE-794F866A872C}" type="pres">
      <dgm:prSet presAssocID="{5EDB24CB-85F6-4CED-9EDC-1FD794F9F624}" presName="compNode" presStyleCnt="0"/>
      <dgm:spPr/>
    </dgm:pt>
    <dgm:pt modelId="{2C94F1DC-B20F-455B-A360-44EBE6824719}" type="pres">
      <dgm:prSet presAssocID="{5EDB24CB-85F6-4CED-9EDC-1FD794F9F624}" presName="iconBgRect" presStyleLbl="bgShp" presStyleIdx="1" presStyleCnt="4"/>
      <dgm:spPr/>
    </dgm:pt>
    <dgm:pt modelId="{6C907268-7EA9-46FD-A961-3F6245600C23}" type="pres">
      <dgm:prSet presAssocID="{5EDB24CB-85F6-4CED-9EDC-1FD794F9F62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35990352-44E5-4E4E-BA2D-DC4B8DFE8FAE}" type="pres">
      <dgm:prSet presAssocID="{5EDB24CB-85F6-4CED-9EDC-1FD794F9F624}" presName="spaceRect" presStyleCnt="0"/>
      <dgm:spPr/>
    </dgm:pt>
    <dgm:pt modelId="{6B4BAD26-F418-47D8-90E9-C396F2D8BFC0}" type="pres">
      <dgm:prSet presAssocID="{5EDB24CB-85F6-4CED-9EDC-1FD794F9F624}" presName="textRect" presStyleLbl="revTx" presStyleIdx="1" presStyleCnt="4">
        <dgm:presLayoutVars>
          <dgm:chMax val="1"/>
          <dgm:chPref val="1"/>
        </dgm:presLayoutVars>
      </dgm:prSet>
      <dgm:spPr/>
    </dgm:pt>
    <dgm:pt modelId="{B608B7F2-7AD7-4D17-9302-3F59C6D062CC}" type="pres">
      <dgm:prSet presAssocID="{D64AB7C3-E747-4728-9BBD-47266E7F0549}" presName="sibTrans" presStyleLbl="sibTrans2D1" presStyleIdx="0" presStyleCnt="0"/>
      <dgm:spPr/>
    </dgm:pt>
    <dgm:pt modelId="{8555796F-5606-4C64-8855-7B624DD81C95}" type="pres">
      <dgm:prSet presAssocID="{9F6A4F40-0438-4F1E-BBF2-352639500814}" presName="compNode" presStyleCnt="0"/>
      <dgm:spPr/>
    </dgm:pt>
    <dgm:pt modelId="{C0687481-7C3C-4F9F-8389-AE72A04D34DB}" type="pres">
      <dgm:prSet presAssocID="{9F6A4F40-0438-4F1E-BBF2-352639500814}" presName="iconBgRect" presStyleLbl="bgShp" presStyleIdx="2" presStyleCnt="4"/>
      <dgm:spPr/>
    </dgm:pt>
    <dgm:pt modelId="{44D0E590-8A10-4418-9073-430F7733C755}" type="pres">
      <dgm:prSet presAssocID="{9F6A4F40-0438-4F1E-BBF2-352639500814}" presName="iconRect" presStyleLbl="node1" presStyleIdx="2" presStyleCnt="4" custLinFactNeighborX="-50" custLinFactNeighborY="-4561"/>
      <dgm:spPr/>
    </dgm:pt>
    <dgm:pt modelId="{AD90106E-3D83-4469-9BFE-973A28CE8038}" type="pres">
      <dgm:prSet presAssocID="{9F6A4F40-0438-4F1E-BBF2-352639500814}" presName="spaceRect" presStyleCnt="0"/>
      <dgm:spPr/>
    </dgm:pt>
    <dgm:pt modelId="{E0C55BBB-D22D-42F5-B872-2EC4FC726EC7}" type="pres">
      <dgm:prSet presAssocID="{9F6A4F40-0438-4F1E-BBF2-352639500814}" presName="textRect" presStyleLbl="revTx" presStyleIdx="2" presStyleCnt="4">
        <dgm:presLayoutVars>
          <dgm:chMax val="1"/>
          <dgm:chPref val="1"/>
        </dgm:presLayoutVars>
      </dgm:prSet>
      <dgm:spPr/>
    </dgm:pt>
    <dgm:pt modelId="{B1BD81A5-02CF-4AD7-86E9-470FEA30220D}" type="pres">
      <dgm:prSet presAssocID="{6992D4BC-D99F-417D-9966-1F032E30F0FC}" presName="sibTrans" presStyleLbl="sibTrans2D1" presStyleIdx="0" presStyleCnt="0"/>
      <dgm:spPr/>
    </dgm:pt>
    <dgm:pt modelId="{59A572C2-BD09-46F0-B12C-56840CE44537}" type="pres">
      <dgm:prSet presAssocID="{02B09B2D-FB69-4097-9D37-78D49B45F3A0}" presName="compNode" presStyleCnt="0"/>
      <dgm:spPr/>
    </dgm:pt>
    <dgm:pt modelId="{58C51A18-2E30-47A5-B6E8-1800A7B8C551}" type="pres">
      <dgm:prSet presAssocID="{02B09B2D-FB69-4097-9D37-78D49B45F3A0}" presName="iconBgRect" presStyleLbl="bgShp" presStyleIdx="3" presStyleCnt="4"/>
      <dgm:spPr/>
    </dgm:pt>
    <dgm:pt modelId="{C2191F5C-3F92-4884-9E7E-3C38C0328856}" type="pres">
      <dgm:prSet presAssocID="{02B09B2D-FB69-4097-9D37-78D49B45F3A0}"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żytkownik"/>
        </a:ext>
      </dgm:extLst>
    </dgm:pt>
    <dgm:pt modelId="{E0227098-280F-4DCE-8C43-771EFC733630}" type="pres">
      <dgm:prSet presAssocID="{02B09B2D-FB69-4097-9D37-78D49B45F3A0}" presName="spaceRect" presStyleCnt="0"/>
      <dgm:spPr/>
    </dgm:pt>
    <dgm:pt modelId="{088AE611-7889-434D-86C9-9B8DCCB5DA55}" type="pres">
      <dgm:prSet presAssocID="{02B09B2D-FB69-4097-9D37-78D49B45F3A0}" presName="textRect" presStyleLbl="revTx" presStyleIdx="3" presStyleCnt="4">
        <dgm:presLayoutVars>
          <dgm:chMax val="1"/>
          <dgm:chPref val="1"/>
        </dgm:presLayoutVars>
      </dgm:prSet>
      <dgm:spPr/>
    </dgm:pt>
  </dgm:ptLst>
  <dgm:cxnLst>
    <dgm:cxn modelId="{75A3A116-C81B-43F1-A5C0-09D7FBCD63F8}" srcId="{60F4CB63-69BC-4B8B-B05B-11EEC0C5598C}" destId="{7D556DF0-AF53-470C-85D7-85EF3A754BDA}" srcOrd="0" destOrd="0" parTransId="{D32139B4-C802-4756-B5D1-2A2562F950A7}" sibTransId="{0C2733C9-C4E3-41EE-9492-DAC74995D0D7}"/>
    <dgm:cxn modelId="{7E89C823-FEFF-4489-A33E-9C7CF7944B84}" type="presOf" srcId="{D64AB7C3-E747-4728-9BBD-47266E7F0549}" destId="{B608B7F2-7AD7-4D17-9302-3F59C6D062CC}" srcOrd="0" destOrd="0" presId="urn:microsoft.com/office/officeart/2018/2/layout/IconCircleList"/>
    <dgm:cxn modelId="{5F89A325-004D-4BCA-8BAE-A937CD091496}" type="presOf" srcId="{0C2733C9-C4E3-41EE-9492-DAC74995D0D7}" destId="{A1A24BE2-D5F5-4B5D-902A-7CABDB9AB04A}" srcOrd="0" destOrd="0" presId="urn:microsoft.com/office/officeart/2018/2/layout/IconCircleList"/>
    <dgm:cxn modelId="{889D6E81-2883-4C1C-A5CC-BD6150E64BB7}" srcId="{60F4CB63-69BC-4B8B-B05B-11EEC0C5598C}" destId="{5EDB24CB-85F6-4CED-9EDC-1FD794F9F624}" srcOrd="1" destOrd="0" parTransId="{BF80B116-D54D-41DA-BF50-EF78A238DA94}" sibTransId="{D64AB7C3-E747-4728-9BBD-47266E7F0549}"/>
    <dgm:cxn modelId="{2CE5B1A7-112C-4578-ADA5-37748CE1BA29}" srcId="{60F4CB63-69BC-4B8B-B05B-11EEC0C5598C}" destId="{02B09B2D-FB69-4097-9D37-78D49B45F3A0}" srcOrd="3" destOrd="0" parTransId="{99072904-869D-43FC-A77F-2FB4D2D4D677}" sibTransId="{63224F38-910D-4BC5-AA53-2126A792BB07}"/>
    <dgm:cxn modelId="{AB0DC3B0-A4DB-4EDA-8F8A-D34519D21531}" type="presOf" srcId="{60F4CB63-69BC-4B8B-B05B-11EEC0C5598C}" destId="{D2C68AAF-C62D-445B-B62A-B7E627F52BD2}" srcOrd="0" destOrd="0" presId="urn:microsoft.com/office/officeart/2018/2/layout/IconCircleList"/>
    <dgm:cxn modelId="{43FA21C3-8980-4769-9C6D-DFE40B284A8A}" type="presOf" srcId="{02B09B2D-FB69-4097-9D37-78D49B45F3A0}" destId="{088AE611-7889-434D-86C9-9B8DCCB5DA55}" srcOrd="0" destOrd="0" presId="urn:microsoft.com/office/officeart/2018/2/layout/IconCircleList"/>
    <dgm:cxn modelId="{F613E4D5-9019-4148-AF0C-02AB99624EE8}" srcId="{60F4CB63-69BC-4B8B-B05B-11EEC0C5598C}" destId="{9F6A4F40-0438-4F1E-BBF2-352639500814}" srcOrd="2" destOrd="0" parTransId="{56634F6D-9160-43E0-BD78-2216CCDE2256}" sibTransId="{6992D4BC-D99F-417D-9966-1F032E30F0FC}"/>
    <dgm:cxn modelId="{D99879E9-81C0-4995-A996-9041AC38DFCB}" type="presOf" srcId="{7D556DF0-AF53-470C-85D7-85EF3A754BDA}" destId="{D454F083-704C-4DED-87A1-FC7660565E21}" srcOrd="0" destOrd="0" presId="urn:microsoft.com/office/officeart/2018/2/layout/IconCircleList"/>
    <dgm:cxn modelId="{310D3BEB-2504-417C-BEA2-D3874AFD30F7}" type="presOf" srcId="{6992D4BC-D99F-417D-9966-1F032E30F0FC}" destId="{B1BD81A5-02CF-4AD7-86E9-470FEA30220D}" srcOrd="0" destOrd="0" presId="urn:microsoft.com/office/officeart/2018/2/layout/IconCircleList"/>
    <dgm:cxn modelId="{7BD669ED-E529-42ED-AFB6-D9A4F7022413}" type="presOf" srcId="{9F6A4F40-0438-4F1E-BBF2-352639500814}" destId="{E0C55BBB-D22D-42F5-B872-2EC4FC726EC7}" srcOrd="0" destOrd="0" presId="urn:microsoft.com/office/officeart/2018/2/layout/IconCircleList"/>
    <dgm:cxn modelId="{343CA2F5-566E-494D-8B6C-E7B20C4D8E50}" type="presOf" srcId="{5EDB24CB-85F6-4CED-9EDC-1FD794F9F624}" destId="{6B4BAD26-F418-47D8-90E9-C396F2D8BFC0}" srcOrd="0" destOrd="0" presId="urn:microsoft.com/office/officeart/2018/2/layout/IconCircleList"/>
    <dgm:cxn modelId="{86444716-7519-4FE5-94E3-2A7D18ACB79C}" type="presParOf" srcId="{D2C68AAF-C62D-445B-B62A-B7E627F52BD2}" destId="{B6F7E15D-DF0C-4D14-96A8-53B6DCA835CF}" srcOrd="0" destOrd="0" presId="urn:microsoft.com/office/officeart/2018/2/layout/IconCircleList"/>
    <dgm:cxn modelId="{ED5E3B62-635A-4AF9-837B-D66329CBBCA8}" type="presParOf" srcId="{B6F7E15D-DF0C-4D14-96A8-53B6DCA835CF}" destId="{7EA08998-9C9E-4ED3-BAA9-B4418F01D5BD}" srcOrd="0" destOrd="0" presId="urn:microsoft.com/office/officeart/2018/2/layout/IconCircleList"/>
    <dgm:cxn modelId="{2CDB5DE7-6C6C-4846-8A52-23A85F047672}" type="presParOf" srcId="{7EA08998-9C9E-4ED3-BAA9-B4418F01D5BD}" destId="{C0A91308-6409-4512-B13F-6EF419DAF030}" srcOrd="0" destOrd="0" presId="urn:microsoft.com/office/officeart/2018/2/layout/IconCircleList"/>
    <dgm:cxn modelId="{9C4ECCDA-3D7E-4DC2-BD27-5A0E40B1A684}" type="presParOf" srcId="{7EA08998-9C9E-4ED3-BAA9-B4418F01D5BD}" destId="{D2BF777E-2A8A-49A2-9142-FBDA6C99FC2D}" srcOrd="1" destOrd="0" presId="urn:microsoft.com/office/officeart/2018/2/layout/IconCircleList"/>
    <dgm:cxn modelId="{9C5AB80E-653E-4ECD-8FB5-C8399CE53731}" type="presParOf" srcId="{7EA08998-9C9E-4ED3-BAA9-B4418F01D5BD}" destId="{48CB170B-9ADD-4593-B87A-9D518C86C7E0}" srcOrd="2" destOrd="0" presId="urn:microsoft.com/office/officeart/2018/2/layout/IconCircleList"/>
    <dgm:cxn modelId="{315BF5B8-0F2D-4BDC-BDAC-9AB65D0397B9}" type="presParOf" srcId="{7EA08998-9C9E-4ED3-BAA9-B4418F01D5BD}" destId="{D454F083-704C-4DED-87A1-FC7660565E21}" srcOrd="3" destOrd="0" presId="urn:microsoft.com/office/officeart/2018/2/layout/IconCircleList"/>
    <dgm:cxn modelId="{299B4D37-59FA-41CC-982C-4C38368E210F}" type="presParOf" srcId="{B6F7E15D-DF0C-4D14-96A8-53B6DCA835CF}" destId="{A1A24BE2-D5F5-4B5D-902A-7CABDB9AB04A}" srcOrd="1" destOrd="0" presId="urn:microsoft.com/office/officeart/2018/2/layout/IconCircleList"/>
    <dgm:cxn modelId="{108E4142-8947-432C-8208-DD4E318AD01E}" type="presParOf" srcId="{B6F7E15D-DF0C-4D14-96A8-53B6DCA835CF}" destId="{D41FE6C8-CA42-42D9-8CBE-794F866A872C}" srcOrd="2" destOrd="0" presId="urn:microsoft.com/office/officeart/2018/2/layout/IconCircleList"/>
    <dgm:cxn modelId="{76E873FB-9939-4EAB-B999-3DE132E87DE8}" type="presParOf" srcId="{D41FE6C8-CA42-42D9-8CBE-794F866A872C}" destId="{2C94F1DC-B20F-455B-A360-44EBE6824719}" srcOrd="0" destOrd="0" presId="urn:microsoft.com/office/officeart/2018/2/layout/IconCircleList"/>
    <dgm:cxn modelId="{CFEC1BC1-F7F2-4377-A6E1-CA3AFB7140B6}" type="presParOf" srcId="{D41FE6C8-CA42-42D9-8CBE-794F866A872C}" destId="{6C907268-7EA9-46FD-A961-3F6245600C23}" srcOrd="1" destOrd="0" presId="urn:microsoft.com/office/officeart/2018/2/layout/IconCircleList"/>
    <dgm:cxn modelId="{34D61C04-0B98-4192-8AC9-93B4EF30E3B4}" type="presParOf" srcId="{D41FE6C8-CA42-42D9-8CBE-794F866A872C}" destId="{35990352-44E5-4E4E-BA2D-DC4B8DFE8FAE}" srcOrd="2" destOrd="0" presId="urn:microsoft.com/office/officeart/2018/2/layout/IconCircleList"/>
    <dgm:cxn modelId="{6E7C451C-9273-4391-9BD3-D62028572643}" type="presParOf" srcId="{D41FE6C8-CA42-42D9-8CBE-794F866A872C}" destId="{6B4BAD26-F418-47D8-90E9-C396F2D8BFC0}" srcOrd="3" destOrd="0" presId="urn:microsoft.com/office/officeart/2018/2/layout/IconCircleList"/>
    <dgm:cxn modelId="{A92F09C3-3B5C-4725-9192-EBE443AD3EC1}" type="presParOf" srcId="{B6F7E15D-DF0C-4D14-96A8-53B6DCA835CF}" destId="{B608B7F2-7AD7-4D17-9302-3F59C6D062CC}" srcOrd="3" destOrd="0" presId="urn:microsoft.com/office/officeart/2018/2/layout/IconCircleList"/>
    <dgm:cxn modelId="{3849301F-5CF8-4E27-8BFC-2037D4563DCC}" type="presParOf" srcId="{B6F7E15D-DF0C-4D14-96A8-53B6DCA835CF}" destId="{8555796F-5606-4C64-8855-7B624DD81C95}" srcOrd="4" destOrd="0" presId="urn:microsoft.com/office/officeart/2018/2/layout/IconCircleList"/>
    <dgm:cxn modelId="{E3E249CA-2C31-4FC9-AD52-6966BFE890CD}" type="presParOf" srcId="{8555796F-5606-4C64-8855-7B624DD81C95}" destId="{C0687481-7C3C-4F9F-8389-AE72A04D34DB}" srcOrd="0" destOrd="0" presId="urn:microsoft.com/office/officeart/2018/2/layout/IconCircleList"/>
    <dgm:cxn modelId="{A6DAD7A7-CE1F-4F39-9B58-45F63E8AAD2A}" type="presParOf" srcId="{8555796F-5606-4C64-8855-7B624DD81C95}" destId="{44D0E590-8A10-4418-9073-430F7733C755}" srcOrd="1" destOrd="0" presId="urn:microsoft.com/office/officeart/2018/2/layout/IconCircleList"/>
    <dgm:cxn modelId="{3DE38917-B835-4006-BA68-3362E9F13D90}" type="presParOf" srcId="{8555796F-5606-4C64-8855-7B624DD81C95}" destId="{AD90106E-3D83-4469-9BFE-973A28CE8038}" srcOrd="2" destOrd="0" presId="urn:microsoft.com/office/officeart/2018/2/layout/IconCircleList"/>
    <dgm:cxn modelId="{84915B71-4BA5-4AB5-B9A6-7286942A902F}" type="presParOf" srcId="{8555796F-5606-4C64-8855-7B624DD81C95}" destId="{E0C55BBB-D22D-42F5-B872-2EC4FC726EC7}" srcOrd="3" destOrd="0" presId="urn:microsoft.com/office/officeart/2018/2/layout/IconCircleList"/>
    <dgm:cxn modelId="{1FECC446-CFE1-4CB0-8195-9653F52CA402}" type="presParOf" srcId="{B6F7E15D-DF0C-4D14-96A8-53B6DCA835CF}" destId="{B1BD81A5-02CF-4AD7-86E9-470FEA30220D}" srcOrd="5" destOrd="0" presId="urn:microsoft.com/office/officeart/2018/2/layout/IconCircleList"/>
    <dgm:cxn modelId="{0DB7FF6D-E396-4D30-8691-ED4320581CA8}" type="presParOf" srcId="{B6F7E15D-DF0C-4D14-96A8-53B6DCA835CF}" destId="{59A572C2-BD09-46F0-B12C-56840CE44537}" srcOrd="6" destOrd="0" presId="urn:microsoft.com/office/officeart/2018/2/layout/IconCircleList"/>
    <dgm:cxn modelId="{151F13F2-B0BA-4C3B-A107-5CF8FBDE0E50}" type="presParOf" srcId="{59A572C2-BD09-46F0-B12C-56840CE44537}" destId="{58C51A18-2E30-47A5-B6E8-1800A7B8C551}" srcOrd="0" destOrd="0" presId="urn:microsoft.com/office/officeart/2018/2/layout/IconCircleList"/>
    <dgm:cxn modelId="{554D7581-1833-4540-9D9C-9A1D1E0679BE}" type="presParOf" srcId="{59A572C2-BD09-46F0-B12C-56840CE44537}" destId="{C2191F5C-3F92-4884-9E7E-3C38C0328856}" srcOrd="1" destOrd="0" presId="urn:microsoft.com/office/officeart/2018/2/layout/IconCircleList"/>
    <dgm:cxn modelId="{58CEA0FA-284D-4DDE-A57F-2DD138DA9B12}" type="presParOf" srcId="{59A572C2-BD09-46F0-B12C-56840CE44537}" destId="{E0227098-280F-4DCE-8C43-771EFC733630}" srcOrd="2" destOrd="0" presId="urn:microsoft.com/office/officeart/2018/2/layout/IconCircleList"/>
    <dgm:cxn modelId="{7BDB2648-59A2-4599-B842-B1952C9E0C81}" type="presParOf" srcId="{59A572C2-BD09-46F0-B12C-56840CE44537}" destId="{088AE611-7889-434D-86C9-9B8DCCB5DA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F0942-12F8-4503-A767-2987774D274C}">
      <dsp:nvSpPr>
        <dsp:cNvPr id="0" name=""/>
        <dsp:cNvSpPr/>
      </dsp:nvSpPr>
      <dsp:spPr>
        <a:xfrm>
          <a:off x="0" y="3028"/>
          <a:ext cx="10506456" cy="645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18A4D6-EC59-4EE9-9439-BA92F4AE1AF6}">
      <dsp:nvSpPr>
        <dsp:cNvPr id="0" name=""/>
        <dsp:cNvSpPr/>
      </dsp:nvSpPr>
      <dsp:spPr>
        <a:xfrm>
          <a:off x="195157" y="148187"/>
          <a:ext cx="354831" cy="3548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80B656-77A4-479C-A897-AAE2D7896470}">
      <dsp:nvSpPr>
        <dsp:cNvPr id="0" name=""/>
        <dsp:cNvSpPr/>
      </dsp:nvSpPr>
      <dsp:spPr>
        <a:xfrm>
          <a:off x="745146" y="3028"/>
          <a:ext cx="9761309" cy="64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8" tIns="68278" rIns="68278" bIns="68278" numCol="1" spcCol="1270" anchor="ctr" anchorCtr="0">
          <a:noAutofit/>
        </a:bodyPr>
        <a:lstStyle/>
        <a:p>
          <a:pPr marL="0" lvl="0" indent="0" algn="l" defTabSz="844550">
            <a:lnSpc>
              <a:spcPct val="100000"/>
            </a:lnSpc>
            <a:spcBef>
              <a:spcPct val="0"/>
            </a:spcBef>
            <a:spcAft>
              <a:spcPct val="35000"/>
            </a:spcAft>
            <a:buNone/>
          </a:pPr>
          <a:r>
            <a:rPr lang="de-DE" sz="1900" kern="1200">
              <a:latin typeface="Times New Roman" panose="02020603050405020304" pitchFamily="18" charset="0"/>
              <a:ea typeface="+mj-ea"/>
              <a:cs typeface="Times New Roman" panose="02020603050405020304" pitchFamily="18" charset="0"/>
            </a:rPr>
            <a:t>Produktpolitik</a:t>
          </a:r>
          <a:r>
            <a:rPr lang="pl-PL" sz="1900" kern="1200">
              <a:latin typeface="Times New Roman" panose="02020603050405020304" pitchFamily="18" charset="0"/>
              <a:ea typeface="+mj-ea"/>
              <a:cs typeface="Times New Roman" panose="02020603050405020304" pitchFamily="18" charset="0"/>
            </a:rPr>
            <a:t> (product)</a:t>
          </a:r>
          <a:endParaRPr lang="de-DE" sz="1900" kern="1200" dirty="0">
            <a:latin typeface="Times New Roman" panose="02020603050405020304" pitchFamily="18" charset="0"/>
            <a:ea typeface="+mj-ea"/>
            <a:cs typeface="Times New Roman" panose="02020603050405020304" pitchFamily="18" charset="0"/>
          </a:endParaRPr>
        </a:p>
      </dsp:txBody>
      <dsp:txXfrm>
        <a:off x="745146" y="3028"/>
        <a:ext cx="9761309" cy="645148"/>
      </dsp:txXfrm>
    </dsp:sp>
    <dsp:sp modelId="{D12B983C-748E-42B3-9539-A35692CD0D12}">
      <dsp:nvSpPr>
        <dsp:cNvPr id="0" name=""/>
        <dsp:cNvSpPr/>
      </dsp:nvSpPr>
      <dsp:spPr>
        <a:xfrm>
          <a:off x="0" y="809464"/>
          <a:ext cx="10506456" cy="645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C1A81-ACAF-40F1-979E-F8DE094FA44E}">
      <dsp:nvSpPr>
        <dsp:cNvPr id="0" name=""/>
        <dsp:cNvSpPr/>
      </dsp:nvSpPr>
      <dsp:spPr>
        <a:xfrm>
          <a:off x="195157" y="954622"/>
          <a:ext cx="354831" cy="3548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F99F80-4BFD-4707-96EF-7AFBDA229F2E}">
      <dsp:nvSpPr>
        <dsp:cNvPr id="0" name=""/>
        <dsp:cNvSpPr/>
      </dsp:nvSpPr>
      <dsp:spPr>
        <a:xfrm>
          <a:off x="745146" y="809464"/>
          <a:ext cx="9761309" cy="64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8" tIns="68278" rIns="68278" bIns="68278" numCol="1" spcCol="1270" anchor="ctr" anchorCtr="0">
          <a:noAutofit/>
        </a:bodyPr>
        <a:lstStyle/>
        <a:p>
          <a:pPr marL="0" lvl="0" indent="0" algn="l" defTabSz="844550">
            <a:lnSpc>
              <a:spcPct val="100000"/>
            </a:lnSpc>
            <a:spcBef>
              <a:spcPct val="0"/>
            </a:spcBef>
            <a:spcAft>
              <a:spcPct val="35000"/>
            </a:spcAft>
            <a:buNone/>
          </a:pPr>
          <a:r>
            <a:rPr lang="de-DE" sz="1900" kern="1200">
              <a:latin typeface="Times New Roman" panose="02020603050405020304" pitchFamily="18" charset="0"/>
              <a:cs typeface="Times New Roman" panose="02020603050405020304" pitchFamily="18" charset="0"/>
            </a:rPr>
            <a:t>Preispolitik</a:t>
          </a:r>
          <a:r>
            <a:rPr lang="pl-PL" sz="1900" kern="1200">
              <a:latin typeface="Times New Roman" panose="02020603050405020304" pitchFamily="18" charset="0"/>
              <a:cs typeface="Times New Roman" panose="02020603050405020304" pitchFamily="18" charset="0"/>
            </a:rPr>
            <a:t> (price)</a:t>
          </a:r>
        </a:p>
      </dsp:txBody>
      <dsp:txXfrm>
        <a:off x="745146" y="809464"/>
        <a:ext cx="9761309" cy="645148"/>
      </dsp:txXfrm>
    </dsp:sp>
    <dsp:sp modelId="{C3B65F29-950C-4408-ADBA-AA98AF7430EA}">
      <dsp:nvSpPr>
        <dsp:cNvPr id="0" name=""/>
        <dsp:cNvSpPr/>
      </dsp:nvSpPr>
      <dsp:spPr>
        <a:xfrm>
          <a:off x="0" y="1615899"/>
          <a:ext cx="10506456" cy="645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8E0F8-8192-431D-8372-BCFA91AAED3E}">
      <dsp:nvSpPr>
        <dsp:cNvPr id="0" name=""/>
        <dsp:cNvSpPr/>
      </dsp:nvSpPr>
      <dsp:spPr>
        <a:xfrm>
          <a:off x="195157" y="1761058"/>
          <a:ext cx="354831" cy="3548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AD6F41-E554-4016-92EE-C21CE02A9CF2}">
      <dsp:nvSpPr>
        <dsp:cNvPr id="0" name=""/>
        <dsp:cNvSpPr/>
      </dsp:nvSpPr>
      <dsp:spPr>
        <a:xfrm>
          <a:off x="745146" y="1615899"/>
          <a:ext cx="9761309" cy="64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8" tIns="68278" rIns="68278" bIns="68278" numCol="1" spcCol="1270" anchor="ctr" anchorCtr="0">
          <a:noAutofit/>
        </a:bodyPr>
        <a:lstStyle/>
        <a:p>
          <a:pPr marL="0" lvl="0" indent="0" algn="l" defTabSz="844550">
            <a:lnSpc>
              <a:spcPct val="100000"/>
            </a:lnSpc>
            <a:spcBef>
              <a:spcPct val="0"/>
            </a:spcBef>
            <a:spcAft>
              <a:spcPct val="35000"/>
            </a:spcAft>
            <a:buNone/>
          </a:pPr>
          <a:r>
            <a:rPr lang="de-DE" sz="1900" kern="1200">
              <a:latin typeface="Times New Roman" panose="02020603050405020304" pitchFamily="18" charset="0"/>
              <a:cs typeface="Times New Roman" panose="02020603050405020304" pitchFamily="18" charset="0"/>
            </a:rPr>
            <a:t>Distributionspolitik</a:t>
          </a:r>
          <a:r>
            <a:rPr lang="pl-PL" sz="1900" kern="1200">
              <a:latin typeface="Times New Roman" panose="02020603050405020304" pitchFamily="18" charset="0"/>
              <a:cs typeface="Times New Roman" panose="02020603050405020304" pitchFamily="18" charset="0"/>
            </a:rPr>
            <a:t> (place)</a:t>
          </a:r>
        </a:p>
      </dsp:txBody>
      <dsp:txXfrm>
        <a:off x="745146" y="1615899"/>
        <a:ext cx="9761309" cy="645148"/>
      </dsp:txXfrm>
    </dsp:sp>
    <dsp:sp modelId="{EFDCDFDC-74FA-4459-94AF-FB7EF53384FE}">
      <dsp:nvSpPr>
        <dsp:cNvPr id="0" name=""/>
        <dsp:cNvSpPr/>
      </dsp:nvSpPr>
      <dsp:spPr>
        <a:xfrm>
          <a:off x="0" y="2422335"/>
          <a:ext cx="10506456" cy="645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7E087-1E00-4BE8-A340-B6CA1787D451}">
      <dsp:nvSpPr>
        <dsp:cNvPr id="0" name=""/>
        <dsp:cNvSpPr/>
      </dsp:nvSpPr>
      <dsp:spPr>
        <a:xfrm>
          <a:off x="195157" y="2567493"/>
          <a:ext cx="354831" cy="3548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73E5F1-813E-4B64-B776-395666033049}">
      <dsp:nvSpPr>
        <dsp:cNvPr id="0" name=""/>
        <dsp:cNvSpPr/>
      </dsp:nvSpPr>
      <dsp:spPr>
        <a:xfrm>
          <a:off x="745146" y="2422335"/>
          <a:ext cx="9761309" cy="64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8" tIns="68278" rIns="68278" bIns="68278" numCol="1" spcCol="1270" anchor="ctr" anchorCtr="0">
          <a:noAutofit/>
        </a:bodyPr>
        <a:lstStyle/>
        <a:p>
          <a:pPr marL="0" lvl="0" indent="0" algn="l" defTabSz="844550">
            <a:lnSpc>
              <a:spcPct val="100000"/>
            </a:lnSpc>
            <a:spcBef>
              <a:spcPct val="0"/>
            </a:spcBef>
            <a:spcAft>
              <a:spcPct val="35000"/>
            </a:spcAft>
            <a:buNone/>
          </a:pPr>
          <a:r>
            <a:rPr lang="de-DE" sz="1900" kern="1200">
              <a:latin typeface="Times New Roman" panose="02020603050405020304" pitchFamily="18" charset="0"/>
              <a:cs typeface="Times New Roman" panose="02020603050405020304" pitchFamily="18" charset="0"/>
            </a:rPr>
            <a:t>Kommunikationspolitik</a:t>
          </a:r>
          <a:r>
            <a:rPr lang="pl-PL" sz="1900" kern="1200">
              <a:latin typeface="Times New Roman" panose="02020603050405020304" pitchFamily="18" charset="0"/>
              <a:cs typeface="Times New Roman" panose="02020603050405020304" pitchFamily="18" charset="0"/>
            </a:rPr>
            <a:t> (promotion)</a:t>
          </a:r>
        </a:p>
      </dsp:txBody>
      <dsp:txXfrm>
        <a:off x="745146" y="2422335"/>
        <a:ext cx="9761309" cy="645148"/>
      </dsp:txXfrm>
    </dsp:sp>
    <dsp:sp modelId="{D93367A6-7785-4E38-8FC8-840C01B04DBA}">
      <dsp:nvSpPr>
        <dsp:cNvPr id="0" name=""/>
        <dsp:cNvSpPr/>
      </dsp:nvSpPr>
      <dsp:spPr>
        <a:xfrm>
          <a:off x="0" y="3228770"/>
          <a:ext cx="10506456" cy="6451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5E073-F258-485C-A9B9-22B521EED3C1}">
      <dsp:nvSpPr>
        <dsp:cNvPr id="0" name=""/>
        <dsp:cNvSpPr/>
      </dsp:nvSpPr>
      <dsp:spPr>
        <a:xfrm>
          <a:off x="195157" y="3373929"/>
          <a:ext cx="354831" cy="3548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29345B-FAC6-4339-A09A-C1FF048B92C1}">
      <dsp:nvSpPr>
        <dsp:cNvPr id="0" name=""/>
        <dsp:cNvSpPr/>
      </dsp:nvSpPr>
      <dsp:spPr>
        <a:xfrm>
          <a:off x="745146" y="3228770"/>
          <a:ext cx="9761309" cy="64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278" tIns="68278" rIns="68278" bIns="68278" numCol="1" spcCol="1270" anchor="ctr" anchorCtr="0">
          <a:noAutofit/>
        </a:bodyPr>
        <a:lstStyle/>
        <a:p>
          <a:pPr marL="0" lvl="0" indent="0" algn="l" defTabSz="844550">
            <a:lnSpc>
              <a:spcPct val="100000"/>
            </a:lnSpc>
            <a:spcBef>
              <a:spcPct val="0"/>
            </a:spcBef>
            <a:spcAft>
              <a:spcPct val="35000"/>
            </a:spcAft>
            <a:buNone/>
          </a:pPr>
          <a:r>
            <a:rPr lang="de-DE" sz="1900" kern="1200">
              <a:latin typeface="Times New Roman" panose="02020603050405020304" pitchFamily="18" charset="0"/>
              <a:cs typeface="Times New Roman" panose="02020603050405020304" pitchFamily="18" charset="0"/>
            </a:rPr>
            <a:t>Personalpolitik</a:t>
          </a:r>
          <a:r>
            <a:rPr lang="pl-PL" sz="1900" kern="1200">
              <a:latin typeface="Times New Roman" panose="02020603050405020304" pitchFamily="18" charset="0"/>
              <a:cs typeface="Times New Roman" panose="02020603050405020304" pitchFamily="18" charset="0"/>
            </a:rPr>
            <a:t> (people)</a:t>
          </a:r>
        </a:p>
      </dsp:txBody>
      <dsp:txXfrm>
        <a:off x="745146" y="3228770"/>
        <a:ext cx="9761309" cy="645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91308-6409-4512-B13F-6EF419DAF030}">
      <dsp:nvSpPr>
        <dsp:cNvPr id="0" name=""/>
        <dsp:cNvSpPr/>
      </dsp:nvSpPr>
      <dsp:spPr>
        <a:xfrm>
          <a:off x="134825" y="275313"/>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F777E-2A8A-49A2-9142-FBDA6C99FC2D}">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4F083-704C-4DED-87A1-FC7660565E21}">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pl-PL" sz="2300" b="1" kern="1200">
              <a:latin typeface="Times New Roman" panose="02020603050405020304" pitchFamily="18" charset="0"/>
              <a:cs typeface="Times New Roman" panose="02020603050405020304" pitchFamily="18" charset="0"/>
            </a:rPr>
            <a:t>Analyse der Zielgruppe</a:t>
          </a:r>
          <a:endParaRPr lang="pl-PL" sz="2300" kern="1200">
            <a:latin typeface="Times New Roman" panose="02020603050405020304" pitchFamily="18" charset="0"/>
            <a:cs typeface="Times New Roman" panose="02020603050405020304" pitchFamily="18" charset="0"/>
          </a:endParaRPr>
        </a:p>
      </dsp:txBody>
      <dsp:txXfrm>
        <a:off x="1708430" y="275313"/>
        <a:ext cx="3054644" cy="1295909"/>
      </dsp:txXfrm>
    </dsp:sp>
    <dsp:sp modelId="{2C94F1DC-B20F-455B-A360-44EBE6824719}">
      <dsp:nvSpPr>
        <dsp:cNvPr id="0" name=""/>
        <dsp:cNvSpPr/>
      </dsp:nvSpPr>
      <dsp:spPr>
        <a:xfrm>
          <a:off x="5295324" y="275313"/>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07268-7EA9-46FD-A961-3F6245600C23}">
      <dsp:nvSpPr>
        <dsp:cNvPr id="0" name=""/>
        <dsp:cNvSpPr/>
      </dsp:nvSpPr>
      <dsp:spPr>
        <a:xfrm>
          <a:off x="5567465" y="547454"/>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BAD26-F418-47D8-90E9-C396F2D8BFC0}">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pl-PL" sz="2300" b="1" kern="1200">
              <a:latin typeface="Times New Roman" panose="02020603050405020304" pitchFamily="18" charset="0"/>
              <a:cs typeface="Times New Roman" panose="02020603050405020304" pitchFamily="18" charset="0"/>
            </a:rPr>
            <a:t>USP – Alleinstellungsmerkmal</a:t>
          </a:r>
          <a:endParaRPr lang="en-US" sz="2300" kern="1200">
            <a:latin typeface="Times New Roman" panose="02020603050405020304" pitchFamily="18" charset="0"/>
            <a:cs typeface="Times New Roman" panose="02020603050405020304" pitchFamily="18" charset="0"/>
          </a:endParaRPr>
        </a:p>
      </dsp:txBody>
      <dsp:txXfrm>
        <a:off x="6868929" y="275313"/>
        <a:ext cx="3054644" cy="1295909"/>
      </dsp:txXfrm>
    </dsp:sp>
    <dsp:sp modelId="{C0687481-7C3C-4F9F-8389-AE72A04D34DB}">
      <dsp:nvSpPr>
        <dsp:cNvPr id="0" name=""/>
        <dsp:cNvSpPr/>
      </dsp:nvSpPr>
      <dsp:spPr>
        <a:xfrm>
          <a:off x="134825" y="2214856"/>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0E590-8A10-4418-9073-430F7733C755}">
      <dsp:nvSpPr>
        <dsp:cNvPr id="0" name=""/>
        <dsp:cNvSpPr/>
      </dsp:nvSpPr>
      <dsp:spPr>
        <a:xfrm>
          <a:off x="406590" y="2452716"/>
          <a:ext cx="751627" cy="7516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55BBB-D22D-42F5-B872-2EC4FC726EC7}">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pl-PL" sz="2300" b="1" kern="1200" dirty="0" err="1">
              <a:latin typeface="Times New Roman" panose="02020603050405020304" pitchFamily="18" charset="0"/>
              <a:cs typeface="Times New Roman" panose="02020603050405020304" pitchFamily="18" charset="0"/>
            </a:rPr>
            <a:t>Festlegung</a:t>
          </a:r>
          <a:r>
            <a:rPr lang="pl-PL" sz="2300" b="1" kern="1200" dirty="0">
              <a:latin typeface="Times New Roman" panose="02020603050405020304" pitchFamily="18" charset="0"/>
              <a:cs typeface="Times New Roman" panose="02020603050405020304" pitchFamily="18" charset="0"/>
            </a:rPr>
            <a:t> der </a:t>
          </a:r>
          <a:r>
            <a:rPr lang="pl-PL" sz="2300" b="1" kern="1200" dirty="0" err="1">
              <a:latin typeface="Times New Roman" panose="02020603050405020304" pitchFamily="18" charset="0"/>
              <a:cs typeface="Times New Roman" panose="02020603050405020304" pitchFamily="18" charset="0"/>
            </a:rPr>
            <a:t>Marketingziele</a:t>
          </a:r>
          <a:endParaRPr lang="en-US" sz="2300" kern="1200" dirty="0">
            <a:latin typeface="Times New Roman" panose="02020603050405020304" pitchFamily="18" charset="0"/>
            <a:cs typeface="Times New Roman" panose="02020603050405020304" pitchFamily="18" charset="0"/>
          </a:endParaRPr>
        </a:p>
      </dsp:txBody>
      <dsp:txXfrm>
        <a:off x="1708430" y="2214856"/>
        <a:ext cx="3054644" cy="1295909"/>
      </dsp:txXfrm>
    </dsp:sp>
    <dsp:sp modelId="{58C51A18-2E30-47A5-B6E8-1800A7B8C551}">
      <dsp:nvSpPr>
        <dsp:cNvPr id="0" name=""/>
        <dsp:cNvSpPr/>
      </dsp:nvSpPr>
      <dsp:spPr>
        <a:xfrm>
          <a:off x="5295324" y="2214856"/>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91F5C-3F92-4884-9E7E-3C38C0328856}">
      <dsp:nvSpPr>
        <dsp:cNvPr id="0" name=""/>
        <dsp:cNvSpPr/>
      </dsp:nvSpPr>
      <dsp:spPr>
        <a:xfrm>
          <a:off x="5567465" y="2486997"/>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AE611-7889-434D-86C9-9B8DCCB5DA55}">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pl-PL" sz="2300" b="1" kern="1200">
              <a:latin typeface="Times New Roman" panose="02020603050405020304" pitchFamily="18" charset="0"/>
              <a:cs typeface="Times New Roman" panose="02020603050405020304" pitchFamily="18" charset="0"/>
            </a:rPr>
            <a:t>Corporate Identity</a:t>
          </a:r>
          <a:endParaRPr lang="en-US" sz="2300" kern="1200">
            <a:latin typeface="Times New Roman" panose="02020603050405020304" pitchFamily="18" charset="0"/>
            <a:cs typeface="Times New Roman" panose="02020603050405020304" pitchFamily="18" charset="0"/>
          </a:endParaRPr>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0B25689A-47EB-4C3E-9154-4A6512FB294F}" type="datetimeFigureOut">
              <a:rPr lang="pl-PL" smtClean="0"/>
              <a:t>21.05.2024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CB28EF-A665-4D79-9FA6-995289AD8F92}"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30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B25689A-47EB-4C3E-9154-4A6512FB294F}" type="datetimeFigureOut">
              <a:rPr lang="pl-PL" smtClean="0"/>
              <a:t>21.05.2024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397444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B25689A-47EB-4C3E-9154-4A6512FB294F}" type="datetimeFigureOut">
              <a:rPr lang="pl-PL" smtClean="0"/>
              <a:t>21.05.2024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44659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B25689A-47EB-4C3E-9154-4A6512FB294F}" type="datetimeFigureOut">
              <a:rPr lang="pl-PL" smtClean="0"/>
              <a:t>21.05.2024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321877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B25689A-47EB-4C3E-9154-4A6512FB294F}" type="datetimeFigureOut">
              <a:rPr lang="pl-PL" smtClean="0"/>
              <a:t>21.05.2024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FCB28EF-A665-4D79-9FA6-995289AD8F92}" type="slidenum">
              <a:rPr lang="pl-PL" smtClean="0"/>
              <a:t>‹#›</a:t>
            </a:fld>
            <a:endParaRPr lang="pl-P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2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B25689A-47EB-4C3E-9154-4A6512FB294F}" type="datetimeFigureOut">
              <a:rPr lang="pl-PL" smtClean="0"/>
              <a:t>21.05.2024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289540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9728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17920" y="2582334"/>
            <a:ext cx="4937760" cy="3378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B25689A-47EB-4C3E-9154-4A6512FB294F}" type="datetimeFigureOut">
              <a:rPr lang="pl-PL" smtClean="0"/>
              <a:t>21.05.2024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238508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0B25689A-47EB-4C3E-9154-4A6512FB294F}" type="datetimeFigureOut">
              <a:rPr lang="pl-PL" smtClean="0"/>
              <a:t>21.05.2024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131307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25689A-47EB-4C3E-9154-4A6512FB294F}" type="datetimeFigureOut">
              <a:rPr lang="pl-PL" smtClean="0"/>
              <a:t>21.05.2024</a:t>
            </a:fld>
            <a:endParaRPr lang="pl-P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l-PL"/>
          </a:p>
        </p:txBody>
      </p:sp>
      <p:sp>
        <p:nvSpPr>
          <p:cNvPr id="9" name="Slide Number Placeholder 8"/>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16705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25689A-47EB-4C3E-9154-4A6512FB294F}" type="datetimeFigureOut">
              <a:rPr lang="pl-PL" smtClean="0"/>
              <a:t>21.05.2024</a:t>
            </a:fld>
            <a:endParaRPr lang="pl-P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l-P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CB28EF-A665-4D79-9FA6-995289AD8F92}" type="slidenum">
              <a:rPr lang="pl-PL" smtClean="0"/>
              <a:t>‹#›</a:t>
            </a:fld>
            <a:endParaRPr lang="pl-PL"/>
          </a:p>
        </p:txBody>
      </p:sp>
    </p:spTree>
    <p:extLst>
      <p:ext uri="{BB962C8B-B14F-4D97-AF65-F5344CB8AC3E}">
        <p14:creationId xmlns:p14="http://schemas.microsoft.com/office/powerpoint/2010/main" val="270093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B25689A-47EB-4C3E-9154-4A6512FB294F}" type="datetimeFigureOut">
              <a:rPr lang="pl-PL" smtClean="0"/>
              <a:t>21.05.2024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FCB28EF-A665-4D79-9FA6-995289AD8F92}" type="slidenum">
              <a:rPr lang="pl-PL" smtClean="0"/>
              <a:t>‹#›</a:t>
            </a:fld>
            <a:endParaRPr lang="pl-PL"/>
          </a:p>
        </p:txBody>
      </p:sp>
    </p:spTree>
    <p:extLst>
      <p:ext uri="{BB962C8B-B14F-4D97-AF65-F5344CB8AC3E}">
        <p14:creationId xmlns:p14="http://schemas.microsoft.com/office/powerpoint/2010/main" val="127428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25689A-47EB-4C3E-9154-4A6512FB294F}" type="datetimeFigureOut">
              <a:rPr lang="pl-PL" smtClean="0"/>
              <a:t>21.05.2024</a:t>
            </a:fld>
            <a:endParaRPr lang="pl-P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l-P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CB28EF-A665-4D79-9FA6-995289AD8F92}" type="slidenum">
              <a:rPr lang="pl-PL" smtClean="0"/>
              <a:t>‹#›</a:t>
            </a:fld>
            <a:endParaRPr lang="pl-P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4866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entralstationcrm.de/marketing#marketing-mix" TargetMode="External"/><Relationship Id="rId2" Type="http://schemas.openxmlformats.org/officeDocument/2006/relationships/hyperlink" Target="https://111percent.world/lexikon/marketing" TargetMode="External"/><Relationship Id="rId1" Type="http://schemas.openxmlformats.org/officeDocument/2006/relationships/slideLayout" Target="../slideLayouts/slideLayout2.xml"/><Relationship Id="rId6" Type="http://schemas.openxmlformats.org/officeDocument/2006/relationships/hyperlink" Target="https://studyflix.de/wirtschaft/marketing-5223" TargetMode="External"/><Relationship Id="rId5" Type="http://schemas.openxmlformats.org/officeDocument/2006/relationships/hyperlink" Target="https://www.marketing-studieren.de/infos/was-ist-marketing/#marketingformen" TargetMode="External"/><Relationship Id="rId4" Type="http://schemas.openxmlformats.org/officeDocument/2006/relationships/hyperlink" Target="https://unternehmer.de/marketing-vertrieb/37680-marketing-mix-das-funfte-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7F7E9-E363-FC0E-3F59-2AE3E477D96E}"/>
              </a:ext>
            </a:extLst>
          </p:cNvPr>
          <p:cNvSpPr>
            <a:spLocks noGrp="1"/>
          </p:cNvSpPr>
          <p:nvPr>
            <p:ph type="ctrTitle"/>
          </p:nvPr>
        </p:nvSpPr>
        <p:spPr>
          <a:xfrm>
            <a:off x="3836504" y="758952"/>
            <a:ext cx="7319175" cy="3566160"/>
          </a:xfrm>
        </p:spPr>
        <p:txBody>
          <a:bodyPr>
            <a:normAutofit/>
          </a:bodyPr>
          <a:lstStyle/>
          <a:p>
            <a:r>
              <a:rPr lang="pl-PL" b="1" dirty="0">
                <a:latin typeface="Times New Roman" panose="02020603050405020304" pitchFamily="18" charset="0"/>
                <a:cs typeface="Times New Roman" panose="02020603050405020304" pitchFamily="18" charset="0"/>
              </a:rPr>
              <a:t>Der Marketing </a:t>
            </a:r>
          </a:p>
        </p:txBody>
      </p:sp>
      <p:sp>
        <p:nvSpPr>
          <p:cNvPr id="3" name="Podtytuł 2">
            <a:extLst>
              <a:ext uri="{FF2B5EF4-FFF2-40B4-BE49-F238E27FC236}">
                <a16:creationId xmlns:a16="http://schemas.microsoft.com/office/drawing/2014/main" id="{E15D3B8A-B7B9-B88B-5765-733A60CB0F9C}"/>
              </a:ext>
            </a:extLst>
          </p:cNvPr>
          <p:cNvSpPr>
            <a:spLocks noGrp="1"/>
          </p:cNvSpPr>
          <p:nvPr>
            <p:ph type="subTitle" idx="1"/>
          </p:nvPr>
        </p:nvSpPr>
        <p:spPr>
          <a:xfrm>
            <a:off x="3836504" y="4455620"/>
            <a:ext cx="7321946" cy="1143000"/>
          </a:xfrm>
        </p:spPr>
        <p:txBody>
          <a:bodyPr>
            <a:normAutofit fontScale="92500" lnSpcReduction="10000"/>
          </a:bodyPr>
          <a:lstStyle/>
          <a:p>
            <a:r>
              <a:rPr lang="pl-PL" sz="1050" dirty="0" err="1">
                <a:solidFill>
                  <a:schemeClr val="tx1"/>
                </a:solidFill>
                <a:latin typeface="Times New Roman" panose="02020603050405020304" pitchFamily="18" charset="0"/>
                <a:cs typeface="Times New Roman" panose="02020603050405020304" pitchFamily="18" charset="0"/>
              </a:rPr>
              <a:t>Bearbeitet</a:t>
            </a:r>
            <a:r>
              <a:rPr lang="pl-PL" sz="1050" dirty="0">
                <a:solidFill>
                  <a:schemeClr val="tx1"/>
                </a:solidFill>
                <a:latin typeface="Times New Roman" panose="02020603050405020304" pitchFamily="18" charset="0"/>
                <a:cs typeface="Times New Roman" panose="02020603050405020304" pitchFamily="18" charset="0"/>
              </a:rPr>
              <a:t> von Patrycja Lasek </a:t>
            </a:r>
          </a:p>
          <a:p>
            <a:r>
              <a:rPr lang="pl-PL" sz="1050" dirty="0" err="1">
                <a:solidFill>
                  <a:schemeClr val="tx1"/>
                </a:solidFill>
                <a:latin typeface="Times New Roman" panose="02020603050405020304" pitchFamily="18" charset="0"/>
                <a:cs typeface="Times New Roman" panose="02020603050405020304" pitchFamily="18" charset="0"/>
              </a:rPr>
              <a:t>Studentin</a:t>
            </a:r>
            <a:r>
              <a:rPr lang="pl-PL" sz="1050" dirty="0">
                <a:solidFill>
                  <a:schemeClr val="tx1"/>
                </a:solidFill>
                <a:latin typeface="Times New Roman" panose="02020603050405020304" pitchFamily="18" charset="0"/>
                <a:cs typeface="Times New Roman" panose="02020603050405020304" pitchFamily="18" charset="0"/>
              </a:rPr>
              <a:t> des 2. </a:t>
            </a:r>
            <a:r>
              <a:rPr lang="pl-PL" sz="1050" dirty="0" err="1">
                <a:solidFill>
                  <a:schemeClr val="tx1"/>
                </a:solidFill>
                <a:latin typeface="Times New Roman" panose="02020603050405020304" pitchFamily="18" charset="0"/>
                <a:cs typeface="Times New Roman" panose="02020603050405020304" pitchFamily="18" charset="0"/>
              </a:rPr>
              <a:t>Studienjahres</a:t>
            </a:r>
            <a:r>
              <a:rPr lang="pl-PL" sz="1050" dirty="0">
                <a:solidFill>
                  <a:schemeClr val="tx1"/>
                </a:solidFill>
                <a:latin typeface="Times New Roman" panose="02020603050405020304" pitchFamily="18" charset="0"/>
                <a:cs typeface="Times New Roman" panose="02020603050405020304" pitchFamily="18" charset="0"/>
              </a:rPr>
              <a:t> (2023/2024)</a:t>
            </a:r>
          </a:p>
          <a:p>
            <a:r>
              <a:rPr lang="de-DE" sz="1050" dirty="0">
                <a:solidFill>
                  <a:schemeClr val="tx1"/>
                </a:solidFill>
                <a:latin typeface="Times New Roman" panose="02020603050405020304" pitchFamily="18" charset="0"/>
                <a:cs typeface="Times New Roman" panose="02020603050405020304" pitchFamily="18" charset="0"/>
              </a:rPr>
              <a:t>Institut für Wirtschaftswissenschaften und Finanzwesen</a:t>
            </a:r>
            <a:r>
              <a:rPr lang="pl-PL" sz="1050" dirty="0">
                <a:solidFill>
                  <a:schemeClr val="tx1"/>
                </a:solidFill>
                <a:latin typeface="Times New Roman" panose="02020603050405020304" pitchFamily="18" charset="0"/>
                <a:cs typeface="Times New Roman" panose="02020603050405020304" pitchFamily="18" charset="0"/>
              </a:rPr>
              <a:t> </a:t>
            </a:r>
          </a:p>
          <a:p>
            <a:r>
              <a:rPr lang="de-DE" sz="1050" dirty="0" err="1">
                <a:solidFill>
                  <a:schemeClr val="tx1"/>
                </a:solidFill>
                <a:latin typeface="Times New Roman" panose="02020603050405020304" pitchFamily="18" charset="0"/>
                <a:cs typeface="Times New Roman" panose="02020603050405020304" pitchFamily="18" charset="0"/>
              </a:rPr>
              <a:t>Rzeszower</a:t>
            </a:r>
            <a:r>
              <a:rPr lang="de-DE" sz="1050" dirty="0">
                <a:solidFill>
                  <a:schemeClr val="tx1"/>
                </a:solidFill>
                <a:latin typeface="Times New Roman" panose="02020603050405020304" pitchFamily="18" charset="0"/>
                <a:cs typeface="Times New Roman" panose="02020603050405020304" pitchFamily="18" charset="0"/>
              </a:rPr>
              <a:t> Universität</a:t>
            </a:r>
            <a:endParaRPr lang="pl-PL" sz="1050" dirty="0">
              <a:solidFill>
                <a:schemeClr val="tx1"/>
              </a:solidFill>
              <a:latin typeface="Times New Roman" panose="02020603050405020304" pitchFamily="18" charset="0"/>
              <a:cs typeface="Times New Roman" panose="02020603050405020304" pitchFamily="18" charset="0"/>
            </a:endParaRPr>
          </a:p>
          <a:p>
            <a:endParaRPr lang="pl-PL" sz="800" dirty="0">
              <a:latin typeface="Times New Roman" panose="02020603050405020304" pitchFamily="18" charset="0"/>
              <a:cs typeface="Times New Roman" panose="02020603050405020304" pitchFamily="18" charset="0"/>
            </a:endParaRPr>
          </a:p>
        </p:txBody>
      </p:sp>
      <p:pic>
        <p:nvPicPr>
          <p:cNvPr id="4" name="Obraz 7" descr="Obraz zawierający tekst, clipart&#10;&#10;Opis wygenerowany automatycznie">
            <a:extLst>
              <a:ext uri="{FF2B5EF4-FFF2-40B4-BE49-F238E27FC236}">
                <a16:creationId xmlns:a16="http://schemas.microsoft.com/office/drawing/2014/main" id="{9A453774-8359-F8E9-2741-EEC4A12EA497}"/>
              </a:ext>
            </a:extLst>
          </p:cNvPr>
          <p:cNvPicPr>
            <a:picLocks noChangeAspect="1"/>
          </p:cNvPicPr>
          <p:nvPr/>
        </p:nvPicPr>
        <p:blipFill>
          <a:blip r:embed="rId2"/>
          <a:stretch>
            <a:fillRect/>
          </a:stretch>
        </p:blipFill>
        <p:spPr>
          <a:xfrm>
            <a:off x="929818" y="1921355"/>
            <a:ext cx="2449486" cy="2496591"/>
          </a:xfrm>
          <a:prstGeom prst="rect">
            <a:avLst/>
          </a:prstGeom>
        </p:spPr>
      </p:pic>
    </p:spTree>
    <p:extLst>
      <p:ext uri="{BB962C8B-B14F-4D97-AF65-F5344CB8AC3E}">
        <p14:creationId xmlns:p14="http://schemas.microsoft.com/office/powerpoint/2010/main" val="1929709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A04578-5623-783E-3413-4E7E82E9FEB4}"/>
              </a:ext>
            </a:extLst>
          </p:cNvPr>
          <p:cNvSpPr>
            <a:spLocks noGrp="1"/>
          </p:cNvSpPr>
          <p:nvPr>
            <p:ph type="title"/>
          </p:nvPr>
        </p:nvSpPr>
        <p:spPr/>
        <p:txBody>
          <a:bodyPr>
            <a:normAutofit/>
          </a:bodyPr>
          <a:lstStyle/>
          <a:p>
            <a:r>
              <a:rPr lang="de-DE" b="1" kern="0">
                <a:effectLst/>
                <a:latin typeface="Times New Roman" panose="02020603050405020304" pitchFamily="18" charset="0"/>
                <a:ea typeface="Times New Roman" panose="02020603050405020304" pitchFamily="18" charset="0"/>
                <a:cs typeface="Times New Roman" panose="02020603050405020304" pitchFamily="18" charset="0"/>
              </a:rPr>
              <a:t>Aspekte</a:t>
            </a:r>
            <a:r>
              <a:rPr lang="pl-PL" b="1" kern="0">
                <a:effectLst/>
                <a:latin typeface="Times New Roman" panose="02020603050405020304" pitchFamily="18" charset="0"/>
                <a:ea typeface="Times New Roman" panose="02020603050405020304" pitchFamily="18" charset="0"/>
                <a:cs typeface="Times New Roman" panose="02020603050405020304" pitchFamily="18" charset="0"/>
              </a:rPr>
              <a:t> der </a:t>
            </a:r>
            <a:r>
              <a:rPr lang="de-DE" b="1" kern="0">
                <a:effectLst/>
                <a:latin typeface="Times New Roman" panose="02020603050405020304" pitchFamily="18" charset="0"/>
                <a:ea typeface="Times New Roman" panose="02020603050405020304" pitchFamily="18" charset="0"/>
                <a:cs typeface="Times New Roman" panose="02020603050405020304" pitchFamily="18" charset="0"/>
              </a:rPr>
              <a:t>Marketingstrategie </a:t>
            </a:r>
            <a:endParaRPr lang="pl-PL" b="1">
              <a:latin typeface="Times New Roman" panose="02020603050405020304" pitchFamily="18" charset="0"/>
              <a:cs typeface="Times New Roman" panose="02020603050405020304" pitchFamily="18" charset="0"/>
            </a:endParaRPr>
          </a:p>
        </p:txBody>
      </p:sp>
      <p:graphicFrame>
        <p:nvGraphicFramePr>
          <p:cNvPr id="4" name="Symbol zastępczy zawartości 2">
            <a:extLst>
              <a:ext uri="{FF2B5EF4-FFF2-40B4-BE49-F238E27FC236}">
                <a16:creationId xmlns:a16="http://schemas.microsoft.com/office/drawing/2014/main" id="{DC47D216-F421-31D3-33A9-22A0CF3CF050}"/>
              </a:ext>
            </a:extLst>
          </p:cNvPr>
          <p:cNvGraphicFramePr>
            <a:graphicFrameLocks noGrp="1"/>
          </p:cNvGraphicFramePr>
          <p:nvPr>
            <p:ph idx="1"/>
            <p:extLst>
              <p:ext uri="{D42A27DB-BD31-4B8C-83A1-F6EECF244321}">
                <p14:modId xmlns:p14="http://schemas.microsoft.com/office/powerpoint/2010/main" val="15801860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descr="Bullseye">
            <a:extLst>
              <a:ext uri="{FF2B5EF4-FFF2-40B4-BE49-F238E27FC236}">
                <a16:creationId xmlns:a16="http://schemas.microsoft.com/office/drawing/2014/main" id="{B9F8B8DD-D361-2A49-6C64-AD23F05ED828}"/>
              </a:ext>
            </a:extLst>
          </p:cNvPr>
          <p:cNvSpPr/>
          <p:nvPr/>
        </p:nvSpPr>
        <p:spPr>
          <a:xfrm>
            <a:off x="1428492" y="4510249"/>
            <a:ext cx="901753" cy="83358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pl-PL"/>
          </a:p>
        </p:txBody>
      </p:sp>
    </p:spTree>
    <p:extLst>
      <p:ext uri="{BB962C8B-B14F-4D97-AF65-F5344CB8AC3E}">
        <p14:creationId xmlns:p14="http://schemas.microsoft.com/office/powerpoint/2010/main" val="32662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BADEF1-CA6A-253D-25EC-072656CE18B3}"/>
              </a:ext>
            </a:extLst>
          </p:cNvPr>
          <p:cNvSpPr>
            <a:spLocks noGrp="1"/>
          </p:cNvSpPr>
          <p:nvPr>
            <p:ph type="title"/>
          </p:nvPr>
        </p:nvSpPr>
        <p:spPr>
          <a:xfrm>
            <a:off x="572493" y="325216"/>
            <a:ext cx="10242991" cy="1434415"/>
          </a:xfrm>
        </p:spPr>
        <p:txBody>
          <a:bodyPr anchor="b">
            <a:normAutofit/>
          </a:bodyPr>
          <a:lstStyle/>
          <a:p>
            <a:r>
              <a:rPr lang="pl-PL" sz="5400" b="1" dirty="0">
                <a:latin typeface="Times New Roman" panose="02020603050405020304" pitchFamily="18" charset="0"/>
                <a:cs typeface="Times New Roman" panose="02020603050405020304" pitchFamily="18" charset="0"/>
              </a:rPr>
              <a:t>Rebus </a:t>
            </a:r>
          </a:p>
        </p:txBody>
      </p:sp>
      <p:pic>
        <p:nvPicPr>
          <p:cNvPr id="29" name="Obraz 28" descr="Obraz zawierający tekst, zrzut ekranu, oprogramowanie, Ikona komputerowa&#10;&#10;Opis wygenerowany automatycznie">
            <a:extLst>
              <a:ext uri="{FF2B5EF4-FFF2-40B4-BE49-F238E27FC236}">
                <a16:creationId xmlns:a16="http://schemas.microsoft.com/office/drawing/2014/main" id="{14A29BF8-FFEC-F9BC-DD05-2ACCFB5682D1}"/>
              </a:ext>
            </a:extLst>
          </p:cNvPr>
          <p:cNvPicPr>
            <a:picLocks noChangeAspect="1"/>
          </p:cNvPicPr>
          <p:nvPr/>
        </p:nvPicPr>
        <p:blipFill rotWithShape="1">
          <a:blip r:embed="rId2"/>
          <a:srcRect l="19281" t="31687" r="21935" b="40739"/>
          <a:stretch/>
        </p:blipFill>
        <p:spPr bwMode="auto">
          <a:xfrm>
            <a:off x="572493" y="1759631"/>
            <a:ext cx="7489959" cy="1976213"/>
          </a:xfrm>
          <a:prstGeom prst="rect">
            <a:avLst/>
          </a:prstGeom>
          <a:ln>
            <a:noFill/>
          </a:ln>
          <a:extLst>
            <a:ext uri="{53640926-AAD7-44D8-BBD7-CCE9431645EC}">
              <a14:shadowObscured xmlns:a14="http://schemas.microsoft.com/office/drawing/2010/main"/>
            </a:ext>
          </a:extLst>
        </p:spPr>
      </p:pic>
      <p:pic>
        <p:nvPicPr>
          <p:cNvPr id="31" name="Obraz 30" descr="Obraz zawierający tekst, zrzut ekranu, oprogramowanie, Oprogramowanie multimedialne&#10;&#10;Opis wygenerowany automatycznie">
            <a:extLst>
              <a:ext uri="{FF2B5EF4-FFF2-40B4-BE49-F238E27FC236}">
                <a16:creationId xmlns:a16="http://schemas.microsoft.com/office/drawing/2014/main" id="{723DCFF3-B0CC-27B0-6E67-A09756101B0B}"/>
              </a:ext>
            </a:extLst>
          </p:cNvPr>
          <p:cNvPicPr>
            <a:picLocks noChangeAspect="1"/>
          </p:cNvPicPr>
          <p:nvPr/>
        </p:nvPicPr>
        <p:blipFill rotWithShape="1">
          <a:blip r:embed="rId3"/>
          <a:srcRect l="14224" t="59871" r="15425" b="19259"/>
          <a:stretch/>
        </p:blipFill>
        <p:spPr bwMode="auto">
          <a:xfrm>
            <a:off x="883552" y="4367175"/>
            <a:ext cx="10545344" cy="1759698"/>
          </a:xfrm>
          <a:prstGeom prst="rect">
            <a:avLst/>
          </a:prstGeom>
          <a:ln>
            <a:noFill/>
          </a:ln>
          <a:extLst>
            <a:ext uri="{53640926-AAD7-44D8-BBD7-CCE9431645EC}">
              <a14:shadowObscured xmlns:a14="http://schemas.microsoft.com/office/drawing/2010/main"/>
            </a:ext>
          </a:extLst>
        </p:spPr>
      </p:pic>
      <p:sp>
        <p:nvSpPr>
          <p:cNvPr id="32" name="Prostokąt 31">
            <a:extLst>
              <a:ext uri="{FF2B5EF4-FFF2-40B4-BE49-F238E27FC236}">
                <a16:creationId xmlns:a16="http://schemas.microsoft.com/office/drawing/2014/main" id="{FA619D14-6A61-AF2E-C4A6-0EAED40FFB3E}"/>
              </a:ext>
            </a:extLst>
          </p:cNvPr>
          <p:cNvSpPr/>
          <p:nvPr/>
        </p:nvSpPr>
        <p:spPr>
          <a:xfrm>
            <a:off x="4992962" y="3497553"/>
            <a:ext cx="2682145" cy="584775"/>
          </a:xfrm>
          <a:prstGeom prst="rect">
            <a:avLst/>
          </a:prstGeom>
          <a:noFill/>
        </p:spPr>
        <p:txBody>
          <a:bodyPr wrap="none" lIns="91440" tIns="45720" rIns="91440" bIns="45720">
            <a:spAutoFit/>
          </a:bodyPr>
          <a:lstStyle/>
          <a:p>
            <a:pPr algn="ctr"/>
            <a:r>
              <a:rPr lang="pl-PL" sz="3200" b="0" cap="none" spc="0" dirty="0">
                <a:ln w="0"/>
                <a:solidFill>
                  <a:schemeClr val="tx1"/>
                </a:solidFill>
                <a:latin typeface="Times New Roman" panose="02020603050405020304" pitchFamily="18" charset="0"/>
                <a:cs typeface="Times New Roman" panose="02020603050405020304" pitchFamily="18" charset="0"/>
              </a:rPr>
              <a:t>Marketing Mix</a:t>
            </a:r>
          </a:p>
        </p:txBody>
      </p:sp>
      <p:sp>
        <p:nvSpPr>
          <p:cNvPr id="34" name="Prostokąt 33">
            <a:extLst>
              <a:ext uri="{FF2B5EF4-FFF2-40B4-BE49-F238E27FC236}">
                <a16:creationId xmlns:a16="http://schemas.microsoft.com/office/drawing/2014/main" id="{19174E32-609C-F7D9-C21F-E73A5B18CF18}"/>
              </a:ext>
            </a:extLst>
          </p:cNvPr>
          <p:cNvSpPr/>
          <p:nvPr/>
        </p:nvSpPr>
        <p:spPr>
          <a:xfrm>
            <a:off x="8560215" y="5760887"/>
            <a:ext cx="2863284" cy="584775"/>
          </a:xfrm>
          <a:prstGeom prst="rect">
            <a:avLst/>
          </a:prstGeom>
          <a:noFill/>
        </p:spPr>
        <p:txBody>
          <a:bodyPr wrap="none" lIns="91440" tIns="45720" rIns="91440" bIns="45720">
            <a:spAutoFit/>
          </a:bodyPr>
          <a:lstStyle/>
          <a:p>
            <a:pPr algn="ctr"/>
            <a:r>
              <a:rPr lang="pl-PL" sz="3200" b="0" cap="none" spc="0" dirty="0" err="1">
                <a:ln w="0"/>
                <a:solidFill>
                  <a:schemeClr val="tx1"/>
                </a:solidFill>
                <a:latin typeface="Times New Roman" panose="02020603050405020304" pitchFamily="18" charset="0"/>
                <a:cs typeface="Times New Roman" panose="02020603050405020304" pitchFamily="18" charset="0"/>
              </a:rPr>
              <a:t>Die</a:t>
            </a:r>
            <a:r>
              <a:rPr lang="pl-PL" sz="3200" b="0" cap="none" spc="0" dirty="0">
                <a:ln w="0"/>
                <a:solidFill>
                  <a:schemeClr val="tx1"/>
                </a:solidFill>
                <a:latin typeface="Times New Roman" panose="02020603050405020304" pitchFamily="18" charset="0"/>
                <a:cs typeface="Times New Roman" panose="02020603050405020304" pitchFamily="18" charset="0"/>
              </a:rPr>
              <a:t> </a:t>
            </a:r>
            <a:r>
              <a:rPr lang="pl-PL" sz="3200" dirty="0">
                <a:ln w="0"/>
                <a:latin typeface="Times New Roman" panose="02020603050405020304" pitchFamily="18" charset="0"/>
                <a:cs typeface="Times New Roman" panose="02020603050405020304" pitchFamily="18" charset="0"/>
              </a:rPr>
              <a:t>D</a:t>
            </a:r>
            <a:r>
              <a:rPr lang="pl-PL" sz="3200" b="0" cap="none" spc="0" dirty="0">
                <a:ln w="0"/>
                <a:solidFill>
                  <a:schemeClr val="tx1"/>
                </a:solidFill>
                <a:latin typeface="Times New Roman" panose="02020603050405020304" pitchFamily="18" charset="0"/>
                <a:cs typeface="Times New Roman" panose="02020603050405020304" pitchFamily="18" charset="0"/>
              </a:rPr>
              <a:t>istribution</a:t>
            </a:r>
          </a:p>
        </p:txBody>
      </p:sp>
    </p:spTree>
    <p:extLst>
      <p:ext uri="{BB962C8B-B14F-4D97-AF65-F5344CB8AC3E}">
        <p14:creationId xmlns:p14="http://schemas.microsoft.com/office/powerpoint/2010/main" val="33607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E4B90E-B82C-ED68-AB6F-ACB78FDC9588}"/>
              </a:ext>
            </a:extLst>
          </p:cNvPr>
          <p:cNvSpPr>
            <a:spLocks noGrp="1"/>
          </p:cNvSpPr>
          <p:nvPr>
            <p:ph type="title"/>
          </p:nvPr>
        </p:nvSpPr>
        <p:spPr>
          <a:xfrm>
            <a:off x="803566" y="676656"/>
            <a:ext cx="10515600" cy="765804"/>
          </a:xfrm>
        </p:spPr>
        <p:txBody>
          <a:bodyPr>
            <a:noAutofit/>
          </a:bodyPr>
          <a:lstStyle/>
          <a:p>
            <a:r>
              <a:rPr lang="pl-PL" sz="5400" b="1" dirty="0" err="1">
                <a:latin typeface="Times New Roman" panose="02020603050405020304" pitchFamily="18" charset="0"/>
                <a:cs typeface="Times New Roman" panose="02020603050405020304" pitchFamily="18" charset="0"/>
              </a:rPr>
              <a:t>Lexikon</a:t>
            </a:r>
            <a:endParaRPr lang="pl-PL" sz="5400"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E56EE02B-F0EF-49C6-9A6F-E1172BE6A9F8}"/>
              </a:ext>
            </a:extLst>
          </p:cNvPr>
          <p:cNvSpPr>
            <a:spLocks noGrp="1"/>
          </p:cNvSpPr>
          <p:nvPr>
            <p:ph idx="1"/>
          </p:nvPr>
        </p:nvSpPr>
        <p:spPr>
          <a:xfrm>
            <a:off x="599768" y="1929384"/>
            <a:ext cx="10923196" cy="4251960"/>
          </a:xfrm>
        </p:spPr>
        <p:txBody>
          <a:bodyPr numCol="3">
            <a:normAutofit fontScale="77500" lnSpcReduction="20000"/>
          </a:bodyPr>
          <a:lstStyle/>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wichtig</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ważne</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der </a:t>
            </a: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Bestandteil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składnik</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element</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highlight>
                <a:srgbClr val="FFFFFF"/>
              </a:highligh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die Anstrengung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wysiłek</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erfolgreich</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udany</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absetzen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sprzedawać</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das Bedürfnis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potrzeba</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befriedigen</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zaspokoić</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erreichen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osiągać</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verwenden </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zastosowanie</a:t>
            </a:r>
            <a:r>
              <a:rPr lang="de-DE" sz="17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a:t>
            </a:r>
            <a:r>
              <a:rPr lang="de-DE"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ie</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Produktpolitik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polityka</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produktowa</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beinhalte</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n</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obejmować</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Produktgestaltung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projekt</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produktu</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erfüllen</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spełniać</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 Preispolitik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polityka</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cenowa</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der Preis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cena</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Lieferbedingungen –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warunki</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dostawy</a:t>
            </a:r>
            <a:endParaRPr lang="pl-PL"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Zahlbedingungen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warunki</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płatności</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0" dirty="0">
                <a:effectLst/>
                <a:latin typeface="Times New Roman" panose="02020603050405020304" pitchFamily="18" charset="0"/>
                <a:ea typeface="Times New Roman" panose="02020603050405020304" pitchFamily="18" charset="0"/>
                <a:cs typeface="Times New Roman" panose="02020603050405020304" pitchFamily="18" charset="0"/>
              </a:rPr>
              <a:t>die Distributionspolitik </a:t>
            </a:r>
            <a:r>
              <a:rPr lang="de-DE" sz="17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700" kern="0" dirty="0" err="1">
                <a:effectLst/>
                <a:latin typeface="Times New Roman" panose="02020603050405020304" pitchFamily="18" charset="0"/>
                <a:ea typeface="Times New Roman" panose="02020603050405020304" pitchFamily="18" charset="0"/>
                <a:cs typeface="Times New Roman" panose="02020603050405020304" pitchFamily="18" charset="0"/>
              </a:rPr>
              <a:t>polityka</a:t>
            </a:r>
            <a:r>
              <a:rPr lang="de-DE" sz="17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700" kern="0" dirty="0" err="1">
                <a:effectLst/>
                <a:latin typeface="Times New Roman" panose="02020603050405020304" pitchFamily="18" charset="0"/>
                <a:ea typeface="Times New Roman" panose="02020603050405020304" pitchFamily="18" charset="0"/>
                <a:cs typeface="Times New Roman" panose="02020603050405020304" pitchFamily="18" charset="0"/>
              </a:rPr>
              <a:t>dystrybucji</a:t>
            </a:r>
            <a:r>
              <a:rPr lang="de-DE" sz="17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der Standort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lokalizacja</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Außendesign</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wygląd</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zewnętrzny</a:t>
            </a:r>
            <a:endPar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Innendesign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a:t>
            </a:r>
            <a:r>
              <a:rPr lang="pl-PL"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wygląd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wewnętrzny</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Lagerhaltung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magazynowanie</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der </a:t>
            </a:r>
            <a:r>
              <a:rPr lang="de-DE" sz="1700" b="1"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Absatzkan</a:t>
            </a:r>
            <a:r>
              <a:rPr lang="pl-PL"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a</a:t>
            </a:r>
            <a:r>
              <a:rPr lang="de-DE" sz="1700" b="1"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l </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kanał</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r>
              <a:rPr lang="de-DE" sz="1700" kern="100" dirty="0" err="1">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sprzedaży</a:t>
            </a:r>
            <a:r>
              <a:rPr lang="de-DE" sz="1700" kern="100" dirty="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 </a:t>
            </a:r>
            <a:endParaRPr lang="pl-PL" sz="1700" kern="100" dirty="0">
              <a:highlight>
                <a:srgbClr val="F9F9F9"/>
              </a:highlight>
              <a:latin typeface="Times New Roman" panose="02020603050405020304" pitchFamily="18" charset="0"/>
              <a:ea typeface="Aptos" panose="020B0004020202020204" pitchFamily="34"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a:highlight>
                  <a:srgbClr val="F9F9F9"/>
                </a:highlight>
                <a:latin typeface="Times New Roman" panose="02020603050405020304" pitchFamily="18" charset="0"/>
                <a:cs typeface="Times New Roman" panose="02020603050405020304" pitchFamily="18" charset="0"/>
              </a:rPr>
              <a:t>der </a:t>
            </a:r>
            <a:r>
              <a:rPr lang="pl-PL" sz="1700" b="1" kern="100" dirty="0" err="1">
                <a:highlight>
                  <a:srgbClr val="F9F9F9"/>
                </a:highlight>
                <a:latin typeface="Times New Roman" panose="02020603050405020304" pitchFamily="18" charset="0"/>
                <a:cs typeface="Times New Roman" panose="02020603050405020304" pitchFamily="18" charset="0"/>
              </a:rPr>
              <a:t>Vermittler</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pośrednik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Kommunikationspolitik</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polityka komunikacyjna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Bekanntmachung</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promowanie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verschieden</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różny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Werbung</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reklama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Messe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targi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Personalpolitik</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polityka kadrowa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gedeihen</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rozwijać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Schulungsbedürfnisse</a:t>
            </a:r>
            <a:r>
              <a:rPr lang="pl-PL" sz="1700" kern="100" dirty="0">
                <a:highlight>
                  <a:srgbClr val="F9F9F9"/>
                </a:highlight>
                <a:latin typeface="Times New Roman" panose="02020603050405020304" pitchFamily="18" charset="0"/>
                <a:cs typeface="Times New Roman" panose="02020603050405020304" pitchFamily="18" charset="0"/>
              </a:rPr>
              <a:t> – potrzeby szkoleniowe </a:t>
            </a:r>
          </a:p>
          <a:p>
            <a:pPr>
              <a:spcBef>
                <a:spcPts val="0"/>
              </a:spcBef>
              <a:spcAft>
                <a:spcPts val="800"/>
              </a:spcAft>
              <a:buFont typeface="Wingdings" panose="05000000000000000000" pitchFamily="2" charset="2"/>
              <a:buChar char="q"/>
            </a:pPr>
            <a:endParaRPr lang="pl-PL" sz="1700" kern="100" dirty="0">
              <a:highlight>
                <a:srgbClr val="F9F9F9"/>
              </a:highlight>
              <a:latin typeface="Times New Roman" panose="02020603050405020304" pitchFamily="18" charset="0"/>
              <a:cs typeface="Times New Roman" panose="02020603050405020304" pitchFamily="18" charset="0"/>
            </a:endParaRP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Grundlage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podstawa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nötig</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konieczny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festlegen</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określać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die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Zielgruppe</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grupa docelowa</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genau</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dokładnie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das</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Alleinstellungsmerkmal</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–unikalny produkt sprzedaży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einzigartig</a:t>
            </a:r>
            <a:r>
              <a:rPr lang="pl-PL" sz="1700" kern="100" dirty="0">
                <a:highlight>
                  <a:srgbClr val="F9F9F9"/>
                </a:highlight>
                <a:latin typeface="Times New Roman" panose="02020603050405020304" pitchFamily="18" charset="0"/>
                <a:cs typeface="Times New Roman" panose="02020603050405020304" pitchFamily="18" charset="0"/>
              </a:rPr>
              <a:t> – wyjątkowy </a:t>
            </a:r>
          </a:p>
          <a:p>
            <a:pPr>
              <a:spcBef>
                <a:spcPts val="0"/>
              </a:spcBef>
              <a:spcAft>
                <a:spcPts val="800"/>
              </a:spcAft>
              <a:buFont typeface="Wingdings" panose="05000000000000000000" pitchFamily="2" charset="2"/>
              <a:buChar char="q"/>
            </a:pPr>
            <a:r>
              <a:rPr lang="pl-PL" sz="1700" b="1" kern="100" dirty="0">
                <a:highlight>
                  <a:srgbClr val="F9F9F9"/>
                </a:highlight>
                <a:latin typeface="Times New Roman" panose="02020603050405020304" pitchFamily="18" charset="0"/>
                <a:cs typeface="Times New Roman" panose="02020603050405020304" pitchFamily="18" charset="0"/>
              </a:rPr>
              <a:t>der </a:t>
            </a:r>
            <a:r>
              <a:rPr lang="pl-PL" sz="1700" b="1" kern="100" dirty="0" err="1">
                <a:highlight>
                  <a:srgbClr val="F9F9F9"/>
                </a:highlight>
                <a:latin typeface="Times New Roman" panose="02020603050405020304" pitchFamily="18" charset="0"/>
                <a:cs typeface="Times New Roman" panose="02020603050405020304" pitchFamily="18" charset="0"/>
              </a:rPr>
              <a:t>Marketingziel</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cel marketingowy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tatsächlich</a:t>
            </a:r>
            <a:r>
              <a:rPr lang="pl-PL" sz="1700" b="1" kern="100" dirty="0">
                <a:highlight>
                  <a:srgbClr val="F9F9F9"/>
                </a:highlight>
                <a:latin typeface="Times New Roman" panose="02020603050405020304" pitchFamily="18" charset="0"/>
                <a:cs typeface="Times New Roman" panose="02020603050405020304" pitchFamily="18" charset="0"/>
              </a:rPr>
              <a:t> – </a:t>
            </a:r>
            <a:r>
              <a:rPr lang="pl-PL" sz="1700" kern="100" dirty="0">
                <a:highlight>
                  <a:srgbClr val="F9F9F9"/>
                </a:highlight>
                <a:latin typeface="Times New Roman" panose="02020603050405020304" pitchFamily="18" charset="0"/>
                <a:cs typeface="Times New Roman" panose="02020603050405020304" pitchFamily="18" charset="0"/>
              </a:rPr>
              <a:t>rzeczywiście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zielgerichtet</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ukierunkowany</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effizient</a:t>
            </a:r>
            <a:r>
              <a:rPr lang="pl-PL" sz="1700" kern="100" dirty="0">
                <a:highlight>
                  <a:srgbClr val="F9F9F9"/>
                </a:highlight>
                <a:latin typeface="Times New Roman" panose="02020603050405020304" pitchFamily="18" charset="0"/>
                <a:cs typeface="Times New Roman" panose="02020603050405020304" pitchFamily="18" charset="0"/>
              </a:rPr>
              <a:t> – skuteczny </a:t>
            </a:r>
          </a:p>
          <a:p>
            <a:pPr>
              <a:spcBef>
                <a:spcPts val="0"/>
              </a:spcBef>
              <a:spcAft>
                <a:spcPts val="800"/>
              </a:spcAft>
              <a:buFont typeface="Wingdings" panose="05000000000000000000" pitchFamily="2" charset="2"/>
              <a:buChar char="q"/>
            </a:pPr>
            <a:r>
              <a:rPr lang="pl-PL" sz="1700" b="1" kern="100" dirty="0">
                <a:highlight>
                  <a:srgbClr val="F9F9F9"/>
                </a:highlight>
                <a:latin typeface="Times New Roman" panose="02020603050405020304" pitchFamily="18" charset="0"/>
                <a:cs typeface="Times New Roman" panose="02020603050405020304" pitchFamily="18" charset="0"/>
              </a:rPr>
              <a:t>der </a:t>
            </a:r>
            <a:r>
              <a:rPr lang="pl-PL" sz="1700" b="1" kern="100" dirty="0" err="1">
                <a:highlight>
                  <a:srgbClr val="F9F9F9"/>
                </a:highlight>
                <a:latin typeface="Times New Roman" panose="02020603050405020304" pitchFamily="18" charset="0"/>
                <a:cs typeface="Times New Roman" panose="02020603050405020304" pitchFamily="18" charset="0"/>
              </a:rPr>
              <a:t>Gründer</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założyciel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wahrgenommen</a:t>
            </a:r>
            <a:r>
              <a:rPr lang="pl-PL" sz="1700" kern="100" dirty="0">
                <a:highlight>
                  <a:srgbClr val="F9F9F9"/>
                </a:highlight>
                <a:latin typeface="Times New Roman" panose="02020603050405020304" pitchFamily="18" charset="0"/>
                <a:cs typeface="Times New Roman" panose="02020603050405020304" pitchFamily="18" charset="0"/>
              </a:rPr>
              <a:t> – postrzegany </a:t>
            </a:r>
          </a:p>
          <a:p>
            <a:pPr>
              <a:spcBef>
                <a:spcPts val="0"/>
              </a:spcBef>
              <a:spcAft>
                <a:spcPts val="800"/>
              </a:spcAft>
              <a:buFont typeface="Wingdings" panose="05000000000000000000" pitchFamily="2" charset="2"/>
              <a:buChar char="q"/>
            </a:pPr>
            <a:r>
              <a:rPr lang="pl-PL" sz="1700" b="1" kern="100" dirty="0" err="1">
                <a:highlight>
                  <a:srgbClr val="F9F9F9"/>
                </a:highlight>
                <a:latin typeface="Times New Roman" panose="02020603050405020304" pitchFamily="18" charset="0"/>
                <a:cs typeface="Times New Roman" panose="02020603050405020304" pitchFamily="18" charset="0"/>
              </a:rPr>
              <a:t>das</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b="1" kern="100" dirty="0" err="1">
                <a:highlight>
                  <a:srgbClr val="F9F9F9"/>
                </a:highlight>
                <a:latin typeface="Times New Roman" panose="02020603050405020304" pitchFamily="18" charset="0"/>
                <a:cs typeface="Times New Roman" panose="02020603050405020304" pitchFamily="18" charset="0"/>
              </a:rPr>
              <a:t>Bild</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wizerunek </a:t>
            </a:r>
          </a:p>
          <a:p>
            <a:pPr>
              <a:spcBef>
                <a:spcPts val="0"/>
              </a:spcBef>
              <a:spcAft>
                <a:spcPts val="800"/>
              </a:spcAft>
              <a:buFont typeface="Wingdings" panose="05000000000000000000" pitchFamily="2" charset="2"/>
              <a:buChar char="q"/>
            </a:pPr>
            <a:r>
              <a:rPr lang="pl-PL" sz="1700" b="1" kern="100" dirty="0">
                <a:highlight>
                  <a:srgbClr val="F9F9F9"/>
                </a:highlight>
                <a:latin typeface="Times New Roman" panose="02020603050405020304" pitchFamily="18" charset="0"/>
                <a:cs typeface="Times New Roman" panose="02020603050405020304" pitchFamily="18" charset="0"/>
              </a:rPr>
              <a:t>der </a:t>
            </a:r>
            <a:r>
              <a:rPr lang="pl-PL" sz="1700" b="1" kern="100" dirty="0" err="1">
                <a:highlight>
                  <a:srgbClr val="F9F9F9"/>
                </a:highlight>
                <a:latin typeface="Times New Roman" panose="02020603050405020304" pitchFamily="18" charset="0"/>
                <a:cs typeface="Times New Roman" panose="02020603050405020304" pitchFamily="18" charset="0"/>
              </a:rPr>
              <a:t>Wert</a:t>
            </a:r>
            <a:r>
              <a:rPr lang="pl-PL" sz="1700" b="1" kern="100" dirty="0">
                <a:highlight>
                  <a:srgbClr val="F9F9F9"/>
                </a:highlight>
                <a:latin typeface="Times New Roman" panose="02020603050405020304" pitchFamily="18" charset="0"/>
                <a:cs typeface="Times New Roman" panose="02020603050405020304" pitchFamily="18" charset="0"/>
              </a:rPr>
              <a:t> </a:t>
            </a:r>
            <a:r>
              <a:rPr lang="pl-PL" sz="1700" kern="100" dirty="0">
                <a:highlight>
                  <a:srgbClr val="F9F9F9"/>
                </a:highlight>
                <a:latin typeface="Times New Roman" panose="02020603050405020304" pitchFamily="18" charset="0"/>
                <a:cs typeface="Times New Roman" panose="02020603050405020304" pitchFamily="18" charset="0"/>
              </a:rPr>
              <a:t>- wartość</a:t>
            </a:r>
          </a:p>
          <a:p>
            <a:pPr>
              <a:spcBef>
                <a:spcPts val="0"/>
              </a:spcBef>
              <a:spcAft>
                <a:spcPts val="800"/>
              </a:spcAft>
              <a:buFont typeface="Wingdings" panose="05000000000000000000" pitchFamily="2" charset="2"/>
              <a:buChar char="q"/>
            </a:pPr>
            <a:endParaRPr lang="pl-PL" sz="17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q"/>
            </a:pPr>
            <a:endParaRPr lang="pl-PL"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02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0BD5E6-771B-6CA9-57BE-81285F51875B}"/>
              </a:ext>
            </a:extLst>
          </p:cNvPr>
          <p:cNvSpPr>
            <a:spLocks noGrp="1"/>
          </p:cNvSpPr>
          <p:nvPr>
            <p:ph type="title"/>
          </p:nvPr>
        </p:nvSpPr>
        <p:spPr>
          <a:xfrm>
            <a:off x="840658" y="360954"/>
            <a:ext cx="10515600" cy="1325563"/>
          </a:xfrm>
        </p:spPr>
        <p:txBody>
          <a:bodyPr>
            <a:normAutofit/>
          </a:bodyPr>
          <a:lstStyle/>
          <a:p>
            <a:r>
              <a:rPr lang="pl-PL" sz="5400" b="1" dirty="0" err="1">
                <a:latin typeface="Times New Roman" panose="02020603050405020304" pitchFamily="18" charset="0"/>
                <a:cs typeface="Times New Roman" panose="02020603050405020304" pitchFamily="18" charset="0"/>
              </a:rPr>
              <a:t>Quellen</a:t>
            </a:r>
            <a:endParaRPr lang="pl-PL" sz="5400"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F8BB30E0-2E52-68A7-0797-DDB171948471}"/>
              </a:ext>
            </a:extLst>
          </p:cNvPr>
          <p:cNvSpPr>
            <a:spLocks noGrp="1"/>
          </p:cNvSpPr>
          <p:nvPr>
            <p:ph idx="1"/>
          </p:nvPr>
        </p:nvSpPr>
        <p:spPr>
          <a:xfrm>
            <a:off x="838200" y="1929384"/>
            <a:ext cx="10515600" cy="4251960"/>
          </a:xfrm>
        </p:spPr>
        <p:txBody>
          <a:bodyPr>
            <a:normAutofit/>
          </a:bodyPr>
          <a:lstStyle/>
          <a:p>
            <a:pPr>
              <a:spcAft>
                <a:spcPts val="800"/>
              </a:spcAft>
            </a:pPr>
            <a:r>
              <a:rPr lang="pl-PL" sz="2200" dirty="0"/>
              <a:t> </a:t>
            </a:r>
            <a:r>
              <a:rPr lang="de-DE" sz="2200" u="sng"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hlinkClick r:id="rId2"/>
              </a:rPr>
              <a:t>https://111percent.world/lexikon/marketing</a:t>
            </a:r>
            <a:endParaRPr lang="pl-PL"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de-DE" sz="2200" u="sng"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hlinkClick r:id="rId3"/>
              </a:rPr>
              <a:t>https://centralstationcrm.de/marketing#marketing-mix</a:t>
            </a:r>
            <a:r>
              <a:rPr lang="de-DE" sz="2200"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rPr>
              <a:t> </a:t>
            </a:r>
            <a:endParaRPr lang="pl-PL"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de-DE" sz="2200" u="sng"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hlinkClick r:id="rId4"/>
              </a:rPr>
              <a:t>https://unternehmer.de/marketing-vertrieb/37680-marketing-mix-das-funfte-p</a:t>
            </a:r>
            <a:r>
              <a:rPr lang="de-DE" sz="2200"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rPr>
              <a:t> </a:t>
            </a:r>
            <a:endParaRPr lang="pl-PL"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de-DE" sz="2200" u="sng"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hlinkClick r:id="rId5"/>
              </a:rPr>
              <a:t>https://www.marketing-studieren.de/infos/was-ist-marketing/#marketingformen</a:t>
            </a:r>
            <a:r>
              <a:rPr lang="de-DE" sz="2200"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rPr>
              <a:t> </a:t>
            </a:r>
            <a:endParaRPr lang="pl-PL" sz="22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800"/>
              </a:spcAft>
            </a:pPr>
            <a:r>
              <a:rPr lang="de-DE" sz="2200" u="sng" kern="100" dirty="0">
                <a:effectLst/>
                <a:highlight>
                  <a:srgbClr val="F9F9F9"/>
                </a:highlight>
                <a:latin typeface="Cambria" panose="02040503050406030204" pitchFamily="18" charset="0"/>
                <a:ea typeface="Aptos" panose="020B0004020202020204" pitchFamily="34" charset="0"/>
                <a:cs typeface="Times New Roman" panose="02020603050405020304" pitchFamily="18" charset="0"/>
                <a:hlinkClick r:id="rId6"/>
              </a:rPr>
              <a:t>https://studyflix.de/wirtschaft/marketing-5223</a:t>
            </a:r>
            <a:endParaRPr lang="pl-PL"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sz="2200" dirty="0"/>
          </a:p>
        </p:txBody>
      </p:sp>
    </p:spTree>
    <p:extLst>
      <p:ext uri="{BB962C8B-B14F-4D97-AF65-F5344CB8AC3E}">
        <p14:creationId xmlns:p14="http://schemas.microsoft.com/office/powerpoint/2010/main" val="1169005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23" name="Picture 22" descr="Kurznotizen mit Smiley">
            <a:extLst>
              <a:ext uri="{FF2B5EF4-FFF2-40B4-BE49-F238E27FC236}">
                <a16:creationId xmlns:a16="http://schemas.microsoft.com/office/drawing/2014/main" id="{0CB76475-95A8-715B-4190-CA7C2AF6679A}"/>
              </a:ext>
            </a:extLst>
          </p:cNvPr>
          <p:cNvPicPr>
            <a:picLocks noChangeAspect="1"/>
          </p:cNvPicPr>
          <p:nvPr/>
        </p:nvPicPr>
        <p:blipFill rotWithShape="1">
          <a:blip r:embed="rId2">
            <a:alphaModFix amt="35000"/>
          </a:blip>
          <a:srcRect t="5122" b="10608"/>
          <a:stretch/>
        </p:blipFill>
        <p:spPr>
          <a:xfrm>
            <a:off x="20" y="10"/>
            <a:ext cx="12191980" cy="6857990"/>
          </a:xfrm>
          <a:prstGeom prst="rect">
            <a:avLst/>
          </a:prstGeom>
        </p:spPr>
      </p:pic>
      <p:sp>
        <p:nvSpPr>
          <p:cNvPr id="2" name="Tytuł 1">
            <a:extLst>
              <a:ext uri="{FF2B5EF4-FFF2-40B4-BE49-F238E27FC236}">
                <a16:creationId xmlns:a16="http://schemas.microsoft.com/office/drawing/2014/main" id="{90B1D5C5-EECA-8DE5-C9B2-96BE33D102E0}"/>
              </a:ext>
            </a:extLst>
          </p:cNvPr>
          <p:cNvSpPr>
            <a:spLocks noGrp="1"/>
          </p:cNvSpPr>
          <p:nvPr>
            <p:ph type="title"/>
          </p:nvPr>
        </p:nvSpPr>
        <p:spPr>
          <a:xfrm>
            <a:off x="1207658" y="1772699"/>
            <a:ext cx="10058400" cy="3566160"/>
          </a:xfrm>
        </p:spPr>
        <p:txBody>
          <a:bodyPr vert="horz" lIns="91440" tIns="45720" rIns="91440" bIns="45720" rtlCol="0" anchor="b">
            <a:normAutofit/>
          </a:bodyPr>
          <a:lstStyle/>
          <a:p>
            <a:pPr algn="ctr"/>
            <a:r>
              <a:rPr lang="en-US" sz="8000" b="1" dirty="0" err="1">
                <a:solidFill>
                  <a:srgbClr val="FFFFFF"/>
                </a:solidFill>
                <a:latin typeface="Times New Roman" panose="02020603050405020304" pitchFamily="18" charset="0"/>
                <a:cs typeface="Times New Roman" panose="02020603050405020304" pitchFamily="18" charset="0"/>
              </a:rPr>
              <a:t>Vielen</a:t>
            </a:r>
            <a:r>
              <a:rPr lang="en-US" sz="8000" b="1" dirty="0">
                <a:solidFill>
                  <a:srgbClr val="FFFFFF"/>
                </a:solidFill>
                <a:latin typeface="Times New Roman" panose="02020603050405020304" pitchFamily="18" charset="0"/>
                <a:cs typeface="Times New Roman" panose="02020603050405020304" pitchFamily="18" charset="0"/>
              </a:rPr>
              <a:t> Dank für </a:t>
            </a:r>
            <a:r>
              <a:rPr lang="en-US" sz="8000" b="1" dirty="0" err="1">
                <a:solidFill>
                  <a:srgbClr val="FFFFFF"/>
                </a:solidFill>
                <a:latin typeface="Times New Roman" panose="02020603050405020304" pitchFamily="18" charset="0"/>
                <a:cs typeface="Times New Roman" panose="02020603050405020304" pitchFamily="18" charset="0"/>
              </a:rPr>
              <a:t>Ihre</a:t>
            </a:r>
            <a:r>
              <a:rPr lang="en-US" sz="8000" b="1" dirty="0">
                <a:solidFill>
                  <a:srgbClr val="FFFFFF"/>
                </a:solidFill>
                <a:latin typeface="Times New Roman" panose="02020603050405020304" pitchFamily="18" charset="0"/>
                <a:cs typeface="Times New Roman" panose="02020603050405020304" pitchFamily="18" charset="0"/>
              </a:rPr>
              <a:t> </a:t>
            </a:r>
            <a:r>
              <a:rPr lang="en-US" sz="8000" b="1" dirty="0" err="1">
                <a:solidFill>
                  <a:srgbClr val="FFFFFF"/>
                </a:solidFill>
                <a:latin typeface="Times New Roman" panose="02020603050405020304" pitchFamily="18" charset="0"/>
                <a:cs typeface="Times New Roman" panose="02020603050405020304" pitchFamily="18" charset="0"/>
              </a:rPr>
              <a:t>Aufmerksamkeit</a:t>
            </a:r>
            <a:br>
              <a:rPr lang="en-US" sz="8000" b="1" dirty="0">
                <a:solidFill>
                  <a:srgbClr val="FFFFFF"/>
                </a:solidFill>
                <a:latin typeface="Times New Roman" panose="02020603050405020304" pitchFamily="18" charset="0"/>
                <a:cs typeface="Times New Roman" panose="02020603050405020304" pitchFamily="18" charset="0"/>
              </a:rPr>
            </a:br>
            <a:endParaRPr lang="en-US" sz="8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624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A34C245-6A80-901B-2D62-3C8F52176162}"/>
              </a:ext>
            </a:extLst>
          </p:cNvPr>
          <p:cNvPicPr>
            <a:picLocks noChangeAspect="1"/>
          </p:cNvPicPr>
          <p:nvPr/>
        </p:nvPicPr>
        <p:blipFill rotWithShape="1">
          <a:blip r:embed="rId2"/>
          <a:srcRect t="5773" b="19996"/>
          <a:stretch/>
        </p:blipFill>
        <p:spPr>
          <a:xfrm>
            <a:off x="2959518" y="70656"/>
            <a:ext cx="6272961" cy="190916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ymbol zastępczy zawartości 2">
            <a:extLst>
              <a:ext uri="{FF2B5EF4-FFF2-40B4-BE49-F238E27FC236}">
                <a16:creationId xmlns:a16="http://schemas.microsoft.com/office/drawing/2014/main" id="{F50E3436-1A2F-9A90-AD25-4AD7677D3974}"/>
              </a:ext>
            </a:extLst>
          </p:cNvPr>
          <p:cNvSpPr>
            <a:spLocks noGrp="1"/>
          </p:cNvSpPr>
          <p:nvPr>
            <p:ph idx="1"/>
          </p:nvPr>
        </p:nvSpPr>
        <p:spPr>
          <a:xfrm>
            <a:off x="1337599" y="2056646"/>
            <a:ext cx="9359485" cy="4730698"/>
          </a:xfrm>
        </p:spPr>
        <p:txBody>
          <a:bodyPr anchor="ctr">
            <a:normAutofit/>
          </a:bodyPr>
          <a:lstStyle/>
          <a:p>
            <a:pPr marL="457200" indent="-457200" algn="ctr">
              <a:buAutoNum type="arabicPeriod"/>
            </a:pPr>
            <a:r>
              <a:rPr lang="de-DE" sz="2400" dirty="0">
                <a:latin typeface="Times New Roman" panose="02020603050405020304" pitchFamily="18" charset="0"/>
                <a:cs typeface="Times New Roman" panose="02020603050405020304" pitchFamily="18" charset="0"/>
              </a:rPr>
              <a:t> Marketing Definition</a:t>
            </a:r>
            <a:endParaRPr lang="de-DE" sz="2400" dirty="0">
              <a:latin typeface="Times New Roman" panose="02020603050405020304" pitchFamily="18" charset="0"/>
              <a:ea typeface="+mn-lt"/>
              <a:cs typeface="Times New Roman" panose="02020603050405020304" pitchFamily="18" charset="0"/>
            </a:endParaRPr>
          </a:p>
          <a:p>
            <a:pPr marL="457200" indent="-457200" algn="ctr">
              <a:buAutoNum type="arabicPeriod"/>
            </a:pPr>
            <a:r>
              <a:rPr lang="de-DE" sz="2400" dirty="0">
                <a:latin typeface="Times New Roman" panose="02020603050405020304" pitchFamily="18" charset="0"/>
                <a:cs typeface="Times New Roman" panose="02020603050405020304" pitchFamily="18" charset="0"/>
              </a:rPr>
              <a:t>Marketing Mix - 5P</a:t>
            </a:r>
            <a:endParaRPr lang="de-DE" sz="2400" dirty="0">
              <a:latin typeface="Times New Roman" panose="02020603050405020304" pitchFamily="18" charset="0"/>
              <a:ea typeface="+mn-lt"/>
              <a:cs typeface="Times New Roman" panose="02020603050405020304" pitchFamily="18" charset="0"/>
            </a:endParaRPr>
          </a:p>
          <a:p>
            <a:pPr lvl="1" algn="ctr"/>
            <a:r>
              <a:rPr lang="de-DE" kern="1200" dirty="0">
                <a:latin typeface="Times New Roman" panose="02020603050405020304" pitchFamily="18" charset="0"/>
                <a:ea typeface="+mj-ea"/>
                <a:cs typeface="Times New Roman" panose="02020603050405020304" pitchFamily="18" charset="0"/>
              </a:rPr>
              <a:t>Produktpolitik</a:t>
            </a:r>
          </a:p>
          <a:p>
            <a:pPr lvl="1" algn="ctr"/>
            <a:r>
              <a:rPr lang="de-DE" dirty="0">
                <a:latin typeface="Times New Roman" panose="02020603050405020304" pitchFamily="18" charset="0"/>
                <a:cs typeface="Times New Roman" panose="02020603050405020304" pitchFamily="18" charset="0"/>
              </a:rPr>
              <a:t>Preispolitik </a:t>
            </a:r>
          </a:p>
          <a:p>
            <a:pPr lvl="1" algn="ctr"/>
            <a:r>
              <a:rPr lang="de-DE" dirty="0">
                <a:latin typeface="Times New Roman" panose="02020603050405020304" pitchFamily="18" charset="0"/>
                <a:cs typeface="Times New Roman" panose="02020603050405020304" pitchFamily="18" charset="0"/>
              </a:rPr>
              <a:t>Distributionspolitik</a:t>
            </a:r>
          </a:p>
          <a:p>
            <a:pPr lvl="1" algn="ctr"/>
            <a:r>
              <a:rPr lang="de-DE" dirty="0">
                <a:latin typeface="Times New Roman" panose="02020603050405020304" pitchFamily="18" charset="0"/>
                <a:cs typeface="Times New Roman" panose="02020603050405020304" pitchFamily="18" charset="0"/>
              </a:rPr>
              <a:t>Kommunikationspolitik </a:t>
            </a:r>
          </a:p>
          <a:p>
            <a:pPr lvl="1" algn="ctr"/>
            <a:r>
              <a:rPr lang="de-DE" dirty="0">
                <a:latin typeface="Times New Roman" panose="02020603050405020304" pitchFamily="18" charset="0"/>
                <a:cs typeface="Times New Roman" panose="02020603050405020304" pitchFamily="18" charset="0"/>
              </a:rPr>
              <a:t>Personalpolitik</a:t>
            </a:r>
          </a:p>
          <a:p>
            <a:pPr marL="457200" indent="-457200" algn="ctr">
              <a:buFont typeface="+mj-lt"/>
              <a:buAutoNum type="arabicPeriod"/>
            </a:pPr>
            <a:r>
              <a:rPr lang="de-DE" sz="2400" dirty="0">
                <a:latin typeface="Times New Roman" panose="02020603050405020304" pitchFamily="18" charset="0"/>
                <a:ea typeface="+mn-lt"/>
                <a:cs typeface="Times New Roman" panose="02020603050405020304" pitchFamily="18" charset="0"/>
              </a:rPr>
              <a:t>Aspekte Marketingstrategie </a:t>
            </a:r>
          </a:p>
          <a:p>
            <a:pPr marL="457200" indent="-457200" algn="ctr">
              <a:buFont typeface="+mj-lt"/>
              <a:buAutoNum type="arabicPeriod"/>
            </a:pPr>
            <a:r>
              <a:rPr lang="de-DE" sz="2400" dirty="0">
                <a:latin typeface="Times New Roman" panose="02020603050405020304" pitchFamily="18" charset="0"/>
                <a:ea typeface="+mn-lt"/>
                <a:cs typeface="Times New Roman" panose="02020603050405020304" pitchFamily="18" charset="0"/>
              </a:rPr>
              <a:t>Wörterbuch</a:t>
            </a:r>
          </a:p>
          <a:p>
            <a:pPr marL="457200" indent="-457200" algn="ctr">
              <a:buFont typeface="+mj-lt"/>
              <a:buAutoNum type="arabicPeriod"/>
            </a:pPr>
            <a:r>
              <a:rPr lang="de-DE" sz="2400" dirty="0">
                <a:latin typeface="Times New Roman" panose="02020603050405020304" pitchFamily="18" charset="0"/>
                <a:cs typeface="Times New Roman" panose="02020603050405020304" pitchFamily="18" charset="0"/>
              </a:rPr>
              <a:t>Quellen</a:t>
            </a:r>
          </a:p>
          <a:p>
            <a:pPr algn="ct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57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A59A72-4EB6-E4CB-E814-81F1028DAA73}"/>
              </a:ext>
            </a:extLst>
          </p:cNvPr>
          <p:cNvSpPr>
            <a:spLocks noGrp="1"/>
          </p:cNvSpPr>
          <p:nvPr>
            <p:ph type="title"/>
          </p:nvPr>
        </p:nvSpPr>
        <p:spPr>
          <a:xfrm>
            <a:off x="990932" y="286603"/>
            <a:ext cx="6750987" cy="1450757"/>
          </a:xfrm>
        </p:spPr>
        <p:txBody>
          <a:bodyPr>
            <a:normAutofit/>
          </a:bodyPr>
          <a:lstStyle/>
          <a:p>
            <a:r>
              <a:rPr lang="pl-PL" b="1" dirty="0">
                <a:solidFill>
                  <a:schemeClr val="accent2"/>
                </a:solidFill>
                <a:latin typeface="Times New Roman" panose="02020603050405020304" pitchFamily="18" charset="0"/>
                <a:cs typeface="Times New Roman" panose="02020603050405020304" pitchFamily="18" charset="0"/>
              </a:rPr>
              <a:t>Marketing Definition</a:t>
            </a:r>
          </a:p>
        </p:txBody>
      </p:sp>
      <p:sp>
        <p:nvSpPr>
          <p:cNvPr id="131" name="Symbol zastępczy zawartości 2">
            <a:extLst>
              <a:ext uri="{FF2B5EF4-FFF2-40B4-BE49-F238E27FC236}">
                <a16:creationId xmlns:a16="http://schemas.microsoft.com/office/drawing/2014/main" id="{92DAB6A8-982D-6ED5-5C1C-409BED7FC9E8}"/>
              </a:ext>
            </a:extLst>
          </p:cNvPr>
          <p:cNvSpPr>
            <a:spLocks noGrp="1"/>
          </p:cNvSpPr>
          <p:nvPr>
            <p:ph idx="1"/>
          </p:nvPr>
        </p:nvSpPr>
        <p:spPr>
          <a:xfrm>
            <a:off x="1069590" y="2068832"/>
            <a:ext cx="4731442" cy="3845131"/>
          </a:xfrm>
        </p:spPr>
        <p:txBody>
          <a:bodyPr>
            <a:normAutofit/>
          </a:bodyPr>
          <a:lstStyle/>
          <a:p>
            <a:pPr marL="0" indent="0" algn="just">
              <a:buNone/>
            </a:pPr>
            <a:r>
              <a:rPr lang="de-DE" b="1" dirty="0">
                <a:effectLst/>
                <a:latin typeface="Times New Roman" panose="02020603050405020304" pitchFamily="18" charset="0"/>
                <a:ea typeface="Aptos" panose="020B0004020202020204" pitchFamily="34" charset="0"/>
                <a:cs typeface="Times New Roman" panose="02020603050405020304" pitchFamily="18" charset="0"/>
              </a:rPr>
              <a:t>Marketing</a:t>
            </a:r>
            <a:r>
              <a:rPr lang="de-DE" dirty="0">
                <a:effectLst/>
                <a:latin typeface="Times New Roman" panose="02020603050405020304" pitchFamily="18" charset="0"/>
                <a:ea typeface="Aptos" panose="020B0004020202020204" pitchFamily="34" charset="0"/>
                <a:cs typeface="Times New Roman" panose="02020603050405020304" pitchFamily="18" charset="0"/>
              </a:rPr>
              <a:t> ist ein wichtiger Bestandteil der Strategie eines jeden Unternehmens. Marketing sind alle Anstrengungen eines Unternehmens, seine Produkte und/oder Dienstleistungen erfolgreich auf dem Markt abzusetzen, um die Bedürfnisse (potenzieller) Kunden zu befriedigen.</a:t>
            </a:r>
            <a:endParaRPr lang="pl-PL"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17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632945-5B17-387A-8D9C-D65F42DC7C59}"/>
              </a:ext>
            </a:extLst>
          </p:cNvPr>
          <p:cNvSpPr>
            <a:spLocks noGrp="1"/>
          </p:cNvSpPr>
          <p:nvPr>
            <p:ph type="title"/>
          </p:nvPr>
        </p:nvSpPr>
        <p:spPr>
          <a:xfrm>
            <a:off x="841248" y="685800"/>
            <a:ext cx="10506456" cy="1157005"/>
          </a:xfrm>
        </p:spPr>
        <p:txBody>
          <a:bodyPr anchor="b">
            <a:normAutofit/>
          </a:bodyPr>
          <a:lstStyle/>
          <a:p>
            <a:r>
              <a:rPr lang="pl-PL" sz="4800" b="1">
                <a:latin typeface="Times New Roman" panose="02020603050405020304" pitchFamily="18" charset="0"/>
                <a:cs typeface="Times New Roman" panose="02020603050405020304" pitchFamily="18" charset="0"/>
              </a:rPr>
              <a:t>Marketing Mix – 5P</a:t>
            </a:r>
            <a:endParaRPr lang="pl-PL" sz="4800" b="1" dirty="0">
              <a:latin typeface="Times New Roman" panose="02020603050405020304" pitchFamily="18" charset="0"/>
              <a:cs typeface="Times New Roman" panose="02020603050405020304" pitchFamily="18" charset="0"/>
            </a:endParaRPr>
          </a:p>
        </p:txBody>
      </p:sp>
      <p:graphicFrame>
        <p:nvGraphicFramePr>
          <p:cNvPr id="4" name="Symbol zastępczy zawartości 3">
            <a:extLst>
              <a:ext uri="{FF2B5EF4-FFF2-40B4-BE49-F238E27FC236}">
                <a16:creationId xmlns:a16="http://schemas.microsoft.com/office/drawing/2014/main" id="{788B7EE1-891F-ECBA-6D51-D246BE3D5DE3}"/>
              </a:ext>
            </a:extLst>
          </p:cNvPr>
          <p:cNvGraphicFramePr>
            <a:graphicFrameLocks noGrp="1"/>
          </p:cNvGraphicFramePr>
          <p:nvPr>
            <p:ph idx="1"/>
            <p:extLst>
              <p:ext uri="{D42A27DB-BD31-4B8C-83A1-F6EECF244321}">
                <p14:modId xmlns:p14="http://schemas.microsoft.com/office/powerpoint/2010/main" val="575533082"/>
              </p:ext>
            </p:extLst>
          </p:nvPr>
        </p:nvGraphicFramePr>
        <p:xfrm>
          <a:off x="841248" y="2000284"/>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212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74274E-41C3-FE0F-6EB7-8CF3A9C56E37}"/>
              </a:ext>
            </a:extLst>
          </p:cNvPr>
          <p:cNvSpPr>
            <a:spLocks noGrp="1"/>
          </p:cNvSpPr>
          <p:nvPr>
            <p:ph type="title"/>
          </p:nvPr>
        </p:nvSpPr>
        <p:spPr>
          <a:xfrm>
            <a:off x="630936" y="286117"/>
            <a:ext cx="6949736" cy="1481328"/>
          </a:xfrm>
        </p:spPr>
        <p:txBody>
          <a:bodyPr vert="horz" lIns="91440" tIns="45720" rIns="91440" bIns="45720" rtlCol="0" anchor="b">
            <a:normAutofit/>
          </a:bodyPr>
          <a:lstStyle/>
          <a:p>
            <a:r>
              <a:rPr lang="en-US" sz="5000" b="1" kern="1200" dirty="0" err="1">
                <a:latin typeface="Times New Roman" panose="02020603050405020304" pitchFamily="18" charset="0"/>
                <a:cs typeface="Times New Roman" panose="02020603050405020304" pitchFamily="18" charset="0"/>
              </a:rPr>
              <a:t>Produktpolitik</a:t>
            </a:r>
            <a:r>
              <a:rPr lang="en-US" sz="5000" b="1" kern="1200" dirty="0">
                <a:latin typeface="Times New Roman" panose="02020603050405020304" pitchFamily="18" charset="0"/>
                <a:cs typeface="Times New Roman" panose="02020603050405020304" pitchFamily="18" charset="0"/>
              </a:rPr>
              <a:t> (product)</a:t>
            </a:r>
          </a:p>
        </p:txBody>
      </p:sp>
      <p:sp>
        <p:nvSpPr>
          <p:cNvPr id="4" name="Symbol zastępczy zawartości 3">
            <a:extLst>
              <a:ext uri="{FF2B5EF4-FFF2-40B4-BE49-F238E27FC236}">
                <a16:creationId xmlns:a16="http://schemas.microsoft.com/office/drawing/2014/main" id="{BDF82BBC-CCFA-300D-FA02-4F1DBA318AFC}"/>
              </a:ext>
            </a:extLst>
          </p:cNvPr>
          <p:cNvSpPr>
            <a:spLocks noGrp="1"/>
          </p:cNvSpPr>
          <p:nvPr>
            <p:ph idx="1"/>
          </p:nvPr>
        </p:nvSpPr>
        <p:spPr>
          <a:xfrm>
            <a:off x="630936" y="2660904"/>
            <a:ext cx="4818888" cy="3547872"/>
          </a:xfrm>
        </p:spPr>
        <p:txBody>
          <a:bodyPr anchor="t">
            <a:normAutofit/>
          </a:bodyPr>
          <a:lstStyle/>
          <a:p>
            <a:r>
              <a:rPr lang="de-DE" sz="2200" kern="100">
                <a:effectLst/>
                <a:highlight>
                  <a:srgbClr val="F9F9F9"/>
                </a:highlight>
                <a:latin typeface="Times New Roman" panose="02020603050405020304" pitchFamily="18" charset="0"/>
                <a:ea typeface="Aptos" panose="020B0004020202020204" pitchFamily="34" charset="0"/>
                <a:cs typeface="Times New Roman" panose="02020603050405020304" pitchFamily="18" charset="0"/>
              </a:rPr>
              <a:t>Die Produktpolitik beinhaltet Aspekte wie Produktgestaltung, Stil, Qualität, Verpackung, Größe, Markenname, Sortimentplanung sowie Service und Garantien.</a:t>
            </a:r>
            <a:endParaRPr lang="pl-PL" sz="2200" kern="10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pl-PL" sz="2200" dirty="0">
              <a:latin typeface="Times New Roman" panose="02020603050405020304" pitchFamily="18" charset="0"/>
              <a:cs typeface="Times New Roman" panose="02020603050405020304" pitchFamily="18" charset="0"/>
            </a:endParaRPr>
          </a:p>
        </p:txBody>
      </p:sp>
      <p:pic>
        <p:nvPicPr>
          <p:cNvPr id="5" name="Obraz 12" descr="Obraz zawierający butelka, elementy, wewnątrz, otwarte">
            <a:extLst>
              <a:ext uri="{FF2B5EF4-FFF2-40B4-BE49-F238E27FC236}">
                <a16:creationId xmlns:a16="http://schemas.microsoft.com/office/drawing/2014/main" id="{BBAF1485-C077-A5E2-B854-E0C341320792}"/>
              </a:ext>
            </a:extLst>
          </p:cNvPr>
          <p:cNvPicPr>
            <a:picLocks noChangeAspect="1"/>
          </p:cNvPicPr>
          <p:nvPr/>
        </p:nvPicPr>
        <p:blipFill rotWithShape="1">
          <a:blip r:embed="rId2"/>
          <a:srcRect l="10506" r="13352" b="3"/>
          <a:stretch/>
        </p:blipFill>
        <p:spPr>
          <a:xfrm>
            <a:off x="5997737" y="2372868"/>
            <a:ext cx="5458968" cy="399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6680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B3F77E-AB7F-6251-8116-4E5C120B2D9A}"/>
              </a:ext>
            </a:extLst>
          </p:cNvPr>
          <p:cNvSpPr>
            <a:spLocks noGrp="1"/>
          </p:cNvSpPr>
          <p:nvPr>
            <p:ph type="title"/>
          </p:nvPr>
        </p:nvSpPr>
        <p:spPr>
          <a:xfrm>
            <a:off x="640080" y="0"/>
            <a:ext cx="6894576" cy="1783080"/>
          </a:xfrm>
        </p:spPr>
        <p:txBody>
          <a:bodyPr anchor="b">
            <a:normAutofit/>
          </a:bodyPr>
          <a:lstStyle/>
          <a:p>
            <a:r>
              <a:rPr lang="pl-PL" sz="5400" b="1" dirty="0" err="1">
                <a:latin typeface="Times New Roman" panose="02020603050405020304" pitchFamily="18" charset="0"/>
                <a:cs typeface="Times New Roman" panose="02020603050405020304" pitchFamily="18" charset="0"/>
              </a:rPr>
              <a:t>Preispolitik</a:t>
            </a:r>
            <a:r>
              <a:rPr lang="pl-PL" sz="5400" b="1" dirty="0">
                <a:latin typeface="Times New Roman" panose="02020603050405020304" pitchFamily="18" charset="0"/>
                <a:cs typeface="Times New Roman" panose="02020603050405020304" pitchFamily="18" charset="0"/>
              </a:rPr>
              <a:t> (</a:t>
            </a:r>
            <a:r>
              <a:rPr lang="pl-PL" sz="5400" b="1" dirty="0" err="1">
                <a:latin typeface="Times New Roman" panose="02020603050405020304" pitchFamily="18" charset="0"/>
                <a:cs typeface="Times New Roman" panose="02020603050405020304" pitchFamily="18" charset="0"/>
              </a:rPr>
              <a:t>price</a:t>
            </a:r>
            <a:r>
              <a:rPr lang="pl-PL" sz="5400" b="1" dirty="0">
                <a:latin typeface="Times New Roman" panose="02020603050405020304" pitchFamily="18" charset="0"/>
                <a:cs typeface="Times New Roman" panose="02020603050405020304" pitchFamily="18" charset="0"/>
              </a:rPr>
              <a:t>)</a:t>
            </a:r>
          </a:p>
        </p:txBody>
      </p:sp>
      <p:sp>
        <p:nvSpPr>
          <p:cNvPr id="3" name="Symbol zastępczy zawartości 2">
            <a:extLst>
              <a:ext uri="{FF2B5EF4-FFF2-40B4-BE49-F238E27FC236}">
                <a16:creationId xmlns:a16="http://schemas.microsoft.com/office/drawing/2014/main" id="{C6CCD3B4-33D1-CE63-C8EC-2BCEA294C803}"/>
              </a:ext>
            </a:extLst>
          </p:cNvPr>
          <p:cNvSpPr>
            <a:spLocks noGrp="1"/>
          </p:cNvSpPr>
          <p:nvPr>
            <p:ph idx="1"/>
          </p:nvPr>
        </p:nvSpPr>
        <p:spPr>
          <a:xfrm>
            <a:off x="640080" y="2355230"/>
            <a:ext cx="6894576" cy="3483864"/>
          </a:xfrm>
        </p:spPr>
        <p:txBody>
          <a:bodyPr>
            <a:normAutofit/>
          </a:bodyPr>
          <a:lstStyle/>
          <a:p>
            <a:r>
              <a:rPr lang="pl-PL" sz="2200" dirty="0">
                <a:latin typeface="Times New Roman" panose="02020603050405020304" pitchFamily="18" charset="0"/>
                <a:cs typeface="Times New Roman" panose="02020603050405020304" pitchFamily="18" charset="0"/>
              </a:rPr>
              <a:t> </a:t>
            </a:r>
            <a:r>
              <a:rPr lang="de-DE" sz="22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Wie </a:t>
            </a:r>
            <a:r>
              <a:rPr lang="de-DE" sz="2200" kern="100" dirty="0">
                <a:highlight>
                  <a:srgbClr val="FFFFFF"/>
                </a:highlight>
                <a:latin typeface="Times New Roman" panose="02020603050405020304" pitchFamily="18" charset="0"/>
                <a:cs typeface="Times New Roman" panose="02020603050405020304" pitchFamily="18" charset="0"/>
              </a:rPr>
              <a:t>der Name schon sagt, geht es bei der </a:t>
            </a:r>
            <a:r>
              <a:rPr lang="pl-PL" sz="2200" kern="100" dirty="0" err="1">
                <a:highlight>
                  <a:srgbClr val="FFFFFF"/>
                </a:highlight>
                <a:latin typeface="Times New Roman" panose="02020603050405020304" pitchFamily="18" charset="0"/>
                <a:cs typeface="Times New Roman" panose="02020603050405020304" pitchFamily="18" charset="0"/>
              </a:rPr>
              <a:t>Preispolitik</a:t>
            </a:r>
            <a:r>
              <a:rPr lang="pl-PL" sz="2200" kern="100" dirty="0">
                <a:highlight>
                  <a:srgbClr val="FFFFFF"/>
                </a:highlight>
                <a:latin typeface="Times New Roman" panose="02020603050405020304" pitchFamily="18" charset="0"/>
                <a:cs typeface="Times New Roman" panose="02020603050405020304" pitchFamily="18" charset="0"/>
              </a:rPr>
              <a:t> </a:t>
            </a:r>
            <a:r>
              <a:rPr lang="de-DE" sz="2200" kern="100" dirty="0">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um den Preis eines Produkts oder einer Dienstleistung. So legt die Preispolitik unter anderem Rabatte und Boni sowie Lieferungs- und Zahlungsbedingungen fest.</a:t>
            </a:r>
            <a:endParaRPr lang="pl-PL"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pl-PL" sz="2200" dirty="0">
              <a:latin typeface="Times New Roman" panose="02020603050405020304" pitchFamily="18" charset="0"/>
              <a:cs typeface="Times New Roman" panose="02020603050405020304" pitchFamily="18" charset="0"/>
            </a:endParaRPr>
          </a:p>
        </p:txBody>
      </p:sp>
      <p:pic>
        <p:nvPicPr>
          <p:cNvPr id="4" name="Obraz 5" descr="Obraz zawierający tekst&#10;&#10;Opis wygenerowany automatycznie">
            <a:extLst>
              <a:ext uri="{FF2B5EF4-FFF2-40B4-BE49-F238E27FC236}">
                <a16:creationId xmlns:a16="http://schemas.microsoft.com/office/drawing/2014/main" id="{EFB05D2D-D8D3-D982-C71A-9FF8F726171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39"/>
          <a:stretch/>
        </p:blipFill>
        <p:spPr>
          <a:xfrm>
            <a:off x="7174706" y="3297116"/>
            <a:ext cx="4808431" cy="2717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Obraz 6">
            <a:extLst>
              <a:ext uri="{FF2B5EF4-FFF2-40B4-BE49-F238E27FC236}">
                <a16:creationId xmlns:a16="http://schemas.microsoft.com/office/drawing/2014/main" id="{B6A8900A-4897-DA1C-58C9-C2A6E26F05DE}"/>
              </a:ext>
            </a:extLst>
          </p:cNvPr>
          <p:cNvPicPr>
            <a:picLocks noChangeAspect="1"/>
          </p:cNvPicPr>
          <p:nvPr/>
        </p:nvPicPr>
        <p:blipFill>
          <a:blip r:embed="rId3"/>
          <a:stretch>
            <a:fillRect/>
          </a:stretch>
        </p:blipFill>
        <p:spPr>
          <a:xfrm>
            <a:off x="5088561" y="4721510"/>
            <a:ext cx="2208989" cy="1468978"/>
          </a:xfrm>
          <a:prstGeom prst="rect">
            <a:avLst/>
          </a:prstGeom>
        </p:spPr>
      </p:pic>
    </p:spTree>
    <p:extLst>
      <p:ext uri="{BB962C8B-B14F-4D97-AF65-F5344CB8AC3E}">
        <p14:creationId xmlns:p14="http://schemas.microsoft.com/office/powerpoint/2010/main" val="2772994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DC956F-0B34-AE87-B582-8BFC7F51FB37}"/>
              </a:ext>
            </a:extLst>
          </p:cNvPr>
          <p:cNvSpPr>
            <a:spLocks noGrp="1"/>
          </p:cNvSpPr>
          <p:nvPr>
            <p:ph type="title"/>
          </p:nvPr>
        </p:nvSpPr>
        <p:spPr>
          <a:xfrm>
            <a:off x="630936" y="901334"/>
            <a:ext cx="7215206" cy="1481328"/>
          </a:xfrm>
        </p:spPr>
        <p:txBody>
          <a:bodyPr anchor="b">
            <a:normAutofit/>
          </a:bodyPr>
          <a:lstStyle/>
          <a:p>
            <a:r>
              <a:rPr lang="pl-PL" sz="4600" b="1" dirty="0" err="1">
                <a:latin typeface="Times New Roman" panose="02020603050405020304" pitchFamily="18" charset="0"/>
                <a:cs typeface="Times New Roman" panose="02020603050405020304" pitchFamily="18" charset="0"/>
              </a:rPr>
              <a:t>Distributionspolitik</a:t>
            </a:r>
            <a:br>
              <a:rPr lang="pl-PL" sz="4600" b="1" dirty="0">
                <a:latin typeface="Times New Roman" panose="02020603050405020304" pitchFamily="18" charset="0"/>
                <a:cs typeface="Times New Roman" panose="02020603050405020304" pitchFamily="18" charset="0"/>
              </a:rPr>
            </a:br>
            <a:r>
              <a:rPr lang="pl-PL" sz="4600" b="1" dirty="0">
                <a:latin typeface="Times New Roman" panose="02020603050405020304" pitchFamily="18" charset="0"/>
                <a:cs typeface="Times New Roman" panose="02020603050405020304" pitchFamily="18" charset="0"/>
              </a:rPr>
              <a:t> (place)</a:t>
            </a:r>
          </a:p>
        </p:txBody>
      </p:sp>
      <p:sp>
        <p:nvSpPr>
          <p:cNvPr id="3" name="Symbol zastępczy zawartości 2">
            <a:extLst>
              <a:ext uri="{FF2B5EF4-FFF2-40B4-BE49-F238E27FC236}">
                <a16:creationId xmlns:a16="http://schemas.microsoft.com/office/drawing/2014/main" id="{F355F924-A396-B2F1-2380-9B892BE5A3CC}"/>
              </a:ext>
            </a:extLst>
          </p:cNvPr>
          <p:cNvSpPr>
            <a:spLocks noGrp="1"/>
          </p:cNvSpPr>
          <p:nvPr>
            <p:ph idx="1"/>
          </p:nvPr>
        </p:nvSpPr>
        <p:spPr>
          <a:xfrm>
            <a:off x="630936" y="2701403"/>
            <a:ext cx="4818888" cy="3547872"/>
          </a:xfrm>
        </p:spPr>
        <p:txBody>
          <a:bodyPr anchor="t">
            <a:normAutofit/>
          </a:bodyPr>
          <a:lstStyle/>
          <a:p>
            <a:pPr marL="0" indent="0">
              <a:buNone/>
            </a:pPr>
            <a:r>
              <a:rPr lang="de-DE" sz="2200" dirty="0">
                <a:latin typeface="Times New Roman" panose="02020603050405020304" pitchFamily="18" charset="0"/>
                <a:cs typeface="Times New Roman" panose="02020603050405020304" pitchFamily="18" charset="0"/>
              </a:rPr>
              <a:t>Distributionspolitik zählt vor allem die Überlegung, wie das Produkt zum Kunden kommen soll. Der Distributionspolitik dazu zählen zum Beispiel: Standorte, Außen- und Innendesign, Lagerhaltung, Transportmöglichkeiten, Absatzkanäle und –mittler.  </a:t>
            </a:r>
            <a:endParaRPr lang="pl-PL" sz="2200" dirty="0">
              <a:latin typeface="Times New Roman" panose="02020603050405020304" pitchFamily="18" charset="0"/>
              <a:cs typeface="Times New Roman" panose="02020603050405020304" pitchFamily="18" charset="0"/>
            </a:endParaRPr>
          </a:p>
        </p:txBody>
      </p:sp>
      <p:pic>
        <p:nvPicPr>
          <p:cNvPr id="4" name="Obraz 5">
            <a:extLst>
              <a:ext uri="{FF2B5EF4-FFF2-40B4-BE49-F238E27FC236}">
                <a16:creationId xmlns:a16="http://schemas.microsoft.com/office/drawing/2014/main" id="{78C58D1F-BFFF-BE1C-1C4A-49ABB4E6B48B}"/>
              </a:ext>
            </a:extLst>
          </p:cNvPr>
          <p:cNvPicPr>
            <a:picLocks noChangeAspect="1"/>
          </p:cNvPicPr>
          <p:nvPr/>
        </p:nvPicPr>
        <p:blipFill>
          <a:blip r:embed="rId2"/>
          <a:stretch>
            <a:fillRect/>
          </a:stretch>
        </p:blipFill>
        <p:spPr>
          <a:xfrm>
            <a:off x="5853242" y="2070615"/>
            <a:ext cx="5707822" cy="3424692"/>
          </a:xfrm>
          <a:prstGeom prst="rect">
            <a:avLst/>
          </a:prstGeom>
        </p:spPr>
      </p:pic>
    </p:spTree>
    <p:extLst>
      <p:ext uri="{BB962C8B-B14F-4D97-AF65-F5344CB8AC3E}">
        <p14:creationId xmlns:p14="http://schemas.microsoft.com/office/powerpoint/2010/main" val="269199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4E2CFC-3DC8-D5C4-DEE4-C6B81568FCE1}"/>
              </a:ext>
            </a:extLst>
          </p:cNvPr>
          <p:cNvSpPr>
            <a:spLocks noGrp="1"/>
          </p:cNvSpPr>
          <p:nvPr>
            <p:ph type="title"/>
          </p:nvPr>
        </p:nvSpPr>
        <p:spPr>
          <a:xfrm>
            <a:off x="630936" y="802213"/>
            <a:ext cx="8867025" cy="1481328"/>
          </a:xfrm>
        </p:spPr>
        <p:txBody>
          <a:bodyPr anchor="b">
            <a:normAutofit/>
          </a:bodyPr>
          <a:lstStyle/>
          <a:p>
            <a:r>
              <a:rPr lang="pl-PL" sz="4000" b="1" dirty="0" err="1">
                <a:latin typeface="Times New Roman" panose="02020603050405020304" pitchFamily="18" charset="0"/>
                <a:cs typeface="Times New Roman" panose="02020603050405020304" pitchFamily="18" charset="0"/>
              </a:rPr>
              <a:t>Kommunikationspolitik</a:t>
            </a:r>
            <a:r>
              <a:rPr lang="pl-PL" sz="4000" b="1" dirty="0">
                <a:latin typeface="Times New Roman" panose="02020603050405020304" pitchFamily="18" charset="0"/>
                <a:cs typeface="Times New Roman" panose="02020603050405020304" pitchFamily="18" charset="0"/>
              </a:rPr>
              <a:t> </a:t>
            </a:r>
            <a:br>
              <a:rPr lang="pl-PL" sz="4000" b="1" dirty="0">
                <a:latin typeface="Times New Roman" panose="02020603050405020304" pitchFamily="18" charset="0"/>
                <a:cs typeface="Times New Roman" panose="02020603050405020304" pitchFamily="18" charset="0"/>
              </a:rPr>
            </a:br>
            <a:r>
              <a:rPr lang="pl-PL" sz="4000" b="1" dirty="0">
                <a:latin typeface="Times New Roman" panose="02020603050405020304" pitchFamily="18" charset="0"/>
                <a:cs typeface="Times New Roman" panose="02020603050405020304" pitchFamily="18" charset="0"/>
              </a:rPr>
              <a:t>(</a:t>
            </a:r>
            <a:r>
              <a:rPr lang="pl-PL" sz="4000" b="1" dirty="0" err="1">
                <a:latin typeface="Times New Roman" panose="02020603050405020304" pitchFamily="18" charset="0"/>
                <a:cs typeface="Times New Roman" panose="02020603050405020304" pitchFamily="18" charset="0"/>
              </a:rPr>
              <a:t>promotion</a:t>
            </a:r>
            <a:r>
              <a:rPr lang="pl-PL" sz="4000" b="1" dirty="0">
                <a:latin typeface="Times New Roman" panose="02020603050405020304" pitchFamily="18" charset="0"/>
                <a:cs typeface="Times New Roman" panose="02020603050405020304" pitchFamily="18" charset="0"/>
              </a:rPr>
              <a:t>)</a:t>
            </a:r>
          </a:p>
        </p:txBody>
      </p:sp>
      <p:sp>
        <p:nvSpPr>
          <p:cNvPr id="3" name="Symbol zastępczy zawartości 2">
            <a:extLst>
              <a:ext uri="{FF2B5EF4-FFF2-40B4-BE49-F238E27FC236}">
                <a16:creationId xmlns:a16="http://schemas.microsoft.com/office/drawing/2014/main" id="{5A3B4C46-79FB-1981-6359-E77F46E427D1}"/>
              </a:ext>
            </a:extLst>
          </p:cNvPr>
          <p:cNvSpPr>
            <a:spLocks noGrp="1"/>
          </p:cNvSpPr>
          <p:nvPr>
            <p:ph idx="1"/>
          </p:nvPr>
        </p:nvSpPr>
        <p:spPr>
          <a:xfrm>
            <a:off x="630936" y="2660904"/>
            <a:ext cx="4818888" cy="3547872"/>
          </a:xfrm>
        </p:spPr>
        <p:txBody>
          <a:bodyPr anchor="t">
            <a:normAutofit/>
          </a:bodyPr>
          <a:lstStyle/>
          <a:p>
            <a:pPr marL="0" indent="0">
              <a:buNone/>
            </a:pPr>
            <a:r>
              <a:rPr lang="de-DE" sz="2200" dirty="0">
                <a:latin typeface="Times New Roman" panose="02020603050405020304" pitchFamily="18" charset="0"/>
                <a:cs typeface="Times New Roman" panose="02020603050405020304" pitchFamily="18" charset="0"/>
              </a:rPr>
              <a:t>Bei der Kommunikationspolitik geht es um die Interaktion mit den Kunden und die Bekanntmachung des Produkts sowie des Unternehmens. Die meisteingesetzten Mittel der Kommunikationspolitik sind Werbung, der persönliche Verkauf,  Verkaufsförderung, Messen, Sponsoring.</a:t>
            </a:r>
            <a:endParaRPr lang="pl-PL" sz="2200" dirty="0">
              <a:latin typeface="Times New Roman" panose="02020603050405020304" pitchFamily="18" charset="0"/>
              <a:cs typeface="Times New Roman" panose="02020603050405020304" pitchFamily="18" charset="0"/>
            </a:endParaRPr>
          </a:p>
          <a:p>
            <a:pPr marL="0" indent="0">
              <a:buNone/>
            </a:pPr>
            <a:endParaRPr lang="pl-PL" sz="2200" dirty="0">
              <a:latin typeface="Times New Roman" panose="02020603050405020304" pitchFamily="18" charset="0"/>
              <a:cs typeface="Times New Roman" panose="02020603050405020304" pitchFamily="18" charset="0"/>
            </a:endParaRPr>
          </a:p>
          <a:p>
            <a:pPr marL="0" indent="0">
              <a:buNone/>
            </a:pPr>
            <a:endParaRPr lang="pl-PL" sz="2200" dirty="0">
              <a:latin typeface="Times New Roman" panose="02020603050405020304" pitchFamily="18" charset="0"/>
              <a:cs typeface="Times New Roman" panose="02020603050405020304" pitchFamily="18" charset="0"/>
            </a:endParaRPr>
          </a:p>
          <a:p>
            <a:pPr marL="0" indent="0">
              <a:buNone/>
            </a:pPr>
            <a:endParaRPr lang="pl-PL" sz="2200" dirty="0">
              <a:latin typeface="Times New Roman" panose="02020603050405020304" pitchFamily="18" charset="0"/>
              <a:cs typeface="Times New Roman" panose="02020603050405020304" pitchFamily="18" charset="0"/>
            </a:endParaRPr>
          </a:p>
        </p:txBody>
      </p:sp>
      <p:pic>
        <p:nvPicPr>
          <p:cNvPr id="11" name="Obraz 10">
            <a:extLst>
              <a:ext uri="{FF2B5EF4-FFF2-40B4-BE49-F238E27FC236}">
                <a16:creationId xmlns:a16="http://schemas.microsoft.com/office/drawing/2014/main" id="{0F3180E6-0318-ACD2-250F-7845C7727A6D}"/>
              </a:ext>
            </a:extLst>
          </p:cNvPr>
          <p:cNvPicPr>
            <a:picLocks noChangeAspect="1"/>
          </p:cNvPicPr>
          <p:nvPr/>
        </p:nvPicPr>
        <p:blipFill rotWithShape="1">
          <a:blip r:embed="rId2"/>
          <a:srcRect t="627" b="-510"/>
          <a:stretch/>
        </p:blipFill>
        <p:spPr>
          <a:xfrm>
            <a:off x="6229916" y="1384283"/>
            <a:ext cx="5458968" cy="4089433"/>
          </a:xfrm>
          <a:prstGeom prst="rect">
            <a:avLst/>
          </a:prstGeom>
          <a:ln>
            <a:noFill/>
          </a:ln>
          <a:effectLst>
            <a:softEdge rad="112500"/>
          </a:effectLst>
        </p:spPr>
      </p:pic>
    </p:spTree>
    <p:extLst>
      <p:ext uri="{BB962C8B-B14F-4D97-AF65-F5344CB8AC3E}">
        <p14:creationId xmlns:p14="http://schemas.microsoft.com/office/powerpoint/2010/main" val="2448706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FD6105-F3E6-8B19-9ED5-3890D85AB14E}"/>
              </a:ext>
            </a:extLst>
          </p:cNvPr>
          <p:cNvSpPr>
            <a:spLocks noGrp="1"/>
          </p:cNvSpPr>
          <p:nvPr>
            <p:ph type="title"/>
          </p:nvPr>
        </p:nvSpPr>
        <p:spPr>
          <a:xfrm>
            <a:off x="778420" y="954712"/>
            <a:ext cx="4818888" cy="1481328"/>
          </a:xfrm>
        </p:spPr>
        <p:txBody>
          <a:bodyPr anchor="b">
            <a:normAutofit/>
          </a:bodyPr>
          <a:lstStyle/>
          <a:p>
            <a:r>
              <a:rPr lang="pl-PL" sz="5000" b="1">
                <a:latin typeface="Times New Roman" panose="02020603050405020304" pitchFamily="18" charset="0"/>
                <a:cs typeface="Times New Roman" panose="02020603050405020304" pitchFamily="18" charset="0"/>
              </a:rPr>
              <a:t>Personalpolitik (people) </a:t>
            </a:r>
            <a:endParaRPr lang="pl-PL" sz="5000"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0B03891-CE68-D451-E6F8-0EC389568166}"/>
              </a:ext>
            </a:extLst>
          </p:cNvPr>
          <p:cNvSpPr>
            <a:spLocks noGrp="1"/>
          </p:cNvSpPr>
          <p:nvPr>
            <p:ph idx="1"/>
          </p:nvPr>
        </p:nvSpPr>
        <p:spPr>
          <a:xfrm>
            <a:off x="778420" y="2887046"/>
            <a:ext cx="4818888" cy="3547872"/>
          </a:xfrm>
        </p:spPr>
        <p:txBody>
          <a:bodyPr anchor="t">
            <a:normAutofit/>
          </a:bodyPr>
          <a:lstStyle/>
          <a:p>
            <a:pPr marL="0" indent="0">
              <a:buNone/>
            </a:pPr>
            <a:r>
              <a:rPr lang="de-DE" sz="2200" dirty="0">
                <a:latin typeface="Times New Roman" panose="02020603050405020304" pitchFamily="18" charset="0"/>
                <a:cs typeface="Times New Roman" panose="02020603050405020304" pitchFamily="18" charset="0"/>
              </a:rPr>
              <a:t>Damit das Unternehmen gedeihen kann, sollte für alle Mitarbeiter gesorgt werden</a:t>
            </a:r>
            <a:r>
              <a:rPr lang="pl-PL" sz="2200" dirty="0">
                <a:latin typeface="Times New Roman" panose="02020603050405020304" pitchFamily="18" charset="0"/>
                <a:cs typeface="Times New Roman" panose="02020603050405020304" pitchFamily="18" charset="0"/>
              </a:rPr>
              <a:t>. </a:t>
            </a:r>
            <a:r>
              <a:rPr lang="de-DE" sz="2200" dirty="0">
                <a:latin typeface="Times New Roman" panose="02020603050405020304" pitchFamily="18" charset="0"/>
                <a:cs typeface="Times New Roman" panose="02020603050405020304" pitchFamily="18" charset="0"/>
              </a:rPr>
              <a:t>Die Personalpolitik beinhaltet  Personalkapazität, Qualifizierung des Personals, Schulungsbedürfnisse, Mitarbeitermotivation</a:t>
            </a:r>
            <a:endParaRPr lang="pl-PL" sz="2200" dirty="0">
              <a:latin typeface="Times New Roman" panose="02020603050405020304" pitchFamily="18" charset="0"/>
              <a:cs typeface="Times New Roman" panose="02020603050405020304" pitchFamily="18" charset="0"/>
            </a:endParaRPr>
          </a:p>
          <a:p>
            <a:endParaRPr lang="pl-PL" sz="2200" dirty="0">
              <a:latin typeface="Times New Roman" panose="02020603050405020304" pitchFamily="18" charset="0"/>
              <a:cs typeface="Times New Roman" panose="02020603050405020304" pitchFamily="18" charset="0"/>
            </a:endParaRPr>
          </a:p>
        </p:txBody>
      </p:sp>
      <p:pic>
        <p:nvPicPr>
          <p:cNvPr id="1026" name="Picture 2" descr="Zespół Pracowników Biznesowych I Ilustracja Szefa - Stockowe grafiki  wektorowe i więcej obrazów Pracownik miesiąca - Pracownik miesiąca,  Ilustracja, Biuro - iStock">
            <a:extLst>
              <a:ext uri="{FF2B5EF4-FFF2-40B4-BE49-F238E27FC236}">
                <a16:creationId xmlns:a16="http://schemas.microsoft.com/office/drawing/2014/main" id="{27F0DD70-1609-E1FD-E47C-343480BFFE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9754" y="1380744"/>
            <a:ext cx="5458968" cy="3985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4468890"/>
      </p:ext>
    </p:extLst>
  </p:cSld>
  <p:clrMapOvr>
    <a:masterClrMapping/>
  </p:clrMapOvr>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CC5BB6-0020-409C-8EEC-F723E4FC5725}"/>
</file>

<file path=customXml/itemProps2.xml><?xml version="1.0" encoding="utf-8"?>
<ds:datastoreItem xmlns:ds="http://schemas.openxmlformats.org/officeDocument/2006/customXml" ds:itemID="{AE154DAE-5E03-4461-94F8-04F1C8F5F52B}"/>
</file>

<file path=customXml/itemProps3.xml><?xml version="1.0" encoding="utf-8"?>
<ds:datastoreItem xmlns:ds="http://schemas.openxmlformats.org/officeDocument/2006/customXml" ds:itemID="{52CBBF1C-2A10-4AC2-8AB9-0CA466D4F71A}"/>
</file>

<file path=docProps/app.xml><?xml version="1.0" encoding="utf-8"?>
<Properties xmlns="http://schemas.openxmlformats.org/officeDocument/2006/extended-properties" xmlns:vt="http://schemas.openxmlformats.org/officeDocument/2006/docPropsVTypes">
  <Template>Retrospect</Template>
  <TotalTime>249</TotalTime>
  <Words>552</Words>
  <Application>Microsoft Office PowerPoint</Application>
  <PresentationFormat>Panoramiczny</PresentationFormat>
  <Paragraphs>99</Paragraphs>
  <Slides>14</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14</vt:i4>
      </vt:variant>
    </vt:vector>
  </HeadingPairs>
  <TitlesOfParts>
    <vt:vector size="21" baseType="lpstr">
      <vt:lpstr>Aptos</vt:lpstr>
      <vt:lpstr>Calibri</vt:lpstr>
      <vt:lpstr>Calibri Light</vt:lpstr>
      <vt:lpstr>Cambria</vt:lpstr>
      <vt:lpstr>Times New Roman</vt:lpstr>
      <vt:lpstr>Wingdings</vt:lpstr>
      <vt:lpstr>Retrospekcja</vt:lpstr>
      <vt:lpstr>Der Marketing </vt:lpstr>
      <vt:lpstr>Prezentacja programu PowerPoint</vt:lpstr>
      <vt:lpstr>Marketing Definition</vt:lpstr>
      <vt:lpstr>Marketing Mix – 5P</vt:lpstr>
      <vt:lpstr>Produktpolitik (product)</vt:lpstr>
      <vt:lpstr>Preispolitik (price)</vt:lpstr>
      <vt:lpstr>Distributionspolitik  (place)</vt:lpstr>
      <vt:lpstr>Kommunikationspolitik  (promotion)</vt:lpstr>
      <vt:lpstr>Personalpolitik (people) </vt:lpstr>
      <vt:lpstr>Aspekte der Marketingstrategie </vt:lpstr>
      <vt:lpstr>Rebus </vt:lpstr>
      <vt:lpstr>Lexikon</vt:lpstr>
      <vt:lpstr>Quellen</vt:lpstr>
      <vt:lpstr>Vielen Dank für Ihre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Marketing </dc:title>
  <dc:creator>Patrycja Lasek</dc:creator>
  <cp:lastModifiedBy>Patrycja Lasek</cp:lastModifiedBy>
  <cp:revision>7</cp:revision>
  <dcterms:created xsi:type="dcterms:W3CDTF">2024-05-21T16:23:18Z</dcterms:created>
  <dcterms:modified xsi:type="dcterms:W3CDTF">2024-05-21T22:11:31Z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ies>
</file>