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xml" ContentType="application/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Masters/slideMaster1.xml" ContentType="application/vnd.openxmlformats-officedocument.presentationml.slideMaster+xml"/>
  <Override PartName="/ppt/theme/theme1.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theme/theme2.xml" ContentType="application/vnd.openxmlformats-officedocument.theme+xml"/>
  <Override PartName="/ppt/presProps.xml" ContentType="application/vnd.openxmlformats-officedocument.presentationml.presProps+xml"/>
  <Override PartName="/ppt/viewProps.xml" ContentType="application/vnd.openxmlformats-officedocument.presentationml.viewProps+xml"/>
  <Override PartName="/ppt/tableStyles.xml" ContentType="application/vnd.openxmlformats-officedocument.presentationml.tableStyles+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16"/>
  </p:notesMasterIdLst>
  <p:sldIdLst>
    <p:sldId id="256" r:id="rId3"/>
    <p:sldId id="258" r:id="rId4"/>
    <p:sldId id="259" r:id="rId5"/>
    <p:sldId id="260" r:id="rId6"/>
    <p:sldId id="261" r:id="rId7"/>
    <p:sldId id="262" r:id="rId8"/>
    <p:sldId id="263" r:id="rId9"/>
    <p:sldId id="264" r:id="rId10"/>
    <p:sldId id="265" r:id="rId11"/>
    <p:sldId id="268" r:id="rId12"/>
    <p:sldId id="269" r:id="rId13"/>
    <p:sldId id="266" r:id="rId14"/>
    <p:sldId id="267" r:id="rId15"/>
  </p:sldIdLst>
  <p:sldSz cx="9144000" cy="6858000" type="screen4x3"/>
  <p:notesSz cx="6858000" cy="9144000"/>
  <p:defaultText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587" autoAdjust="0"/>
    <p:restoredTop sz="94624" autoAdjust="0"/>
  </p:normalViewPr>
  <p:slideViewPr>
    <p:cSldViewPr>
      <p:cViewPr varScale="1">
        <p:scale>
          <a:sx n="69" d="100"/>
          <a:sy n="69" d="100"/>
        </p:scale>
        <p:origin x="-1416" y="-10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8" Type="http://schemas.openxmlformats.org/officeDocument/2006/relationships/viewProps" Target="viewProps.xml"/><Relationship Id="rId13" Type="http://schemas.openxmlformats.org/officeDocument/2006/relationships/slide" Target="slides/slide11.xml"/><Relationship Id="rId3" Type="http://schemas.openxmlformats.org/officeDocument/2006/relationships/slide" Target="slides/slide1.xml"/><Relationship Id="rId21" Type="http://schemas.openxmlformats.org/officeDocument/2006/relationships/customXml" Target="../customXml/item2.xml"/><Relationship Id="rId7" Type="http://schemas.openxmlformats.org/officeDocument/2006/relationships/slide" Target="slides/slide5.xml"/><Relationship Id="rId17" Type="http://schemas.openxmlformats.org/officeDocument/2006/relationships/presProps" Target="presProps.xml"/><Relationship Id="rId12" Type="http://schemas.openxmlformats.org/officeDocument/2006/relationships/slide" Target="slides/slide10.xml"/><Relationship Id="rId2" Type="http://schemas.openxmlformats.org/officeDocument/2006/relationships/theme" Target="theme/theme1.xml"/><Relationship Id="rId16" Type="http://schemas.openxmlformats.org/officeDocument/2006/relationships/notesMaster" Target="notesMasters/notesMaster1.xml"/><Relationship Id="rId20" Type="http://schemas.openxmlformats.org/officeDocument/2006/relationships/customXml" Target="../customXml/item1.xml"/><Relationship Id="rId6" Type="http://schemas.openxmlformats.org/officeDocument/2006/relationships/slide" Target="slides/slide4.xml"/><Relationship Id="rId11" Type="http://schemas.openxmlformats.org/officeDocument/2006/relationships/slide" Target="slides/slide9.xml"/><Relationship Id="rId1" Type="http://schemas.openxmlformats.org/officeDocument/2006/relationships/slideMaster" Target="slideMasters/slideMaster1.xml"/><Relationship Id="rId5" Type="http://schemas.openxmlformats.org/officeDocument/2006/relationships/slide" Target="slides/slide3.xml"/><Relationship Id="rId15" Type="http://schemas.openxmlformats.org/officeDocument/2006/relationships/slide" Target="slides/slide13.xml"/><Relationship Id="rId19" Type="http://schemas.openxmlformats.org/officeDocument/2006/relationships/tableStyles" Target="tableStyles.xml"/><Relationship Id="rId10" Type="http://schemas.openxmlformats.org/officeDocument/2006/relationships/slide" Target="slides/slide8.xml"/><Relationship Id="rId9" Type="http://schemas.openxmlformats.org/officeDocument/2006/relationships/slide" Target="slides/slide7.xml"/><Relationship Id="rId4" Type="http://schemas.openxmlformats.org/officeDocument/2006/relationships/slide" Target="slides/slide2.xml"/><Relationship Id="rId14" Type="http://schemas.openxmlformats.org/officeDocument/2006/relationships/slide" Target="slides/slide12.xml"/><Relationship Id="rId22" Type="http://schemas.openxmlformats.org/officeDocument/2006/relationships/customXml" Target="../customXml/item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ymbol zastępczy nagłówka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pl-PL"/>
          </a:p>
        </p:txBody>
      </p:sp>
      <p:sp>
        <p:nvSpPr>
          <p:cNvPr id="3" name="Symbol zastępczy daty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2323EFA-0202-4B8A-97AD-763180C2F29A}" type="datetimeFigureOut">
              <a:rPr lang="pl-PL" smtClean="0"/>
            </a:fld>
            <a:endParaRPr lang="pl-PL"/>
          </a:p>
        </p:txBody>
      </p:sp>
      <p:sp>
        <p:nvSpPr>
          <p:cNvPr id="4" name="Symbol zastępczy obrazu slajdu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pl-PL"/>
          </a:p>
        </p:txBody>
      </p:sp>
      <p:sp>
        <p:nvSpPr>
          <p:cNvPr id="5" name="Symbol zastępczy notatek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pl-PL" smtClean="0"/>
              <a:t>Kliknij, aby edytować style wzorca tekstu</a:t>
            </a:r>
            <a:endParaRPr lang="pl-PL" smtClean="0"/>
          </a:p>
          <a:p>
            <a:pPr lvl="1"/>
            <a:r>
              <a:rPr lang="pl-PL" smtClean="0"/>
              <a:t>Drugi poziom</a:t>
            </a:r>
            <a:endParaRPr lang="pl-PL" smtClean="0"/>
          </a:p>
          <a:p>
            <a:pPr lvl="2"/>
            <a:r>
              <a:rPr lang="pl-PL" smtClean="0"/>
              <a:t>Trzeci poziom</a:t>
            </a:r>
            <a:endParaRPr lang="pl-PL" smtClean="0"/>
          </a:p>
          <a:p>
            <a:pPr lvl="3"/>
            <a:r>
              <a:rPr lang="pl-PL" smtClean="0"/>
              <a:t>Czwarty poziom</a:t>
            </a:r>
            <a:endParaRPr lang="pl-PL" smtClean="0"/>
          </a:p>
          <a:p>
            <a:pPr lvl="4"/>
            <a:r>
              <a:rPr lang="pl-PL" smtClean="0"/>
              <a:t>Piąty poziom</a:t>
            </a:r>
            <a:endParaRPr lang="pl-PL"/>
          </a:p>
        </p:txBody>
      </p:sp>
      <p:sp>
        <p:nvSpPr>
          <p:cNvPr id="6" name="Symbol zastępczy stopki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pl-PL"/>
          </a:p>
        </p:txBody>
      </p:sp>
      <p:sp>
        <p:nvSpPr>
          <p:cNvPr id="7" name="Symbol zastępczy numeru slajdu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3DF82DA-25C5-4975-8AC8-EC275B2DDD7A}" type="slidenum">
              <a:rPr lang="pl-PL" smtClean="0"/>
            </a:fld>
            <a:endParaRPr lang="pl-PL"/>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Slajd tytułowy">
    <p:spTree>
      <p:nvGrpSpPr>
        <p:cNvPr id="1" name=""/>
        <p:cNvGrpSpPr/>
        <p:nvPr/>
      </p:nvGrpSpPr>
      <p:grpSpPr>
        <a:xfrm>
          <a:off x="0" y="0"/>
          <a:ext cx="0" cy="0"/>
          <a:chOff x="0" y="0"/>
          <a:chExt cx="0" cy="0"/>
        </a:xfrm>
      </p:grpSpPr>
      <p:sp>
        <p:nvSpPr>
          <p:cNvPr id="2" name="Tytuł 1"/>
          <p:cNvSpPr>
            <a:spLocks noGrp="1"/>
          </p:cNvSpPr>
          <p:nvPr>
            <p:ph type="ctrTitle" hasCustomPrompt="1"/>
          </p:nvPr>
        </p:nvSpPr>
        <p:spPr>
          <a:xfrm>
            <a:off x="685800" y="2130425"/>
            <a:ext cx="7772400" cy="1470025"/>
          </a:xfrm>
        </p:spPr>
        <p:txBody>
          <a:bodyPr/>
          <a:lstStyle/>
          <a:p>
            <a:r>
              <a:rPr lang="pl-PL" smtClean="0"/>
              <a:t>Kliknij, aby edytować styl</a:t>
            </a:r>
            <a:endParaRPr lang="pl-PL"/>
          </a:p>
        </p:txBody>
      </p:sp>
      <p:sp>
        <p:nvSpPr>
          <p:cNvPr id="3" name="Podtytuł 2"/>
          <p:cNvSpPr>
            <a:spLocks noGrp="1"/>
          </p:cNvSpPr>
          <p:nvPr>
            <p:ph type="subTitle" idx="1" hasCustomPrompt="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pl-PL" smtClean="0"/>
              <a:t>Kliknij, aby edytować styl wzorca podtytułu</a:t>
            </a:r>
            <a:endParaRPr lang="pl-PL"/>
          </a:p>
        </p:txBody>
      </p:sp>
      <p:sp>
        <p:nvSpPr>
          <p:cNvPr id="4" name="Symbol zastępczy daty 3"/>
          <p:cNvSpPr>
            <a:spLocks noGrp="1"/>
          </p:cNvSpPr>
          <p:nvPr>
            <p:ph type="dt" sz="half" idx="10"/>
          </p:nvPr>
        </p:nvSpPr>
        <p:spPr/>
        <p:txBody>
          <a:bodyPr/>
          <a:lstStyle/>
          <a:p>
            <a:fld id="{66221E02-25CB-4963-84BC-0813985E7D90}" type="datetimeFigureOut">
              <a:rPr lang="pl-PL" smtClean="0"/>
            </a:fld>
            <a:endParaRPr lang="pl-PL"/>
          </a:p>
        </p:txBody>
      </p:sp>
      <p:sp>
        <p:nvSpPr>
          <p:cNvPr id="5" name="Symbol zastępczy stopki 4"/>
          <p:cNvSpPr>
            <a:spLocks noGrp="1"/>
          </p:cNvSpPr>
          <p:nvPr>
            <p:ph type="ftr" sz="quarter" idx="11"/>
          </p:nvPr>
        </p:nvSpPr>
        <p:spPr/>
        <p:txBody>
          <a:bodyPr/>
          <a:lstStyle/>
          <a:p>
            <a:endParaRPr lang="pl-PL"/>
          </a:p>
        </p:txBody>
      </p:sp>
      <p:sp>
        <p:nvSpPr>
          <p:cNvPr id="6" name="Symbol zastępczy numeru slajdu 5"/>
          <p:cNvSpPr>
            <a:spLocks noGrp="1"/>
          </p:cNvSpPr>
          <p:nvPr>
            <p:ph type="sldNum" sz="quarter" idx="12"/>
          </p:nvPr>
        </p:nvSpPr>
        <p:spPr/>
        <p:txBody>
          <a:bodyPr/>
          <a:lstStyle/>
          <a:p>
            <a:fld id="{589B7C76-EFF2-4CD8-A475-4750F11B4BC6}" type="slidenum">
              <a:rPr lang="pl-PL" smtClean="0"/>
            </a:fld>
            <a:endParaRPr lang="pl-PL"/>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ytuł i tekst pionowy">
    <p:spTree>
      <p:nvGrpSpPr>
        <p:cNvPr id="1" name=""/>
        <p:cNvGrpSpPr/>
        <p:nvPr/>
      </p:nvGrpSpPr>
      <p:grpSpPr>
        <a:xfrm>
          <a:off x="0" y="0"/>
          <a:ext cx="0" cy="0"/>
          <a:chOff x="0" y="0"/>
          <a:chExt cx="0" cy="0"/>
        </a:xfrm>
      </p:grpSpPr>
      <p:sp>
        <p:nvSpPr>
          <p:cNvPr id="2" name="Tytuł 1"/>
          <p:cNvSpPr>
            <a:spLocks noGrp="1"/>
          </p:cNvSpPr>
          <p:nvPr>
            <p:ph type="title" hasCustomPrompt="1"/>
          </p:nvPr>
        </p:nvSpPr>
        <p:spPr/>
        <p:txBody>
          <a:bodyPr/>
          <a:lstStyle/>
          <a:p>
            <a:r>
              <a:rPr lang="pl-PL" smtClean="0"/>
              <a:t>Kliknij, aby edytować styl</a:t>
            </a:r>
            <a:endParaRPr lang="pl-PL"/>
          </a:p>
        </p:txBody>
      </p:sp>
      <p:sp>
        <p:nvSpPr>
          <p:cNvPr id="3" name="Symbol zastępczy tytułu pionowego 2"/>
          <p:cNvSpPr>
            <a:spLocks noGrp="1"/>
          </p:cNvSpPr>
          <p:nvPr>
            <p:ph type="body" orient="vert" idx="1" hasCustomPrompt="1"/>
          </p:nvPr>
        </p:nvSpPr>
        <p:spPr/>
        <p:txBody>
          <a:bodyPr vert="eaVert"/>
          <a:lstStyle/>
          <a:p>
            <a:pPr lvl="0"/>
            <a:r>
              <a:rPr lang="pl-PL" smtClean="0"/>
              <a:t>Kliknij, aby edytować style wzorca tekstu</a:t>
            </a:r>
            <a:endParaRPr lang="pl-PL" smtClean="0"/>
          </a:p>
          <a:p>
            <a:pPr lvl="1"/>
            <a:r>
              <a:rPr lang="pl-PL" smtClean="0"/>
              <a:t>Drugi poziom</a:t>
            </a:r>
            <a:endParaRPr lang="pl-PL" smtClean="0"/>
          </a:p>
          <a:p>
            <a:pPr lvl="2"/>
            <a:r>
              <a:rPr lang="pl-PL" smtClean="0"/>
              <a:t>Trzeci poziom</a:t>
            </a:r>
            <a:endParaRPr lang="pl-PL" smtClean="0"/>
          </a:p>
          <a:p>
            <a:pPr lvl="3"/>
            <a:r>
              <a:rPr lang="pl-PL" smtClean="0"/>
              <a:t>Czwarty poziom</a:t>
            </a:r>
            <a:endParaRPr lang="pl-PL" smtClean="0"/>
          </a:p>
          <a:p>
            <a:pPr lvl="4"/>
            <a:r>
              <a:rPr lang="pl-PL" smtClean="0"/>
              <a:t>Piąty poziom</a:t>
            </a:r>
            <a:endParaRPr lang="pl-PL"/>
          </a:p>
        </p:txBody>
      </p:sp>
      <p:sp>
        <p:nvSpPr>
          <p:cNvPr id="4" name="Symbol zastępczy daty 3"/>
          <p:cNvSpPr>
            <a:spLocks noGrp="1"/>
          </p:cNvSpPr>
          <p:nvPr>
            <p:ph type="dt" sz="half" idx="10"/>
          </p:nvPr>
        </p:nvSpPr>
        <p:spPr/>
        <p:txBody>
          <a:bodyPr/>
          <a:lstStyle/>
          <a:p>
            <a:fld id="{66221E02-25CB-4963-84BC-0813985E7D90}" type="datetimeFigureOut">
              <a:rPr lang="pl-PL" smtClean="0"/>
            </a:fld>
            <a:endParaRPr lang="pl-PL"/>
          </a:p>
        </p:txBody>
      </p:sp>
      <p:sp>
        <p:nvSpPr>
          <p:cNvPr id="5" name="Symbol zastępczy stopki 4"/>
          <p:cNvSpPr>
            <a:spLocks noGrp="1"/>
          </p:cNvSpPr>
          <p:nvPr>
            <p:ph type="ftr" sz="quarter" idx="11"/>
          </p:nvPr>
        </p:nvSpPr>
        <p:spPr/>
        <p:txBody>
          <a:bodyPr/>
          <a:lstStyle/>
          <a:p>
            <a:endParaRPr lang="pl-PL"/>
          </a:p>
        </p:txBody>
      </p:sp>
      <p:sp>
        <p:nvSpPr>
          <p:cNvPr id="6" name="Symbol zastępczy numeru slajdu 5"/>
          <p:cNvSpPr>
            <a:spLocks noGrp="1"/>
          </p:cNvSpPr>
          <p:nvPr>
            <p:ph type="sldNum" sz="quarter" idx="12"/>
          </p:nvPr>
        </p:nvSpPr>
        <p:spPr/>
        <p:txBody>
          <a:bodyPr/>
          <a:lstStyle/>
          <a:p>
            <a:fld id="{589B7C76-EFF2-4CD8-A475-4750F11B4BC6}" type="slidenum">
              <a:rPr lang="pl-PL" smtClean="0"/>
            </a:fld>
            <a:endParaRPr lang="pl-PL"/>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ytuł pionowy i tekst">
    <p:spTree>
      <p:nvGrpSpPr>
        <p:cNvPr id="1" name=""/>
        <p:cNvGrpSpPr/>
        <p:nvPr/>
      </p:nvGrpSpPr>
      <p:grpSpPr>
        <a:xfrm>
          <a:off x="0" y="0"/>
          <a:ext cx="0" cy="0"/>
          <a:chOff x="0" y="0"/>
          <a:chExt cx="0" cy="0"/>
        </a:xfrm>
      </p:grpSpPr>
      <p:sp>
        <p:nvSpPr>
          <p:cNvPr id="2" name="Tytuł pionowy 1"/>
          <p:cNvSpPr>
            <a:spLocks noGrp="1"/>
          </p:cNvSpPr>
          <p:nvPr>
            <p:ph type="title" orient="vert" hasCustomPrompt="1"/>
          </p:nvPr>
        </p:nvSpPr>
        <p:spPr>
          <a:xfrm>
            <a:off x="6629400" y="274638"/>
            <a:ext cx="2057400" cy="5851525"/>
          </a:xfrm>
        </p:spPr>
        <p:txBody>
          <a:bodyPr vert="eaVert"/>
          <a:lstStyle/>
          <a:p>
            <a:r>
              <a:rPr lang="pl-PL" smtClean="0"/>
              <a:t>Kliknij, aby edytować styl</a:t>
            </a:r>
            <a:endParaRPr lang="pl-PL"/>
          </a:p>
        </p:txBody>
      </p:sp>
      <p:sp>
        <p:nvSpPr>
          <p:cNvPr id="3" name="Symbol zastępczy tytułu pionowego 2"/>
          <p:cNvSpPr>
            <a:spLocks noGrp="1"/>
          </p:cNvSpPr>
          <p:nvPr>
            <p:ph type="body" orient="vert" idx="1" hasCustomPrompt="1"/>
          </p:nvPr>
        </p:nvSpPr>
        <p:spPr>
          <a:xfrm>
            <a:off x="457200" y="274638"/>
            <a:ext cx="6019800" cy="5851525"/>
          </a:xfrm>
        </p:spPr>
        <p:txBody>
          <a:bodyPr vert="eaVert"/>
          <a:lstStyle/>
          <a:p>
            <a:pPr lvl="0"/>
            <a:r>
              <a:rPr lang="pl-PL" smtClean="0"/>
              <a:t>Kliknij, aby edytować style wzorca tekstu</a:t>
            </a:r>
            <a:endParaRPr lang="pl-PL" smtClean="0"/>
          </a:p>
          <a:p>
            <a:pPr lvl="1"/>
            <a:r>
              <a:rPr lang="pl-PL" smtClean="0"/>
              <a:t>Drugi poziom</a:t>
            </a:r>
            <a:endParaRPr lang="pl-PL" smtClean="0"/>
          </a:p>
          <a:p>
            <a:pPr lvl="2"/>
            <a:r>
              <a:rPr lang="pl-PL" smtClean="0"/>
              <a:t>Trzeci poziom</a:t>
            </a:r>
            <a:endParaRPr lang="pl-PL" smtClean="0"/>
          </a:p>
          <a:p>
            <a:pPr lvl="3"/>
            <a:r>
              <a:rPr lang="pl-PL" smtClean="0"/>
              <a:t>Czwarty poziom</a:t>
            </a:r>
            <a:endParaRPr lang="pl-PL" smtClean="0"/>
          </a:p>
          <a:p>
            <a:pPr lvl="4"/>
            <a:r>
              <a:rPr lang="pl-PL" smtClean="0"/>
              <a:t>Piąty poziom</a:t>
            </a:r>
            <a:endParaRPr lang="pl-PL"/>
          </a:p>
        </p:txBody>
      </p:sp>
      <p:sp>
        <p:nvSpPr>
          <p:cNvPr id="4" name="Symbol zastępczy daty 3"/>
          <p:cNvSpPr>
            <a:spLocks noGrp="1"/>
          </p:cNvSpPr>
          <p:nvPr>
            <p:ph type="dt" sz="half" idx="10"/>
          </p:nvPr>
        </p:nvSpPr>
        <p:spPr/>
        <p:txBody>
          <a:bodyPr/>
          <a:lstStyle/>
          <a:p>
            <a:fld id="{66221E02-25CB-4963-84BC-0813985E7D90}" type="datetimeFigureOut">
              <a:rPr lang="pl-PL" smtClean="0"/>
            </a:fld>
            <a:endParaRPr lang="pl-PL"/>
          </a:p>
        </p:txBody>
      </p:sp>
      <p:sp>
        <p:nvSpPr>
          <p:cNvPr id="5" name="Symbol zastępczy stopki 4"/>
          <p:cNvSpPr>
            <a:spLocks noGrp="1"/>
          </p:cNvSpPr>
          <p:nvPr>
            <p:ph type="ftr" sz="quarter" idx="11"/>
          </p:nvPr>
        </p:nvSpPr>
        <p:spPr/>
        <p:txBody>
          <a:bodyPr/>
          <a:lstStyle/>
          <a:p>
            <a:endParaRPr lang="pl-PL"/>
          </a:p>
        </p:txBody>
      </p:sp>
      <p:sp>
        <p:nvSpPr>
          <p:cNvPr id="6" name="Symbol zastępczy numeru slajdu 5"/>
          <p:cNvSpPr>
            <a:spLocks noGrp="1"/>
          </p:cNvSpPr>
          <p:nvPr>
            <p:ph type="sldNum" sz="quarter" idx="12"/>
          </p:nvPr>
        </p:nvSpPr>
        <p:spPr/>
        <p:txBody>
          <a:bodyPr/>
          <a:lstStyle/>
          <a:p>
            <a:fld id="{589B7C76-EFF2-4CD8-A475-4750F11B4BC6}" type="slidenum">
              <a:rPr lang="pl-PL" smtClean="0"/>
            </a:fld>
            <a:endParaRPr lang="pl-PL"/>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ytuł i zawartość">
    <p:spTree>
      <p:nvGrpSpPr>
        <p:cNvPr id="1" name=""/>
        <p:cNvGrpSpPr/>
        <p:nvPr/>
      </p:nvGrpSpPr>
      <p:grpSpPr>
        <a:xfrm>
          <a:off x="0" y="0"/>
          <a:ext cx="0" cy="0"/>
          <a:chOff x="0" y="0"/>
          <a:chExt cx="0" cy="0"/>
        </a:xfrm>
      </p:grpSpPr>
      <p:sp>
        <p:nvSpPr>
          <p:cNvPr id="2" name="Tytuł 1"/>
          <p:cNvSpPr>
            <a:spLocks noGrp="1"/>
          </p:cNvSpPr>
          <p:nvPr>
            <p:ph type="title" hasCustomPrompt="1"/>
          </p:nvPr>
        </p:nvSpPr>
        <p:spPr/>
        <p:txBody>
          <a:bodyPr/>
          <a:lstStyle/>
          <a:p>
            <a:r>
              <a:rPr lang="pl-PL" smtClean="0"/>
              <a:t>Kliknij, aby edytować styl</a:t>
            </a:r>
            <a:endParaRPr lang="pl-PL"/>
          </a:p>
        </p:txBody>
      </p:sp>
      <p:sp>
        <p:nvSpPr>
          <p:cNvPr id="3" name="Symbol zastępczy zawartości 2"/>
          <p:cNvSpPr>
            <a:spLocks noGrp="1"/>
          </p:cNvSpPr>
          <p:nvPr>
            <p:ph idx="1" hasCustomPrompt="1"/>
          </p:nvPr>
        </p:nvSpPr>
        <p:spPr/>
        <p:txBody>
          <a:bodyPr/>
          <a:lstStyle/>
          <a:p>
            <a:pPr lvl="0"/>
            <a:r>
              <a:rPr lang="pl-PL" smtClean="0"/>
              <a:t>Kliknij, aby edytować style wzorca tekstu</a:t>
            </a:r>
            <a:endParaRPr lang="pl-PL" smtClean="0"/>
          </a:p>
          <a:p>
            <a:pPr lvl="1"/>
            <a:r>
              <a:rPr lang="pl-PL" smtClean="0"/>
              <a:t>Drugi poziom</a:t>
            </a:r>
            <a:endParaRPr lang="pl-PL" smtClean="0"/>
          </a:p>
          <a:p>
            <a:pPr lvl="2"/>
            <a:r>
              <a:rPr lang="pl-PL" smtClean="0"/>
              <a:t>Trzeci poziom</a:t>
            </a:r>
            <a:endParaRPr lang="pl-PL" smtClean="0"/>
          </a:p>
          <a:p>
            <a:pPr lvl="3"/>
            <a:r>
              <a:rPr lang="pl-PL" smtClean="0"/>
              <a:t>Czwarty poziom</a:t>
            </a:r>
            <a:endParaRPr lang="pl-PL" smtClean="0"/>
          </a:p>
          <a:p>
            <a:pPr lvl="4"/>
            <a:r>
              <a:rPr lang="pl-PL" smtClean="0"/>
              <a:t>Piąty poziom</a:t>
            </a:r>
            <a:endParaRPr lang="pl-PL"/>
          </a:p>
        </p:txBody>
      </p:sp>
      <p:sp>
        <p:nvSpPr>
          <p:cNvPr id="4" name="Symbol zastępczy daty 3"/>
          <p:cNvSpPr>
            <a:spLocks noGrp="1"/>
          </p:cNvSpPr>
          <p:nvPr>
            <p:ph type="dt" sz="half" idx="10"/>
          </p:nvPr>
        </p:nvSpPr>
        <p:spPr/>
        <p:txBody>
          <a:bodyPr/>
          <a:lstStyle/>
          <a:p>
            <a:fld id="{66221E02-25CB-4963-84BC-0813985E7D90}" type="datetimeFigureOut">
              <a:rPr lang="pl-PL" smtClean="0"/>
            </a:fld>
            <a:endParaRPr lang="pl-PL"/>
          </a:p>
        </p:txBody>
      </p:sp>
      <p:sp>
        <p:nvSpPr>
          <p:cNvPr id="5" name="Symbol zastępczy stopki 4"/>
          <p:cNvSpPr>
            <a:spLocks noGrp="1"/>
          </p:cNvSpPr>
          <p:nvPr>
            <p:ph type="ftr" sz="quarter" idx="11"/>
          </p:nvPr>
        </p:nvSpPr>
        <p:spPr/>
        <p:txBody>
          <a:bodyPr/>
          <a:lstStyle/>
          <a:p>
            <a:endParaRPr lang="pl-PL"/>
          </a:p>
        </p:txBody>
      </p:sp>
      <p:sp>
        <p:nvSpPr>
          <p:cNvPr id="6" name="Symbol zastępczy numeru slajdu 5"/>
          <p:cNvSpPr>
            <a:spLocks noGrp="1"/>
          </p:cNvSpPr>
          <p:nvPr>
            <p:ph type="sldNum" sz="quarter" idx="12"/>
          </p:nvPr>
        </p:nvSpPr>
        <p:spPr/>
        <p:txBody>
          <a:bodyPr/>
          <a:lstStyle/>
          <a:p>
            <a:fld id="{589B7C76-EFF2-4CD8-A475-4750F11B4BC6}" type="slidenum">
              <a:rPr lang="pl-PL" smtClean="0"/>
            </a:fld>
            <a:endParaRPr lang="pl-PL"/>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Nagłówek sekcji">
    <p:spTree>
      <p:nvGrpSpPr>
        <p:cNvPr id="1" name=""/>
        <p:cNvGrpSpPr/>
        <p:nvPr/>
      </p:nvGrpSpPr>
      <p:grpSpPr>
        <a:xfrm>
          <a:off x="0" y="0"/>
          <a:ext cx="0" cy="0"/>
          <a:chOff x="0" y="0"/>
          <a:chExt cx="0" cy="0"/>
        </a:xfrm>
      </p:grpSpPr>
      <p:sp>
        <p:nvSpPr>
          <p:cNvPr id="2" name="Tytuł 1"/>
          <p:cNvSpPr>
            <a:spLocks noGrp="1"/>
          </p:cNvSpPr>
          <p:nvPr>
            <p:ph type="title" hasCustomPrompt="1"/>
          </p:nvPr>
        </p:nvSpPr>
        <p:spPr>
          <a:xfrm>
            <a:off x="722313" y="4406900"/>
            <a:ext cx="7772400" cy="1362075"/>
          </a:xfrm>
        </p:spPr>
        <p:txBody>
          <a:bodyPr anchor="t"/>
          <a:lstStyle>
            <a:lvl1pPr algn="l">
              <a:defRPr sz="4000" b="1" cap="all"/>
            </a:lvl1pPr>
          </a:lstStyle>
          <a:p>
            <a:r>
              <a:rPr lang="pl-PL" smtClean="0"/>
              <a:t>Kliknij, aby edytować styl</a:t>
            </a:r>
            <a:endParaRPr lang="pl-PL"/>
          </a:p>
        </p:txBody>
      </p:sp>
      <p:sp>
        <p:nvSpPr>
          <p:cNvPr id="3" name="Symbol zastępczy tekstu 2"/>
          <p:cNvSpPr>
            <a:spLocks noGrp="1"/>
          </p:cNvSpPr>
          <p:nvPr>
            <p:ph type="body" idx="1" hasCustomPrompt="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l-PL" smtClean="0"/>
              <a:t>Kliknij, aby edytować style wzorca tekstu</a:t>
            </a:r>
            <a:endParaRPr lang="pl-PL" smtClean="0"/>
          </a:p>
        </p:txBody>
      </p:sp>
      <p:sp>
        <p:nvSpPr>
          <p:cNvPr id="4" name="Symbol zastępczy daty 3"/>
          <p:cNvSpPr>
            <a:spLocks noGrp="1"/>
          </p:cNvSpPr>
          <p:nvPr>
            <p:ph type="dt" sz="half" idx="10"/>
          </p:nvPr>
        </p:nvSpPr>
        <p:spPr/>
        <p:txBody>
          <a:bodyPr/>
          <a:lstStyle/>
          <a:p>
            <a:fld id="{66221E02-25CB-4963-84BC-0813985E7D90}" type="datetimeFigureOut">
              <a:rPr lang="pl-PL" smtClean="0"/>
            </a:fld>
            <a:endParaRPr lang="pl-PL"/>
          </a:p>
        </p:txBody>
      </p:sp>
      <p:sp>
        <p:nvSpPr>
          <p:cNvPr id="5" name="Symbol zastępczy stopki 4"/>
          <p:cNvSpPr>
            <a:spLocks noGrp="1"/>
          </p:cNvSpPr>
          <p:nvPr>
            <p:ph type="ftr" sz="quarter" idx="11"/>
          </p:nvPr>
        </p:nvSpPr>
        <p:spPr/>
        <p:txBody>
          <a:bodyPr/>
          <a:lstStyle/>
          <a:p>
            <a:endParaRPr lang="pl-PL"/>
          </a:p>
        </p:txBody>
      </p:sp>
      <p:sp>
        <p:nvSpPr>
          <p:cNvPr id="6" name="Symbol zastępczy numeru slajdu 5"/>
          <p:cNvSpPr>
            <a:spLocks noGrp="1"/>
          </p:cNvSpPr>
          <p:nvPr>
            <p:ph type="sldNum" sz="quarter" idx="12"/>
          </p:nvPr>
        </p:nvSpPr>
        <p:spPr/>
        <p:txBody>
          <a:bodyPr/>
          <a:lstStyle/>
          <a:p>
            <a:fld id="{589B7C76-EFF2-4CD8-A475-4750F11B4BC6}" type="slidenum">
              <a:rPr lang="pl-PL" smtClean="0"/>
            </a:fld>
            <a:endParaRPr lang="pl-PL"/>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wa elementy zawartości">
    <p:spTree>
      <p:nvGrpSpPr>
        <p:cNvPr id="1" name=""/>
        <p:cNvGrpSpPr/>
        <p:nvPr/>
      </p:nvGrpSpPr>
      <p:grpSpPr>
        <a:xfrm>
          <a:off x="0" y="0"/>
          <a:ext cx="0" cy="0"/>
          <a:chOff x="0" y="0"/>
          <a:chExt cx="0" cy="0"/>
        </a:xfrm>
      </p:grpSpPr>
      <p:sp>
        <p:nvSpPr>
          <p:cNvPr id="2" name="Tytuł 1"/>
          <p:cNvSpPr>
            <a:spLocks noGrp="1"/>
          </p:cNvSpPr>
          <p:nvPr>
            <p:ph type="title" hasCustomPrompt="1"/>
          </p:nvPr>
        </p:nvSpPr>
        <p:spPr/>
        <p:txBody>
          <a:bodyPr/>
          <a:lstStyle/>
          <a:p>
            <a:r>
              <a:rPr lang="pl-PL" smtClean="0"/>
              <a:t>Kliknij, aby edytować styl</a:t>
            </a:r>
            <a:endParaRPr lang="pl-PL"/>
          </a:p>
        </p:txBody>
      </p:sp>
      <p:sp>
        <p:nvSpPr>
          <p:cNvPr id="3" name="Symbol zastępczy zawartości 2"/>
          <p:cNvSpPr>
            <a:spLocks noGrp="1"/>
          </p:cNvSpPr>
          <p:nvPr>
            <p:ph sz="half" idx="1" hasCustomPrompt="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l-PL" smtClean="0"/>
              <a:t>Kliknij, aby edytować style wzorca tekstu</a:t>
            </a:r>
            <a:endParaRPr lang="pl-PL" smtClean="0"/>
          </a:p>
          <a:p>
            <a:pPr lvl="1"/>
            <a:r>
              <a:rPr lang="pl-PL" smtClean="0"/>
              <a:t>Drugi poziom</a:t>
            </a:r>
            <a:endParaRPr lang="pl-PL" smtClean="0"/>
          </a:p>
          <a:p>
            <a:pPr lvl="2"/>
            <a:r>
              <a:rPr lang="pl-PL" smtClean="0"/>
              <a:t>Trzeci poziom</a:t>
            </a:r>
            <a:endParaRPr lang="pl-PL" smtClean="0"/>
          </a:p>
          <a:p>
            <a:pPr lvl="3"/>
            <a:r>
              <a:rPr lang="pl-PL" smtClean="0"/>
              <a:t>Czwarty poziom</a:t>
            </a:r>
            <a:endParaRPr lang="pl-PL" smtClean="0"/>
          </a:p>
          <a:p>
            <a:pPr lvl="4"/>
            <a:r>
              <a:rPr lang="pl-PL" smtClean="0"/>
              <a:t>Piąty poziom</a:t>
            </a:r>
            <a:endParaRPr lang="pl-PL"/>
          </a:p>
        </p:txBody>
      </p:sp>
      <p:sp>
        <p:nvSpPr>
          <p:cNvPr id="4" name="Symbol zastępczy zawartości 3"/>
          <p:cNvSpPr>
            <a:spLocks noGrp="1"/>
          </p:cNvSpPr>
          <p:nvPr>
            <p:ph sz="half" idx="2" hasCustomPrompt="1"/>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l-PL" smtClean="0"/>
              <a:t>Kliknij, aby edytować style wzorca tekstu</a:t>
            </a:r>
            <a:endParaRPr lang="pl-PL" smtClean="0"/>
          </a:p>
          <a:p>
            <a:pPr lvl="1"/>
            <a:r>
              <a:rPr lang="pl-PL" smtClean="0"/>
              <a:t>Drugi poziom</a:t>
            </a:r>
            <a:endParaRPr lang="pl-PL" smtClean="0"/>
          </a:p>
          <a:p>
            <a:pPr lvl="2"/>
            <a:r>
              <a:rPr lang="pl-PL" smtClean="0"/>
              <a:t>Trzeci poziom</a:t>
            </a:r>
            <a:endParaRPr lang="pl-PL" smtClean="0"/>
          </a:p>
          <a:p>
            <a:pPr lvl="3"/>
            <a:r>
              <a:rPr lang="pl-PL" smtClean="0"/>
              <a:t>Czwarty poziom</a:t>
            </a:r>
            <a:endParaRPr lang="pl-PL" smtClean="0"/>
          </a:p>
          <a:p>
            <a:pPr lvl="4"/>
            <a:r>
              <a:rPr lang="pl-PL" smtClean="0"/>
              <a:t>Piąty poziom</a:t>
            </a:r>
            <a:endParaRPr lang="pl-PL"/>
          </a:p>
        </p:txBody>
      </p:sp>
      <p:sp>
        <p:nvSpPr>
          <p:cNvPr id="5" name="Symbol zastępczy daty 4"/>
          <p:cNvSpPr>
            <a:spLocks noGrp="1"/>
          </p:cNvSpPr>
          <p:nvPr>
            <p:ph type="dt" sz="half" idx="10"/>
          </p:nvPr>
        </p:nvSpPr>
        <p:spPr/>
        <p:txBody>
          <a:bodyPr/>
          <a:lstStyle/>
          <a:p>
            <a:fld id="{66221E02-25CB-4963-84BC-0813985E7D90}" type="datetimeFigureOut">
              <a:rPr lang="pl-PL" smtClean="0"/>
            </a:fld>
            <a:endParaRPr lang="pl-PL"/>
          </a:p>
        </p:txBody>
      </p:sp>
      <p:sp>
        <p:nvSpPr>
          <p:cNvPr id="6" name="Symbol zastępczy stopki 5"/>
          <p:cNvSpPr>
            <a:spLocks noGrp="1"/>
          </p:cNvSpPr>
          <p:nvPr>
            <p:ph type="ftr" sz="quarter" idx="11"/>
          </p:nvPr>
        </p:nvSpPr>
        <p:spPr/>
        <p:txBody>
          <a:bodyPr/>
          <a:lstStyle/>
          <a:p>
            <a:endParaRPr lang="pl-PL"/>
          </a:p>
        </p:txBody>
      </p:sp>
      <p:sp>
        <p:nvSpPr>
          <p:cNvPr id="7" name="Symbol zastępczy numeru slajdu 6"/>
          <p:cNvSpPr>
            <a:spLocks noGrp="1"/>
          </p:cNvSpPr>
          <p:nvPr>
            <p:ph type="sldNum" sz="quarter" idx="12"/>
          </p:nvPr>
        </p:nvSpPr>
        <p:spPr/>
        <p:txBody>
          <a:bodyPr/>
          <a:lstStyle/>
          <a:p>
            <a:fld id="{589B7C76-EFF2-4CD8-A475-4750F11B4BC6}" type="slidenum">
              <a:rPr lang="pl-PL" smtClean="0"/>
            </a:fld>
            <a:endParaRPr lang="pl-PL"/>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ównanie">
    <p:spTree>
      <p:nvGrpSpPr>
        <p:cNvPr id="1" name=""/>
        <p:cNvGrpSpPr/>
        <p:nvPr/>
      </p:nvGrpSpPr>
      <p:grpSpPr>
        <a:xfrm>
          <a:off x="0" y="0"/>
          <a:ext cx="0" cy="0"/>
          <a:chOff x="0" y="0"/>
          <a:chExt cx="0" cy="0"/>
        </a:xfrm>
      </p:grpSpPr>
      <p:sp>
        <p:nvSpPr>
          <p:cNvPr id="2" name="Tytuł 1"/>
          <p:cNvSpPr>
            <a:spLocks noGrp="1"/>
          </p:cNvSpPr>
          <p:nvPr>
            <p:ph type="title" hasCustomPrompt="1"/>
          </p:nvPr>
        </p:nvSpPr>
        <p:spPr/>
        <p:txBody>
          <a:bodyPr/>
          <a:lstStyle>
            <a:lvl1pPr>
              <a:defRPr/>
            </a:lvl1pPr>
          </a:lstStyle>
          <a:p>
            <a:r>
              <a:rPr lang="pl-PL" smtClean="0"/>
              <a:t>Kliknij, aby edytować styl</a:t>
            </a:r>
            <a:endParaRPr lang="pl-PL"/>
          </a:p>
        </p:txBody>
      </p:sp>
      <p:sp>
        <p:nvSpPr>
          <p:cNvPr id="3" name="Symbol zastępczy tekstu 2"/>
          <p:cNvSpPr>
            <a:spLocks noGrp="1"/>
          </p:cNvSpPr>
          <p:nvPr>
            <p:ph type="body" idx="1" hasCustomPrompt="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smtClean="0"/>
              <a:t>Kliknij, aby edytować style wzorca tekstu</a:t>
            </a:r>
            <a:endParaRPr lang="pl-PL" smtClean="0"/>
          </a:p>
        </p:txBody>
      </p:sp>
      <p:sp>
        <p:nvSpPr>
          <p:cNvPr id="4" name="Symbol zastępczy zawartości 3"/>
          <p:cNvSpPr>
            <a:spLocks noGrp="1"/>
          </p:cNvSpPr>
          <p:nvPr>
            <p:ph sz="half" idx="2" hasCustomPrompt="1"/>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l-PL" smtClean="0"/>
              <a:t>Kliknij, aby edytować style wzorca tekstu</a:t>
            </a:r>
            <a:endParaRPr lang="pl-PL" smtClean="0"/>
          </a:p>
          <a:p>
            <a:pPr lvl="1"/>
            <a:r>
              <a:rPr lang="pl-PL" smtClean="0"/>
              <a:t>Drugi poziom</a:t>
            </a:r>
            <a:endParaRPr lang="pl-PL" smtClean="0"/>
          </a:p>
          <a:p>
            <a:pPr lvl="2"/>
            <a:r>
              <a:rPr lang="pl-PL" smtClean="0"/>
              <a:t>Trzeci poziom</a:t>
            </a:r>
            <a:endParaRPr lang="pl-PL" smtClean="0"/>
          </a:p>
          <a:p>
            <a:pPr lvl="3"/>
            <a:r>
              <a:rPr lang="pl-PL" smtClean="0"/>
              <a:t>Czwarty poziom</a:t>
            </a:r>
            <a:endParaRPr lang="pl-PL" smtClean="0"/>
          </a:p>
          <a:p>
            <a:pPr lvl="4"/>
            <a:r>
              <a:rPr lang="pl-PL" smtClean="0"/>
              <a:t>Piąty poziom</a:t>
            </a:r>
            <a:endParaRPr lang="pl-PL"/>
          </a:p>
        </p:txBody>
      </p:sp>
      <p:sp>
        <p:nvSpPr>
          <p:cNvPr id="5" name="Symbol zastępczy tekstu 4"/>
          <p:cNvSpPr>
            <a:spLocks noGrp="1"/>
          </p:cNvSpPr>
          <p:nvPr>
            <p:ph type="body" sz="quarter" idx="3" hasCustomPrompt="1"/>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smtClean="0"/>
              <a:t>Kliknij, aby edytować style wzorca tekstu</a:t>
            </a:r>
            <a:endParaRPr lang="pl-PL" smtClean="0"/>
          </a:p>
        </p:txBody>
      </p:sp>
      <p:sp>
        <p:nvSpPr>
          <p:cNvPr id="6" name="Symbol zastępczy zawartości 5"/>
          <p:cNvSpPr>
            <a:spLocks noGrp="1"/>
          </p:cNvSpPr>
          <p:nvPr>
            <p:ph sz="quarter" idx="4" hasCustomPrompt="1"/>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l-PL" smtClean="0"/>
              <a:t>Kliknij, aby edytować style wzorca tekstu</a:t>
            </a:r>
            <a:endParaRPr lang="pl-PL" smtClean="0"/>
          </a:p>
          <a:p>
            <a:pPr lvl="1"/>
            <a:r>
              <a:rPr lang="pl-PL" smtClean="0"/>
              <a:t>Drugi poziom</a:t>
            </a:r>
            <a:endParaRPr lang="pl-PL" smtClean="0"/>
          </a:p>
          <a:p>
            <a:pPr lvl="2"/>
            <a:r>
              <a:rPr lang="pl-PL" smtClean="0"/>
              <a:t>Trzeci poziom</a:t>
            </a:r>
            <a:endParaRPr lang="pl-PL" smtClean="0"/>
          </a:p>
          <a:p>
            <a:pPr lvl="3"/>
            <a:r>
              <a:rPr lang="pl-PL" smtClean="0"/>
              <a:t>Czwarty poziom</a:t>
            </a:r>
            <a:endParaRPr lang="pl-PL" smtClean="0"/>
          </a:p>
          <a:p>
            <a:pPr lvl="4"/>
            <a:r>
              <a:rPr lang="pl-PL" smtClean="0"/>
              <a:t>Piąty poziom</a:t>
            </a:r>
            <a:endParaRPr lang="pl-PL"/>
          </a:p>
        </p:txBody>
      </p:sp>
      <p:sp>
        <p:nvSpPr>
          <p:cNvPr id="7" name="Symbol zastępczy daty 6"/>
          <p:cNvSpPr>
            <a:spLocks noGrp="1"/>
          </p:cNvSpPr>
          <p:nvPr>
            <p:ph type="dt" sz="half" idx="10"/>
          </p:nvPr>
        </p:nvSpPr>
        <p:spPr/>
        <p:txBody>
          <a:bodyPr/>
          <a:lstStyle/>
          <a:p>
            <a:fld id="{66221E02-25CB-4963-84BC-0813985E7D90}" type="datetimeFigureOut">
              <a:rPr lang="pl-PL" smtClean="0"/>
            </a:fld>
            <a:endParaRPr lang="pl-PL"/>
          </a:p>
        </p:txBody>
      </p:sp>
      <p:sp>
        <p:nvSpPr>
          <p:cNvPr id="8" name="Symbol zastępczy stopki 7"/>
          <p:cNvSpPr>
            <a:spLocks noGrp="1"/>
          </p:cNvSpPr>
          <p:nvPr>
            <p:ph type="ftr" sz="quarter" idx="11"/>
          </p:nvPr>
        </p:nvSpPr>
        <p:spPr/>
        <p:txBody>
          <a:bodyPr/>
          <a:lstStyle/>
          <a:p>
            <a:endParaRPr lang="pl-PL"/>
          </a:p>
        </p:txBody>
      </p:sp>
      <p:sp>
        <p:nvSpPr>
          <p:cNvPr id="9" name="Symbol zastępczy numeru slajdu 8"/>
          <p:cNvSpPr>
            <a:spLocks noGrp="1"/>
          </p:cNvSpPr>
          <p:nvPr>
            <p:ph type="sldNum" sz="quarter" idx="12"/>
          </p:nvPr>
        </p:nvSpPr>
        <p:spPr/>
        <p:txBody>
          <a:bodyPr/>
          <a:lstStyle/>
          <a:p>
            <a:fld id="{589B7C76-EFF2-4CD8-A475-4750F11B4BC6}" type="slidenum">
              <a:rPr lang="pl-PL" smtClean="0"/>
            </a:fld>
            <a:endParaRPr lang="pl-PL"/>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ylko tytuł">
    <p:spTree>
      <p:nvGrpSpPr>
        <p:cNvPr id="1" name=""/>
        <p:cNvGrpSpPr/>
        <p:nvPr/>
      </p:nvGrpSpPr>
      <p:grpSpPr>
        <a:xfrm>
          <a:off x="0" y="0"/>
          <a:ext cx="0" cy="0"/>
          <a:chOff x="0" y="0"/>
          <a:chExt cx="0" cy="0"/>
        </a:xfrm>
      </p:grpSpPr>
      <p:sp>
        <p:nvSpPr>
          <p:cNvPr id="2" name="Tytuł 1"/>
          <p:cNvSpPr>
            <a:spLocks noGrp="1"/>
          </p:cNvSpPr>
          <p:nvPr>
            <p:ph type="title" hasCustomPrompt="1"/>
          </p:nvPr>
        </p:nvSpPr>
        <p:spPr/>
        <p:txBody>
          <a:bodyPr/>
          <a:lstStyle/>
          <a:p>
            <a:r>
              <a:rPr lang="pl-PL" smtClean="0"/>
              <a:t>Kliknij, aby edytować styl</a:t>
            </a:r>
            <a:endParaRPr lang="pl-PL"/>
          </a:p>
        </p:txBody>
      </p:sp>
      <p:sp>
        <p:nvSpPr>
          <p:cNvPr id="3" name="Symbol zastępczy daty 2"/>
          <p:cNvSpPr>
            <a:spLocks noGrp="1"/>
          </p:cNvSpPr>
          <p:nvPr>
            <p:ph type="dt" sz="half" idx="10"/>
          </p:nvPr>
        </p:nvSpPr>
        <p:spPr/>
        <p:txBody>
          <a:bodyPr/>
          <a:lstStyle/>
          <a:p>
            <a:fld id="{66221E02-25CB-4963-84BC-0813985E7D90}" type="datetimeFigureOut">
              <a:rPr lang="pl-PL" smtClean="0"/>
            </a:fld>
            <a:endParaRPr lang="pl-PL"/>
          </a:p>
        </p:txBody>
      </p:sp>
      <p:sp>
        <p:nvSpPr>
          <p:cNvPr id="4" name="Symbol zastępczy stopki 3"/>
          <p:cNvSpPr>
            <a:spLocks noGrp="1"/>
          </p:cNvSpPr>
          <p:nvPr>
            <p:ph type="ftr" sz="quarter" idx="11"/>
          </p:nvPr>
        </p:nvSpPr>
        <p:spPr/>
        <p:txBody>
          <a:bodyPr/>
          <a:lstStyle/>
          <a:p>
            <a:endParaRPr lang="pl-PL"/>
          </a:p>
        </p:txBody>
      </p:sp>
      <p:sp>
        <p:nvSpPr>
          <p:cNvPr id="5" name="Symbol zastępczy numeru slajdu 4"/>
          <p:cNvSpPr>
            <a:spLocks noGrp="1"/>
          </p:cNvSpPr>
          <p:nvPr>
            <p:ph type="sldNum" sz="quarter" idx="12"/>
          </p:nvPr>
        </p:nvSpPr>
        <p:spPr/>
        <p:txBody>
          <a:bodyPr/>
          <a:lstStyle/>
          <a:p>
            <a:fld id="{589B7C76-EFF2-4CD8-A475-4750F11B4BC6}" type="slidenum">
              <a:rPr lang="pl-PL" smtClean="0"/>
            </a:fld>
            <a:endParaRPr lang="pl-PL"/>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usty">
    <p:spTree>
      <p:nvGrpSpPr>
        <p:cNvPr id="1" name=""/>
        <p:cNvGrpSpPr/>
        <p:nvPr/>
      </p:nvGrpSpPr>
      <p:grpSpPr>
        <a:xfrm>
          <a:off x="0" y="0"/>
          <a:ext cx="0" cy="0"/>
          <a:chOff x="0" y="0"/>
          <a:chExt cx="0" cy="0"/>
        </a:xfrm>
      </p:grpSpPr>
      <p:sp>
        <p:nvSpPr>
          <p:cNvPr id="2" name="Symbol zastępczy daty 1"/>
          <p:cNvSpPr>
            <a:spLocks noGrp="1"/>
          </p:cNvSpPr>
          <p:nvPr>
            <p:ph type="dt" sz="half" idx="10"/>
          </p:nvPr>
        </p:nvSpPr>
        <p:spPr/>
        <p:txBody>
          <a:bodyPr/>
          <a:lstStyle/>
          <a:p>
            <a:fld id="{66221E02-25CB-4963-84BC-0813985E7D90}" type="datetimeFigureOut">
              <a:rPr lang="pl-PL" smtClean="0"/>
            </a:fld>
            <a:endParaRPr lang="pl-PL"/>
          </a:p>
        </p:txBody>
      </p:sp>
      <p:sp>
        <p:nvSpPr>
          <p:cNvPr id="3" name="Symbol zastępczy stopki 2"/>
          <p:cNvSpPr>
            <a:spLocks noGrp="1"/>
          </p:cNvSpPr>
          <p:nvPr>
            <p:ph type="ftr" sz="quarter" idx="11"/>
          </p:nvPr>
        </p:nvSpPr>
        <p:spPr/>
        <p:txBody>
          <a:bodyPr/>
          <a:lstStyle/>
          <a:p>
            <a:endParaRPr lang="pl-PL"/>
          </a:p>
        </p:txBody>
      </p:sp>
      <p:sp>
        <p:nvSpPr>
          <p:cNvPr id="4" name="Symbol zastępczy numeru slajdu 3"/>
          <p:cNvSpPr>
            <a:spLocks noGrp="1"/>
          </p:cNvSpPr>
          <p:nvPr>
            <p:ph type="sldNum" sz="quarter" idx="12"/>
          </p:nvPr>
        </p:nvSpPr>
        <p:spPr/>
        <p:txBody>
          <a:bodyPr/>
          <a:lstStyle/>
          <a:p>
            <a:fld id="{589B7C76-EFF2-4CD8-A475-4750F11B4BC6}" type="slidenum">
              <a:rPr lang="pl-PL" smtClean="0"/>
            </a:fld>
            <a:endParaRPr lang="pl-PL"/>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Zawartość z podpisem">
    <p:spTree>
      <p:nvGrpSpPr>
        <p:cNvPr id="1" name=""/>
        <p:cNvGrpSpPr/>
        <p:nvPr/>
      </p:nvGrpSpPr>
      <p:grpSpPr>
        <a:xfrm>
          <a:off x="0" y="0"/>
          <a:ext cx="0" cy="0"/>
          <a:chOff x="0" y="0"/>
          <a:chExt cx="0" cy="0"/>
        </a:xfrm>
      </p:grpSpPr>
      <p:sp>
        <p:nvSpPr>
          <p:cNvPr id="2" name="Tytuł 1"/>
          <p:cNvSpPr>
            <a:spLocks noGrp="1"/>
          </p:cNvSpPr>
          <p:nvPr>
            <p:ph type="title" hasCustomPrompt="1"/>
          </p:nvPr>
        </p:nvSpPr>
        <p:spPr>
          <a:xfrm>
            <a:off x="457200" y="273050"/>
            <a:ext cx="3008313" cy="1162050"/>
          </a:xfrm>
        </p:spPr>
        <p:txBody>
          <a:bodyPr anchor="b"/>
          <a:lstStyle>
            <a:lvl1pPr algn="l">
              <a:defRPr sz="2000" b="1"/>
            </a:lvl1pPr>
          </a:lstStyle>
          <a:p>
            <a:r>
              <a:rPr lang="pl-PL" smtClean="0"/>
              <a:t>Kliknij, aby edytować styl</a:t>
            </a:r>
            <a:endParaRPr lang="pl-PL"/>
          </a:p>
        </p:txBody>
      </p:sp>
      <p:sp>
        <p:nvSpPr>
          <p:cNvPr id="3" name="Symbol zastępczy zawartości 2"/>
          <p:cNvSpPr>
            <a:spLocks noGrp="1"/>
          </p:cNvSpPr>
          <p:nvPr>
            <p:ph idx="1" hasCustomPrompt="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l-PL" smtClean="0"/>
              <a:t>Kliknij, aby edytować style wzorca tekstu</a:t>
            </a:r>
            <a:endParaRPr lang="pl-PL" smtClean="0"/>
          </a:p>
          <a:p>
            <a:pPr lvl="1"/>
            <a:r>
              <a:rPr lang="pl-PL" smtClean="0"/>
              <a:t>Drugi poziom</a:t>
            </a:r>
            <a:endParaRPr lang="pl-PL" smtClean="0"/>
          </a:p>
          <a:p>
            <a:pPr lvl="2"/>
            <a:r>
              <a:rPr lang="pl-PL" smtClean="0"/>
              <a:t>Trzeci poziom</a:t>
            </a:r>
            <a:endParaRPr lang="pl-PL" smtClean="0"/>
          </a:p>
          <a:p>
            <a:pPr lvl="3"/>
            <a:r>
              <a:rPr lang="pl-PL" smtClean="0"/>
              <a:t>Czwarty poziom</a:t>
            </a:r>
            <a:endParaRPr lang="pl-PL" smtClean="0"/>
          </a:p>
          <a:p>
            <a:pPr lvl="4"/>
            <a:r>
              <a:rPr lang="pl-PL" smtClean="0"/>
              <a:t>Piąty poziom</a:t>
            </a:r>
            <a:endParaRPr lang="pl-PL"/>
          </a:p>
        </p:txBody>
      </p:sp>
      <p:sp>
        <p:nvSpPr>
          <p:cNvPr id="4" name="Symbol zastępczy tekstu 3"/>
          <p:cNvSpPr>
            <a:spLocks noGrp="1"/>
          </p:cNvSpPr>
          <p:nvPr>
            <p:ph type="body" sz="half" idx="2" hasCustomPrompt="1"/>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smtClean="0"/>
              <a:t>Kliknij, aby edytować style wzorca tekstu</a:t>
            </a:r>
            <a:endParaRPr lang="pl-PL" smtClean="0"/>
          </a:p>
        </p:txBody>
      </p:sp>
      <p:sp>
        <p:nvSpPr>
          <p:cNvPr id="5" name="Symbol zastępczy daty 4"/>
          <p:cNvSpPr>
            <a:spLocks noGrp="1"/>
          </p:cNvSpPr>
          <p:nvPr>
            <p:ph type="dt" sz="half" idx="10"/>
          </p:nvPr>
        </p:nvSpPr>
        <p:spPr/>
        <p:txBody>
          <a:bodyPr/>
          <a:lstStyle/>
          <a:p>
            <a:fld id="{66221E02-25CB-4963-84BC-0813985E7D90}" type="datetimeFigureOut">
              <a:rPr lang="pl-PL" smtClean="0"/>
            </a:fld>
            <a:endParaRPr lang="pl-PL"/>
          </a:p>
        </p:txBody>
      </p:sp>
      <p:sp>
        <p:nvSpPr>
          <p:cNvPr id="6" name="Symbol zastępczy stopki 5"/>
          <p:cNvSpPr>
            <a:spLocks noGrp="1"/>
          </p:cNvSpPr>
          <p:nvPr>
            <p:ph type="ftr" sz="quarter" idx="11"/>
          </p:nvPr>
        </p:nvSpPr>
        <p:spPr/>
        <p:txBody>
          <a:bodyPr/>
          <a:lstStyle/>
          <a:p>
            <a:endParaRPr lang="pl-PL"/>
          </a:p>
        </p:txBody>
      </p:sp>
      <p:sp>
        <p:nvSpPr>
          <p:cNvPr id="7" name="Symbol zastępczy numeru slajdu 6"/>
          <p:cNvSpPr>
            <a:spLocks noGrp="1"/>
          </p:cNvSpPr>
          <p:nvPr>
            <p:ph type="sldNum" sz="quarter" idx="12"/>
          </p:nvPr>
        </p:nvSpPr>
        <p:spPr/>
        <p:txBody>
          <a:bodyPr/>
          <a:lstStyle/>
          <a:p>
            <a:fld id="{589B7C76-EFF2-4CD8-A475-4750F11B4BC6}" type="slidenum">
              <a:rPr lang="pl-PL" smtClean="0"/>
            </a:fld>
            <a:endParaRPr lang="pl-PL"/>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az z podpisem">
    <p:spTree>
      <p:nvGrpSpPr>
        <p:cNvPr id="1" name=""/>
        <p:cNvGrpSpPr/>
        <p:nvPr/>
      </p:nvGrpSpPr>
      <p:grpSpPr>
        <a:xfrm>
          <a:off x="0" y="0"/>
          <a:ext cx="0" cy="0"/>
          <a:chOff x="0" y="0"/>
          <a:chExt cx="0" cy="0"/>
        </a:xfrm>
      </p:grpSpPr>
      <p:sp>
        <p:nvSpPr>
          <p:cNvPr id="2" name="Tytuł 1"/>
          <p:cNvSpPr>
            <a:spLocks noGrp="1"/>
          </p:cNvSpPr>
          <p:nvPr>
            <p:ph type="title" hasCustomPrompt="1"/>
          </p:nvPr>
        </p:nvSpPr>
        <p:spPr>
          <a:xfrm>
            <a:off x="1792288" y="4800600"/>
            <a:ext cx="5486400" cy="566738"/>
          </a:xfrm>
        </p:spPr>
        <p:txBody>
          <a:bodyPr anchor="b"/>
          <a:lstStyle>
            <a:lvl1pPr algn="l">
              <a:defRPr sz="2000" b="1"/>
            </a:lvl1pPr>
          </a:lstStyle>
          <a:p>
            <a:r>
              <a:rPr lang="pl-PL" smtClean="0"/>
              <a:t>Kliknij, aby edytować styl</a:t>
            </a:r>
            <a:endParaRPr lang="pl-PL"/>
          </a:p>
        </p:txBody>
      </p:sp>
      <p:sp>
        <p:nvSpPr>
          <p:cNvPr id="3" name="Symbol zastępczy obrazu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pl-PL"/>
          </a:p>
        </p:txBody>
      </p:sp>
      <p:sp>
        <p:nvSpPr>
          <p:cNvPr id="4" name="Symbol zastępczy tekstu 3"/>
          <p:cNvSpPr>
            <a:spLocks noGrp="1"/>
          </p:cNvSpPr>
          <p:nvPr>
            <p:ph type="body" sz="half" idx="2" hasCustomPrompt="1"/>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smtClean="0"/>
              <a:t>Kliknij, aby edytować style wzorca tekstu</a:t>
            </a:r>
            <a:endParaRPr lang="pl-PL" smtClean="0"/>
          </a:p>
        </p:txBody>
      </p:sp>
      <p:sp>
        <p:nvSpPr>
          <p:cNvPr id="5" name="Symbol zastępczy daty 4"/>
          <p:cNvSpPr>
            <a:spLocks noGrp="1"/>
          </p:cNvSpPr>
          <p:nvPr>
            <p:ph type="dt" sz="half" idx="10"/>
          </p:nvPr>
        </p:nvSpPr>
        <p:spPr/>
        <p:txBody>
          <a:bodyPr/>
          <a:lstStyle/>
          <a:p>
            <a:fld id="{66221E02-25CB-4963-84BC-0813985E7D90}" type="datetimeFigureOut">
              <a:rPr lang="pl-PL" smtClean="0"/>
            </a:fld>
            <a:endParaRPr lang="pl-PL"/>
          </a:p>
        </p:txBody>
      </p:sp>
      <p:sp>
        <p:nvSpPr>
          <p:cNvPr id="6" name="Symbol zastępczy stopki 5"/>
          <p:cNvSpPr>
            <a:spLocks noGrp="1"/>
          </p:cNvSpPr>
          <p:nvPr>
            <p:ph type="ftr" sz="quarter" idx="11"/>
          </p:nvPr>
        </p:nvSpPr>
        <p:spPr/>
        <p:txBody>
          <a:bodyPr/>
          <a:lstStyle/>
          <a:p>
            <a:endParaRPr lang="pl-PL"/>
          </a:p>
        </p:txBody>
      </p:sp>
      <p:sp>
        <p:nvSpPr>
          <p:cNvPr id="7" name="Symbol zastępczy numeru slajdu 6"/>
          <p:cNvSpPr>
            <a:spLocks noGrp="1"/>
          </p:cNvSpPr>
          <p:nvPr>
            <p:ph type="sldNum" sz="quarter" idx="12"/>
          </p:nvPr>
        </p:nvSpPr>
        <p:spPr/>
        <p:txBody>
          <a:bodyPr/>
          <a:lstStyle/>
          <a:p>
            <a:fld id="{589B7C76-EFF2-4CD8-A475-4750F11B4BC6}" type="slidenum">
              <a:rPr lang="pl-PL" smtClean="0"/>
            </a:fld>
            <a:endParaRPr lang="pl-PL"/>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2" Type="http://schemas.openxmlformats.org/officeDocument/2006/relationships/theme" Target="../theme/theme1.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ymbol zastępczy tytułu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pl-PL" smtClean="0"/>
              <a:t>Kliknij, aby edytować styl</a:t>
            </a:r>
            <a:endParaRPr lang="pl-PL"/>
          </a:p>
        </p:txBody>
      </p:sp>
      <p:sp>
        <p:nvSpPr>
          <p:cNvPr id="3" name="Symbol zastępczy tekstu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pl-PL" smtClean="0"/>
              <a:t>Kliknij, aby edytować style wzorca tekstu</a:t>
            </a:r>
            <a:endParaRPr lang="pl-PL" smtClean="0"/>
          </a:p>
          <a:p>
            <a:pPr lvl="1"/>
            <a:r>
              <a:rPr lang="pl-PL" smtClean="0"/>
              <a:t>Drugi poziom</a:t>
            </a:r>
            <a:endParaRPr lang="pl-PL" smtClean="0"/>
          </a:p>
          <a:p>
            <a:pPr lvl="2"/>
            <a:r>
              <a:rPr lang="pl-PL" smtClean="0"/>
              <a:t>Trzeci poziom</a:t>
            </a:r>
            <a:endParaRPr lang="pl-PL" smtClean="0"/>
          </a:p>
          <a:p>
            <a:pPr lvl="3"/>
            <a:r>
              <a:rPr lang="pl-PL" smtClean="0"/>
              <a:t>Czwarty poziom</a:t>
            </a:r>
            <a:endParaRPr lang="pl-PL" smtClean="0"/>
          </a:p>
          <a:p>
            <a:pPr lvl="4"/>
            <a:r>
              <a:rPr lang="pl-PL" smtClean="0"/>
              <a:t>Piąty poziom</a:t>
            </a:r>
            <a:endParaRPr lang="pl-PL"/>
          </a:p>
        </p:txBody>
      </p:sp>
      <p:sp>
        <p:nvSpPr>
          <p:cNvPr id="4" name="Symbol zastępczy daty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6221E02-25CB-4963-84BC-0813985E7D90}" type="datetimeFigureOut">
              <a:rPr lang="pl-PL" smtClean="0"/>
            </a:fld>
            <a:endParaRPr lang="pl-PL"/>
          </a:p>
        </p:txBody>
      </p:sp>
      <p:sp>
        <p:nvSpPr>
          <p:cNvPr id="5" name="Symbol zastępczy stopki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pl-PL"/>
          </a:p>
        </p:txBody>
      </p:sp>
      <p:sp>
        <p:nvSpPr>
          <p:cNvPr id="6" name="Symbol zastępczy numeru slajdu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89B7C76-EFF2-4CD8-A475-4750F11B4BC6}" type="slidenum">
              <a:rPr lang="pl-PL" smtClean="0"/>
            </a:fld>
            <a:endParaRPr lang="pl-PL"/>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image" Target="../media/image1.png"/><Relationship Id="rId1" Type="http://schemas.openxmlformats.org/officeDocument/2006/relationships/hyperlink" Target="https://www.ur.edu.pl/pl/" TargetMode="Externa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6" Type="http://schemas.openxmlformats.org/officeDocument/2006/relationships/slideLayout" Target="../slideLayouts/slideLayout2.xml"/><Relationship Id="rId5" Type="http://schemas.openxmlformats.org/officeDocument/2006/relationships/hyperlink" Target="https://www.diki.pl/slownik-niemieckiego" TargetMode="External"/><Relationship Id="rId4" Type="http://schemas.openxmlformats.org/officeDocument/2006/relationships/hyperlink" Target="https://www.polish-online.com/polen/staedte/biskupin.php" TargetMode="External"/><Relationship Id="rId3" Type="http://schemas.openxmlformats.org/officeDocument/2006/relationships/hyperlink" Target="https://ewaway.pl/wp-content/uploads/2020/05/Biskupin_mapa2_dot.png" TargetMode="External"/><Relationship Id="rId2" Type="http://schemas.openxmlformats.org/officeDocument/2006/relationships/hyperlink" Target="https://www.pctesin.cz/platforma_edukacyjna/images/images/dawne_dzieje_3.png" TargetMode="External"/><Relationship Id="rId1" Type="http://schemas.openxmlformats.org/officeDocument/2006/relationships/hyperlink" Target="https://de.wikipedia.org/wiki/Biskupin_(pr%C3%A4historisches_Dorf)" TargetMode="Externa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2.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3.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5.jpeg"/><Relationship Id="rId1" Type="http://schemas.openxmlformats.org/officeDocument/2006/relationships/image" Target="../media/image4.jpeg"/></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7.jpeg"/><Relationship Id="rId1" Type="http://schemas.openxmlformats.org/officeDocument/2006/relationships/image" Target="../media/image6.jpe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ctrTitle"/>
          </p:nvPr>
        </p:nvSpPr>
        <p:spPr/>
        <p:txBody>
          <a:bodyPr/>
          <a:lstStyle/>
          <a:p>
            <a:r>
              <a:rPr lang="pl-PL" b="1" i="1" dirty="0" smtClean="0"/>
              <a:t>Biskupin</a:t>
            </a:r>
            <a:br>
              <a:rPr lang="pl-PL" b="1" i="1" dirty="0" smtClean="0"/>
            </a:br>
            <a:r>
              <a:rPr lang="de-DE" b="1" i="1" dirty="0" smtClean="0">
                <a:sym typeface="+mn-ea"/>
              </a:rPr>
              <a:t>ein prähistorisches Dorf </a:t>
            </a:r>
            <a:r>
              <a:rPr lang="pl-PL" b="1" i="1" dirty="0" smtClean="0"/>
              <a:t> </a:t>
            </a:r>
            <a:endParaRPr lang="pl-PL" b="1" i="1" dirty="0"/>
          </a:p>
        </p:txBody>
      </p:sp>
      <p:sp>
        <p:nvSpPr>
          <p:cNvPr id="3" name="Podtytuł 2"/>
          <p:cNvSpPr>
            <a:spLocks noGrp="1"/>
          </p:cNvSpPr>
          <p:nvPr>
            <p:ph type="subTitle" idx="1"/>
          </p:nvPr>
        </p:nvSpPr>
        <p:spPr>
          <a:xfrm>
            <a:off x="5508104" y="188640"/>
            <a:ext cx="3419872" cy="908720"/>
          </a:xfrm>
        </p:spPr>
        <p:txBody>
          <a:bodyPr>
            <a:normAutofit/>
          </a:bodyPr>
          <a:lstStyle/>
          <a:p>
            <a:r>
              <a:rPr lang="de-DE" sz="2400" dirty="0" smtClean="0">
                <a:solidFill>
                  <a:schemeClr val="tx1"/>
                </a:solidFill>
              </a:rPr>
              <a:t>Universität Rzeszów Fakultät für Archäologie</a:t>
            </a:r>
            <a:endParaRPr lang="pl-PL" sz="2400" dirty="0">
              <a:solidFill>
                <a:schemeClr val="tx1"/>
              </a:solidFill>
            </a:endParaRPr>
          </a:p>
        </p:txBody>
      </p:sp>
      <p:sp>
        <p:nvSpPr>
          <p:cNvPr id="4" name="Pole tekstowe 3"/>
          <p:cNvSpPr txBox="1"/>
          <p:nvPr/>
        </p:nvSpPr>
        <p:spPr>
          <a:xfrm>
            <a:off x="5004048" y="4653136"/>
            <a:ext cx="3888432" cy="1568450"/>
          </a:xfrm>
          <a:prstGeom prst="rect">
            <a:avLst/>
          </a:prstGeom>
          <a:noFill/>
        </p:spPr>
        <p:txBody>
          <a:bodyPr wrap="square" rtlCol="0">
            <a:spAutoFit/>
          </a:bodyPr>
          <a:lstStyle/>
          <a:p>
            <a:r>
              <a:rPr lang="pl-PL" sz="2400" dirty="0" smtClean="0"/>
              <a:t>Bearbeitet von: </a:t>
            </a:r>
            <a:endParaRPr lang="pl-PL" sz="2400" dirty="0" smtClean="0"/>
          </a:p>
          <a:p>
            <a:r>
              <a:rPr lang="pl-PL" sz="2400" dirty="0" smtClean="0"/>
              <a:t>Tomasz Magdziarz</a:t>
            </a:r>
            <a:endParaRPr lang="pl-PL" sz="2400" dirty="0" smtClean="0"/>
          </a:p>
          <a:p>
            <a:r>
              <a:rPr lang="de-DE" altLang="pl-PL" sz="2400" dirty="0" smtClean="0">
                <a:latin typeface="Calibri" panose="020F0502020204030204" pitchFamily="34" charset="0"/>
              </a:rPr>
              <a:t>Student des 1. Studienjahres</a:t>
            </a:r>
            <a:endParaRPr lang="pl-PL" sz="2400" dirty="0" smtClean="0"/>
          </a:p>
          <a:p>
            <a:r>
              <a:rPr lang="de-DE" altLang="pl-PL" sz="2400" dirty="0" smtClean="0">
                <a:latin typeface="Calibri" panose="020F0502020204030204" pitchFamily="34" charset="0"/>
              </a:rPr>
              <a:t>Stj. 2023-24</a:t>
            </a:r>
            <a:endParaRPr lang="de-DE" altLang="pl-PL" sz="2400" dirty="0" smtClean="0">
              <a:latin typeface="Calibri" panose="020F0502020204030204" pitchFamily="34" charset="0"/>
            </a:endParaRPr>
          </a:p>
        </p:txBody>
      </p:sp>
      <p:pic>
        <p:nvPicPr>
          <p:cNvPr id="4098" name="Picture 2" descr="Uniwersytet Rzeszowski">
            <a:hlinkClick r:id="rId1" tooltip="Uniwersytet Rzeszowski"/>
          </p:cNvPr>
          <p:cNvPicPr>
            <a:picLocks noChangeAspect="1" noChangeArrowheads="1"/>
          </p:cNvPicPr>
          <p:nvPr/>
        </p:nvPicPr>
        <p:blipFill>
          <a:blip r:embed="rId2" cstate="print"/>
          <a:srcRect/>
          <a:stretch>
            <a:fillRect/>
          </a:stretch>
        </p:blipFill>
        <p:spPr bwMode="auto">
          <a:xfrm>
            <a:off x="0" y="0"/>
            <a:ext cx="2016224" cy="2016227"/>
          </a:xfrm>
          <a:prstGeom prst="rect">
            <a:avLst/>
          </a:prstGeom>
          <a:noFill/>
        </p:spPr>
      </p:pic>
      <p:sp>
        <p:nvSpPr>
          <p:cNvPr id="4100" name="Rectangle 4"/>
          <p:cNvSpPr>
            <a:spLocks noChangeArrowheads="1"/>
          </p:cNvSpPr>
          <p:nvPr/>
        </p:nvSpPr>
        <p:spPr bwMode="auto">
          <a:xfrm>
            <a:off x="0" y="0"/>
            <a:ext cx="1646238" cy="0"/>
          </a:xfrm>
          <a:prstGeom prst="rect">
            <a:avLst/>
          </a:prstGeom>
          <a:solidFill>
            <a:srgbClr val="F3F3F3"/>
          </a:solidFill>
          <a:ln w="9525">
            <a:noFill/>
            <a:miter lim="800000"/>
          </a:ln>
          <a:effectLst/>
        </p:spPr>
        <p:txBody>
          <a:bodyPr vert="horz" wrap="none" lIns="0" tIns="0" rIns="0" bIns="0" numCol="1" anchor="ctr" anchorCtr="0" compatLnSpc="1">
            <a:spAutoFit/>
          </a:bodyPr>
          <a:lstStyle/>
          <a:p>
            <a:pPr marL="0" marR="0" lvl="0" indent="0" algn="l" defTabSz="914400" rtl="0" eaLnBrk="1" fontAlgn="base" latinLnBrk="0" hangingPunct="1">
              <a:lnSpc>
                <a:spcPct val="100000"/>
              </a:lnSpc>
              <a:spcBef>
                <a:spcPct val="0"/>
              </a:spcBef>
              <a:spcAft>
                <a:spcPct val="0"/>
              </a:spcAft>
              <a:buClrTx/>
              <a:buSzTx/>
              <a:buFontTx/>
              <a:buNone/>
            </a:pPr>
            <a:br>
              <a:rPr kumimoji="0" lang="pl-PL" sz="1800" b="0" i="0" u="none" strike="noStrike" cap="none" normalizeH="0" baseline="0" dirty="0" smtClean="0">
                <a:ln>
                  <a:noFill/>
                </a:ln>
                <a:solidFill>
                  <a:srgbClr val="2F2F2F"/>
                </a:solidFill>
                <a:effectLst/>
                <a:latin typeface="OpenSans"/>
                <a:cs typeface="Arial" panose="020B0604020202020204" pitchFamily="34" charset="0"/>
              </a:rPr>
            </a:br>
            <a:endParaRPr kumimoji="0" lang="pl-PL" sz="1800" b="0" i="0" u="none" strike="noStrike" cap="none" normalizeH="0" baseline="0" dirty="0" smtClean="0">
              <a:ln>
                <a:noFill/>
              </a:ln>
              <a:solidFill>
                <a:schemeClr val="tx1"/>
              </a:solidFill>
              <a:effectLst/>
              <a:latin typeface="Arial" panose="020B0604020202020204" pitchFamily="34" charset="0"/>
              <a:cs typeface="Arial" panose="020B0604020202020204" pitchFamily="34"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idx="1"/>
          </p:nvPr>
        </p:nvSpPr>
        <p:spPr>
          <a:xfrm>
            <a:off x="395536" y="188640"/>
            <a:ext cx="8229600" cy="6192688"/>
          </a:xfrm>
        </p:spPr>
        <p:txBody>
          <a:bodyPr>
            <a:normAutofit fontScale="92500" lnSpcReduction="10000"/>
          </a:bodyPr>
          <a:lstStyle/>
          <a:p>
            <a:r>
              <a:rPr lang="pl-PL" sz="2200" dirty="0" smtClean="0"/>
              <a:t>die </a:t>
            </a:r>
            <a:r>
              <a:rPr lang="pl-PL" sz="2200" dirty="0" smtClean="0"/>
              <a:t>Brücke </a:t>
            </a:r>
            <a:r>
              <a:rPr lang="pl-PL" sz="2200" dirty="0" smtClean="0"/>
              <a:t>– most</a:t>
            </a:r>
            <a:endParaRPr lang="pl-PL" sz="2200" dirty="0" smtClean="0"/>
          </a:p>
          <a:p>
            <a:r>
              <a:rPr lang="de-DE" sz="2200" dirty="0" smtClean="0">
                <a:latin typeface="Calibri" panose="020F0502020204030204" pitchFamily="34" charset="0"/>
              </a:rPr>
              <a:t>die Innenbauten</a:t>
            </a:r>
            <a:r>
              <a:rPr lang="pl-PL" altLang="de-DE" sz="2200" dirty="0" smtClean="0">
                <a:latin typeface="Calibri" panose="020F0502020204030204" pitchFamily="34" charset="0"/>
              </a:rPr>
              <a:t>-</a:t>
            </a:r>
            <a:r>
              <a:rPr lang="de-DE" sz="2200" dirty="0" smtClean="0">
                <a:latin typeface="Calibri" panose="020F0502020204030204" pitchFamily="34" charset="0"/>
              </a:rPr>
              <a:t> zabu</a:t>
            </a:r>
            <a:r>
              <a:rPr lang="pl-PL" altLang="de-DE" sz="2200" dirty="0" smtClean="0">
                <a:latin typeface="Calibri" panose="020F0502020204030204" pitchFamily="34" charset="0"/>
              </a:rPr>
              <a:t>d</a:t>
            </a:r>
            <a:r>
              <a:rPr lang="de-DE" sz="2200" dirty="0" smtClean="0">
                <a:latin typeface="Calibri" panose="020F0502020204030204" pitchFamily="34" charset="0"/>
              </a:rPr>
              <a:t>owania wewn</a:t>
            </a:r>
            <a:r>
              <a:rPr lang="pl-PL" altLang="de-DE" sz="2200" dirty="0" smtClean="0">
                <a:latin typeface="Calibri" panose="020F0502020204030204" pitchFamily="34" charset="0"/>
              </a:rPr>
              <a:t>ę</a:t>
            </a:r>
            <a:r>
              <a:rPr lang="de-DE" sz="2200" dirty="0" smtClean="0">
                <a:latin typeface="Calibri" panose="020F0502020204030204" pitchFamily="34" charset="0"/>
              </a:rPr>
              <a:t>trzne</a:t>
            </a:r>
            <a:endParaRPr lang="de-DE" sz="2200" dirty="0" smtClean="0">
              <a:latin typeface="Calibri" panose="020F0502020204030204" pitchFamily="34" charset="0"/>
            </a:endParaRPr>
          </a:p>
          <a:p>
            <a:r>
              <a:rPr lang="pl-PL" sz="2200" dirty="0" smtClean="0"/>
              <a:t>der </a:t>
            </a:r>
            <a:r>
              <a:rPr lang="pl-PL" sz="2200" dirty="0" smtClean="0"/>
              <a:t>Durchschnitt </a:t>
            </a:r>
            <a:r>
              <a:rPr lang="pl-PL" sz="2200" dirty="0" smtClean="0"/>
              <a:t>– średnia</a:t>
            </a:r>
            <a:endParaRPr lang="pl-PL" sz="2200" dirty="0" smtClean="0"/>
          </a:p>
          <a:p>
            <a:r>
              <a:rPr lang="pl-PL" sz="2200" dirty="0" smtClean="0"/>
              <a:t>das </a:t>
            </a:r>
            <a:r>
              <a:rPr lang="pl-PL" sz="2200" dirty="0" smtClean="0"/>
              <a:t>Seeufer </a:t>
            </a:r>
            <a:r>
              <a:rPr lang="pl-PL" sz="2200" dirty="0" smtClean="0"/>
              <a:t>– brzeg</a:t>
            </a:r>
            <a:endParaRPr lang="pl-PL" sz="2200" dirty="0" smtClean="0"/>
          </a:p>
          <a:p>
            <a:r>
              <a:rPr lang="pl-PL" altLang="de-DE" sz="2200" dirty="0" smtClean="0"/>
              <a:t>die </a:t>
            </a:r>
            <a:r>
              <a:rPr lang="de-DE" sz="2200" dirty="0" smtClean="0"/>
              <a:t>Blockhausbauweise</a:t>
            </a:r>
            <a:r>
              <a:rPr lang="pl-PL" sz="2200" dirty="0" smtClean="0"/>
              <a:t> – b</a:t>
            </a:r>
            <a:r>
              <a:rPr lang="pl-PL" sz="2200" dirty="0" smtClean="0"/>
              <a:t>udowa domu z bali</a:t>
            </a:r>
            <a:endParaRPr lang="pl-PL" sz="2200" dirty="0" smtClean="0"/>
          </a:p>
          <a:p>
            <a:r>
              <a:rPr lang="pl-PL" sz="2200" dirty="0" smtClean="0"/>
              <a:t>das Holzhaus – drewniany dom</a:t>
            </a:r>
            <a:endParaRPr lang="pl-PL" sz="2200" dirty="0" smtClean="0"/>
          </a:p>
          <a:p>
            <a:r>
              <a:rPr lang="de-DE" sz="2200" dirty="0" smtClean="0"/>
              <a:t>die </a:t>
            </a:r>
            <a:r>
              <a:rPr lang="de-DE" sz="2200" dirty="0" smtClean="0"/>
              <a:t>Parallele</a:t>
            </a:r>
            <a:r>
              <a:rPr lang="pl-PL" sz="2200" dirty="0" smtClean="0"/>
              <a:t> </a:t>
            </a:r>
            <a:r>
              <a:rPr lang="pl-PL" sz="2200" dirty="0" smtClean="0"/>
              <a:t>– równoległa</a:t>
            </a:r>
            <a:endParaRPr lang="pl-PL" sz="2200" dirty="0" smtClean="0"/>
          </a:p>
          <a:p>
            <a:r>
              <a:rPr lang="de-DE" sz="2200" dirty="0" smtClean="0"/>
              <a:t>die </a:t>
            </a:r>
            <a:r>
              <a:rPr lang="de-DE" sz="2200" dirty="0" smtClean="0"/>
              <a:t>Zeile</a:t>
            </a:r>
            <a:r>
              <a:rPr lang="pl-PL" sz="2200" dirty="0" smtClean="0"/>
              <a:t> </a:t>
            </a:r>
            <a:r>
              <a:rPr lang="pl-PL" sz="2200" dirty="0" smtClean="0"/>
              <a:t>– linia</a:t>
            </a:r>
            <a:endParaRPr lang="pl-PL" sz="2200" dirty="0" smtClean="0"/>
          </a:p>
          <a:p>
            <a:r>
              <a:rPr lang="pl-PL" altLang="de-DE" sz="2200" dirty="0" smtClean="0"/>
              <a:t>g</a:t>
            </a:r>
            <a:r>
              <a:rPr lang="de-DE" sz="2200" dirty="0" smtClean="0"/>
              <a:t>leich</a:t>
            </a:r>
            <a:r>
              <a:rPr lang="pl-PL" sz="2200" dirty="0" smtClean="0"/>
              <a:t> – </a:t>
            </a:r>
            <a:r>
              <a:rPr lang="pl-PL" sz="2200" dirty="0" smtClean="0"/>
              <a:t>nawet</a:t>
            </a:r>
            <a:endParaRPr lang="pl-PL" sz="2200" dirty="0" smtClean="0"/>
          </a:p>
          <a:p>
            <a:r>
              <a:rPr lang="de-DE" sz="2200" dirty="0" smtClean="0"/>
              <a:t>die </a:t>
            </a:r>
            <a:r>
              <a:rPr lang="de-DE" sz="2200" dirty="0" smtClean="0"/>
              <a:t>Südseite</a:t>
            </a:r>
            <a:r>
              <a:rPr lang="pl-PL" sz="2200" dirty="0" smtClean="0"/>
              <a:t> </a:t>
            </a:r>
            <a:r>
              <a:rPr lang="pl-PL" sz="2200" dirty="0" smtClean="0"/>
              <a:t>–  strona południowa</a:t>
            </a:r>
            <a:endParaRPr lang="pl-PL" sz="2200" dirty="0" smtClean="0"/>
          </a:p>
          <a:p>
            <a:r>
              <a:rPr lang="de-DE" sz="2200" dirty="0" smtClean="0"/>
              <a:t>der </a:t>
            </a:r>
            <a:r>
              <a:rPr lang="de-DE" sz="2200" dirty="0" smtClean="0"/>
              <a:t>Vorraum</a:t>
            </a:r>
            <a:r>
              <a:rPr lang="pl-PL" sz="2200" dirty="0" smtClean="0"/>
              <a:t> </a:t>
            </a:r>
            <a:r>
              <a:rPr lang="pl-PL" sz="2200" dirty="0" smtClean="0"/>
              <a:t>– przedpokój</a:t>
            </a:r>
            <a:endParaRPr lang="pl-PL" sz="2200" dirty="0" smtClean="0"/>
          </a:p>
          <a:p>
            <a:r>
              <a:rPr lang="pl-PL" altLang="de-DE" sz="2200" dirty="0" smtClean="0"/>
              <a:t>das </a:t>
            </a:r>
            <a:r>
              <a:rPr lang="de-DE" sz="2200" dirty="0" smtClean="0"/>
              <a:t>Siedlungsbild</a:t>
            </a:r>
            <a:r>
              <a:rPr lang="pl-PL" sz="2200" dirty="0" smtClean="0"/>
              <a:t> – </a:t>
            </a:r>
            <a:r>
              <a:rPr lang="pl-PL" sz="2200" dirty="0" smtClean="0"/>
              <a:t>z</a:t>
            </a:r>
            <a:r>
              <a:rPr lang="pl-PL" sz="2200" dirty="0" smtClean="0"/>
              <a:t>djęcie </a:t>
            </a:r>
            <a:r>
              <a:rPr lang="pl-PL" sz="2200" dirty="0" smtClean="0"/>
              <a:t>osady</a:t>
            </a:r>
            <a:endParaRPr lang="pl-PL" sz="2200" dirty="0" smtClean="0"/>
          </a:p>
          <a:p>
            <a:r>
              <a:rPr lang="pl-PL" altLang="de-DE" sz="2200" dirty="0" smtClean="0"/>
              <a:t>die </a:t>
            </a:r>
            <a:r>
              <a:rPr lang="de-DE" sz="2200" dirty="0" smtClean="0"/>
              <a:t>Schutzwallanlage</a:t>
            </a:r>
            <a:r>
              <a:rPr lang="pl-PL" sz="2200" dirty="0" smtClean="0"/>
              <a:t> – system ścian ochronnych</a:t>
            </a:r>
            <a:endParaRPr lang="pl-PL" sz="2200" dirty="0" smtClean="0"/>
          </a:p>
          <a:p>
            <a:r>
              <a:rPr lang="de-DE" sz="2200" dirty="0" smtClean="0"/>
              <a:t>das </a:t>
            </a:r>
            <a:r>
              <a:rPr lang="de-DE" sz="2200" dirty="0" smtClean="0"/>
              <a:t>Wohnhaus</a:t>
            </a:r>
            <a:r>
              <a:rPr lang="pl-PL" sz="2200" dirty="0" smtClean="0"/>
              <a:t> – dom mieszkalny</a:t>
            </a:r>
            <a:endParaRPr lang="pl-PL" sz="2200" dirty="0" smtClean="0"/>
          </a:p>
          <a:p>
            <a:r>
              <a:rPr lang="de-DE" sz="2200" dirty="0" smtClean="0"/>
              <a:t>die </a:t>
            </a:r>
            <a:r>
              <a:rPr lang="de-DE" sz="2200" dirty="0" smtClean="0"/>
              <a:t>Veranschaulichung</a:t>
            </a:r>
            <a:r>
              <a:rPr lang="pl-PL" sz="2200" dirty="0" smtClean="0"/>
              <a:t> – wizualizacja</a:t>
            </a:r>
            <a:endParaRPr lang="pl-PL" sz="2200" dirty="0" smtClean="0"/>
          </a:p>
          <a:p>
            <a:r>
              <a:rPr lang="de-DE" sz="2200" dirty="0" smtClean="0"/>
              <a:t>die </a:t>
            </a:r>
            <a:r>
              <a:rPr lang="de-DE" sz="2200" dirty="0" smtClean="0"/>
              <a:t>Bebauung</a:t>
            </a:r>
            <a:r>
              <a:rPr lang="pl-PL" sz="2200" dirty="0" smtClean="0"/>
              <a:t> – zabudowa</a:t>
            </a:r>
            <a:endParaRPr lang="pl-PL" sz="2200" dirty="0" smtClean="0"/>
          </a:p>
          <a:p>
            <a:r>
              <a:rPr lang="de-DE" sz="2200" dirty="0" smtClean="0"/>
              <a:t>das </a:t>
            </a:r>
            <a:r>
              <a:rPr lang="de-DE" sz="2200" dirty="0" smtClean="0"/>
              <a:t>Gelände</a:t>
            </a:r>
            <a:r>
              <a:rPr lang="pl-PL" sz="2200" dirty="0" smtClean="0"/>
              <a:t> –  teren</a:t>
            </a:r>
            <a:endParaRPr lang="pl-PL" sz="2200" dirty="0" smtClean="0"/>
          </a:p>
          <a:p>
            <a:r>
              <a:rPr lang="de-DE" sz="2200" dirty="0" smtClean="0"/>
              <a:t>die </a:t>
            </a:r>
            <a:r>
              <a:rPr lang="de-DE" sz="2200" dirty="0" smtClean="0"/>
              <a:t>Steinzeit</a:t>
            </a:r>
            <a:r>
              <a:rPr lang="pl-PL" sz="2200" dirty="0" smtClean="0"/>
              <a:t> –  epoka kamienia</a:t>
            </a:r>
            <a:endParaRPr lang="pl-PL" sz="2200" dirty="0" smtClean="0"/>
          </a:p>
          <a:p>
            <a:endParaRPr lang="pl-PL" sz="1800" dirty="0" smtClean="0"/>
          </a:p>
          <a:p>
            <a:pPr>
              <a:buNone/>
            </a:pPr>
            <a:endParaRPr lang="pl-PL" sz="1800" dirty="0" smtClean="0"/>
          </a:p>
          <a:p>
            <a:endParaRPr lang="pl-PL" sz="1800" dirty="0" smtClean="0"/>
          </a:p>
          <a:p>
            <a:endParaRPr lang="pl-PL" sz="1800" dirty="0" smtClean="0"/>
          </a:p>
          <a:p>
            <a:endParaRPr lang="pl-PL" sz="1800" dirty="0" smtClean="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ytuł 1"/>
          <p:cNvSpPr>
            <a:spLocks noGrp="1"/>
          </p:cNvSpPr>
          <p:nvPr>
            <p:ph idx="1"/>
          </p:nvPr>
        </p:nvSpPr>
        <p:spPr>
          <a:xfrm>
            <a:off x="395536" y="332656"/>
            <a:ext cx="8229600" cy="5256584"/>
          </a:xfrm>
        </p:spPr>
        <p:txBody>
          <a:bodyPr>
            <a:normAutofit/>
          </a:bodyPr>
          <a:lstStyle/>
          <a:p>
            <a:r>
              <a:rPr lang="de-DE" sz="2400" dirty="0" smtClean="0"/>
              <a:t>das </a:t>
            </a:r>
            <a:r>
              <a:rPr lang="de-DE" sz="2400" dirty="0" smtClean="0"/>
              <a:t>Mittelalter</a:t>
            </a:r>
            <a:r>
              <a:rPr lang="pl-PL" sz="2400" dirty="0" smtClean="0"/>
              <a:t> – średniowiecze</a:t>
            </a:r>
            <a:endParaRPr lang="pl-PL" sz="2400" dirty="0" smtClean="0"/>
          </a:p>
          <a:p>
            <a:r>
              <a:rPr lang="pl-PL" sz="2400" dirty="0" smtClean="0"/>
              <a:t>der Museumspädagoge – </a:t>
            </a:r>
            <a:r>
              <a:rPr lang="pl-PL" sz="2400" dirty="0" smtClean="0"/>
              <a:t>edukator </a:t>
            </a:r>
            <a:r>
              <a:rPr lang="pl-PL" sz="2400" dirty="0" smtClean="0"/>
              <a:t>muzealny</a:t>
            </a:r>
            <a:endParaRPr lang="pl-PL" sz="2400" dirty="0" smtClean="0"/>
          </a:p>
          <a:p>
            <a:r>
              <a:rPr lang="pl-PL" altLang="de-DE" sz="2400" dirty="0" smtClean="0"/>
              <a:t>r</a:t>
            </a:r>
            <a:r>
              <a:rPr lang="de-DE" sz="2400" dirty="0" smtClean="0"/>
              <a:t>egelmäßig</a:t>
            </a:r>
            <a:r>
              <a:rPr lang="pl-PL" sz="2400" dirty="0" smtClean="0"/>
              <a:t> – </a:t>
            </a:r>
            <a:r>
              <a:rPr lang="pl-PL" sz="2400" dirty="0" smtClean="0"/>
              <a:t>regularny</a:t>
            </a:r>
            <a:endParaRPr lang="pl-PL" sz="2400" dirty="0" smtClean="0"/>
          </a:p>
          <a:p>
            <a:r>
              <a:rPr lang="pl-PL" altLang="de-DE" sz="2400" dirty="0" smtClean="0"/>
              <a:t>das </a:t>
            </a:r>
            <a:r>
              <a:rPr lang="de-DE" sz="2400" dirty="0" smtClean="0"/>
              <a:t>Museumsgelände</a:t>
            </a:r>
            <a:r>
              <a:rPr lang="pl-PL" sz="2400" dirty="0" smtClean="0"/>
              <a:t> – </a:t>
            </a:r>
            <a:r>
              <a:rPr lang="pl-PL" sz="2400" dirty="0" smtClean="0"/>
              <a:t>teren </a:t>
            </a:r>
            <a:r>
              <a:rPr lang="pl-PL" sz="2400" dirty="0" smtClean="0"/>
              <a:t>muzeum</a:t>
            </a:r>
            <a:endParaRPr lang="pl-PL" sz="2400" dirty="0" smtClean="0"/>
          </a:p>
          <a:p>
            <a:r>
              <a:rPr lang="de-DE" sz="2400" dirty="0" smtClean="0"/>
              <a:t>d</a:t>
            </a:r>
            <a:r>
              <a:rPr lang="pl-PL" altLang="de-DE" sz="2400" dirty="0" smtClean="0"/>
              <a:t>ie</a:t>
            </a:r>
            <a:r>
              <a:rPr lang="de-DE" sz="2400" dirty="0" smtClean="0"/>
              <a:t> </a:t>
            </a:r>
            <a:r>
              <a:rPr lang="de-DE" sz="2400" dirty="0" smtClean="0"/>
              <a:t>Kelte</a:t>
            </a:r>
            <a:r>
              <a:rPr lang="pl-PL" sz="2400" dirty="0" smtClean="0"/>
              <a:t>n – Celtowie</a:t>
            </a:r>
            <a:endParaRPr lang="pl-PL" sz="2400" dirty="0" smtClean="0"/>
          </a:p>
          <a:p>
            <a:r>
              <a:rPr lang="de-DE" sz="2400" dirty="0" smtClean="0"/>
              <a:t>der </a:t>
            </a:r>
            <a:r>
              <a:rPr lang="de-DE" sz="2400" dirty="0" smtClean="0"/>
              <a:t>Wikinger</a:t>
            </a:r>
            <a:r>
              <a:rPr lang="pl-PL" sz="2400" dirty="0" smtClean="0"/>
              <a:t> – wiking</a:t>
            </a:r>
            <a:endParaRPr lang="pl-PL" sz="2400" dirty="0" smtClean="0"/>
          </a:p>
          <a:p>
            <a:r>
              <a:rPr lang="pl-PL" sz="2400" dirty="0" smtClean="0"/>
              <a:t>die </a:t>
            </a:r>
            <a:r>
              <a:rPr lang="pl-PL" sz="2400" dirty="0" smtClean="0"/>
              <a:t>Umwelt – środowisko</a:t>
            </a:r>
            <a:endParaRPr lang="pl-PL" sz="2400" dirty="0" smtClean="0"/>
          </a:p>
          <a:p>
            <a:r>
              <a:rPr lang="pl-PL" sz="2400" dirty="0" smtClean="0"/>
              <a:t> </a:t>
            </a:r>
            <a:r>
              <a:rPr lang="de-DE" sz="2400" dirty="0" smtClean="0"/>
              <a:t>die </a:t>
            </a:r>
            <a:r>
              <a:rPr lang="de-DE" sz="2400" dirty="0" smtClean="0"/>
              <a:t>Insel</a:t>
            </a:r>
            <a:r>
              <a:rPr lang="pl-PL" sz="2400" dirty="0" smtClean="0"/>
              <a:t> – wyspa</a:t>
            </a:r>
            <a:endParaRPr lang="pl-PL" sz="2400" dirty="0" smtClean="0"/>
          </a:p>
          <a:p>
            <a:r>
              <a:rPr lang="de-DE" sz="2400" dirty="0" smtClean="0"/>
              <a:t>der Zugang </a:t>
            </a:r>
            <a:r>
              <a:rPr lang="pl-PL" sz="2400" dirty="0" smtClean="0"/>
              <a:t>– wstęp</a:t>
            </a:r>
            <a:endParaRPr lang="pl-PL" sz="2400" dirty="0" smtClean="0"/>
          </a:p>
          <a:p>
            <a:r>
              <a:rPr lang="pl-PL" sz="2400" dirty="0" smtClean="0"/>
              <a:t>die </a:t>
            </a:r>
            <a:r>
              <a:rPr lang="pl-PL" sz="2400" dirty="0" smtClean="0"/>
              <a:t>Quelle – źródło</a:t>
            </a:r>
            <a:endParaRPr lang="pl-PL" sz="2400" dirty="0" smtClean="0"/>
          </a:p>
          <a:p>
            <a:r>
              <a:rPr lang="pl-PL" sz="2400" dirty="0" smtClean="0"/>
              <a:t>das </a:t>
            </a:r>
            <a:r>
              <a:rPr lang="pl-PL" sz="2400" dirty="0" smtClean="0"/>
              <a:t>Wörterverzeichnis</a:t>
            </a:r>
            <a:r>
              <a:rPr lang="pl-PL" sz="2400" dirty="0" smtClean="0"/>
              <a:t> - indeks wyrazów</a:t>
            </a:r>
            <a:endParaRPr lang="pl-PL" sz="2400" dirty="0" smtClean="0"/>
          </a:p>
          <a:p>
            <a:pPr>
              <a:buNone/>
            </a:pPr>
            <a:endParaRPr lang="pl-PL" sz="2000"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dirty="0" smtClean="0"/>
              <a:t>Quellen</a:t>
            </a:r>
            <a:endParaRPr lang="pl-PL" dirty="0"/>
          </a:p>
        </p:txBody>
      </p:sp>
      <p:sp>
        <p:nvSpPr>
          <p:cNvPr id="3" name="Symbol zastępczy zawartości 2"/>
          <p:cNvSpPr>
            <a:spLocks noGrp="1"/>
          </p:cNvSpPr>
          <p:nvPr>
            <p:ph idx="1"/>
          </p:nvPr>
        </p:nvSpPr>
        <p:spPr/>
        <p:txBody>
          <a:bodyPr>
            <a:normAutofit/>
          </a:bodyPr>
          <a:lstStyle/>
          <a:p>
            <a:r>
              <a:rPr lang="pl-PL" sz="2000" dirty="0" smtClean="0">
                <a:hlinkClick r:id="rId1"/>
              </a:rPr>
              <a:t>https://de.wikipedia.org/wiki/Biskupin_(pr%C3%A4historisches_Dorf)</a:t>
            </a:r>
            <a:endParaRPr lang="pl-PL" sz="2000" dirty="0" smtClean="0"/>
          </a:p>
          <a:p>
            <a:r>
              <a:rPr lang="pl-PL" sz="2000" dirty="0" smtClean="0">
                <a:hlinkClick r:id="rId2"/>
              </a:rPr>
              <a:t>https://www.pctesin.cz/platforma_edukacyjna/images/images/dawne_dzieje_3.png</a:t>
            </a:r>
            <a:endParaRPr lang="pl-PL" sz="2000" dirty="0" smtClean="0"/>
          </a:p>
          <a:p>
            <a:r>
              <a:rPr lang="pl-PL" sz="2000" dirty="0" smtClean="0">
                <a:hlinkClick r:id="rId3"/>
              </a:rPr>
              <a:t>https://ewaway.pl/wp-content/uploads/2020/05/Biskupin_mapa2_dot.png</a:t>
            </a:r>
            <a:endParaRPr lang="pl-PL" sz="2000" dirty="0" smtClean="0"/>
          </a:p>
          <a:p>
            <a:r>
              <a:rPr lang="pl-PL" sz="2000" dirty="0" smtClean="0">
                <a:hlinkClick r:id="rId4"/>
              </a:rPr>
              <a:t>https://</a:t>
            </a:r>
            <a:r>
              <a:rPr lang="pl-PL" sz="2000" dirty="0" smtClean="0">
                <a:hlinkClick r:id="rId4"/>
              </a:rPr>
              <a:t>www.polish-online.com/polen/staedte/biskupin.php</a:t>
            </a:r>
            <a:endParaRPr lang="pl-PL" sz="2000" dirty="0" smtClean="0"/>
          </a:p>
          <a:p>
            <a:r>
              <a:rPr lang="pl-PL" sz="2000" dirty="0" smtClean="0"/>
              <a:t>https://i.pinimg.com/originals/0b/50/32/0b5032213e024d436aa21df68e23bb3e.jpg</a:t>
            </a:r>
            <a:endParaRPr lang="pl-PL" sz="2000" dirty="0" smtClean="0"/>
          </a:p>
          <a:p>
            <a:r>
              <a:rPr lang="pl-PL" sz="2000" dirty="0" smtClean="0">
                <a:hlinkClick r:id="rId5"/>
              </a:rPr>
              <a:t>https://</a:t>
            </a:r>
            <a:r>
              <a:rPr lang="pl-PL" sz="2000" dirty="0" smtClean="0">
                <a:hlinkClick r:id="rId5"/>
              </a:rPr>
              <a:t>www.diki.pl/slownik-niemieckiego</a:t>
            </a:r>
            <a:endParaRPr lang="pl-PL" sz="2000" dirty="0" smtClean="0"/>
          </a:p>
          <a:p>
            <a:endParaRPr lang="pl-PL" sz="2000"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idx="1"/>
          </p:nvPr>
        </p:nvSpPr>
        <p:spPr>
          <a:xfrm>
            <a:off x="395536" y="2852936"/>
            <a:ext cx="8229600" cy="1152128"/>
          </a:xfrm>
        </p:spPr>
        <p:txBody>
          <a:bodyPr>
            <a:normAutofit/>
          </a:bodyPr>
          <a:lstStyle/>
          <a:p>
            <a:pPr algn="ctr">
              <a:buNone/>
            </a:pPr>
            <a:r>
              <a:rPr lang="pl-PL" sz="6000" dirty="0" smtClean="0"/>
              <a:t>VIELEN DANK!</a:t>
            </a:r>
            <a:endParaRPr lang="pl-PL" sz="6000"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b="1" dirty="0" smtClean="0">
                <a:cs typeface="Calibri" panose="020F0502020204030204" pitchFamily="34" charset="0"/>
              </a:rPr>
              <a:t>Präsentationsplan</a:t>
            </a:r>
            <a:endParaRPr lang="pl-PL" dirty="0"/>
          </a:p>
        </p:txBody>
      </p:sp>
      <p:sp>
        <p:nvSpPr>
          <p:cNvPr id="3" name="Symbol zastępczy zawartości 2"/>
          <p:cNvSpPr>
            <a:spLocks noGrp="1"/>
          </p:cNvSpPr>
          <p:nvPr>
            <p:ph idx="1"/>
          </p:nvPr>
        </p:nvSpPr>
        <p:spPr/>
        <p:txBody>
          <a:bodyPr/>
          <a:lstStyle/>
          <a:p>
            <a:pPr marL="514350" indent="-514350">
              <a:buFont typeface="+mj-lt"/>
              <a:buAutoNum type="arabicPeriod"/>
            </a:pPr>
            <a:r>
              <a:rPr lang="pl-PL" dirty="0" smtClean="0"/>
              <a:t>Biskupin-Standort</a:t>
            </a:r>
            <a:endParaRPr lang="pl-PL" dirty="0" smtClean="0"/>
          </a:p>
          <a:p>
            <a:pPr marL="514350" indent="-514350">
              <a:buFont typeface="+mj-lt"/>
              <a:buAutoNum type="arabicPeriod"/>
            </a:pPr>
            <a:r>
              <a:rPr lang="pl-PL" dirty="0" smtClean="0"/>
              <a:t>Geschichte</a:t>
            </a:r>
            <a:endParaRPr lang="pl-PL" dirty="0" smtClean="0"/>
          </a:p>
          <a:p>
            <a:pPr marL="514350" indent="-514350">
              <a:buFont typeface="+mj-lt"/>
              <a:buAutoNum type="arabicPeriod"/>
            </a:pPr>
            <a:r>
              <a:rPr lang="pl-PL" dirty="0" smtClean="0"/>
              <a:t>Archäologischer Festspiele</a:t>
            </a:r>
            <a:endParaRPr lang="pl-PL" dirty="0" smtClean="0"/>
          </a:p>
          <a:p>
            <a:pPr marL="514350" indent="-514350">
              <a:buFont typeface="+mj-lt"/>
              <a:buAutoNum type="arabicPeriod"/>
            </a:pPr>
            <a:r>
              <a:rPr lang="de-DE" dirty="0" smtClean="0"/>
              <a:t>Wörterverzeichnis</a:t>
            </a:r>
            <a:endParaRPr lang="pl-PL"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dirty="0" smtClean="0"/>
              <a:t>Biskupin-Standort</a:t>
            </a:r>
            <a:endParaRPr lang="pl-PL" dirty="0"/>
          </a:p>
        </p:txBody>
      </p:sp>
      <p:sp>
        <p:nvSpPr>
          <p:cNvPr id="3" name="Symbol zastępczy zawartości 2"/>
          <p:cNvSpPr>
            <a:spLocks noGrp="1"/>
          </p:cNvSpPr>
          <p:nvPr>
            <p:ph idx="1"/>
          </p:nvPr>
        </p:nvSpPr>
        <p:spPr/>
        <p:txBody>
          <a:bodyPr/>
          <a:lstStyle/>
          <a:p>
            <a:pPr>
              <a:buNone/>
            </a:pPr>
            <a:r>
              <a:rPr lang="de-DE" sz="2400" dirty="0" smtClean="0"/>
              <a:t>Biskupin ist ein prähistorisches Dorf  im Powiat Żniński in der Gemeinde Gąsawa, Woiwodschaft Kujawien-Pommern. Die Gründung wird auf etwa 700–400 v. Chr. Ein Teil der Kultur wird in die ältere Eisenzeit (Hallstattzeit) gestellt, ein anderer Teil stilistisch der spätbronzezeitlichen Lausitzer Kultur zugerechnet.</a:t>
            </a:r>
            <a:endParaRPr lang="pl-PL" sz="2400" dirty="0" smtClean="0"/>
          </a:p>
        </p:txBody>
      </p:sp>
      <p:sp>
        <p:nvSpPr>
          <p:cNvPr id="9219" name="AutoShape 3" descr="Landkarte von Polen mit Biskupin"/>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lstStyle/>
          <a:p>
            <a:endParaRPr lang="pl-PL" dirty="0"/>
          </a:p>
        </p:txBody>
      </p:sp>
      <p:sp>
        <p:nvSpPr>
          <p:cNvPr id="9222" name="AutoShape 6" descr="Landkarte von Polen mit Biskupin"/>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lstStyle/>
          <a:p>
            <a:endParaRPr lang="pl-PL" dirty="0"/>
          </a:p>
        </p:txBody>
      </p:sp>
      <p:pic>
        <p:nvPicPr>
          <p:cNvPr id="1029" name="Picture 5" descr="https://ewaway.pl/wp-content/uploads/2020/05/Biskupin_mapa2_dot.png"/>
          <p:cNvPicPr>
            <a:picLocks noChangeAspect="1" noChangeArrowheads="1"/>
          </p:cNvPicPr>
          <p:nvPr/>
        </p:nvPicPr>
        <p:blipFill>
          <a:blip r:embed="rId1" cstate="print"/>
          <a:srcRect/>
          <a:stretch>
            <a:fillRect/>
          </a:stretch>
        </p:blipFill>
        <p:spPr bwMode="auto">
          <a:xfrm>
            <a:off x="2665667" y="3573016"/>
            <a:ext cx="6154805" cy="3024335"/>
          </a:xfrm>
          <a:prstGeom prst="rect">
            <a:avLst/>
          </a:prstGeom>
          <a:noFill/>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dirty="0" smtClean="0"/>
              <a:t>Geschichte</a:t>
            </a:r>
            <a:endParaRPr lang="pl-PL" dirty="0"/>
          </a:p>
        </p:txBody>
      </p:sp>
      <p:sp>
        <p:nvSpPr>
          <p:cNvPr id="3" name="Symbol zastępczy zawartości 2"/>
          <p:cNvSpPr>
            <a:spLocks noGrp="1"/>
          </p:cNvSpPr>
          <p:nvPr>
            <p:ph idx="1"/>
          </p:nvPr>
        </p:nvSpPr>
        <p:spPr/>
        <p:txBody>
          <a:bodyPr>
            <a:noAutofit/>
          </a:bodyPr>
          <a:lstStyle/>
          <a:p>
            <a:pPr>
              <a:buNone/>
            </a:pPr>
            <a:r>
              <a:rPr lang="de-DE" sz="2400" dirty="0" smtClean="0"/>
              <a:t>Der polnische Lehrer Walenty Szwajcer entdeckte 1933 das ehemals befestigte Dorf. Er informierte</a:t>
            </a:r>
            <a:r>
              <a:rPr lang="pl-PL" sz="2400" dirty="0" smtClean="0"/>
              <a:t> Prof.</a:t>
            </a:r>
            <a:r>
              <a:rPr lang="de-DE" sz="2400" dirty="0" smtClean="0"/>
              <a:t> Józef Kostrzewski aus Posen über die Entdeckung der hölzernen Pfähle im Uferbereich des Sees. Archäologische Ausgrabungen und Untersuchungen durch polnische Wissenschaftler begannen im Jahr 1934 und dauerten bis zum Ausbruch des Zweiten Weltkriegs. Während der Besatzung Polens führte die Sonderabteilung SS-Ausgrabung Urstätt unter dem Kommando des Hauptsturmführers Hans Schleif Ausgrabungen auf der Halbinsel Biskupin durch. Ziel dieser Ausgrabungen war es, etwaige Hinweise auf den urgermanischen Ursprung der Ansiedlung für die nationalsozialistische Propaganda zu konstruieren.</a:t>
            </a:r>
            <a:endParaRPr lang="pl-PL" sz="2400"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idx="1"/>
          </p:nvPr>
        </p:nvSpPr>
        <p:spPr>
          <a:xfrm>
            <a:off x="467544" y="764704"/>
            <a:ext cx="8229600" cy="4525963"/>
          </a:xfrm>
        </p:spPr>
        <p:txBody>
          <a:bodyPr>
            <a:normAutofit/>
          </a:bodyPr>
          <a:lstStyle/>
          <a:p>
            <a:pPr>
              <a:buNone/>
            </a:pPr>
            <a:r>
              <a:rPr lang="de-DE" sz="2400" dirty="0" smtClean="0"/>
              <a:t>Das Dorf bot etwa 1000 Bewohnern zusammen mit Rindern, Schweinen und Kleinvieh Platz. Das Dorf lag auf einer 6900 m² großen Insel im Biskupiner See und war auf Pfählen im See gebaut, mit Zugang über eine einzige Brücke sowie durch Boote.</a:t>
            </a:r>
            <a:endParaRPr lang="pl-PL" sz="2400" dirty="0"/>
          </a:p>
        </p:txBody>
      </p:sp>
      <p:pic>
        <p:nvPicPr>
          <p:cNvPr id="7174" name="Picture 6" descr="Dawne dzieje – Razem z Mieszkiem i Dąbrówką"/>
          <p:cNvPicPr>
            <a:picLocks noChangeAspect="1" noChangeArrowheads="1"/>
          </p:cNvPicPr>
          <p:nvPr/>
        </p:nvPicPr>
        <p:blipFill>
          <a:blip r:embed="rId1" cstate="print"/>
          <a:srcRect/>
          <a:stretch>
            <a:fillRect/>
          </a:stretch>
        </p:blipFill>
        <p:spPr bwMode="auto">
          <a:xfrm>
            <a:off x="3491880" y="2636912"/>
            <a:ext cx="5177151" cy="3168352"/>
          </a:xfrm>
          <a:prstGeom prst="rect">
            <a:avLst/>
          </a:prstGeom>
          <a:noFill/>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idx="1"/>
          </p:nvPr>
        </p:nvSpPr>
        <p:spPr>
          <a:xfrm>
            <a:off x="251520" y="260648"/>
            <a:ext cx="8496944" cy="5040560"/>
          </a:xfrm>
        </p:spPr>
        <p:txBody>
          <a:bodyPr>
            <a:noAutofit/>
          </a:bodyPr>
          <a:lstStyle/>
          <a:p>
            <a:pPr>
              <a:buNone/>
            </a:pPr>
            <a:r>
              <a:rPr lang="de-DE" sz="2400" dirty="0" smtClean="0"/>
              <a:t>Dem feuchten Untergrund ist die Erhaltung eines großen Teils der hölzernen Bauten zu verdanken. Hölzernes Buhnenwerk sowie ein umlaufender Holz-Erde-Ringwall, dem hölzerne Innenbauten Halt verliehen, umgaben die Insel. Eine einzige Torgasse durchschnitt den Ringwall. Ein mit Holz befestigter Damm verband die Insel mit dem Seeufer. Die Siedlung selbst bestand aus etwas über 100 in Blockhausbauweise errichteten Holzhäusern, die in 13 parallelen Zeilen angeordnet waren. Zwischen den Häuserzeilen verliefen mit Bohlen belegte Straßen. Die Häuser waren gleich groß (8 × 9 m). Jedes besaß an der Südseite einen Vorraum, dazu einen Hauptraum mit steinernem Herd. Das Siedlungsbild lässt einheitliche Planung erkennen.</a:t>
            </a:r>
            <a:endParaRPr lang="pl-PL" sz="2400"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395536" y="260648"/>
            <a:ext cx="8229600" cy="1143000"/>
          </a:xfrm>
        </p:spPr>
        <p:txBody>
          <a:bodyPr>
            <a:normAutofit/>
          </a:bodyPr>
          <a:lstStyle/>
          <a:p>
            <a:r>
              <a:rPr lang="pl-PL" dirty="0" smtClean="0"/>
              <a:t>Archäologische Festspiele</a:t>
            </a:r>
            <a:endParaRPr lang="pl-PL" dirty="0"/>
          </a:p>
        </p:txBody>
      </p:sp>
      <p:sp>
        <p:nvSpPr>
          <p:cNvPr id="3" name="Symbol zastępczy zawartości 2"/>
          <p:cNvSpPr>
            <a:spLocks noGrp="1"/>
          </p:cNvSpPr>
          <p:nvPr>
            <p:ph idx="1"/>
          </p:nvPr>
        </p:nvSpPr>
        <p:spPr>
          <a:xfrm>
            <a:off x="467544" y="1340768"/>
            <a:ext cx="8229600" cy="4525963"/>
          </a:xfrm>
        </p:spPr>
        <p:txBody>
          <a:bodyPr>
            <a:noAutofit/>
          </a:bodyPr>
          <a:lstStyle/>
          <a:p>
            <a:pPr>
              <a:buNone/>
            </a:pPr>
            <a:r>
              <a:rPr lang="de-DE" sz="2400" dirty="0" smtClean="0"/>
              <a:t>Ein Teil der Schutzwallanlage mit Tor, einige Straßen und zwei Wohnhäuser sind zur Veranschaulichung der ursprünglichen Bebauung der Siedlung rekonstruiert worden. Auf dem Gelände befindet sich auch ein Museumspavillon, in dem sich die Besucher mit der Geschichte und Kultur der Region Biskupin von der Steinzeit bis zum späten Mittelalter vertraut machen können.</a:t>
            </a:r>
            <a:endParaRPr lang="pl-PL" sz="2400" dirty="0"/>
          </a:p>
        </p:txBody>
      </p:sp>
      <p:pic>
        <p:nvPicPr>
          <p:cNvPr id="4" name="Picture 2" descr="undefined"/>
          <p:cNvPicPr>
            <a:picLocks noChangeAspect="1" noChangeArrowheads="1"/>
          </p:cNvPicPr>
          <p:nvPr/>
        </p:nvPicPr>
        <p:blipFill>
          <a:blip r:embed="rId1" cstate="print"/>
          <a:srcRect/>
          <a:stretch>
            <a:fillRect/>
          </a:stretch>
        </p:blipFill>
        <p:spPr bwMode="auto">
          <a:xfrm>
            <a:off x="539552" y="3933056"/>
            <a:ext cx="3600400" cy="2700300"/>
          </a:xfrm>
          <a:prstGeom prst="rect">
            <a:avLst/>
          </a:prstGeom>
          <a:noFill/>
        </p:spPr>
      </p:pic>
      <p:pic>
        <p:nvPicPr>
          <p:cNvPr id="7170" name="Picture 2" descr="Biskupin es un emplazamiento arqueológico y un modelo a tamaño real de un  poblado (gród) de la Edad de Hierro situado… | Poland travel, Poland  history, Visit poland"/>
          <p:cNvPicPr>
            <a:picLocks noChangeAspect="1" noChangeArrowheads="1"/>
          </p:cNvPicPr>
          <p:nvPr/>
        </p:nvPicPr>
        <p:blipFill>
          <a:blip r:embed="rId2" cstate="print"/>
          <a:srcRect/>
          <a:stretch>
            <a:fillRect/>
          </a:stretch>
        </p:blipFill>
        <p:spPr bwMode="auto">
          <a:xfrm>
            <a:off x="4788024" y="3861048"/>
            <a:ext cx="3960441" cy="2640293"/>
          </a:xfrm>
          <a:prstGeom prst="rect">
            <a:avLst/>
          </a:prstGeom>
          <a:noFill/>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idx="1"/>
          </p:nvPr>
        </p:nvSpPr>
        <p:spPr>
          <a:xfrm>
            <a:off x="395536" y="260648"/>
            <a:ext cx="8229600" cy="4525963"/>
          </a:xfrm>
        </p:spPr>
        <p:txBody>
          <a:bodyPr>
            <a:normAutofit/>
          </a:bodyPr>
          <a:lstStyle/>
          <a:p>
            <a:pPr>
              <a:buNone/>
            </a:pPr>
            <a:r>
              <a:rPr lang="de-DE" sz="2400" dirty="0" smtClean="0"/>
              <a:t>Im Rahmen der experimentellen Archäologie stellen Museumspädagogen regelmäßig altes Handwerk vor, und jedes Jahr in der dritten Septemberwoche finden auf dem Museumsgelände archäologische Festspiele statt, die immer unter einem anderen Motto stehen, z. B. „ Kelten – ein europäisches Volk", "Die Wikinger und ihre Nachbarn", "Der Mensch und seine Umwelt in vergangenen Zeiten".</a:t>
            </a:r>
            <a:endParaRPr lang="pl-PL" sz="2400" dirty="0"/>
          </a:p>
        </p:txBody>
      </p:sp>
      <p:pic>
        <p:nvPicPr>
          <p:cNvPr id="6146" name="Picture 2" descr="Das Archäologische Reservat in Biskupin • Entdecken Sie Wielkopolska •  finden Sie interessante Orte in der Region Posen"/>
          <p:cNvPicPr>
            <a:picLocks noChangeAspect="1" noChangeArrowheads="1"/>
          </p:cNvPicPr>
          <p:nvPr/>
        </p:nvPicPr>
        <p:blipFill>
          <a:blip r:embed="rId1" cstate="print"/>
          <a:srcRect/>
          <a:stretch>
            <a:fillRect/>
          </a:stretch>
        </p:blipFill>
        <p:spPr bwMode="auto">
          <a:xfrm>
            <a:off x="323528" y="3140968"/>
            <a:ext cx="3888432" cy="2811883"/>
          </a:xfrm>
          <a:prstGeom prst="rect">
            <a:avLst/>
          </a:prstGeom>
          <a:noFill/>
        </p:spPr>
      </p:pic>
      <p:pic>
        <p:nvPicPr>
          <p:cNvPr id="6148" name="Picture 4" descr="https://www.mojewedrowki.pl/wp-content/uploads/2021/07/Biskupin.obozowiskolowcow.jpeg"/>
          <p:cNvPicPr>
            <a:picLocks noChangeAspect="1" noChangeArrowheads="1"/>
          </p:cNvPicPr>
          <p:nvPr/>
        </p:nvPicPr>
        <p:blipFill>
          <a:blip r:embed="rId2" cstate="print"/>
          <a:srcRect/>
          <a:stretch>
            <a:fillRect/>
          </a:stretch>
        </p:blipFill>
        <p:spPr bwMode="auto">
          <a:xfrm>
            <a:off x="4716016" y="3212976"/>
            <a:ext cx="3947592" cy="2960694"/>
          </a:xfrm>
          <a:prstGeom prst="rect">
            <a:avLst/>
          </a:prstGeom>
          <a:noFill/>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de-DE" dirty="0" smtClean="0"/>
              <a:t>Wörterverzeichnis</a:t>
            </a:r>
            <a:endParaRPr lang="pl-PL" dirty="0"/>
          </a:p>
        </p:txBody>
      </p:sp>
      <p:sp>
        <p:nvSpPr>
          <p:cNvPr id="3" name="Symbol zastępczy zawartości 2"/>
          <p:cNvSpPr>
            <a:spLocks noGrp="1"/>
          </p:cNvSpPr>
          <p:nvPr>
            <p:ph idx="1"/>
          </p:nvPr>
        </p:nvSpPr>
        <p:spPr/>
        <p:txBody>
          <a:bodyPr>
            <a:normAutofit fontScale="85000" lnSpcReduction="20000"/>
          </a:bodyPr>
          <a:lstStyle/>
          <a:p>
            <a:r>
              <a:rPr lang="pl-PL" sz="2600" dirty="0" smtClean="0"/>
              <a:t>der </a:t>
            </a:r>
            <a:r>
              <a:rPr lang="pl-PL" sz="2600" dirty="0" smtClean="0"/>
              <a:t>Standort – lokalizacja</a:t>
            </a:r>
            <a:endParaRPr lang="pl-PL" sz="2600" dirty="0" smtClean="0"/>
          </a:p>
          <a:p>
            <a:r>
              <a:rPr lang="de-DE" sz="2600" dirty="0" smtClean="0"/>
              <a:t>das </a:t>
            </a:r>
            <a:r>
              <a:rPr lang="de-DE" sz="2600" dirty="0" smtClean="0"/>
              <a:t>Dorf</a:t>
            </a:r>
            <a:r>
              <a:rPr lang="pl-PL" sz="2600" dirty="0" smtClean="0"/>
              <a:t> </a:t>
            </a:r>
            <a:r>
              <a:rPr lang="pl-PL" sz="2600" dirty="0" smtClean="0"/>
              <a:t>– wioska</a:t>
            </a:r>
            <a:endParaRPr lang="pl-PL" sz="2600" dirty="0" smtClean="0"/>
          </a:p>
          <a:p>
            <a:r>
              <a:rPr lang="de-DE" sz="2600" dirty="0" smtClean="0"/>
              <a:t>die </a:t>
            </a:r>
            <a:r>
              <a:rPr lang="de-DE" sz="2600" dirty="0" smtClean="0"/>
              <a:t>Gemeinde</a:t>
            </a:r>
            <a:r>
              <a:rPr lang="pl-PL" sz="2600" dirty="0" smtClean="0"/>
              <a:t> </a:t>
            </a:r>
            <a:r>
              <a:rPr lang="pl-PL" sz="2600" dirty="0" smtClean="0"/>
              <a:t>– gmina</a:t>
            </a:r>
            <a:endParaRPr lang="pl-PL" sz="2600" dirty="0" smtClean="0"/>
          </a:p>
          <a:p>
            <a:r>
              <a:rPr lang="de-DE" sz="2600" dirty="0" smtClean="0"/>
              <a:t>die </a:t>
            </a:r>
            <a:r>
              <a:rPr lang="de-DE" sz="2600" dirty="0" smtClean="0"/>
              <a:t>Gründung</a:t>
            </a:r>
            <a:r>
              <a:rPr lang="pl-PL" sz="2600" dirty="0" smtClean="0"/>
              <a:t> </a:t>
            </a:r>
            <a:r>
              <a:rPr lang="pl-PL" sz="2600" dirty="0" smtClean="0"/>
              <a:t>– założenie</a:t>
            </a:r>
            <a:endParaRPr lang="pl-PL" sz="2600" dirty="0" smtClean="0"/>
          </a:p>
          <a:p>
            <a:r>
              <a:rPr lang="de-DE" sz="2600" dirty="0" smtClean="0"/>
              <a:t>die </a:t>
            </a:r>
            <a:r>
              <a:rPr lang="de-DE" sz="2600" dirty="0" smtClean="0"/>
              <a:t>Eisenzeit</a:t>
            </a:r>
            <a:r>
              <a:rPr lang="pl-PL" sz="2600" dirty="0" smtClean="0"/>
              <a:t> </a:t>
            </a:r>
            <a:r>
              <a:rPr lang="pl-PL" sz="2600" dirty="0" smtClean="0"/>
              <a:t>– epoka żelaza</a:t>
            </a:r>
            <a:endParaRPr lang="pl-PL" sz="2600" dirty="0" smtClean="0"/>
          </a:p>
          <a:p>
            <a:r>
              <a:rPr lang="de-DE" sz="2600" dirty="0" smtClean="0"/>
              <a:t>Lausitzer</a:t>
            </a:r>
            <a:r>
              <a:rPr lang="pl-PL" sz="2600" dirty="0" smtClean="0"/>
              <a:t> </a:t>
            </a:r>
            <a:r>
              <a:rPr lang="de-DE" sz="2600" dirty="0" smtClean="0"/>
              <a:t>Kultur </a:t>
            </a:r>
            <a:r>
              <a:rPr lang="pl-PL" sz="2600" dirty="0" smtClean="0"/>
              <a:t>– kultura </a:t>
            </a:r>
            <a:r>
              <a:rPr lang="pl-PL" sz="2600" dirty="0" smtClean="0"/>
              <a:t>łużycka</a:t>
            </a:r>
            <a:endParaRPr lang="pl-PL" sz="2600" dirty="0" smtClean="0"/>
          </a:p>
          <a:p>
            <a:r>
              <a:rPr lang="de-DE" sz="2600" dirty="0" smtClean="0"/>
              <a:t>entdeckt</a:t>
            </a:r>
            <a:r>
              <a:rPr lang="pl-PL" sz="2600" dirty="0" smtClean="0"/>
              <a:t> – </a:t>
            </a:r>
            <a:r>
              <a:rPr lang="pl-PL" sz="2600" dirty="0" smtClean="0"/>
              <a:t>odkryty</a:t>
            </a:r>
            <a:endParaRPr lang="pl-PL" sz="2600" dirty="0" smtClean="0"/>
          </a:p>
          <a:p>
            <a:r>
              <a:rPr lang="de-DE" altLang="pl-PL" sz="2600" dirty="0" smtClean="0">
                <a:latin typeface="Calibri" panose="020F0502020204030204" pitchFamily="34" charset="0"/>
              </a:rPr>
              <a:t>die</a:t>
            </a:r>
            <a:r>
              <a:rPr lang="pl-PL" sz="2600" dirty="0" smtClean="0"/>
              <a:t> hölzernen Pfähle – </a:t>
            </a:r>
            <a:r>
              <a:rPr lang="pl-PL" sz="2600" dirty="0" smtClean="0"/>
              <a:t>drewniane pale</a:t>
            </a:r>
            <a:endParaRPr lang="pl-PL" sz="2600" dirty="0" smtClean="0"/>
          </a:p>
          <a:p>
            <a:r>
              <a:rPr lang="de-DE" sz="2600" dirty="0" smtClean="0"/>
              <a:t>die </a:t>
            </a:r>
            <a:r>
              <a:rPr lang="de-DE" sz="2600" dirty="0" smtClean="0"/>
              <a:t>Untersuchung</a:t>
            </a:r>
            <a:r>
              <a:rPr lang="pl-PL" sz="2600" dirty="0" smtClean="0"/>
              <a:t> </a:t>
            </a:r>
            <a:r>
              <a:rPr lang="pl-PL" sz="2600" dirty="0" smtClean="0"/>
              <a:t>– badanie</a:t>
            </a:r>
            <a:endParaRPr lang="pl-PL" sz="2600" dirty="0" smtClean="0"/>
          </a:p>
          <a:p>
            <a:r>
              <a:rPr lang="de-DE" sz="2600" dirty="0" smtClean="0"/>
              <a:t>der Wissenschaftler </a:t>
            </a:r>
            <a:r>
              <a:rPr lang="pl-PL" sz="2600" dirty="0" smtClean="0"/>
              <a:t>- naukowiec</a:t>
            </a:r>
            <a:endParaRPr lang="pl-PL" sz="2600" dirty="0" smtClean="0"/>
          </a:p>
          <a:p>
            <a:r>
              <a:rPr lang="de-DE" sz="2600" dirty="0" smtClean="0"/>
              <a:t>die </a:t>
            </a:r>
            <a:r>
              <a:rPr lang="de-DE" sz="2600" dirty="0" smtClean="0"/>
              <a:t>Halbinsel</a:t>
            </a:r>
            <a:r>
              <a:rPr lang="pl-PL" sz="2600" dirty="0" smtClean="0"/>
              <a:t> </a:t>
            </a:r>
            <a:r>
              <a:rPr lang="pl-PL" sz="2600" dirty="0" smtClean="0"/>
              <a:t>– półwysep</a:t>
            </a:r>
            <a:endParaRPr lang="pl-PL" sz="2600" dirty="0" smtClean="0"/>
          </a:p>
          <a:p>
            <a:r>
              <a:rPr lang="de-DE" sz="2600" dirty="0" smtClean="0"/>
              <a:t>der </a:t>
            </a:r>
            <a:r>
              <a:rPr lang="de-DE" sz="2600" dirty="0" smtClean="0"/>
              <a:t>Hinweis</a:t>
            </a:r>
            <a:r>
              <a:rPr lang="pl-PL" sz="2600" dirty="0" smtClean="0"/>
              <a:t> </a:t>
            </a:r>
            <a:r>
              <a:rPr lang="pl-PL" sz="2600" dirty="0" smtClean="0"/>
              <a:t>– wskazówka</a:t>
            </a:r>
            <a:endParaRPr lang="pl-PL" sz="2600" dirty="0" smtClean="0"/>
          </a:p>
          <a:p>
            <a:r>
              <a:rPr lang="de-DE" sz="2600" dirty="0" smtClean="0"/>
              <a:t>der </a:t>
            </a:r>
            <a:r>
              <a:rPr lang="de-DE" sz="2600" dirty="0" smtClean="0"/>
              <a:t>Bewohner</a:t>
            </a:r>
            <a:r>
              <a:rPr lang="pl-PL" sz="2600" dirty="0" smtClean="0"/>
              <a:t> </a:t>
            </a:r>
            <a:r>
              <a:rPr lang="pl-PL" sz="2600" dirty="0" smtClean="0"/>
              <a:t>- mieszkaniec</a:t>
            </a:r>
            <a:endParaRPr lang="pl-PL" sz="2600" dirty="0" smtClean="0"/>
          </a:p>
          <a:p>
            <a:endParaRPr lang="pl-PL" sz="1800" dirty="0" smtClean="0"/>
          </a:p>
          <a:p>
            <a:endParaRPr lang="pl-PL" sz="1800" dirty="0" smtClean="0"/>
          </a:p>
          <a:p>
            <a:endParaRPr lang="pl-PL" sz="1800" dirty="0" smtClean="0"/>
          </a:p>
          <a:p>
            <a:endParaRPr lang="pl-PL" dirty="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Motyw pakietu Office">
  <a:themeElements>
    <a:clrScheme name="Pakiet 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Pakiet 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Pakiet 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Motyw pakietu Office">
  <a:themeElements>
    <a:clrScheme name="Pakiet 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Pakiet 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Pakiet 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kument" ma:contentTypeID="0x0101000F032860FE59B94DB7E8C59EF37275DE" ma:contentTypeVersion="4" ma:contentTypeDescription="Utwórz nowy dokument." ma:contentTypeScope="" ma:versionID="30a33ceb647133b84e5dba8a309f7008">
  <xsd:schema xmlns:xsd="http://www.w3.org/2001/XMLSchema" xmlns:xs="http://www.w3.org/2001/XMLSchema" xmlns:p="http://schemas.microsoft.com/office/2006/metadata/properties" xmlns:ns2="6088189d-10d2-4b44-9742-ab2d115595fe" targetNamespace="http://schemas.microsoft.com/office/2006/metadata/properties" ma:root="true" ma:fieldsID="513c54406955a8cf909538105aa7cd4f" ns2:_="">
    <xsd:import namespace="6088189d-10d2-4b44-9742-ab2d115595fe"/>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088189d-10d2-4b44-9742-ab2d115595fe"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yp zawartości"/>
        <xsd:element ref="dc:title" minOccurs="0" maxOccurs="1" ma:index="4" ma:displayName="Tytuł"/>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1ED6DBA2-428F-4D04-9234-84C7DCFD3079}"/>
</file>

<file path=customXml/itemProps2.xml><?xml version="1.0" encoding="utf-8"?>
<ds:datastoreItem xmlns:ds="http://schemas.openxmlformats.org/officeDocument/2006/customXml" ds:itemID="{810A014C-8175-4A19-B890-03FEBCD0987B}"/>
</file>

<file path=customXml/itemProps3.xml><?xml version="1.0" encoding="utf-8"?>
<ds:datastoreItem xmlns:ds="http://schemas.openxmlformats.org/officeDocument/2006/customXml" ds:itemID="{084EC571-E1F2-4457-9F90-2E06DE996A52}"/>
</file>

<file path=docProps/app.xml><?xml version="1.0" encoding="utf-8"?>
<Properties xmlns="http://schemas.openxmlformats.org/officeDocument/2006/extended-properties" xmlns:vt="http://schemas.openxmlformats.org/officeDocument/2006/docPropsVTypes">
  <TotalTime>0</TotalTime>
  <Words>4519</Words>
  <Application>WPS Presentation</Application>
  <PresentationFormat>Pokaz na ekranie (4:3)</PresentationFormat>
  <Paragraphs>105</Paragraphs>
  <Slides>13</Slides>
  <Notes>0</Notes>
  <HiddenSlides>0</HiddenSlides>
  <MMClips>0</MMClips>
  <ScaleCrop>false</ScaleCrop>
  <HeadingPairs>
    <vt:vector size="6" baseType="variant">
      <vt:variant>
        <vt:lpstr>已用的字体</vt:lpstr>
      </vt:variant>
      <vt:variant>
        <vt:i4>8</vt:i4>
      </vt:variant>
      <vt:variant>
        <vt:lpstr>主题</vt:lpstr>
      </vt:variant>
      <vt:variant>
        <vt:i4>1</vt:i4>
      </vt:variant>
      <vt:variant>
        <vt:lpstr>幻灯片标题</vt:lpstr>
      </vt:variant>
      <vt:variant>
        <vt:i4>13</vt:i4>
      </vt:variant>
    </vt:vector>
  </HeadingPairs>
  <TitlesOfParts>
    <vt:vector size="22" baseType="lpstr">
      <vt:lpstr>Arial</vt:lpstr>
      <vt:lpstr>SimSun</vt:lpstr>
      <vt:lpstr>Wingdings</vt:lpstr>
      <vt:lpstr>OpenSans</vt:lpstr>
      <vt:lpstr>Segoe Print</vt:lpstr>
      <vt:lpstr>Calibri</vt:lpstr>
      <vt:lpstr>Microsoft YaHei</vt:lpstr>
      <vt:lpstr>Arial Unicode MS</vt:lpstr>
      <vt:lpstr>Motyw pakietu Office</vt:lpstr>
      <vt:lpstr>Biskupin </vt:lpstr>
      <vt:lpstr>Präsentationsplan</vt:lpstr>
      <vt:lpstr>Biskupin-Standort</vt:lpstr>
      <vt:lpstr>Geschichte</vt:lpstr>
      <vt:lpstr>PowerPoint 演示文稿</vt:lpstr>
      <vt:lpstr>PowerPoint 演示文稿</vt:lpstr>
      <vt:lpstr>Archäologischer Festspiele</vt:lpstr>
      <vt:lpstr>PowerPoint 演示文稿</vt:lpstr>
      <vt:lpstr>Wörterverzeichnis</vt:lpstr>
      <vt:lpstr>PowerPoint 演示文稿</vt:lpstr>
      <vt:lpstr>PowerPoint 演示文稿</vt:lpstr>
      <vt:lpstr>Quellen</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Slajd 1</dc:title>
  <dc:creator>Lukas</dc:creator>
  <cp:lastModifiedBy>Oem</cp:lastModifiedBy>
  <cp:revision>35</cp:revision>
  <dcterms:created xsi:type="dcterms:W3CDTF">2024-03-13T18:35:00Z</dcterms:created>
  <dcterms:modified xsi:type="dcterms:W3CDTF">2024-05-20T04:52:45Z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ABCEB36EF781461F82351C69CC6E9A73_12</vt:lpwstr>
  </property>
  <property fmtid="{D5CDD505-2E9C-101B-9397-08002B2CF9AE}" pid="3" name="KSOProductBuildVer">
    <vt:lpwstr>1045-12.2.0.16909</vt:lpwstr>
  </property>
  <property fmtid="{D5CDD505-2E9C-101B-9397-08002B2CF9AE}" pid="4" name="ContentTypeId">
    <vt:lpwstr>0x0101000F032860FE59B94DB7E8C59EF37275DE</vt:lpwstr>
  </property>
</Properties>
</file>