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4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20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0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067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6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93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168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0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78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19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11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16ED2A-AA30-497E-B05C-6C0C91C4F8F1}" type="datetimeFigureOut">
              <a:rPr lang="pl-PL" smtClean="0"/>
              <a:t>12.05.2024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C04647-C88F-46BE-A3D6-93CE199EBB24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00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476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de" sz="2400" dirty="0">
                <a:latin typeface="+mn-lt"/>
                <a:ea typeface="+mj-lt"/>
                <a:cs typeface="+mj-lt"/>
              </a:rPr>
              <a:t>Universität Rzeszów</a:t>
            </a:r>
            <a:br>
              <a:rPr lang="de" sz="2400" dirty="0">
                <a:latin typeface="+mn-lt"/>
                <a:ea typeface="+mj-lt"/>
                <a:cs typeface="+mj-lt"/>
              </a:rPr>
            </a:br>
            <a:r>
              <a:rPr lang="de" sz="2400" dirty="0">
                <a:latin typeface="+mn-lt"/>
                <a:ea typeface="+mj-lt"/>
                <a:cs typeface="+mj-lt"/>
              </a:rPr>
              <a:t>Institut für Wirtschaft und Finanzen</a:t>
            </a:r>
            <a:r>
              <a:rPr lang="de" dirty="0">
                <a:latin typeface="+mn-lt"/>
                <a:ea typeface="+mj-lt"/>
                <a:cs typeface="+mj-lt"/>
              </a:rPr>
              <a:t> </a:t>
            </a:r>
            <a:br>
              <a:rPr lang="de" dirty="0">
                <a:latin typeface="+mn-lt"/>
                <a:ea typeface="+mj-lt"/>
                <a:cs typeface="+mj-lt"/>
              </a:rPr>
            </a:br>
            <a:br>
              <a:rPr lang="de" dirty="0">
                <a:latin typeface="+mn-lt"/>
                <a:ea typeface="+mj-lt"/>
                <a:cs typeface="+mj-lt"/>
              </a:rPr>
            </a:br>
            <a:r>
              <a:rPr lang="pl-PL" dirty="0">
                <a:latin typeface="+mn-lt"/>
                <a:ea typeface="+mj-lt"/>
                <a:cs typeface="+mj-lt"/>
              </a:rPr>
              <a:t>ADIDAS FIRMA</a:t>
            </a:r>
            <a:endParaRPr lang="pl-PL" sz="6700" dirty="0">
              <a:latin typeface="+mn-lt"/>
              <a:cs typeface="Calibri Light" panose="020F0302020204030204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84717" y="4665963"/>
            <a:ext cx="9144000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de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Bearbeitet von:</a:t>
            </a:r>
            <a:r>
              <a:rPr lang="pl-PL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 </a:t>
            </a:r>
            <a:endParaRPr lang="pl-PL" sz="1500" dirty="0">
              <a:solidFill>
                <a:schemeClr val="tx1"/>
              </a:solidFill>
              <a:latin typeface="+mn-lt"/>
              <a:cs typeface="Calibri Light"/>
            </a:endParaRPr>
          </a:p>
          <a:p>
            <a:pPr algn="r"/>
            <a:r>
              <a:rPr lang="de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                                            </a:t>
            </a:r>
            <a:r>
              <a:rPr lang="pl-PL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MARTYNA SWATOWSKA</a:t>
            </a:r>
            <a:br>
              <a:rPr lang="de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</a:br>
            <a:r>
              <a:rPr lang="de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 Studentin des 2. Studienjahres (202</a:t>
            </a:r>
            <a:r>
              <a:rPr lang="pl-PL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3</a:t>
            </a:r>
            <a:r>
              <a:rPr lang="de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/202</a:t>
            </a:r>
            <a:r>
              <a:rPr lang="pl-PL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4</a:t>
            </a:r>
            <a:r>
              <a:rPr lang="de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)</a:t>
            </a:r>
            <a:br>
              <a:rPr lang="de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</a:br>
            <a:r>
              <a:rPr lang="de" sz="1500" dirty="0">
                <a:solidFill>
                  <a:schemeClr val="tx1"/>
                </a:solidFill>
                <a:latin typeface="+mn-lt"/>
                <a:ea typeface="+mn-lt"/>
                <a:cs typeface="+mn-lt"/>
              </a:rPr>
              <a:t>Studienfach: Wirtschaft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E670C1E-3E8F-4F0A-BDCC-E3F680285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457" y="145212"/>
            <a:ext cx="1650522" cy="16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2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238F83-1155-7C18-725D-9B77E4F3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Adidas Firma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F1C333-B4A3-2B63-0224-5F70B03E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6054"/>
            <a:ext cx="10058400" cy="4023360"/>
          </a:xfrm>
        </p:spPr>
        <p:txBody>
          <a:bodyPr>
            <a:normAutofit/>
          </a:bodyPr>
          <a:lstStyle/>
          <a:p>
            <a:pPr algn="ctr"/>
            <a:endParaRPr lang="pl-PL" sz="5000" b="1" dirty="0">
              <a:ea typeface="+mj-lt"/>
              <a:cs typeface="+mj-lt"/>
            </a:endParaRPr>
          </a:p>
          <a:p>
            <a:pPr marL="0" indent="0" algn="ctr">
              <a:buNone/>
            </a:pPr>
            <a:endParaRPr lang="pl-PL" sz="5000" b="1" dirty="0">
              <a:ea typeface="+mj-lt"/>
              <a:cs typeface="+mj-lt"/>
            </a:endParaRPr>
          </a:p>
          <a:p>
            <a:pPr marL="0" indent="0" algn="ctr">
              <a:buNone/>
            </a:pPr>
            <a:r>
              <a:rPr lang="pl-PL" sz="5000" b="1" dirty="0" err="1">
                <a:ea typeface="+mj-lt"/>
                <a:cs typeface="+mj-lt"/>
              </a:rPr>
              <a:t>Vielen</a:t>
            </a:r>
            <a:r>
              <a:rPr lang="pl-PL" sz="5000" b="1" dirty="0">
                <a:ea typeface="+mj-lt"/>
                <a:cs typeface="+mj-lt"/>
              </a:rPr>
              <a:t> </a:t>
            </a:r>
            <a:r>
              <a:rPr lang="pl-PL" sz="5000" b="1" dirty="0" err="1">
                <a:ea typeface="+mj-lt"/>
                <a:cs typeface="+mj-lt"/>
              </a:rPr>
              <a:t>Dank</a:t>
            </a:r>
            <a:r>
              <a:rPr lang="pl-PL" sz="5000" b="1" dirty="0">
                <a:ea typeface="+mj-lt"/>
                <a:cs typeface="+mj-lt"/>
              </a:rPr>
              <a:t> </a:t>
            </a:r>
            <a:r>
              <a:rPr lang="pl-PL" sz="5000" b="1" dirty="0" err="1">
                <a:ea typeface="+mj-lt"/>
                <a:cs typeface="+mj-lt"/>
              </a:rPr>
              <a:t>für</a:t>
            </a:r>
            <a:r>
              <a:rPr lang="pl-PL" sz="5000" b="1" dirty="0">
                <a:ea typeface="+mj-lt"/>
                <a:cs typeface="+mj-lt"/>
              </a:rPr>
              <a:t> </a:t>
            </a:r>
            <a:r>
              <a:rPr lang="pl-PL" sz="5000" b="1" dirty="0" err="1">
                <a:ea typeface="+mj-lt"/>
                <a:cs typeface="+mj-lt"/>
              </a:rPr>
              <a:t>Ihre</a:t>
            </a:r>
            <a:r>
              <a:rPr lang="pl-PL" sz="5000" b="1" dirty="0">
                <a:ea typeface="+mj-lt"/>
                <a:cs typeface="+mj-lt"/>
              </a:rPr>
              <a:t> </a:t>
            </a:r>
            <a:r>
              <a:rPr lang="pl-PL" sz="5000" b="1" dirty="0" err="1">
                <a:ea typeface="+mj-lt"/>
                <a:cs typeface="+mj-lt"/>
              </a:rPr>
              <a:t>Aufmerksamkeit</a:t>
            </a:r>
            <a:r>
              <a:rPr lang="pl-PL" sz="5000" b="1" dirty="0">
                <a:ea typeface="+mj-lt"/>
                <a:cs typeface="+mj-lt"/>
              </a:rPr>
              <a:t>!</a:t>
            </a:r>
            <a:endParaRPr lang="pl-PL" sz="5000" dirty="0"/>
          </a:p>
        </p:txBody>
      </p:sp>
    </p:spTree>
    <p:extLst>
      <p:ext uri="{BB962C8B-B14F-4D97-AF65-F5344CB8AC3E}">
        <p14:creationId xmlns:p14="http://schemas.microsoft.com/office/powerpoint/2010/main" val="256910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92F3DD-2257-B6C8-CDAD-56F72DB6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000" b="1" dirty="0"/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F3AA74-5C26-CEDB-0A50-0F5A75D72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cs typeface="Calibri"/>
              </a:rPr>
              <a:t> Adidas Firma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>
                <a:cs typeface="Calibri"/>
              </a:rPr>
              <a:t>Informationen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über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Geschwister</a:t>
            </a:r>
            <a:endParaRPr lang="pl-PL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cs typeface="Calibri"/>
              </a:rPr>
              <a:t> </a:t>
            </a:r>
            <a:r>
              <a:rPr lang="de-DE" dirty="0">
                <a:cs typeface="Calibri"/>
              </a:rPr>
              <a:t>Die Anfänge von Adolfs Firma</a:t>
            </a:r>
            <a:endParaRPr lang="pl-PL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Gemeinschaftsunternehmen</a:t>
            </a:r>
            <a:r>
              <a:rPr lang="pl-PL" dirty="0">
                <a:cs typeface="Calibr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Die</a:t>
            </a: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Geschichte</a:t>
            </a:r>
            <a:r>
              <a:rPr lang="pl-PL" sz="2000" dirty="0">
                <a:cs typeface="Calibri"/>
              </a:rPr>
              <a:t> des Adidas-Logos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cs typeface="Calibri"/>
              </a:rPr>
              <a:t> </a:t>
            </a:r>
            <a:r>
              <a:rPr lang="de-DE" dirty="0">
                <a:cs typeface="Calibri"/>
              </a:rPr>
              <a:t>Die Erfolge der Marke </a:t>
            </a:r>
            <a:r>
              <a:rPr lang="pl-PL" dirty="0">
                <a:cs typeface="Calibri"/>
              </a:rPr>
              <a:t>A</a:t>
            </a:r>
            <a:r>
              <a:rPr lang="de-DE" dirty="0" err="1">
                <a:cs typeface="Calibri"/>
              </a:rPr>
              <a:t>didas</a:t>
            </a:r>
            <a:endParaRPr lang="pl-PL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>
                <a:cs typeface="Calibri"/>
              </a:rPr>
              <a:t> </a:t>
            </a:r>
            <a:r>
              <a:rPr lang="pl-PL" sz="2000" dirty="0" err="1">
                <a:cs typeface="Calibri"/>
              </a:rPr>
              <a:t>Wörterbuch</a:t>
            </a:r>
            <a:endParaRPr lang="pl-PL" sz="2000" dirty="0">
              <a:latin typeface="Calibri"/>
              <a:ea typeface="+mn-lt"/>
              <a:cs typeface="Calibri Light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sz="2000" dirty="0">
              <a:cs typeface="Calibri"/>
            </a:endParaRPr>
          </a:p>
          <a:p>
            <a:pPr marL="0" indent="0">
              <a:buNone/>
            </a:pPr>
            <a:endParaRPr lang="pl-PL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1028" name="Picture 4" descr="Agenda Z Ołówków Sposobami Pisać Agenda Ilustracji - Ilustracja złożonej z  harmonogram, rozkłady: 40246845">
            <a:extLst>
              <a:ext uri="{FF2B5EF4-FFF2-40B4-BE49-F238E27FC236}">
                <a16:creationId xmlns:a16="http://schemas.microsoft.com/office/drawing/2014/main" id="{E020563C-A1D3-9C9E-99C5-334D7DB2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283884"/>
            <a:ext cx="4196080" cy="314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1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0ED0A8-2E9E-4DA5-435D-C5CDDC464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cs typeface="Calibri"/>
              </a:rPr>
              <a:t>Adidas Firma</a:t>
            </a:r>
            <a:br>
              <a:rPr lang="pl-PL" sz="4000" b="1" dirty="0">
                <a:cs typeface="Calibri"/>
              </a:rPr>
            </a:br>
            <a:endParaRPr lang="pl-PL" sz="4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7F4F6C-E3D3-0A4E-4849-B05C08D74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842000" cy="4023360"/>
          </a:xfrm>
        </p:spPr>
        <p:txBody>
          <a:bodyPr/>
          <a:lstStyle/>
          <a:p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Adidas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deutsches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Unternehmen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Sportbekleidung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Schuhe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Accessoires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herstellt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Adidas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bietet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breite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Palette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Produkten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darunter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Laufschuhe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Fußballschuhe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Trainingskleidung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Sportzubehör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vieles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3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</a:t>
            </a:r>
            <a:r>
              <a:rPr lang="pl-PL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8CFD248C-B2B1-3B7B-C31B-0CE19DF9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06" y="2396252"/>
            <a:ext cx="4347676" cy="289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1BE0BD-36FC-87C6-778E-EA7E6B11650B}"/>
              </a:ext>
            </a:extLst>
          </p:cNvPr>
          <p:cNvSpPr txBox="1"/>
          <p:nvPr/>
        </p:nvSpPr>
        <p:spPr>
          <a:xfrm>
            <a:off x="9966960" y="5415281"/>
            <a:ext cx="1862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Adidas-</a:t>
            </a:r>
            <a:r>
              <a:rPr lang="pl-PL" sz="15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Fabrik</a:t>
            </a:r>
            <a:r>
              <a:rPr lang="pl-PL" sz="15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in </a:t>
            </a:r>
            <a:r>
              <a:rPr lang="pl-PL" sz="15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Herzogenaurach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41329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2CDB0F-54C5-3C71-E97C-C397CF2B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dirty="0">
                <a:cs typeface="Calibri"/>
              </a:rPr>
            </a:br>
            <a:r>
              <a:rPr lang="pl-PL" b="1" dirty="0" err="1">
                <a:cs typeface="Calibri"/>
              </a:rPr>
              <a:t>Informationen</a:t>
            </a:r>
            <a:r>
              <a:rPr lang="pl-PL" b="1" dirty="0">
                <a:cs typeface="Calibri"/>
              </a:rPr>
              <a:t> </a:t>
            </a:r>
            <a:r>
              <a:rPr lang="pl-PL" b="1" dirty="0" err="1">
                <a:cs typeface="Calibri"/>
              </a:rPr>
              <a:t>über</a:t>
            </a:r>
            <a:r>
              <a:rPr lang="pl-PL" b="1" dirty="0">
                <a:cs typeface="Calibri"/>
              </a:rPr>
              <a:t> </a:t>
            </a:r>
            <a:r>
              <a:rPr lang="pl-PL" b="1" dirty="0" err="1">
                <a:cs typeface="Calibri"/>
              </a:rPr>
              <a:t>Geschwister</a:t>
            </a:r>
            <a:br>
              <a:rPr lang="pl-PL" dirty="0">
                <a:cs typeface="Calibri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B5F9F5-38F9-ECA7-2D74-327B26F50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300" dirty="0"/>
              <a:t> </a:t>
            </a:r>
            <a:r>
              <a:rPr lang="de-DE" sz="2300" dirty="0"/>
              <a:t>Adolf Dassler - die meisten seiner Kollegen nannten ihn „Adi“.</a:t>
            </a:r>
            <a:endParaRPr lang="pl-PL" sz="23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300" dirty="0"/>
              <a:t>Er liebte es, zu tüfteln und Geräte zu bauen</a:t>
            </a:r>
            <a:r>
              <a:rPr lang="pl-PL" sz="23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l-PL" sz="23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300" dirty="0"/>
              <a:t>Sein älterer Bruder Rudolf war gesellig, redselig, stur und konnte jeden umwerben.</a:t>
            </a:r>
            <a:endParaRPr lang="pl-PL" sz="23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3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300" dirty="0"/>
              <a:t>Der Vater führte seine Schuhwerkstatt - er war Schuhmacher.</a:t>
            </a:r>
            <a:endParaRPr lang="pl-PL" sz="23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23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300" dirty="0"/>
              <a:t>Die Mutter führte eine kleine Wäscherei. </a:t>
            </a:r>
            <a:endParaRPr lang="pl-PL" sz="2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300" dirty="0"/>
          </a:p>
        </p:txBody>
      </p:sp>
      <p:pic>
        <p:nvPicPr>
          <p:cNvPr id="4" name="Obraz 3" descr="Obraz zawierający Ludzka twarz, tekst, osoba, plakat&#10;&#10;Opis wygenerowany automatycznie">
            <a:extLst>
              <a:ext uri="{FF2B5EF4-FFF2-40B4-BE49-F238E27FC236}">
                <a16:creationId xmlns:a16="http://schemas.microsoft.com/office/drawing/2014/main" id="{89C34E21-7EF8-4A16-4CC1-02BBE4DBB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" b="37214"/>
          <a:stretch/>
        </p:blipFill>
        <p:spPr>
          <a:xfrm>
            <a:off x="8847751" y="3857414"/>
            <a:ext cx="2964597" cy="1944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989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AD044B-08BF-3AFC-44D3-6D7C5E81F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cs typeface="Calibri"/>
              </a:rPr>
              <a:t>Die Anfänge von Adolfs Firma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3EE076-F873-FDE3-6B72-C1CE6FA7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000" dirty="0"/>
              <a:t> </a:t>
            </a:r>
            <a:endParaRPr lang="pl-PL" sz="2700" dirty="0"/>
          </a:p>
          <a:p>
            <a:endParaRPr lang="pl-PL" sz="2700" dirty="0"/>
          </a:p>
          <a:p>
            <a:r>
              <a:rPr lang="de-DE" sz="2700" dirty="0"/>
              <a:t>Im Jahr 1920 beschloss Adolf, die Räumlichkeiten der Wäscherei und die Kenntnisse, die ihm sein Vater in der Schuhmacherei vermittelt hatte, zu nutzen und eröffnete eine kleine Schuhmacherei. </a:t>
            </a:r>
            <a:endParaRPr lang="pl-PL" sz="2700" dirty="0"/>
          </a:p>
        </p:txBody>
      </p:sp>
    </p:spTree>
    <p:extLst>
      <p:ext uri="{BB962C8B-B14F-4D97-AF65-F5344CB8AC3E}">
        <p14:creationId xmlns:p14="http://schemas.microsoft.com/office/powerpoint/2010/main" val="5450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8690C-5526-E20C-28DE-3147F4F7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cs typeface="Calibri"/>
              </a:rPr>
              <a:t>Gemeinschaftsunternehmen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19E5D7-5A6E-1B77-E2E4-2391CBE87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949440" cy="40233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1. Juli 1924 </a:t>
            </a:r>
            <a:r>
              <a:rPr lang="pl-PL" sz="3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wurde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Gebrüder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Dassler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Sportschuhfabrik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gegründet</a:t>
            </a: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Adolf war für die Produktion zuständig.</a:t>
            </a:r>
            <a:endParaRPr lang="pl-PL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3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Rudolf bewarb und vertrieb das Produkt.</a:t>
            </a:r>
            <a:endParaRPr lang="pl-PL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 descr="Obraz zawierający budynek, na wolnym powietrzu, okno, dom">
            <a:extLst>
              <a:ext uri="{FF2B5EF4-FFF2-40B4-BE49-F238E27FC236}">
                <a16:creationId xmlns:a16="http://schemas.microsoft.com/office/drawing/2014/main" id="{DEF0DE8A-1DE6-23EA-A5C9-FD1E58378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r="17015" b="1"/>
          <a:stretch/>
        </p:blipFill>
        <p:spPr bwMode="auto">
          <a:xfrm>
            <a:off x="7893625" y="2540205"/>
            <a:ext cx="3912296" cy="301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47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C7DBB9-9D15-1551-FA82-89FCA49F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 err="1">
                <a:cs typeface="Calibri"/>
              </a:rPr>
              <a:t>Die</a:t>
            </a:r>
            <a:r>
              <a:rPr lang="pl-PL" sz="4800" b="1" dirty="0">
                <a:cs typeface="Calibri"/>
              </a:rPr>
              <a:t> </a:t>
            </a:r>
            <a:r>
              <a:rPr lang="pl-PL" sz="4800" b="1" dirty="0" err="1">
                <a:cs typeface="Calibri"/>
              </a:rPr>
              <a:t>Geschichte</a:t>
            </a:r>
            <a:r>
              <a:rPr lang="pl-PL" sz="4800" b="1" dirty="0">
                <a:cs typeface="Calibri"/>
              </a:rPr>
              <a:t> des Adidas-Logos </a:t>
            </a:r>
            <a:br>
              <a:rPr lang="pl-PL" sz="4800" dirty="0">
                <a:cs typeface="Calibri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985996-1AA4-1E92-A73B-EDE42599E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3000" dirty="0"/>
              <a:t> </a:t>
            </a:r>
            <a:r>
              <a:rPr lang="pl-PL" sz="3000" dirty="0" err="1"/>
              <a:t>die</a:t>
            </a:r>
            <a:r>
              <a:rPr lang="pl-PL" sz="3000" dirty="0"/>
              <a:t> </a:t>
            </a:r>
            <a:r>
              <a:rPr lang="pl-PL" sz="3000" dirty="0" err="1"/>
              <a:t>drei</a:t>
            </a:r>
            <a:r>
              <a:rPr lang="pl-PL" sz="3000" dirty="0"/>
              <a:t> </a:t>
            </a:r>
            <a:r>
              <a:rPr lang="pl-PL" sz="3000" dirty="0" err="1"/>
              <a:t>Streifen</a:t>
            </a:r>
            <a:endParaRPr lang="pl-PL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3000" dirty="0"/>
              <a:t> </a:t>
            </a:r>
            <a:r>
              <a:rPr lang="pl-PL" sz="3000" dirty="0" err="1"/>
              <a:t>das</a:t>
            </a:r>
            <a:r>
              <a:rPr lang="pl-PL" sz="3000" dirty="0"/>
              <a:t> </a:t>
            </a:r>
            <a:r>
              <a:rPr lang="pl-PL" sz="3000" dirty="0" err="1"/>
              <a:t>Kleeblatt</a:t>
            </a:r>
            <a:endParaRPr lang="pl-PL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3000" dirty="0"/>
              <a:t> </a:t>
            </a:r>
            <a:r>
              <a:rPr lang="pl-PL" sz="3000" dirty="0" err="1"/>
              <a:t>das</a:t>
            </a:r>
            <a:r>
              <a:rPr lang="pl-PL" sz="3000" dirty="0"/>
              <a:t> </a:t>
            </a:r>
            <a:r>
              <a:rPr lang="pl-PL" sz="3000" dirty="0" err="1"/>
              <a:t>Equipment</a:t>
            </a:r>
            <a:r>
              <a:rPr lang="pl-PL" sz="3000" dirty="0"/>
              <a:t>-Logo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4" name="Picture 2" descr="logo adidas z 3 paskami">
            <a:extLst>
              <a:ext uri="{FF2B5EF4-FFF2-40B4-BE49-F238E27FC236}">
                <a16:creationId xmlns:a16="http://schemas.microsoft.com/office/drawing/2014/main" id="{22339FC6-B851-2FAF-1334-9D8D8C75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1588" y="2541366"/>
            <a:ext cx="2944368" cy="7287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 adidas koniczyna">
            <a:extLst>
              <a:ext uri="{FF2B5EF4-FFF2-40B4-BE49-F238E27FC236}">
                <a16:creationId xmlns:a16="http://schemas.microsoft.com/office/drawing/2014/main" id="{24179622-9E7F-75A8-39C0-A43BFD7C7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749" y="2873526"/>
            <a:ext cx="1619511" cy="13954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braz zawierający Czcionka, logo, Grafika, biały&#10;&#10;Opis wygenerowany automatycznie">
            <a:extLst>
              <a:ext uri="{FF2B5EF4-FFF2-40B4-BE49-F238E27FC236}">
                <a16:creationId xmlns:a16="http://schemas.microsoft.com/office/drawing/2014/main" id="{6AFB2BC7-7E05-425A-5D19-E3771373E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6972" y="3965728"/>
            <a:ext cx="2133600" cy="112331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89254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1FED7E-66C3-DD77-C7A7-CB1EDE82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cs typeface="Calibri"/>
              </a:rPr>
              <a:t>Die Erfolge der Marke </a:t>
            </a:r>
            <a:r>
              <a:rPr lang="pl-PL" b="1" dirty="0">
                <a:cs typeface="Calibri"/>
              </a:rPr>
              <a:t>A</a:t>
            </a:r>
            <a:r>
              <a:rPr lang="de-DE" b="1" dirty="0" err="1">
                <a:cs typeface="Calibri"/>
              </a:rPr>
              <a:t>didas</a:t>
            </a:r>
            <a:endParaRPr lang="pl-PL" b="1" dirty="0"/>
          </a:p>
        </p:txBody>
      </p:sp>
      <p:pic>
        <p:nvPicPr>
          <p:cNvPr id="4" name="Symbol zastępczy zawartości 3" descr="Obraz zawierający obuwie, but, Eleganckie buty, skóra&#10;&#10;Opis wygenerowany automatycznie">
            <a:extLst>
              <a:ext uri="{FF2B5EF4-FFF2-40B4-BE49-F238E27FC236}">
                <a16:creationId xmlns:a16="http://schemas.microsoft.com/office/drawing/2014/main" id="{50DB8D6E-C7A0-2405-04DD-C8BAF5A82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6540" r="10615" b="6135"/>
          <a:stretch/>
        </p:blipFill>
        <p:spPr bwMode="auto">
          <a:xfrm>
            <a:off x="329278" y="1856423"/>
            <a:ext cx="3433605" cy="187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Obraz zawierający obuwie, but, ubrania, skóra&#10;&#10;Opis wygenerowany automatycznie">
            <a:extLst>
              <a:ext uri="{FF2B5EF4-FFF2-40B4-BE49-F238E27FC236}">
                <a16:creationId xmlns:a16="http://schemas.microsoft.com/office/drawing/2014/main" id="{4712021F-A1FB-D1A8-D8B7-8A17ACCF2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b="6706"/>
          <a:stretch/>
        </p:blipFill>
        <p:spPr bwMode="auto">
          <a:xfrm>
            <a:off x="4541809" y="2023800"/>
            <a:ext cx="2824191" cy="136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adidas | Copa Mundial Firm Ground Football Boots | Czarny/Biały |  SportsDirect.com Poland">
            <a:extLst>
              <a:ext uri="{FF2B5EF4-FFF2-40B4-BE49-F238E27FC236}">
                <a16:creationId xmlns:a16="http://schemas.microsoft.com/office/drawing/2014/main" id="{69136BE1-2CE7-9DD0-9499-E7E70B27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19" y="3994722"/>
            <a:ext cx="2170557" cy="217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didas Launch the X Crazyfast Messi 'Las Estrellas' - SoccerBible">
            <a:extLst>
              <a:ext uri="{FF2B5EF4-FFF2-40B4-BE49-F238E27FC236}">
                <a16:creationId xmlns:a16="http://schemas.microsoft.com/office/drawing/2014/main" id="{F42B74C8-BE5E-1AF7-92CF-DC27B182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2414882"/>
            <a:ext cx="1938655" cy="28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avid Beckham has designed a range of kicks for adidas | London Evening  Standard | Evening Standard">
            <a:extLst>
              <a:ext uri="{FF2B5EF4-FFF2-40B4-BE49-F238E27FC236}">
                <a16:creationId xmlns:a16="http://schemas.microsoft.com/office/drawing/2014/main" id="{A997DC85-7158-B8FA-F3F8-53F7050E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68" y="3732467"/>
            <a:ext cx="2321560" cy="23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3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27BB0D-6D71-E2A4-4AAB-7444A5CB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 err="1">
                <a:cs typeface="Calibri"/>
              </a:rPr>
              <a:t>Wörterbuch</a:t>
            </a:r>
            <a:br>
              <a:rPr lang="pl-PL" sz="4800" dirty="0">
                <a:latin typeface="Calibri"/>
                <a:ea typeface="+mn-lt"/>
                <a:cs typeface="Calibri Light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CA93CD-A84C-2A43-B5D9-8AFABA508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pl-PL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Sportbekleidung</a:t>
            </a:r>
            <a:r>
              <a:rPr lang="pl-PL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odzież sportowa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Geschichte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historia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pl-PL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breite</a:t>
            </a:r>
            <a:r>
              <a:rPr lang="pl-PL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Palette</a:t>
            </a:r>
            <a:r>
              <a:rPr lang="pl-PL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szeroka gama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9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pl-PL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tüfteln</a:t>
            </a:r>
            <a:r>
              <a:rPr lang="pl-PL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majsterkować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9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redselig</a:t>
            </a:r>
            <a:r>
              <a:rPr lang="pl-PL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gadatliwy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9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gesellig</a:t>
            </a:r>
            <a:r>
              <a:rPr lang="pl-PL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towarzyski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Wäscherei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pralnia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pl-PL" sz="1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chuhmacher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szewc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Kenntnisse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wiedza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Herstellung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produkcja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Nachkriegszeit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okres powojenny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Lösungen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rozwiązania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Leichtathlet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zawodnik lekkoatletyczny </a:t>
            </a:r>
            <a:endParaRPr lang="pl-P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jedes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każdy szczegół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Beschaffung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zamówienie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Förderung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promocja </a:t>
            </a:r>
            <a:endParaRPr lang="pl-P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pl-PL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Verkleinerungsform</a:t>
            </a:r>
            <a:r>
              <a:rPr lang="pl-PL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forma zdrobniała</a:t>
            </a:r>
          </a:p>
          <a:p>
            <a:endParaRPr lang="pl-P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CD7C2432-67F7-1238-F773-7D7258CD82A7}"/>
              </a:ext>
            </a:extLst>
          </p:cNvPr>
          <p:cNvSpPr txBox="1">
            <a:spLocks/>
          </p:cNvSpPr>
          <p:nvPr/>
        </p:nvSpPr>
        <p:spPr>
          <a:xfrm>
            <a:off x="61264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4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Markenzeichen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znak towarowy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weiteres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kolejny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verbrachte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zużyty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Kleeblatt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koniczyna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Verbindung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połączenie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Ebenfalls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również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Dutzend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tuzin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benutzen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używać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Leichtathlet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sportowiec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eutscher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niemiecki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Spikes-Schuhe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buty z kolcami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reden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rozmawiać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überzeugte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przekonany</a:t>
            </a:r>
            <a:endParaRPr lang="pl-PL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Entwicklung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rozwój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Werbekampagnen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kampanie reklamowe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zur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weltweiten</a:t>
            </a: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na cały świat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95123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4B31E3-6591-45CE-90AF-CFBB4E678F7C}"/>
</file>

<file path=customXml/itemProps2.xml><?xml version="1.0" encoding="utf-8"?>
<ds:datastoreItem xmlns:ds="http://schemas.openxmlformats.org/officeDocument/2006/customXml" ds:itemID="{1EE93B97-504A-4986-AE17-2F71812C24D5}"/>
</file>

<file path=customXml/itemProps3.xml><?xml version="1.0" encoding="utf-8"?>
<ds:datastoreItem xmlns:ds="http://schemas.openxmlformats.org/officeDocument/2006/customXml" ds:itemID="{50FBF8AD-2A52-4B95-AB64-193D4D81E5AD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</TotalTime>
  <Words>389</Words>
  <Application>Microsoft Office PowerPoint</Application>
  <PresentationFormat>Panoramiczny</PresentationFormat>
  <Paragraphs>86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Retrospekcja</vt:lpstr>
      <vt:lpstr>Universität Rzeszów Institut für Wirtschaft und Finanzen   ADIDAS FIRMA</vt:lpstr>
      <vt:lpstr>AGENDA</vt:lpstr>
      <vt:lpstr>Adidas Firma </vt:lpstr>
      <vt:lpstr> Informationen über Geschwister </vt:lpstr>
      <vt:lpstr>Die Anfänge von Adolfs Firma</vt:lpstr>
      <vt:lpstr>Gemeinschaftsunternehmen</vt:lpstr>
      <vt:lpstr>Die Geschichte des Adidas-Logos  </vt:lpstr>
      <vt:lpstr>Die Erfolge der Marke Adidas</vt:lpstr>
      <vt:lpstr>Wörterbuch </vt:lpstr>
      <vt:lpstr>Adidas Firma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Rzeszów Institut für Wirtschaft und Finanzen   ADIDAS FIRMA</dc:title>
  <dc:creator>Martyna Swatowska</dc:creator>
  <cp:lastModifiedBy>Martyna Swatowska</cp:lastModifiedBy>
  <cp:revision>5</cp:revision>
  <dcterms:created xsi:type="dcterms:W3CDTF">2024-05-12T10:37:04Z</dcterms:created>
  <dcterms:modified xsi:type="dcterms:W3CDTF">2024-05-12T15:59:57Z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0x0101000F032860FE59B94DB7E8C59EF37275DE</vt:lpwstr>
  </property>
</Properties>
</file>