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63" r:id="rId3"/>
    <p:sldId id="257" r:id="rId4"/>
    <p:sldId id="258" r:id="rId5"/>
    <p:sldId id="259" r:id="rId6"/>
    <p:sldId id="269" r:id="rId7"/>
    <p:sldId id="262" r:id="rId8"/>
    <p:sldId id="260" r:id="rId9"/>
    <p:sldId id="267" r:id="rId10"/>
    <p:sldId id="261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75E4EF-389E-CDD5-D3F4-A1192CFCA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1F02EC-ABF4-2364-D51D-85AB307ED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E8262D-FB49-3942-AA05-D5EAB9F0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9B6E5F-4EAE-6CB0-3A41-1296EED0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0604DF-9D80-A0CD-A981-EB46F2F9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90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1CF0A1-2EB2-2112-B004-B526387E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84283A-F8AA-56F7-B0B5-4324E3817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FE7358-A8CE-B56C-511A-0F6702FE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C12A66-88D5-AAB3-3513-4CEDDB02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768959-1A41-FA42-4F79-3CAB0670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74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26F8630-7341-AA20-E573-F30FEB9AE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8CF130-053B-16CF-CFE4-2A575379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85626E-2D26-D0FE-FC1E-39CCE772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995C56-D8B2-D3C1-1030-90A90CC6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ADEBBA-F980-7FC8-E85E-18EE6B83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27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B6E77-61D1-3A80-9D47-79E7F8DC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35EAF0-9593-242D-24CE-5F6191B9C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CA6121-242E-D781-57EC-B4851B64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68F0EF-FA77-F64B-B8CB-29500A91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C9C1E9-0D7D-EDDB-9872-D2108724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2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8A9C5-1AFC-5490-CA77-CB18E045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F39A2A-FEAC-3BCF-4A6D-EA7CD9008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B5A708-7425-BFC3-6E94-5646228D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7C812-D1ED-D9EC-A561-77F2EB32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45B31A-72AF-8E5D-109A-D9CD566F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0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0E559-FB34-3732-84E7-82668D27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C84C15-D610-E581-AE52-ADDFA7274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E240CA-2F99-537E-92A0-80A418A98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921ADF-9858-93DE-FB82-3EA845E6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BA167C-96A4-4DD2-7EB0-53A776E2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430DD3-13C7-276D-D480-9651F61D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38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DA9B9-1492-0AD1-8244-4E176A34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315D44-A939-1B75-F15A-9CD1623BB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7F88C0-D8AD-6386-2781-C316BC3E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189851-A552-F804-D196-FCE12D371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CE4687-FF97-D65F-D542-B6D63B4BD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E075E1-AD6E-1E43-27F3-48D1FCF8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0F964BB-4135-36C0-6FD5-EF7DEACF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EB022D-2BF3-AC37-D0BF-D599CD4B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03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BCAC98-0CD6-DA54-4035-47028770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32C84DA-A24E-2BDF-D03D-9378EB2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D036CB6-3197-239F-AF84-00EA1BA8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ACF520-8B8E-4003-8781-9E36B077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10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019F3EF-5708-D66D-1763-A3B88090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026B24B-6DC1-C1EF-DA41-AA6CF914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0440C6-8954-8CF1-0FF5-B82564CA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1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3765E-DE57-2607-D12C-CF4EA4DA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62963-2490-3377-D56A-4FE607F7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41B093-94A3-EFCF-167A-B5AC24F01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96D6AC-B943-4946-DCD1-900D7921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8DF797-2D0B-8A49-A11D-E72E63C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79E1E8-BE2F-FC30-844F-3E3B43DA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16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C443A-D56E-AEA6-5F66-07015902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3CCCC7A-0EA0-89A6-A8C0-1DA0C4B48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C538C3-19F0-BAA5-F9C0-E65D439D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DE1EEC-A726-50D9-B17C-30F5B817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598822-C5E9-76BD-46CD-CDFAFE3F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30F8DC-0C98-8774-69BC-BF5AB0AD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28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0BE1106-0F06-60E1-31AD-B02DA08E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98848A-F12E-2053-E996-BFC97D2B0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C00141-E48F-801E-B9C3-4ED8CDEF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8D836-4853-4C20-8611-7BB83CE1CDB8}" type="datetimeFigureOut">
              <a:rPr lang="pl-PL" smtClean="0"/>
              <a:t>16.04.2024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23531B-C6E0-C04A-538B-A93C5EEF8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F97EE0-F807-F56C-C71B-938AA66AC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B5DCD-7348-4895-9933-2EBED48210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3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automatyka.pl/jak-powstaja-chipsy-lays-fabryki-w-polsce/" TargetMode="External"/><Relationship Id="rId2" Type="http://schemas.openxmlformats.org/officeDocument/2006/relationships/hyperlink" Target="https://contact.pepsico.com/layspl/about-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862167-FC31-4C3D-E436-E01D905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pl-PL" sz="6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Lay’s</a:t>
            </a:r>
            <a:endParaRPr lang="pl-PL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73916A-A639-3CDD-9CE1-CDB2677A7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5673" y="4533813"/>
            <a:ext cx="6159432" cy="135059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Bearbeitet von : </a:t>
            </a:r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Katarzyna Orzyp</a:t>
            </a:r>
            <a:endParaRPr lang="de-D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Fakultät für Finanz- und Rechnungswesen </a:t>
            </a:r>
          </a:p>
          <a:p>
            <a:pPr algn="r"/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Rzeszower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Universität</a:t>
            </a:r>
          </a:p>
          <a:p>
            <a:pPr algn="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23/2024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wersytet Rzeszowski – Wikipedia, wolna encyklopedia">
            <a:extLst>
              <a:ext uri="{FF2B5EF4-FFF2-40B4-BE49-F238E27FC236}">
                <a16:creationId xmlns:a16="http://schemas.microsoft.com/office/drawing/2014/main" id="{0A865539-30FD-0850-082D-C9FA75C2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6F863-B971-1049-08BA-7544976F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7"/>
            <a:ext cx="4939440" cy="3668237"/>
          </a:xfrm>
        </p:spPr>
        <p:txBody>
          <a:bodyPr anchor="t">
            <a:normAutofit lnSpcReduction="10000"/>
          </a:bodyPr>
          <a:lstStyle/>
          <a:p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Unternehmen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Lays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setzt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sich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auch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für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nachhaltige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Entwicklung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indem es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versucht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umweltfreundliche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Verpackungen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zu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verwenden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seine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Produktionsprozesse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zu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optimieren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Auf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diese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Weise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wollen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zum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Schutz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der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Umwelt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beitragen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Welt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für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zukünftige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Generationen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erhalten</a:t>
            </a:r>
            <a:r>
              <a:rPr lang="pl-P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Na opakowaniach ekologicznych | Włącz oszczędzanie">
            <a:extLst>
              <a:ext uri="{FF2B5EF4-FFF2-40B4-BE49-F238E27FC236}">
                <a16:creationId xmlns:a16="http://schemas.microsoft.com/office/drawing/2014/main" id="{8E4E6696-00B9-0DD0-78DD-E77491FC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974" y="2376865"/>
            <a:ext cx="2654427" cy="26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27A01E5-298D-F727-5422-6B6E162EB536}"/>
              </a:ext>
            </a:extLst>
          </p:cNvPr>
          <p:cNvSpPr txBox="1"/>
          <p:nvPr/>
        </p:nvSpPr>
        <p:spPr>
          <a:xfrm>
            <a:off x="1300454" y="618774"/>
            <a:ext cx="9591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</a:rPr>
              <a:t>N</a:t>
            </a:r>
            <a:r>
              <a:rPr lang="de-DE" sz="2800" b="1" dirty="0" err="1">
                <a:solidFill>
                  <a:schemeClr val="accent2"/>
                </a:solidFill>
              </a:rPr>
              <a:t>achhaltige</a:t>
            </a:r>
            <a:r>
              <a:rPr lang="de-DE" sz="2800" b="1" dirty="0">
                <a:solidFill>
                  <a:schemeClr val="accent2"/>
                </a:solidFill>
              </a:rPr>
              <a:t> Entwicklung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4" descr="Uniwersytet Rzeszowski – Wikipedia, wolna encyklopedia">
            <a:extLst>
              <a:ext uri="{FF2B5EF4-FFF2-40B4-BE49-F238E27FC236}">
                <a16:creationId xmlns:a16="http://schemas.microsoft.com/office/drawing/2014/main" id="{56704F64-0EC2-8C69-66E0-DB96E96D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1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6D72AD-2CD3-AE39-AD79-C7524A60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QUIZ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79067F-570F-0F41-6451-7C6A2DFF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de-DE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welchem ​​Jahr wurde die Firma Lays gegründet?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a)1987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1932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c)1855</a:t>
            </a:r>
          </a:p>
          <a:p>
            <a:pPr marL="0" indent="0">
              <a:buNone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de-DE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 wurde Lays gegründet?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USA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Europa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Azja</a:t>
            </a:r>
          </a:p>
          <a:p>
            <a:pPr marL="0" indent="0">
              <a:buNone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de-DE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Welche Verpackungen produziert Lays?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l-PL" alt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umweltfreundlich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schädlich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l-PL" alt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giftig</a:t>
            </a:r>
            <a:endParaRPr kumimoji="0" lang="de-DE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Picture 4" descr="Uniwersytet Rzeszowski – Wikipedia, wolna encyklopedia">
            <a:extLst>
              <a:ext uri="{FF2B5EF4-FFF2-40B4-BE49-F238E27FC236}">
                <a16:creationId xmlns:a16="http://schemas.microsoft.com/office/drawing/2014/main" id="{0ED752AE-A9B2-C0BB-D37A-D82BFD37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7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99767D-51B9-379D-8CAF-57FCC9C1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Wörterbuch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4A095-AEA0-987B-155F-16203FCA5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979715"/>
            <a:ext cx="5536397" cy="5482506"/>
          </a:xfrm>
        </p:spPr>
        <p:txBody>
          <a:bodyPr>
            <a:normAutofit/>
          </a:bodyPr>
          <a:lstStyle/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lecker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smaczne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Geschmacksrichtung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smaki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knusprig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chrupiące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gründete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założył </a:t>
            </a:r>
          </a:p>
          <a:p>
            <a:pPr rtl="0" fontAlgn="base"/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lokale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lokalny rynek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beliebt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popularne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speziell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specjalne </a:t>
            </a:r>
          </a:p>
          <a:p>
            <a:pPr rtl="0" fontAlgn="base"/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Anlass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okazja </a:t>
            </a:r>
          </a:p>
          <a:p>
            <a:pPr rtl="0" fontAlgn="base"/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Feiertag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święto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Erfahrung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doświadczenie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Engagement - zaangażowanie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Qualität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jakość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Ruhe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spokój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umweltfreundlich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przyjazne dla środowiska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Verpackung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opakowanie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Salz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sól </a:t>
            </a:r>
          </a:p>
          <a:p>
            <a:pPr rtl="0" fontAlgn="base"/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Essig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ocet </a:t>
            </a:r>
          </a:p>
          <a:p>
            <a:pPr rtl="0" fontAlgn="base"/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pl-PL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kwaśna śmietana</a:t>
            </a:r>
          </a:p>
          <a:p>
            <a:endParaRPr lang="pl-PL" sz="700" dirty="0"/>
          </a:p>
        </p:txBody>
      </p:sp>
      <p:pic>
        <p:nvPicPr>
          <p:cNvPr id="4" name="Picture 4" descr="Uniwersytet Rzeszowski – Wikipedia, wolna encyklopedia">
            <a:extLst>
              <a:ext uri="{FF2B5EF4-FFF2-40B4-BE49-F238E27FC236}">
                <a16:creationId xmlns:a16="http://schemas.microsoft.com/office/drawing/2014/main" id="{960EAD60-F0F0-9789-AD67-448A71A9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4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B44DF2-ABAB-425F-D1EC-412E4F41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Die Quellen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5CD319-41DC-A968-9CB6-3B576937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https://contact.pepsico.com/layspl/about-us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https://iautomatyka.pl/jak-powstaja-chipsy-lays-fabryki-w-polsce/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https://przeszloscodkuchni.com/2022/10/20/lays/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7CF64F4-D5E1-E27F-6C14-40BCC14F4E69}"/>
              </a:ext>
            </a:extLst>
          </p:cNvPr>
          <p:cNvSpPr txBox="1"/>
          <p:nvPr/>
        </p:nvSpPr>
        <p:spPr>
          <a:xfrm>
            <a:off x="381257" y="172344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4" name="Picture 4" descr="Uniwersytet Rzeszowski – Wikipedia, wolna encyklopedia">
            <a:extLst>
              <a:ext uri="{FF2B5EF4-FFF2-40B4-BE49-F238E27FC236}">
                <a16:creationId xmlns:a16="http://schemas.microsoft.com/office/drawing/2014/main" id="{5A95F3E1-446F-50E4-5A0B-353A4B87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6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F742A1-CB80-7296-D015-0D3B1481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62903"/>
            <a:ext cx="3200400" cy="44611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Agenda:</a:t>
            </a:r>
            <a:endParaRPr lang="pl-PL" sz="31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74E7D-E656-9314-8D45-3F67664E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Lays: Ein renommiertes Unternehmen für köstliche Chips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Vielfältige Geschmacksrichtungen von Lays Chips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Geschichte von Lays: Tradition seit 1932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Weltweite Beliebtheit und spezielle Chips für besondere Anlässe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Lays Chips: Eine geschätzte Wahl für Genießer jeden Alters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Lays: Qualität und Erfahrung auf dem Snackmarkt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achhaltige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Entwicklung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Uniwersytet Rzeszowski – Wikipedia, wolna encyklopedia">
            <a:extLst>
              <a:ext uri="{FF2B5EF4-FFF2-40B4-BE49-F238E27FC236}">
                <a16:creationId xmlns:a16="http://schemas.microsoft.com/office/drawing/2014/main" id="{6F7F9D1A-13A3-D3C6-530F-25C418E9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1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60DD49-9AE9-5683-A031-5D5F9EFA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29" y="3003528"/>
            <a:ext cx="4243589" cy="3320668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Lays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ein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bekanntes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Unternehmen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leckere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Chips </a:t>
            </a:r>
            <a:r>
              <a:rPr lang="pl-PL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herstellt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ay's - Wikipedia">
            <a:extLst>
              <a:ext uri="{FF2B5EF4-FFF2-40B4-BE49-F238E27FC236}">
                <a16:creationId xmlns:a16="http://schemas.microsoft.com/office/drawing/2014/main" id="{64F1AED9-F74E-6088-AD9E-E021BE6E7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r="5681"/>
          <a:stretch/>
        </p:blipFill>
        <p:spPr bwMode="auto">
          <a:xfrm>
            <a:off x="6653406" y="1962160"/>
            <a:ext cx="3154295" cy="31447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8527981-0891-11D7-CAF7-8710D74D83D5}"/>
              </a:ext>
            </a:extLst>
          </p:cNvPr>
          <p:cNvSpPr txBox="1"/>
          <p:nvPr/>
        </p:nvSpPr>
        <p:spPr>
          <a:xfrm>
            <a:off x="1344028" y="816444"/>
            <a:ext cx="950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Lays: Ein renommiertes Unternehmen für köstliche Chips</a:t>
            </a:r>
          </a:p>
        </p:txBody>
      </p:sp>
      <p:pic>
        <p:nvPicPr>
          <p:cNvPr id="2" name="Picture 4" descr="Uniwersytet Rzeszowski – Wikipedia, wolna encyklopedia">
            <a:extLst>
              <a:ext uri="{FF2B5EF4-FFF2-40B4-BE49-F238E27FC236}">
                <a16:creationId xmlns:a16="http://schemas.microsoft.com/office/drawing/2014/main" id="{E099E939-8BA4-C7A1-5871-5D34596B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2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C1346B-41BD-0885-50DA-14F70A27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442083" cy="3410712"/>
          </a:xfrm>
        </p:spPr>
        <p:txBody>
          <a:bodyPr anchor="t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Lays Chips sind in vielen verschiedenen Geschmacksrichtungen erhältlich, wie Paprika, Salz und Essig oder Sour Cream, sodass jeder seinen eigenen Geschmack finden kann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Lay's przekonuje konsumentów, że &quot;za każdym wspaniałym chipsem kryje się  wspaniały ziemniak&quot;">
            <a:extLst>
              <a:ext uri="{FF2B5EF4-FFF2-40B4-BE49-F238E27FC236}">
                <a16:creationId xmlns:a16="http://schemas.microsoft.com/office/drawing/2014/main" id="{B63B5D19-AAD9-29B9-4B8B-D9AF41AF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67" y="2471546"/>
            <a:ext cx="4442084" cy="22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815514-9B09-DECD-1AB4-5F8DDB257118}"/>
              </a:ext>
            </a:extLst>
          </p:cNvPr>
          <p:cNvSpPr txBox="1"/>
          <p:nvPr/>
        </p:nvSpPr>
        <p:spPr>
          <a:xfrm>
            <a:off x="1930898" y="647712"/>
            <a:ext cx="8343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chemeClr val="accent2"/>
                </a:solidFill>
              </a:rPr>
              <a:t>Vielfältige Geschmacksrichtungen von Lays Chips</a:t>
            </a:r>
          </a:p>
        </p:txBody>
      </p:sp>
      <p:pic>
        <p:nvPicPr>
          <p:cNvPr id="2" name="Picture 4" descr="Uniwersytet Rzeszowski – Wikipedia, wolna encyklopedia">
            <a:extLst>
              <a:ext uri="{FF2B5EF4-FFF2-40B4-BE49-F238E27FC236}">
                <a16:creationId xmlns:a16="http://schemas.microsoft.com/office/drawing/2014/main" id="{B1280FD7-EE55-7A38-8166-E5A8EA59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9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C71646-2175-24FD-2F77-DEA53B2A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5179314" cy="3410712"/>
          </a:xfrm>
        </p:spPr>
        <p:txBody>
          <a:bodyPr anchor="t">
            <a:normAutofit lnSpcReduction="10000"/>
          </a:bodyPr>
          <a:lstStyle/>
          <a:p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Die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Geschichte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von Lays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reicht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bis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Jahr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1932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zurück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als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Herman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Unternehmen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Atlanta, Georgia, USA,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gründete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Anfangs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konzentrierte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sich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Unternehmen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hauptsächlich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auf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Herstellung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von Chips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für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den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lokalen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Markt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aber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bald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expandierte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erlangte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weltweite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Popularität</a:t>
            </a:r>
            <a:r>
              <a:rPr lang="pl-PL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br>
              <a:rPr lang="pl-PL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Lays Logo and symbol, meaning, history, PNG, brand">
            <a:extLst>
              <a:ext uri="{FF2B5EF4-FFF2-40B4-BE49-F238E27FC236}">
                <a16:creationId xmlns:a16="http://schemas.microsoft.com/office/drawing/2014/main" id="{D188B4F1-094F-EDBF-A603-19F91760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02" y="2306078"/>
            <a:ext cx="3008486" cy="25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1D12705-1E51-2BAF-3196-E3C6F9CFC7D3}"/>
              </a:ext>
            </a:extLst>
          </p:cNvPr>
          <p:cNvSpPr txBox="1"/>
          <p:nvPr/>
        </p:nvSpPr>
        <p:spPr>
          <a:xfrm>
            <a:off x="979714" y="476498"/>
            <a:ext cx="1000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Die </a:t>
            </a:r>
            <a:r>
              <a:rPr lang="en-US" sz="2800" b="1" dirty="0" err="1">
                <a:solidFill>
                  <a:schemeClr val="accent2"/>
                </a:solidFill>
              </a:rPr>
              <a:t>Geschichte</a:t>
            </a:r>
            <a:r>
              <a:rPr lang="en-US" sz="2800" b="1" dirty="0">
                <a:solidFill>
                  <a:schemeClr val="accent2"/>
                </a:solidFill>
              </a:rPr>
              <a:t> von Lays: Tradition </a:t>
            </a:r>
            <a:r>
              <a:rPr lang="en-US" sz="2800" b="1" dirty="0" err="1">
                <a:solidFill>
                  <a:schemeClr val="accent2"/>
                </a:solidFill>
              </a:rPr>
              <a:t>seit</a:t>
            </a:r>
            <a:r>
              <a:rPr lang="en-US" sz="2800" b="1" dirty="0">
                <a:solidFill>
                  <a:schemeClr val="accent2"/>
                </a:solidFill>
              </a:rPr>
              <a:t> 1932</a:t>
            </a:r>
            <a:endParaRPr lang="de-DE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4" descr="Uniwersytet Rzeszowski – Wikipedia, wolna encyklopedia">
            <a:extLst>
              <a:ext uri="{FF2B5EF4-FFF2-40B4-BE49-F238E27FC236}">
                <a16:creationId xmlns:a16="http://schemas.microsoft.com/office/drawing/2014/main" id="{71DAD199-7EB7-F050-8ECF-D92C93D2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7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5BC1C3-7539-B1C4-A8EE-9F092608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664" y="770647"/>
            <a:ext cx="11018520" cy="658922"/>
          </a:xfrm>
        </p:spPr>
        <p:txBody>
          <a:bodyPr anchor="b">
            <a:normAutofit/>
          </a:bodyPr>
          <a:lstStyle/>
          <a:p>
            <a:r>
              <a:rPr lang="pl-PL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Maskottchen</a:t>
            </a:r>
          </a:p>
        </p:txBody>
      </p:sp>
      <p:sp>
        <p:nvSpPr>
          <p:cNvPr id="308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099F1E-4955-FCFF-7083-C1298E2B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5523507" cy="4119172"/>
          </a:xfrm>
        </p:spPr>
        <p:txBody>
          <a:bodyPr anchor="t">
            <a:normAutofit/>
          </a:bodyPr>
          <a:lstStyle/>
          <a:p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 den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vierziger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Jahren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wurden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die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ersten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Werbekampagnen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gestartet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Das "Maskottchen" des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Unternehmens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war Oscar,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die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glückliche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Kartoffel</a:t>
            </a:r>
            <a:r>
              <a:rPr kumimoji="0" lang="pl-PL" altLang="pl-PL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br>
              <a:rPr lang="pl-PL" sz="2200" b="0" i="0" dirty="0">
                <a:effectLst/>
                <a:highlight>
                  <a:srgbClr val="FFFFFF"/>
                </a:highlight>
                <a:latin typeface="Gentium Book Basic" panose="02000503060000020004" pitchFamily="2" charset="-18"/>
              </a:rPr>
            </a:br>
            <a:endParaRPr lang="pl-PL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C969AC-6539-2C6D-C5F7-ABAA3116A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r="-3" b="8685"/>
          <a:stretch/>
        </p:blipFill>
        <p:spPr bwMode="auto">
          <a:xfrm>
            <a:off x="6975862" y="2203782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E7DAAC-B056-3F77-4D10-37FFF4BC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pl-PL" altLang="pl-PL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pl-PL" altLang="pl-PL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4" descr="Uniwersytet Rzeszowski – Wikipedia, wolna encyklopedia">
            <a:extLst>
              <a:ext uri="{FF2B5EF4-FFF2-40B4-BE49-F238E27FC236}">
                <a16:creationId xmlns:a16="http://schemas.microsoft.com/office/drawing/2014/main" id="{08377359-65BD-9F35-AD48-3056FD2B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4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3317CDA-E2F3-B862-8F4C-AD88F06E6BBE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2800" b="1" dirty="0">
                <a:solidFill>
                  <a:schemeClr val="accent2"/>
                </a:solidFill>
              </a:rPr>
              <a:t>Weltweite Beliebtheit und spezielle Chips für besondere Anlässe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16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41860B-3F39-C87B-9CE1-E707D647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07" y="2232579"/>
            <a:ext cx="5548389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knusprig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ideal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Snack für den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täglichen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Gebrauch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Partys.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Perfekt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Fernsehabend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gesellige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Zusammenkünfte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Freunden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Premium Photo | Photograph of four young people eating potato chips joy">
            <a:extLst>
              <a:ext uri="{FF2B5EF4-FFF2-40B4-BE49-F238E27FC236}">
                <a16:creationId xmlns:a16="http://schemas.microsoft.com/office/drawing/2014/main" id="{9D661E56-DFEE-DAAF-F9C6-BBFF589EA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r="22812"/>
          <a:stretch/>
        </p:blipFill>
        <p:spPr bwMode="auto">
          <a:xfrm>
            <a:off x="7069168" y="2203782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Uniwersytet Rzeszowski – Wikipedia, wolna encyklopedia">
            <a:extLst>
              <a:ext uri="{FF2B5EF4-FFF2-40B4-BE49-F238E27FC236}">
                <a16:creationId xmlns:a16="http://schemas.microsoft.com/office/drawing/2014/main" id="{28271F7D-5F40-1D37-E22F-11B1411A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1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4FBDCA-F093-AC86-17AA-AA5125AF648F}"/>
              </a:ext>
            </a:extLst>
          </p:cNvPr>
          <p:cNvSpPr txBox="1"/>
          <p:nvPr/>
        </p:nvSpPr>
        <p:spPr>
          <a:xfrm>
            <a:off x="1114488" y="586486"/>
            <a:ext cx="9959975" cy="707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Lays Chips: Eine </a:t>
            </a:r>
            <a:r>
              <a:rPr lang="en-US" sz="2800" b="1" dirty="0" err="1">
                <a:solidFill>
                  <a:schemeClr val="accent2"/>
                </a:solidFill>
              </a:rPr>
              <a:t>geschätzte</a:t>
            </a:r>
            <a:r>
              <a:rPr lang="en-US" sz="2800" b="1" dirty="0">
                <a:solidFill>
                  <a:schemeClr val="accent2"/>
                </a:solidFill>
              </a:rPr>
              <a:t> Wahl für </a:t>
            </a:r>
            <a:r>
              <a:rPr lang="en-US" sz="2800" b="1" dirty="0" err="1">
                <a:solidFill>
                  <a:schemeClr val="accent2"/>
                </a:solidFill>
              </a:rPr>
              <a:t>Genießer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jeden</a:t>
            </a:r>
            <a:r>
              <a:rPr lang="en-US" sz="2800" b="1" dirty="0">
                <a:solidFill>
                  <a:schemeClr val="accent2"/>
                </a:solidFill>
              </a:rPr>
              <a:t> Alters</a:t>
            </a:r>
          </a:p>
        </p:txBody>
      </p:sp>
      <p:sp>
        <p:nvSpPr>
          <p:cNvPr id="41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FE6A7F-1DC7-1AE9-458B-C37C6536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256867" cy="38921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Lays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beliebt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bekannt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ganzen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Welt. Das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spezielle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Chips für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besondere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Anlässe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Feiertage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her.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Menschen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genießen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verschiedenen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Geschmacksrichtungen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von Lays Chips und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kaufen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gerne in </a:t>
            </a:r>
            <a:r>
              <a:rPr lang="en-US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Lebensmittelgeschäften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AKLEJKA ścienna KSIĘŻYC ZIEMIA SŁOŃCE 100 cm 9914111924 - Allegro.pl">
            <a:extLst>
              <a:ext uri="{FF2B5EF4-FFF2-40B4-BE49-F238E27FC236}">
                <a16:creationId xmlns:a16="http://schemas.microsoft.com/office/drawing/2014/main" id="{754B6280-FE3F-7AF0-ED41-190683C75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7183320" y="2080737"/>
            <a:ext cx="3416735" cy="340641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Uniwersytet Rzeszowski – Wikipedia, wolna encyklopedia">
            <a:extLst>
              <a:ext uri="{FF2B5EF4-FFF2-40B4-BE49-F238E27FC236}">
                <a16:creationId xmlns:a16="http://schemas.microsoft.com/office/drawing/2014/main" id="{78F8211D-920F-FD76-2AD8-9CAC7535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1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FF1029-0502-4B6E-1EC3-1EC4EBC3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81770"/>
            <a:ext cx="11018520" cy="828290"/>
          </a:xfrm>
        </p:spPr>
        <p:txBody>
          <a:bodyPr anchor="b">
            <a:normAutofit/>
          </a:bodyPr>
          <a:lstStyle/>
          <a:p>
            <a:pPr algn="ctr"/>
            <a:r>
              <a:rPr lang="de-DE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Lays: Qualität und Erfahrung auf dem Snackmarkt</a:t>
            </a:r>
            <a:endParaRPr lang="pl-PL" sz="28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B82A0-A18A-D3F9-626D-34D5F37C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5016544" cy="4119172"/>
          </a:xfrm>
        </p:spPr>
        <p:txBody>
          <a:bodyPr anchor="t">
            <a:normAutofit/>
          </a:bodyPr>
          <a:lstStyle/>
          <a:p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Dank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ihrer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Erfahrung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ihres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Engagements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für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Qualität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hat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sich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Lays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einen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festen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Platz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auf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dem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Snackmarkt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erobert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Ihre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Chips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sind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eine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beliebte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Wahl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für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Menschen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jeden </a:t>
            </a:r>
            <a:r>
              <a:rPr lang="pl-PL" sz="22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Alters</a:t>
            </a:r>
            <a: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br>
              <a:rPr lang="pl-PL" sz="22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6 osób rozkwitnie na wiosnę i zmieni się nie do poznania. Ruszają &quot;Wiosenne  Metamorfozy&quot;! - ddwloclawek.pl">
            <a:extLst>
              <a:ext uri="{FF2B5EF4-FFF2-40B4-BE49-F238E27FC236}">
                <a16:creationId xmlns:a16="http://schemas.microsoft.com/office/drawing/2014/main" id="{B0B49DAE-31D5-DFE8-4A10-CC92587FE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2" r="18175" b="-2"/>
          <a:stretch/>
        </p:blipFill>
        <p:spPr bwMode="auto">
          <a:xfrm>
            <a:off x="7003854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iwersytet Rzeszowski – Wikipedia, wolna encyklopedia">
            <a:extLst>
              <a:ext uri="{FF2B5EF4-FFF2-40B4-BE49-F238E27FC236}">
                <a16:creationId xmlns:a16="http://schemas.microsoft.com/office/drawing/2014/main" id="{25FF0AFA-6A44-3DF1-4AC5-025B6757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17" y="0"/>
            <a:ext cx="763535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54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B0985-2DD7-45A8-89AC-F79D7A3EEA71}"/>
</file>

<file path=customXml/itemProps2.xml><?xml version="1.0" encoding="utf-8"?>
<ds:datastoreItem xmlns:ds="http://schemas.openxmlformats.org/officeDocument/2006/customXml" ds:itemID="{345F3915-A5CD-4970-8679-C231E9BE3450}"/>
</file>

<file path=customXml/itemProps3.xml><?xml version="1.0" encoding="utf-8"?>
<ds:datastoreItem xmlns:ds="http://schemas.openxmlformats.org/officeDocument/2006/customXml" ds:itemID="{78D45165-4311-41A2-8D80-093415F489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545</Words>
  <Application>Microsoft Office PowerPoint</Application>
  <PresentationFormat>Panoramiczny</PresentationFormat>
  <Paragraphs>57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Gentium Book Basic</vt:lpstr>
      <vt:lpstr>Söhne</vt:lpstr>
      <vt:lpstr>Motyw pakietu Office</vt:lpstr>
      <vt:lpstr>Lay’s</vt:lpstr>
      <vt:lpstr>Agenda:</vt:lpstr>
      <vt:lpstr>Prezentacja programu PowerPoint</vt:lpstr>
      <vt:lpstr>Prezentacja programu PowerPoint</vt:lpstr>
      <vt:lpstr>Prezentacja programu PowerPoint</vt:lpstr>
      <vt:lpstr>Maskottchen</vt:lpstr>
      <vt:lpstr>Prezentacja programu PowerPoint</vt:lpstr>
      <vt:lpstr>Prezentacja programu PowerPoint</vt:lpstr>
      <vt:lpstr>Lays: Qualität und Erfahrung auf dem Snackmarkt</vt:lpstr>
      <vt:lpstr>Prezentacja programu PowerPoint</vt:lpstr>
      <vt:lpstr>QUIZ</vt:lpstr>
      <vt:lpstr>Wörterbuch</vt:lpstr>
      <vt:lpstr>Die 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Lay’s</dc:title>
  <dc:creator>Katarzyna Orzyp</dc:creator>
  <cp:lastModifiedBy>Katarzyna Orzyp</cp:lastModifiedBy>
  <cp:revision>6</cp:revision>
  <dcterms:created xsi:type="dcterms:W3CDTF">2024-03-18T03:23:59Z</dcterms:created>
  <dcterms:modified xsi:type="dcterms:W3CDTF">2024-04-16T08:49:07Z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0x0101000F032860FE59B94DB7E8C59EF37275DE</vt:lpwstr>
  </property>
</Properties>
</file>